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80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0058400" cy="7772400"/>
  <p:notesSz cx="10058400" cy="7772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598" y="1244599"/>
            <a:ext cx="8109203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5603" y="816355"/>
            <a:ext cx="7267192" cy="996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4995" y="2530855"/>
            <a:ext cx="7328409" cy="3066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63" Type="http://schemas.openxmlformats.org/officeDocument/2006/relationships/image" Target="../media/image63.png"/><Relationship Id="rId159" Type="http://schemas.openxmlformats.org/officeDocument/2006/relationships/image" Target="../media/image159.png"/><Relationship Id="rId170" Type="http://schemas.openxmlformats.org/officeDocument/2006/relationships/image" Target="../media/image170.png"/><Relationship Id="rId226" Type="http://schemas.openxmlformats.org/officeDocument/2006/relationships/image" Target="../media/image226.png"/><Relationship Id="rId268" Type="http://schemas.openxmlformats.org/officeDocument/2006/relationships/image" Target="../media/image268.png"/><Relationship Id="rId32" Type="http://schemas.openxmlformats.org/officeDocument/2006/relationships/image" Target="../media/image32.png"/><Relationship Id="rId74" Type="http://schemas.openxmlformats.org/officeDocument/2006/relationships/image" Target="../media/image74.png"/><Relationship Id="rId128" Type="http://schemas.openxmlformats.org/officeDocument/2006/relationships/image" Target="../media/image128.png"/><Relationship Id="rId5" Type="http://schemas.openxmlformats.org/officeDocument/2006/relationships/image" Target="../media/image5.png"/><Relationship Id="rId181" Type="http://schemas.openxmlformats.org/officeDocument/2006/relationships/image" Target="../media/image181.png"/><Relationship Id="rId237" Type="http://schemas.openxmlformats.org/officeDocument/2006/relationships/image" Target="../media/image237.png"/><Relationship Id="rId279" Type="http://schemas.openxmlformats.org/officeDocument/2006/relationships/image" Target="../media/image279.png"/><Relationship Id="rId43" Type="http://schemas.openxmlformats.org/officeDocument/2006/relationships/image" Target="../media/image43.png"/><Relationship Id="rId139" Type="http://schemas.openxmlformats.org/officeDocument/2006/relationships/image" Target="../media/image139.png"/><Relationship Id="rId290" Type="http://schemas.openxmlformats.org/officeDocument/2006/relationships/image" Target="../media/image290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92" Type="http://schemas.openxmlformats.org/officeDocument/2006/relationships/image" Target="../media/image192.png"/><Relationship Id="rId206" Type="http://schemas.openxmlformats.org/officeDocument/2006/relationships/image" Target="../media/image206.png"/><Relationship Id="rId248" Type="http://schemas.openxmlformats.org/officeDocument/2006/relationships/image" Target="../media/image248.png"/><Relationship Id="rId12" Type="http://schemas.openxmlformats.org/officeDocument/2006/relationships/image" Target="../media/image12.png"/><Relationship Id="rId108" Type="http://schemas.openxmlformats.org/officeDocument/2006/relationships/image" Target="../media/image108.png"/><Relationship Id="rId54" Type="http://schemas.openxmlformats.org/officeDocument/2006/relationships/image" Target="../media/image54.png"/><Relationship Id="rId75" Type="http://schemas.openxmlformats.org/officeDocument/2006/relationships/image" Target="../media/image75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61" Type="http://schemas.openxmlformats.org/officeDocument/2006/relationships/image" Target="../media/image161.png"/><Relationship Id="rId182" Type="http://schemas.openxmlformats.org/officeDocument/2006/relationships/image" Target="../media/image182.png"/><Relationship Id="rId217" Type="http://schemas.openxmlformats.org/officeDocument/2006/relationships/image" Target="../media/image217.png"/><Relationship Id="rId6" Type="http://schemas.openxmlformats.org/officeDocument/2006/relationships/image" Target="../media/image6.png"/><Relationship Id="rId238" Type="http://schemas.openxmlformats.org/officeDocument/2006/relationships/image" Target="../media/image238.png"/><Relationship Id="rId259" Type="http://schemas.openxmlformats.org/officeDocument/2006/relationships/image" Target="../media/image259.pn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270" Type="http://schemas.openxmlformats.org/officeDocument/2006/relationships/image" Target="../media/image270.png"/><Relationship Id="rId291" Type="http://schemas.openxmlformats.org/officeDocument/2006/relationships/image" Target="../media/image291.png"/><Relationship Id="rId44" Type="http://schemas.openxmlformats.org/officeDocument/2006/relationships/image" Target="../media/image44.png"/><Relationship Id="rId65" Type="http://schemas.openxmlformats.org/officeDocument/2006/relationships/image" Target="../media/image65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51" Type="http://schemas.openxmlformats.org/officeDocument/2006/relationships/image" Target="../media/image151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207" Type="http://schemas.openxmlformats.org/officeDocument/2006/relationships/image" Target="../media/image207.png"/><Relationship Id="rId228" Type="http://schemas.openxmlformats.org/officeDocument/2006/relationships/image" Target="../media/image228.png"/><Relationship Id="rId249" Type="http://schemas.openxmlformats.org/officeDocument/2006/relationships/image" Target="../media/image249.pn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260" Type="http://schemas.openxmlformats.org/officeDocument/2006/relationships/image" Target="../media/image260.png"/><Relationship Id="rId281" Type="http://schemas.openxmlformats.org/officeDocument/2006/relationships/image" Target="../media/image281.png"/><Relationship Id="rId34" Type="http://schemas.openxmlformats.org/officeDocument/2006/relationships/image" Target="../media/image34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20" Type="http://schemas.openxmlformats.org/officeDocument/2006/relationships/image" Target="../media/image120.png"/><Relationship Id="rId141" Type="http://schemas.openxmlformats.org/officeDocument/2006/relationships/image" Target="../media/image141.png"/><Relationship Id="rId7" Type="http://schemas.openxmlformats.org/officeDocument/2006/relationships/image" Target="../media/image7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18" Type="http://schemas.openxmlformats.org/officeDocument/2006/relationships/image" Target="../media/image218.png"/><Relationship Id="rId239" Type="http://schemas.openxmlformats.org/officeDocument/2006/relationships/image" Target="../media/image239.png"/><Relationship Id="rId250" Type="http://schemas.openxmlformats.org/officeDocument/2006/relationships/image" Target="../media/image250.png"/><Relationship Id="rId271" Type="http://schemas.openxmlformats.org/officeDocument/2006/relationships/image" Target="../media/image271.png"/><Relationship Id="rId292" Type="http://schemas.openxmlformats.org/officeDocument/2006/relationships/image" Target="../media/image292.png"/><Relationship Id="rId24" Type="http://schemas.openxmlformats.org/officeDocument/2006/relationships/image" Target="../media/image24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31" Type="http://schemas.openxmlformats.org/officeDocument/2006/relationships/image" Target="../media/image131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image" Target="../media/image208.png"/><Relationship Id="rId229" Type="http://schemas.openxmlformats.org/officeDocument/2006/relationships/image" Target="../media/image229.png"/><Relationship Id="rId240" Type="http://schemas.openxmlformats.org/officeDocument/2006/relationships/image" Target="../media/image240.png"/><Relationship Id="rId261" Type="http://schemas.openxmlformats.org/officeDocument/2006/relationships/image" Target="../media/image261.png"/><Relationship Id="rId14" Type="http://schemas.openxmlformats.org/officeDocument/2006/relationships/image" Target="../media/image14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282" Type="http://schemas.openxmlformats.org/officeDocument/2006/relationships/image" Target="../media/image282.png"/><Relationship Id="rId8" Type="http://schemas.openxmlformats.org/officeDocument/2006/relationships/image" Target="../media/image8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219" Type="http://schemas.openxmlformats.org/officeDocument/2006/relationships/image" Target="../media/image219.png"/><Relationship Id="rId230" Type="http://schemas.openxmlformats.org/officeDocument/2006/relationships/image" Target="../media/image230.png"/><Relationship Id="rId251" Type="http://schemas.openxmlformats.org/officeDocument/2006/relationships/image" Target="../media/image251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272" Type="http://schemas.openxmlformats.org/officeDocument/2006/relationships/image" Target="../media/image272.png"/><Relationship Id="rId293" Type="http://schemas.openxmlformats.org/officeDocument/2006/relationships/image" Target="../media/image29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95" Type="http://schemas.openxmlformats.org/officeDocument/2006/relationships/image" Target="../media/image195.png"/><Relationship Id="rId209" Type="http://schemas.openxmlformats.org/officeDocument/2006/relationships/image" Target="../media/image209.png"/><Relationship Id="rId220" Type="http://schemas.openxmlformats.org/officeDocument/2006/relationships/image" Target="../media/image220.png"/><Relationship Id="rId241" Type="http://schemas.openxmlformats.org/officeDocument/2006/relationships/image" Target="../media/image241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262" Type="http://schemas.openxmlformats.org/officeDocument/2006/relationships/image" Target="../media/image262.png"/><Relationship Id="rId283" Type="http://schemas.openxmlformats.org/officeDocument/2006/relationships/image" Target="../media/image283.png"/><Relationship Id="rId78" Type="http://schemas.openxmlformats.org/officeDocument/2006/relationships/image" Target="../media/image78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64" Type="http://schemas.openxmlformats.org/officeDocument/2006/relationships/image" Target="../media/image164.png"/><Relationship Id="rId185" Type="http://schemas.openxmlformats.org/officeDocument/2006/relationships/image" Target="../media/image185.png"/><Relationship Id="rId9" Type="http://schemas.openxmlformats.org/officeDocument/2006/relationships/image" Target="../media/image9.png"/><Relationship Id="rId210" Type="http://schemas.openxmlformats.org/officeDocument/2006/relationships/image" Target="../media/image210.png"/><Relationship Id="rId26" Type="http://schemas.openxmlformats.org/officeDocument/2006/relationships/image" Target="../media/image26.png"/><Relationship Id="rId231" Type="http://schemas.openxmlformats.org/officeDocument/2006/relationships/image" Target="../media/image231.png"/><Relationship Id="rId252" Type="http://schemas.openxmlformats.org/officeDocument/2006/relationships/image" Target="../media/image252.png"/><Relationship Id="rId273" Type="http://schemas.openxmlformats.org/officeDocument/2006/relationships/image" Target="../media/image273.png"/><Relationship Id="rId294" Type="http://schemas.openxmlformats.org/officeDocument/2006/relationships/image" Target="../media/image294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54" Type="http://schemas.openxmlformats.org/officeDocument/2006/relationships/image" Target="../media/image154.png"/><Relationship Id="rId175" Type="http://schemas.openxmlformats.org/officeDocument/2006/relationships/image" Target="../media/image175.png"/><Relationship Id="rId196" Type="http://schemas.openxmlformats.org/officeDocument/2006/relationships/image" Target="../media/image196.png"/><Relationship Id="rId200" Type="http://schemas.openxmlformats.org/officeDocument/2006/relationships/image" Target="../media/image200.png"/><Relationship Id="rId16" Type="http://schemas.openxmlformats.org/officeDocument/2006/relationships/image" Target="../media/image16.png"/><Relationship Id="rId221" Type="http://schemas.openxmlformats.org/officeDocument/2006/relationships/image" Target="../media/image221.png"/><Relationship Id="rId242" Type="http://schemas.openxmlformats.org/officeDocument/2006/relationships/image" Target="../media/image242.png"/><Relationship Id="rId263" Type="http://schemas.openxmlformats.org/officeDocument/2006/relationships/image" Target="../media/image263.png"/><Relationship Id="rId284" Type="http://schemas.openxmlformats.org/officeDocument/2006/relationships/image" Target="../media/image284.png"/><Relationship Id="rId37" Type="http://schemas.openxmlformats.org/officeDocument/2006/relationships/image" Target="../media/image37.png"/><Relationship Id="rId58" Type="http://schemas.openxmlformats.org/officeDocument/2006/relationships/image" Target="../media/image58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44" Type="http://schemas.openxmlformats.org/officeDocument/2006/relationships/image" Target="../media/image144.png"/><Relationship Id="rId90" Type="http://schemas.openxmlformats.org/officeDocument/2006/relationships/image" Target="../media/image90.png"/><Relationship Id="rId165" Type="http://schemas.openxmlformats.org/officeDocument/2006/relationships/image" Target="../media/image165.png"/><Relationship Id="rId186" Type="http://schemas.openxmlformats.org/officeDocument/2006/relationships/image" Target="../media/image186.png"/><Relationship Id="rId211" Type="http://schemas.openxmlformats.org/officeDocument/2006/relationships/image" Target="../media/image211.png"/><Relationship Id="rId232" Type="http://schemas.openxmlformats.org/officeDocument/2006/relationships/image" Target="../media/image232.png"/><Relationship Id="rId253" Type="http://schemas.openxmlformats.org/officeDocument/2006/relationships/image" Target="../media/image253.png"/><Relationship Id="rId274" Type="http://schemas.openxmlformats.org/officeDocument/2006/relationships/image" Target="../media/image274.png"/><Relationship Id="rId295" Type="http://schemas.openxmlformats.org/officeDocument/2006/relationships/image" Target="../media/image295.png"/><Relationship Id="rId27" Type="http://schemas.openxmlformats.org/officeDocument/2006/relationships/image" Target="../media/image27.png"/><Relationship Id="rId48" Type="http://schemas.openxmlformats.org/officeDocument/2006/relationships/image" Target="../media/image48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34" Type="http://schemas.openxmlformats.org/officeDocument/2006/relationships/image" Target="../media/image134.png"/><Relationship Id="rId80" Type="http://schemas.openxmlformats.org/officeDocument/2006/relationships/image" Target="../media/image80.png"/><Relationship Id="rId155" Type="http://schemas.openxmlformats.org/officeDocument/2006/relationships/image" Target="../media/image155.png"/><Relationship Id="rId176" Type="http://schemas.openxmlformats.org/officeDocument/2006/relationships/image" Target="../media/image176.png"/><Relationship Id="rId197" Type="http://schemas.openxmlformats.org/officeDocument/2006/relationships/image" Target="../media/image197.png"/><Relationship Id="rId201" Type="http://schemas.openxmlformats.org/officeDocument/2006/relationships/image" Target="../media/image201.png"/><Relationship Id="rId222" Type="http://schemas.openxmlformats.org/officeDocument/2006/relationships/image" Target="../media/image222.png"/><Relationship Id="rId243" Type="http://schemas.openxmlformats.org/officeDocument/2006/relationships/image" Target="../media/image243.png"/><Relationship Id="rId264" Type="http://schemas.openxmlformats.org/officeDocument/2006/relationships/image" Target="../media/image264.png"/><Relationship Id="rId285" Type="http://schemas.openxmlformats.org/officeDocument/2006/relationships/image" Target="../media/image285.png"/><Relationship Id="rId17" Type="http://schemas.openxmlformats.org/officeDocument/2006/relationships/image" Target="../media/image17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24" Type="http://schemas.openxmlformats.org/officeDocument/2006/relationships/image" Target="../media/image124.png"/><Relationship Id="rId70" Type="http://schemas.openxmlformats.org/officeDocument/2006/relationships/image" Target="../media/image70.png"/><Relationship Id="rId91" Type="http://schemas.openxmlformats.org/officeDocument/2006/relationships/image" Target="../media/image91.png"/><Relationship Id="rId145" Type="http://schemas.openxmlformats.org/officeDocument/2006/relationships/image" Target="../media/image145.png"/><Relationship Id="rId166" Type="http://schemas.openxmlformats.org/officeDocument/2006/relationships/image" Target="../media/image166.png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2.png"/><Relationship Id="rId233" Type="http://schemas.openxmlformats.org/officeDocument/2006/relationships/image" Target="../media/image233.png"/><Relationship Id="rId254" Type="http://schemas.openxmlformats.org/officeDocument/2006/relationships/image" Target="../media/image254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275" Type="http://schemas.openxmlformats.org/officeDocument/2006/relationships/image" Target="../media/image275.png"/><Relationship Id="rId296" Type="http://schemas.openxmlformats.org/officeDocument/2006/relationships/image" Target="../media/image296.png"/><Relationship Id="rId60" Type="http://schemas.openxmlformats.org/officeDocument/2006/relationships/image" Target="../media/image60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98" Type="http://schemas.openxmlformats.org/officeDocument/2006/relationships/image" Target="../media/image198.png"/><Relationship Id="rId202" Type="http://schemas.openxmlformats.org/officeDocument/2006/relationships/image" Target="../media/image202.png"/><Relationship Id="rId223" Type="http://schemas.openxmlformats.org/officeDocument/2006/relationships/image" Target="../media/image223.png"/><Relationship Id="rId244" Type="http://schemas.openxmlformats.org/officeDocument/2006/relationships/image" Target="../media/image244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265" Type="http://schemas.openxmlformats.org/officeDocument/2006/relationships/image" Target="../media/image265.png"/><Relationship Id="rId286" Type="http://schemas.openxmlformats.org/officeDocument/2006/relationships/image" Target="../media/image286.png"/><Relationship Id="rId50" Type="http://schemas.openxmlformats.org/officeDocument/2006/relationships/image" Target="../media/image50.png"/><Relationship Id="rId104" Type="http://schemas.openxmlformats.org/officeDocument/2006/relationships/image" Target="../media/image104.png"/><Relationship Id="rId125" Type="http://schemas.openxmlformats.org/officeDocument/2006/relationships/image" Target="../media/image125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13" Type="http://schemas.openxmlformats.org/officeDocument/2006/relationships/image" Target="../media/image213.png"/><Relationship Id="rId234" Type="http://schemas.openxmlformats.org/officeDocument/2006/relationships/image" Target="../media/image234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55" Type="http://schemas.openxmlformats.org/officeDocument/2006/relationships/image" Target="../media/image255.png"/><Relationship Id="rId276" Type="http://schemas.openxmlformats.org/officeDocument/2006/relationships/image" Target="../media/image276.png"/><Relationship Id="rId297" Type="http://schemas.openxmlformats.org/officeDocument/2006/relationships/image" Target="../media/image297.png"/><Relationship Id="rId40" Type="http://schemas.openxmlformats.org/officeDocument/2006/relationships/image" Target="../media/image40.png"/><Relationship Id="rId115" Type="http://schemas.openxmlformats.org/officeDocument/2006/relationships/image" Target="../media/image115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9" Type="http://schemas.openxmlformats.org/officeDocument/2006/relationships/image" Target="../media/image199.png"/><Relationship Id="rId203" Type="http://schemas.openxmlformats.org/officeDocument/2006/relationships/image" Target="../media/image203.png"/><Relationship Id="rId19" Type="http://schemas.openxmlformats.org/officeDocument/2006/relationships/image" Target="../media/image19.png"/><Relationship Id="rId224" Type="http://schemas.openxmlformats.org/officeDocument/2006/relationships/image" Target="../media/image224.png"/><Relationship Id="rId245" Type="http://schemas.openxmlformats.org/officeDocument/2006/relationships/image" Target="../media/image245.png"/><Relationship Id="rId266" Type="http://schemas.openxmlformats.org/officeDocument/2006/relationships/image" Target="../media/image266.png"/><Relationship Id="rId287" Type="http://schemas.openxmlformats.org/officeDocument/2006/relationships/image" Target="../media/image287.png"/><Relationship Id="rId30" Type="http://schemas.openxmlformats.org/officeDocument/2006/relationships/image" Target="../media/image3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14" Type="http://schemas.openxmlformats.org/officeDocument/2006/relationships/image" Target="../media/image214.png"/><Relationship Id="rId235" Type="http://schemas.openxmlformats.org/officeDocument/2006/relationships/image" Target="../media/image235.png"/><Relationship Id="rId256" Type="http://schemas.openxmlformats.org/officeDocument/2006/relationships/image" Target="../media/image256.png"/><Relationship Id="rId277" Type="http://schemas.openxmlformats.org/officeDocument/2006/relationships/image" Target="../media/image277.png"/><Relationship Id="rId298" Type="http://schemas.openxmlformats.org/officeDocument/2006/relationships/image" Target="../media/image298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179" Type="http://schemas.openxmlformats.org/officeDocument/2006/relationships/image" Target="../media/image179.png"/><Relationship Id="rId190" Type="http://schemas.openxmlformats.org/officeDocument/2006/relationships/image" Target="../media/image190.png"/><Relationship Id="rId204" Type="http://schemas.openxmlformats.org/officeDocument/2006/relationships/image" Target="../media/image204.png"/><Relationship Id="rId225" Type="http://schemas.openxmlformats.org/officeDocument/2006/relationships/image" Target="../media/image225.png"/><Relationship Id="rId246" Type="http://schemas.openxmlformats.org/officeDocument/2006/relationships/image" Target="../media/image246.png"/><Relationship Id="rId267" Type="http://schemas.openxmlformats.org/officeDocument/2006/relationships/image" Target="../media/image267.png"/><Relationship Id="rId288" Type="http://schemas.openxmlformats.org/officeDocument/2006/relationships/image" Target="../media/image288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94" Type="http://schemas.openxmlformats.org/officeDocument/2006/relationships/image" Target="../media/image94.png"/><Relationship Id="rId148" Type="http://schemas.openxmlformats.org/officeDocument/2006/relationships/image" Target="../media/image148.png"/><Relationship Id="rId169" Type="http://schemas.openxmlformats.org/officeDocument/2006/relationships/image" Target="../media/image169.png"/><Relationship Id="rId4" Type="http://schemas.openxmlformats.org/officeDocument/2006/relationships/image" Target="../media/image4.png"/><Relationship Id="rId180" Type="http://schemas.openxmlformats.org/officeDocument/2006/relationships/image" Target="../media/image180.png"/><Relationship Id="rId215" Type="http://schemas.openxmlformats.org/officeDocument/2006/relationships/image" Target="../media/image215.png"/><Relationship Id="rId236" Type="http://schemas.openxmlformats.org/officeDocument/2006/relationships/image" Target="../media/image236.png"/><Relationship Id="rId257" Type="http://schemas.openxmlformats.org/officeDocument/2006/relationships/image" Target="../media/image257.png"/><Relationship Id="rId278" Type="http://schemas.openxmlformats.org/officeDocument/2006/relationships/image" Target="../media/image278.png"/><Relationship Id="rId42" Type="http://schemas.openxmlformats.org/officeDocument/2006/relationships/image" Target="../media/image42.png"/><Relationship Id="rId84" Type="http://schemas.openxmlformats.org/officeDocument/2006/relationships/image" Target="../media/image84.png"/><Relationship Id="rId138" Type="http://schemas.openxmlformats.org/officeDocument/2006/relationships/image" Target="../media/image138.png"/><Relationship Id="rId191" Type="http://schemas.openxmlformats.org/officeDocument/2006/relationships/image" Target="../media/image191.png"/><Relationship Id="rId205" Type="http://schemas.openxmlformats.org/officeDocument/2006/relationships/image" Target="../media/image205.png"/><Relationship Id="rId247" Type="http://schemas.openxmlformats.org/officeDocument/2006/relationships/image" Target="../media/image247.png"/><Relationship Id="rId107" Type="http://schemas.openxmlformats.org/officeDocument/2006/relationships/image" Target="../media/image107.png"/><Relationship Id="rId289" Type="http://schemas.openxmlformats.org/officeDocument/2006/relationships/image" Target="../media/image289.png"/><Relationship Id="rId11" Type="http://schemas.openxmlformats.org/officeDocument/2006/relationships/image" Target="../media/image11.png"/><Relationship Id="rId53" Type="http://schemas.openxmlformats.org/officeDocument/2006/relationships/image" Target="../media/image53.png"/><Relationship Id="rId149" Type="http://schemas.openxmlformats.org/officeDocument/2006/relationships/image" Target="../media/image149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216" Type="http://schemas.openxmlformats.org/officeDocument/2006/relationships/image" Target="../media/image216.png"/><Relationship Id="rId258" Type="http://schemas.openxmlformats.org/officeDocument/2006/relationships/image" Target="../media/image258.png"/><Relationship Id="rId22" Type="http://schemas.openxmlformats.org/officeDocument/2006/relationships/image" Target="../media/image22.png"/><Relationship Id="rId64" Type="http://schemas.openxmlformats.org/officeDocument/2006/relationships/image" Target="../media/image64.png"/><Relationship Id="rId118" Type="http://schemas.openxmlformats.org/officeDocument/2006/relationships/image" Target="../media/image118.png"/><Relationship Id="rId171" Type="http://schemas.openxmlformats.org/officeDocument/2006/relationships/image" Target="../media/image171.png"/><Relationship Id="rId227" Type="http://schemas.openxmlformats.org/officeDocument/2006/relationships/image" Target="../media/image227.png"/><Relationship Id="rId269" Type="http://schemas.openxmlformats.org/officeDocument/2006/relationships/image" Target="../media/image269.png"/><Relationship Id="rId33" Type="http://schemas.openxmlformats.org/officeDocument/2006/relationships/image" Target="../media/image33.png"/><Relationship Id="rId129" Type="http://schemas.openxmlformats.org/officeDocument/2006/relationships/image" Target="../media/image129.png"/><Relationship Id="rId280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63" Type="http://schemas.openxmlformats.org/officeDocument/2006/relationships/image" Target="../media/image63.png"/><Relationship Id="rId159" Type="http://schemas.openxmlformats.org/officeDocument/2006/relationships/image" Target="../media/image159.png"/><Relationship Id="rId170" Type="http://schemas.openxmlformats.org/officeDocument/2006/relationships/image" Target="../media/image170.png"/><Relationship Id="rId226" Type="http://schemas.openxmlformats.org/officeDocument/2006/relationships/image" Target="../media/image226.png"/><Relationship Id="rId268" Type="http://schemas.openxmlformats.org/officeDocument/2006/relationships/image" Target="../media/image268.png"/><Relationship Id="rId32" Type="http://schemas.openxmlformats.org/officeDocument/2006/relationships/image" Target="../media/image32.png"/><Relationship Id="rId74" Type="http://schemas.openxmlformats.org/officeDocument/2006/relationships/image" Target="../media/image74.png"/><Relationship Id="rId128" Type="http://schemas.openxmlformats.org/officeDocument/2006/relationships/image" Target="../media/image128.png"/><Relationship Id="rId5" Type="http://schemas.openxmlformats.org/officeDocument/2006/relationships/image" Target="../media/image5.png"/><Relationship Id="rId181" Type="http://schemas.openxmlformats.org/officeDocument/2006/relationships/image" Target="../media/image181.png"/><Relationship Id="rId237" Type="http://schemas.openxmlformats.org/officeDocument/2006/relationships/image" Target="../media/image237.png"/><Relationship Id="rId279" Type="http://schemas.openxmlformats.org/officeDocument/2006/relationships/image" Target="../media/image279.png"/><Relationship Id="rId43" Type="http://schemas.openxmlformats.org/officeDocument/2006/relationships/image" Target="../media/image43.png"/><Relationship Id="rId139" Type="http://schemas.openxmlformats.org/officeDocument/2006/relationships/image" Target="../media/image139.png"/><Relationship Id="rId290" Type="http://schemas.openxmlformats.org/officeDocument/2006/relationships/image" Target="../media/image290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92" Type="http://schemas.openxmlformats.org/officeDocument/2006/relationships/image" Target="../media/image192.png"/><Relationship Id="rId206" Type="http://schemas.openxmlformats.org/officeDocument/2006/relationships/image" Target="../media/image206.png"/><Relationship Id="rId248" Type="http://schemas.openxmlformats.org/officeDocument/2006/relationships/image" Target="../media/image248.png"/><Relationship Id="rId12" Type="http://schemas.openxmlformats.org/officeDocument/2006/relationships/image" Target="../media/image12.png"/><Relationship Id="rId108" Type="http://schemas.openxmlformats.org/officeDocument/2006/relationships/image" Target="../media/image108.png"/><Relationship Id="rId54" Type="http://schemas.openxmlformats.org/officeDocument/2006/relationships/image" Target="../media/image54.png"/><Relationship Id="rId75" Type="http://schemas.openxmlformats.org/officeDocument/2006/relationships/image" Target="../media/image75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61" Type="http://schemas.openxmlformats.org/officeDocument/2006/relationships/image" Target="../media/image161.png"/><Relationship Id="rId182" Type="http://schemas.openxmlformats.org/officeDocument/2006/relationships/image" Target="../media/image182.png"/><Relationship Id="rId217" Type="http://schemas.openxmlformats.org/officeDocument/2006/relationships/image" Target="../media/image217.png"/><Relationship Id="rId6" Type="http://schemas.openxmlformats.org/officeDocument/2006/relationships/image" Target="../media/image6.png"/><Relationship Id="rId238" Type="http://schemas.openxmlformats.org/officeDocument/2006/relationships/image" Target="../media/image238.png"/><Relationship Id="rId259" Type="http://schemas.openxmlformats.org/officeDocument/2006/relationships/image" Target="../media/image259.pn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270" Type="http://schemas.openxmlformats.org/officeDocument/2006/relationships/image" Target="../media/image270.png"/><Relationship Id="rId291" Type="http://schemas.openxmlformats.org/officeDocument/2006/relationships/image" Target="../media/image291.png"/><Relationship Id="rId44" Type="http://schemas.openxmlformats.org/officeDocument/2006/relationships/image" Target="../media/image44.png"/><Relationship Id="rId65" Type="http://schemas.openxmlformats.org/officeDocument/2006/relationships/image" Target="../media/image65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51" Type="http://schemas.openxmlformats.org/officeDocument/2006/relationships/image" Target="../media/image151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207" Type="http://schemas.openxmlformats.org/officeDocument/2006/relationships/image" Target="../media/image207.png"/><Relationship Id="rId228" Type="http://schemas.openxmlformats.org/officeDocument/2006/relationships/image" Target="../media/image228.png"/><Relationship Id="rId249" Type="http://schemas.openxmlformats.org/officeDocument/2006/relationships/image" Target="../media/image249.pn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260" Type="http://schemas.openxmlformats.org/officeDocument/2006/relationships/image" Target="../media/image260.png"/><Relationship Id="rId281" Type="http://schemas.openxmlformats.org/officeDocument/2006/relationships/image" Target="../media/image281.png"/><Relationship Id="rId34" Type="http://schemas.openxmlformats.org/officeDocument/2006/relationships/image" Target="../media/image34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20" Type="http://schemas.openxmlformats.org/officeDocument/2006/relationships/image" Target="../media/image120.png"/><Relationship Id="rId141" Type="http://schemas.openxmlformats.org/officeDocument/2006/relationships/image" Target="../media/image141.png"/><Relationship Id="rId7" Type="http://schemas.openxmlformats.org/officeDocument/2006/relationships/image" Target="../media/image7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18" Type="http://schemas.openxmlformats.org/officeDocument/2006/relationships/image" Target="../media/image218.png"/><Relationship Id="rId239" Type="http://schemas.openxmlformats.org/officeDocument/2006/relationships/image" Target="../media/image239.png"/><Relationship Id="rId250" Type="http://schemas.openxmlformats.org/officeDocument/2006/relationships/image" Target="../media/image250.png"/><Relationship Id="rId271" Type="http://schemas.openxmlformats.org/officeDocument/2006/relationships/image" Target="../media/image271.png"/><Relationship Id="rId292" Type="http://schemas.openxmlformats.org/officeDocument/2006/relationships/image" Target="../media/image292.png"/><Relationship Id="rId24" Type="http://schemas.openxmlformats.org/officeDocument/2006/relationships/image" Target="../media/image24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31" Type="http://schemas.openxmlformats.org/officeDocument/2006/relationships/image" Target="../media/image131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image" Target="../media/image208.png"/><Relationship Id="rId229" Type="http://schemas.openxmlformats.org/officeDocument/2006/relationships/image" Target="../media/image229.png"/><Relationship Id="rId240" Type="http://schemas.openxmlformats.org/officeDocument/2006/relationships/image" Target="../media/image240.png"/><Relationship Id="rId261" Type="http://schemas.openxmlformats.org/officeDocument/2006/relationships/image" Target="../media/image261.png"/><Relationship Id="rId14" Type="http://schemas.openxmlformats.org/officeDocument/2006/relationships/image" Target="../media/image14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282" Type="http://schemas.openxmlformats.org/officeDocument/2006/relationships/image" Target="../media/image282.png"/><Relationship Id="rId8" Type="http://schemas.openxmlformats.org/officeDocument/2006/relationships/image" Target="../media/image8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219" Type="http://schemas.openxmlformats.org/officeDocument/2006/relationships/image" Target="../media/image219.png"/><Relationship Id="rId230" Type="http://schemas.openxmlformats.org/officeDocument/2006/relationships/image" Target="../media/image230.png"/><Relationship Id="rId251" Type="http://schemas.openxmlformats.org/officeDocument/2006/relationships/image" Target="../media/image251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272" Type="http://schemas.openxmlformats.org/officeDocument/2006/relationships/image" Target="../media/image272.png"/><Relationship Id="rId293" Type="http://schemas.openxmlformats.org/officeDocument/2006/relationships/image" Target="../media/image29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95" Type="http://schemas.openxmlformats.org/officeDocument/2006/relationships/image" Target="../media/image195.png"/><Relationship Id="rId209" Type="http://schemas.openxmlformats.org/officeDocument/2006/relationships/image" Target="../media/image209.png"/><Relationship Id="rId220" Type="http://schemas.openxmlformats.org/officeDocument/2006/relationships/image" Target="../media/image220.png"/><Relationship Id="rId241" Type="http://schemas.openxmlformats.org/officeDocument/2006/relationships/image" Target="../media/image241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262" Type="http://schemas.openxmlformats.org/officeDocument/2006/relationships/image" Target="../media/image262.png"/><Relationship Id="rId283" Type="http://schemas.openxmlformats.org/officeDocument/2006/relationships/image" Target="../media/image283.png"/><Relationship Id="rId78" Type="http://schemas.openxmlformats.org/officeDocument/2006/relationships/image" Target="../media/image78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64" Type="http://schemas.openxmlformats.org/officeDocument/2006/relationships/image" Target="../media/image164.png"/><Relationship Id="rId185" Type="http://schemas.openxmlformats.org/officeDocument/2006/relationships/image" Target="../media/image185.png"/><Relationship Id="rId9" Type="http://schemas.openxmlformats.org/officeDocument/2006/relationships/image" Target="../media/image9.png"/><Relationship Id="rId210" Type="http://schemas.openxmlformats.org/officeDocument/2006/relationships/image" Target="../media/image210.png"/><Relationship Id="rId26" Type="http://schemas.openxmlformats.org/officeDocument/2006/relationships/image" Target="../media/image26.png"/><Relationship Id="rId231" Type="http://schemas.openxmlformats.org/officeDocument/2006/relationships/image" Target="../media/image231.png"/><Relationship Id="rId252" Type="http://schemas.openxmlformats.org/officeDocument/2006/relationships/image" Target="../media/image252.png"/><Relationship Id="rId273" Type="http://schemas.openxmlformats.org/officeDocument/2006/relationships/image" Target="../media/image273.png"/><Relationship Id="rId294" Type="http://schemas.openxmlformats.org/officeDocument/2006/relationships/image" Target="../media/image294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54" Type="http://schemas.openxmlformats.org/officeDocument/2006/relationships/image" Target="../media/image154.png"/><Relationship Id="rId175" Type="http://schemas.openxmlformats.org/officeDocument/2006/relationships/image" Target="../media/image175.png"/><Relationship Id="rId196" Type="http://schemas.openxmlformats.org/officeDocument/2006/relationships/image" Target="../media/image196.png"/><Relationship Id="rId200" Type="http://schemas.openxmlformats.org/officeDocument/2006/relationships/image" Target="../media/image200.png"/><Relationship Id="rId16" Type="http://schemas.openxmlformats.org/officeDocument/2006/relationships/image" Target="../media/image16.png"/><Relationship Id="rId221" Type="http://schemas.openxmlformats.org/officeDocument/2006/relationships/image" Target="../media/image221.png"/><Relationship Id="rId242" Type="http://schemas.openxmlformats.org/officeDocument/2006/relationships/image" Target="../media/image242.png"/><Relationship Id="rId263" Type="http://schemas.openxmlformats.org/officeDocument/2006/relationships/image" Target="../media/image263.png"/><Relationship Id="rId284" Type="http://schemas.openxmlformats.org/officeDocument/2006/relationships/image" Target="../media/image284.png"/><Relationship Id="rId37" Type="http://schemas.openxmlformats.org/officeDocument/2006/relationships/image" Target="../media/image37.png"/><Relationship Id="rId58" Type="http://schemas.openxmlformats.org/officeDocument/2006/relationships/image" Target="../media/image58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44" Type="http://schemas.openxmlformats.org/officeDocument/2006/relationships/image" Target="../media/image144.png"/><Relationship Id="rId90" Type="http://schemas.openxmlformats.org/officeDocument/2006/relationships/image" Target="../media/image90.png"/><Relationship Id="rId165" Type="http://schemas.openxmlformats.org/officeDocument/2006/relationships/image" Target="../media/image165.png"/><Relationship Id="rId186" Type="http://schemas.openxmlformats.org/officeDocument/2006/relationships/image" Target="../media/image186.png"/><Relationship Id="rId211" Type="http://schemas.openxmlformats.org/officeDocument/2006/relationships/image" Target="../media/image211.png"/><Relationship Id="rId232" Type="http://schemas.openxmlformats.org/officeDocument/2006/relationships/image" Target="../media/image232.png"/><Relationship Id="rId253" Type="http://schemas.openxmlformats.org/officeDocument/2006/relationships/image" Target="../media/image253.png"/><Relationship Id="rId274" Type="http://schemas.openxmlformats.org/officeDocument/2006/relationships/image" Target="../media/image274.png"/><Relationship Id="rId295" Type="http://schemas.openxmlformats.org/officeDocument/2006/relationships/image" Target="../media/image295.png"/><Relationship Id="rId27" Type="http://schemas.openxmlformats.org/officeDocument/2006/relationships/image" Target="../media/image27.png"/><Relationship Id="rId48" Type="http://schemas.openxmlformats.org/officeDocument/2006/relationships/image" Target="../media/image48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34" Type="http://schemas.openxmlformats.org/officeDocument/2006/relationships/image" Target="../media/image134.png"/><Relationship Id="rId80" Type="http://schemas.openxmlformats.org/officeDocument/2006/relationships/image" Target="../media/image80.png"/><Relationship Id="rId155" Type="http://schemas.openxmlformats.org/officeDocument/2006/relationships/image" Target="../media/image155.png"/><Relationship Id="rId176" Type="http://schemas.openxmlformats.org/officeDocument/2006/relationships/image" Target="../media/image176.png"/><Relationship Id="rId197" Type="http://schemas.openxmlformats.org/officeDocument/2006/relationships/image" Target="../media/image197.png"/><Relationship Id="rId201" Type="http://schemas.openxmlformats.org/officeDocument/2006/relationships/image" Target="../media/image201.png"/><Relationship Id="rId222" Type="http://schemas.openxmlformats.org/officeDocument/2006/relationships/image" Target="../media/image222.png"/><Relationship Id="rId243" Type="http://schemas.openxmlformats.org/officeDocument/2006/relationships/image" Target="../media/image243.png"/><Relationship Id="rId264" Type="http://schemas.openxmlformats.org/officeDocument/2006/relationships/image" Target="../media/image264.png"/><Relationship Id="rId285" Type="http://schemas.openxmlformats.org/officeDocument/2006/relationships/image" Target="../media/image285.png"/><Relationship Id="rId17" Type="http://schemas.openxmlformats.org/officeDocument/2006/relationships/image" Target="../media/image17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24" Type="http://schemas.openxmlformats.org/officeDocument/2006/relationships/image" Target="../media/image124.png"/><Relationship Id="rId70" Type="http://schemas.openxmlformats.org/officeDocument/2006/relationships/image" Target="../media/image70.png"/><Relationship Id="rId91" Type="http://schemas.openxmlformats.org/officeDocument/2006/relationships/image" Target="../media/image91.png"/><Relationship Id="rId145" Type="http://schemas.openxmlformats.org/officeDocument/2006/relationships/image" Target="../media/image145.png"/><Relationship Id="rId166" Type="http://schemas.openxmlformats.org/officeDocument/2006/relationships/image" Target="../media/image166.png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2.png"/><Relationship Id="rId233" Type="http://schemas.openxmlformats.org/officeDocument/2006/relationships/image" Target="../media/image233.png"/><Relationship Id="rId254" Type="http://schemas.openxmlformats.org/officeDocument/2006/relationships/image" Target="../media/image254.png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275" Type="http://schemas.openxmlformats.org/officeDocument/2006/relationships/image" Target="../media/image275.png"/><Relationship Id="rId296" Type="http://schemas.openxmlformats.org/officeDocument/2006/relationships/image" Target="../media/image296.png"/><Relationship Id="rId60" Type="http://schemas.openxmlformats.org/officeDocument/2006/relationships/image" Target="../media/image60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98" Type="http://schemas.openxmlformats.org/officeDocument/2006/relationships/image" Target="../media/image198.png"/><Relationship Id="rId202" Type="http://schemas.openxmlformats.org/officeDocument/2006/relationships/image" Target="../media/image202.png"/><Relationship Id="rId223" Type="http://schemas.openxmlformats.org/officeDocument/2006/relationships/image" Target="../media/image223.png"/><Relationship Id="rId244" Type="http://schemas.openxmlformats.org/officeDocument/2006/relationships/image" Target="../media/image244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265" Type="http://schemas.openxmlformats.org/officeDocument/2006/relationships/image" Target="../media/image265.png"/><Relationship Id="rId286" Type="http://schemas.openxmlformats.org/officeDocument/2006/relationships/image" Target="../media/image286.png"/><Relationship Id="rId50" Type="http://schemas.openxmlformats.org/officeDocument/2006/relationships/image" Target="../media/image50.png"/><Relationship Id="rId104" Type="http://schemas.openxmlformats.org/officeDocument/2006/relationships/image" Target="../media/image104.png"/><Relationship Id="rId125" Type="http://schemas.openxmlformats.org/officeDocument/2006/relationships/image" Target="../media/image125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13" Type="http://schemas.openxmlformats.org/officeDocument/2006/relationships/image" Target="../media/image213.png"/><Relationship Id="rId234" Type="http://schemas.openxmlformats.org/officeDocument/2006/relationships/image" Target="../media/image234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55" Type="http://schemas.openxmlformats.org/officeDocument/2006/relationships/image" Target="../media/image255.png"/><Relationship Id="rId276" Type="http://schemas.openxmlformats.org/officeDocument/2006/relationships/image" Target="../media/image276.png"/><Relationship Id="rId297" Type="http://schemas.openxmlformats.org/officeDocument/2006/relationships/image" Target="../media/image297.png"/><Relationship Id="rId40" Type="http://schemas.openxmlformats.org/officeDocument/2006/relationships/image" Target="../media/image40.png"/><Relationship Id="rId115" Type="http://schemas.openxmlformats.org/officeDocument/2006/relationships/image" Target="../media/image115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9" Type="http://schemas.openxmlformats.org/officeDocument/2006/relationships/image" Target="../media/image199.png"/><Relationship Id="rId203" Type="http://schemas.openxmlformats.org/officeDocument/2006/relationships/image" Target="../media/image203.png"/><Relationship Id="rId19" Type="http://schemas.openxmlformats.org/officeDocument/2006/relationships/image" Target="../media/image19.png"/><Relationship Id="rId224" Type="http://schemas.openxmlformats.org/officeDocument/2006/relationships/image" Target="../media/image224.png"/><Relationship Id="rId245" Type="http://schemas.openxmlformats.org/officeDocument/2006/relationships/image" Target="../media/image245.png"/><Relationship Id="rId266" Type="http://schemas.openxmlformats.org/officeDocument/2006/relationships/image" Target="../media/image266.png"/><Relationship Id="rId287" Type="http://schemas.openxmlformats.org/officeDocument/2006/relationships/image" Target="../media/image287.png"/><Relationship Id="rId30" Type="http://schemas.openxmlformats.org/officeDocument/2006/relationships/image" Target="../media/image3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14" Type="http://schemas.openxmlformats.org/officeDocument/2006/relationships/image" Target="../media/image214.png"/><Relationship Id="rId235" Type="http://schemas.openxmlformats.org/officeDocument/2006/relationships/image" Target="../media/image235.png"/><Relationship Id="rId256" Type="http://schemas.openxmlformats.org/officeDocument/2006/relationships/image" Target="../media/image256.png"/><Relationship Id="rId277" Type="http://schemas.openxmlformats.org/officeDocument/2006/relationships/image" Target="../media/image277.png"/><Relationship Id="rId298" Type="http://schemas.openxmlformats.org/officeDocument/2006/relationships/image" Target="../media/image298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179" Type="http://schemas.openxmlformats.org/officeDocument/2006/relationships/image" Target="../media/image179.png"/><Relationship Id="rId190" Type="http://schemas.openxmlformats.org/officeDocument/2006/relationships/image" Target="../media/image190.png"/><Relationship Id="rId204" Type="http://schemas.openxmlformats.org/officeDocument/2006/relationships/image" Target="../media/image204.png"/><Relationship Id="rId225" Type="http://schemas.openxmlformats.org/officeDocument/2006/relationships/image" Target="../media/image225.png"/><Relationship Id="rId246" Type="http://schemas.openxmlformats.org/officeDocument/2006/relationships/image" Target="../media/image246.png"/><Relationship Id="rId267" Type="http://schemas.openxmlformats.org/officeDocument/2006/relationships/image" Target="../media/image267.png"/><Relationship Id="rId288" Type="http://schemas.openxmlformats.org/officeDocument/2006/relationships/image" Target="../media/image288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94" Type="http://schemas.openxmlformats.org/officeDocument/2006/relationships/image" Target="../media/image94.png"/><Relationship Id="rId148" Type="http://schemas.openxmlformats.org/officeDocument/2006/relationships/image" Target="../media/image148.png"/><Relationship Id="rId169" Type="http://schemas.openxmlformats.org/officeDocument/2006/relationships/image" Target="../media/image169.png"/><Relationship Id="rId4" Type="http://schemas.openxmlformats.org/officeDocument/2006/relationships/image" Target="../media/image4.png"/><Relationship Id="rId180" Type="http://schemas.openxmlformats.org/officeDocument/2006/relationships/image" Target="../media/image180.png"/><Relationship Id="rId215" Type="http://schemas.openxmlformats.org/officeDocument/2006/relationships/image" Target="../media/image215.png"/><Relationship Id="rId236" Type="http://schemas.openxmlformats.org/officeDocument/2006/relationships/image" Target="../media/image236.png"/><Relationship Id="rId257" Type="http://schemas.openxmlformats.org/officeDocument/2006/relationships/image" Target="../media/image257.png"/><Relationship Id="rId278" Type="http://schemas.openxmlformats.org/officeDocument/2006/relationships/image" Target="../media/image278.png"/><Relationship Id="rId42" Type="http://schemas.openxmlformats.org/officeDocument/2006/relationships/image" Target="../media/image42.png"/><Relationship Id="rId84" Type="http://schemas.openxmlformats.org/officeDocument/2006/relationships/image" Target="../media/image84.png"/><Relationship Id="rId138" Type="http://schemas.openxmlformats.org/officeDocument/2006/relationships/image" Target="../media/image138.png"/><Relationship Id="rId191" Type="http://schemas.openxmlformats.org/officeDocument/2006/relationships/image" Target="../media/image191.png"/><Relationship Id="rId205" Type="http://schemas.openxmlformats.org/officeDocument/2006/relationships/image" Target="../media/image205.png"/><Relationship Id="rId247" Type="http://schemas.openxmlformats.org/officeDocument/2006/relationships/image" Target="../media/image247.png"/><Relationship Id="rId107" Type="http://schemas.openxmlformats.org/officeDocument/2006/relationships/image" Target="../media/image107.png"/><Relationship Id="rId289" Type="http://schemas.openxmlformats.org/officeDocument/2006/relationships/image" Target="../media/image289.png"/><Relationship Id="rId11" Type="http://schemas.openxmlformats.org/officeDocument/2006/relationships/image" Target="../media/image11.png"/><Relationship Id="rId53" Type="http://schemas.openxmlformats.org/officeDocument/2006/relationships/image" Target="../media/image53.png"/><Relationship Id="rId149" Type="http://schemas.openxmlformats.org/officeDocument/2006/relationships/image" Target="../media/image149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216" Type="http://schemas.openxmlformats.org/officeDocument/2006/relationships/image" Target="../media/image216.png"/><Relationship Id="rId258" Type="http://schemas.openxmlformats.org/officeDocument/2006/relationships/image" Target="../media/image258.png"/><Relationship Id="rId22" Type="http://schemas.openxmlformats.org/officeDocument/2006/relationships/image" Target="../media/image22.png"/><Relationship Id="rId64" Type="http://schemas.openxmlformats.org/officeDocument/2006/relationships/image" Target="../media/image64.png"/><Relationship Id="rId118" Type="http://schemas.openxmlformats.org/officeDocument/2006/relationships/image" Target="../media/image118.png"/><Relationship Id="rId171" Type="http://schemas.openxmlformats.org/officeDocument/2006/relationships/image" Target="../media/image171.png"/><Relationship Id="rId227" Type="http://schemas.openxmlformats.org/officeDocument/2006/relationships/image" Target="../media/image227.png"/><Relationship Id="rId269" Type="http://schemas.openxmlformats.org/officeDocument/2006/relationships/image" Target="../media/image269.png"/><Relationship Id="rId33" Type="http://schemas.openxmlformats.org/officeDocument/2006/relationships/image" Target="../media/image33.png"/><Relationship Id="rId129" Type="http://schemas.openxmlformats.org/officeDocument/2006/relationships/image" Target="../media/image129.png"/><Relationship Id="rId280" Type="http://schemas.openxmlformats.org/officeDocument/2006/relationships/image" Target="../media/image28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4.png"/><Relationship Id="rId21" Type="http://schemas.openxmlformats.org/officeDocument/2006/relationships/image" Target="../media/image318.png"/><Relationship Id="rId63" Type="http://schemas.openxmlformats.org/officeDocument/2006/relationships/image" Target="../media/image360.png"/><Relationship Id="rId159" Type="http://schemas.openxmlformats.org/officeDocument/2006/relationships/image" Target="../media/image456.png"/><Relationship Id="rId170" Type="http://schemas.openxmlformats.org/officeDocument/2006/relationships/image" Target="../media/image467.png"/><Relationship Id="rId226" Type="http://schemas.openxmlformats.org/officeDocument/2006/relationships/image" Target="../media/image523.png"/><Relationship Id="rId107" Type="http://schemas.openxmlformats.org/officeDocument/2006/relationships/image" Target="../media/image404.png"/><Relationship Id="rId11" Type="http://schemas.openxmlformats.org/officeDocument/2006/relationships/image" Target="../media/image308.png"/><Relationship Id="rId32" Type="http://schemas.openxmlformats.org/officeDocument/2006/relationships/image" Target="../media/image329.png"/><Relationship Id="rId53" Type="http://schemas.openxmlformats.org/officeDocument/2006/relationships/image" Target="../media/image350.png"/><Relationship Id="rId74" Type="http://schemas.openxmlformats.org/officeDocument/2006/relationships/image" Target="../media/image371.png"/><Relationship Id="rId128" Type="http://schemas.openxmlformats.org/officeDocument/2006/relationships/image" Target="../media/image425.png"/><Relationship Id="rId149" Type="http://schemas.openxmlformats.org/officeDocument/2006/relationships/image" Target="../media/image446.png"/><Relationship Id="rId5" Type="http://schemas.openxmlformats.org/officeDocument/2006/relationships/image" Target="../media/image302.png"/><Relationship Id="rId95" Type="http://schemas.openxmlformats.org/officeDocument/2006/relationships/image" Target="../media/image392.png"/><Relationship Id="rId160" Type="http://schemas.openxmlformats.org/officeDocument/2006/relationships/image" Target="../media/image457.png"/><Relationship Id="rId181" Type="http://schemas.openxmlformats.org/officeDocument/2006/relationships/image" Target="../media/image478.png"/><Relationship Id="rId216" Type="http://schemas.openxmlformats.org/officeDocument/2006/relationships/image" Target="../media/image513.png"/><Relationship Id="rId237" Type="http://schemas.openxmlformats.org/officeDocument/2006/relationships/image" Target="../media/image534.png"/><Relationship Id="rId258" Type="http://schemas.openxmlformats.org/officeDocument/2006/relationships/image" Target="../media/image555.png"/><Relationship Id="rId22" Type="http://schemas.openxmlformats.org/officeDocument/2006/relationships/image" Target="../media/image319.png"/><Relationship Id="rId43" Type="http://schemas.openxmlformats.org/officeDocument/2006/relationships/image" Target="../media/image340.png"/><Relationship Id="rId64" Type="http://schemas.openxmlformats.org/officeDocument/2006/relationships/image" Target="../media/image361.png"/><Relationship Id="rId118" Type="http://schemas.openxmlformats.org/officeDocument/2006/relationships/image" Target="../media/image415.png"/><Relationship Id="rId139" Type="http://schemas.openxmlformats.org/officeDocument/2006/relationships/image" Target="../media/image436.png"/><Relationship Id="rId85" Type="http://schemas.openxmlformats.org/officeDocument/2006/relationships/image" Target="../media/image382.png"/><Relationship Id="rId150" Type="http://schemas.openxmlformats.org/officeDocument/2006/relationships/image" Target="../media/image447.png"/><Relationship Id="rId171" Type="http://schemas.openxmlformats.org/officeDocument/2006/relationships/image" Target="../media/image468.png"/><Relationship Id="rId192" Type="http://schemas.openxmlformats.org/officeDocument/2006/relationships/image" Target="../media/image489.png"/><Relationship Id="rId206" Type="http://schemas.openxmlformats.org/officeDocument/2006/relationships/image" Target="../media/image503.png"/><Relationship Id="rId227" Type="http://schemas.openxmlformats.org/officeDocument/2006/relationships/image" Target="../media/image524.png"/><Relationship Id="rId248" Type="http://schemas.openxmlformats.org/officeDocument/2006/relationships/image" Target="../media/image545.png"/><Relationship Id="rId12" Type="http://schemas.openxmlformats.org/officeDocument/2006/relationships/image" Target="../media/image309.png"/><Relationship Id="rId33" Type="http://schemas.openxmlformats.org/officeDocument/2006/relationships/image" Target="../media/image330.png"/><Relationship Id="rId108" Type="http://schemas.openxmlformats.org/officeDocument/2006/relationships/image" Target="../media/image405.png"/><Relationship Id="rId129" Type="http://schemas.openxmlformats.org/officeDocument/2006/relationships/image" Target="../media/image426.png"/><Relationship Id="rId54" Type="http://schemas.openxmlformats.org/officeDocument/2006/relationships/image" Target="../media/image351.png"/><Relationship Id="rId75" Type="http://schemas.openxmlformats.org/officeDocument/2006/relationships/image" Target="../media/image372.png"/><Relationship Id="rId96" Type="http://schemas.openxmlformats.org/officeDocument/2006/relationships/image" Target="../media/image393.png"/><Relationship Id="rId140" Type="http://schemas.openxmlformats.org/officeDocument/2006/relationships/image" Target="../media/image437.png"/><Relationship Id="rId161" Type="http://schemas.openxmlformats.org/officeDocument/2006/relationships/image" Target="../media/image458.png"/><Relationship Id="rId182" Type="http://schemas.openxmlformats.org/officeDocument/2006/relationships/image" Target="../media/image479.png"/><Relationship Id="rId217" Type="http://schemas.openxmlformats.org/officeDocument/2006/relationships/image" Target="../media/image514.png"/><Relationship Id="rId6" Type="http://schemas.openxmlformats.org/officeDocument/2006/relationships/image" Target="../media/image303.png"/><Relationship Id="rId238" Type="http://schemas.openxmlformats.org/officeDocument/2006/relationships/image" Target="../media/image535.png"/><Relationship Id="rId259" Type="http://schemas.openxmlformats.org/officeDocument/2006/relationships/image" Target="../media/image556.png"/><Relationship Id="rId23" Type="http://schemas.openxmlformats.org/officeDocument/2006/relationships/image" Target="../media/image320.png"/><Relationship Id="rId119" Type="http://schemas.openxmlformats.org/officeDocument/2006/relationships/image" Target="../media/image416.png"/><Relationship Id="rId44" Type="http://schemas.openxmlformats.org/officeDocument/2006/relationships/image" Target="../media/image341.png"/><Relationship Id="rId65" Type="http://schemas.openxmlformats.org/officeDocument/2006/relationships/image" Target="../media/image362.png"/><Relationship Id="rId86" Type="http://schemas.openxmlformats.org/officeDocument/2006/relationships/image" Target="../media/image383.png"/><Relationship Id="rId130" Type="http://schemas.openxmlformats.org/officeDocument/2006/relationships/image" Target="../media/image427.png"/><Relationship Id="rId151" Type="http://schemas.openxmlformats.org/officeDocument/2006/relationships/image" Target="../media/image448.png"/><Relationship Id="rId172" Type="http://schemas.openxmlformats.org/officeDocument/2006/relationships/image" Target="../media/image469.png"/><Relationship Id="rId193" Type="http://schemas.openxmlformats.org/officeDocument/2006/relationships/image" Target="../media/image490.png"/><Relationship Id="rId207" Type="http://schemas.openxmlformats.org/officeDocument/2006/relationships/image" Target="../media/image504.png"/><Relationship Id="rId228" Type="http://schemas.openxmlformats.org/officeDocument/2006/relationships/image" Target="../media/image525.png"/><Relationship Id="rId249" Type="http://schemas.openxmlformats.org/officeDocument/2006/relationships/image" Target="../media/image546.png"/><Relationship Id="rId13" Type="http://schemas.openxmlformats.org/officeDocument/2006/relationships/image" Target="../media/image310.png"/><Relationship Id="rId109" Type="http://schemas.openxmlformats.org/officeDocument/2006/relationships/image" Target="../media/image406.png"/><Relationship Id="rId260" Type="http://schemas.openxmlformats.org/officeDocument/2006/relationships/image" Target="../media/image557.png"/><Relationship Id="rId34" Type="http://schemas.openxmlformats.org/officeDocument/2006/relationships/image" Target="../media/image331.png"/><Relationship Id="rId55" Type="http://schemas.openxmlformats.org/officeDocument/2006/relationships/image" Target="../media/image352.png"/><Relationship Id="rId76" Type="http://schemas.openxmlformats.org/officeDocument/2006/relationships/image" Target="../media/image373.png"/><Relationship Id="rId97" Type="http://schemas.openxmlformats.org/officeDocument/2006/relationships/image" Target="../media/image394.png"/><Relationship Id="rId120" Type="http://schemas.openxmlformats.org/officeDocument/2006/relationships/image" Target="../media/image417.png"/><Relationship Id="rId141" Type="http://schemas.openxmlformats.org/officeDocument/2006/relationships/image" Target="../media/image438.png"/><Relationship Id="rId7" Type="http://schemas.openxmlformats.org/officeDocument/2006/relationships/image" Target="../media/image304.png"/><Relationship Id="rId162" Type="http://schemas.openxmlformats.org/officeDocument/2006/relationships/image" Target="../media/image459.png"/><Relationship Id="rId183" Type="http://schemas.openxmlformats.org/officeDocument/2006/relationships/image" Target="../media/image480.png"/><Relationship Id="rId218" Type="http://schemas.openxmlformats.org/officeDocument/2006/relationships/image" Target="../media/image515.png"/><Relationship Id="rId239" Type="http://schemas.openxmlformats.org/officeDocument/2006/relationships/image" Target="../media/image536.png"/><Relationship Id="rId250" Type="http://schemas.openxmlformats.org/officeDocument/2006/relationships/image" Target="../media/image547.png"/><Relationship Id="rId24" Type="http://schemas.openxmlformats.org/officeDocument/2006/relationships/image" Target="../media/image321.png"/><Relationship Id="rId45" Type="http://schemas.openxmlformats.org/officeDocument/2006/relationships/image" Target="../media/image342.png"/><Relationship Id="rId66" Type="http://schemas.openxmlformats.org/officeDocument/2006/relationships/image" Target="../media/image363.png"/><Relationship Id="rId87" Type="http://schemas.openxmlformats.org/officeDocument/2006/relationships/image" Target="../media/image384.png"/><Relationship Id="rId110" Type="http://schemas.openxmlformats.org/officeDocument/2006/relationships/image" Target="../media/image407.png"/><Relationship Id="rId131" Type="http://schemas.openxmlformats.org/officeDocument/2006/relationships/image" Target="../media/image428.png"/><Relationship Id="rId152" Type="http://schemas.openxmlformats.org/officeDocument/2006/relationships/image" Target="../media/image449.png"/><Relationship Id="rId173" Type="http://schemas.openxmlformats.org/officeDocument/2006/relationships/image" Target="../media/image470.png"/><Relationship Id="rId194" Type="http://schemas.openxmlformats.org/officeDocument/2006/relationships/image" Target="../media/image491.png"/><Relationship Id="rId208" Type="http://schemas.openxmlformats.org/officeDocument/2006/relationships/image" Target="../media/image505.png"/><Relationship Id="rId229" Type="http://schemas.openxmlformats.org/officeDocument/2006/relationships/image" Target="../media/image526.png"/><Relationship Id="rId240" Type="http://schemas.openxmlformats.org/officeDocument/2006/relationships/image" Target="../media/image537.png"/><Relationship Id="rId261" Type="http://schemas.openxmlformats.org/officeDocument/2006/relationships/image" Target="../media/image558.png"/><Relationship Id="rId14" Type="http://schemas.openxmlformats.org/officeDocument/2006/relationships/image" Target="../media/image311.png"/><Relationship Id="rId35" Type="http://schemas.openxmlformats.org/officeDocument/2006/relationships/image" Target="../media/image332.png"/><Relationship Id="rId56" Type="http://schemas.openxmlformats.org/officeDocument/2006/relationships/image" Target="../media/image353.png"/><Relationship Id="rId77" Type="http://schemas.openxmlformats.org/officeDocument/2006/relationships/image" Target="../media/image374.png"/><Relationship Id="rId100" Type="http://schemas.openxmlformats.org/officeDocument/2006/relationships/image" Target="../media/image397.png"/><Relationship Id="rId8" Type="http://schemas.openxmlformats.org/officeDocument/2006/relationships/image" Target="../media/image305.png"/><Relationship Id="rId98" Type="http://schemas.openxmlformats.org/officeDocument/2006/relationships/image" Target="../media/image395.png"/><Relationship Id="rId121" Type="http://schemas.openxmlformats.org/officeDocument/2006/relationships/image" Target="../media/image418.png"/><Relationship Id="rId142" Type="http://schemas.openxmlformats.org/officeDocument/2006/relationships/image" Target="../media/image439.png"/><Relationship Id="rId163" Type="http://schemas.openxmlformats.org/officeDocument/2006/relationships/image" Target="../media/image460.png"/><Relationship Id="rId184" Type="http://schemas.openxmlformats.org/officeDocument/2006/relationships/image" Target="../media/image481.png"/><Relationship Id="rId219" Type="http://schemas.openxmlformats.org/officeDocument/2006/relationships/image" Target="../media/image516.png"/><Relationship Id="rId230" Type="http://schemas.openxmlformats.org/officeDocument/2006/relationships/image" Target="../media/image527.png"/><Relationship Id="rId251" Type="http://schemas.openxmlformats.org/officeDocument/2006/relationships/image" Target="../media/image548.png"/><Relationship Id="rId25" Type="http://schemas.openxmlformats.org/officeDocument/2006/relationships/image" Target="../media/image322.png"/><Relationship Id="rId46" Type="http://schemas.openxmlformats.org/officeDocument/2006/relationships/image" Target="../media/image343.png"/><Relationship Id="rId67" Type="http://schemas.openxmlformats.org/officeDocument/2006/relationships/image" Target="../media/image364.png"/><Relationship Id="rId88" Type="http://schemas.openxmlformats.org/officeDocument/2006/relationships/image" Target="../media/image385.png"/><Relationship Id="rId111" Type="http://schemas.openxmlformats.org/officeDocument/2006/relationships/image" Target="../media/image408.png"/><Relationship Id="rId132" Type="http://schemas.openxmlformats.org/officeDocument/2006/relationships/image" Target="../media/image429.png"/><Relationship Id="rId153" Type="http://schemas.openxmlformats.org/officeDocument/2006/relationships/image" Target="../media/image450.png"/><Relationship Id="rId174" Type="http://schemas.openxmlformats.org/officeDocument/2006/relationships/image" Target="../media/image471.png"/><Relationship Id="rId195" Type="http://schemas.openxmlformats.org/officeDocument/2006/relationships/image" Target="../media/image492.png"/><Relationship Id="rId209" Type="http://schemas.openxmlformats.org/officeDocument/2006/relationships/image" Target="../media/image506.png"/><Relationship Id="rId220" Type="http://schemas.openxmlformats.org/officeDocument/2006/relationships/image" Target="../media/image517.png"/><Relationship Id="rId241" Type="http://schemas.openxmlformats.org/officeDocument/2006/relationships/image" Target="../media/image538.png"/><Relationship Id="rId15" Type="http://schemas.openxmlformats.org/officeDocument/2006/relationships/image" Target="../media/image312.png"/><Relationship Id="rId36" Type="http://schemas.openxmlformats.org/officeDocument/2006/relationships/image" Target="../media/image333.png"/><Relationship Id="rId57" Type="http://schemas.openxmlformats.org/officeDocument/2006/relationships/image" Target="../media/image354.png"/><Relationship Id="rId262" Type="http://schemas.openxmlformats.org/officeDocument/2006/relationships/image" Target="../media/image559.png"/><Relationship Id="rId78" Type="http://schemas.openxmlformats.org/officeDocument/2006/relationships/image" Target="../media/image375.png"/><Relationship Id="rId99" Type="http://schemas.openxmlformats.org/officeDocument/2006/relationships/image" Target="../media/image396.png"/><Relationship Id="rId101" Type="http://schemas.openxmlformats.org/officeDocument/2006/relationships/image" Target="../media/image398.png"/><Relationship Id="rId122" Type="http://schemas.openxmlformats.org/officeDocument/2006/relationships/image" Target="../media/image419.png"/><Relationship Id="rId143" Type="http://schemas.openxmlformats.org/officeDocument/2006/relationships/image" Target="../media/image440.png"/><Relationship Id="rId164" Type="http://schemas.openxmlformats.org/officeDocument/2006/relationships/image" Target="../media/image461.png"/><Relationship Id="rId185" Type="http://schemas.openxmlformats.org/officeDocument/2006/relationships/image" Target="../media/image482.png"/><Relationship Id="rId9" Type="http://schemas.openxmlformats.org/officeDocument/2006/relationships/image" Target="../media/image306.png"/><Relationship Id="rId210" Type="http://schemas.openxmlformats.org/officeDocument/2006/relationships/image" Target="../media/image507.png"/><Relationship Id="rId26" Type="http://schemas.openxmlformats.org/officeDocument/2006/relationships/image" Target="../media/image323.png"/><Relationship Id="rId231" Type="http://schemas.openxmlformats.org/officeDocument/2006/relationships/image" Target="../media/image528.png"/><Relationship Id="rId252" Type="http://schemas.openxmlformats.org/officeDocument/2006/relationships/image" Target="../media/image549.png"/><Relationship Id="rId47" Type="http://schemas.openxmlformats.org/officeDocument/2006/relationships/image" Target="../media/image344.png"/><Relationship Id="rId68" Type="http://schemas.openxmlformats.org/officeDocument/2006/relationships/image" Target="../media/image365.png"/><Relationship Id="rId89" Type="http://schemas.openxmlformats.org/officeDocument/2006/relationships/image" Target="../media/image386.png"/><Relationship Id="rId112" Type="http://schemas.openxmlformats.org/officeDocument/2006/relationships/image" Target="../media/image409.png"/><Relationship Id="rId133" Type="http://schemas.openxmlformats.org/officeDocument/2006/relationships/image" Target="../media/image430.png"/><Relationship Id="rId154" Type="http://schemas.openxmlformats.org/officeDocument/2006/relationships/image" Target="../media/image451.png"/><Relationship Id="rId175" Type="http://schemas.openxmlformats.org/officeDocument/2006/relationships/image" Target="../media/image472.png"/><Relationship Id="rId196" Type="http://schemas.openxmlformats.org/officeDocument/2006/relationships/image" Target="../media/image493.png"/><Relationship Id="rId200" Type="http://schemas.openxmlformats.org/officeDocument/2006/relationships/image" Target="../media/image497.png"/><Relationship Id="rId16" Type="http://schemas.openxmlformats.org/officeDocument/2006/relationships/image" Target="../media/image313.png"/><Relationship Id="rId221" Type="http://schemas.openxmlformats.org/officeDocument/2006/relationships/image" Target="../media/image518.png"/><Relationship Id="rId242" Type="http://schemas.openxmlformats.org/officeDocument/2006/relationships/image" Target="../media/image539.png"/><Relationship Id="rId263" Type="http://schemas.openxmlformats.org/officeDocument/2006/relationships/image" Target="../media/image560.png"/><Relationship Id="rId37" Type="http://schemas.openxmlformats.org/officeDocument/2006/relationships/image" Target="../media/image334.png"/><Relationship Id="rId58" Type="http://schemas.openxmlformats.org/officeDocument/2006/relationships/image" Target="../media/image355.png"/><Relationship Id="rId79" Type="http://schemas.openxmlformats.org/officeDocument/2006/relationships/image" Target="../media/image376.png"/><Relationship Id="rId102" Type="http://schemas.openxmlformats.org/officeDocument/2006/relationships/image" Target="../media/image399.png"/><Relationship Id="rId123" Type="http://schemas.openxmlformats.org/officeDocument/2006/relationships/image" Target="../media/image420.png"/><Relationship Id="rId144" Type="http://schemas.openxmlformats.org/officeDocument/2006/relationships/image" Target="../media/image441.png"/><Relationship Id="rId90" Type="http://schemas.openxmlformats.org/officeDocument/2006/relationships/image" Target="../media/image387.png"/><Relationship Id="rId165" Type="http://schemas.openxmlformats.org/officeDocument/2006/relationships/image" Target="../media/image462.png"/><Relationship Id="rId186" Type="http://schemas.openxmlformats.org/officeDocument/2006/relationships/image" Target="../media/image483.png"/><Relationship Id="rId211" Type="http://schemas.openxmlformats.org/officeDocument/2006/relationships/image" Target="../media/image508.png"/><Relationship Id="rId232" Type="http://schemas.openxmlformats.org/officeDocument/2006/relationships/image" Target="../media/image529.png"/><Relationship Id="rId253" Type="http://schemas.openxmlformats.org/officeDocument/2006/relationships/image" Target="../media/image550.png"/><Relationship Id="rId27" Type="http://schemas.openxmlformats.org/officeDocument/2006/relationships/image" Target="../media/image324.png"/><Relationship Id="rId48" Type="http://schemas.openxmlformats.org/officeDocument/2006/relationships/image" Target="../media/image345.png"/><Relationship Id="rId69" Type="http://schemas.openxmlformats.org/officeDocument/2006/relationships/image" Target="../media/image366.png"/><Relationship Id="rId113" Type="http://schemas.openxmlformats.org/officeDocument/2006/relationships/image" Target="../media/image410.png"/><Relationship Id="rId134" Type="http://schemas.openxmlformats.org/officeDocument/2006/relationships/image" Target="../media/image431.png"/><Relationship Id="rId80" Type="http://schemas.openxmlformats.org/officeDocument/2006/relationships/image" Target="../media/image377.png"/><Relationship Id="rId155" Type="http://schemas.openxmlformats.org/officeDocument/2006/relationships/image" Target="../media/image452.png"/><Relationship Id="rId176" Type="http://schemas.openxmlformats.org/officeDocument/2006/relationships/image" Target="../media/image473.png"/><Relationship Id="rId197" Type="http://schemas.openxmlformats.org/officeDocument/2006/relationships/image" Target="../media/image494.png"/><Relationship Id="rId201" Type="http://schemas.openxmlformats.org/officeDocument/2006/relationships/image" Target="../media/image498.png"/><Relationship Id="rId222" Type="http://schemas.openxmlformats.org/officeDocument/2006/relationships/image" Target="../media/image519.png"/><Relationship Id="rId243" Type="http://schemas.openxmlformats.org/officeDocument/2006/relationships/image" Target="../media/image540.png"/><Relationship Id="rId264" Type="http://schemas.openxmlformats.org/officeDocument/2006/relationships/image" Target="../media/image561.png"/><Relationship Id="rId17" Type="http://schemas.openxmlformats.org/officeDocument/2006/relationships/image" Target="../media/image314.png"/><Relationship Id="rId38" Type="http://schemas.openxmlformats.org/officeDocument/2006/relationships/image" Target="../media/image335.png"/><Relationship Id="rId59" Type="http://schemas.openxmlformats.org/officeDocument/2006/relationships/image" Target="../media/image356.png"/><Relationship Id="rId103" Type="http://schemas.openxmlformats.org/officeDocument/2006/relationships/image" Target="../media/image400.png"/><Relationship Id="rId124" Type="http://schemas.openxmlformats.org/officeDocument/2006/relationships/image" Target="../media/image421.png"/><Relationship Id="rId70" Type="http://schemas.openxmlformats.org/officeDocument/2006/relationships/image" Target="../media/image367.png"/><Relationship Id="rId91" Type="http://schemas.openxmlformats.org/officeDocument/2006/relationships/image" Target="../media/image388.png"/><Relationship Id="rId145" Type="http://schemas.openxmlformats.org/officeDocument/2006/relationships/image" Target="../media/image442.png"/><Relationship Id="rId166" Type="http://schemas.openxmlformats.org/officeDocument/2006/relationships/image" Target="../media/image463.png"/><Relationship Id="rId187" Type="http://schemas.openxmlformats.org/officeDocument/2006/relationships/image" Target="../media/image484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509.png"/><Relationship Id="rId233" Type="http://schemas.openxmlformats.org/officeDocument/2006/relationships/image" Target="../media/image530.png"/><Relationship Id="rId254" Type="http://schemas.openxmlformats.org/officeDocument/2006/relationships/image" Target="../media/image551.png"/><Relationship Id="rId28" Type="http://schemas.openxmlformats.org/officeDocument/2006/relationships/image" Target="../media/image325.png"/><Relationship Id="rId49" Type="http://schemas.openxmlformats.org/officeDocument/2006/relationships/image" Target="../media/image346.png"/><Relationship Id="rId114" Type="http://schemas.openxmlformats.org/officeDocument/2006/relationships/image" Target="../media/image411.png"/><Relationship Id="rId60" Type="http://schemas.openxmlformats.org/officeDocument/2006/relationships/image" Target="../media/image357.png"/><Relationship Id="rId81" Type="http://schemas.openxmlformats.org/officeDocument/2006/relationships/image" Target="../media/image378.png"/><Relationship Id="rId135" Type="http://schemas.openxmlformats.org/officeDocument/2006/relationships/image" Target="../media/image432.png"/><Relationship Id="rId156" Type="http://schemas.openxmlformats.org/officeDocument/2006/relationships/image" Target="../media/image453.png"/><Relationship Id="rId177" Type="http://schemas.openxmlformats.org/officeDocument/2006/relationships/image" Target="../media/image474.png"/><Relationship Id="rId198" Type="http://schemas.openxmlformats.org/officeDocument/2006/relationships/image" Target="../media/image495.png"/><Relationship Id="rId202" Type="http://schemas.openxmlformats.org/officeDocument/2006/relationships/image" Target="../media/image499.png"/><Relationship Id="rId223" Type="http://schemas.openxmlformats.org/officeDocument/2006/relationships/image" Target="../media/image520.png"/><Relationship Id="rId244" Type="http://schemas.openxmlformats.org/officeDocument/2006/relationships/image" Target="../media/image541.png"/><Relationship Id="rId18" Type="http://schemas.openxmlformats.org/officeDocument/2006/relationships/image" Target="../media/image315.png"/><Relationship Id="rId39" Type="http://schemas.openxmlformats.org/officeDocument/2006/relationships/image" Target="../media/image336.png"/><Relationship Id="rId265" Type="http://schemas.openxmlformats.org/officeDocument/2006/relationships/image" Target="../media/image562.png"/><Relationship Id="rId50" Type="http://schemas.openxmlformats.org/officeDocument/2006/relationships/image" Target="../media/image347.png"/><Relationship Id="rId104" Type="http://schemas.openxmlformats.org/officeDocument/2006/relationships/image" Target="../media/image401.png"/><Relationship Id="rId125" Type="http://schemas.openxmlformats.org/officeDocument/2006/relationships/image" Target="../media/image422.png"/><Relationship Id="rId146" Type="http://schemas.openxmlformats.org/officeDocument/2006/relationships/image" Target="../media/image443.png"/><Relationship Id="rId167" Type="http://schemas.openxmlformats.org/officeDocument/2006/relationships/image" Target="../media/image464.png"/><Relationship Id="rId188" Type="http://schemas.openxmlformats.org/officeDocument/2006/relationships/image" Target="../media/image485.png"/><Relationship Id="rId71" Type="http://schemas.openxmlformats.org/officeDocument/2006/relationships/image" Target="../media/image368.png"/><Relationship Id="rId92" Type="http://schemas.openxmlformats.org/officeDocument/2006/relationships/image" Target="../media/image389.png"/><Relationship Id="rId213" Type="http://schemas.openxmlformats.org/officeDocument/2006/relationships/image" Target="../media/image510.png"/><Relationship Id="rId234" Type="http://schemas.openxmlformats.org/officeDocument/2006/relationships/image" Target="../media/image531.png"/><Relationship Id="rId2" Type="http://schemas.openxmlformats.org/officeDocument/2006/relationships/image" Target="../media/image299.png"/><Relationship Id="rId29" Type="http://schemas.openxmlformats.org/officeDocument/2006/relationships/image" Target="../media/image326.png"/><Relationship Id="rId255" Type="http://schemas.openxmlformats.org/officeDocument/2006/relationships/image" Target="../media/image552.png"/><Relationship Id="rId40" Type="http://schemas.openxmlformats.org/officeDocument/2006/relationships/image" Target="../media/image337.png"/><Relationship Id="rId115" Type="http://schemas.openxmlformats.org/officeDocument/2006/relationships/image" Target="../media/image412.png"/><Relationship Id="rId136" Type="http://schemas.openxmlformats.org/officeDocument/2006/relationships/image" Target="../media/image433.png"/><Relationship Id="rId157" Type="http://schemas.openxmlformats.org/officeDocument/2006/relationships/image" Target="../media/image454.png"/><Relationship Id="rId178" Type="http://schemas.openxmlformats.org/officeDocument/2006/relationships/image" Target="../media/image475.png"/><Relationship Id="rId61" Type="http://schemas.openxmlformats.org/officeDocument/2006/relationships/image" Target="../media/image358.png"/><Relationship Id="rId82" Type="http://schemas.openxmlformats.org/officeDocument/2006/relationships/image" Target="../media/image379.png"/><Relationship Id="rId199" Type="http://schemas.openxmlformats.org/officeDocument/2006/relationships/image" Target="../media/image496.png"/><Relationship Id="rId203" Type="http://schemas.openxmlformats.org/officeDocument/2006/relationships/image" Target="../media/image500.png"/><Relationship Id="rId19" Type="http://schemas.openxmlformats.org/officeDocument/2006/relationships/image" Target="../media/image316.png"/><Relationship Id="rId224" Type="http://schemas.openxmlformats.org/officeDocument/2006/relationships/image" Target="../media/image521.png"/><Relationship Id="rId245" Type="http://schemas.openxmlformats.org/officeDocument/2006/relationships/image" Target="../media/image542.png"/><Relationship Id="rId266" Type="http://schemas.openxmlformats.org/officeDocument/2006/relationships/image" Target="../media/image563.png"/><Relationship Id="rId30" Type="http://schemas.openxmlformats.org/officeDocument/2006/relationships/image" Target="../media/image327.png"/><Relationship Id="rId105" Type="http://schemas.openxmlformats.org/officeDocument/2006/relationships/image" Target="../media/image402.png"/><Relationship Id="rId126" Type="http://schemas.openxmlformats.org/officeDocument/2006/relationships/image" Target="../media/image423.png"/><Relationship Id="rId147" Type="http://schemas.openxmlformats.org/officeDocument/2006/relationships/image" Target="../media/image444.png"/><Relationship Id="rId168" Type="http://schemas.openxmlformats.org/officeDocument/2006/relationships/image" Target="../media/image465.png"/><Relationship Id="rId51" Type="http://schemas.openxmlformats.org/officeDocument/2006/relationships/image" Target="../media/image348.png"/><Relationship Id="rId72" Type="http://schemas.openxmlformats.org/officeDocument/2006/relationships/image" Target="../media/image369.png"/><Relationship Id="rId93" Type="http://schemas.openxmlformats.org/officeDocument/2006/relationships/image" Target="../media/image390.png"/><Relationship Id="rId189" Type="http://schemas.openxmlformats.org/officeDocument/2006/relationships/image" Target="../media/image486.png"/><Relationship Id="rId3" Type="http://schemas.openxmlformats.org/officeDocument/2006/relationships/image" Target="../media/image300.png"/><Relationship Id="rId214" Type="http://schemas.openxmlformats.org/officeDocument/2006/relationships/image" Target="../media/image511.png"/><Relationship Id="rId235" Type="http://schemas.openxmlformats.org/officeDocument/2006/relationships/image" Target="../media/image532.png"/><Relationship Id="rId256" Type="http://schemas.openxmlformats.org/officeDocument/2006/relationships/image" Target="../media/image553.png"/><Relationship Id="rId116" Type="http://schemas.openxmlformats.org/officeDocument/2006/relationships/image" Target="../media/image413.png"/><Relationship Id="rId137" Type="http://schemas.openxmlformats.org/officeDocument/2006/relationships/image" Target="../media/image434.png"/><Relationship Id="rId158" Type="http://schemas.openxmlformats.org/officeDocument/2006/relationships/image" Target="../media/image455.png"/><Relationship Id="rId20" Type="http://schemas.openxmlformats.org/officeDocument/2006/relationships/image" Target="../media/image317.png"/><Relationship Id="rId41" Type="http://schemas.openxmlformats.org/officeDocument/2006/relationships/image" Target="../media/image338.png"/><Relationship Id="rId62" Type="http://schemas.openxmlformats.org/officeDocument/2006/relationships/image" Target="../media/image359.png"/><Relationship Id="rId83" Type="http://schemas.openxmlformats.org/officeDocument/2006/relationships/image" Target="../media/image380.png"/><Relationship Id="rId179" Type="http://schemas.openxmlformats.org/officeDocument/2006/relationships/image" Target="../media/image476.png"/><Relationship Id="rId190" Type="http://schemas.openxmlformats.org/officeDocument/2006/relationships/image" Target="../media/image487.png"/><Relationship Id="rId204" Type="http://schemas.openxmlformats.org/officeDocument/2006/relationships/image" Target="../media/image501.png"/><Relationship Id="rId225" Type="http://schemas.openxmlformats.org/officeDocument/2006/relationships/image" Target="../media/image522.png"/><Relationship Id="rId246" Type="http://schemas.openxmlformats.org/officeDocument/2006/relationships/image" Target="../media/image543.png"/><Relationship Id="rId106" Type="http://schemas.openxmlformats.org/officeDocument/2006/relationships/image" Target="../media/image403.png"/><Relationship Id="rId127" Type="http://schemas.openxmlformats.org/officeDocument/2006/relationships/image" Target="../media/image424.png"/><Relationship Id="rId10" Type="http://schemas.openxmlformats.org/officeDocument/2006/relationships/image" Target="../media/image307.png"/><Relationship Id="rId31" Type="http://schemas.openxmlformats.org/officeDocument/2006/relationships/image" Target="../media/image328.png"/><Relationship Id="rId52" Type="http://schemas.openxmlformats.org/officeDocument/2006/relationships/image" Target="../media/image349.png"/><Relationship Id="rId73" Type="http://schemas.openxmlformats.org/officeDocument/2006/relationships/image" Target="../media/image370.png"/><Relationship Id="rId94" Type="http://schemas.openxmlformats.org/officeDocument/2006/relationships/image" Target="../media/image391.png"/><Relationship Id="rId148" Type="http://schemas.openxmlformats.org/officeDocument/2006/relationships/image" Target="../media/image445.png"/><Relationship Id="rId169" Type="http://schemas.openxmlformats.org/officeDocument/2006/relationships/image" Target="../media/image466.png"/><Relationship Id="rId4" Type="http://schemas.openxmlformats.org/officeDocument/2006/relationships/image" Target="../media/image301.png"/><Relationship Id="rId180" Type="http://schemas.openxmlformats.org/officeDocument/2006/relationships/image" Target="../media/image477.png"/><Relationship Id="rId215" Type="http://schemas.openxmlformats.org/officeDocument/2006/relationships/image" Target="../media/image512.png"/><Relationship Id="rId236" Type="http://schemas.openxmlformats.org/officeDocument/2006/relationships/image" Target="../media/image533.png"/><Relationship Id="rId257" Type="http://schemas.openxmlformats.org/officeDocument/2006/relationships/image" Target="../media/image554.png"/><Relationship Id="rId42" Type="http://schemas.openxmlformats.org/officeDocument/2006/relationships/image" Target="../media/image339.png"/><Relationship Id="rId84" Type="http://schemas.openxmlformats.org/officeDocument/2006/relationships/image" Target="../media/image381.png"/><Relationship Id="rId138" Type="http://schemas.openxmlformats.org/officeDocument/2006/relationships/image" Target="../media/image435.png"/><Relationship Id="rId191" Type="http://schemas.openxmlformats.org/officeDocument/2006/relationships/image" Target="../media/image488.png"/><Relationship Id="rId205" Type="http://schemas.openxmlformats.org/officeDocument/2006/relationships/image" Target="../media/image502.png"/><Relationship Id="rId247" Type="http://schemas.openxmlformats.org/officeDocument/2006/relationships/image" Target="../media/image5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219" y="1777999"/>
            <a:ext cx="6919595" cy="9925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07034" marR="5080" indent="-394970">
              <a:lnSpc>
                <a:spcPts val="3770"/>
              </a:lnSpc>
              <a:spcBef>
                <a:spcPts val="285"/>
              </a:spcBef>
            </a:pPr>
            <a:r>
              <a:rPr sz="3200" dirty="0"/>
              <a:t>O </a:t>
            </a:r>
            <a:r>
              <a:rPr sz="3200" spc="-5" dirty="0"/>
              <a:t>Sistema de Gestão </a:t>
            </a:r>
            <a:r>
              <a:rPr sz="3200" spc="-10" dirty="0"/>
              <a:t>dos </a:t>
            </a:r>
            <a:r>
              <a:rPr sz="3200" spc="-5" dirty="0"/>
              <a:t>Recursos  Hídricos </a:t>
            </a:r>
            <a:r>
              <a:rPr sz="3200" dirty="0"/>
              <a:t>– </a:t>
            </a:r>
            <a:r>
              <a:rPr sz="3200" spc="-5" dirty="0"/>
              <a:t>Exemplo nas Bacias</a:t>
            </a:r>
            <a:r>
              <a:rPr sz="3200" spc="-95" dirty="0"/>
              <a:t> </a:t>
            </a:r>
            <a:r>
              <a:rPr sz="3200" dirty="0"/>
              <a:t>PCJ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94834" y="3774438"/>
            <a:ext cx="2198370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506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Eduardo Cuoco</a:t>
            </a:r>
            <a:r>
              <a:rPr sz="1800" b="1" spc="-5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Léo  Gestor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Ambiental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truturaCmtsPCJ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82296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ruturaCmtsPCJ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52451"/>
            <a:ext cx="8813798" cy="66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oCBHP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940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24100" y="1066800"/>
            <a:ext cx="5511800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8530" marR="523875" indent="-417830">
              <a:lnSpc>
                <a:spcPct val="75000"/>
              </a:lnSpc>
            </a:pPr>
            <a:r>
              <a:rPr lang="pt-BR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COMITÊ </a:t>
            </a:r>
            <a:r>
              <a:rPr lang="pt-BR" b="1" spc="-5" dirty="0">
                <a:solidFill>
                  <a:srgbClr val="000065"/>
                </a:solidFill>
                <a:latin typeface="Times New Roman"/>
                <a:cs typeface="Times New Roman"/>
              </a:rPr>
              <a:t>PCJ (Paulista)  (51</a:t>
            </a:r>
            <a:r>
              <a:rPr lang="pt-BR" b="1" spc="-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lang="pt-BR" b="1" spc="-10" dirty="0" smtClean="0">
                <a:solidFill>
                  <a:srgbClr val="000065"/>
                </a:solidFill>
                <a:latin typeface="Times New Roman"/>
                <a:cs typeface="Times New Roman"/>
              </a:rPr>
              <a:t>m</a:t>
            </a:r>
            <a:r>
              <a:rPr lang="pt-BR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embros</a:t>
            </a:r>
            <a:r>
              <a:rPr lang="pt-BR" b="1" spc="-5" dirty="0">
                <a:solidFill>
                  <a:srgbClr val="000065"/>
                </a:solidFill>
                <a:latin typeface="Times New Roman"/>
                <a:cs typeface="Times New Roman"/>
              </a:rPr>
              <a:t>)</a:t>
            </a:r>
            <a:endParaRPr lang="pt-B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7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ganoPCJFED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839200" cy="46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43200" y="914400"/>
            <a:ext cx="405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-5" dirty="0">
                <a:solidFill>
                  <a:srgbClr val="000065"/>
                </a:solidFill>
                <a:latin typeface="Times New Roman"/>
                <a:cs typeface="Times New Roman"/>
              </a:rPr>
              <a:t>COMITÊ PCJ (Federal)  (50</a:t>
            </a:r>
            <a:r>
              <a:rPr lang="pt-BR" b="1" spc="-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lang="pt-BR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membros)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3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ganoCBHP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96328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62200" y="762000"/>
            <a:ext cx="48359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7880" marR="444500" indent="-353695">
              <a:lnSpc>
                <a:spcPct val="75000"/>
              </a:lnSpc>
            </a:pPr>
            <a:r>
              <a:rPr lang="pt-BR" b="1" spc="-5" dirty="0">
                <a:solidFill>
                  <a:srgbClr val="000065"/>
                </a:solidFill>
                <a:latin typeface="Times New Roman"/>
                <a:cs typeface="Times New Roman"/>
              </a:rPr>
              <a:t>COMITÊ PJ (Mineiro)  (12</a:t>
            </a:r>
            <a:r>
              <a:rPr lang="pt-BR" b="1" spc="-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lang="pt-BR" b="1" spc="-5" dirty="0">
                <a:solidFill>
                  <a:srgbClr val="000065"/>
                </a:solidFill>
                <a:latin typeface="Times New Roman"/>
                <a:cs typeface="Times New Roman"/>
              </a:rPr>
              <a:t>membros)</a:t>
            </a:r>
            <a:endParaRPr lang="pt-B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3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ganoComitesP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8963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994" y="711199"/>
            <a:ext cx="4276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AGÊNCIA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</a:t>
            </a:r>
            <a:r>
              <a:rPr sz="2000" b="1" spc="-114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ÁGUA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7549" y="1177543"/>
            <a:ext cx="1898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805" algn="l"/>
                <a:tab pos="1490345" algn="l"/>
              </a:tabLst>
            </a:pP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tua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spc="15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o	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551" y="1177543"/>
            <a:ext cx="6348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4110" algn="l"/>
                <a:tab pos="1961514" algn="l"/>
                <a:tab pos="2397125" algn="l"/>
                <a:tab pos="3301365" algn="l"/>
                <a:tab pos="3736975" algn="l"/>
                <a:tab pos="4665345" algn="l"/>
                <a:tab pos="5086985" algn="l"/>
                <a:tab pos="5850890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ntid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no	</a:t>
            </a:r>
            <a:r>
              <a:rPr sz="1800" b="1" spc="-10" dirty="0">
                <a:latin typeface="Arial"/>
                <a:cs typeface="Arial"/>
              </a:rPr>
              <a:t>âm</a:t>
            </a:r>
            <a:r>
              <a:rPr sz="1800" b="1" dirty="0">
                <a:latin typeface="Arial"/>
                <a:cs typeface="Arial"/>
              </a:rPr>
              <a:t>bi</a:t>
            </a:r>
            <a:r>
              <a:rPr sz="1800" b="1" spc="-15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	do	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-5" dirty="0">
                <a:latin typeface="Arial"/>
                <a:cs typeface="Arial"/>
              </a:rPr>
              <a:t>ê</a:t>
            </a:r>
            <a:r>
              <a:rPr sz="1800" b="1" dirty="0">
                <a:latin typeface="Arial"/>
                <a:cs typeface="Arial"/>
              </a:rPr>
              <a:t>	d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Bac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1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ar</a:t>
            </a:r>
            <a:r>
              <a:rPr sz="1800" b="1" spc="-5" dirty="0">
                <a:latin typeface="Arial"/>
                <a:cs typeface="Arial"/>
              </a:rPr>
              <a:t>a  Secretaria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Executiva.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551" y="2000503"/>
            <a:ext cx="8377555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Responsável pelo gerenciamento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recursos financeiros oriundos </a:t>
            </a:r>
            <a:r>
              <a:rPr sz="1800" b="1" dirty="0">
                <a:latin typeface="Arial"/>
                <a:cs typeface="Arial"/>
              </a:rPr>
              <a:t>da  </a:t>
            </a:r>
            <a:r>
              <a:rPr sz="1800" b="1" spc="-5" dirty="0">
                <a:latin typeface="Arial"/>
                <a:cs typeface="Arial"/>
              </a:rPr>
              <a:t>cobrança pelo uso dos recursos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hídricos.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Sua natureza jurídica não </a:t>
            </a:r>
            <a:r>
              <a:rPr sz="1800" b="1" spc="-10" dirty="0">
                <a:latin typeface="Arial"/>
                <a:cs typeface="Arial"/>
              </a:rPr>
              <a:t>está </a:t>
            </a:r>
            <a:r>
              <a:rPr sz="1800" b="1" spc="-5" dirty="0">
                <a:latin typeface="Arial"/>
                <a:cs typeface="Arial"/>
              </a:rPr>
              <a:t>definida no âmbito federal. Em São Paulo a  legislação </a:t>
            </a:r>
            <a:r>
              <a:rPr sz="1800" b="1" spc="-10" dirty="0">
                <a:latin typeface="Arial"/>
                <a:cs typeface="Arial"/>
              </a:rPr>
              <a:t>prevê </a:t>
            </a:r>
            <a:r>
              <a:rPr sz="1800" b="1" spc="-5" dirty="0">
                <a:latin typeface="Arial"/>
                <a:cs typeface="Arial"/>
              </a:rPr>
              <a:t>a figura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Fundação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Direito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Privado.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Comitês PCJ estão estudando duas opções para a 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 definitiva, </a:t>
            </a:r>
            <a:r>
              <a:rPr sz="1800" b="1" dirty="0">
                <a:latin typeface="Arial"/>
                <a:cs typeface="Arial"/>
              </a:rPr>
              <a:t>uma na </a:t>
            </a:r>
            <a:r>
              <a:rPr sz="1800" b="1" spc="-5" dirty="0">
                <a:latin typeface="Arial"/>
                <a:cs typeface="Arial"/>
              </a:rPr>
              <a:t>forma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Fundação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Direito Privado e outra </a:t>
            </a:r>
            <a:r>
              <a:rPr sz="1800" b="1" dirty="0">
                <a:latin typeface="Arial"/>
                <a:cs typeface="Arial"/>
              </a:rPr>
              <a:t>na </a:t>
            </a:r>
            <a:r>
              <a:rPr sz="1800" b="1" spc="-10" dirty="0">
                <a:latin typeface="Arial"/>
                <a:cs typeface="Arial"/>
              </a:rPr>
              <a:t>forma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Consórcio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Público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Não havendo uma 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definitiva, suas funções podem ser  delegadas à organizações civis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 hídricos, a critério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Comitê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Bacia, desde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5" dirty="0">
                <a:latin typeface="Arial"/>
                <a:cs typeface="Arial"/>
              </a:rPr>
              <a:t>aprovado pelo Conselho Nacional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Hídricos.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003" y="711199"/>
            <a:ext cx="5673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CONSÓRCIO</a:t>
            </a:r>
            <a:r>
              <a:rPr sz="2000" b="1" spc="-13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INTERMUNICIPAL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55723"/>
            <a:ext cx="8377555" cy="3736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350" algn="just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Associação entre prefeituras e empresas com objetivo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organizar e  desenvolver projetos, serviços e ações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interesse</a:t>
            </a:r>
            <a:r>
              <a:rPr sz="1800" b="1" dirty="0">
                <a:latin typeface="Arial"/>
                <a:cs typeface="Arial"/>
              </a:rPr>
              <a:t> comum.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Possui personalidade jurídica, geralmente </a:t>
            </a:r>
            <a:r>
              <a:rPr sz="1800" b="1" dirty="0">
                <a:latin typeface="Arial"/>
                <a:cs typeface="Arial"/>
              </a:rPr>
              <a:t>na </a:t>
            </a:r>
            <a:r>
              <a:rPr sz="1800" b="1" spc="-5" dirty="0">
                <a:latin typeface="Arial"/>
                <a:cs typeface="Arial"/>
              </a:rPr>
              <a:t>forma de associação civil </a:t>
            </a:r>
            <a:r>
              <a:rPr sz="1800" b="1" dirty="0">
                <a:latin typeface="Arial"/>
                <a:cs typeface="Arial"/>
              </a:rPr>
              <a:t>de  </a:t>
            </a:r>
            <a:r>
              <a:rPr sz="1800" b="1" spc="-5" dirty="0">
                <a:latin typeface="Arial"/>
                <a:cs typeface="Arial"/>
              </a:rPr>
              <a:t>direito privado, sem </a:t>
            </a:r>
            <a:r>
              <a:rPr sz="1800" b="1" dirty="0">
                <a:latin typeface="Arial"/>
                <a:cs typeface="Arial"/>
              </a:rPr>
              <a:t>fins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lucrativos.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Seus associados contribuem financeiramente para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custeio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entidade e  </a:t>
            </a:r>
            <a:r>
              <a:rPr sz="1800" b="1" dirty="0">
                <a:latin typeface="Arial"/>
                <a:cs typeface="Arial"/>
              </a:rPr>
              <a:t>no </a:t>
            </a:r>
            <a:r>
              <a:rPr sz="1800" b="1" spc="-5" dirty="0">
                <a:latin typeface="Arial"/>
                <a:cs typeface="Arial"/>
              </a:rPr>
              <a:t>implemento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atividades e ações previstas em seu Plano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Atuação.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299"/>
              </a:lnSpc>
            </a:pP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Consórcios e as Associações Intermunicipais de Bacia Hidrográfica  podem receber delegação para exercer funções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Agência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Água, por  período determinado, a critério e convite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Comitê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Bacia.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6114" y="3693666"/>
            <a:ext cx="4653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As Bacias PCJ </a:t>
            </a:r>
            <a:r>
              <a:rPr sz="3200" dirty="0"/>
              <a:t>-</a:t>
            </a:r>
            <a:r>
              <a:rPr sz="3200" spc="-75" dirty="0"/>
              <a:t> </a:t>
            </a:r>
            <a:r>
              <a:rPr sz="3200" spc="-5" dirty="0"/>
              <a:t>Situação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0980" y="101879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2843" y="107213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6283" y="11148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76372" y="1162811"/>
            <a:ext cx="650875" cy="117475"/>
            <a:chOff x="2976372" y="1162811"/>
            <a:chExt cx="650875" cy="117475"/>
          </a:xfrm>
        </p:grpSpPr>
        <p:sp>
          <p:nvSpPr>
            <p:cNvPr id="7" name="object 7"/>
            <p:cNvSpPr/>
            <p:nvPr/>
          </p:nvSpPr>
          <p:spPr>
            <a:xfrm>
              <a:off x="3573780" y="1189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6372" y="1162811"/>
              <a:ext cx="650747" cy="117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545068" y="12428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072383" y="1248155"/>
            <a:ext cx="53340" cy="10795"/>
            <a:chOff x="3072383" y="1248155"/>
            <a:chExt cx="53340" cy="10795"/>
          </a:xfrm>
        </p:grpSpPr>
        <p:sp>
          <p:nvSpPr>
            <p:cNvPr id="11" name="object 11"/>
            <p:cNvSpPr/>
            <p:nvPr/>
          </p:nvSpPr>
          <p:spPr>
            <a:xfrm>
              <a:off x="3072383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5055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76372" y="1269491"/>
            <a:ext cx="32384" cy="10795"/>
            <a:chOff x="2976372" y="1269491"/>
            <a:chExt cx="32384" cy="10795"/>
          </a:xfrm>
        </p:grpSpPr>
        <p:sp>
          <p:nvSpPr>
            <p:cNvPr id="14" name="object 14"/>
            <p:cNvSpPr/>
            <p:nvPr/>
          </p:nvSpPr>
          <p:spPr>
            <a:xfrm>
              <a:off x="2976372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7708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72383" y="127482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6771" y="1024127"/>
            <a:ext cx="981455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5704" y="13068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2923" y="1024127"/>
            <a:ext cx="1322832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5683" y="1269491"/>
            <a:ext cx="97078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883" y="14775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795016" y="1536191"/>
            <a:ext cx="1077595" cy="53340"/>
            <a:chOff x="2795016" y="1536191"/>
            <a:chExt cx="1077595" cy="53340"/>
          </a:xfrm>
        </p:grpSpPr>
        <p:sp>
          <p:nvSpPr>
            <p:cNvPr id="23" name="object 23"/>
            <p:cNvSpPr/>
            <p:nvPr/>
          </p:nvSpPr>
          <p:spPr>
            <a:xfrm>
              <a:off x="2795016" y="1536191"/>
              <a:ext cx="1077467" cy="533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7688" y="1562861"/>
              <a:ext cx="106680" cy="10795"/>
            </a:xfrm>
            <a:custGeom>
              <a:avLst/>
              <a:gdLst/>
              <a:ahLst/>
              <a:cxnLst/>
              <a:rect l="l" t="t" r="r" b="b"/>
              <a:pathLst>
                <a:path w="106680" h="10794">
                  <a:moveTo>
                    <a:pt x="21336" y="0"/>
                  </a:moveTo>
                  <a:lnTo>
                    <a:pt x="32003" y="0"/>
                  </a:lnTo>
                </a:path>
                <a:path w="106680" h="10794">
                  <a:moveTo>
                    <a:pt x="0" y="10668"/>
                  </a:moveTo>
                  <a:lnTo>
                    <a:pt x="10667" y="10668"/>
                  </a:lnTo>
                </a:path>
                <a:path w="106680" h="10794">
                  <a:moveTo>
                    <a:pt x="21336" y="10668"/>
                  </a:moveTo>
                  <a:lnTo>
                    <a:pt x="32003" y="10668"/>
                  </a:lnTo>
                </a:path>
                <a:path w="106680" h="10794">
                  <a:moveTo>
                    <a:pt x="74675" y="10668"/>
                  </a:moveTo>
                  <a:lnTo>
                    <a:pt x="85343" y="10668"/>
                  </a:lnTo>
                </a:path>
                <a:path w="10668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3700" y="15841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598407" y="158419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728715" y="1482852"/>
            <a:ext cx="1290955" cy="256540"/>
            <a:chOff x="5728715" y="1482852"/>
            <a:chExt cx="1290955" cy="256540"/>
          </a:xfrm>
        </p:grpSpPr>
        <p:sp>
          <p:nvSpPr>
            <p:cNvPr id="28" name="object 28"/>
            <p:cNvSpPr/>
            <p:nvPr/>
          </p:nvSpPr>
          <p:spPr>
            <a:xfrm>
              <a:off x="5728715" y="1482852"/>
              <a:ext cx="1290828" cy="2560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23531" y="17335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766304" y="1589532"/>
            <a:ext cx="810768" cy="608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040" y="1738883"/>
            <a:ext cx="1269492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7648" y="1578863"/>
            <a:ext cx="1642871" cy="544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516" y="193624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4995" y="19575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4040" y="20109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1388" y="202158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590032" y="1941576"/>
            <a:ext cx="1066800" cy="363220"/>
            <a:chOff x="5590032" y="1941576"/>
            <a:chExt cx="1066800" cy="363220"/>
          </a:xfrm>
        </p:grpSpPr>
        <p:sp>
          <p:nvSpPr>
            <p:cNvPr id="38" name="object 38"/>
            <p:cNvSpPr/>
            <p:nvPr/>
          </p:nvSpPr>
          <p:spPr>
            <a:xfrm>
              <a:off x="5888736" y="204292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10667" y="0"/>
                  </a:lnTo>
                </a:path>
                <a:path w="64135">
                  <a:moveTo>
                    <a:pt x="21335" y="0"/>
                  </a:moveTo>
                  <a:lnTo>
                    <a:pt x="32003" y="0"/>
                  </a:lnTo>
                </a:path>
                <a:path w="64135">
                  <a:moveTo>
                    <a:pt x="42671" y="0"/>
                  </a:moveTo>
                  <a:lnTo>
                    <a:pt x="640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90032" y="1941576"/>
              <a:ext cx="1066799" cy="3627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538983" y="2101595"/>
            <a:ext cx="1706880" cy="170815"/>
            <a:chOff x="2538983" y="2101595"/>
            <a:chExt cx="1706880" cy="170815"/>
          </a:xfrm>
        </p:grpSpPr>
        <p:sp>
          <p:nvSpPr>
            <p:cNvPr id="41" name="object 41"/>
            <p:cNvSpPr/>
            <p:nvPr/>
          </p:nvSpPr>
          <p:spPr>
            <a:xfrm>
              <a:off x="4149851" y="2101595"/>
              <a:ext cx="85343" cy="21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64508" y="2112263"/>
              <a:ext cx="181355" cy="213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3839" y="2122931"/>
              <a:ext cx="192023" cy="320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5195" y="2138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17847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9851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8983" y="2122931"/>
              <a:ext cx="1706879" cy="149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917447" y="2186939"/>
            <a:ext cx="480059" cy="74930"/>
            <a:chOff x="917447" y="2186939"/>
            <a:chExt cx="480059" cy="74930"/>
          </a:xfrm>
        </p:grpSpPr>
        <p:sp>
          <p:nvSpPr>
            <p:cNvPr id="49" name="object 49"/>
            <p:cNvSpPr/>
            <p:nvPr/>
          </p:nvSpPr>
          <p:spPr>
            <a:xfrm>
              <a:off x="1130807" y="2186939"/>
              <a:ext cx="234695" cy="533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7447" y="2229611"/>
              <a:ext cx="480060" cy="32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05483" y="225628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5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106679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602992" y="2250948"/>
            <a:ext cx="53340" cy="10795"/>
            <a:chOff x="2602992" y="2250948"/>
            <a:chExt cx="53340" cy="10795"/>
          </a:xfrm>
        </p:grpSpPr>
        <p:sp>
          <p:nvSpPr>
            <p:cNvPr id="53" name="object 53"/>
            <p:cNvSpPr/>
            <p:nvPr/>
          </p:nvSpPr>
          <p:spPr>
            <a:xfrm>
              <a:off x="2602992" y="2256282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45664" y="22562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048755" y="2256282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896111" y="2261616"/>
            <a:ext cx="448309" cy="21590"/>
            <a:chOff x="896111" y="2261616"/>
            <a:chExt cx="448309" cy="21590"/>
          </a:xfrm>
        </p:grpSpPr>
        <p:sp>
          <p:nvSpPr>
            <p:cNvPr id="57" name="object 57"/>
            <p:cNvSpPr/>
            <p:nvPr/>
          </p:nvSpPr>
          <p:spPr>
            <a:xfrm>
              <a:off x="1173479" y="22669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6111" y="2261616"/>
              <a:ext cx="266699" cy="213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151" y="226695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74675" y="0"/>
                  </a:lnTo>
                </a:path>
                <a:path w="128269">
                  <a:moveTo>
                    <a:pt x="96012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2677667" y="226695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1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9452" y="22776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42671" y="0"/>
                </a:lnTo>
              </a:path>
              <a:path w="426719">
                <a:moveTo>
                  <a:pt x="53340" y="0"/>
                </a:moveTo>
                <a:lnTo>
                  <a:pt x="64007" y="0"/>
                </a:lnTo>
              </a:path>
              <a:path w="426719">
                <a:moveTo>
                  <a:pt x="74676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20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202691" y="0"/>
                </a:lnTo>
              </a:path>
              <a:path w="426719">
                <a:moveTo>
                  <a:pt x="213360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2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6" y="0"/>
                </a:moveTo>
                <a:lnTo>
                  <a:pt x="362711" y="0"/>
                </a:lnTo>
              </a:path>
              <a:path w="426719">
                <a:moveTo>
                  <a:pt x="373380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664" y="22776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9452" y="2288285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10667" y="0"/>
                </a:lnTo>
              </a:path>
              <a:path w="469900">
                <a:moveTo>
                  <a:pt x="21336" y="0"/>
                </a:moveTo>
                <a:lnTo>
                  <a:pt x="42671" y="0"/>
                </a:lnTo>
              </a:path>
              <a:path w="469900">
                <a:moveTo>
                  <a:pt x="53340" y="0"/>
                </a:moveTo>
                <a:lnTo>
                  <a:pt x="64007" y="0"/>
                </a:lnTo>
              </a:path>
              <a:path w="469900">
                <a:moveTo>
                  <a:pt x="74676" y="0"/>
                </a:moveTo>
                <a:lnTo>
                  <a:pt x="85343" y="0"/>
                </a:lnTo>
              </a:path>
              <a:path w="469900">
                <a:moveTo>
                  <a:pt x="96012" y="0"/>
                </a:moveTo>
                <a:lnTo>
                  <a:pt x="106679" y="0"/>
                </a:lnTo>
              </a:path>
              <a:path w="469900">
                <a:moveTo>
                  <a:pt x="117348" y="0"/>
                </a:moveTo>
                <a:lnTo>
                  <a:pt x="128015" y="0"/>
                </a:lnTo>
              </a:path>
              <a:path w="469900">
                <a:moveTo>
                  <a:pt x="138684" y="0"/>
                </a:moveTo>
                <a:lnTo>
                  <a:pt x="149351" y="0"/>
                </a:lnTo>
              </a:path>
              <a:path w="469900">
                <a:moveTo>
                  <a:pt x="160020" y="0"/>
                </a:moveTo>
                <a:lnTo>
                  <a:pt x="170687" y="0"/>
                </a:lnTo>
              </a:path>
              <a:path w="469900">
                <a:moveTo>
                  <a:pt x="181356" y="0"/>
                </a:moveTo>
                <a:lnTo>
                  <a:pt x="202691" y="0"/>
                </a:lnTo>
              </a:path>
              <a:path w="469900">
                <a:moveTo>
                  <a:pt x="213360" y="0"/>
                </a:moveTo>
                <a:lnTo>
                  <a:pt x="224027" y="0"/>
                </a:lnTo>
              </a:path>
              <a:path w="469900">
                <a:moveTo>
                  <a:pt x="234696" y="0"/>
                </a:moveTo>
                <a:lnTo>
                  <a:pt x="245363" y="0"/>
                </a:lnTo>
              </a:path>
              <a:path w="469900">
                <a:moveTo>
                  <a:pt x="256032" y="0"/>
                </a:moveTo>
                <a:lnTo>
                  <a:pt x="266699" y="0"/>
                </a:lnTo>
              </a:path>
              <a:path w="469900">
                <a:moveTo>
                  <a:pt x="277368" y="0"/>
                </a:moveTo>
                <a:lnTo>
                  <a:pt x="288035" y="0"/>
                </a:lnTo>
              </a:path>
              <a:path w="469900">
                <a:moveTo>
                  <a:pt x="298704" y="0"/>
                </a:moveTo>
                <a:lnTo>
                  <a:pt x="309371" y="0"/>
                </a:lnTo>
              </a:path>
              <a:path w="469900">
                <a:moveTo>
                  <a:pt x="320040" y="0"/>
                </a:moveTo>
                <a:lnTo>
                  <a:pt x="330707" y="0"/>
                </a:lnTo>
              </a:path>
              <a:path w="469900">
                <a:moveTo>
                  <a:pt x="341376" y="0"/>
                </a:moveTo>
                <a:lnTo>
                  <a:pt x="362711" y="0"/>
                </a:lnTo>
              </a:path>
              <a:path w="469900">
                <a:moveTo>
                  <a:pt x="373380" y="0"/>
                </a:moveTo>
                <a:lnTo>
                  <a:pt x="384047" y="0"/>
                </a:lnTo>
              </a:path>
              <a:path w="469900">
                <a:moveTo>
                  <a:pt x="394716" y="0"/>
                </a:moveTo>
                <a:lnTo>
                  <a:pt x="405383" y="0"/>
                </a:lnTo>
              </a:path>
              <a:path w="469900">
                <a:moveTo>
                  <a:pt x="416052" y="0"/>
                </a:moveTo>
                <a:lnTo>
                  <a:pt x="426719" y="0"/>
                </a:lnTo>
              </a:path>
              <a:path w="469900">
                <a:moveTo>
                  <a:pt x="437388" y="0"/>
                </a:moveTo>
                <a:lnTo>
                  <a:pt x="448055" y="0"/>
                </a:lnTo>
              </a:path>
              <a:path w="469900">
                <a:moveTo>
                  <a:pt x="458724" y="0"/>
                </a:moveTo>
                <a:lnTo>
                  <a:pt x="4693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5664" y="228828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8783" y="22989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53339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2323" y="2272283"/>
            <a:ext cx="74676" cy="42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6152" y="229895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32003" y="0"/>
                </a:lnTo>
              </a:path>
              <a:path w="170815">
                <a:moveTo>
                  <a:pt x="42671" y="0"/>
                </a:moveTo>
                <a:lnTo>
                  <a:pt x="74675" y="0"/>
                </a:lnTo>
              </a:path>
              <a:path w="170815">
                <a:moveTo>
                  <a:pt x="96012" y="0"/>
                </a:moveTo>
                <a:lnTo>
                  <a:pt x="128015" y="0"/>
                </a:lnTo>
              </a:path>
              <a:path w="170815">
                <a:moveTo>
                  <a:pt x="138684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0988" y="2261616"/>
            <a:ext cx="1888235" cy="64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97508" y="22989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7667" y="22989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896111" y="2250948"/>
            <a:ext cx="650875" cy="85725"/>
            <a:chOff x="896111" y="2250948"/>
            <a:chExt cx="650875" cy="85725"/>
          </a:xfrm>
        </p:grpSpPr>
        <p:sp>
          <p:nvSpPr>
            <p:cNvPr id="72" name="object 72"/>
            <p:cNvSpPr/>
            <p:nvPr/>
          </p:nvSpPr>
          <p:spPr>
            <a:xfrm>
              <a:off x="949451" y="23096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7" y="0"/>
                  </a:lnTo>
                </a:path>
                <a:path w="106680">
                  <a:moveTo>
                    <a:pt x="21336" y="0"/>
                  </a:moveTo>
                  <a:lnTo>
                    <a:pt x="42671" y="0"/>
                  </a:lnTo>
                </a:path>
                <a:path w="106680">
                  <a:moveTo>
                    <a:pt x="53340" y="0"/>
                  </a:moveTo>
                  <a:lnTo>
                    <a:pt x="64007" y="0"/>
                  </a:lnTo>
                </a:path>
                <a:path w="106680">
                  <a:moveTo>
                    <a:pt x="74676" y="0"/>
                  </a:moveTo>
                  <a:lnTo>
                    <a:pt x="85343" y="0"/>
                  </a:lnTo>
                </a:path>
                <a:path w="106680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6111" y="2250948"/>
              <a:ext cx="650747" cy="8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66799" y="230962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21335" y="0"/>
                  </a:moveTo>
                  <a:lnTo>
                    <a:pt x="32003" y="0"/>
                  </a:lnTo>
                </a:path>
                <a:path w="352425">
                  <a:moveTo>
                    <a:pt x="42671" y="0"/>
                  </a:moveTo>
                  <a:lnTo>
                    <a:pt x="53339" y="0"/>
                  </a:lnTo>
                </a:path>
                <a:path w="352425">
                  <a:moveTo>
                    <a:pt x="64007" y="0"/>
                  </a:moveTo>
                  <a:lnTo>
                    <a:pt x="85343" y="0"/>
                  </a:lnTo>
                </a:path>
                <a:path w="352425">
                  <a:moveTo>
                    <a:pt x="96012" y="0"/>
                  </a:moveTo>
                  <a:lnTo>
                    <a:pt x="106679" y="0"/>
                  </a:lnTo>
                </a:path>
                <a:path w="352425">
                  <a:moveTo>
                    <a:pt x="117347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49351" y="0"/>
                  </a:lnTo>
                </a:path>
                <a:path w="352425">
                  <a:moveTo>
                    <a:pt x="160019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192023" y="0"/>
                  </a:lnTo>
                </a:path>
                <a:path w="352425">
                  <a:moveTo>
                    <a:pt x="202691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45363" y="0"/>
                  </a:lnTo>
                </a:path>
                <a:path w="352425">
                  <a:moveTo>
                    <a:pt x="256031" y="0"/>
                  </a:moveTo>
                  <a:lnTo>
                    <a:pt x="266699" y="0"/>
                  </a:lnTo>
                </a:path>
                <a:path w="352425">
                  <a:moveTo>
                    <a:pt x="277367" y="0"/>
                  </a:moveTo>
                  <a:lnTo>
                    <a:pt x="288035" y="0"/>
                  </a:lnTo>
                </a:path>
                <a:path w="352425">
                  <a:moveTo>
                    <a:pt x="298703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30707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2645664" y="230962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87440" y="23096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405884" y="2304288"/>
            <a:ext cx="299085" cy="21590"/>
            <a:chOff x="4405884" y="2304288"/>
            <a:chExt cx="299085" cy="21590"/>
          </a:xfrm>
        </p:grpSpPr>
        <p:sp>
          <p:nvSpPr>
            <p:cNvPr id="78" name="object 78"/>
            <p:cNvSpPr/>
            <p:nvPr/>
          </p:nvSpPr>
          <p:spPr>
            <a:xfrm>
              <a:off x="4437888" y="2304288"/>
              <a:ext cx="266699" cy="213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05884" y="23202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2570988" y="2325623"/>
            <a:ext cx="181610" cy="10795"/>
            <a:chOff x="2570988" y="2325623"/>
            <a:chExt cx="181610" cy="10795"/>
          </a:xfrm>
        </p:grpSpPr>
        <p:sp>
          <p:nvSpPr>
            <p:cNvPr id="81" name="object 81"/>
            <p:cNvSpPr/>
            <p:nvPr/>
          </p:nvSpPr>
          <p:spPr>
            <a:xfrm>
              <a:off x="2570988" y="23309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24328" y="2330957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720339" y="2314955"/>
            <a:ext cx="1995170" cy="43180"/>
            <a:chOff x="2720339" y="2314955"/>
            <a:chExt cx="1995170" cy="43180"/>
          </a:xfrm>
        </p:grpSpPr>
        <p:sp>
          <p:nvSpPr>
            <p:cNvPr id="84" name="object 84"/>
            <p:cNvSpPr/>
            <p:nvPr/>
          </p:nvSpPr>
          <p:spPr>
            <a:xfrm>
              <a:off x="4405883" y="233095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7219" y="2314955"/>
              <a:ext cx="288035" cy="426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20339" y="2325623"/>
              <a:ext cx="1664207" cy="3200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917447" y="2304288"/>
            <a:ext cx="682752" cy="74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560320" y="2336292"/>
            <a:ext cx="2155190" cy="43180"/>
            <a:chOff x="2560320" y="2336292"/>
            <a:chExt cx="2155190" cy="43180"/>
          </a:xfrm>
        </p:grpSpPr>
        <p:sp>
          <p:nvSpPr>
            <p:cNvPr id="89" name="object 89"/>
            <p:cNvSpPr/>
            <p:nvPr/>
          </p:nvSpPr>
          <p:spPr>
            <a:xfrm>
              <a:off x="2560320" y="2336292"/>
              <a:ext cx="2154936" cy="426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69892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704588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1002791" y="237362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10667" y="0"/>
                </a:lnTo>
              </a:path>
              <a:path w="533400">
                <a:moveTo>
                  <a:pt x="21336" y="0"/>
                </a:moveTo>
                <a:lnTo>
                  <a:pt x="32003" y="0"/>
                </a:lnTo>
              </a:path>
              <a:path w="533400">
                <a:moveTo>
                  <a:pt x="42671" y="0"/>
                </a:moveTo>
                <a:lnTo>
                  <a:pt x="53339" y="0"/>
                </a:lnTo>
              </a:path>
              <a:path w="533400">
                <a:moveTo>
                  <a:pt x="64008" y="0"/>
                </a:moveTo>
                <a:lnTo>
                  <a:pt x="74675" y="0"/>
                </a:lnTo>
              </a:path>
              <a:path w="533400">
                <a:moveTo>
                  <a:pt x="85343" y="0"/>
                </a:moveTo>
                <a:lnTo>
                  <a:pt x="96011" y="0"/>
                </a:lnTo>
              </a:path>
              <a:path w="533400">
                <a:moveTo>
                  <a:pt x="106680" y="0"/>
                </a:moveTo>
                <a:lnTo>
                  <a:pt x="117347" y="0"/>
                </a:lnTo>
              </a:path>
              <a:path w="533400">
                <a:moveTo>
                  <a:pt x="128015" y="0"/>
                </a:moveTo>
                <a:lnTo>
                  <a:pt x="149351" y="0"/>
                </a:lnTo>
              </a:path>
              <a:path w="533400">
                <a:moveTo>
                  <a:pt x="160020" y="0"/>
                </a:moveTo>
                <a:lnTo>
                  <a:pt x="170687" y="0"/>
                </a:lnTo>
              </a:path>
              <a:path w="533400">
                <a:moveTo>
                  <a:pt x="181356" y="0"/>
                </a:moveTo>
                <a:lnTo>
                  <a:pt x="192023" y="0"/>
                </a:lnTo>
              </a:path>
              <a:path w="533400">
                <a:moveTo>
                  <a:pt x="202692" y="0"/>
                </a:moveTo>
                <a:lnTo>
                  <a:pt x="213359" y="0"/>
                </a:lnTo>
              </a:path>
              <a:path w="533400">
                <a:moveTo>
                  <a:pt x="224028" y="0"/>
                </a:moveTo>
                <a:lnTo>
                  <a:pt x="234695" y="0"/>
                </a:lnTo>
              </a:path>
              <a:path w="533400">
                <a:moveTo>
                  <a:pt x="245364" y="0"/>
                </a:moveTo>
                <a:lnTo>
                  <a:pt x="256031" y="0"/>
                </a:lnTo>
              </a:path>
              <a:path w="533400">
                <a:moveTo>
                  <a:pt x="266700" y="0"/>
                </a:moveTo>
                <a:lnTo>
                  <a:pt x="277367" y="0"/>
                </a:lnTo>
              </a:path>
              <a:path w="533400">
                <a:moveTo>
                  <a:pt x="288036" y="0"/>
                </a:moveTo>
                <a:lnTo>
                  <a:pt x="309371" y="0"/>
                </a:lnTo>
              </a:path>
              <a:path w="533400">
                <a:moveTo>
                  <a:pt x="320040" y="0"/>
                </a:moveTo>
                <a:lnTo>
                  <a:pt x="330707" y="0"/>
                </a:lnTo>
              </a:path>
              <a:path w="533400">
                <a:moveTo>
                  <a:pt x="341375" y="0"/>
                </a:moveTo>
                <a:lnTo>
                  <a:pt x="352043" y="0"/>
                </a:lnTo>
              </a:path>
              <a:path w="533400">
                <a:moveTo>
                  <a:pt x="362712" y="0"/>
                </a:moveTo>
                <a:lnTo>
                  <a:pt x="373379" y="0"/>
                </a:lnTo>
              </a:path>
              <a:path w="533400">
                <a:moveTo>
                  <a:pt x="384048" y="0"/>
                </a:moveTo>
                <a:lnTo>
                  <a:pt x="394715" y="0"/>
                </a:lnTo>
              </a:path>
              <a:path w="533400">
                <a:moveTo>
                  <a:pt x="405384" y="0"/>
                </a:moveTo>
                <a:lnTo>
                  <a:pt x="416051" y="0"/>
                </a:lnTo>
              </a:path>
              <a:path w="533400">
                <a:moveTo>
                  <a:pt x="426720" y="0"/>
                </a:moveTo>
                <a:lnTo>
                  <a:pt x="437387" y="0"/>
                </a:lnTo>
              </a:path>
              <a:path w="533400">
                <a:moveTo>
                  <a:pt x="448056" y="0"/>
                </a:moveTo>
                <a:lnTo>
                  <a:pt x="469391" y="0"/>
                </a:lnTo>
              </a:path>
              <a:path w="533400">
                <a:moveTo>
                  <a:pt x="480059" y="0"/>
                </a:moveTo>
                <a:lnTo>
                  <a:pt x="490727" y="0"/>
                </a:lnTo>
              </a:path>
              <a:path w="533400">
                <a:moveTo>
                  <a:pt x="501396" y="0"/>
                </a:moveTo>
                <a:lnTo>
                  <a:pt x="512063" y="0"/>
                </a:lnTo>
              </a:path>
              <a:path w="533400">
                <a:moveTo>
                  <a:pt x="522731" y="0"/>
                </a:moveTo>
                <a:lnTo>
                  <a:pt x="5333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624327" y="2368295"/>
            <a:ext cx="149860" cy="10795"/>
            <a:chOff x="2624327" y="2368295"/>
            <a:chExt cx="149860" cy="10795"/>
          </a:xfrm>
        </p:grpSpPr>
        <p:sp>
          <p:nvSpPr>
            <p:cNvPr id="94" name="object 94"/>
            <p:cNvSpPr/>
            <p:nvPr/>
          </p:nvSpPr>
          <p:spPr>
            <a:xfrm>
              <a:off x="2624327" y="237362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63011" y="23736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4128515" y="237362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" y="0"/>
                </a:lnTo>
              </a:path>
              <a:path w="106679">
                <a:moveTo>
                  <a:pt x="21336" y="0"/>
                </a:moveTo>
                <a:lnTo>
                  <a:pt x="32003" y="0"/>
                </a:lnTo>
              </a:path>
              <a:path w="106679">
                <a:moveTo>
                  <a:pt x="42672" y="0"/>
                </a:moveTo>
                <a:lnTo>
                  <a:pt x="64007" y="0"/>
                </a:lnTo>
              </a:path>
              <a:path w="106679">
                <a:moveTo>
                  <a:pt x="74675" y="0"/>
                </a:moveTo>
                <a:lnTo>
                  <a:pt x="85343" y="0"/>
                </a:lnTo>
              </a:path>
              <a:path w="106679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949452" y="2378964"/>
            <a:ext cx="480059" cy="21590"/>
            <a:chOff x="949452" y="2378964"/>
            <a:chExt cx="480059" cy="21590"/>
          </a:xfrm>
        </p:grpSpPr>
        <p:sp>
          <p:nvSpPr>
            <p:cNvPr id="98" name="object 98"/>
            <p:cNvSpPr/>
            <p:nvPr/>
          </p:nvSpPr>
          <p:spPr>
            <a:xfrm>
              <a:off x="1034796" y="2384298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69">
                  <a:moveTo>
                    <a:pt x="0" y="0"/>
                  </a:moveTo>
                  <a:lnTo>
                    <a:pt x="32003" y="0"/>
                  </a:lnTo>
                </a:path>
                <a:path w="394969">
                  <a:moveTo>
                    <a:pt x="42671" y="0"/>
                  </a:moveTo>
                  <a:lnTo>
                    <a:pt x="74675" y="0"/>
                  </a:lnTo>
                </a:path>
                <a:path w="394969">
                  <a:moveTo>
                    <a:pt x="85343" y="0"/>
                  </a:moveTo>
                  <a:lnTo>
                    <a:pt x="128015" y="0"/>
                  </a:lnTo>
                </a:path>
                <a:path w="394969">
                  <a:moveTo>
                    <a:pt x="138683" y="0"/>
                  </a:moveTo>
                  <a:lnTo>
                    <a:pt x="170687" y="0"/>
                  </a:lnTo>
                </a:path>
                <a:path w="394969">
                  <a:moveTo>
                    <a:pt x="181355" y="0"/>
                  </a:moveTo>
                  <a:lnTo>
                    <a:pt x="213359" y="0"/>
                  </a:lnTo>
                </a:path>
                <a:path w="394969">
                  <a:moveTo>
                    <a:pt x="224027" y="0"/>
                  </a:moveTo>
                  <a:lnTo>
                    <a:pt x="256031" y="0"/>
                  </a:lnTo>
                </a:path>
                <a:path w="394969">
                  <a:moveTo>
                    <a:pt x="277367" y="0"/>
                  </a:moveTo>
                  <a:lnTo>
                    <a:pt x="309371" y="0"/>
                  </a:lnTo>
                </a:path>
                <a:path w="394969">
                  <a:moveTo>
                    <a:pt x="320039" y="0"/>
                  </a:moveTo>
                  <a:lnTo>
                    <a:pt x="352043" y="0"/>
                  </a:lnTo>
                </a:path>
                <a:path w="394969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49452" y="2378964"/>
              <a:ext cx="74676" cy="2133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2634995" y="238429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32003" y="0"/>
                </a:lnTo>
              </a:path>
              <a:path w="74930">
                <a:moveTo>
                  <a:pt x="42672" y="0"/>
                </a:moveTo>
                <a:lnTo>
                  <a:pt x="746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720339" y="2368295"/>
            <a:ext cx="1504315" cy="32384"/>
            <a:chOff x="2720339" y="2368295"/>
            <a:chExt cx="1504315" cy="32384"/>
          </a:xfrm>
        </p:grpSpPr>
        <p:sp>
          <p:nvSpPr>
            <p:cNvPr id="102" name="object 102"/>
            <p:cNvSpPr/>
            <p:nvPr/>
          </p:nvSpPr>
          <p:spPr>
            <a:xfrm>
              <a:off x="4139183" y="238429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20339" y="2368295"/>
              <a:ext cx="1408176" cy="3200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960119" y="2368295"/>
            <a:ext cx="714756" cy="533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2549651" y="2368295"/>
            <a:ext cx="2197735" cy="74930"/>
            <a:chOff x="2549651" y="2368295"/>
            <a:chExt cx="2197735" cy="74930"/>
          </a:xfrm>
        </p:grpSpPr>
        <p:sp>
          <p:nvSpPr>
            <p:cNvPr id="106" name="object 106"/>
            <p:cNvSpPr/>
            <p:nvPr/>
          </p:nvSpPr>
          <p:spPr>
            <a:xfrm>
              <a:off x="2549651" y="2368295"/>
              <a:ext cx="2197608" cy="533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24327" y="2394965"/>
              <a:ext cx="1610995" cy="32384"/>
            </a:xfrm>
            <a:custGeom>
              <a:avLst/>
              <a:gdLst/>
              <a:ahLst/>
              <a:cxnLst/>
              <a:rect l="l" t="t" r="r" b="b"/>
              <a:pathLst>
                <a:path w="1610995" h="32385">
                  <a:moveTo>
                    <a:pt x="266700" y="0"/>
                  </a:moveTo>
                  <a:lnTo>
                    <a:pt x="288035" y="0"/>
                  </a:lnTo>
                </a:path>
                <a:path w="1610995" h="32385">
                  <a:moveTo>
                    <a:pt x="1504188" y="0"/>
                  </a:moveTo>
                  <a:lnTo>
                    <a:pt x="1514855" y="0"/>
                  </a:lnTo>
                </a:path>
                <a:path w="1610995" h="32385">
                  <a:moveTo>
                    <a:pt x="1525524" y="0"/>
                  </a:moveTo>
                  <a:lnTo>
                    <a:pt x="1536191" y="0"/>
                  </a:lnTo>
                </a:path>
                <a:path w="1610995" h="32385">
                  <a:moveTo>
                    <a:pt x="1546860" y="0"/>
                  </a:moveTo>
                  <a:lnTo>
                    <a:pt x="1568195" y="0"/>
                  </a:lnTo>
                </a:path>
                <a:path w="1610995" h="32385">
                  <a:moveTo>
                    <a:pt x="1578864" y="0"/>
                  </a:moveTo>
                  <a:lnTo>
                    <a:pt x="1589531" y="0"/>
                  </a:lnTo>
                </a:path>
                <a:path w="1610995" h="32385">
                  <a:moveTo>
                    <a:pt x="1600200" y="0"/>
                  </a:moveTo>
                  <a:lnTo>
                    <a:pt x="1610867" y="0"/>
                  </a:lnTo>
                </a:path>
                <a:path w="1610995" h="32385">
                  <a:moveTo>
                    <a:pt x="0" y="21336"/>
                  </a:moveTo>
                  <a:lnTo>
                    <a:pt x="10667" y="21336"/>
                  </a:lnTo>
                </a:path>
                <a:path w="1610995" h="32385">
                  <a:moveTo>
                    <a:pt x="21336" y="21336"/>
                  </a:moveTo>
                  <a:lnTo>
                    <a:pt x="32003" y="21336"/>
                  </a:lnTo>
                </a:path>
                <a:path w="1610995" h="32385">
                  <a:moveTo>
                    <a:pt x="42672" y="21336"/>
                  </a:moveTo>
                  <a:lnTo>
                    <a:pt x="53339" y="21336"/>
                  </a:lnTo>
                </a:path>
                <a:path w="1610995" h="32385">
                  <a:moveTo>
                    <a:pt x="64007" y="21336"/>
                  </a:moveTo>
                  <a:lnTo>
                    <a:pt x="74675" y="21336"/>
                  </a:lnTo>
                </a:path>
                <a:path w="1610995" h="32385">
                  <a:moveTo>
                    <a:pt x="85343" y="21336"/>
                  </a:moveTo>
                  <a:lnTo>
                    <a:pt x="96011" y="21336"/>
                  </a:lnTo>
                </a:path>
                <a:path w="1610995" h="32385">
                  <a:moveTo>
                    <a:pt x="106680" y="21336"/>
                  </a:moveTo>
                  <a:lnTo>
                    <a:pt x="128015" y="21336"/>
                  </a:lnTo>
                </a:path>
                <a:path w="1610995" h="32385">
                  <a:moveTo>
                    <a:pt x="138684" y="21336"/>
                  </a:moveTo>
                  <a:lnTo>
                    <a:pt x="149351" y="21336"/>
                  </a:lnTo>
                </a:path>
                <a:path w="1610995" h="32385">
                  <a:moveTo>
                    <a:pt x="160019" y="21336"/>
                  </a:moveTo>
                  <a:lnTo>
                    <a:pt x="170687" y="21336"/>
                  </a:lnTo>
                </a:path>
                <a:path w="1610995" h="32385">
                  <a:moveTo>
                    <a:pt x="181356" y="21336"/>
                  </a:moveTo>
                  <a:lnTo>
                    <a:pt x="192023" y="21336"/>
                  </a:lnTo>
                </a:path>
                <a:path w="1610995" h="32385">
                  <a:moveTo>
                    <a:pt x="202692" y="21336"/>
                  </a:moveTo>
                  <a:lnTo>
                    <a:pt x="213359" y="21336"/>
                  </a:lnTo>
                </a:path>
                <a:path w="1610995" h="32385">
                  <a:moveTo>
                    <a:pt x="224028" y="21336"/>
                  </a:moveTo>
                  <a:lnTo>
                    <a:pt x="234695" y="21336"/>
                  </a:lnTo>
                </a:path>
                <a:path w="1610995" h="32385">
                  <a:moveTo>
                    <a:pt x="245363" y="21336"/>
                  </a:moveTo>
                  <a:lnTo>
                    <a:pt x="256031" y="21336"/>
                  </a:lnTo>
                </a:path>
                <a:path w="1610995" h="32385">
                  <a:moveTo>
                    <a:pt x="266700" y="21336"/>
                  </a:moveTo>
                  <a:lnTo>
                    <a:pt x="288035" y="21336"/>
                  </a:lnTo>
                </a:path>
                <a:path w="1610995" h="32385">
                  <a:moveTo>
                    <a:pt x="1504188" y="21335"/>
                  </a:moveTo>
                  <a:lnTo>
                    <a:pt x="1514855" y="21335"/>
                  </a:lnTo>
                </a:path>
                <a:path w="1610995" h="32385">
                  <a:moveTo>
                    <a:pt x="1525524" y="21335"/>
                  </a:moveTo>
                  <a:lnTo>
                    <a:pt x="1536191" y="21335"/>
                  </a:lnTo>
                </a:path>
                <a:path w="1610995" h="32385">
                  <a:moveTo>
                    <a:pt x="1546860" y="21335"/>
                  </a:moveTo>
                  <a:lnTo>
                    <a:pt x="1568195" y="21335"/>
                  </a:lnTo>
                </a:path>
                <a:path w="1610995" h="32385">
                  <a:moveTo>
                    <a:pt x="1578864" y="21335"/>
                  </a:moveTo>
                  <a:lnTo>
                    <a:pt x="1589531" y="21335"/>
                  </a:lnTo>
                </a:path>
                <a:path w="1610995" h="32385">
                  <a:moveTo>
                    <a:pt x="1600200" y="21335"/>
                  </a:moveTo>
                  <a:lnTo>
                    <a:pt x="1610867" y="21335"/>
                  </a:lnTo>
                </a:path>
                <a:path w="1610995" h="32385">
                  <a:moveTo>
                    <a:pt x="10668" y="32003"/>
                  </a:moveTo>
                  <a:lnTo>
                    <a:pt x="42671" y="32003"/>
                  </a:lnTo>
                </a:path>
                <a:path w="1610995" h="32385">
                  <a:moveTo>
                    <a:pt x="53340" y="32003"/>
                  </a:moveTo>
                  <a:lnTo>
                    <a:pt x="85343" y="32003"/>
                  </a:lnTo>
                </a:path>
                <a:path w="1610995" h="32385">
                  <a:moveTo>
                    <a:pt x="96012" y="32003"/>
                  </a:moveTo>
                  <a:lnTo>
                    <a:pt x="138683" y="32003"/>
                  </a:lnTo>
                </a:path>
                <a:path w="1610995" h="32385">
                  <a:moveTo>
                    <a:pt x="149352" y="32003"/>
                  </a:moveTo>
                  <a:lnTo>
                    <a:pt x="181355" y="32003"/>
                  </a:lnTo>
                </a:path>
                <a:path w="1610995" h="32385">
                  <a:moveTo>
                    <a:pt x="192024" y="32003"/>
                  </a:moveTo>
                  <a:lnTo>
                    <a:pt x="224027" y="32003"/>
                  </a:lnTo>
                </a:path>
                <a:path w="1610995" h="32385">
                  <a:moveTo>
                    <a:pt x="234696" y="32003"/>
                  </a:moveTo>
                  <a:lnTo>
                    <a:pt x="266699" y="32003"/>
                  </a:lnTo>
                </a:path>
                <a:path w="1610995" h="32385">
                  <a:moveTo>
                    <a:pt x="1514856" y="32003"/>
                  </a:moveTo>
                  <a:lnTo>
                    <a:pt x="1546859" y="32003"/>
                  </a:lnTo>
                </a:path>
                <a:path w="1610995" h="32385">
                  <a:moveTo>
                    <a:pt x="1568196" y="32003"/>
                  </a:moveTo>
                  <a:lnTo>
                    <a:pt x="1600199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12363" y="2410967"/>
              <a:ext cx="1216152" cy="320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992124" y="2410967"/>
            <a:ext cx="832104" cy="533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2549651" y="2410967"/>
            <a:ext cx="2240280" cy="53340"/>
            <a:chOff x="2549651" y="2410967"/>
            <a:chExt cx="2240280" cy="53340"/>
          </a:xfrm>
        </p:grpSpPr>
        <p:sp>
          <p:nvSpPr>
            <p:cNvPr id="111" name="object 111"/>
            <p:cNvSpPr/>
            <p:nvPr/>
          </p:nvSpPr>
          <p:spPr>
            <a:xfrm>
              <a:off x="2549651" y="2410967"/>
              <a:ext cx="2240279" cy="533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63011" y="2437637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0667" y="0"/>
                  </a:lnTo>
                </a:path>
                <a:path w="1493520">
                  <a:moveTo>
                    <a:pt x="21335" y="0"/>
                  </a:moveTo>
                  <a:lnTo>
                    <a:pt x="32003" y="0"/>
                  </a:lnTo>
                </a:path>
                <a:path w="1493520">
                  <a:moveTo>
                    <a:pt x="42671" y="0"/>
                  </a:moveTo>
                  <a:lnTo>
                    <a:pt x="53339" y="0"/>
                  </a:lnTo>
                </a:path>
                <a:path w="1493520">
                  <a:moveTo>
                    <a:pt x="64007" y="0"/>
                  </a:moveTo>
                  <a:lnTo>
                    <a:pt x="74675" y="0"/>
                  </a:lnTo>
                </a:path>
                <a:path w="1493520">
                  <a:moveTo>
                    <a:pt x="85343" y="0"/>
                  </a:moveTo>
                  <a:lnTo>
                    <a:pt x="96011" y="0"/>
                  </a:lnTo>
                </a:path>
                <a:path w="1493520">
                  <a:moveTo>
                    <a:pt x="106679" y="0"/>
                  </a:moveTo>
                  <a:lnTo>
                    <a:pt x="117347" y="0"/>
                  </a:lnTo>
                </a:path>
                <a:path w="1493520">
                  <a:moveTo>
                    <a:pt x="128015" y="0"/>
                  </a:moveTo>
                  <a:lnTo>
                    <a:pt x="149351" y="0"/>
                  </a:lnTo>
                </a:path>
                <a:path w="1493520">
                  <a:moveTo>
                    <a:pt x="1365503" y="0"/>
                  </a:moveTo>
                  <a:lnTo>
                    <a:pt x="1376171" y="0"/>
                  </a:lnTo>
                </a:path>
                <a:path w="1493520">
                  <a:moveTo>
                    <a:pt x="1386839" y="0"/>
                  </a:moveTo>
                  <a:lnTo>
                    <a:pt x="1397507" y="0"/>
                  </a:lnTo>
                </a:path>
                <a:path w="1493520">
                  <a:moveTo>
                    <a:pt x="1408176" y="0"/>
                  </a:moveTo>
                  <a:lnTo>
                    <a:pt x="1429511" y="0"/>
                  </a:lnTo>
                </a:path>
                <a:path w="1493520">
                  <a:moveTo>
                    <a:pt x="1440179" y="0"/>
                  </a:moveTo>
                  <a:lnTo>
                    <a:pt x="1450847" y="0"/>
                  </a:lnTo>
                </a:path>
                <a:path w="1493520">
                  <a:moveTo>
                    <a:pt x="1461515" y="0"/>
                  </a:moveTo>
                  <a:lnTo>
                    <a:pt x="1472183" y="0"/>
                  </a:lnTo>
                </a:path>
                <a:path w="1493520">
                  <a:moveTo>
                    <a:pt x="1482852" y="0"/>
                  </a:moveTo>
                  <a:lnTo>
                    <a:pt x="149351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/>
          <p:nvPr/>
        </p:nvSpPr>
        <p:spPr>
          <a:xfrm>
            <a:off x="5067300" y="24376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02992" y="245897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6" y="0"/>
                </a:moveTo>
                <a:lnTo>
                  <a:pt x="32003" y="0"/>
                </a:lnTo>
              </a:path>
              <a:path w="330835">
                <a:moveTo>
                  <a:pt x="42672" y="0"/>
                </a:moveTo>
                <a:lnTo>
                  <a:pt x="53339" y="0"/>
                </a:lnTo>
              </a:path>
              <a:path w="330835">
                <a:moveTo>
                  <a:pt x="64008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80" y="0"/>
                </a:moveTo>
                <a:lnTo>
                  <a:pt x="117347" y="0"/>
                </a:lnTo>
              </a:path>
              <a:path w="330835">
                <a:moveTo>
                  <a:pt x="128016" y="0"/>
                </a:moveTo>
                <a:lnTo>
                  <a:pt x="149351" y="0"/>
                </a:lnTo>
              </a:path>
              <a:path w="330835">
                <a:moveTo>
                  <a:pt x="160020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2" y="0"/>
                </a:moveTo>
                <a:lnTo>
                  <a:pt x="213359" y="0"/>
                </a:lnTo>
              </a:path>
              <a:path w="330835">
                <a:moveTo>
                  <a:pt x="224028" y="0"/>
                </a:moveTo>
                <a:lnTo>
                  <a:pt x="234695" y="0"/>
                </a:lnTo>
              </a:path>
              <a:path w="330835">
                <a:moveTo>
                  <a:pt x="245364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6" y="0"/>
                </a:moveTo>
                <a:lnTo>
                  <a:pt x="309371" y="0"/>
                </a:lnTo>
              </a:path>
              <a:path w="330835">
                <a:moveTo>
                  <a:pt x="320040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07179" y="245897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0667" y="0"/>
                </a:lnTo>
              </a:path>
              <a:path w="170814">
                <a:moveTo>
                  <a:pt x="21336" y="0"/>
                </a:moveTo>
                <a:lnTo>
                  <a:pt x="32003" y="0"/>
                </a:lnTo>
              </a:path>
              <a:path w="170814">
                <a:moveTo>
                  <a:pt x="42672" y="0"/>
                </a:moveTo>
                <a:lnTo>
                  <a:pt x="53339" y="0"/>
                </a:lnTo>
              </a:path>
              <a:path w="170814">
                <a:moveTo>
                  <a:pt x="64008" y="0"/>
                </a:moveTo>
                <a:lnTo>
                  <a:pt x="85343" y="0"/>
                </a:lnTo>
              </a:path>
              <a:path w="170814">
                <a:moveTo>
                  <a:pt x="96012" y="0"/>
                </a:moveTo>
                <a:lnTo>
                  <a:pt x="106679" y="0"/>
                </a:lnTo>
              </a:path>
              <a:path w="170814">
                <a:moveTo>
                  <a:pt x="117348" y="0"/>
                </a:moveTo>
                <a:lnTo>
                  <a:pt x="128015" y="0"/>
                </a:lnTo>
              </a:path>
              <a:path w="170814">
                <a:moveTo>
                  <a:pt x="138684" y="0"/>
                </a:moveTo>
                <a:lnTo>
                  <a:pt x="149351" y="0"/>
                </a:lnTo>
              </a:path>
              <a:path w="170814">
                <a:moveTo>
                  <a:pt x="160020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3371" y="24589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92323" y="2469642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32003" y="0"/>
                </a:lnTo>
              </a:path>
              <a:path w="299085">
                <a:moveTo>
                  <a:pt x="42671" y="0"/>
                </a:moveTo>
                <a:lnTo>
                  <a:pt x="74675" y="0"/>
                </a:lnTo>
              </a:path>
              <a:path w="299085">
                <a:moveTo>
                  <a:pt x="85343" y="0"/>
                </a:moveTo>
                <a:lnTo>
                  <a:pt x="117347" y="0"/>
                </a:lnTo>
              </a:path>
              <a:path w="299085">
                <a:moveTo>
                  <a:pt x="128015" y="0"/>
                </a:moveTo>
                <a:lnTo>
                  <a:pt x="170687" y="0"/>
                </a:lnTo>
              </a:path>
              <a:path w="299085">
                <a:moveTo>
                  <a:pt x="181356" y="0"/>
                </a:moveTo>
                <a:lnTo>
                  <a:pt x="213359" y="0"/>
                </a:lnTo>
              </a:path>
              <a:path w="299085">
                <a:moveTo>
                  <a:pt x="224027" y="0"/>
                </a:moveTo>
                <a:lnTo>
                  <a:pt x="256031" y="0"/>
                </a:lnTo>
              </a:path>
              <a:path w="299085">
                <a:moveTo>
                  <a:pt x="266700" y="0"/>
                </a:moveTo>
                <a:lnTo>
                  <a:pt x="2987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2912364" y="2453639"/>
            <a:ext cx="1355090" cy="32384"/>
            <a:chOff x="2912364" y="2453639"/>
            <a:chExt cx="1355090" cy="32384"/>
          </a:xfrm>
        </p:grpSpPr>
        <p:sp>
          <p:nvSpPr>
            <p:cNvPr id="119" name="object 119"/>
            <p:cNvSpPr/>
            <p:nvPr/>
          </p:nvSpPr>
          <p:spPr>
            <a:xfrm>
              <a:off x="4139184" y="246964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32003" y="0"/>
                  </a:lnTo>
                </a:path>
                <a:path w="128270">
                  <a:moveTo>
                    <a:pt x="53339" y="0"/>
                  </a:moveTo>
                  <a:lnTo>
                    <a:pt x="85343" y="0"/>
                  </a:lnTo>
                </a:path>
                <a:path w="128270">
                  <a:moveTo>
                    <a:pt x="96011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12364" y="2453639"/>
              <a:ext cx="1216152" cy="320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1013460" y="2442972"/>
            <a:ext cx="1002792" cy="640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2453639" y="2400300"/>
            <a:ext cx="3531235" cy="170815"/>
            <a:chOff x="2453639" y="2400300"/>
            <a:chExt cx="3531235" cy="170815"/>
          </a:xfrm>
        </p:grpSpPr>
        <p:sp>
          <p:nvSpPr>
            <p:cNvPr id="123" name="object 123"/>
            <p:cNvSpPr/>
            <p:nvPr/>
          </p:nvSpPr>
          <p:spPr>
            <a:xfrm>
              <a:off x="2528315" y="2453639"/>
              <a:ext cx="2282952" cy="5333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28315" y="250164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70987" y="2501646"/>
              <a:ext cx="1706880" cy="10795"/>
            </a:xfrm>
            <a:custGeom>
              <a:avLst/>
              <a:gdLst/>
              <a:ahLst/>
              <a:cxnLst/>
              <a:rect l="l" t="t" r="r" b="b"/>
              <a:pathLst>
                <a:path w="1706879" h="10794">
                  <a:moveTo>
                    <a:pt x="0" y="0"/>
                  </a:moveTo>
                  <a:lnTo>
                    <a:pt x="21335" y="0"/>
                  </a:lnTo>
                </a:path>
                <a:path w="1706879" h="10794">
                  <a:moveTo>
                    <a:pt x="32003" y="0"/>
                  </a:moveTo>
                  <a:lnTo>
                    <a:pt x="42671" y="0"/>
                  </a:lnTo>
                </a:path>
                <a:path w="1706879" h="10794">
                  <a:moveTo>
                    <a:pt x="53339" y="0"/>
                  </a:moveTo>
                  <a:lnTo>
                    <a:pt x="64007" y="0"/>
                  </a:lnTo>
                </a:path>
                <a:path w="1706879" h="10794">
                  <a:moveTo>
                    <a:pt x="74675" y="0"/>
                  </a:moveTo>
                  <a:lnTo>
                    <a:pt x="85343" y="0"/>
                  </a:lnTo>
                </a:path>
                <a:path w="1706879" h="10794">
                  <a:moveTo>
                    <a:pt x="96012" y="0"/>
                  </a:moveTo>
                  <a:lnTo>
                    <a:pt x="106679" y="0"/>
                  </a:lnTo>
                </a:path>
                <a:path w="1706879" h="10794">
                  <a:moveTo>
                    <a:pt x="117347" y="0"/>
                  </a:moveTo>
                  <a:lnTo>
                    <a:pt x="128015" y="0"/>
                  </a:lnTo>
                </a:path>
                <a:path w="1706879" h="10794">
                  <a:moveTo>
                    <a:pt x="138683" y="0"/>
                  </a:moveTo>
                  <a:lnTo>
                    <a:pt x="149351" y="0"/>
                  </a:lnTo>
                </a:path>
                <a:path w="1706879" h="10794">
                  <a:moveTo>
                    <a:pt x="160019" y="0"/>
                  </a:moveTo>
                  <a:lnTo>
                    <a:pt x="181355" y="0"/>
                  </a:lnTo>
                </a:path>
                <a:path w="1706879" h="10794">
                  <a:moveTo>
                    <a:pt x="192024" y="0"/>
                  </a:moveTo>
                  <a:lnTo>
                    <a:pt x="202691" y="0"/>
                  </a:lnTo>
                </a:path>
                <a:path w="1706879" h="10794">
                  <a:moveTo>
                    <a:pt x="213359" y="0"/>
                  </a:moveTo>
                  <a:lnTo>
                    <a:pt x="224027" y="0"/>
                  </a:lnTo>
                </a:path>
                <a:path w="1706879" h="10794">
                  <a:moveTo>
                    <a:pt x="234695" y="0"/>
                  </a:moveTo>
                  <a:lnTo>
                    <a:pt x="245363" y="0"/>
                  </a:lnTo>
                </a:path>
                <a:path w="1706879" h="10794">
                  <a:moveTo>
                    <a:pt x="256031" y="0"/>
                  </a:moveTo>
                  <a:lnTo>
                    <a:pt x="266699" y="0"/>
                  </a:lnTo>
                </a:path>
                <a:path w="1706879" h="10794">
                  <a:moveTo>
                    <a:pt x="277368" y="0"/>
                  </a:moveTo>
                  <a:lnTo>
                    <a:pt x="288035" y="0"/>
                  </a:lnTo>
                </a:path>
                <a:path w="1706879" h="10794">
                  <a:moveTo>
                    <a:pt x="298703" y="0"/>
                  </a:moveTo>
                  <a:lnTo>
                    <a:pt x="309371" y="0"/>
                  </a:lnTo>
                </a:path>
                <a:path w="1706879" h="10794">
                  <a:moveTo>
                    <a:pt x="320039" y="0"/>
                  </a:moveTo>
                  <a:lnTo>
                    <a:pt x="341375" y="0"/>
                  </a:lnTo>
                </a:path>
                <a:path w="1706879" h="10794">
                  <a:moveTo>
                    <a:pt x="352044" y="0"/>
                  </a:moveTo>
                  <a:lnTo>
                    <a:pt x="362711" y="0"/>
                  </a:lnTo>
                </a:path>
                <a:path w="1706879" h="10794">
                  <a:moveTo>
                    <a:pt x="1514855" y="0"/>
                  </a:moveTo>
                  <a:lnTo>
                    <a:pt x="1525523" y="0"/>
                  </a:lnTo>
                </a:path>
                <a:path w="1706879" h="10794">
                  <a:moveTo>
                    <a:pt x="1536191" y="0"/>
                  </a:moveTo>
                  <a:lnTo>
                    <a:pt x="1546859" y="0"/>
                  </a:lnTo>
                </a:path>
                <a:path w="1706879" h="10794">
                  <a:moveTo>
                    <a:pt x="1557527" y="0"/>
                  </a:moveTo>
                  <a:lnTo>
                    <a:pt x="1568195" y="0"/>
                  </a:lnTo>
                </a:path>
                <a:path w="1706879" h="10794">
                  <a:moveTo>
                    <a:pt x="1578864" y="0"/>
                  </a:moveTo>
                  <a:lnTo>
                    <a:pt x="1589531" y="0"/>
                  </a:lnTo>
                </a:path>
                <a:path w="1706879" h="10794">
                  <a:moveTo>
                    <a:pt x="1600200" y="0"/>
                  </a:moveTo>
                  <a:lnTo>
                    <a:pt x="1621535" y="0"/>
                  </a:lnTo>
                </a:path>
                <a:path w="1706879" h="10794">
                  <a:moveTo>
                    <a:pt x="1632203" y="0"/>
                  </a:moveTo>
                  <a:lnTo>
                    <a:pt x="1642871" y="0"/>
                  </a:lnTo>
                </a:path>
                <a:path w="1706879" h="10794">
                  <a:moveTo>
                    <a:pt x="1653539" y="0"/>
                  </a:moveTo>
                  <a:lnTo>
                    <a:pt x="1664207" y="0"/>
                  </a:lnTo>
                </a:path>
                <a:path w="1706879" h="10794">
                  <a:moveTo>
                    <a:pt x="1674876" y="0"/>
                  </a:moveTo>
                  <a:lnTo>
                    <a:pt x="1685543" y="0"/>
                  </a:lnTo>
                </a:path>
                <a:path w="1706879" h="10794">
                  <a:moveTo>
                    <a:pt x="1696212" y="0"/>
                  </a:moveTo>
                  <a:lnTo>
                    <a:pt x="1706879" y="0"/>
                  </a:lnTo>
                </a:path>
                <a:path w="1706879" h="10794">
                  <a:moveTo>
                    <a:pt x="21336" y="10668"/>
                  </a:moveTo>
                  <a:lnTo>
                    <a:pt x="53339" y="10668"/>
                  </a:lnTo>
                </a:path>
                <a:path w="1706879" h="10794">
                  <a:moveTo>
                    <a:pt x="64007" y="10668"/>
                  </a:moveTo>
                  <a:lnTo>
                    <a:pt x="96011" y="10668"/>
                  </a:lnTo>
                </a:path>
                <a:path w="1706879" h="10794">
                  <a:moveTo>
                    <a:pt x="106680" y="10668"/>
                  </a:moveTo>
                  <a:lnTo>
                    <a:pt x="138683" y="10668"/>
                  </a:lnTo>
                </a:path>
                <a:path w="1706879" h="10794">
                  <a:moveTo>
                    <a:pt x="149351" y="10668"/>
                  </a:moveTo>
                  <a:lnTo>
                    <a:pt x="192023" y="10668"/>
                  </a:lnTo>
                </a:path>
                <a:path w="1706879" h="10794">
                  <a:moveTo>
                    <a:pt x="202692" y="10668"/>
                  </a:moveTo>
                  <a:lnTo>
                    <a:pt x="234695" y="10668"/>
                  </a:lnTo>
                </a:path>
                <a:path w="1706879" h="10794">
                  <a:moveTo>
                    <a:pt x="245363" y="10668"/>
                  </a:moveTo>
                  <a:lnTo>
                    <a:pt x="277367" y="10668"/>
                  </a:lnTo>
                </a:path>
                <a:path w="1706879" h="10794">
                  <a:moveTo>
                    <a:pt x="288036" y="10668"/>
                  </a:moveTo>
                  <a:lnTo>
                    <a:pt x="320039" y="10668"/>
                  </a:lnTo>
                </a:path>
                <a:path w="1706879" h="10794">
                  <a:moveTo>
                    <a:pt x="341375" y="10668"/>
                  </a:moveTo>
                  <a:lnTo>
                    <a:pt x="3733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92523" y="2400300"/>
              <a:ext cx="1792224" cy="17068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53639" y="2496311"/>
              <a:ext cx="2410968" cy="53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70987" y="252298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1335" y="0"/>
                  </a:lnTo>
                </a:path>
                <a:path w="288289">
                  <a:moveTo>
                    <a:pt x="32003" y="0"/>
                  </a:moveTo>
                  <a:lnTo>
                    <a:pt x="42671" y="0"/>
                  </a:lnTo>
                </a:path>
                <a:path w="288289">
                  <a:moveTo>
                    <a:pt x="53339" y="0"/>
                  </a:moveTo>
                  <a:lnTo>
                    <a:pt x="64007" y="0"/>
                  </a:lnTo>
                </a:path>
                <a:path w="288289">
                  <a:moveTo>
                    <a:pt x="74675" y="0"/>
                  </a:moveTo>
                  <a:lnTo>
                    <a:pt x="85343" y="0"/>
                  </a:lnTo>
                </a:path>
                <a:path w="288289">
                  <a:moveTo>
                    <a:pt x="96012" y="0"/>
                  </a:moveTo>
                  <a:lnTo>
                    <a:pt x="106679" y="0"/>
                  </a:lnTo>
                </a:path>
                <a:path w="288289">
                  <a:moveTo>
                    <a:pt x="117347" y="0"/>
                  </a:moveTo>
                  <a:lnTo>
                    <a:pt x="128015" y="0"/>
                  </a:lnTo>
                </a:path>
                <a:path w="288289">
                  <a:moveTo>
                    <a:pt x="138683" y="0"/>
                  </a:moveTo>
                  <a:lnTo>
                    <a:pt x="149351" y="0"/>
                  </a:lnTo>
                </a:path>
                <a:path w="288289">
                  <a:moveTo>
                    <a:pt x="160019" y="0"/>
                  </a:moveTo>
                  <a:lnTo>
                    <a:pt x="181355" y="0"/>
                  </a:lnTo>
                </a:path>
                <a:path w="288289">
                  <a:moveTo>
                    <a:pt x="192024" y="0"/>
                  </a:moveTo>
                  <a:lnTo>
                    <a:pt x="202691" y="0"/>
                  </a:lnTo>
                </a:path>
                <a:path w="288289">
                  <a:moveTo>
                    <a:pt x="213359" y="0"/>
                  </a:moveTo>
                  <a:lnTo>
                    <a:pt x="224027" y="0"/>
                  </a:lnTo>
                </a:path>
                <a:path w="288289">
                  <a:moveTo>
                    <a:pt x="234695" y="0"/>
                  </a:moveTo>
                  <a:lnTo>
                    <a:pt x="245363" y="0"/>
                  </a:lnTo>
                </a:path>
                <a:path w="288289">
                  <a:moveTo>
                    <a:pt x="256031" y="0"/>
                  </a:moveTo>
                  <a:lnTo>
                    <a:pt x="266699" y="0"/>
                  </a:lnTo>
                </a:path>
                <a:path w="288289">
                  <a:moveTo>
                    <a:pt x="277368" y="0"/>
                  </a:moveTo>
                  <a:lnTo>
                    <a:pt x="2880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1034796" y="2474976"/>
            <a:ext cx="1354836" cy="746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69692" y="2522982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10667" y="0"/>
                </a:lnTo>
              </a:path>
              <a:path w="85725">
                <a:moveTo>
                  <a:pt x="21336" y="0"/>
                </a:moveTo>
                <a:lnTo>
                  <a:pt x="42671" y="0"/>
                </a:lnTo>
              </a:path>
              <a:path w="85725">
                <a:moveTo>
                  <a:pt x="53340" y="0"/>
                </a:moveTo>
                <a:lnTo>
                  <a:pt x="64007" y="0"/>
                </a:lnTo>
              </a:path>
              <a:path w="85725">
                <a:moveTo>
                  <a:pt x="74676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64508" y="25229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10667" y="0"/>
                </a:lnTo>
              </a:path>
              <a:path w="234950">
                <a:moveTo>
                  <a:pt x="21336" y="0"/>
                </a:moveTo>
                <a:lnTo>
                  <a:pt x="32003" y="0"/>
                </a:lnTo>
              </a:path>
              <a:path w="234950">
                <a:moveTo>
                  <a:pt x="42672" y="0"/>
                </a:moveTo>
                <a:lnTo>
                  <a:pt x="53339" y="0"/>
                </a:lnTo>
              </a:path>
              <a:path w="234950">
                <a:moveTo>
                  <a:pt x="64008" y="0"/>
                </a:moveTo>
                <a:lnTo>
                  <a:pt x="74675" y="0"/>
                </a:lnTo>
              </a:path>
              <a:path w="234950">
                <a:moveTo>
                  <a:pt x="85344" y="0"/>
                </a:moveTo>
                <a:lnTo>
                  <a:pt x="96011" y="0"/>
                </a:lnTo>
              </a:path>
              <a:path w="234950">
                <a:moveTo>
                  <a:pt x="106680" y="0"/>
                </a:moveTo>
                <a:lnTo>
                  <a:pt x="128015" y="0"/>
                </a:lnTo>
              </a:path>
              <a:path w="234950">
                <a:moveTo>
                  <a:pt x="138684" y="0"/>
                </a:moveTo>
                <a:lnTo>
                  <a:pt x="149351" y="0"/>
                </a:lnTo>
              </a:path>
              <a:path w="234950">
                <a:moveTo>
                  <a:pt x="160020" y="0"/>
                </a:moveTo>
                <a:lnTo>
                  <a:pt x="170687" y="0"/>
                </a:lnTo>
              </a:path>
              <a:path w="234950">
                <a:moveTo>
                  <a:pt x="181356" y="0"/>
                </a:moveTo>
                <a:lnTo>
                  <a:pt x="213359" y="0"/>
                </a:lnTo>
              </a:path>
              <a:path w="234950">
                <a:moveTo>
                  <a:pt x="224028" y="0"/>
                </a:moveTo>
                <a:lnTo>
                  <a:pt x="23469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1045463" y="2538983"/>
            <a:ext cx="970915" cy="10795"/>
            <a:chOff x="1045463" y="2538983"/>
            <a:chExt cx="970915" cy="10795"/>
          </a:xfrm>
        </p:grpSpPr>
        <p:sp>
          <p:nvSpPr>
            <p:cNvPr id="133" name="object 133"/>
            <p:cNvSpPr/>
            <p:nvPr/>
          </p:nvSpPr>
          <p:spPr>
            <a:xfrm>
              <a:off x="1045463" y="254431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88135" y="2544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21336" y="0"/>
                  </a:moveTo>
                  <a:lnTo>
                    <a:pt x="32003" y="0"/>
                  </a:lnTo>
                </a:path>
                <a:path w="928369">
                  <a:moveTo>
                    <a:pt x="42671" y="0"/>
                  </a:moveTo>
                  <a:lnTo>
                    <a:pt x="64007" y="0"/>
                  </a:lnTo>
                </a:path>
                <a:path w="928369">
                  <a:moveTo>
                    <a:pt x="74676" y="0"/>
                  </a:moveTo>
                  <a:lnTo>
                    <a:pt x="85343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117348" y="0"/>
                  </a:moveTo>
                  <a:lnTo>
                    <a:pt x="128015" y="0"/>
                  </a:lnTo>
                </a:path>
                <a:path w="928369">
                  <a:moveTo>
                    <a:pt x="138684" y="0"/>
                  </a:moveTo>
                  <a:lnTo>
                    <a:pt x="149351" y="0"/>
                  </a:lnTo>
                </a:path>
                <a:path w="928369">
                  <a:moveTo>
                    <a:pt x="160020" y="0"/>
                  </a:moveTo>
                  <a:lnTo>
                    <a:pt x="170687" y="0"/>
                  </a:lnTo>
                </a:path>
                <a:path w="928369">
                  <a:moveTo>
                    <a:pt x="181356" y="0"/>
                  </a:moveTo>
                  <a:lnTo>
                    <a:pt x="192023" y="0"/>
                  </a:lnTo>
                </a:path>
                <a:path w="928369">
                  <a:moveTo>
                    <a:pt x="202692" y="0"/>
                  </a:moveTo>
                  <a:lnTo>
                    <a:pt x="224027" y="0"/>
                  </a:lnTo>
                </a:path>
                <a:path w="928369">
                  <a:moveTo>
                    <a:pt x="234696" y="0"/>
                  </a:moveTo>
                  <a:lnTo>
                    <a:pt x="245363" y="0"/>
                  </a:lnTo>
                </a:path>
                <a:path w="928369">
                  <a:moveTo>
                    <a:pt x="256031" y="0"/>
                  </a:moveTo>
                  <a:lnTo>
                    <a:pt x="266699" y="0"/>
                  </a:lnTo>
                </a:path>
                <a:path w="928369">
                  <a:moveTo>
                    <a:pt x="277368" y="0"/>
                  </a:moveTo>
                  <a:lnTo>
                    <a:pt x="288035" y="0"/>
                  </a:lnTo>
                </a:path>
                <a:path w="928369">
                  <a:moveTo>
                    <a:pt x="298704" y="0"/>
                  </a:moveTo>
                  <a:lnTo>
                    <a:pt x="309371" y="0"/>
                  </a:lnTo>
                </a:path>
                <a:path w="928369">
                  <a:moveTo>
                    <a:pt x="320040" y="0"/>
                  </a:moveTo>
                  <a:lnTo>
                    <a:pt x="330707" y="0"/>
                  </a:lnTo>
                </a:path>
                <a:path w="928369">
                  <a:moveTo>
                    <a:pt x="341376" y="0"/>
                  </a:moveTo>
                  <a:lnTo>
                    <a:pt x="352043" y="0"/>
                  </a:lnTo>
                </a:path>
                <a:path w="928369">
                  <a:moveTo>
                    <a:pt x="362712" y="0"/>
                  </a:moveTo>
                  <a:lnTo>
                    <a:pt x="384047" y="0"/>
                  </a:lnTo>
                </a:path>
                <a:path w="928369">
                  <a:moveTo>
                    <a:pt x="394716" y="0"/>
                  </a:moveTo>
                  <a:lnTo>
                    <a:pt x="405383" y="0"/>
                  </a:lnTo>
                </a:path>
                <a:path w="928369">
                  <a:moveTo>
                    <a:pt x="416052" y="0"/>
                  </a:moveTo>
                  <a:lnTo>
                    <a:pt x="426719" y="0"/>
                  </a:lnTo>
                </a:path>
                <a:path w="928369">
                  <a:moveTo>
                    <a:pt x="437388" y="0"/>
                  </a:moveTo>
                  <a:lnTo>
                    <a:pt x="448055" y="0"/>
                  </a:lnTo>
                </a:path>
                <a:path w="928369">
                  <a:moveTo>
                    <a:pt x="458724" y="0"/>
                  </a:moveTo>
                  <a:lnTo>
                    <a:pt x="469391" y="0"/>
                  </a:lnTo>
                </a:path>
                <a:path w="928369">
                  <a:moveTo>
                    <a:pt x="480059" y="0"/>
                  </a:moveTo>
                  <a:lnTo>
                    <a:pt x="490727" y="0"/>
                  </a:lnTo>
                </a:path>
                <a:path w="928369">
                  <a:moveTo>
                    <a:pt x="501396" y="0"/>
                  </a:moveTo>
                  <a:lnTo>
                    <a:pt x="512063" y="0"/>
                  </a:lnTo>
                </a:path>
                <a:path w="928369">
                  <a:moveTo>
                    <a:pt x="522731" y="0"/>
                  </a:moveTo>
                  <a:lnTo>
                    <a:pt x="544067" y="0"/>
                  </a:lnTo>
                </a:path>
                <a:path w="928369">
                  <a:moveTo>
                    <a:pt x="554735" y="0"/>
                  </a:moveTo>
                  <a:lnTo>
                    <a:pt x="565403" y="0"/>
                  </a:lnTo>
                </a:path>
                <a:path w="928369">
                  <a:moveTo>
                    <a:pt x="576071" y="0"/>
                  </a:moveTo>
                  <a:lnTo>
                    <a:pt x="586739" y="0"/>
                  </a:lnTo>
                </a:path>
                <a:path w="928369">
                  <a:moveTo>
                    <a:pt x="597407" y="0"/>
                  </a:moveTo>
                  <a:lnTo>
                    <a:pt x="608075" y="0"/>
                  </a:lnTo>
                </a:path>
                <a:path w="928369">
                  <a:moveTo>
                    <a:pt x="618744" y="0"/>
                  </a:moveTo>
                  <a:lnTo>
                    <a:pt x="629411" y="0"/>
                  </a:lnTo>
                </a:path>
                <a:path w="928369">
                  <a:moveTo>
                    <a:pt x="640079" y="0"/>
                  </a:moveTo>
                  <a:lnTo>
                    <a:pt x="650747" y="0"/>
                  </a:lnTo>
                </a:path>
                <a:path w="928369">
                  <a:moveTo>
                    <a:pt x="661415" y="0"/>
                  </a:moveTo>
                  <a:lnTo>
                    <a:pt x="672083" y="0"/>
                  </a:lnTo>
                </a:path>
                <a:path w="928369">
                  <a:moveTo>
                    <a:pt x="682751" y="0"/>
                  </a:moveTo>
                  <a:lnTo>
                    <a:pt x="704087" y="0"/>
                  </a:lnTo>
                </a:path>
                <a:path w="928369">
                  <a:moveTo>
                    <a:pt x="714756" y="0"/>
                  </a:moveTo>
                  <a:lnTo>
                    <a:pt x="725423" y="0"/>
                  </a:lnTo>
                </a:path>
                <a:path w="928369">
                  <a:moveTo>
                    <a:pt x="736091" y="0"/>
                  </a:moveTo>
                  <a:lnTo>
                    <a:pt x="746759" y="0"/>
                  </a:lnTo>
                </a:path>
                <a:path w="928369">
                  <a:moveTo>
                    <a:pt x="757427" y="0"/>
                  </a:moveTo>
                  <a:lnTo>
                    <a:pt x="768095" y="0"/>
                  </a:lnTo>
                </a:path>
                <a:path w="928369">
                  <a:moveTo>
                    <a:pt x="778763" y="0"/>
                  </a:moveTo>
                  <a:lnTo>
                    <a:pt x="789431" y="0"/>
                  </a:lnTo>
                </a:path>
                <a:path w="928369">
                  <a:moveTo>
                    <a:pt x="800100" y="0"/>
                  </a:moveTo>
                  <a:lnTo>
                    <a:pt x="810767" y="0"/>
                  </a:lnTo>
                </a:path>
                <a:path w="928369">
                  <a:moveTo>
                    <a:pt x="821435" y="0"/>
                  </a:moveTo>
                  <a:lnTo>
                    <a:pt x="832103" y="0"/>
                  </a:lnTo>
                </a:path>
                <a:path w="928369">
                  <a:moveTo>
                    <a:pt x="842771" y="0"/>
                  </a:moveTo>
                  <a:lnTo>
                    <a:pt x="864107" y="0"/>
                  </a:lnTo>
                </a:path>
                <a:path w="928369">
                  <a:moveTo>
                    <a:pt x="874776" y="0"/>
                  </a:moveTo>
                  <a:lnTo>
                    <a:pt x="885443" y="0"/>
                  </a:lnTo>
                </a:path>
                <a:path w="928369">
                  <a:moveTo>
                    <a:pt x="896111" y="0"/>
                  </a:moveTo>
                  <a:lnTo>
                    <a:pt x="906779" y="0"/>
                  </a:lnTo>
                </a:path>
                <a:path w="928369">
                  <a:moveTo>
                    <a:pt x="917447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/>
          <p:nvPr/>
        </p:nvSpPr>
        <p:spPr>
          <a:xfrm>
            <a:off x="2208276" y="254431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6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28316" y="25443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32003" y="0"/>
                </a:lnTo>
              </a:path>
              <a:path w="426719">
                <a:moveTo>
                  <a:pt x="42672" y="0"/>
                </a:moveTo>
                <a:lnTo>
                  <a:pt x="64007" y="0"/>
                </a:lnTo>
              </a:path>
              <a:path w="426719">
                <a:moveTo>
                  <a:pt x="74675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19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192023" y="0"/>
                </a:lnTo>
              </a:path>
              <a:path w="426719">
                <a:moveTo>
                  <a:pt x="202692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1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5" y="0"/>
                </a:moveTo>
                <a:lnTo>
                  <a:pt x="352043" y="0"/>
                </a:lnTo>
              </a:path>
              <a:path w="426719">
                <a:moveTo>
                  <a:pt x="362712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64508" y="25443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2" y="0"/>
                </a:moveTo>
                <a:lnTo>
                  <a:pt x="53339" y="0"/>
                </a:lnTo>
              </a:path>
              <a:path w="149860">
                <a:moveTo>
                  <a:pt x="64008" y="0"/>
                </a:moveTo>
                <a:lnTo>
                  <a:pt x="74675" y="0"/>
                </a:lnTo>
              </a:path>
              <a:path w="149860">
                <a:moveTo>
                  <a:pt x="85344" y="0"/>
                </a:moveTo>
                <a:lnTo>
                  <a:pt x="96011" y="0"/>
                </a:lnTo>
              </a:path>
              <a:path w="149860">
                <a:moveTo>
                  <a:pt x="106680" y="0"/>
                </a:moveTo>
                <a:lnTo>
                  <a:pt x="128015" y="0"/>
                </a:lnTo>
              </a:path>
              <a:path w="149860">
                <a:moveTo>
                  <a:pt x="138684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0139" y="2554985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>
                <a:moveTo>
                  <a:pt x="0" y="0"/>
                </a:moveTo>
                <a:lnTo>
                  <a:pt x="1184147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55035" y="2538983"/>
            <a:ext cx="1098804" cy="213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5463" y="2549651"/>
            <a:ext cx="64007" cy="213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045463" y="2538983"/>
            <a:ext cx="4993005" cy="96520"/>
            <a:chOff x="1045463" y="2538983"/>
            <a:chExt cx="4993005" cy="96520"/>
          </a:xfrm>
        </p:grpSpPr>
        <p:sp>
          <p:nvSpPr>
            <p:cNvPr id="142" name="object 142"/>
            <p:cNvSpPr/>
            <p:nvPr/>
          </p:nvSpPr>
          <p:spPr>
            <a:xfrm>
              <a:off x="2538983" y="2554985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14955" y="2538983"/>
              <a:ext cx="213359" cy="3200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45463" y="2549651"/>
              <a:ext cx="4981955" cy="4267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20139" y="2586989"/>
              <a:ext cx="629920" cy="0"/>
            </a:xfrm>
            <a:custGeom>
              <a:avLst/>
              <a:gdLst/>
              <a:ahLst/>
              <a:cxnLst/>
              <a:rect l="l" t="t" r="r" b="b"/>
              <a:pathLst>
                <a:path w="629919">
                  <a:moveTo>
                    <a:pt x="0" y="0"/>
                  </a:moveTo>
                  <a:lnTo>
                    <a:pt x="629411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72283" y="258698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475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60219" y="2581655"/>
              <a:ext cx="490728" cy="2133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09471" y="2586989"/>
              <a:ext cx="3253740" cy="10795"/>
            </a:xfrm>
            <a:custGeom>
              <a:avLst/>
              <a:gdLst/>
              <a:ahLst/>
              <a:cxnLst/>
              <a:rect l="l" t="t" r="r" b="b"/>
              <a:pathLst>
                <a:path w="3253740" h="10794">
                  <a:moveTo>
                    <a:pt x="2709671" y="0"/>
                  </a:moveTo>
                  <a:lnTo>
                    <a:pt x="2741675" y="0"/>
                  </a:lnTo>
                </a:path>
                <a:path w="3253740" h="10794">
                  <a:moveTo>
                    <a:pt x="2944367" y="0"/>
                  </a:moveTo>
                  <a:lnTo>
                    <a:pt x="2976371" y="0"/>
                  </a:lnTo>
                </a:path>
                <a:path w="3253740" h="10794">
                  <a:moveTo>
                    <a:pt x="2987040" y="0"/>
                  </a:moveTo>
                  <a:lnTo>
                    <a:pt x="3019043" y="0"/>
                  </a:lnTo>
                </a:path>
                <a:path w="3253740" h="10794">
                  <a:moveTo>
                    <a:pt x="3029712" y="0"/>
                  </a:moveTo>
                  <a:lnTo>
                    <a:pt x="3061715" y="0"/>
                  </a:lnTo>
                </a:path>
                <a:path w="3253740" h="10794">
                  <a:moveTo>
                    <a:pt x="3083052" y="0"/>
                  </a:moveTo>
                  <a:lnTo>
                    <a:pt x="3115055" y="0"/>
                  </a:lnTo>
                </a:path>
                <a:path w="3253740" h="10794">
                  <a:moveTo>
                    <a:pt x="3125723" y="0"/>
                  </a:moveTo>
                  <a:lnTo>
                    <a:pt x="3157727" y="0"/>
                  </a:lnTo>
                </a:path>
                <a:path w="3253740" h="10794">
                  <a:moveTo>
                    <a:pt x="3168395" y="0"/>
                  </a:moveTo>
                  <a:lnTo>
                    <a:pt x="3200399" y="0"/>
                  </a:lnTo>
                </a:path>
                <a:path w="3253740" h="10794">
                  <a:moveTo>
                    <a:pt x="3211067" y="0"/>
                  </a:moveTo>
                  <a:lnTo>
                    <a:pt x="3253739" y="0"/>
                  </a:lnTo>
                </a:path>
                <a:path w="3253740" h="10794">
                  <a:moveTo>
                    <a:pt x="0" y="10667"/>
                  </a:moveTo>
                  <a:lnTo>
                    <a:pt x="10667" y="10667"/>
                  </a:lnTo>
                </a:path>
                <a:path w="3253740" h="10794">
                  <a:moveTo>
                    <a:pt x="21335" y="10667"/>
                  </a:moveTo>
                  <a:lnTo>
                    <a:pt x="42671" y="10667"/>
                  </a:lnTo>
                </a:path>
                <a:path w="3253740" h="10794">
                  <a:moveTo>
                    <a:pt x="53340" y="10667"/>
                  </a:moveTo>
                  <a:lnTo>
                    <a:pt x="64007" y="10667"/>
                  </a:lnTo>
                </a:path>
                <a:path w="3253740" h="10794">
                  <a:moveTo>
                    <a:pt x="74675" y="10667"/>
                  </a:moveTo>
                  <a:lnTo>
                    <a:pt x="85343" y="10667"/>
                  </a:lnTo>
                </a:path>
                <a:path w="3253740" h="10794">
                  <a:moveTo>
                    <a:pt x="96012" y="10667"/>
                  </a:moveTo>
                  <a:lnTo>
                    <a:pt x="106679" y="10667"/>
                  </a:lnTo>
                </a:path>
                <a:path w="3253740" h="10794">
                  <a:moveTo>
                    <a:pt x="117347" y="10667"/>
                  </a:moveTo>
                  <a:lnTo>
                    <a:pt x="128015" y="10667"/>
                  </a:lnTo>
                </a:path>
                <a:path w="3253740" h="10794">
                  <a:moveTo>
                    <a:pt x="138684" y="10667"/>
                  </a:moveTo>
                  <a:lnTo>
                    <a:pt x="149351" y="10667"/>
                  </a:lnTo>
                </a:path>
                <a:path w="3253740" h="10794">
                  <a:moveTo>
                    <a:pt x="160019" y="10667"/>
                  </a:moveTo>
                  <a:lnTo>
                    <a:pt x="170687" y="10667"/>
                  </a:lnTo>
                </a:path>
                <a:path w="3253740" h="10794">
                  <a:moveTo>
                    <a:pt x="181356" y="10667"/>
                  </a:moveTo>
                  <a:lnTo>
                    <a:pt x="202691" y="10667"/>
                  </a:lnTo>
                </a:path>
                <a:path w="3253740" h="10794">
                  <a:moveTo>
                    <a:pt x="213359" y="10667"/>
                  </a:moveTo>
                  <a:lnTo>
                    <a:pt x="224027" y="10667"/>
                  </a:lnTo>
                </a:path>
                <a:path w="3253740" h="10794">
                  <a:moveTo>
                    <a:pt x="234695" y="10667"/>
                  </a:moveTo>
                  <a:lnTo>
                    <a:pt x="245363" y="10667"/>
                  </a:lnTo>
                </a:path>
                <a:path w="3253740" h="10794">
                  <a:moveTo>
                    <a:pt x="256031" y="10667"/>
                  </a:moveTo>
                  <a:lnTo>
                    <a:pt x="266699" y="10667"/>
                  </a:lnTo>
                </a:path>
                <a:path w="3253740" h="10794">
                  <a:moveTo>
                    <a:pt x="277368" y="10667"/>
                  </a:moveTo>
                  <a:lnTo>
                    <a:pt x="288035" y="10667"/>
                  </a:lnTo>
                </a:path>
                <a:path w="3253740" h="10794">
                  <a:moveTo>
                    <a:pt x="298703" y="10667"/>
                  </a:moveTo>
                  <a:lnTo>
                    <a:pt x="309371" y="10667"/>
                  </a:lnTo>
                </a:path>
                <a:path w="3253740" h="10794">
                  <a:moveTo>
                    <a:pt x="320040" y="10667"/>
                  </a:moveTo>
                  <a:lnTo>
                    <a:pt x="330707" y="10667"/>
                  </a:lnTo>
                </a:path>
                <a:path w="3253740" h="10794">
                  <a:moveTo>
                    <a:pt x="341375" y="10667"/>
                  </a:moveTo>
                  <a:lnTo>
                    <a:pt x="362711" y="10667"/>
                  </a:lnTo>
                </a:path>
                <a:path w="3253740" h="10794">
                  <a:moveTo>
                    <a:pt x="373379" y="10667"/>
                  </a:moveTo>
                  <a:lnTo>
                    <a:pt x="384047" y="10667"/>
                  </a:lnTo>
                </a:path>
                <a:path w="3253740" h="10794">
                  <a:moveTo>
                    <a:pt x="394716" y="10667"/>
                  </a:moveTo>
                  <a:lnTo>
                    <a:pt x="405383" y="10667"/>
                  </a:lnTo>
                </a:path>
                <a:path w="3253740" h="10794">
                  <a:moveTo>
                    <a:pt x="416051" y="10667"/>
                  </a:moveTo>
                  <a:lnTo>
                    <a:pt x="426719" y="10667"/>
                  </a:lnTo>
                </a:path>
                <a:path w="3253740" h="10794">
                  <a:moveTo>
                    <a:pt x="437388" y="10667"/>
                  </a:moveTo>
                  <a:lnTo>
                    <a:pt x="448055" y="10667"/>
                  </a:lnTo>
                </a:path>
                <a:path w="3253740" h="10794">
                  <a:moveTo>
                    <a:pt x="458723" y="10667"/>
                  </a:moveTo>
                  <a:lnTo>
                    <a:pt x="469391" y="10667"/>
                  </a:lnTo>
                </a:path>
                <a:path w="3253740" h="10794">
                  <a:moveTo>
                    <a:pt x="480059" y="10667"/>
                  </a:moveTo>
                  <a:lnTo>
                    <a:pt x="490727" y="10667"/>
                  </a:lnTo>
                </a:path>
                <a:path w="3253740" h="10794">
                  <a:moveTo>
                    <a:pt x="501395" y="10667"/>
                  </a:moveTo>
                  <a:lnTo>
                    <a:pt x="522731" y="10667"/>
                  </a:lnTo>
                </a:path>
                <a:path w="3253740" h="10794">
                  <a:moveTo>
                    <a:pt x="533399" y="10667"/>
                  </a:moveTo>
                  <a:lnTo>
                    <a:pt x="544067" y="10667"/>
                  </a:lnTo>
                </a:path>
                <a:path w="3253740" h="10794">
                  <a:moveTo>
                    <a:pt x="554735" y="10667"/>
                  </a:moveTo>
                  <a:lnTo>
                    <a:pt x="565403" y="10667"/>
                  </a:lnTo>
                </a:path>
                <a:path w="3253740" h="10794">
                  <a:moveTo>
                    <a:pt x="576071" y="10667"/>
                  </a:moveTo>
                  <a:lnTo>
                    <a:pt x="586739" y="10667"/>
                  </a:lnTo>
                </a:path>
                <a:path w="3253740" h="10794">
                  <a:moveTo>
                    <a:pt x="597407" y="10667"/>
                  </a:moveTo>
                  <a:lnTo>
                    <a:pt x="608075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997708" y="2581655"/>
              <a:ext cx="810768" cy="2133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56131" y="2581655"/>
              <a:ext cx="4981955" cy="4267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09471" y="2597657"/>
              <a:ext cx="3264535" cy="21590"/>
            </a:xfrm>
            <a:custGeom>
              <a:avLst/>
              <a:gdLst/>
              <a:ahLst/>
              <a:cxnLst/>
              <a:rect l="l" t="t" r="r" b="b"/>
              <a:pathLst>
                <a:path w="3264535" h="21589">
                  <a:moveTo>
                    <a:pt x="2720340" y="0"/>
                  </a:moveTo>
                  <a:lnTo>
                    <a:pt x="2731007" y="0"/>
                  </a:lnTo>
                </a:path>
                <a:path w="3264535" h="21589">
                  <a:moveTo>
                    <a:pt x="2741676" y="0"/>
                  </a:moveTo>
                  <a:lnTo>
                    <a:pt x="2763011" y="0"/>
                  </a:lnTo>
                </a:path>
                <a:path w="3264535" h="21589">
                  <a:moveTo>
                    <a:pt x="2773679" y="0"/>
                  </a:moveTo>
                  <a:lnTo>
                    <a:pt x="2784347" y="0"/>
                  </a:lnTo>
                </a:path>
                <a:path w="3264535" h="21589">
                  <a:moveTo>
                    <a:pt x="2795016" y="0"/>
                  </a:moveTo>
                  <a:lnTo>
                    <a:pt x="2805683" y="0"/>
                  </a:lnTo>
                </a:path>
                <a:path w="3264535" h="21589">
                  <a:moveTo>
                    <a:pt x="2816352" y="0"/>
                  </a:moveTo>
                  <a:lnTo>
                    <a:pt x="2827019" y="0"/>
                  </a:lnTo>
                </a:path>
                <a:path w="3264535" h="21589">
                  <a:moveTo>
                    <a:pt x="2933700" y="0"/>
                  </a:moveTo>
                  <a:lnTo>
                    <a:pt x="2944367" y="0"/>
                  </a:lnTo>
                </a:path>
                <a:path w="3264535" h="21589">
                  <a:moveTo>
                    <a:pt x="2955035" y="0"/>
                  </a:moveTo>
                  <a:lnTo>
                    <a:pt x="2965703" y="0"/>
                  </a:lnTo>
                </a:path>
                <a:path w="3264535" h="21589">
                  <a:moveTo>
                    <a:pt x="2976371" y="0"/>
                  </a:moveTo>
                  <a:lnTo>
                    <a:pt x="2987039" y="0"/>
                  </a:lnTo>
                </a:path>
                <a:path w="3264535" h="21589">
                  <a:moveTo>
                    <a:pt x="2997707" y="0"/>
                  </a:moveTo>
                  <a:lnTo>
                    <a:pt x="3008375" y="0"/>
                  </a:lnTo>
                </a:path>
                <a:path w="3264535" h="21589">
                  <a:moveTo>
                    <a:pt x="3019043" y="0"/>
                  </a:moveTo>
                  <a:lnTo>
                    <a:pt x="3029711" y="0"/>
                  </a:lnTo>
                </a:path>
                <a:path w="3264535" h="21589">
                  <a:moveTo>
                    <a:pt x="3040379" y="0"/>
                  </a:moveTo>
                  <a:lnTo>
                    <a:pt x="3051047" y="0"/>
                  </a:lnTo>
                </a:path>
                <a:path w="3264535" h="21589">
                  <a:moveTo>
                    <a:pt x="3061716" y="0"/>
                  </a:moveTo>
                  <a:lnTo>
                    <a:pt x="3083051" y="0"/>
                  </a:lnTo>
                </a:path>
                <a:path w="3264535" h="21589">
                  <a:moveTo>
                    <a:pt x="3093719" y="0"/>
                  </a:moveTo>
                  <a:lnTo>
                    <a:pt x="3104387" y="0"/>
                  </a:lnTo>
                </a:path>
                <a:path w="3264535" h="21589">
                  <a:moveTo>
                    <a:pt x="3115055" y="0"/>
                  </a:moveTo>
                  <a:lnTo>
                    <a:pt x="3125723" y="0"/>
                  </a:lnTo>
                </a:path>
                <a:path w="3264535" h="21589">
                  <a:moveTo>
                    <a:pt x="3136391" y="0"/>
                  </a:moveTo>
                  <a:lnTo>
                    <a:pt x="3147059" y="0"/>
                  </a:lnTo>
                </a:path>
                <a:path w="3264535" h="21589">
                  <a:moveTo>
                    <a:pt x="3157728" y="0"/>
                  </a:moveTo>
                  <a:lnTo>
                    <a:pt x="3168395" y="0"/>
                  </a:lnTo>
                </a:path>
                <a:path w="3264535" h="21589">
                  <a:moveTo>
                    <a:pt x="3179064" y="0"/>
                  </a:moveTo>
                  <a:lnTo>
                    <a:pt x="3189731" y="0"/>
                  </a:lnTo>
                </a:path>
                <a:path w="3264535" h="21589">
                  <a:moveTo>
                    <a:pt x="3200400" y="0"/>
                  </a:moveTo>
                  <a:lnTo>
                    <a:pt x="3211067" y="0"/>
                  </a:lnTo>
                </a:path>
                <a:path w="3264535" h="21589">
                  <a:moveTo>
                    <a:pt x="3221735" y="0"/>
                  </a:moveTo>
                  <a:lnTo>
                    <a:pt x="3243071" y="0"/>
                  </a:lnTo>
                </a:path>
                <a:path w="3264535" h="21589">
                  <a:moveTo>
                    <a:pt x="3253740" y="0"/>
                  </a:moveTo>
                  <a:lnTo>
                    <a:pt x="3264407" y="0"/>
                  </a:lnTo>
                </a:path>
                <a:path w="3264535" h="21589">
                  <a:moveTo>
                    <a:pt x="0" y="21336"/>
                  </a:moveTo>
                  <a:lnTo>
                    <a:pt x="10667" y="21336"/>
                  </a:lnTo>
                </a:path>
                <a:path w="3264535" h="21589">
                  <a:moveTo>
                    <a:pt x="21335" y="21336"/>
                  </a:moveTo>
                  <a:lnTo>
                    <a:pt x="42671" y="21336"/>
                  </a:lnTo>
                </a:path>
                <a:path w="3264535" h="21589">
                  <a:moveTo>
                    <a:pt x="53340" y="21336"/>
                  </a:moveTo>
                  <a:lnTo>
                    <a:pt x="64007" y="21336"/>
                  </a:lnTo>
                </a:path>
                <a:path w="3264535" h="21589">
                  <a:moveTo>
                    <a:pt x="74675" y="21336"/>
                  </a:moveTo>
                  <a:lnTo>
                    <a:pt x="85343" y="21336"/>
                  </a:lnTo>
                </a:path>
                <a:path w="326453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6453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6453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6453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6453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6453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6453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6453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6453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6453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6453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6453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6453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6453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6453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6453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6453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6453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6453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6453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6453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6453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6453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64535" h="21589">
                  <a:moveTo>
                    <a:pt x="618743" y="21336"/>
                  </a:moveTo>
                  <a:lnTo>
                    <a:pt x="629411" y="21336"/>
                  </a:lnTo>
                </a:path>
                <a:path w="3264535" h="21589">
                  <a:moveTo>
                    <a:pt x="640079" y="21336"/>
                  </a:moveTo>
                  <a:lnTo>
                    <a:pt x="650747" y="21336"/>
                  </a:lnTo>
                </a:path>
                <a:path w="3264535" h="21589">
                  <a:moveTo>
                    <a:pt x="661415" y="21336"/>
                  </a:moveTo>
                  <a:lnTo>
                    <a:pt x="682751" y="21336"/>
                  </a:lnTo>
                </a:path>
                <a:path w="3264535" h="21589">
                  <a:moveTo>
                    <a:pt x="693419" y="21336"/>
                  </a:moveTo>
                  <a:lnTo>
                    <a:pt x="704087" y="21336"/>
                  </a:lnTo>
                </a:path>
                <a:path w="3264535" h="21589">
                  <a:moveTo>
                    <a:pt x="714755" y="21336"/>
                  </a:moveTo>
                  <a:lnTo>
                    <a:pt x="725423" y="21336"/>
                  </a:lnTo>
                </a:path>
                <a:path w="3264535" h="21589">
                  <a:moveTo>
                    <a:pt x="736091" y="21336"/>
                  </a:moveTo>
                  <a:lnTo>
                    <a:pt x="746759" y="21336"/>
                  </a:lnTo>
                </a:path>
                <a:path w="3264535" h="21589">
                  <a:moveTo>
                    <a:pt x="757427" y="21336"/>
                  </a:moveTo>
                  <a:lnTo>
                    <a:pt x="768095" y="21336"/>
                  </a:lnTo>
                </a:path>
                <a:path w="3264535" h="21589">
                  <a:moveTo>
                    <a:pt x="778763" y="21336"/>
                  </a:moveTo>
                  <a:lnTo>
                    <a:pt x="789431" y="21336"/>
                  </a:lnTo>
                </a:path>
                <a:path w="3264535" h="21589">
                  <a:moveTo>
                    <a:pt x="800099" y="21336"/>
                  </a:moveTo>
                  <a:lnTo>
                    <a:pt x="810767" y="21336"/>
                  </a:lnTo>
                </a:path>
                <a:path w="3264535" h="21589">
                  <a:moveTo>
                    <a:pt x="821435" y="21336"/>
                  </a:moveTo>
                  <a:lnTo>
                    <a:pt x="842771" y="21336"/>
                  </a:lnTo>
                </a:path>
                <a:path w="3264535" h="21589">
                  <a:moveTo>
                    <a:pt x="853439" y="21336"/>
                  </a:moveTo>
                  <a:lnTo>
                    <a:pt x="864107" y="21336"/>
                  </a:lnTo>
                </a:path>
                <a:path w="3264535" h="21589">
                  <a:moveTo>
                    <a:pt x="874775" y="21336"/>
                  </a:moveTo>
                  <a:lnTo>
                    <a:pt x="885443" y="21336"/>
                  </a:lnTo>
                </a:path>
                <a:path w="3264535" h="21589">
                  <a:moveTo>
                    <a:pt x="896111" y="21336"/>
                  </a:moveTo>
                  <a:lnTo>
                    <a:pt x="906779" y="21336"/>
                  </a:lnTo>
                </a:path>
                <a:path w="3264535" h="21589">
                  <a:moveTo>
                    <a:pt x="917447" y="21336"/>
                  </a:moveTo>
                  <a:lnTo>
                    <a:pt x="928115" y="21336"/>
                  </a:lnTo>
                </a:path>
                <a:path w="3264535" h="21589">
                  <a:moveTo>
                    <a:pt x="938783" y="21336"/>
                  </a:moveTo>
                  <a:lnTo>
                    <a:pt x="949451" y="21336"/>
                  </a:lnTo>
                </a:path>
                <a:path w="3264535" h="21589">
                  <a:moveTo>
                    <a:pt x="960119" y="21336"/>
                  </a:moveTo>
                  <a:lnTo>
                    <a:pt x="970787" y="21336"/>
                  </a:lnTo>
                </a:path>
                <a:path w="3264535" h="21589">
                  <a:moveTo>
                    <a:pt x="981455" y="21336"/>
                  </a:moveTo>
                  <a:lnTo>
                    <a:pt x="1002791" y="21336"/>
                  </a:lnTo>
                </a:path>
                <a:path w="3264535" h="21589">
                  <a:moveTo>
                    <a:pt x="1013459" y="21336"/>
                  </a:moveTo>
                  <a:lnTo>
                    <a:pt x="1024127" y="21336"/>
                  </a:lnTo>
                </a:path>
                <a:path w="3264535" h="21589">
                  <a:moveTo>
                    <a:pt x="1034795" y="21336"/>
                  </a:moveTo>
                  <a:lnTo>
                    <a:pt x="1045463" y="21336"/>
                  </a:lnTo>
                </a:path>
                <a:path w="3264535" h="21589">
                  <a:moveTo>
                    <a:pt x="1056131" y="21336"/>
                  </a:moveTo>
                  <a:lnTo>
                    <a:pt x="1066799" y="21336"/>
                  </a:lnTo>
                </a:path>
                <a:path w="3264535" h="21589">
                  <a:moveTo>
                    <a:pt x="1077467" y="21336"/>
                  </a:moveTo>
                  <a:lnTo>
                    <a:pt x="1088135" y="21336"/>
                  </a:lnTo>
                </a:path>
                <a:path w="326453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326453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326453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326453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326453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3264535" h="21589">
                  <a:moveTo>
                    <a:pt x="1216152" y="21336"/>
                  </a:moveTo>
                  <a:lnTo>
                    <a:pt x="1226819" y="21336"/>
                  </a:lnTo>
                </a:path>
                <a:path w="326453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326453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326453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326453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326453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326453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326453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3264535" h="21589">
                  <a:moveTo>
                    <a:pt x="1397508" y="21336"/>
                  </a:moveTo>
                  <a:lnTo>
                    <a:pt x="1408175" y="21336"/>
                  </a:lnTo>
                </a:path>
                <a:path w="326453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326453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326453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326453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326453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326453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326453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3264535" h="21589">
                  <a:moveTo>
                    <a:pt x="1621535" y="21336"/>
                  </a:moveTo>
                  <a:lnTo>
                    <a:pt x="1642871" y="21336"/>
                  </a:lnTo>
                </a:path>
                <a:path w="3264535" h="21589">
                  <a:moveTo>
                    <a:pt x="1653539" y="21336"/>
                  </a:moveTo>
                  <a:lnTo>
                    <a:pt x="1664207" y="21336"/>
                  </a:lnTo>
                </a:path>
                <a:path w="3264535" h="21589">
                  <a:moveTo>
                    <a:pt x="1674875" y="21336"/>
                  </a:moveTo>
                  <a:lnTo>
                    <a:pt x="1685543" y="21336"/>
                  </a:lnTo>
                </a:path>
                <a:path w="3264535" h="21589">
                  <a:moveTo>
                    <a:pt x="1696211" y="21336"/>
                  </a:moveTo>
                  <a:lnTo>
                    <a:pt x="1706879" y="21336"/>
                  </a:lnTo>
                </a:path>
                <a:path w="3264535" h="21589">
                  <a:moveTo>
                    <a:pt x="1717547" y="21336"/>
                  </a:moveTo>
                  <a:lnTo>
                    <a:pt x="1728215" y="21336"/>
                  </a:lnTo>
                </a:path>
                <a:path w="3264535" h="21589">
                  <a:moveTo>
                    <a:pt x="1738883" y="21336"/>
                  </a:moveTo>
                  <a:lnTo>
                    <a:pt x="1749551" y="21336"/>
                  </a:lnTo>
                </a:path>
                <a:path w="3264535" h="21589">
                  <a:moveTo>
                    <a:pt x="1760219" y="21336"/>
                  </a:moveTo>
                  <a:lnTo>
                    <a:pt x="1770887" y="21336"/>
                  </a:lnTo>
                </a:path>
                <a:path w="3264535" h="21589">
                  <a:moveTo>
                    <a:pt x="1781555" y="21336"/>
                  </a:moveTo>
                  <a:lnTo>
                    <a:pt x="1802891" y="21336"/>
                  </a:lnTo>
                </a:path>
                <a:path w="3264535" h="21589">
                  <a:moveTo>
                    <a:pt x="1813559" y="21336"/>
                  </a:moveTo>
                  <a:lnTo>
                    <a:pt x="1824227" y="21336"/>
                  </a:lnTo>
                </a:path>
                <a:path w="3264535" h="21589">
                  <a:moveTo>
                    <a:pt x="1834895" y="21336"/>
                  </a:moveTo>
                  <a:lnTo>
                    <a:pt x="1845563" y="21336"/>
                  </a:lnTo>
                </a:path>
                <a:path w="3264535" h="21589">
                  <a:moveTo>
                    <a:pt x="1856231" y="21336"/>
                  </a:moveTo>
                  <a:lnTo>
                    <a:pt x="1866899" y="21336"/>
                  </a:lnTo>
                </a:path>
                <a:path w="3264535" h="21589">
                  <a:moveTo>
                    <a:pt x="1877567" y="21336"/>
                  </a:moveTo>
                  <a:lnTo>
                    <a:pt x="188823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765803" y="26189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51147" y="2618993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21335" y="0"/>
                  </a:lnTo>
                </a:path>
                <a:path w="523239">
                  <a:moveTo>
                    <a:pt x="480059" y="0"/>
                  </a:moveTo>
                  <a:lnTo>
                    <a:pt x="501395" y="0"/>
                  </a:lnTo>
                </a:path>
                <a:path w="523239">
                  <a:moveTo>
                    <a:pt x="512063" y="0"/>
                  </a:moveTo>
                  <a:lnTo>
                    <a:pt x="5227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20139" y="2629661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450847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20540" y="262966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42671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/>
          <p:nvPr/>
        </p:nvSpPr>
        <p:spPr>
          <a:xfrm>
            <a:off x="768095" y="26403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09472" y="26403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056132" y="2613660"/>
            <a:ext cx="5131435" cy="96520"/>
            <a:chOff x="1056132" y="2613660"/>
            <a:chExt cx="5131435" cy="96520"/>
          </a:xfrm>
        </p:grpSpPr>
        <p:sp>
          <p:nvSpPr>
            <p:cNvPr id="159" name="object 159"/>
            <p:cNvSpPr/>
            <p:nvPr/>
          </p:nvSpPr>
          <p:spPr>
            <a:xfrm>
              <a:off x="2592324" y="2613660"/>
              <a:ext cx="1728215" cy="3200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56132" y="2613660"/>
              <a:ext cx="4960619" cy="53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89632" y="2640330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10667" y="0"/>
                  </a:lnTo>
                </a:path>
                <a:path w="224155">
                  <a:moveTo>
                    <a:pt x="21336" y="0"/>
                  </a:moveTo>
                  <a:lnTo>
                    <a:pt x="42671" y="0"/>
                  </a:lnTo>
                </a:path>
                <a:path w="224155">
                  <a:moveTo>
                    <a:pt x="53339" y="0"/>
                  </a:moveTo>
                  <a:lnTo>
                    <a:pt x="64007" y="0"/>
                  </a:lnTo>
                </a:path>
                <a:path w="224155">
                  <a:moveTo>
                    <a:pt x="74675" y="0"/>
                  </a:moveTo>
                  <a:lnTo>
                    <a:pt x="85343" y="0"/>
                  </a:lnTo>
                </a:path>
                <a:path w="224155">
                  <a:moveTo>
                    <a:pt x="96012" y="0"/>
                  </a:moveTo>
                  <a:lnTo>
                    <a:pt x="106679" y="0"/>
                  </a:lnTo>
                </a:path>
                <a:path w="224155">
                  <a:moveTo>
                    <a:pt x="117348" y="0"/>
                  </a:moveTo>
                  <a:lnTo>
                    <a:pt x="128015" y="0"/>
                  </a:lnTo>
                </a:path>
                <a:path w="224155">
                  <a:moveTo>
                    <a:pt x="138683" y="0"/>
                  </a:moveTo>
                  <a:lnTo>
                    <a:pt x="149351" y="0"/>
                  </a:lnTo>
                </a:path>
                <a:path w="224155">
                  <a:moveTo>
                    <a:pt x="160019" y="0"/>
                  </a:moveTo>
                  <a:lnTo>
                    <a:pt x="170687" y="0"/>
                  </a:lnTo>
                </a:path>
                <a:path w="224155">
                  <a:moveTo>
                    <a:pt x="181356" y="0"/>
                  </a:moveTo>
                  <a:lnTo>
                    <a:pt x="202691" y="0"/>
                  </a:lnTo>
                </a:path>
                <a:path w="224155">
                  <a:moveTo>
                    <a:pt x="213359" y="0"/>
                  </a:moveTo>
                  <a:lnTo>
                    <a:pt x="2240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07180" y="264033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09472" y="2640330"/>
              <a:ext cx="3286125" cy="21590"/>
            </a:xfrm>
            <a:custGeom>
              <a:avLst/>
              <a:gdLst/>
              <a:ahLst/>
              <a:cxnLst/>
              <a:rect l="l" t="t" r="r" b="b"/>
              <a:pathLst>
                <a:path w="3286125" h="21589">
                  <a:moveTo>
                    <a:pt x="3019043" y="0"/>
                  </a:moveTo>
                  <a:lnTo>
                    <a:pt x="3029711" y="0"/>
                  </a:lnTo>
                </a:path>
                <a:path w="3286125" h="21589">
                  <a:moveTo>
                    <a:pt x="3221735" y="0"/>
                  </a:moveTo>
                  <a:lnTo>
                    <a:pt x="3243071" y="0"/>
                  </a:lnTo>
                </a:path>
                <a:path w="3286125" h="21589">
                  <a:moveTo>
                    <a:pt x="3253740" y="0"/>
                  </a:moveTo>
                  <a:lnTo>
                    <a:pt x="3264407" y="0"/>
                  </a:lnTo>
                </a:path>
                <a:path w="3286125" h="21589">
                  <a:moveTo>
                    <a:pt x="3275076" y="0"/>
                  </a:moveTo>
                  <a:lnTo>
                    <a:pt x="3285743" y="0"/>
                  </a:lnTo>
                </a:path>
                <a:path w="3286125" h="21589">
                  <a:moveTo>
                    <a:pt x="0" y="21336"/>
                  </a:moveTo>
                  <a:lnTo>
                    <a:pt x="10667" y="21336"/>
                  </a:lnTo>
                </a:path>
                <a:path w="3286125" h="21589">
                  <a:moveTo>
                    <a:pt x="21335" y="21336"/>
                  </a:moveTo>
                  <a:lnTo>
                    <a:pt x="42671" y="21336"/>
                  </a:lnTo>
                </a:path>
                <a:path w="3286125" h="21589">
                  <a:moveTo>
                    <a:pt x="53340" y="21336"/>
                  </a:moveTo>
                  <a:lnTo>
                    <a:pt x="64007" y="21336"/>
                  </a:lnTo>
                </a:path>
                <a:path w="3286125" h="21589">
                  <a:moveTo>
                    <a:pt x="74675" y="21336"/>
                  </a:moveTo>
                  <a:lnTo>
                    <a:pt x="85343" y="21336"/>
                  </a:lnTo>
                </a:path>
                <a:path w="328612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8612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8612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8612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8612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8612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8612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8612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8612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8612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8612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8612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8612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8612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8612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8612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8612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8612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8612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8612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8612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8612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8612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86125" h="21589">
                  <a:moveTo>
                    <a:pt x="618743" y="21336"/>
                  </a:moveTo>
                  <a:lnTo>
                    <a:pt x="629411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49552" y="266166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66900" y="2661666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341375" y="0"/>
                  </a:moveTo>
                  <a:lnTo>
                    <a:pt x="352043" y="0"/>
                  </a:lnTo>
                </a:path>
                <a:path w="746760">
                  <a:moveTo>
                    <a:pt x="362712" y="0"/>
                  </a:moveTo>
                  <a:lnTo>
                    <a:pt x="373379" y="0"/>
                  </a:lnTo>
                </a:path>
                <a:path w="746760">
                  <a:moveTo>
                    <a:pt x="384047" y="0"/>
                  </a:moveTo>
                  <a:lnTo>
                    <a:pt x="405383" y="0"/>
                  </a:lnTo>
                </a:path>
                <a:path w="746760">
                  <a:moveTo>
                    <a:pt x="416051" y="0"/>
                  </a:moveTo>
                  <a:lnTo>
                    <a:pt x="426719" y="0"/>
                  </a:lnTo>
                </a:path>
                <a:path w="746760">
                  <a:moveTo>
                    <a:pt x="437388" y="0"/>
                  </a:moveTo>
                  <a:lnTo>
                    <a:pt x="448055" y="0"/>
                  </a:lnTo>
                </a:path>
                <a:path w="746760">
                  <a:moveTo>
                    <a:pt x="458724" y="0"/>
                  </a:moveTo>
                  <a:lnTo>
                    <a:pt x="469391" y="0"/>
                  </a:lnTo>
                </a:path>
                <a:path w="746760">
                  <a:moveTo>
                    <a:pt x="480059" y="0"/>
                  </a:moveTo>
                  <a:lnTo>
                    <a:pt x="490727" y="0"/>
                  </a:lnTo>
                </a:path>
                <a:path w="746760">
                  <a:moveTo>
                    <a:pt x="501395" y="0"/>
                  </a:moveTo>
                  <a:lnTo>
                    <a:pt x="512063" y="0"/>
                  </a:lnTo>
                </a:path>
                <a:path w="746760">
                  <a:moveTo>
                    <a:pt x="522731" y="0"/>
                  </a:moveTo>
                  <a:lnTo>
                    <a:pt x="533399" y="0"/>
                  </a:lnTo>
                </a:path>
                <a:path w="746760">
                  <a:moveTo>
                    <a:pt x="544068" y="0"/>
                  </a:moveTo>
                  <a:lnTo>
                    <a:pt x="565403" y="0"/>
                  </a:lnTo>
                </a:path>
                <a:path w="746760">
                  <a:moveTo>
                    <a:pt x="576071" y="0"/>
                  </a:moveTo>
                  <a:lnTo>
                    <a:pt x="58673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618744" y="0"/>
                  </a:moveTo>
                  <a:lnTo>
                    <a:pt x="629411" y="0"/>
                  </a:lnTo>
                </a:path>
                <a:path w="746760">
                  <a:moveTo>
                    <a:pt x="640080" y="0"/>
                  </a:moveTo>
                  <a:lnTo>
                    <a:pt x="650747" y="0"/>
                  </a:lnTo>
                </a:path>
                <a:path w="746760">
                  <a:moveTo>
                    <a:pt x="661415" y="0"/>
                  </a:moveTo>
                  <a:lnTo>
                    <a:pt x="672083" y="0"/>
                  </a:lnTo>
                </a:path>
                <a:path w="746760">
                  <a:moveTo>
                    <a:pt x="682751" y="0"/>
                  </a:moveTo>
                  <a:lnTo>
                    <a:pt x="693419" y="0"/>
                  </a:lnTo>
                </a:path>
                <a:path w="746760">
                  <a:moveTo>
                    <a:pt x="704088" y="0"/>
                  </a:moveTo>
                  <a:lnTo>
                    <a:pt x="725423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691127" y="266166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85844" y="2661666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24028" y="0"/>
                  </a:moveTo>
                  <a:lnTo>
                    <a:pt x="234695" y="0"/>
                  </a:lnTo>
                </a:path>
                <a:path w="309879">
                  <a:moveTo>
                    <a:pt x="245363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17548" y="2656332"/>
              <a:ext cx="490728" cy="3200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20140" y="2672334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3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96312" y="2656332"/>
              <a:ext cx="1184147" cy="2133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09472" y="2672334"/>
              <a:ext cx="1376680" cy="10795"/>
            </a:xfrm>
            <a:custGeom>
              <a:avLst/>
              <a:gdLst/>
              <a:ahLst/>
              <a:cxnLst/>
              <a:rect l="l" t="t" r="r" b="b"/>
              <a:pathLst>
                <a:path w="1376680" h="10794">
                  <a:moveTo>
                    <a:pt x="288035" y="0"/>
                  </a:moveTo>
                  <a:lnTo>
                    <a:pt x="320039" y="0"/>
                  </a:lnTo>
                </a:path>
                <a:path w="1376680" h="10794">
                  <a:moveTo>
                    <a:pt x="330707" y="0"/>
                  </a:moveTo>
                  <a:lnTo>
                    <a:pt x="373379" y="0"/>
                  </a:lnTo>
                </a:path>
                <a:path w="1376680" h="10794">
                  <a:moveTo>
                    <a:pt x="384047" y="0"/>
                  </a:moveTo>
                  <a:lnTo>
                    <a:pt x="416051" y="0"/>
                  </a:lnTo>
                </a:path>
                <a:path w="1376680" h="10794">
                  <a:moveTo>
                    <a:pt x="426719" y="0"/>
                  </a:moveTo>
                  <a:lnTo>
                    <a:pt x="458723" y="0"/>
                  </a:lnTo>
                </a:path>
                <a:path w="1376680" h="10794">
                  <a:moveTo>
                    <a:pt x="469391" y="0"/>
                  </a:moveTo>
                  <a:lnTo>
                    <a:pt x="501395" y="0"/>
                  </a:lnTo>
                </a:path>
                <a:path w="1376680" h="10794">
                  <a:moveTo>
                    <a:pt x="522731" y="0"/>
                  </a:moveTo>
                  <a:lnTo>
                    <a:pt x="554735" y="0"/>
                  </a:lnTo>
                </a:path>
                <a:path w="1376680" h="10794">
                  <a:moveTo>
                    <a:pt x="565403" y="0"/>
                  </a:moveTo>
                  <a:lnTo>
                    <a:pt x="597407" y="0"/>
                  </a:lnTo>
                </a:path>
                <a:path w="1376680" h="10794">
                  <a:moveTo>
                    <a:pt x="1109471" y="0"/>
                  </a:moveTo>
                  <a:lnTo>
                    <a:pt x="1141475" y="0"/>
                  </a:lnTo>
                </a:path>
                <a:path w="1376680" h="10794">
                  <a:moveTo>
                    <a:pt x="1162811" y="0"/>
                  </a:moveTo>
                  <a:lnTo>
                    <a:pt x="1194815" y="0"/>
                  </a:lnTo>
                </a:path>
                <a:path w="1376680" h="10794">
                  <a:moveTo>
                    <a:pt x="1205483" y="0"/>
                  </a:moveTo>
                  <a:lnTo>
                    <a:pt x="1237487" y="0"/>
                  </a:lnTo>
                </a:path>
                <a:path w="1376680" h="10794">
                  <a:moveTo>
                    <a:pt x="1248155" y="0"/>
                  </a:moveTo>
                  <a:lnTo>
                    <a:pt x="1280159" y="0"/>
                  </a:lnTo>
                </a:path>
                <a:path w="1376680" h="10794">
                  <a:moveTo>
                    <a:pt x="1290827" y="0"/>
                  </a:moveTo>
                  <a:lnTo>
                    <a:pt x="1333499" y="0"/>
                  </a:lnTo>
                </a:path>
                <a:path w="1376680" h="10794">
                  <a:moveTo>
                    <a:pt x="1344167" y="0"/>
                  </a:moveTo>
                  <a:lnTo>
                    <a:pt x="1376171" y="0"/>
                  </a:lnTo>
                </a:path>
                <a:path w="1376680" h="10794">
                  <a:moveTo>
                    <a:pt x="0" y="10667"/>
                  </a:moveTo>
                  <a:lnTo>
                    <a:pt x="10667" y="10667"/>
                  </a:lnTo>
                </a:path>
                <a:path w="1376680" h="10794">
                  <a:moveTo>
                    <a:pt x="21335" y="10667"/>
                  </a:moveTo>
                  <a:lnTo>
                    <a:pt x="42671" y="10667"/>
                  </a:lnTo>
                </a:path>
                <a:path w="1376680" h="10794">
                  <a:moveTo>
                    <a:pt x="117347" y="10667"/>
                  </a:moveTo>
                  <a:lnTo>
                    <a:pt x="128015" y="10667"/>
                  </a:lnTo>
                </a:path>
                <a:path w="1376680" h="10794">
                  <a:moveTo>
                    <a:pt x="138684" y="10667"/>
                  </a:moveTo>
                  <a:lnTo>
                    <a:pt x="149351" y="10667"/>
                  </a:lnTo>
                </a:path>
                <a:path w="1376680" h="10794">
                  <a:moveTo>
                    <a:pt x="160019" y="10667"/>
                  </a:moveTo>
                  <a:lnTo>
                    <a:pt x="170687" y="10667"/>
                  </a:lnTo>
                </a:path>
                <a:path w="1376680" h="10794">
                  <a:moveTo>
                    <a:pt x="181356" y="10667"/>
                  </a:moveTo>
                  <a:lnTo>
                    <a:pt x="202691" y="10667"/>
                  </a:lnTo>
                </a:path>
                <a:path w="1376680" h="10794">
                  <a:moveTo>
                    <a:pt x="213359" y="10667"/>
                  </a:moveTo>
                  <a:lnTo>
                    <a:pt x="224027" y="10667"/>
                  </a:lnTo>
                </a:path>
                <a:path w="1376680" h="10794">
                  <a:moveTo>
                    <a:pt x="234695" y="10667"/>
                  </a:moveTo>
                  <a:lnTo>
                    <a:pt x="245363" y="10667"/>
                  </a:lnTo>
                </a:path>
                <a:path w="1376680" h="10794">
                  <a:moveTo>
                    <a:pt x="256031" y="10667"/>
                  </a:moveTo>
                  <a:lnTo>
                    <a:pt x="266699" y="10667"/>
                  </a:lnTo>
                </a:path>
                <a:path w="1376680" h="10794">
                  <a:moveTo>
                    <a:pt x="277368" y="10667"/>
                  </a:moveTo>
                  <a:lnTo>
                    <a:pt x="288035" y="10667"/>
                  </a:lnTo>
                </a:path>
                <a:path w="1376680" h="10794">
                  <a:moveTo>
                    <a:pt x="298703" y="10667"/>
                  </a:moveTo>
                  <a:lnTo>
                    <a:pt x="309371" y="10667"/>
                  </a:lnTo>
                </a:path>
                <a:path w="1376680" h="10794">
                  <a:moveTo>
                    <a:pt x="320040" y="10667"/>
                  </a:moveTo>
                  <a:lnTo>
                    <a:pt x="330707" y="10667"/>
                  </a:lnTo>
                </a:path>
                <a:path w="1376680" h="10794">
                  <a:moveTo>
                    <a:pt x="341375" y="10667"/>
                  </a:moveTo>
                  <a:lnTo>
                    <a:pt x="362711" y="10667"/>
                  </a:lnTo>
                </a:path>
                <a:path w="1376680" h="10794">
                  <a:moveTo>
                    <a:pt x="373379" y="10667"/>
                  </a:moveTo>
                  <a:lnTo>
                    <a:pt x="384047" y="10667"/>
                  </a:lnTo>
                </a:path>
                <a:path w="1376680" h="10794">
                  <a:moveTo>
                    <a:pt x="394716" y="10667"/>
                  </a:moveTo>
                  <a:lnTo>
                    <a:pt x="405383" y="10667"/>
                  </a:lnTo>
                </a:path>
                <a:path w="1376680" h="10794">
                  <a:moveTo>
                    <a:pt x="416051" y="10667"/>
                  </a:moveTo>
                  <a:lnTo>
                    <a:pt x="426719" y="10667"/>
                  </a:lnTo>
                </a:path>
                <a:path w="1376680" h="10794">
                  <a:moveTo>
                    <a:pt x="437388" y="10667"/>
                  </a:moveTo>
                  <a:lnTo>
                    <a:pt x="448055" y="10667"/>
                  </a:lnTo>
                </a:path>
                <a:path w="1376680" h="10794">
                  <a:moveTo>
                    <a:pt x="458723" y="10667"/>
                  </a:moveTo>
                  <a:lnTo>
                    <a:pt x="469391" y="10667"/>
                  </a:lnTo>
                </a:path>
                <a:path w="1376680" h="10794">
                  <a:moveTo>
                    <a:pt x="480059" y="10667"/>
                  </a:moveTo>
                  <a:lnTo>
                    <a:pt x="490727" y="10667"/>
                  </a:lnTo>
                </a:path>
                <a:path w="1376680" h="10794">
                  <a:moveTo>
                    <a:pt x="501395" y="10667"/>
                  </a:moveTo>
                  <a:lnTo>
                    <a:pt x="522731" y="10667"/>
                  </a:lnTo>
                </a:path>
                <a:path w="1376680" h="10794">
                  <a:moveTo>
                    <a:pt x="533399" y="10667"/>
                  </a:moveTo>
                  <a:lnTo>
                    <a:pt x="544067" y="10667"/>
                  </a:lnTo>
                </a:path>
                <a:path w="1376680" h="10794">
                  <a:moveTo>
                    <a:pt x="554735" y="10667"/>
                  </a:moveTo>
                  <a:lnTo>
                    <a:pt x="565403" y="10667"/>
                  </a:lnTo>
                </a:path>
                <a:path w="1376680" h="10794">
                  <a:moveTo>
                    <a:pt x="576071" y="10667"/>
                  </a:moveTo>
                  <a:lnTo>
                    <a:pt x="586739" y="10667"/>
                  </a:lnTo>
                </a:path>
                <a:path w="1376680" h="10794">
                  <a:moveTo>
                    <a:pt x="597407" y="10667"/>
                  </a:moveTo>
                  <a:lnTo>
                    <a:pt x="608075" y="10667"/>
                  </a:lnTo>
                </a:path>
                <a:path w="1376680" h="10794">
                  <a:moveTo>
                    <a:pt x="618743" y="10667"/>
                  </a:moveTo>
                  <a:lnTo>
                    <a:pt x="629411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4955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70888" y="268300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0289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88236" y="2683002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5">
                  <a:moveTo>
                    <a:pt x="0" y="0"/>
                  </a:moveTo>
                  <a:lnTo>
                    <a:pt x="10667" y="0"/>
                  </a:lnTo>
                </a:path>
                <a:path w="725805">
                  <a:moveTo>
                    <a:pt x="320039" y="0"/>
                  </a:moveTo>
                  <a:lnTo>
                    <a:pt x="330707" y="0"/>
                  </a:lnTo>
                </a:path>
                <a:path w="725805">
                  <a:moveTo>
                    <a:pt x="341375" y="0"/>
                  </a:moveTo>
                  <a:lnTo>
                    <a:pt x="352043" y="0"/>
                  </a:lnTo>
                </a:path>
                <a:path w="725805">
                  <a:moveTo>
                    <a:pt x="362711" y="0"/>
                  </a:moveTo>
                  <a:lnTo>
                    <a:pt x="384047" y="0"/>
                  </a:lnTo>
                </a:path>
                <a:path w="725805">
                  <a:moveTo>
                    <a:pt x="394715" y="0"/>
                  </a:moveTo>
                  <a:lnTo>
                    <a:pt x="405383" y="0"/>
                  </a:lnTo>
                </a:path>
                <a:path w="725805">
                  <a:moveTo>
                    <a:pt x="416051" y="0"/>
                  </a:moveTo>
                  <a:lnTo>
                    <a:pt x="426719" y="0"/>
                  </a:lnTo>
                </a:path>
                <a:path w="725805">
                  <a:moveTo>
                    <a:pt x="437388" y="0"/>
                  </a:moveTo>
                  <a:lnTo>
                    <a:pt x="448055" y="0"/>
                  </a:lnTo>
                </a:path>
                <a:path w="725805">
                  <a:moveTo>
                    <a:pt x="458723" y="0"/>
                  </a:moveTo>
                  <a:lnTo>
                    <a:pt x="469391" y="0"/>
                  </a:lnTo>
                </a:path>
                <a:path w="725805">
                  <a:moveTo>
                    <a:pt x="480059" y="0"/>
                  </a:moveTo>
                  <a:lnTo>
                    <a:pt x="490727" y="0"/>
                  </a:lnTo>
                </a:path>
                <a:path w="725805">
                  <a:moveTo>
                    <a:pt x="501395" y="0"/>
                  </a:moveTo>
                  <a:lnTo>
                    <a:pt x="512063" y="0"/>
                  </a:lnTo>
                </a:path>
                <a:path w="725805">
                  <a:moveTo>
                    <a:pt x="522731" y="0"/>
                  </a:moveTo>
                  <a:lnTo>
                    <a:pt x="544067" y="0"/>
                  </a:lnTo>
                </a:path>
                <a:path w="725805">
                  <a:moveTo>
                    <a:pt x="554735" y="0"/>
                  </a:moveTo>
                  <a:lnTo>
                    <a:pt x="565403" y="0"/>
                  </a:lnTo>
                </a:path>
                <a:path w="725805">
                  <a:moveTo>
                    <a:pt x="576071" y="0"/>
                  </a:moveTo>
                  <a:lnTo>
                    <a:pt x="586739" y="0"/>
                  </a:lnTo>
                </a:path>
                <a:path w="725805">
                  <a:moveTo>
                    <a:pt x="597407" y="0"/>
                  </a:moveTo>
                  <a:lnTo>
                    <a:pt x="608075" y="0"/>
                  </a:lnTo>
                </a:path>
                <a:path w="725805">
                  <a:moveTo>
                    <a:pt x="682751" y="0"/>
                  </a:moveTo>
                  <a:lnTo>
                    <a:pt x="704087" y="0"/>
                  </a:lnTo>
                </a:path>
                <a:path w="725805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99004" y="2656332"/>
              <a:ext cx="3488435" cy="5333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27120" y="2683002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1336" y="0"/>
                  </a:moveTo>
                  <a:lnTo>
                    <a:pt x="32003" y="0"/>
                  </a:lnTo>
                </a:path>
                <a:path w="309879">
                  <a:moveTo>
                    <a:pt x="42672" y="0"/>
                  </a:moveTo>
                  <a:lnTo>
                    <a:pt x="53339" y="0"/>
                  </a:lnTo>
                </a:path>
                <a:path w="309879">
                  <a:moveTo>
                    <a:pt x="64008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70687" y="0"/>
                  </a:lnTo>
                </a:path>
                <a:path w="309879">
                  <a:moveTo>
                    <a:pt x="181356" y="0"/>
                  </a:moveTo>
                  <a:lnTo>
                    <a:pt x="192023" y="0"/>
                  </a:lnTo>
                </a:path>
                <a:path w="309879">
                  <a:moveTo>
                    <a:pt x="202692" y="0"/>
                  </a:moveTo>
                  <a:lnTo>
                    <a:pt x="213359" y="0"/>
                  </a:lnTo>
                </a:path>
                <a:path w="309879">
                  <a:moveTo>
                    <a:pt x="224028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56132" y="2667000"/>
              <a:ext cx="2517647" cy="32003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47160" y="268300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0667" y="0"/>
                  </a:lnTo>
                </a:path>
                <a:path w="469900">
                  <a:moveTo>
                    <a:pt x="21335" y="0"/>
                  </a:moveTo>
                  <a:lnTo>
                    <a:pt x="32003" y="0"/>
                  </a:lnTo>
                </a:path>
                <a:path w="469900">
                  <a:moveTo>
                    <a:pt x="42671" y="0"/>
                  </a:moveTo>
                  <a:lnTo>
                    <a:pt x="53339" y="0"/>
                  </a:lnTo>
                </a:path>
                <a:path w="469900">
                  <a:moveTo>
                    <a:pt x="64007" y="0"/>
                  </a:moveTo>
                  <a:lnTo>
                    <a:pt x="85343" y="0"/>
                  </a:lnTo>
                </a:path>
                <a:path w="469900">
                  <a:moveTo>
                    <a:pt x="96012" y="0"/>
                  </a:moveTo>
                  <a:lnTo>
                    <a:pt x="106679" y="0"/>
                  </a:lnTo>
                </a:path>
                <a:path w="469900">
                  <a:moveTo>
                    <a:pt x="117347" y="0"/>
                  </a:moveTo>
                  <a:lnTo>
                    <a:pt x="128015" y="0"/>
                  </a:lnTo>
                </a:path>
                <a:path w="469900">
                  <a:moveTo>
                    <a:pt x="138683" y="0"/>
                  </a:moveTo>
                  <a:lnTo>
                    <a:pt x="149351" y="0"/>
                  </a:lnTo>
                </a:path>
                <a:path w="469900">
                  <a:moveTo>
                    <a:pt x="160019" y="0"/>
                  </a:moveTo>
                  <a:lnTo>
                    <a:pt x="170687" y="0"/>
                  </a:lnTo>
                </a:path>
                <a:path w="469900">
                  <a:moveTo>
                    <a:pt x="181355" y="0"/>
                  </a:moveTo>
                  <a:lnTo>
                    <a:pt x="192023" y="0"/>
                  </a:lnTo>
                </a:path>
                <a:path w="469900">
                  <a:moveTo>
                    <a:pt x="202691" y="0"/>
                  </a:moveTo>
                  <a:lnTo>
                    <a:pt x="213359" y="0"/>
                  </a:lnTo>
                </a:path>
                <a:path w="469900">
                  <a:moveTo>
                    <a:pt x="224027" y="0"/>
                  </a:moveTo>
                  <a:lnTo>
                    <a:pt x="245363" y="0"/>
                  </a:lnTo>
                </a:path>
                <a:path w="469900">
                  <a:moveTo>
                    <a:pt x="256031" y="0"/>
                  </a:moveTo>
                  <a:lnTo>
                    <a:pt x="266699" y="0"/>
                  </a:lnTo>
                </a:path>
                <a:path w="469900">
                  <a:moveTo>
                    <a:pt x="277367" y="0"/>
                  </a:moveTo>
                  <a:lnTo>
                    <a:pt x="288035" y="0"/>
                  </a:lnTo>
                </a:path>
                <a:path w="469900">
                  <a:moveTo>
                    <a:pt x="298703" y="0"/>
                  </a:moveTo>
                  <a:lnTo>
                    <a:pt x="309371" y="0"/>
                  </a:lnTo>
                </a:path>
                <a:path w="469900">
                  <a:moveTo>
                    <a:pt x="320039" y="0"/>
                  </a:moveTo>
                  <a:lnTo>
                    <a:pt x="330707" y="0"/>
                  </a:lnTo>
                </a:path>
                <a:path w="469900">
                  <a:moveTo>
                    <a:pt x="341375" y="0"/>
                  </a:moveTo>
                  <a:lnTo>
                    <a:pt x="352043" y="0"/>
                  </a:lnTo>
                </a:path>
                <a:path w="469900">
                  <a:moveTo>
                    <a:pt x="362712" y="0"/>
                  </a:moveTo>
                  <a:lnTo>
                    <a:pt x="373379" y="0"/>
                  </a:lnTo>
                </a:path>
                <a:path w="469900">
                  <a:moveTo>
                    <a:pt x="384047" y="0"/>
                  </a:moveTo>
                  <a:lnTo>
                    <a:pt x="405383" y="0"/>
                  </a:lnTo>
                </a:path>
                <a:path w="469900">
                  <a:moveTo>
                    <a:pt x="416051" y="0"/>
                  </a:moveTo>
                  <a:lnTo>
                    <a:pt x="426719" y="0"/>
                  </a:lnTo>
                </a:path>
                <a:path w="469900">
                  <a:moveTo>
                    <a:pt x="437388" y="0"/>
                  </a:moveTo>
                  <a:lnTo>
                    <a:pt x="448055" y="0"/>
                  </a:lnTo>
                </a:path>
                <a:path w="469900">
                  <a:moveTo>
                    <a:pt x="458723" y="0"/>
                  </a:moveTo>
                  <a:lnTo>
                    <a:pt x="4693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597408" y="269367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3660" y="2693670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676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98108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6358128" y="2688335"/>
            <a:ext cx="53340" cy="10795"/>
            <a:chOff x="6358128" y="2688335"/>
            <a:chExt cx="53340" cy="10795"/>
          </a:xfrm>
        </p:grpSpPr>
        <p:sp>
          <p:nvSpPr>
            <p:cNvPr id="184" name="object 184"/>
            <p:cNvSpPr/>
            <p:nvPr/>
          </p:nvSpPr>
          <p:spPr>
            <a:xfrm>
              <a:off x="6358128" y="26936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00800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6496811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6624828" y="2688335"/>
            <a:ext cx="64135" cy="10795"/>
            <a:chOff x="6624828" y="2688335"/>
            <a:chExt cx="64135" cy="10795"/>
          </a:xfrm>
        </p:grpSpPr>
        <p:sp>
          <p:nvSpPr>
            <p:cNvPr id="188" name="object 188"/>
            <p:cNvSpPr/>
            <p:nvPr/>
          </p:nvSpPr>
          <p:spPr>
            <a:xfrm>
              <a:off x="6624828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56832" y="26936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1109472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26819" y="270433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10667" y="0"/>
                </a:lnTo>
              </a:path>
              <a:path w="512444">
                <a:moveTo>
                  <a:pt x="21336" y="0"/>
                </a:moveTo>
                <a:lnTo>
                  <a:pt x="32003" y="0"/>
                </a:lnTo>
              </a:path>
              <a:path w="512444">
                <a:moveTo>
                  <a:pt x="42671" y="0"/>
                </a:moveTo>
                <a:lnTo>
                  <a:pt x="53339" y="0"/>
                </a:lnTo>
              </a:path>
              <a:path w="512444">
                <a:moveTo>
                  <a:pt x="64008" y="0"/>
                </a:moveTo>
                <a:lnTo>
                  <a:pt x="85343" y="0"/>
                </a:lnTo>
              </a:path>
              <a:path w="512444">
                <a:moveTo>
                  <a:pt x="96012" y="0"/>
                </a:moveTo>
                <a:lnTo>
                  <a:pt x="106679" y="0"/>
                </a:lnTo>
              </a:path>
              <a:path w="512444">
                <a:moveTo>
                  <a:pt x="117347" y="0"/>
                </a:moveTo>
                <a:lnTo>
                  <a:pt x="128015" y="0"/>
                </a:lnTo>
              </a:path>
              <a:path w="512444">
                <a:moveTo>
                  <a:pt x="138684" y="0"/>
                </a:moveTo>
                <a:lnTo>
                  <a:pt x="149351" y="0"/>
                </a:lnTo>
              </a:path>
              <a:path w="512444">
                <a:moveTo>
                  <a:pt x="160020" y="0"/>
                </a:moveTo>
                <a:lnTo>
                  <a:pt x="170687" y="0"/>
                </a:lnTo>
              </a:path>
              <a:path w="512444">
                <a:moveTo>
                  <a:pt x="181356" y="0"/>
                </a:moveTo>
                <a:lnTo>
                  <a:pt x="192023" y="0"/>
                </a:lnTo>
              </a:path>
              <a:path w="512444">
                <a:moveTo>
                  <a:pt x="202692" y="0"/>
                </a:moveTo>
                <a:lnTo>
                  <a:pt x="213359" y="0"/>
                </a:lnTo>
              </a:path>
              <a:path w="512444">
                <a:moveTo>
                  <a:pt x="224028" y="0"/>
                </a:moveTo>
                <a:lnTo>
                  <a:pt x="245363" y="0"/>
                </a:lnTo>
              </a:path>
              <a:path w="512444">
                <a:moveTo>
                  <a:pt x="256031" y="0"/>
                </a:moveTo>
                <a:lnTo>
                  <a:pt x="266699" y="0"/>
                </a:lnTo>
              </a:path>
              <a:path w="512444">
                <a:moveTo>
                  <a:pt x="277368" y="0"/>
                </a:moveTo>
                <a:lnTo>
                  <a:pt x="288035" y="0"/>
                </a:lnTo>
              </a:path>
              <a:path w="512444">
                <a:moveTo>
                  <a:pt x="298703" y="0"/>
                </a:moveTo>
                <a:lnTo>
                  <a:pt x="309371" y="0"/>
                </a:lnTo>
              </a:path>
              <a:path w="512444">
                <a:moveTo>
                  <a:pt x="320040" y="0"/>
                </a:moveTo>
                <a:lnTo>
                  <a:pt x="330707" y="0"/>
                </a:lnTo>
              </a:path>
              <a:path w="512444">
                <a:moveTo>
                  <a:pt x="341375" y="0"/>
                </a:moveTo>
                <a:lnTo>
                  <a:pt x="352043" y="0"/>
                </a:lnTo>
              </a:path>
              <a:path w="512444">
                <a:moveTo>
                  <a:pt x="362712" y="0"/>
                </a:moveTo>
                <a:lnTo>
                  <a:pt x="373379" y="0"/>
                </a:lnTo>
              </a:path>
              <a:path w="512444">
                <a:moveTo>
                  <a:pt x="384047" y="0"/>
                </a:moveTo>
                <a:lnTo>
                  <a:pt x="405383" y="0"/>
                </a:lnTo>
              </a:path>
              <a:path w="512444">
                <a:moveTo>
                  <a:pt x="416051" y="0"/>
                </a:moveTo>
                <a:lnTo>
                  <a:pt x="426719" y="0"/>
                </a:lnTo>
              </a:path>
              <a:path w="512444">
                <a:moveTo>
                  <a:pt x="437387" y="0"/>
                </a:moveTo>
                <a:lnTo>
                  <a:pt x="448055" y="0"/>
                </a:lnTo>
              </a:path>
              <a:path w="512444">
                <a:moveTo>
                  <a:pt x="458723" y="0"/>
                </a:moveTo>
                <a:lnTo>
                  <a:pt x="469391" y="0"/>
                </a:lnTo>
              </a:path>
              <a:path w="512444">
                <a:moveTo>
                  <a:pt x="480059" y="0"/>
                </a:moveTo>
                <a:lnTo>
                  <a:pt x="490727" y="0"/>
                </a:lnTo>
              </a:path>
              <a:path w="512444">
                <a:moveTo>
                  <a:pt x="501395" y="0"/>
                </a:moveTo>
                <a:lnTo>
                  <a:pt x="5120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29611" y="270433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10667" y="0"/>
                </a:lnTo>
              </a:path>
              <a:path w="224155">
                <a:moveTo>
                  <a:pt x="21335" y="0"/>
                </a:moveTo>
                <a:lnTo>
                  <a:pt x="42671" y="0"/>
                </a:lnTo>
              </a:path>
              <a:path w="224155">
                <a:moveTo>
                  <a:pt x="53339" y="0"/>
                </a:moveTo>
                <a:lnTo>
                  <a:pt x="64007" y="0"/>
                </a:lnTo>
              </a:path>
              <a:path w="224155">
                <a:moveTo>
                  <a:pt x="74675" y="0"/>
                </a:moveTo>
                <a:lnTo>
                  <a:pt x="85343" y="0"/>
                </a:lnTo>
              </a:path>
              <a:path w="224155">
                <a:moveTo>
                  <a:pt x="96012" y="0"/>
                </a:moveTo>
                <a:lnTo>
                  <a:pt x="106679" y="0"/>
                </a:lnTo>
              </a:path>
              <a:path w="224155">
                <a:moveTo>
                  <a:pt x="117347" y="0"/>
                </a:moveTo>
                <a:lnTo>
                  <a:pt x="128015" y="0"/>
                </a:lnTo>
              </a:path>
              <a:path w="224155">
                <a:moveTo>
                  <a:pt x="138683" y="0"/>
                </a:moveTo>
                <a:lnTo>
                  <a:pt x="149351" y="0"/>
                </a:lnTo>
              </a:path>
              <a:path w="224155">
                <a:moveTo>
                  <a:pt x="160019" y="0"/>
                </a:moveTo>
                <a:lnTo>
                  <a:pt x="170687" y="0"/>
                </a:lnTo>
              </a:path>
              <a:path w="224155">
                <a:moveTo>
                  <a:pt x="181356" y="0"/>
                </a:moveTo>
                <a:lnTo>
                  <a:pt x="202691" y="0"/>
                </a:lnTo>
              </a:path>
              <a:path w="224155">
                <a:moveTo>
                  <a:pt x="213359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32803" y="2688335"/>
            <a:ext cx="181355" cy="213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4307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70988" y="2704338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21335" y="0"/>
                </a:lnTo>
              </a:path>
              <a:path w="149860">
                <a:moveTo>
                  <a:pt x="32003" y="0"/>
                </a:moveTo>
                <a:lnTo>
                  <a:pt x="42671" y="0"/>
                </a:lnTo>
              </a:path>
              <a:path w="149860">
                <a:moveTo>
                  <a:pt x="53339" y="0"/>
                </a:moveTo>
                <a:lnTo>
                  <a:pt x="64007" y="0"/>
                </a:lnTo>
              </a:path>
              <a:path w="149860">
                <a:moveTo>
                  <a:pt x="74675" y="0"/>
                </a:moveTo>
                <a:lnTo>
                  <a:pt x="85343" y="0"/>
                </a:lnTo>
              </a:path>
              <a:path w="149860">
                <a:moveTo>
                  <a:pt x="96012" y="0"/>
                </a:moveTo>
                <a:lnTo>
                  <a:pt x="106679" y="0"/>
                </a:lnTo>
              </a:path>
              <a:path w="149860">
                <a:moveTo>
                  <a:pt x="117347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06879" y="2699004"/>
            <a:ext cx="512063" cy="3200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31007" y="270433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21335" y="0"/>
                </a:lnTo>
              </a:path>
              <a:path w="341630">
                <a:moveTo>
                  <a:pt x="32004" y="0"/>
                </a:moveTo>
                <a:lnTo>
                  <a:pt x="42671" y="0"/>
                </a:lnTo>
              </a:path>
              <a:path w="341630">
                <a:moveTo>
                  <a:pt x="53339" y="0"/>
                </a:moveTo>
                <a:lnTo>
                  <a:pt x="64007" y="0"/>
                </a:lnTo>
              </a:path>
              <a:path w="341630">
                <a:moveTo>
                  <a:pt x="74675" y="0"/>
                </a:moveTo>
                <a:lnTo>
                  <a:pt x="85343" y="0"/>
                </a:lnTo>
              </a:path>
              <a:path w="341630">
                <a:moveTo>
                  <a:pt x="96012" y="0"/>
                </a:moveTo>
                <a:lnTo>
                  <a:pt x="106679" y="0"/>
                </a:lnTo>
              </a:path>
              <a:path w="341630">
                <a:moveTo>
                  <a:pt x="117348" y="0"/>
                </a:moveTo>
                <a:lnTo>
                  <a:pt x="128015" y="0"/>
                </a:lnTo>
              </a:path>
              <a:path w="341630">
                <a:moveTo>
                  <a:pt x="138683" y="0"/>
                </a:moveTo>
                <a:lnTo>
                  <a:pt x="149351" y="0"/>
                </a:lnTo>
              </a:path>
              <a:path w="341630">
                <a:moveTo>
                  <a:pt x="160019" y="0"/>
                </a:moveTo>
                <a:lnTo>
                  <a:pt x="181355" y="0"/>
                </a:lnTo>
              </a:path>
              <a:path w="341630">
                <a:moveTo>
                  <a:pt x="192024" y="0"/>
                </a:moveTo>
                <a:lnTo>
                  <a:pt x="202691" y="0"/>
                </a:lnTo>
              </a:path>
              <a:path w="341630">
                <a:moveTo>
                  <a:pt x="213360" y="0"/>
                </a:moveTo>
                <a:lnTo>
                  <a:pt x="224027" y="0"/>
                </a:lnTo>
              </a:path>
              <a:path w="341630">
                <a:moveTo>
                  <a:pt x="234695" y="0"/>
                </a:moveTo>
                <a:lnTo>
                  <a:pt x="245363" y="0"/>
                </a:lnTo>
              </a:path>
              <a:path w="341630">
                <a:moveTo>
                  <a:pt x="256031" y="0"/>
                </a:moveTo>
                <a:lnTo>
                  <a:pt x="266699" y="0"/>
                </a:lnTo>
              </a:path>
              <a:path w="341630">
                <a:moveTo>
                  <a:pt x="277368" y="0"/>
                </a:moveTo>
                <a:lnTo>
                  <a:pt x="288035" y="0"/>
                </a:lnTo>
              </a:path>
              <a:path w="341630">
                <a:moveTo>
                  <a:pt x="298704" y="0"/>
                </a:moveTo>
                <a:lnTo>
                  <a:pt x="309371" y="0"/>
                </a:lnTo>
              </a:path>
              <a:path w="341630">
                <a:moveTo>
                  <a:pt x="320039" y="0"/>
                </a:moveTo>
                <a:lnTo>
                  <a:pt x="3413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31108" y="2704338"/>
            <a:ext cx="906780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21335" y="0"/>
                </a:lnTo>
              </a:path>
              <a:path w="906779">
                <a:moveTo>
                  <a:pt x="32004" y="0"/>
                </a:moveTo>
                <a:lnTo>
                  <a:pt x="42671" y="0"/>
                </a:lnTo>
              </a:path>
              <a:path w="906779">
                <a:moveTo>
                  <a:pt x="53340" y="0"/>
                </a:moveTo>
                <a:lnTo>
                  <a:pt x="64007" y="0"/>
                </a:lnTo>
              </a:path>
              <a:path w="906779">
                <a:moveTo>
                  <a:pt x="74676" y="0"/>
                </a:moveTo>
                <a:lnTo>
                  <a:pt x="85343" y="0"/>
                </a:lnTo>
              </a:path>
              <a:path w="906779">
                <a:moveTo>
                  <a:pt x="96012" y="0"/>
                </a:moveTo>
                <a:lnTo>
                  <a:pt x="106679" y="0"/>
                </a:lnTo>
              </a:path>
              <a:path w="906779">
                <a:moveTo>
                  <a:pt x="117348" y="0"/>
                </a:moveTo>
                <a:lnTo>
                  <a:pt x="128015" y="0"/>
                </a:lnTo>
              </a:path>
              <a:path w="906779">
                <a:moveTo>
                  <a:pt x="138684" y="0"/>
                </a:moveTo>
                <a:lnTo>
                  <a:pt x="149351" y="0"/>
                </a:lnTo>
              </a:path>
              <a:path w="906779">
                <a:moveTo>
                  <a:pt x="160020" y="0"/>
                </a:moveTo>
                <a:lnTo>
                  <a:pt x="181355" y="0"/>
                </a:lnTo>
              </a:path>
              <a:path w="906779">
                <a:moveTo>
                  <a:pt x="192024" y="0"/>
                </a:moveTo>
                <a:lnTo>
                  <a:pt x="202691" y="0"/>
                </a:lnTo>
              </a:path>
              <a:path w="906779">
                <a:moveTo>
                  <a:pt x="213360" y="0"/>
                </a:moveTo>
                <a:lnTo>
                  <a:pt x="224027" y="0"/>
                </a:lnTo>
              </a:path>
              <a:path w="906779">
                <a:moveTo>
                  <a:pt x="234696" y="0"/>
                </a:moveTo>
                <a:lnTo>
                  <a:pt x="245363" y="0"/>
                </a:lnTo>
              </a:path>
              <a:path w="906779">
                <a:moveTo>
                  <a:pt x="256032" y="0"/>
                </a:moveTo>
                <a:lnTo>
                  <a:pt x="266699" y="0"/>
                </a:lnTo>
              </a:path>
              <a:path w="906779">
                <a:moveTo>
                  <a:pt x="277368" y="0"/>
                </a:moveTo>
                <a:lnTo>
                  <a:pt x="288035" y="0"/>
                </a:lnTo>
              </a:path>
              <a:path w="906779">
                <a:moveTo>
                  <a:pt x="298704" y="0"/>
                </a:moveTo>
                <a:lnTo>
                  <a:pt x="309371" y="0"/>
                </a:lnTo>
              </a:path>
              <a:path w="906779">
                <a:moveTo>
                  <a:pt x="320040" y="0"/>
                </a:moveTo>
                <a:lnTo>
                  <a:pt x="341375" y="0"/>
                </a:lnTo>
              </a:path>
              <a:path w="906779">
                <a:moveTo>
                  <a:pt x="352044" y="0"/>
                </a:moveTo>
                <a:lnTo>
                  <a:pt x="362711" y="0"/>
                </a:lnTo>
              </a:path>
              <a:path w="906779">
                <a:moveTo>
                  <a:pt x="373380" y="0"/>
                </a:moveTo>
                <a:lnTo>
                  <a:pt x="384047" y="0"/>
                </a:lnTo>
              </a:path>
              <a:path w="906779">
                <a:moveTo>
                  <a:pt x="394716" y="0"/>
                </a:moveTo>
                <a:lnTo>
                  <a:pt x="405383" y="0"/>
                </a:lnTo>
              </a:path>
              <a:path w="906779">
                <a:moveTo>
                  <a:pt x="416052" y="0"/>
                </a:moveTo>
                <a:lnTo>
                  <a:pt x="426719" y="0"/>
                </a:lnTo>
              </a:path>
              <a:path w="906779">
                <a:moveTo>
                  <a:pt x="437388" y="0"/>
                </a:moveTo>
                <a:lnTo>
                  <a:pt x="448055" y="0"/>
                </a:lnTo>
              </a:path>
              <a:path w="906779">
                <a:moveTo>
                  <a:pt x="458724" y="0"/>
                </a:moveTo>
                <a:lnTo>
                  <a:pt x="469391" y="0"/>
                </a:lnTo>
              </a:path>
              <a:path w="906779">
                <a:moveTo>
                  <a:pt x="480060" y="0"/>
                </a:moveTo>
                <a:lnTo>
                  <a:pt x="501395" y="0"/>
                </a:lnTo>
              </a:path>
              <a:path w="906779">
                <a:moveTo>
                  <a:pt x="512064" y="0"/>
                </a:moveTo>
                <a:lnTo>
                  <a:pt x="522731" y="0"/>
                </a:lnTo>
              </a:path>
              <a:path w="906779">
                <a:moveTo>
                  <a:pt x="533400" y="0"/>
                </a:moveTo>
                <a:lnTo>
                  <a:pt x="544067" y="0"/>
                </a:lnTo>
              </a:path>
              <a:path w="906779">
                <a:moveTo>
                  <a:pt x="554736" y="0"/>
                </a:moveTo>
                <a:lnTo>
                  <a:pt x="565403" y="0"/>
                </a:lnTo>
              </a:path>
              <a:path w="906779">
                <a:moveTo>
                  <a:pt x="576072" y="0"/>
                </a:moveTo>
                <a:lnTo>
                  <a:pt x="586739" y="0"/>
                </a:lnTo>
              </a:path>
              <a:path w="906779">
                <a:moveTo>
                  <a:pt x="597408" y="0"/>
                </a:moveTo>
                <a:lnTo>
                  <a:pt x="608075" y="0"/>
                </a:lnTo>
              </a:path>
              <a:path w="906779">
                <a:moveTo>
                  <a:pt x="618744" y="0"/>
                </a:moveTo>
                <a:lnTo>
                  <a:pt x="629411" y="0"/>
                </a:lnTo>
              </a:path>
              <a:path w="906779">
                <a:moveTo>
                  <a:pt x="640080" y="0"/>
                </a:moveTo>
                <a:lnTo>
                  <a:pt x="661415" y="0"/>
                </a:lnTo>
              </a:path>
              <a:path w="906779">
                <a:moveTo>
                  <a:pt x="672084" y="0"/>
                </a:moveTo>
                <a:lnTo>
                  <a:pt x="682751" y="0"/>
                </a:lnTo>
              </a:path>
              <a:path w="906779">
                <a:moveTo>
                  <a:pt x="693420" y="0"/>
                </a:moveTo>
                <a:lnTo>
                  <a:pt x="704087" y="0"/>
                </a:lnTo>
              </a:path>
              <a:path w="906779">
                <a:moveTo>
                  <a:pt x="714756" y="0"/>
                </a:moveTo>
                <a:lnTo>
                  <a:pt x="725423" y="0"/>
                </a:lnTo>
              </a:path>
              <a:path w="906779">
                <a:moveTo>
                  <a:pt x="736092" y="0"/>
                </a:moveTo>
                <a:lnTo>
                  <a:pt x="746759" y="0"/>
                </a:lnTo>
              </a:path>
              <a:path w="906779">
                <a:moveTo>
                  <a:pt x="757428" y="0"/>
                </a:moveTo>
                <a:lnTo>
                  <a:pt x="768095" y="0"/>
                </a:lnTo>
              </a:path>
              <a:path w="906779">
                <a:moveTo>
                  <a:pt x="778764" y="0"/>
                </a:moveTo>
                <a:lnTo>
                  <a:pt x="789431" y="0"/>
                </a:lnTo>
              </a:path>
              <a:path w="906779">
                <a:moveTo>
                  <a:pt x="800100" y="0"/>
                </a:moveTo>
                <a:lnTo>
                  <a:pt x="821435" y="0"/>
                </a:lnTo>
              </a:path>
              <a:path w="906779">
                <a:moveTo>
                  <a:pt x="832104" y="0"/>
                </a:moveTo>
                <a:lnTo>
                  <a:pt x="842771" y="0"/>
                </a:lnTo>
              </a:path>
              <a:path w="906779">
                <a:moveTo>
                  <a:pt x="853440" y="0"/>
                </a:moveTo>
                <a:lnTo>
                  <a:pt x="864107" y="0"/>
                </a:lnTo>
              </a:path>
              <a:path w="906779">
                <a:moveTo>
                  <a:pt x="874776" y="0"/>
                </a:moveTo>
                <a:lnTo>
                  <a:pt x="885443" y="0"/>
                </a:lnTo>
              </a:path>
              <a:path w="906779">
                <a:moveTo>
                  <a:pt x="896112" y="0"/>
                </a:moveTo>
                <a:lnTo>
                  <a:pt x="9067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7009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3011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16152" y="271500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32003" y="0"/>
                </a:lnTo>
              </a:path>
              <a:path w="629919">
                <a:moveTo>
                  <a:pt x="42671" y="0"/>
                </a:moveTo>
                <a:lnTo>
                  <a:pt x="74675" y="0"/>
                </a:lnTo>
              </a:path>
              <a:path w="629919">
                <a:moveTo>
                  <a:pt x="96012" y="0"/>
                </a:moveTo>
                <a:lnTo>
                  <a:pt x="128015" y="0"/>
                </a:lnTo>
              </a:path>
              <a:path w="629919">
                <a:moveTo>
                  <a:pt x="138684" y="0"/>
                </a:moveTo>
                <a:lnTo>
                  <a:pt x="170687" y="0"/>
                </a:lnTo>
              </a:path>
              <a:path w="629919">
                <a:moveTo>
                  <a:pt x="181356" y="0"/>
                </a:moveTo>
                <a:lnTo>
                  <a:pt x="213359" y="0"/>
                </a:lnTo>
              </a:path>
              <a:path w="629919">
                <a:moveTo>
                  <a:pt x="224028" y="0"/>
                </a:moveTo>
                <a:lnTo>
                  <a:pt x="266699" y="0"/>
                </a:lnTo>
              </a:path>
              <a:path w="629919">
                <a:moveTo>
                  <a:pt x="277368" y="0"/>
                </a:moveTo>
                <a:lnTo>
                  <a:pt x="309371" y="0"/>
                </a:lnTo>
              </a:path>
              <a:path w="629919">
                <a:moveTo>
                  <a:pt x="320040" y="0"/>
                </a:moveTo>
                <a:lnTo>
                  <a:pt x="352043" y="0"/>
                </a:lnTo>
              </a:path>
              <a:path w="629919">
                <a:moveTo>
                  <a:pt x="362712" y="0"/>
                </a:moveTo>
                <a:lnTo>
                  <a:pt x="394715" y="0"/>
                </a:lnTo>
              </a:path>
              <a:path w="629919">
                <a:moveTo>
                  <a:pt x="416051" y="0"/>
                </a:moveTo>
                <a:lnTo>
                  <a:pt x="448055" y="0"/>
                </a:lnTo>
              </a:path>
              <a:path w="629919">
                <a:moveTo>
                  <a:pt x="458723" y="0"/>
                </a:moveTo>
                <a:lnTo>
                  <a:pt x="490727" y="0"/>
                </a:lnTo>
              </a:path>
              <a:path w="629919">
                <a:moveTo>
                  <a:pt x="501396" y="0"/>
                </a:moveTo>
                <a:lnTo>
                  <a:pt x="533399" y="0"/>
                </a:lnTo>
              </a:path>
              <a:path w="629919">
                <a:moveTo>
                  <a:pt x="544067" y="0"/>
                </a:moveTo>
                <a:lnTo>
                  <a:pt x="586739" y="0"/>
                </a:lnTo>
              </a:path>
              <a:path w="629919">
                <a:moveTo>
                  <a:pt x="597407" y="0"/>
                </a:moveTo>
                <a:lnTo>
                  <a:pt x="62941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85644" y="2699004"/>
            <a:ext cx="85344" cy="320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56232" y="271500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32003" y="0"/>
                </a:lnTo>
              </a:path>
              <a:path w="213360">
                <a:moveTo>
                  <a:pt x="42671" y="0"/>
                </a:moveTo>
                <a:lnTo>
                  <a:pt x="74675" y="0"/>
                </a:lnTo>
              </a:path>
              <a:path w="213360">
                <a:moveTo>
                  <a:pt x="96012" y="0"/>
                </a:moveTo>
                <a:lnTo>
                  <a:pt x="128015" y="0"/>
                </a:lnTo>
              </a:path>
              <a:path w="213360">
                <a:moveTo>
                  <a:pt x="138683" y="0"/>
                </a:moveTo>
                <a:lnTo>
                  <a:pt x="170687" y="0"/>
                </a:lnTo>
              </a:path>
              <a:path w="213360">
                <a:moveTo>
                  <a:pt x="181356" y="0"/>
                </a:moveTo>
                <a:lnTo>
                  <a:pt x="21335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16552" y="2699004"/>
            <a:ext cx="1792223" cy="213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5"/>
          <p:cNvGrpSpPr/>
          <p:nvPr/>
        </p:nvGrpSpPr>
        <p:grpSpPr>
          <a:xfrm>
            <a:off x="6304788" y="2688335"/>
            <a:ext cx="394970" cy="53340"/>
            <a:chOff x="6304788" y="2688335"/>
            <a:chExt cx="394970" cy="53340"/>
          </a:xfrm>
        </p:grpSpPr>
        <p:sp>
          <p:nvSpPr>
            <p:cNvPr id="206" name="object 206"/>
            <p:cNvSpPr/>
            <p:nvPr/>
          </p:nvSpPr>
          <p:spPr>
            <a:xfrm>
              <a:off x="6400800" y="2699003"/>
              <a:ext cx="298703" cy="2133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04788" y="2688335"/>
              <a:ext cx="352043" cy="5333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1066800" y="2699004"/>
            <a:ext cx="5131435" cy="53340"/>
            <a:chOff x="1066800" y="2699004"/>
            <a:chExt cx="5131435" cy="53340"/>
          </a:xfrm>
        </p:grpSpPr>
        <p:sp>
          <p:nvSpPr>
            <p:cNvPr id="209" name="object 209"/>
            <p:cNvSpPr/>
            <p:nvPr/>
          </p:nvSpPr>
          <p:spPr>
            <a:xfrm>
              <a:off x="1066800" y="2699004"/>
              <a:ext cx="5131307" cy="426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224527" y="272567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0667" y="0"/>
                  </a:lnTo>
                </a:path>
                <a:path w="213360">
                  <a:moveTo>
                    <a:pt x="21336" y="0"/>
                  </a:moveTo>
                  <a:lnTo>
                    <a:pt x="32003" y="0"/>
                  </a:lnTo>
                </a:path>
                <a:path w="213360">
                  <a:moveTo>
                    <a:pt x="42672" y="0"/>
                  </a:moveTo>
                  <a:lnTo>
                    <a:pt x="53339" y="0"/>
                  </a:lnTo>
                </a:path>
                <a:path w="213360">
                  <a:moveTo>
                    <a:pt x="64008" y="0"/>
                  </a:moveTo>
                  <a:lnTo>
                    <a:pt x="74675" y="0"/>
                  </a:lnTo>
                </a:path>
                <a:path w="213360">
                  <a:moveTo>
                    <a:pt x="85344" y="0"/>
                  </a:moveTo>
                  <a:lnTo>
                    <a:pt x="96011" y="0"/>
                  </a:lnTo>
                </a:path>
                <a:path w="213360">
                  <a:moveTo>
                    <a:pt x="106679" y="0"/>
                  </a:moveTo>
                  <a:lnTo>
                    <a:pt x="128015" y="0"/>
                  </a:lnTo>
                </a:path>
                <a:path w="213360">
                  <a:moveTo>
                    <a:pt x="138684" y="0"/>
                  </a:moveTo>
                  <a:lnTo>
                    <a:pt x="149351" y="0"/>
                  </a:lnTo>
                </a:path>
                <a:path w="213360">
                  <a:moveTo>
                    <a:pt x="160020" y="0"/>
                  </a:moveTo>
                  <a:lnTo>
                    <a:pt x="170687" y="0"/>
                  </a:lnTo>
                </a:path>
                <a:path w="213360">
                  <a:moveTo>
                    <a:pt x="181355" y="0"/>
                  </a:moveTo>
                  <a:lnTo>
                    <a:pt x="192023" y="0"/>
                  </a:lnTo>
                </a:path>
                <a:path w="213360">
                  <a:moveTo>
                    <a:pt x="202691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70091" y="2725674"/>
              <a:ext cx="128270" cy="10795"/>
            </a:xfrm>
            <a:custGeom>
              <a:avLst/>
              <a:gdLst/>
              <a:ahLst/>
              <a:cxnLst/>
              <a:rect l="l" t="t" r="r" b="b"/>
              <a:pathLst>
                <a:path w="128270" h="10794">
                  <a:moveTo>
                    <a:pt x="117348" y="0"/>
                  </a:moveTo>
                  <a:lnTo>
                    <a:pt x="128015" y="0"/>
                  </a:lnTo>
                </a:path>
                <a:path w="128270" h="10794">
                  <a:moveTo>
                    <a:pt x="0" y="10668"/>
                  </a:moveTo>
                  <a:lnTo>
                    <a:pt x="10667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66800" y="27470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09471" y="2747010"/>
              <a:ext cx="1130935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0667" y="0"/>
                  </a:lnTo>
                </a:path>
                <a:path w="1130935">
                  <a:moveTo>
                    <a:pt x="21335" y="0"/>
                  </a:moveTo>
                  <a:lnTo>
                    <a:pt x="42671" y="0"/>
                  </a:lnTo>
                </a:path>
                <a:path w="1130935">
                  <a:moveTo>
                    <a:pt x="117347" y="0"/>
                  </a:moveTo>
                  <a:lnTo>
                    <a:pt x="128015" y="0"/>
                  </a:lnTo>
                </a:path>
                <a:path w="1130935">
                  <a:moveTo>
                    <a:pt x="138684" y="0"/>
                  </a:moveTo>
                  <a:lnTo>
                    <a:pt x="149351" y="0"/>
                  </a:lnTo>
                </a:path>
                <a:path w="1130935">
                  <a:moveTo>
                    <a:pt x="160019" y="0"/>
                  </a:moveTo>
                  <a:lnTo>
                    <a:pt x="170687" y="0"/>
                  </a:lnTo>
                </a:path>
                <a:path w="1130935">
                  <a:moveTo>
                    <a:pt x="181356" y="0"/>
                  </a:moveTo>
                  <a:lnTo>
                    <a:pt x="202691" y="0"/>
                  </a:lnTo>
                </a:path>
                <a:path w="1130935">
                  <a:moveTo>
                    <a:pt x="213359" y="0"/>
                  </a:moveTo>
                  <a:lnTo>
                    <a:pt x="224027" y="0"/>
                  </a:lnTo>
                </a:path>
                <a:path w="1130935">
                  <a:moveTo>
                    <a:pt x="234695" y="0"/>
                  </a:moveTo>
                  <a:lnTo>
                    <a:pt x="245363" y="0"/>
                  </a:lnTo>
                </a:path>
                <a:path w="1130935">
                  <a:moveTo>
                    <a:pt x="256031" y="0"/>
                  </a:moveTo>
                  <a:lnTo>
                    <a:pt x="266699" y="0"/>
                  </a:lnTo>
                </a:path>
                <a:path w="1130935">
                  <a:moveTo>
                    <a:pt x="277368" y="0"/>
                  </a:moveTo>
                  <a:lnTo>
                    <a:pt x="288035" y="0"/>
                  </a:lnTo>
                </a:path>
                <a:path w="1130935">
                  <a:moveTo>
                    <a:pt x="298703" y="0"/>
                  </a:moveTo>
                  <a:lnTo>
                    <a:pt x="309371" y="0"/>
                  </a:lnTo>
                </a:path>
                <a:path w="1130935">
                  <a:moveTo>
                    <a:pt x="320040" y="0"/>
                  </a:moveTo>
                  <a:lnTo>
                    <a:pt x="330707" y="0"/>
                  </a:lnTo>
                </a:path>
                <a:path w="1130935">
                  <a:moveTo>
                    <a:pt x="341375" y="0"/>
                  </a:moveTo>
                  <a:lnTo>
                    <a:pt x="362711" y="0"/>
                  </a:lnTo>
                </a:path>
                <a:path w="1130935">
                  <a:moveTo>
                    <a:pt x="373379" y="0"/>
                  </a:moveTo>
                  <a:lnTo>
                    <a:pt x="384047" y="0"/>
                  </a:lnTo>
                </a:path>
                <a:path w="1130935">
                  <a:moveTo>
                    <a:pt x="437388" y="0"/>
                  </a:moveTo>
                  <a:lnTo>
                    <a:pt x="448055" y="0"/>
                  </a:lnTo>
                </a:path>
                <a:path w="1130935">
                  <a:moveTo>
                    <a:pt x="458723" y="0"/>
                  </a:moveTo>
                  <a:lnTo>
                    <a:pt x="469391" y="0"/>
                  </a:lnTo>
                </a:path>
                <a:path w="1130935">
                  <a:moveTo>
                    <a:pt x="480059" y="0"/>
                  </a:moveTo>
                  <a:lnTo>
                    <a:pt x="490727" y="0"/>
                  </a:lnTo>
                </a:path>
                <a:path w="1130935">
                  <a:moveTo>
                    <a:pt x="501395" y="0"/>
                  </a:moveTo>
                  <a:lnTo>
                    <a:pt x="522731" y="0"/>
                  </a:lnTo>
                </a:path>
                <a:path w="1130935">
                  <a:moveTo>
                    <a:pt x="533399" y="0"/>
                  </a:moveTo>
                  <a:lnTo>
                    <a:pt x="544067" y="0"/>
                  </a:lnTo>
                </a:path>
                <a:path w="1130935">
                  <a:moveTo>
                    <a:pt x="554735" y="0"/>
                  </a:moveTo>
                  <a:lnTo>
                    <a:pt x="565403" y="0"/>
                  </a:lnTo>
                </a:path>
                <a:path w="1130935">
                  <a:moveTo>
                    <a:pt x="661415" y="0"/>
                  </a:moveTo>
                  <a:lnTo>
                    <a:pt x="682751" y="0"/>
                  </a:lnTo>
                </a:path>
                <a:path w="1130935">
                  <a:moveTo>
                    <a:pt x="693419" y="0"/>
                  </a:moveTo>
                  <a:lnTo>
                    <a:pt x="704087" y="0"/>
                  </a:lnTo>
                </a:path>
                <a:path w="1130935">
                  <a:moveTo>
                    <a:pt x="714755" y="0"/>
                  </a:moveTo>
                  <a:lnTo>
                    <a:pt x="725423" y="0"/>
                  </a:lnTo>
                </a:path>
                <a:path w="1130935">
                  <a:moveTo>
                    <a:pt x="736091" y="0"/>
                  </a:moveTo>
                  <a:lnTo>
                    <a:pt x="746759" y="0"/>
                  </a:lnTo>
                </a:path>
                <a:path w="1130935">
                  <a:moveTo>
                    <a:pt x="757427" y="0"/>
                  </a:moveTo>
                  <a:lnTo>
                    <a:pt x="768095" y="0"/>
                  </a:lnTo>
                </a:path>
                <a:path w="1130935">
                  <a:moveTo>
                    <a:pt x="778763" y="0"/>
                  </a:moveTo>
                  <a:lnTo>
                    <a:pt x="789431" y="0"/>
                  </a:lnTo>
                </a:path>
                <a:path w="1130935">
                  <a:moveTo>
                    <a:pt x="800099" y="0"/>
                  </a:moveTo>
                  <a:lnTo>
                    <a:pt x="810767" y="0"/>
                  </a:lnTo>
                </a:path>
                <a:path w="1130935">
                  <a:moveTo>
                    <a:pt x="821435" y="0"/>
                  </a:moveTo>
                  <a:lnTo>
                    <a:pt x="842771" y="0"/>
                  </a:lnTo>
                </a:path>
                <a:path w="1130935">
                  <a:moveTo>
                    <a:pt x="853439" y="0"/>
                  </a:moveTo>
                  <a:lnTo>
                    <a:pt x="864107" y="0"/>
                  </a:lnTo>
                </a:path>
                <a:path w="1130935">
                  <a:moveTo>
                    <a:pt x="874775" y="0"/>
                  </a:moveTo>
                  <a:lnTo>
                    <a:pt x="885443" y="0"/>
                  </a:lnTo>
                </a:path>
                <a:path w="1130935">
                  <a:moveTo>
                    <a:pt x="896111" y="0"/>
                  </a:moveTo>
                  <a:lnTo>
                    <a:pt x="906779" y="0"/>
                  </a:lnTo>
                </a:path>
                <a:path w="1130935">
                  <a:moveTo>
                    <a:pt x="917447" y="0"/>
                  </a:moveTo>
                  <a:lnTo>
                    <a:pt x="928115" y="0"/>
                  </a:lnTo>
                </a:path>
                <a:path w="1130935">
                  <a:moveTo>
                    <a:pt x="938783" y="0"/>
                  </a:moveTo>
                  <a:lnTo>
                    <a:pt x="949451" y="0"/>
                  </a:lnTo>
                </a:path>
                <a:path w="1130935">
                  <a:moveTo>
                    <a:pt x="960119" y="0"/>
                  </a:moveTo>
                  <a:lnTo>
                    <a:pt x="970787" y="0"/>
                  </a:lnTo>
                </a:path>
                <a:path w="1130935">
                  <a:moveTo>
                    <a:pt x="981455" y="0"/>
                  </a:moveTo>
                  <a:lnTo>
                    <a:pt x="1002791" y="0"/>
                  </a:lnTo>
                </a:path>
                <a:path w="1130935">
                  <a:moveTo>
                    <a:pt x="1013459" y="0"/>
                  </a:moveTo>
                  <a:lnTo>
                    <a:pt x="1024127" y="0"/>
                  </a:lnTo>
                </a:path>
                <a:path w="1130935">
                  <a:moveTo>
                    <a:pt x="1034795" y="0"/>
                  </a:moveTo>
                  <a:lnTo>
                    <a:pt x="1045463" y="0"/>
                  </a:lnTo>
                </a:path>
                <a:path w="1130935">
                  <a:moveTo>
                    <a:pt x="1056131" y="0"/>
                  </a:moveTo>
                  <a:lnTo>
                    <a:pt x="1066799" y="0"/>
                  </a:lnTo>
                </a:path>
                <a:path w="1130935">
                  <a:moveTo>
                    <a:pt x="1077467" y="0"/>
                  </a:moveTo>
                  <a:lnTo>
                    <a:pt x="1088135" y="0"/>
                  </a:lnTo>
                </a:path>
                <a:path w="1130935">
                  <a:moveTo>
                    <a:pt x="1098803" y="0"/>
                  </a:moveTo>
                  <a:lnTo>
                    <a:pt x="1109471" y="0"/>
                  </a:lnTo>
                </a:path>
                <a:path w="1130935">
                  <a:moveTo>
                    <a:pt x="1120139" y="0"/>
                  </a:moveTo>
                  <a:lnTo>
                    <a:pt x="11308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6347459" y="2709672"/>
            <a:ext cx="362711" cy="426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50948" y="2747010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5">
                <a:moveTo>
                  <a:pt x="0" y="0"/>
                </a:moveTo>
                <a:lnTo>
                  <a:pt x="21335" y="0"/>
                </a:lnTo>
              </a:path>
              <a:path w="725805">
                <a:moveTo>
                  <a:pt x="32004" y="0"/>
                </a:moveTo>
                <a:lnTo>
                  <a:pt x="42671" y="0"/>
                </a:lnTo>
              </a:path>
              <a:path w="725805">
                <a:moveTo>
                  <a:pt x="53340" y="0"/>
                </a:moveTo>
                <a:lnTo>
                  <a:pt x="64007" y="0"/>
                </a:lnTo>
              </a:path>
              <a:path w="725805">
                <a:moveTo>
                  <a:pt x="74676" y="0"/>
                </a:moveTo>
                <a:lnTo>
                  <a:pt x="85343" y="0"/>
                </a:lnTo>
              </a:path>
              <a:path w="725805">
                <a:moveTo>
                  <a:pt x="96012" y="0"/>
                </a:moveTo>
                <a:lnTo>
                  <a:pt x="106679" y="0"/>
                </a:lnTo>
              </a:path>
              <a:path w="725805">
                <a:moveTo>
                  <a:pt x="117348" y="0"/>
                </a:moveTo>
                <a:lnTo>
                  <a:pt x="128015" y="0"/>
                </a:lnTo>
              </a:path>
              <a:path w="725805">
                <a:moveTo>
                  <a:pt x="138684" y="0"/>
                </a:moveTo>
                <a:lnTo>
                  <a:pt x="149351" y="0"/>
                </a:lnTo>
              </a:path>
              <a:path w="725805">
                <a:moveTo>
                  <a:pt x="160020" y="0"/>
                </a:moveTo>
                <a:lnTo>
                  <a:pt x="181355" y="0"/>
                </a:lnTo>
              </a:path>
              <a:path w="725805">
                <a:moveTo>
                  <a:pt x="192024" y="0"/>
                </a:moveTo>
                <a:lnTo>
                  <a:pt x="202691" y="0"/>
                </a:lnTo>
              </a:path>
              <a:path w="725805">
                <a:moveTo>
                  <a:pt x="213360" y="0"/>
                </a:moveTo>
                <a:lnTo>
                  <a:pt x="224027" y="0"/>
                </a:lnTo>
              </a:path>
              <a:path w="725805">
                <a:moveTo>
                  <a:pt x="234696" y="0"/>
                </a:moveTo>
                <a:lnTo>
                  <a:pt x="245363" y="0"/>
                </a:lnTo>
              </a:path>
              <a:path w="725805">
                <a:moveTo>
                  <a:pt x="256032" y="0"/>
                </a:moveTo>
                <a:lnTo>
                  <a:pt x="266699" y="0"/>
                </a:lnTo>
              </a:path>
              <a:path w="725805">
                <a:moveTo>
                  <a:pt x="277368" y="0"/>
                </a:moveTo>
                <a:lnTo>
                  <a:pt x="288035" y="0"/>
                </a:lnTo>
              </a:path>
              <a:path w="725805">
                <a:moveTo>
                  <a:pt x="298704" y="0"/>
                </a:moveTo>
                <a:lnTo>
                  <a:pt x="309371" y="0"/>
                </a:lnTo>
              </a:path>
              <a:path w="725805">
                <a:moveTo>
                  <a:pt x="320040" y="0"/>
                </a:moveTo>
                <a:lnTo>
                  <a:pt x="341375" y="0"/>
                </a:lnTo>
              </a:path>
              <a:path w="725805">
                <a:moveTo>
                  <a:pt x="352044" y="0"/>
                </a:moveTo>
                <a:lnTo>
                  <a:pt x="362711" y="0"/>
                </a:lnTo>
              </a:path>
              <a:path w="725805">
                <a:moveTo>
                  <a:pt x="373380" y="0"/>
                </a:moveTo>
                <a:lnTo>
                  <a:pt x="384047" y="0"/>
                </a:lnTo>
              </a:path>
              <a:path w="725805">
                <a:moveTo>
                  <a:pt x="394716" y="0"/>
                </a:moveTo>
                <a:lnTo>
                  <a:pt x="405383" y="0"/>
                </a:lnTo>
              </a:path>
              <a:path w="725805">
                <a:moveTo>
                  <a:pt x="416052" y="0"/>
                </a:moveTo>
                <a:lnTo>
                  <a:pt x="426719" y="0"/>
                </a:lnTo>
              </a:path>
              <a:path w="725805">
                <a:moveTo>
                  <a:pt x="437388" y="0"/>
                </a:moveTo>
                <a:lnTo>
                  <a:pt x="448055" y="0"/>
                </a:lnTo>
              </a:path>
              <a:path w="725805">
                <a:moveTo>
                  <a:pt x="458724" y="0"/>
                </a:moveTo>
                <a:lnTo>
                  <a:pt x="469391" y="0"/>
                </a:lnTo>
              </a:path>
              <a:path w="725805">
                <a:moveTo>
                  <a:pt x="480060" y="0"/>
                </a:moveTo>
                <a:lnTo>
                  <a:pt x="501395" y="0"/>
                </a:lnTo>
              </a:path>
              <a:path w="725805">
                <a:moveTo>
                  <a:pt x="512064" y="0"/>
                </a:moveTo>
                <a:lnTo>
                  <a:pt x="522731" y="0"/>
                </a:lnTo>
              </a:path>
              <a:path w="725805">
                <a:moveTo>
                  <a:pt x="533400" y="0"/>
                </a:moveTo>
                <a:lnTo>
                  <a:pt x="544067" y="0"/>
                </a:lnTo>
              </a:path>
              <a:path w="725805">
                <a:moveTo>
                  <a:pt x="554736" y="0"/>
                </a:moveTo>
                <a:lnTo>
                  <a:pt x="565403" y="0"/>
                </a:lnTo>
              </a:path>
              <a:path w="725805">
                <a:moveTo>
                  <a:pt x="576072" y="0"/>
                </a:moveTo>
                <a:lnTo>
                  <a:pt x="586739" y="0"/>
                </a:lnTo>
              </a:path>
              <a:path w="725805">
                <a:moveTo>
                  <a:pt x="597408" y="0"/>
                </a:moveTo>
                <a:lnTo>
                  <a:pt x="608075" y="0"/>
                </a:lnTo>
              </a:path>
              <a:path w="725805">
                <a:moveTo>
                  <a:pt x="618744" y="0"/>
                </a:moveTo>
                <a:lnTo>
                  <a:pt x="629411" y="0"/>
                </a:lnTo>
              </a:path>
              <a:path w="725805">
                <a:moveTo>
                  <a:pt x="640080" y="0"/>
                </a:moveTo>
                <a:lnTo>
                  <a:pt x="661415" y="0"/>
                </a:lnTo>
              </a:path>
              <a:path w="725805">
                <a:moveTo>
                  <a:pt x="672084" y="0"/>
                </a:moveTo>
                <a:lnTo>
                  <a:pt x="682751" y="0"/>
                </a:lnTo>
              </a:path>
              <a:path w="725805">
                <a:moveTo>
                  <a:pt x="693420" y="0"/>
                </a:moveTo>
                <a:lnTo>
                  <a:pt x="704087" y="0"/>
                </a:lnTo>
              </a:path>
              <a:path w="725805">
                <a:moveTo>
                  <a:pt x="714756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31108" y="2747010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21335" y="0"/>
                </a:lnTo>
              </a:path>
              <a:path w="864235">
                <a:moveTo>
                  <a:pt x="32004" y="0"/>
                </a:moveTo>
                <a:lnTo>
                  <a:pt x="42671" y="0"/>
                </a:lnTo>
              </a:path>
              <a:path w="864235">
                <a:moveTo>
                  <a:pt x="53340" y="0"/>
                </a:moveTo>
                <a:lnTo>
                  <a:pt x="64007" y="0"/>
                </a:lnTo>
              </a:path>
              <a:path w="864235">
                <a:moveTo>
                  <a:pt x="74676" y="0"/>
                </a:moveTo>
                <a:lnTo>
                  <a:pt x="85343" y="0"/>
                </a:lnTo>
              </a:path>
              <a:path w="864235">
                <a:moveTo>
                  <a:pt x="96012" y="0"/>
                </a:moveTo>
                <a:lnTo>
                  <a:pt x="106679" y="0"/>
                </a:lnTo>
              </a:path>
              <a:path w="864235">
                <a:moveTo>
                  <a:pt x="117348" y="0"/>
                </a:moveTo>
                <a:lnTo>
                  <a:pt x="128015" y="0"/>
                </a:lnTo>
              </a:path>
              <a:path w="864235">
                <a:moveTo>
                  <a:pt x="138684" y="0"/>
                </a:moveTo>
                <a:lnTo>
                  <a:pt x="149351" y="0"/>
                </a:lnTo>
              </a:path>
              <a:path w="864235">
                <a:moveTo>
                  <a:pt x="160020" y="0"/>
                </a:moveTo>
                <a:lnTo>
                  <a:pt x="181355" y="0"/>
                </a:lnTo>
              </a:path>
              <a:path w="864235">
                <a:moveTo>
                  <a:pt x="192024" y="0"/>
                </a:moveTo>
                <a:lnTo>
                  <a:pt x="202691" y="0"/>
                </a:lnTo>
              </a:path>
              <a:path w="864235">
                <a:moveTo>
                  <a:pt x="213360" y="0"/>
                </a:moveTo>
                <a:lnTo>
                  <a:pt x="224027" y="0"/>
                </a:lnTo>
              </a:path>
              <a:path w="864235">
                <a:moveTo>
                  <a:pt x="234696" y="0"/>
                </a:moveTo>
                <a:lnTo>
                  <a:pt x="245363" y="0"/>
                </a:lnTo>
              </a:path>
              <a:path w="864235">
                <a:moveTo>
                  <a:pt x="256032" y="0"/>
                </a:moveTo>
                <a:lnTo>
                  <a:pt x="266699" y="0"/>
                </a:lnTo>
              </a:path>
              <a:path w="864235">
                <a:moveTo>
                  <a:pt x="277368" y="0"/>
                </a:moveTo>
                <a:lnTo>
                  <a:pt x="288035" y="0"/>
                </a:lnTo>
              </a:path>
              <a:path w="864235">
                <a:moveTo>
                  <a:pt x="298704" y="0"/>
                </a:moveTo>
                <a:lnTo>
                  <a:pt x="309371" y="0"/>
                </a:lnTo>
              </a:path>
              <a:path w="864235">
                <a:moveTo>
                  <a:pt x="320040" y="0"/>
                </a:moveTo>
                <a:lnTo>
                  <a:pt x="341375" y="0"/>
                </a:lnTo>
              </a:path>
              <a:path w="864235">
                <a:moveTo>
                  <a:pt x="352044" y="0"/>
                </a:moveTo>
                <a:lnTo>
                  <a:pt x="362711" y="0"/>
                </a:lnTo>
              </a:path>
              <a:path w="864235">
                <a:moveTo>
                  <a:pt x="373380" y="0"/>
                </a:moveTo>
                <a:lnTo>
                  <a:pt x="384047" y="0"/>
                </a:lnTo>
              </a:path>
              <a:path w="864235">
                <a:moveTo>
                  <a:pt x="394716" y="0"/>
                </a:moveTo>
                <a:lnTo>
                  <a:pt x="405383" y="0"/>
                </a:lnTo>
              </a:path>
              <a:path w="864235">
                <a:moveTo>
                  <a:pt x="416052" y="0"/>
                </a:moveTo>
                <a:lnTo>
                  <a:pt x="426719" y="0"/>
                </a:lnTo>
              </a:path>
              <a:path w="864235">
                <a:moveTo>
                  <a:pt x="437388" y="0"/>
                </a:moveTo>
                <a:lnTo>
                  <a:pt x="448055" y="0"/>
                </a:lnTo>
              </a:path>
              <a:path w="864235">
                <a:moveTo>
                  <a:pt x="458724" y="0"/>
                </a:moveTo>
                <a:lnTo>
                  <a:pt x="469391" y="0"/>
                </a:lnTo>
              </a:path>
              <a:path w="864235">
                <a:moveTo>
                  <a:pt x="480060" y="0"/>
                </a:moveTo>
                <a:lnTo>
                  <a:pt x="501395" y="0"/>
                </a:lnTo>
              </a:path>
              <a:path w="864235">
                <a:moveTo>
                  <a:pt x="512064" y="0"/>
                </a:moveTo>
                <a:lnTo>
                  <a:pt x="522731" y="0"/>
                </a:lnTo>
              </a:path>
              <a:path w="864235">
                <a:moveTo>
                  <a:pt x="533400" y="0"/>
                </a:moveTo>
                <a:lnTo>
                  <a:pt x="544067" y="0"/>
                </a:lnTo>
              </a:path>
              <a:path w="864235">
                <a:moveTo>
                  <a:pt x="554736" y="0"/>
                </a:moveTo>
                <a:lnTo>
                  <a:pt x="565403" y="0"/>
                </a:lnTo>
              </a:path>
              <a:path w="864235">
                <a:moveTo>
                  <a:pt x="576072" y="0"/>
                </a:moveTo>
                <a:lnTo>
                  <a:pt x="586739" y="0"/>
                </a:lnTo>
              </a:path>
              <a:path w="864235">
                <a:moveTo>
                  <a:pt x="597408" y="0"/>
                </a:moveTo>
                <a:lnTo>
                  <a:pt x="608075" y="0"/>
                </a:lnTo>
              </a:path>
              <a:path w="864235">
                <a:moveTo>
                  <a:pt x="618744" y="0"/>
                </a:moveTo>
                <a:lnTo>
                  <a:pt x="629411" y="0"/>
                </a:lnTo>
              </a:path>
              <a:path w="864235">
                <a:moveTo>
                  <a:pt x="640080" y="0"/>
                </a:moveTo>
                <a:lnTo>
                  <a:pt x="661415" y="0"/>
                </a:lnTo>
              </a:path>
              <a:path w="864235">
                <a:moveTo>
                  <a:pt x="672084" y="0"/>
                </a:moveTo>
                <a:lnTo>
                  <a:pt x="682751" y="0"/>
                </a:lnTo>
              </a:path>
              <a:path w="864235">
                <a:moveTo>
                  <a:pt x="693420" y="0"/>
                </a:moveTo>
                <a:lnTo>
                  <a:pt x="704087" y="0"/>
                </a:lnTo>
              </a:path>
              <a:path w="864235">
                <a:moveTo>
                  <a:pt x="714756" y="0"/>
                </a:moveTo>
                <a:lnTo>
                  <a:pt x="725423" y="0"/>
                </a:lnTo>
              </a:path>
              <a:path w="864235">
                <a:moveTo>
                  <a:pt x="736092" y="0"/>
                </a:moveTo>
                <a:lnTo>
                  <a:pt x="746759" y="0"/>
                </a:lnTo>
              </a:path>
              <a:path w="864235">
                <a:moveTo>
                  <a:pt x="757428" y="0"/>
                </a:moveTo>
                <a:lnTo>
                  <a:pt x="768095" y="0"/>
                </a:lnTo>
              </a:path>
              <a:path w="864235">
                <a:moveTo>
                  <a:pt x="778764" y="0"/>
                </a:moveTo>
                <a:lnTo>
                  <a:pt x="789431" y="0"/>
                </a:lnTo>
              </a:path>
              <a:path w="864235">
                <a:moveTo>
                  <a:pt x="800100" y="0"/>
                </a:moveTo>
                <a:lnTo>
                  <a:pt x="821435" y="0"/>
                </a:lnTo>
              </a:path>
              <a:path w="864235">
                <a:moveTo>
                  <a:pt x="832104" y="0"/>
                </a:moveTo>
                <a:lnTo>
                  <a:pt x="842771" y="0"/>
                </a:lnTo>
              </a:path>
              <a:path w="864235">
                <a:moveTo>
                  <a:pt x="853440" y="0"/>
                </a:moveTo>
                <a:lnTo>
                  <a:pt x="8641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66800" y="2741676"/>
            <a:ext cx="181355" cy="320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05884" y="274701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9" name="object 219"/>
          <p:cNvGrpSpPr/>
          <p:nvPr/>
        </p:nvGrpSpPr>
        <p:grpSpPr>
          <a:xfrm>
            <a:off x="6251447" y="2741676"/>
            <a:ext cx="64135" cy="10795"/>
            <a:chOff x="6251447" y="2741676"/>
            <a:chExt cx="64135" cy="10795"/>
          </a:xfrm>
        </p:grpSpPr>
        <p:sp>
          <p:nvSpPr>
            <p:cNvPr id="220" name="object 220"/>
            <p:cNvSpPr/>
            <p:nvPr/>
          </p:nvSpPr>
          <p:spPr>
            <a:xfrm>
              <a:off x="6251447" y="27470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04787" y="27470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6550152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24828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74876" y="2741676"/>
            <a:ext cx="128015" cy="320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3400" y="27576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58824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40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93519" y="2741676"/>
            <a:ext cx="74676" cy="320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54836" y="275767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74675" y="0"/>
                </a:lnTo>
              </a:path>
              <a:path w="128269">
                <a:moveTo>
                  <a:pt x="85343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78863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1813560" y="2752344"/>
            <a:ext cx="1130935" cy="10795"/>
            <a:chOff x="1813560" y="2752344"/>
            <a:chExt cx="1130935" cy="10795"/>
          </a:xfrm>
        </p:grpSpPr>
        <p:sp>
          <p:nvSpPr>
            <p:cNvPr id="231" name="object 231"/>
            <p:cNvSpPr/>
            <p:nvPr/>
          </p:nvSpPr>
          <p:spPr>
            <a:xfrm>
              <a:off x="1813560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856232" y="2757678"/>
              <a:ext cx="1088390" cy="0"/>
            </a:xfrm>
            <a:custGeom>
              <a:avLst/>
              <a:gdLst/>
              <a:ahLst/>
              <a:cxnLst/>
              <a:rect l="l" t="t" r="r" b="b"/>
              <a:pathLst>
                <a:path w="1088389">
                  <a:moveTo>
                    <a:pt x="0" y="0"/>
                  </a:moveTo>
                  <a:lnTo>
                    <a:pt x="108813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/>
          <p:nvPr/>
        </p:nvSpPr>
        <p:spPr>
          <a:xfrm>
            <a:off x="4363211" y="2709672"/>
            <a:ext cx="1888235" cy="640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34"/>
          <p:cNvGrpSpPr/>
          <p:nvPr/>
        </p:nvGrpSpPr>
        <p:grpSpPr>
          <a:xfrm>
            <a:off x="1066800" y="2741676"/>
            <a:ext cx="5024755" cy="53340"/>
            <a:chOff x="1066800" y="2741676"/>
            <a:chExt cx="5024755" cy="53340"/>
          </a:xfrm>
        </p:grpSpPr>
        <p:sp>
          <p:nvSpPr>
            <p:cNvPr id="235" name="object 235"/>
            <p:cNvSpPr/>
            <p:nvPr/>
          </p:nvSpPr>
          <p:spPr>
            <a:xfrm>
              <a:off x="3552444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55035" y="2741676"/>
              <a:ext cx="576072" cy="3200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66800" y="2752344"/>
              <a:ext cx="5024627" cy="4267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992124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30808" y="278968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48155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29511" y="27896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68196" y="2789682"/>
            <a:ext cx="1408430" cy="0"/>
          </a:xfrm>
          <a:custGeom>
            <a:avLst/>
            <a:gdLst/>
            <a:ahLst/>
            <a:cxnLst/>
            <a:rect l="l" t="t" r="r" b="b"/>
            <a:pathLst>
              <a:path w="1408430">
                <a:moveTo>
                  <a:pt x="0" y="0"/>
                </a:moveTo>
                <a:lnTo>
                  <a:pt x="10667" y="0"/>
                </a:lnTo>
              </a:path>
              <a:path w="1408430">
                <a:moveTo>
                  <a:pt x="21336" y="0"/>
                </a:moveTo>
                <a:lnTo>
                  <a:pt x="32003" y="0"/>
                </a:lnTo>
              </a:path>
              <a:path w="1408430">
                <a:moveTo>
                  <a:pt x="42671" y="0"/>
                </a:moveTo>
                <a:lnTo>
                  <a:pt x="64007" y="0"/>
                </a:lnTo>
              </a:path>
              <a:path w="1408430">
                <a:moveTo>
                  <a:pt x="74675" y="0"/>
                </a:moveTo>
                <a:lnTo>
                  <a:pt x="85343" y="0"/>
                </a:lnTo>
              </a:path>
              <a:path w="1408430">
                <a:moveTo>
                  <a:pt x="96011" y="0"/>
                </a:moveTo>
                <a:lnTo>
                  <a:pt x="106679" y="0"/>
                </a:lnTo>
              </a:path>
              <a:path w="1408430">
                <a:moveTo>
                  <a:pt x="117347" y="0"/>
                </a:moveTo>
                <a:lnTo>
                  <a:pt x="128015" y="0"/>
                </a:lnTo>
              </a:path>
              <a:path w="1408430">
                <a:moveTo>
                  <a:pt x="138684" y="0"/>
                </a:moveTo>
                <a:lnTo>
                  <a:pt x="149351" y="0"/>
                </a:lnTo>
              </a:path>
              <a:path w="1408430">
                <a:moveTo>
                  <a:pt x="160019" y="0"/>
                </a:moveTo>
                <a:lnTo>
                  <a:pt x="170687" y="0"/>
                </a:lnTo>
              </a:path>
              <a:path w="1408430">
                <a:moveTo>
                  <a:pt x="181355" y="0"/>
                </a:moveTo>
                <a:lnTo>
                  <a:pt x="192023" y="0"/>
                </a:lnTo>
              </a:path>
              <a:path w="1408430">
                <a:moveTo>
                  <a:pt x="202691" y="0"/>
                </a:moveTo>
                <a:lnTo>
                  <a:pt x="224027" y="0"/>
                </a:lnTo>
              </a:path>
              <a:path w="1408430">
                <a:moveTo>
                  <a:pt x="234696" y="0"/>
                </a:moveTo>
                <a:lnTo>
                  <a:pt x="245363" y="0"/>
                </a:lnTo>
              </a:path>
              <a:path w="1408430">
                <a:moveTo>
                  <a:pt x="256031" y="0"/>
                </a:moveTo>
                <a:lnTo>
                  <a:pt x="266699" y="0"/>
                </a:lnTo>
              </a:path>
              <a:path w="1408430">
                <a:moveTo>
                  <a:pt x="277367" y="0"/>
                </a:moveTo>
                <a:lnTo>
                  <a:pt x="288035" y="0"/>
                </a:lnTo>
              </a:path>
              <a:path w="1408430">
                <a:moveTo>
                  <a:pt x="298703" y="0"/>
                </a:moveTo>
                <a:lnTo>
                  <a:pt x="309371" y="0"/>
                </a:lnTo>
              </a:path>
              <a:path w="1408430">
                <a:moveTo>
                  <a:pt x="320040" y="0"/>
                </a:moveTo>
                <a:lnTo>
                  <a:pt x="330707" y="0"/>
                </a:lnTo>
              </a:path>
              <a:path w="1408430">
                <a:moveTo>
                  <a:pt x="341375" y="0"/>
                </a:moveTo>
                <a:lnTo>
                  <a:pt x="352043" y="0"/>
                </a:lnTo>
              </a:path>
              <a:path w="1408430">
                <a:moveTo>
                  <a:pt x="362711" y="0"/>
                </a:moveTo>
                <a:lnTo>
                  <a:pt x="384047" y="0"/>
                </a:lnTo>
              </a:path>
              <a:path w="1408430">
                <a:moveTo>
                  <a:pt x="394716" y="0"/>
                </a:moveTo>
                <a:lnTo>
                  <a:pt x="405383" y="0"/>
                </a:lnTo>
              </a:path>
              <a:path w="1408430">
                <a:moveTo>
                  <a:pt x="416051" y="0"/>
                </a:moveTo>
                <a:lnTo>
                  <a:pt x="426719" y="0"/>
                </a:lnTo>
              </a:path>
              <a:path w="1408430">
                <a:moveTo>
                  <a:pt x="437387" y="0"/>
                </a:moveTo>
                <a:lnTo>
                  <a:pt x="448055" y="0"/>
                </a:lnTo>
              </a:path>
              <a:path w="1408430">
                <a:moveTo>
                  <a:pt x="458723" y="0"/>
                </a:moveTo>
                <a:lnTo>
                  <a:pt x="469391" y="0"/>
                </a:lnTo>
              </a:path>
              <a:path w="1408430">
                <a:moveTo>
                  <a:pt x="480059" y="0"/>
                </a:moveTo>
                <a:lnTo>
                  <a:pt x="490727" y="0"/>
                </a:lnTo>
              </a:path>
              <a:path w="1408430">
                <a:moveTo>
                  <a:pt x="501396" y="0"/>
                </a:moveTo>
                <a:lnTo>
                  <a:pt x="512063" y="0"/>
                </a:lnTo>
              </a:path>
              <a:path w="1408430">
                <a:moveTo>
                  <a:pt x="522731" y="0"/>
                </a:moveTo>
                <a:lnTo>
                  <a:pt x="544067" y="0"/>
                </a:lnTo>
              </a:path>
              <a:path w="1408430">
                <a:moveTo>
                  <a:pt x="554735" y="0"/>
                </a:moveTo>
                <a:lnTo>
                  <a:pt x="565403" y="0"/>
                </a:lnTo>
              </a:path>
              <a:path w="1408430">
                <a:moveTo>
                  <a:pt x="576072" y="0"/>
                </a:moveTo>
                <a:lnTo>
                  <a:pt x="586739" y="0"/>
                </a:lnTo>
              </a:path>
              <a:path w="1408430">
                <a:moveTo>
                  <a:pt x="597407" y="0"/>
                </a:moveTo>
                <a:lnTo>
                  <a:pt x="608075" y="0"/>
                </a:lnTo>
              </a:path>
              <a:path w="1408430">
                <a:moveTo>
                  <a:pt x="618743" y="0"/>
                </a:moveTo>
                <a:lnTo>
                  <a:pt x="629411" y="0"/>
                </a:lnTo>
              </a:path>
              <a:path w="1408430">
                <a:moveTo>
                  <a:pt x="640079" y="0"/>
                </a:moveTo>
                <a:lnTo>
                  <a:pt x="650747" y="0"/>
                </a:lnTo>
              </a:path>
              <a:path w="1408430">
                <a:moveTo>
                  <a:pt x="661416" y="0"/>
                </a:moveTo>
                <a:lnTo>
                  <a:pt x="672083" y="0"/>
                </a:lnTo>
              </a:path>
              <a:path w="1408430">
                <a:moveTo>
                  <a:pt x="682751" y="0"/>
                </a:moveTo>
                <a:lnTo>
                  <a:pt x="704087" y="0"/>
                </a:lnTo>
              </a:path>
              <a:path w="1408430">
                <a:moveTo>
                  <a:pt x="714755" y="0"/>
                </a:moveTo>
                <a:lnTo>
                  <a:pt x="725423" y="0"/>
                </a:lnTo>
              </a:path>
              <a:path w="1408430">
                <a:moveTo>
                  <a:pt x="736091" y="0"/>
                </a:moveTo>
                <a:lnTo>
                  <a:pt x="746759" y="0"/>
                </a:lnTo>
              </a:path>
              <a:path w="1408430">
                <a:moveTo>
                  <a:pt x="757428" y="0"/>
                </a:moveTo>
                <a:lnTo>
                  <a:pt x="768095" y="0"/>
                </a:lnTo>
              </a:path>
              <a:path w="1408430">
                <a:moveTo>
                  <a:pt x="778763" y="0"/>
                </a:moveTo>
                <a:lnTo>
                  <a:pt x="789431" y="0"/>
                </a:lnTo>
              </a:path>
              <a:path w="1408430">
                <a:moveTo>
                  <a:pt x="800099" y="0"/>
                </a:moveTo>
                <a:lnTo>
                  <a:pt x="810767" y="0"/>
                </a:lnTo>
              </a:path>
              <a:path w="1408430">
                <a:moveTo>
                  <a:pt x="821435" y="0"/>
                </a:moveTo>
                <a:lnTo>
                  <a:pt x="832103" y="0"/>
                </a:lnTo>
              </a:path>
              <a:path w="1408430">
                <a:moveTo>
                  <a:pt x="842772" y="0"/>
                </a:moveTo>
                <a:lnTo>
                  <a:pt x="864107" y="0"/>
                </a:lnTo>
              </a:path>
              <a:path w="1408430">
                <a:moveTo>
                  <a:pt x="874775" y="0"/>
                </a:moveTo>
                <a:lnTo>
                  <a:pt x="885443" y="0"/>
                </a:lnTo>
              </a:path>
              <a:path w="1408430">
                <a:moveTo>
                  <a:pt x="896111" y="0"/>
                </a:moveTo>
                <a:lnTo>
                  <a:pt x="906779" y="0"/>
                </a:lnTo>
              </a:path>
              <a:path w="1408430">
                <a:moveTo>
                  <a:pt x="917447" y="0"/>
                </a:moveTo>
                <a:lnTo>
                  <a:pt x="928115" y="0"/>
                </a:lnTo>
              </a:path>
              <a:path w="1408430">
                <a:moveTo>
                  <a:pt x="938784" y="0"/>
                </a:moveTo>
                <a:lnTo>
                  <a:pt x="949451" y="0"/>
                </a:lnTo>
              </a:path>
              <a:path w="1408430">
                <a:moveTo>
                  <a:pt x="960119" y="0"/>
                </a:moveTo>
                <a:lnTo>
                  <a:pt x="970787" y="0"/>
                </a:lnTo>
              </a:path>
              <a:path w="1408430">
                <a:moveTo>
                  <a:pt x="981455" y="0"/>
                </a:moveTo>
                <a:lnTo>
                  <a:pt x="992123" y="0"/>
                </a:lnTo>
              </a:path>
              <a:path w="1408430">
                <a:moveTo>
                  <a:pt x="1002791" y="0"/>
                </a:moveTo>
                <a:lnTo>
                  <a:pt x="1024127" y="0"/>
                </a:lnTo>
              </a:path>
              <a:path w="1408430">
                <a:moveTo>
                  <a:pt x="1034795" y="0"/>
                </a:moveTo>
                <a:lnTo>
                  <a:pt x="1045463" y="0"/>
                </a:lnTo>
              </a:path>
              <a:path w="1408430">
                <a:moveTo>
                  <a:pt x="1056131" y="0"/>
                </a:moveTo>
                <a:lnTo>
                  <a:pt x="1066799" y="0"/>
                </a:lnTo>
              </a:path>
              <a:path w="1408430">
                <a:moveTo>
                  <a:pt x="1077467" y="0"/>
                </a:moveTo>
                <a:lnTo>
                  <a:pt x="1088135" y="0"/>
                </a:lnTo>
              </a:path>
              <a:path w="1408430">
                <a:moveTo>
                  <a:pt x="1098804" y="0"/>
                </a:moveTo>
                <a:lnTo>
                  <a:pt x="1109471" y="0"/>
                </a:lnTo>
              </a:path>
              <a:path w="1408430">
                <a:moveTo>
                  <a:pt x="1120139" y="0"/>
                </a:moveTo>
                <a:lnTo>
                  <a:pt x="1130807" y="0"/>
                </a:lnTo>
              </a:path>
              <a:path w="1408430">
                <a:moveTo>
                  <a:pt x="1141475" y="0"/>
                </a:moveTo>
                <a:lnTo>
                  <a:pt x="1152143" y="0"/>
                </a:lnTo>
              </a:path>
              <a:path w="1408430">
                <a:moveTo>
                  <a:pt x="1162811" y="0"/>
                </a:moveTo>
                <a:lnTo>
                  <a:pt x="1184147" y="0"/>
                </a:lnTo>
              </a:path>
              <a:path w="1408430">
                <a:moveTo>
                  <a:pt x="1194816" y="0"/>
                </a:moveTo>
                <a:lnTo>
                  <a:pt x="1205483" y="0"/>
                </a:lnTo>
              </a:path>
              <a:path w="1408430">
                <a:moveTo>
                  <a:pt x="1216151" y="0"/>
                </a:moveTo>
                <a:lnTo>
                  <a:pt x="1226819" y="0"/>
                </a:lnTo>
              </a:path>
              <a:path w="1408430">
                <a:moveTo>
                  <a:pt x="1237487" y="0"/>
                </a:moveTo>
                <a:lnTo>
                  <a:pt x="1248155" y="0"/>
                </a:lnTo>
              </a:path>
              <a:path w="1408430">
                <a:moveTo>
                  <a:pt x="1258823" y="0"/>
                </a:moveTo>
                <a:lnTo>
                  <a:pt x="1269491" y="0"/>
                </a:lnTo>
              </a:path>
              <a:path w="1408430">
                <a:moveTo>
                  <a:pt x="1280160" y="0"/>
                </a:moveTo>
                <a:lnTo>
                  <a:pt x="1290827" y="0"/>
                </a:lnTo>
              </a:path>
              <a:path w="1408430">
                <a:moveTo>
                  <a:pt x="1301495" y="0"/>
                </a:moveTo>
                <a:lnTo>
                  <a:pt x="1312163" y="0"/>
                </a:lnTo>
              </a:path>
              <a:path w="1408430">
                <a:moveTo>
                  <a:pt x="1322831" y="0"/>
                </a:moveTo>
                <a:lnTo>
                  <a:pt x="1344167" y="0"/>
                </a:lnTo>
              </a:path>
              <a:path w="1408430">
                <a:moveTo>
                  <a:pt x="1354836" y="0"/>
                </a:moveTo>
                <a:lnTo>
                  <a:pt x="1365503" y="0"/>
                </a:lnTo>
              </a:path>
              <a:path w="1408430">
                <a:moveTo>
                  <a:pt x="1376172" y="0"/>
                </a:moveTo>
                <a:lnTo>
                  <a:pt x="1386839" y="0"/>
                </a:lnTo>
              </a:path>
              <a:path w="1408430">
                <a:moveTo>
                  <a:pt x="1397507" y="0"/>
                </a:moveTo>
                <a:lnTo>
                  <a:pt x="14081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09771" y="2789682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10667" y="0"/>
                </a:lnTo>
              </a:path>
              <a:path w="426720">
                <a:moveTo>
                  <a:pt x="21335" y="0"/>
                </a:moveTo>
                <a:lnTo>
                  <a:pt x="42671" y="0"/>
                </a:lnTo>
              </a:path>
              <a:path w="426720">
                <a:moveTo>
                  <a:pt x="53339" y="0"/>
                </a:moveTo>
                <a:lnTo>
                  <a:pt x="64007" y="0"/>
                </a:lnTo>
              </a:path>
              <a:path w="426720">
                <a:moveTo>
                  <a:pt x="74675" y="0"/>
                </a:moveTo>
                <a:lnTo>
                  <a:pt x="85343" y="0"/>
                </a:lnTo>
              </a:path>
              <a:path w="426720">
                <a:moveTo>
                  <a:pt x="96012" y="0"/>
                </a:moveTo>
                <a:lnTo>
                  <a:pt x="106679" y="0"/>
                </a:lnTo>
              </a:path>
              <a:path w="426720">
                <a:moveTo>
                  <a:pt x="117347" y="0"/>
                </a:moveTo>
                <a:lnTo>
                  <a:pt x="128015" y="0"/>
                </a:lnTo>
              </a:path>
              <a:path w="426720">
                <a:moveTo>
                  <a:pt x="138683" y="0"/>
                </a:moveTo>
                <a:lnTo>
                  <a:pt x="149351" y="0"/>
                </a:lnTo>
              </a:path>
              <a:path w="426720">
                <a:moveTo>
                  <a:pt x="160019" y="0"/>
                </a:moveTo>
                <a:lnTo>
                  <a:pt x="170687" y="0"/>
                </a:lnTo>
              </a:path>
              <a:path w="426720">
                <a:moveTo>
                  <a:pt x="181355" y="0"/>
                </a:moveTo>
                <a:lnTo>
                  <a:pt x="202691" y="0"/>
                </a:lnTo>
              </a:path>
              <a:path w="426720">
                <a:moveTo>
                  <a:pt x="213359" y="0"/>
                </a:moveTo>
                <a:lnTo>
                  <a:pt x="224027" y="0"/>
                </a:lnTo>
              </a:path>
              <a:path w="426720">
                <a:moveTo>
                  <a:pt x="234695" y="0"/>
                </a:moveTo>
                <a:lnTo>
                  <a:pt x="245363" y="0"/>
                </a:lnTo>
              </a:path>
              <a:path w="426720">
                <a:moveTo>
                  <a:pt x="256031" y="0"/>
                </a:moveTo>
                <a:lnTo>
                  <a:pt x="266699" y="0"/>
                </a:lnTo>
              </a:path>
              <a:path w="426720">
                <a:moveTo>
                  <a:pt x="277367" y="0"/>
                </a:moveTo>
                <a:lnTo>
                  <a:pt x="288035" y="0"/>
                </a:lnTo>
              </a:path>
              <a:path w="426720">
                <a:moveTo>
                  <a:pt x="298703" y="0"/>
                </a:moveTo>
                <a:lnTo>
                  <a:pt x="309371" y="0"/>
                </a:lnTo>
              </a:path>
              <a:path w="426720">
                <a:moveTo>
                  <a:pt x="320039" y="0"/>
                </a:moveTo>
                <a:lnTo>
                  <a:pt x="330707" y="0"/>
                </a:lnTo>
              </a:path>
              <a:path w="426720">
                <a:moveTo>
                  <a:pt x="341375" y="0"/>
                </a:moveTo>
                <a:lnTo>
                  <a:pt x="362711" y="0"/>
                </a:lnTo>
              </a:path>
              <a:path w="426720">
                <a:moveTo>
                  <a:pt x="373379" y="0"/>
                </a:moveTo>
                <a:lnTo>
                  <a:pt x="384047" y="0"/>
                </a:lnTo>
              </a:path>
              <a:path w="426720">
                <a:moveTo>
                  <a:pt x="394715" y="0"/>
                </a:moveTo>
                <a:lnTo>
                  <a:pt x="405383" y="0"/>
                </a:lnTo>
              </a:path>
              <a:path w="426720">
                <a:moveTo>
                  <a:pt x="416051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15455" y="2741676"/>
            <a:ext cx="384047" cy="6400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458723" y="2645664"/>
            <a:ext cx="5867400" cy="181610"/>
            <a:chOff x="458723" y="2645664"/>
            <a:chExt cx="5867400" cy="181610"/>
          </a:xfrm>
        </p:grpSpPr>
        <p:sp>
          <p:nvSpPr>
            <p:cNvPr id="246" name="object 246"/>
            <p:cNvSpPr/>
            <p:nvPr/>
          </p:nvSpPr>
          <p:spPr>
            <a:xfrm>
              <a:off x="3947159" y="278968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85343" y="0"/>
                  </a:lnTo>
                </a:path>
                <a:path w="192404">
                  <a:moveTo>
                    <a:pt x="96012" y="0"/>
                  </a:moveTo>
                  <a:lnTo>
                    <a:pt x="106679" y="0"/>
                  </a:lnTo>
                </a:path>
                <a:path w="192404">
                  <a:moveTo>
                    <a:pt x="117347" y="0"/>
                  </a:moveTo>
                  <a:lnTo>
                    <a:pt x="12801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8723" y="2645664"/>
              <a:ext cx="5814059" cy="18135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149852" y="2789682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10667" y="0"/>
                  </a:lnTo>
                </a:path>
                <a:path w="203200">
                  <a:moveTo>
                    <a:pt x="21336" y="0"/>
                  </a:moveTo>
                  <a:lnTo>
                    <a:pt x="42671" y="0"/>
                  </a:lnTo>
                </a:path>
                <a:path w="203200">
                  <a:moveTo>
                    <a:pt x="53339" y="0"/>
                  </a:moveTo>
                  <a:lnTo>
                    <a:pt x="64007" y="0"/>
                  </a:lnTo>
                </a:path>
                <a:path w="203200">
                  <a:moveTo>
                    <a:pt x="74675" y="0"/>
                  </a:moveTo>
                  <a:lnTo>
                    <a:pt x="85343" y="0"/>
                  </a:lnTo>
                </a:path>
                <a:path w="203200">
                  <a:moveTo>
                    <a:pt x="96012" y="0"/>
                  </a:moveTo>
                  <a:lnTo>
                    <a:pt x="106679" y="0"/>
                  </a:lnTo>
                </a:path>
                <a:path w="203200">
                  <a:moveTo>
                    <a:pt x="117348" y="0"/>
                  </a:moveTo>
                  <a:lnTo>
                    <a:pt x="128015" y="0"/>
                  </a:lnTo>
                </a:path>
                <a:path w="203200">
                  <a:moveTo>
                    <a:pt x="138684" y="0"/>
                  </a:moveTo>
                  <a:lnTo>
                    <a:pt x="149351" y="0"/>
                  </a:lnTo>
                </a:path>
                <a:path w="203200">
                  <a:moveTo>
                    <a:pt x="160020" y="0"/>
                  </a:moveTo>
                  <a:lnTo>
                    <a:pt x="170687" y="0"/>
                  </a:lnTo>
                </a:path>
                <a:path w="203200">
                  <a:moveTo>
                    <a:pt x="181355" y="0"/>
                  </a:moveTo>
                  <a:lnTo>
                    <a:pt x="2026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62811" y="2784348"/>
              <a:ext cx="266699" cy="3200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405883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427220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20140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74876" y="2800350"/>
              <a:ext cx="1312545" cy="0"/>
            </a:xfrm>
            <a:custGeom>
              <a:avLst/>
              <a:gdLst/>
              <a:ahLst/>
              <a:cxnLst/>
              <a:rect l="l" t="t" r="r" b="b"/>
              <a:pathLst>
                <a:path w="1312545">
                  <a:moveTo>
                    <a:pt x="0" y="0"/>
                  </a:moveTo>
                  <a:lnTo>
                    <a:pt x="131216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429512" y="2784348"/>
              <a:ext cx="234695" cy="3200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63212" y="2784348"/>
              <a:ext cx="1909571" cy="2133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52444" y="280035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987040" y="2784348"/>
              <a:ext cx="544067" cy="3200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20539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66103" y="2800350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0" y="0"/>
                  </a:moveTo>
                  <a:lnTo>
                    <a:pt x="10667" y="0"/>
                  </a:lnTo>
                </a:path>
                <a:path w="160020">
                  <a:moveTo>
                    <a:pt x="74675" y="0"/>
                  </a:moveTo>
                  <a:lnTo>
                    <a:pt x="106679" y="0"/>
                  </a:lnTo>
                </a:path>
                <a:path w="160020">
                  <a:moveTo>
                    <a:pt x="149351" y="0"/>
                  </a:moveTo>
                  <a:lnTo>
                    <a:pt x="16001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6560819" y="280035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308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08175" y="28110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68196" y="28110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85544" y="2811017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0667" y="0"/>
                </a:lnTo>
              </a:path>
              <a:path w="1312545">
                <a:moveTo>
                  <a:pt x="21336" y="0"/>
                </a:moveTo>
                <a:lnTo>
                  <a:pt x="32003" y="0"/>
                </a:lnTo>
              </a:path>
              <a:path w="1312545">
                <a:moveTo>
                  <a:pt x="42671" y="0"/>
                </a:moveTo>
                <a:lnTo>
                  <a:pt x="53339" y="0"/>
                </a:lnTo>
              </a:path>
              <a:path w="1312545">
                <a:moveTo>
                  <a:pt x="64007" y="0"/>
                </a:moveTo>
                <a:lnTo>
                  <a:pt x="74675" y="0"/>
                </a:lnTo>
              </a:path>
              <a:path w="1312545">
                <a:moveTo>
                  <a:pt x="85343" y="0"/>
                </a:moveTo>
                <a:lnTo>
                  <a:pt x="106679" y="0"/>
                </a:lnTo>
              </a:path>
              <a:path w="1312545">
                <a:moveTo>
                  <a:pt x="117348" y="0"/>
                </a:moveTo>
                <a:lnTo>
                  <a:pt x="128015" y="0"/>
                </a:lnTo>
              </a:path>
              <a:path w="1312545">
                <a:moveTo>
                  <a:pt x="138683" y="0"/>
                </a:moveTo>
                <a:lnTo>
                  <a:pt x="149351" y="0"/>
                </a:lnTo>
              </a:path>
              <a:path w="1312545">
                <a:moveTo>
                  <a:pt x="160019" y="0"/>
                </a:moveTo>
                <a:lnTo>
                  <a:pt x="170687" y="0"/>
                </a:lnTo>
              </a:path>
              <a:path w="1312545">
                <a:moveTo>
                  <a:pt x="181356" y="0"/>
                </a:moveTo>
                <a:lnTo>
                  <a:pt x="192023" y="0"/>
                </a:lnTo>
              </a:path>
              <a:path w="1312545">
                <a:moveTo>
                  <a:pt x="202692" y="0"/>
                </a:moveTo>
                <a:lnTo>
                  <a:pt x="213359" y="0"/>
                </a:lnTo>
              </a:path>
              <a:path w="1312545">
                <a:moveTo>
                  <a:pt x="224027" y="0"/>
                </a:moveTo>
                <a:lnTo>
                  <a:pt x="234695" y="0"/>
                </a:lnTo>
              </a:path>
              <a:path w="1312545">
                <a:moveTo>
                  <a:pt x="245363" y="0"/>
                </a:moveTo>
                <a:lnTo>
                  <a:pt x="266699" y="0"/>
                </a:lnTo>
              </a:path>
              <a:path w="1312545">
                <a:moveTo>
                  <a:pt x="277368" y="0"/>
                </a:moveTo>
                <a:lnTo>
                  <a:pt x="288035" y="0"/>
                </a:lnTo>
              </a:path>
              <a:path w="1312545">
                <a:moveTo>
                  <a:pt x="298703" y="0"/>
                </a:moveTo>
                <a:lnTo>
                  <a:pt x="309371" y="0"/>
                </a:lnTo>
              </a:path>
              <a:path w="1312545">
                <a:moveTo>
                  <a:pt x="320039" y="0"/>
                </a:moveTo>
                <a:lnTo>
                  <a:pt x="330707" y="0"/>
                </a:lnTo>
              </a:path>
              <a:path w="1312545">
                <a:moveTo>
                  <a:pt x="341375" y="0"/>
                </a:moveTo>
                <a:lnTo>
                  <a:pt x="352043" y="0"/>
                </a:lnTo>
              </a:path>
              <a:path w="1312545">
                <a:moveTo>
                  <a:pt x="362712" y="0"/>
                </a:moveTo>
                <a:lnTo>
                  <a:pt x="373379" y="0"/>
                </a:lnTo>
              </a:path>
              <a:path w="1312545">
                <a:moveTo>
                  <a:pt x="384048" y="0"/>
                </a:moveTo>
                <a:lnTo>
                  <a:pt x="394715" y="0"/>
                </a:lnTo>
              </a:path>
              <a:path w="1312545">
                <a:moveTo>
                  <a:pt x="405383" y="0"/>
                </a:moveTo>
                <a:lnTo>
                  <a:pt x="426719" y="0"/>
                </a:lnTo>
              </a:path>
              <a:path w="1312545">
                <a:moveTo>
                  <a:pt x="437388" y="0"/>
                </a:moveTo>
                <a:lnTo>
                  <a:pt x="448055" y="0"/>
                </a:lnTo>
              </a:path>
              <a:path w="1312545">
                <a:moveTo>
                  <a:pt x="458724" y="0"/>
                </a:moveTo>
                <a:lnTo>
                  <a:pt x="469391" y="0"/>
                </a:lnTo>
              </a:path>
              <a:path w="1312545">
                <a:moveTo>
                  <a:pt x="480059" y="0"/>
                </a:moveTo>
                <a:lnTo>
                  <a:pt x="490727" y="0"/>
                </a:lnTo>
              </a:path>
              <a:path w="1312545">
                <a:moveTo>
                  <a:pt x="501395" y="0"/>
                </a:moveTo>
                <a:lnTo>
                  <a:pt x="512063" y="0"/>
                </a:lnTo>
              </a:path>
              <a:path w="1312545">
                <a:moveTo>
                  <a:pt x="522731" y="0"/>
                </a:moveTo>
                <a:lnTo>
                  <a:pt x="533399" y="0"/>
                </a:lnTo>
              </a:path>
              <a:path w="1312545">
                <a:moveTo>
                  <a:pt x="544068" y="0"/>
                </a:moveTo>
                <a:lnTo>
                  <a:pt x="554735" y="0"/>
                </a:lnTo>
              </a:path>
              <a:path w="1312545">
                <a:moveTo>
                  <a:pt x="565403" y="0"/>
                </a:moveTo>
                <a:lnTo>
                  <a:pt x="586739" y="0"/>
                </a:lnTo>
              </a:path>
              <a:path w="1312545">
                <a:moveTo>
                  <a:pt x="597407" y="0"/>
                </a:moveTo>
                <a:lnTo>
                  <a:pt x="608075" y="0"/>
                </a:lnTo>
              </a:path>
              <a:path w="1312545">
                <a:moveTo>
                  <a:pt x="618744" y="0"/>
                </a:moveTo>
                <a:lnTo>
                  <a:pt x="629411" y="0"/>
                </a:lnTo>
              </a:path>
              <a:path w="1312545">
                <a:moveTo>
                  <a:pt x="640080" y="0"/>
                </a:moveTo>
                <a:lnTo>
                  <a:pt x="650747" y="0"/>
                </a:lnTo>
              </a:path>
              <a:path w="1312545">
                <a:moveTo>
                  <a:pt x="661415" y="0"/>
                </a:moveTo>
                <a:lnTo>
                  <a:pt x="672083" y="0"/>
                </a:lnTo>
              </a:path>
              <a:path w="1312545">
                <a:moveTo>
                  <a:pt x="682751" y="0"/>
                </a:moveTo>
                <a:lnTo>
                  <a:pt x="693419" y="0"/>
                </a:lnTo>
              </a:path>
              <a:path w="1312545">
                <a:moveTo>
                  <a:pt x="704088" y="0"/>
                </a:moveTo>
                <a:lnTo>
                  <a:pt x="714755" y="0"/>
                </a:lnTo>
              </a:path>
              <a:path w="1312545">
                <a:moveTo>
                  <a:pt x="725424" y="0"/>
                </a:moveTo>
                <a:lnTo>
                  <a:pt x="746759" y="0"/>
                </a:lnTo>
              </a:path>
              <a:path w="1312545">
                <a:moveTo>
                  <a:pt x="757427" y="0"/>
                </a:moveTo>
                <a:lnTo>
                  <a:pt x="768095" y="0"/>
                </a:lnTo>
              </a:path>
              <a:path w="1312545">
                <a:moveTo>
                  <a:pt x="778763" y="0"/>
                </a:moveTo>
                <a:lnTo>
                  <a:pt x="789431" y="0"/>
                </a:lnTo>
              </a:path>
              <a:path w="1312545">
                <a:moveTo>
                  <a:pt x="800100" y="0"/>
                </a:moveTo>
                <a:lnTo>
                  <a:pt x="810767" y="0"/>
                </a:lnTo>
              </a:path>
              <a:path w="1312545">
                <a:moveTo>
                  <a:pt x="821436" y="0"/>
                </a:moveTo>
                <a:lnTo>
                  <a:pt x="832103" y="0"/>
                </a:lnTo>
              </a:path>
              <a:path w="1312545">
                <a:moveTo>
                  <a:pt x="842771" y="0"/>
                </a:moveTo>
                <a:lnTo>
                  <a:pt x="853439" y="0"/>
                </a:lnTo>
              </a:path>
              <a:path w="1312545">
                <a:moveTo>
                  <a:pt x="864107" y="0"/>
                </a:moveTo>
                <a:lnTo>
                  <a:pt x="874775" y="0"/>
                </a:lnTo>
              </a:path>
              <a:path w="1312545">
                <a:moveTo>
                  <a:pt x="885444" y="0"/>
                </a:moveTo>
                <a:lnTo>
                  <a:pt x="906779" y="0"/>
                </a:lnTo>
              </a:path>
              <a:path w="1312545">
                <a:moveTo>
                  <a:pt x="917447" y="0"/>
                </a:moveTo>
                <a:lnTo>
                  <a:pt x="928115" y="0"/>
                </a:lnTo>
              </a:path>
              <a:path w="1312545">
                <a:moveTo>
                  <a:pt x="938783" y="0"/>
                </a:moveTo>
                <a:lnTo>
                  <a:pt x="949451" y="0"/>
                </a:lnTo>
              </a:path>
              <a:path w="1312545">
                <a:moveTo>
                  <a:pt x="960119" y="0"/>
                </a:moveTo>
                <a:lnTo>
                  <a:pt x="970787" y="0"/>
                </a:lnTo>
              </a:path>
              <a:path w="1312545">
                <a:moveTo>
                  <a:pt x="981456" y="0"/>
                </a:moveTo>
                <a:lnTo>
                  <a:pt x="992123" y="0"/>
                </a:lnTo>
              </a:path>
              <a:path w="1312545">
                <a:moveTo>
                  <a:pt x="1002791" y="0"/>
                </a:moveTo>
                <a:lnTo>
                  <a:pt x="1013459" y="0"/>
                </a:lnTo>
              </a:path>
              <a:path w="1312545">
                <a:moveTo>
                  <a:pt x="1024127" y="0"/>
                </a:moveTo>
                <a:lnTo>
                  <a:pt x="1034795" y="0"/>
                </a:lnTo>
              </a:path>
              <a:path w="1312545">
                <a:moveTo>
                  <a:pt x="1045463" y="0"/>
                </a:moveTo>
                <a:lnTo>
                  <a:pt x="1066799" y="0"/>
                </a:lnTo>
              </a:path>
              <a:path w="1312545">
                <a:moveTo>
                  <a:pt x="1077468" y="0"/>
                </a:moveTo>
                <a:lnTo>
                  <a:pt x="1088135" y="0"/>
                </a:lnTo>
              </a:path>
              <a:path w="1312545">
                <a:moveTo>
                  <a:pt x="1098803" y="0"/>
                </a:moveTo>
                <a:lnTo>
                  <a:pt x="1109471" y="0"/>
                </a:lnTo>
              </a:path>
              <a:path w="1312545">
                <a:moveTo>
                  <a:pt x="1120139" y="0"/>
                </a:moveTo>
                <a:lnTo>
                  <a:pt x="1130807" y="0"/>
                </a:lnTo>
              </a:path>
              <a:path w="1312545">
                <a:moveTo>
                  <a:pt x="1141476" y="0"/>
                </a:moveTo>
                <a:lnTo>
                  <a:pt x="1152143" y="0"/>
                </a:lnTo>
              </a:path>
              <a:path w="1312545">
                <a:moveTo>
                  <a:pt x="1162812" y="0"/>
                </a:moveTo>
                <a:lnTo>
                  <a:pt x="1173479" y="0"/>
                </a:lnTo>
              </a:path>
              <a:path w="1312545">
                <a:moveTo>
                  <a:pt x="1184147" y="0"/>
                </a:moveTo>
                <a:lnTo>
                  <a:pt x="1194815" y="0"/>
                </a:lnTo>
              </a:path>
              <a:path w="1312545">
                <a:moveTo>
                  <a:pt x="1205483" y="0"/>
                </a:moveTo>
                <a:lnTo>
                  <a:pt x="1226819" y="0"/>
                </a:lnTo>
              </a:path>
              <a:path w="1312545">
                <a:moveTo>
                  <a:pt x="1237488" y="0"/>
                </a:moveTo>
                <a:lnTo>
                  <a:pt x="1248155" y="0"/>
                </a:lnTo>
              </a:path>
              <a:path w="1312545">
                <a:moveTo>
                  <a:pt x="1258824" y="0"/>
                </a:moveTo>
                <a:lnTo>
                  <a:pt x="1269491" y="0"/>
                </a:lnTo>
              </a:path>
              <a:path w="1312545">
                <a:moveTo>
                  <a:pt x="1280159" y="0"/>
                </a:moveTo>
                <a:lnTo>
                  <a:pt x="1290827" y="0"/>
                </a:lnTo>
              </a:path>
              <a:path w="1312545">
                <a:moveTo>
                  <a:pt x="1301495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531108" y="281101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1335" y="0"/>
                </a:lnTo>
              </a:path>
              <a:path w="224154">
                <a:moveTo>
                  <a:pt x="32004" y="0"/>
                </a:moveTo>
                <a:lnTo>
                  <a:pt x="42671" y="0"/>
                </a:lnTo>
              </a:path>
              <a:path w="224154">
                <a:moveTo>
                  <a:pt x="53340" y="0"/>
                </a:moveTo>
                <a:lnTo>
                  <a:pt x="64007" y="0"/>
                </a:lnTo>
              </a:path>
              <a:path w="224154">
                <a:moveTo>
                  <a:pt x="74676" y="0"/>
                </a:moveTo>
                <a:lnTo>
                  <a:pt x="85343" y="0"/>
                </a:lnTo>
              </a:path>
              <a:path w="224154">
                <a:moveTo>
                  <a:pt x="96012" y="0"/>
                </a:moveTo>
                <a:lnTo>
                  <a:pt x="106679" y="0"/>
                </a:lnTo>
              </a:path>
              <a:path w="224154">
                <a:moveTo>
                  <a:pt x="117348" y="0"/>
                </a:moveTo>
                <a:lnTo>
                  <a:pt x="128015" y="0"/>
                </a:lnTo>
              </a:path>
              <a:path w="224154">
                <a:moveTo>
                  <a:pt x="138684" y="0"/>
                </a:moveTo>
                <a:lnTo>
                  <a:pt x="149351" y="0"/>
                </a:lnTo>
              </a:path>
              <a:path w="224154">
                <a:moveTo>
                  <a:pt x="160020" y="0"/>
                </a:moveTo>
                <a:lnTo>
                  <a:pt x="181355" y="0"/>
                </a:lnTo>
              </a:path>
              <a:path w="224154">
                <a:moveTo>
                  <a:pt x="192024" y="0"/>
                </a:moveTo>
                <a:lnTo>
                  <a:pt x="202691" y="0"/>
                </a:lnTo>
              </a:path>
              <a:path w="224154">
                <a:moveTo>
                  <a:pt x="213360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29811" y="2811017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10667" y="0"/>
                </a:lnTo>
              </a:path>
              <a:path w="405764">
                <a:moveTo>
                  <a:pt x="21336" y="0"/>
                </a:moveTo>
                <a:lnTo>
                  <a:pt x="42671" y="0"/>
                </a:lnTo>
              </a:path>
              <a:path w="405764">
                <a:moveTo>
                  <a:pt x="53339" y="0"/>
                </a:moveTo>
                <a:lnTo>
                  <a:pt x="64007" y="0"/>
                </a:lnTo>
              </a:path>
              <a:path w="405764">
                <a:moveTo>
                  <a:pt x="74675" y="0"/>
                </a:moveTo>
                <a:lnTo>
                  <a:pt x="85343" y="0"/>
                </a:lnTo>
              </a:path>
              <a:path w="405764">
                <a:moveTo>
                  <a:pt x="96012" y="0"/>
                </a:moveTo>
                <a:lnTo>
                  <a:pt x="106679" y="0"/>
                </a:lnTo>
              </a:path>
              <a:path w="405764">
                <a:moveTo>
                  <a:pt x="117348" y="0"/>
                </a:moveTo>
                <a:lnTo>
                  <a:pt x="128015" y="0"/>
                </a:lnTo>
              </a:path>
              <a:path w="405764">
                <a:moveTo>
                  <a:pt x="138683" y="0"/>
                </a:moveTo>
                <a:lnTo>
                  <a:pt x="149351" y="0"/>
                </a:lnTo>
              </a:path>
              <a:path w="405764">
                <a:moveTo>
                  <a:pt x="160019" y="0"/>
                </a:moveTo>
                <a:lnTo>
                  <a:pt x="170687" y="0"/>
                </a:lnTo>
              </a:path>
              <a:path w="405764">
                <a:moveTo>
                  <a:pt x="181355" y="0"/>
                </a:moveTo>
                <a:lnTo>
                  <a:pt x="202691" y="0"/>
                </a:lnTo>
              </a:path>
              <a:path w="405764">
                <a:moveTo>
                  <a:pt x="213360" y="0"/>
                </a:moveTo>
                <a:lnTo>
                  <a:pt x="224027" y="0"/>
                </a:lnTo>
              </a:path>
              <a:path w="405764">
                <a:moveTo>
                  <a:pt x="234695" y="0"/>
                </a:moveTo>
                <a:lnTo>
                  <a:pt x="245363" y="0"/>
                </a:lnTo>
              </a:path>
              <a:path w="405764">
                <a:moveTo>
                  <a:pt x="256031" y="0"/>
                </a:moveTo>
                <a:lnTo>
                  <a:pt x="266699" y="0"/>
                </a:lnTo>
              </a:path>
              <a:path w="405764">
                <a:moveTo>
                  <a:pt x="277367" y="0"/>
                </a:moveTo>
                <a:lnTo>
                  <a:pt x="288035" y="0"/>
                </a:lnTo>
              </a:path>
              <a:path w="405764">
                <a:moveTo>
                  <a:pt x="298703" y="0"/>
                </a:moveTo>
                <a:lnTo>
                  <a:pt x="309371" y="0"/>
                </a:lnTo>
              </a:path>
              <a:path w="405764">
                <a:moveTo>
                  <a:pt x="320039" y="0"/>
                </a:moveTo>
                <a:lnTo>
                  <a:pt x="330707" y="0"/>
                </a:lnTo>
              </a:path>
              <a:path w="405764">
                <a:moveTo>
                  <a:pt x="341375" y="0"/>
                </a:moveTo>
                <a:lnTo>
                  <a:pt x="362711" y="0"/>
                </a:lnTo>
              </a:path>
              <a:path w="405764">
                <a:moveTo>
                  <a:pt x="373379" y="0"/>
                </a:moveTo>
                <a:lnTo>
                  <a:pt x="384047" y="0"/>
                </a:lnTo>
              </a:path>
              <a:path w="405764">
                <a:moveTo>
                  <a:pt x="394715" y="0"/>
                </a:moveTo>
                <a:lnTo>
                  <a:pt x="4053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312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6166103" y="2805683"/>
            <a:ext cx="53340" cy="10795"/>
            <a:chOff x="6166103" y="2805683"/>
            <a:chExt cx="53340" cy="10795"/>
          </a:xfrm>
        </p:grpSpPr>
        <p:sp>
          <p:nvSpPr>
            <p:cNvPr id="269" name="object 269"/>
            <p:cNvSpPr/>
            <p:nvPr/>
          </p:nvSpPr>
          <p:spPr>
            <a:xfrm>
              <a:off x="6166103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0877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6315455" y="2805683"/>
            <a:ext cx="64135" cy="10795"/>
            <a:chOff x="6315455" y="2805683"/>
            <a:chExt cx="64135" cy="10795"/>
          </a:xfrm>
        </p:grpSpPr>
        <p:sp>
          <p:nvSpPr>
            <p:cNvPr id="272" name="object 272"/>
            <p:cNvSpPr/>
            <p:nvPr/>
          </p:nvSpPr>
          <p:spPr>
            <a:xfrm>
              <a:off x="6315455" y="281101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6879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6208776" y="28216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6368796" y="2816351"/>
            <a:ext cx="74930" cy="10795"/>
            <a:chOff x="6368796" y="2816351"/>
            <a:chExt cx="74930" cy="10795"/>
          </a:xfrm>
        </p:grpSpPr>
        <p:sp>
          <p:nvSpPr>
            <p:cNvPr id="276" name="object 276"/>
            <p:cNvSpPr/>
            <p:nvPr/>
          </p:nvSpPr>
          <p:spPr>
            <a:xfrm>
              <a:off x="6368796" y="2821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411468" y="28216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1013460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30808" y="283235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11467" y="2805683"/>
            <a:ext cx="202691" cy="320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62811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68196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85544" y="2832354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0667" y="0"/>
                </a:lnTo>
              </a:path>
              <a:path w="1333500">
                <a:moveTo>
                  <a:pt x="21336" y="0"/>
                </a:moveTo>
                <a:lnTo>
                  <a:pt x="32003" y="0"/>
                </a:lnTo>
              </a:path>
              <a:path w="1333500">
                <a:moveTo>
                  <a:pt x="42671" y="0"/>
                </a:moveTo>
                <a:lnTo>
                  <a:pt x="53339" y="0"/>
                </a:lnTo>
              </a:path>
              <a:path w="1333500">
                <a:moveTo>
                  <a:pt x="64007" y="0"/>
                </a:moveTo>
                <a:lnTo>
                  <a:pt x="74675" y="0"/>
                </a:lnTo>
              </a:path>
              <a:path w="1333500">
                <a:moveTo>
                  <a:pt x="85343" y="0"/>
                </a:moveTo>
                <a:lnTo>
                  <a:pt x="106679" y="0"/>
                </a:lnTo>
              </a:path>
              <a:path w="1333500">
                <a:moveTo>
                  <a:pt x="117348" y="0"/>
                </a:moveTo>
                <a:lnTo>
                  <a:pt x="128015" y="0"/>
                </a:lnTo>
              </a:path>
              <a:path w="1333500">
                <a:moveTo>
                  <a:pt x="138683" y="0"/>
                </a:moveTo>
                <a:lnTo>
                  <a:pt x="149351" y="0"/>
                </a:lnTo>
              </a:path>
              <a:path w="1333500">
                <a:moveTo>
                  <a:pt x="160019" y="0"/>
                </a:moveTo>
                <a:lnTo>
                  <a:pt x="170687" y="0"/>
                </a:lnTo>
              </a:path>
              <a:path w="1333500">
                <a:moveTo>
                  <a:pt x="181356" y="0"/>
                </a:moveTo>
                <a:lnTo>
                  <a:pt x="192023" y="0"/>
                </a:lnTo>
              </a:path>
              <a:path w="1333500">
                <a:moveTo>
                  <a:pt x="202692" y="0"/>
                </a:moveTo>
                <a:lnTo>
                  <a:pt x="213359" y="0"/>
                </a:lnTo>
              </a:path>
              <a:path w="1333500">
                <a:moveTo>
                  <a:pt x="224027" y="0"/>
                </a:moveTo>
                <a:lnTo>
                  <a:pt x="234695" y="0"/>
                </a:lnTo>
              </a:path>
              <a:path w="1333500">
                <a:moveTo>
                  <a:pt x="245363" y="0"/>
                </a:moveTo>
                <a:lnTo>
                  <a:pt x="266699" y="0"/>
                </a:lnTo>
              </a:path>
              <a:path w="1333500">
                <a:moveTo>
                  <a:pt x="277368" y="0"/>
                </a:moveTo>
                <a:lnTo>
                  <a:pt x="288035" y="0"/>
                </a:lnTo>
              </a:path>
              <a:path w="1333500">
                <a:moveTo>
                  <a:pt x="298703" y="0"/>
                </a:moveTo>
                <a:lnTo>
                  <a:pt x="309371" y="0"/>
                </a:lnTo>
              </a:path>
              <a:path w="1333500">
                <a:moveTo>
                  <a:pt x="320039" y="0"/>
                </a:moveTo>
                <a:lnTo>
                  <a:pt x="330707" y="0"/>
                </a:lnTo>
              </a:path>
              <a:path w="1333500">
                <a:moveTo>
                  <a:pt x="341375" y="0"/>
                </a:moveTo>
                <a:lnTo>
                  <a:pt x="352043" y="0"/>
                </a:lnTo>
              </a:path>
              <a:path w="1333500">
                <a:moveTo>
                  <a:pt x="362712" y="0"/>
                </a:moveTo>
                <a:lnTo>
                  <a:pt x="373379" y="0"/>
                </a:lnTo>
              </a:path>
              <a:path w="1333500">
                <a:moveTo>
                  <a:pt x="384048" y="0"/>
                </a:moveTo>
                <a:lnTo>
                  <a:pt x="394715" y="0"/>
                </a:lnTo>
              </a:path>
              <a:path w="1333500">
                <a:moveTo>
                  <a:pt x="405383" y="0"/>
                </a:moveTo>
                <a:lnTo>
                  <a:pt x="426719" y="0"/>
                </a:lnTo>
              </a:path>
              <a:path w="1333500">
                <a:moveTo>
                  <a:pt x="437388" y="0"/>
                </a:moveTo>
                <a:lnTo>
                  <a:pt x="448055" y="0"/>
                </a:lnTo>
              </a:path>
              <a:path w="1333500">
                <a:moveTo>
                  <a:pt x="458724" y="0"/>
                </a:moveTo>
                <a:lnTo>
                  <a:pt x="469391" y="0"/>
                </a:lnTo>
              </a:path>
              <a:path w="1333500">
                <a:moveTo>
                  <a:pt x="480059" y="0"/>
                </a:moveTo>
                <a:lnTo>
                  <a:pt x="490727" y="0"/>
                </a:lnTo>
              </a:path>
              <a:path w="1333500">
                <a:moveTo>
                  <a:pt x="501395" y="0"/>
                </a:moveTo>
                <a:lnTo>
                  <a:pt x="512063" y="0"/>
                </a:lnTo>
              </a:path>
              <a:path w="1333500">
                <a:moveTo>
                  <a:pt x="522731" y="0"/>
                </a:moveTo>
                <a:lnTo>
                  <a:pt x="533399" y="0"/>
                </a:lnTo>
              </a:path>
              <a:path w="1333500">
                <a:moveTo>
                  <a:pt x="544068" y="0"/>
                </a:moveTo>
                <a:lnTo>
                  <a:pt x="554735" y="0"/>
                </a:lnTo>
              </a:path>
              <a:path w="1333500">
                <a:moveTo>
                  <a:pt x="565403" y="0"/>
                </a:moveTo>
                <a:lnTo>
                  <a:pt x="586739" y="0"/>
                </a:lnTo>
              </a:path>
              <a:path w="1333500">
                <a:moveTo>
                  <a:pt x="597407" y="0"/>
                </a:moveTo>
                <a:lnTo>
                  <a:pt x="608075" y="0"/>
                </a:lnTo>
              </a:path>
              <a:path w="1333500">
                <a:moveTo>
                  <a:pt x="618744" y="0"/>
                </a:moveTo>
                <a:lnTo>
                  <a:pt x="629411" y="0"/>
                </a:lnTo>
              </a:path>
              <a:path w="1333500">
                <a:moveTo>
                  <a:pt x="640080" y="0"/>
                </a:moveTo>
                <a:lnTo>
                  <a:pt x="650747" y="0"/>
                </a:lnTo>
              </a:path>
              <a:path w="1333500">
                <a:moveTo>
                  <a:pt x="661415" y="0"/>
                </a:moveTo>
                <a:lnTo>
                  <a:pt x="672083" y="0"/>
                </a:lnTo>
              </a:path>
              <a:path w="1333500">
                <a:moveTo>
                  <a:pt x="682751" y="0"/>
                </a:moveTo>
                <a:lnTo>
                  <a:pt x="693419" y="0"/>
                </a:lnTo>
              </a:path>
              <a:path w="1333500">
                <a:moveTo>
                  <a:pt x="704088" y="0"/>
                </a:moveTo>
                <a:lnTo>
                  <a:pt x="714755" y="0"/>
                </a:lnTo>
              </a:path>
              <a:path w="1333500">
                <a:moveTo>
                  <a:pt x="725424" y="0"/>
                </a:moveTo>
                <a:lnTo>
                  <a:pt x="746759" y="0"/>
                </a:lnTo>
              </a:path>
              <a:path w="1333500">
                <a:moveTo>
                  <a:pt x="757427" y="0"/>
                </a:moveTo>
                <a:lnTo>
                  <a:pt x="768095" y="0"/>
                </a:lnTo>
              </a:path>
              <a:path w="1333500">
                <a:moveTo>
                  <a:pt x="778763" y="0"/>
                </a:moveTo>
                <a:lnTo>
                  <a:pt x="789431" y="0"/>
                </a:lnTo>
              </a:path>
              <a:path w="1333500">
                <a:moveTo>
                  <a:pt x="800100" y="0"/>
                </a:moveTo>
                <a:lnTo>
                  <a:pt x="810767" y="0"/>
                </a:lnTo>
              </a:path>
              <a:path w="1333500">
                <a:moveTo>
                  <a:pt x="821436" y="0"/>
                </a:moveTo>
                <a:lnTo>
                  <a:pt x="832103" y="0"/>
                </a:lnTo>
              </a:path>
              <a:path w="1333500">
                <a:moveTo>
                  <a:pt x="842771" y="0"/>
                </a:moveTo>
                <a:lnTo>
                  <a:pt x="853439" y="0"/>
                </a:lnTo>
              </a:path>
              <a:path w="1333500">
                <a:moveTo>
                  <a:pt x="864107" y="0"/>
                </a:moveTo>
                <a:lnTo>
                  <a:pt x="874775" y="0"/>
                </a:lnTo>
              </a:path>
              <a:path w="1333500">
                <a:moveTo>
                  <a:pt x="885444" y="0"/>
                </a:moveTo>
                <a:lnTo>
                  <a:pt x="906779" y="0"/>
                </a:lnTo>
              </a:path>
              <a:path w="1333500">
                <a:moveTo>
                  <a:pt x="917447" y="0"/>
                </a:moveTo>
                <a:lnTo>
                  <a:pt x="928115" y="0"/>
                </a:lnTo>
              </a:path>
              <a:path w="1333500">
                <a:moveTo>
                  <a:pt x="938783" y="0"/>
                </a:moveTo>
                <a:lnTo>
                  <a:pt x="949451" y="0"/>
                </a:lnTo>
              </a:path>
              <a:path w="1333500">
                <a:moveTo>
                  <a:pt x="960119" y="0"/>
                </a:moveTo>
                <a:lnTo>
                  <a:pt x="970787" y="0"/>
                </a:lnTo>
              </a:path>
              <a:path w="1333500">
                <a:moveTo>
                  <a:pt x="981456" y="0"/>
                </a:moveTo>
                <a:lnTo>
                  <a:pt x="992123" y="0"/>
                </a:lnTo>
              </a:path>
              <a:path w="1333500">
                <a:moveTo>
                  <a:pt x="1002791" y="0"/>
                </a:moveTo>
                <a:lnTo>
                  <a:pt x="1013459" y="0"/>
                </a:lnTo>
              </a:path>
              <a:path w="1333500">
                <a:moveTo>
                  <a:pt x="1024127" y="0"/>
                </a:moveTo>
                <a:lnTo>
                  <a:pt x="1034795" y="0"/>
                </a:lnTo>
              </a:path>
              <a:path w="1333500">
                <a:moveTo>
                  <a:pt x="1045463" y="0"/>
                </a:moveTo>
                <a:lnTo>
                  <a:pt x="1066799" y="0"/>
                </a:lnTo>
              </a:path>
              <a:path w="1333500">
                <a:moveTo>
                  <a:pt x="1077468" y="0"/>
                </a:moveTo>
                <a:lnTo>
                  <a:pt x="1088135" y="0"/>
                </a:lnTo>
              </a:path>
              <a:path w="1333500">
                <a:moveTo>
                  <a:pt x="1098803" y="0"/>
                </a:moveTo>
                <a:lnTo>
                  <a:pt x="1109471" y="0"/>
                </a:lnTo>
              </a:path>
              <a:path w="1333500">
                <a:moveTo>
                  <a:pt x="1120139" y="0"/>
                </a:moveTo>
                <a:lnTo>
                  <a:pt x="1130807" y="0"/>
                </a:lnTo>
              </a:path>
              <a:path w="1333500">
                <a:moveTo>
                  <a:pt x="1141476" y="0"/>
                </a:moveTo>
                <a:lnTo>
                  <a:pt x="1152143" y="0"/>
                </a:lnTo>
              </a:path>
              <a:path w="1333500">
                <a:moveTo>
                  <a:pt x="1162812" y="0"/>
                </a:moveTo>
                <a:lnTo>
                  <a:pt x="1173479" y="0"/>
                </a:lnTo>
              </a:path>
              <a:path w="1333500">
                <a:moveTo>
                  <a:pt x="1184147" y="0"/>
                </a:moveTo>
                <a:lnTo>
                  <a:pt x="1194815" y="0"/>
                </a:lnTo>
              </a:path>
              <a:path w="1333500">
                <a:moveTo>
                  <a:pt x="1205483" y="0"/>
                </a:moveTo>
                <a:lnTo>
                  <a:pt x="1226819" y="0"/>
                </a:lnTo>
              </a:path>
              <a:path w="1333500">
                <a:moveTo>
                  <a:pt x="1237488" y="0"/>
                </a:moveTo>
                <a:lnTo>
                  <a:pt x="1248155" y="0"/>
                </a:lnTo>
              </a:path>
              <a:path w="1333500">
                <a:moveTo>
                  <a:pt x="1258824" y="0"/>
                </a:moveTo>
                <a:lnTo>
                  <a:pt x="1269491" y="0"/>
                </a:lnTo>
              </a:path>
              <a:path w="1333500">
                <a:moveTo>
                  <a:pt x="1280159" y="0"/>
                </a:moveTo>
                <a:lnTo>
                  <a:pt x="1290827" y="0"/>
                </a:lnTo>
              </a:path>
              <a:path w="1333500">
                <a:moveTo>
                  <a:pt x="1301495" y="0"/>
                </a:moveTo>
                <a:lnTo>
                  <a:pt x="1312163" y="0"/>
                </a:lnTo>
              </a:path>
              <a:path w="1333500">
                <a:moveTo>
                  <a:pt x="1322832" y="0"/>
                </a:moveTo>
                <a:lnTo>
                  <a:pt x="13334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531108" y="283235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1335" y="0"/>
                </a:lnTo>
              </a:path>
              <a:path w="203200">
                <a:moveTo>
                  <a:pt x="32004" y="0"/>
                </a:moveTo>
                <a:lnTo>
                  <a:pt x="42671" y="0"/>
                </a:lnTo>
              </a:path>
              <a:path w="203200">
                <a:moveTo>
                  <a:pt x="53340" y="0"/>
                </a:moveTo>
                <a:lnTo>
                  <a:pt x="64007" y="0"/>
                </a:lnTo>
              </a:path>
              <a:path w="203200">
                <a:moveTo>
                  <a:pt x="74676" y="0"/>
                </a:moveTo>
                <a:lnTo>
                  <a:pt x="85343" y="0"/>
                </a:lnTo>
              </a:path>
              <a:path w="203200">
                <a:moveTo>
                  <a:pt x="96012" y="0"/>
                </a:moveTo>
                <a:lnTo>
                  <a:pt x="106679" y="0"/>
                </a:lnTo>
              </a:path>
              <a:path w="203200">
                <a:moveTo>
                  <a:pt x="117348" y="0"/>
                </a:moveTo>
                <a:lnTo>
                  <a:pt x="128015" y="0"/>
                </a:lnTo>
              </a:path>
              <a:path w="203200">
                <a:moveTo>
                  <a:pt x="138684" y="0"/>
                </a:moveTo>
                <a:lnTo>
                  <a:pt x="149351" y="0"/>
                </a:lnTo>
              </a:path>
              <a:path w="203200">
                <a:moveTo>
                  <a:pt x="160020" y="0"/>
                </a:moveTo>
                <a:lnTo>
                  <a:pt x="181355" y="0"/>
                </a:lnTo>
              </a:path>
              <a:path w="203200">
                <a:moveTo>
                  <a:pt x="192024" y="0"/>
                </a:moveTo>
                <a:lnTo>
                  <a:pt x="2026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29811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6740" y="2827020"/>
            <a:ext cx="1120139" cy="3200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968496" y="28323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6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64007" y="0"/>
                </a:lnTo>
              </a:path>
              <a:path w="266700">
                <a:moveTo>
                  <a:pt x="74676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8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49351" y="0"/>
                </a:lnTo>
              </a:path>
              <a:path w="266700">
                <a:moveTo>
                  <a:pt x="160020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192023" y="0"/>
                </a:lnTo>
              </a:path>
              <a:path w="266700">
                <a:moveTo>
                  <a:pt x="202692" y="0"/>
                </a:moveTo>
                <a:lnTo>
                  <a:pt x="224027" y="0"/>
                </a:lnTo>
              </a:path>
              <a:path w="266700">
                <a:moveTo>
                  <a:pt x="234696" y="0"/>
                </a:moveTo>
                <a:lnTo>
                  <a:pt x="245363" y="0"/>
                </a:lnTo>
              </a:path>
              <a:path w="266700">
                <a:moveTo>
                  <a:pt x="256032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331208" y="283235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21335" y="0"/>
                </a:lnTo>
              </a:path>
              <a:path w="64135">
                <a:moveTo>
                  <a:pt x="32004" y="0"/>
                </a:moveTo>
                <a:lnTo>
                  <a:pt x="42671" y="0"/>
                </a:lnTo>
              </a:path>
              <a:path w="64135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44567" y="2816351"/>
            <a:ext cx="1813559" cy="2133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05884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53339" y="0"/>
                </a:lnTo>
              </a:path>
              <a:path w="128270">
                <a:moveTo>
                  <a:pt x="64008" y="0"/>
                </a:moveTo>
                <a:lnTo>
                  <a:pt x="74675" y="0"/>
                </a:lnTo>
              </a:path>
              <a:path w="128270">
                <a:moveTo>
                  <a:pt x="85344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15455" y="283235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0667" y="0"/>
                </a:lnTo>
              </a:path>
              <a:path w="139064">
                <a:moveTo>
                  <a:pt x="53339" y="0"/>
                </a:moveTo>
                <a:lnTo>
                  <a:pt x="64007" y="0"/>
                </a:lnTo>
              </a:path>
              <a:path w="139064">
                <a:moveTo>
                  <a:pt x="96012" y="0"/>
                </a:moveTo>
                <a:lnTo>
                  <a:pt x="117347" y="0"/>
                </a:lnTo>
              </a:path>
              <a:path w="139064">
                <a:moveTo>
                  <a:pt x="128015" y="0"/>
                </a:moveTo>
                <a:lnTo>
                  <a:pt x="13868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39483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17548" y="2843022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35196" y="2827020"/>
            <a:ext cx="85344" cy="2133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5" name="object 295"/>
          <p:cNvGrpSpPr/>
          <p:nvPr/>
        </p:nvGrpSpPr>
        <p:grpSpPr>
          <a:xfrm>
            <a:off x="3029711" y="2827020"/>
            <a:ext cx="693420" cy="32384"/>
            <a:chOff x="3029711" y="2827020"/>
            <a:chExt cx="693420" cy="32384"/>
          </a:xfrm>
        </p:grpSpPr>
        <p:sp>
          <p:nvSpPr>
            <p:cNvPr id="296" name="object 296"/>
            <p:cNvSpPr/>
            <p:nvPr/>
          </p:nvSpPr>
          <p:spPr>
            <a:xfrm>
              <a:off x="3029711" y="2827020"/>
              <a:ext cx="501395" cy="3200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552443" y="2843022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74675" y="0"/>
                  </a:lnTo>
                </a:path>
                <a:path w="170814">
                  <a:moveTo>
                    <a:pt x="85344" y="0"/>
                  </a:moveTo>
                  <a:lnTo>
                    <a:pt x="117347" y="0"/>
                  </a:lnTo>
                </a:path>
                <a:path w="170814">
                  <a:moveTo>
                    <a:pt x="128016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298"/>
          <p:cNvGrpSpPr/>
          <p:nvPr/>
        </p:nvGrpSpPr>
        <p:grpSpPr>
          <a:xfrm>
            <a:off x="3733800" y="2827020"/>
            <a:ext cx="394970" cy="32384"/>
            <a:chOff x="3733800" y="2827020"/>
            <a:chExt cx="394970" cy="32384"/>
          </a:xfrm>
        </p:grpSpPr>
        <p:sp>
          <p:nvSpPr>
            <p:cNvPr id="299" name="object 299"/>
            <p:cNvSpPr/>
            <p:nvPr/>
          </p:nvSpPr>
          <p:spPr>
            <a:xfrm>
              <a:off x="3872484" y="2843022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28015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733800" y="2827020"/>
              <a:ext cx="117347" cy="3200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/>
          <p:nvPr/>
        </p:nvSpPr>
        <p:spPr>
          <a:xfrm>
            <a:off x="6379464" y="2837688"/>
            <a:ext cx="245363" cy="1066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4755" y="2837688"/>
            <a:ext cx="5611367" cy="426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86740" y="2859023"/>
            <a:ext cx="32003" cy="1066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672083" y="2848355"/>
            <a:ext cx="5579745" cy="64135"/>
            <a:chOff x="672083" y="2848355"/>
            <a:chExt cx="5579745" cy="64135"/>
          </a:xfrm>
        </p:grpSpPr>
        <p:sp>
          <p:nvSpPr>
            <p:cNvPr id="305" name="object 305"/>
            <p:cNvSpPr/>
            <p:nvPr/>
          </p:nvSpPr>
          <p:spPr>
            <a:xfrm>
              <a:off x="672083" y="2880359"/>
              <a:ext cx="384048" cy="2133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098803" y="2848355"/>
              <a:ext cx="5152644" cy="640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139183" y="2885693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32003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81355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/>
          <p:nvPr/>
        </p:nvSpPr>
        <p:spPr>
          <a:xfrm>
            <a:off x="7339583" y="2869692"/>
            <a:ext cx="341376" cy="4267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416552" y="288569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0" name="object 310"/>
          <p:cNvGrpSpPr/>
          <p:nvPr/>
        </p:nvGrpSpPr>
        <p:grpSpPr>
          <a:xfrm>
            <a:off x="2048255" y="2901695"/>
            <a:ext cx="992505" cy="32384"/>
            <a:chOff x="2048255" y="2901695"/>
            <a:chExt cx="992505" cy="32384"/>
          </a:xfrm>
        </p:grpSpPr>
        <p:sp>
          <p:nvSpPr>
            <p:cNvPr id="311" name="object 311"/>
            <p:cNvSpPr/>
            <p:nvPr/>
          </p:nvSpPr>
          <p:spPr>
            <a:xfrm>
              <a:off x="2624327" y="2907029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0667" y="0"/>
                  </a:lnTo>
                </a:path>
                <a:path w="170814">
                  <a:moveTo>
                    <a:pt x="21336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53339" y="0"/>
                  </a:lnTo>
                </a:path>
                <a:path w="170814">
                  <a:moveTo>
                    <a:pt x="64007" y="0"/>
                  </a:moveTo>
                  <a:lnTo>
                    <a:pt x="74675" y="0"/>
                  </a:lnTo>
                </a:path>
                <a:path w="170814">
                  <a:moveTo>
                    <a:pt x="85343" y="0"/>
                  </a:moveTo>
                  <a:lnTo>
                    <a:pt x="96011" y="0"/>
                  </a:lnTo>
                </a:path>
                <a:path w="170814">
                  <a:moveTo>
                    <a:pt x="106680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49351" y="0"/>
                  </a:lnTo>
                </a:path>
                <a:path w="170814">
                  <a:moveTo>
                    <a:pt x="160019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048255" y="2901695"/>
              <a:ext cx="565403" cy="3200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05683" y="2907029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10667" y="0"/>
                  </a:lnTo>
                </a:path>
                <a:path w="234950">
                  <a:moveTo>
                    <a:pt x="21336" y="0"/>
                  </a:moveTo>
                  <a:lnTo>
                    <a:pt x="32003" y="0"/>
                  </a:lnTo>
                </a:path>
                <a:path w="234950">
                  <a:moveTo>
                    <a:pt x="42672" y="0"/>
                  </a:moveTo>
                  <a:lnTo>
                    <a:pt x="53339" y="0"/>
                  </a:lnTo>
                </a:path>
                <a:path w="234950">
                  <a:moveTo>
                    <a:pt x="64007" y="0"/>
                  </a:moveTo>
                  <a:lnTo>
                    <a:pt x="74675" y="0"/>
                  </a:lnTo>
                </a:path>
                <a:path w="234950">
                  <a:moveTo>
                    <a:pt x="85343" y="0"/>
                  </a:moveTo>
                  <a:lnTo>
                    <a:pt x="106679" y="0"/>
                  </a:lnTo>
                </a:path>
                <a:path w="234950">
                  <a:moveTo>
                    <a:pt x="117348" y="0"/>
                  </a:moveTo>
                  <a:lnTo>
                    <a:pt x="128015" y="0"/>
                  </a:lnTo>
                </a:path>
                <a:path w="234950">
                  <a:moveTo>
                    <a:pt x="138684" y="0"/>
                  </a:moveTo>
                  <a:lnTo>
                    <a:pt x="149351" y="0"/>
                  </a:lnTo>
                </a:path>
                <a:path w="234950">
                  <a:moveTo>
                    <a:pt x="160019" y="0"/>
                  </a:moveTo>
                  <a:lnTo>
                    <a:pt x="170687" y="0"/>
                  </a:lnTo>
                </a:path>
                <a:path w="234950">
                  <a:moveTo>
                    <a:pt x="181356" y="0"/>
                  </a:moveTo>
                  <a:lnTo>
                    <a:pt x="192023" y="0"/>
                  </a:lnTo>
                </a:path>
                <a:path w="234950">
                  <a:moveTo>
                    <a:pt x="202692" y="0"/>
                  </a:moveTo>
                  <a:lnTo>
                    <a:pt x="213359" y="0"/>
                  </a:lnTo>
                </a:path>
                <a:path w="234950">
                  <a:moveTo>
                    <a:pt x="224028" y="0"/>
                  </a:moveTo>
                  <a:lnTo>
                    <a:pt x="2346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" name="object 314"/>
          <p:cNvGrpSpPr/>
          <p:nvPr/>
        </p:nvGrpSpPr>
        <p:grpSpPr>
          <a:xfrm>
            <a:off x="3605784" y="2901695"/>
            <a:ext cx="32384" cy="10795"/>
            <a:chOff x="3605784" y="2901695"/>
            <a:chExt cx="32384" cy="10795"/>
          </a:xfrm>
        </p:grpSpPr>
        <p:sp>
          <p:nvSpPr>
            <p:cNvPr id="315" name="object 315"/>
            <p:cNvSpPr/>
            <p:nvPr/>
          </p:nvSpPr>
          <p:spPr>
            <a:xfrm>
              <a:off x="3605784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27120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object 317"/>
          <p:cNvGrpSpPr/>
          <p:nvPr/>
        </p:nvGrpSpPr>
        <p:grpSpPr>
          <a:xfrm>
            <a:off x="3925823" y="2901695"/>
            <a:ext cx="32384" cy="10795"/>
            <a:chOff x="3925823" y="2901695"/>
            <a:chExt cx="32384" cy="10795"/>
          </a:xfrm>
        </p:grpSpPr>
        <p:sp>
          <p:nvSpPr>
            <p:cNvPr id="318" name="object 318"/>
            <p:cNvSpPr/>
            <p:nvPr/>
          </p:nvSpPr>
          <p:spPr>
            <a:xfrm>
              <a:off x="3925823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947159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4149852" y="290702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12163" y="2901695"/>
            <a:ext cx="725423" cy="320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88535" y="29070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0748" y="2891027"/>
            <a:ext cx="597408" cy="4267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309871" y="29070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10667" y="0"/>
                </a:lnTo>
              </a:path>
              <a:path w="64135">
                <a:moveTo>
                  <a:pt x="21335" y="0"/>
                </a:moveTo>
                <a:lnTo>
                  <a:pt x="42671" y="0"/>
                </a:lnTo>
              </a:path>
              <a:path w="64135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64808" y="2907029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72083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00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258824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94916" y="2917698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73879" y="2901695"/>
            <a:ext cx="2154935" cy="320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2773679" y="2901695"/>
            <a:ext cx="1365885" cy="32384"/>
            <a:chOff x="2773679" y="2901695"/>
            <a:chExt cx="1365885" cy="32384"/>
          </a:xfrm>
        </p:grpSpPr>
        <p:sp>
          <p:nvSpPr>
            <p:cNvPr id="331" name="object 331"/>
            <p:cNvSpPr/>
            <p:nvPr/>
          </p:nvSpPr>
          <p:spPr>
            <a:xfrm>
              <a:off x="2773679" y="2917697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38683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40379" y="2901695"/>
              <a:ext cx="1098803" cy="3200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7339583" y="2901695"/>
            <a:ext cx="85725" cy="21590"/>
            <a:chOff x="7339583" y="2901695"/>
            <a:chExt cx="85725" cy="21590"/>
          </a:xfrm>
        </p:grpSpPr>
        <p:sp>
          <p:nvSpPr>
            <p:cNvPr id="334" name="object 334"/>
            <p:cNvSpPr/>
            <p:nvPr/>
          </p:nvSpPr>
          <p:spPr>
            <a:xfrm>
              <a:off x="7339583" y="2901695"/>
              <a:ext cx="85343" cy="2133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4259" y="29176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/>
          <p:nvPr/>
        </p:nvSpPr>
        <p:spPr>
          <a:xfrm>
            <a:off x="746759" y="2912364"/>
            <a:ext cx="5963412" cy="4267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763511" y="29390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21335" y="0"/>
                </a:lnTo>
              </a:path>
              <a:path w="53340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34200" y="293903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32003" y="0"/>
                </a:lnTo>
              </a:path>
              <a:path w="96520">
                <a:moveTo>
                  <a:pt x="53339" y="0"/>
                </a:moveTo>
                <a:lnTo>
                  <a:pt x="96011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248155" y="29497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5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1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50847" y="294970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21335" y="0"/>
                </a:lnTo>
              </a:path>
              <a:path w="64134">
                <a:moveTo>
                  <a:pt x="32003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984248" y="2949701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2" name="object 342"/>
          <p:cNvGrpSpPr/>
          <p:nvPr/>
        </p:nvGrpSpPr>
        <p:grpSpPr>
          <a:xfrm>
            <a:off x="2165604" y="2944367"/>
            <a:ext cx="53340" cy="10795"/>
            <a:chOff x="2165604" y="2944367"/>
            <a:chExt cx="53340" cy="10795"/>
          </a:xfrm>
        </p:grpSpPr>
        <p:sp>
          <p:nvSpPr>
            <p:cNvPr id="343" name="object 343"/>
            <p:cNvSpPr/>
            <p:nvPr/>
          </p:nvSpPr>
          <p:spPr>
            <a:xfrm>
              <a:off x="2165604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186940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208276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/>
          <p:nvPr/>
        </p:nvSpPr>
        <p:spPr>
          <a:xfrm>
            <a:off x="2304288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45664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63011" y="294970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5" y="0"/>
                </a:moveTo>
                <a:lnTo>
                  <a:pt x="32003" y="0"/>
                </a:lnTo>
              </a:path>
              <a:path w="330835">
                <a:moveTo>
                  <a:pt x="42671" y="0"/>
                </a:moveTo>
                <a:lnTo>
                  <a:pt x="53339" y="0"/>
                </a:lnTo>
              </a:path>
              <a:path w="330835">
                <a:moveTo>
                  <a:pt x="64007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79" y="0"/>
                </a:moveTo>
                <a:lnTo>
                  <a:pt x="117347" y="0"/>
                </a:lnTo>
              </a:path>
              <a:path w="330835">
                <a:moveTo>
                  <a:pt x="128015" y="0"/>
                </a:moveTo>
                <a:lnTo>
                  <a:pt x="149351" y="0"/>
                </a:lnTo>
              </a:path>
              <a:path w="330835">
                <a:moveTo>
                  <a:pt x="160019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1" y="0"/>
                </a:moveTo>
                <a:lnTo>
                  <a:pt x="213359" y="0"/>
                </a:lnTo>
              </a:path>
              <a:path w="330835">
                <a:moveTo>
                  <a:pt x="224027" y="0"/>
                </a:moveTo>
                <a:lnTo>
                  <a:pt x="234695" y="0"/>
                </a:lnTo>
              </a:path>
              <a:path w="330835">
                <a:moveTo>
                  <a:pt x="245363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5" y="0"/>
                </a:moveTo>
                <a:lnTo>
                  <a:pt x="309371" y="0"/>
                </a:lnTo>
              </a:path>
              <a:path w="330835">
                <a:moveTo>
                  <a:pt x="320039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47060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563111" y="294970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10667" y="0"/>
                </a:lnTo>
              </a:path>
              <a:path w="810895">
                <a:moveTo>
                  <a:pt x="21336" y="0"/>
                </a:moveTo>
                <a:lnTo>
                  <a:pt x="32003" y="0"/>
                </a:lnTo>
              </a:path>
              <a:path w="810895">
                <a:moveTo>
                  <a:pt x="42672" y="0"/>
                </a:moveTo>
                <a:lnTo>
                  <a:pt x="53339" y="0"/>
                </a:lnTo>
              </a:path>
              <a:path w="810895">
                <a:moveTo>
                  <a:pt x="64007" y="0"/>
                </a:moveTo>
                <a:lnTo>
                  <a:pt x="74675" y="0"/>
                </a:lnTo>
              </a:path>
              <a:path w="810895">
                <a:moveTo>
                  <a:pt x="85343" y="0"/>
                </a:moveTo>
                <a:lnTo>
                  <a:pt x="96011" y="0"/>
                </a:lnTo>
              </a:path>
              <a:path w="810895">
                <a:moveTo>
                  <a:pt x="106679" y="0"/>
                </a:moveTo>
                <a:lnTo>
                  <a:pt x="117347" y="0"/>
                </a:lnTo>
              </a:path>
              <a:path w="810895">
                <a:moveTo>
                  <a:pt x="128015" y="0"/>
                </a:moveTo>
                <a:lnTo>
                  <a:pt x="149351" y="0"/>
                </a:lnTo>
              </a:path>
              <a:path w="810895">
                <a:moveTo>
                  <a:pt x="160019" y="0"/>
                </a:moveTo>
                <a:lnTo>
                  <a:pt x="170687" y="0"/>
                </a:lnTo>
              </a:path>
              <a:path w="810895">
                <a:moveTo>
                  <a:pt x="181355" y="0"/>
                </a:moveTo>
                <a:lnTo>
                  <a:pt x="192023" y="0"/>
                </a:lnTo>
              </a:path>
              <a:path w="810895">
                <a:moveTo>
                  <a:pt x="202691" y="0"/>
                </a:moveTo>
                <a:lnTo>
                  <a:pt x="213359" y="0"/>
                </a:lnTo>
              </a:path>
              <a:path w="810895">
                <a:moveTo>
                  <a:pt x="224027" y="0"/>
                </a:moveTo>
                <a:lnTo>
                  <a:pt x="234695" y="0"/>
                </a:lnTo>
              </a:path>
              <a:path w="810895">
                <a:moveTo>
                  <a:pt x="245363" y="0"/>
                </a:moveTo>
                <a:lnTo>
                  <a:pt x="256031" y="0"/>
                </a:lnTo>
              </a:path>
              <a:path w="810895">
                <a:moveTo>
                  <a:pt x="266700" y="0"/>
                </a:moveTo>
                <a:lnTo>
                  <a:pt x="277367" y="0"/>
                </a:lnTo>
              </a:path>
              <a:path w="810895">
                <a:moveTo>
                  <a:pt x="288036" y="0"/>
                </a:moveTo>
                <a:lnTo>
                  <a:pt x="309371" y="0"/>
                </a:lnTo>
              </a:path>
              <a:path w="810895">
                <a:moveTo>
                  <a:pt x="320039" y="0"/>
                </a:moveTo>
                <a:lnTo>
                  <a:pt x="330707" y="0"/>
                </a:lnTo>
              </a:path>
              <a:path w="810895">
                <a:moveTo>
                  <a:pt x="341375" y="0"/>
                </a:moveTo>
                <a:lnTo>
                  <a:pt x="352043" y="0"/>
                </a:lnTo>
              </a:path>
              <a:path w="810895">
                <a:moveTo>
                  <a:pt x="362712" y="0"/>
                </a:moveTo>
                <a:lnTo>
                  <a:pt x="373379" y="0"/>
                </a:lnTo>
              </a:path>
              <a:path w="810895">
                <a:moveTo>
                  <a:pt x="384048" y="0"/>
                </a:moveTo>
                <a:lnTo>
                  <a:pt x="394715" y="0"/>
                </a:lnTo>
              </a:path>
              <a:path w="810895">
                <a:moveTo>
                  <a:pt x="405383" y="0"/>
                </a:moveTo>
                <a:lnTo>
                  <a:pt x="416051" y="0"/>
                </a:lnTo>
              </a:path>
              <a:path w="810895">
                <a:moveTo>
                  <a:pt x="426719" y="0"/>
                </a:moveTo>
                <a:lnTo>
                  <a:pt x="437387" y="0"/>
                </a:lnTo>
              </a:path>
              <a:path w="810895">
                <a:moveTo>
                  <a:pt x="448055" y="0"/>
                </a:moveTo>
                <a:lnTo>
                  <a:pt x="469391" y="0"/>
                </a:lnTo>
              </a:path>
              <a:path w="810895">
                <a:moveTo>
                  <a:pt x="480060" y="0"/>
                </a:moveTo>
                <a:lnTo>
                  <a:pt x="490727" y="0"/>
                </a:lnTo>
              </a:path>
              <a:path w="810895">
                <a:moveTo>
                  <a:pt x="501395" y="0"/>
                </a:moveTo>
                <a:lnTo>
                  <a:pt x="512063" y="0"/>
                </a:lnTo>
              </a:path>
              <a:path w="810895">
                <a:moveTo>
                  <a:pt x="522731" y="0"/>
                </a:moveTo>
                <a:lnTo>
                  <a:pt x="533399" y="0"/>
                </a:lnTo>
              </a:path>
              <a:path w="810895">
                <a:moveTo>
                  <a:pt x="544067" y="0"/>
                </a:moveTo>
                <a:lnTo>
                  <a:pt x="554735" y="0"/>
                </a:lnTo>
              </a:path>
              <a:path w="810895">
                <a:moveTo>
                  <a:pt x="565403" y="0"/>
                </a:moveTo>
                <a:lnTo>
                  <a:pt x="576071" y="0"/>
                </a:lnTo>
              </a:path>
              <a:path w="810895">
                <a:moveTo>
                  <a:pt x="586739" y="0"/>
                </a:moveTo>
                <a:lnTo>
                  <a:pt x="597407" y="0"/>
                </a:lnTo>
              </a:path>
              <a:path w="810895">
                <a:moveTo>
                  <a:pt x="608076" y="0"/>
                </a:moveTo>
                <a:lnTo>
                  <a:pt x="629411" y="0"/>
                </a:lnTo>
              </a:path>
              <a:path w="810895">
                <a:moveTo>
                  <a:pt x="640079" y="0"/>
                </a:moveTo>
                <a:lnTo>
                  <a:pt x="650747" y="0"/>
                </a:lnTo>
              </a:path>
              <a:path w="810895">
                <a:moveTo>
                  <a:pt x="661415" y="0"/>
                </a:moveTo>
                <a:lnTo>
                  <a:pt x="672083" y="0"/>
                </a:lnTo>
              </a:path>
              <a:path w="810895">
                <a:moveTo>
                  <a:pt x="682751" y="0"/>
                </a:moveTo>
                <a:lnTo>
                  <a:pt x="693419" y="0"/>
                </a:lnTo>
              </a:path>
              <a:path w="810895">
                <a:moveTo>
                  <a:pt x="704088" y="0"/>
                </a:moveTo>
                <a:lnTo>
                  <a:pt x="714755" y="0"/>
                </a:lnTo>
              </a:path>
              <a:path w="810895">
                <a:moveTo>
                  <a:pt x="725424" y="0"/>
                </a:moveTo>
                <a:lnTo>
                  <a:pt x="736091" y="0"/>
                </a:lnTo>
              </a:path>
              <a:path w="810895">
                <a:moveTo>
                  <a:pt x="746760" y="0"/>
                </a:moveTo>
                <a:lnTo>
                  <a:pt x="757427" y="0"/>
                </a:lnTo>
              </a:path>
              <a:path w="810895">
                <a:moveTo>
                  <a:pt x="768095" y="0"/>
                </a:moveTo>
                <a:lnTo>
                  <a:pt x="789431" y="0"/>
                </a:lnTo>
              </a:path>
              <a:path w="810895">
                <a:moveTo>
                  <a:pt x="800100" y="0"/>
                </a:moveTo>
                <a:lnTo>
                  <a:pt x="8107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25524" y="2944367"/>
            <a:ext cx="1237487" cy="320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6590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0618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6923531" y="2944367"/>
            <a:ext cx="74930" cy="10795"/>
            <a:chOff x="6923531" y="2944367"/>
            <a:chExt cx="74930" cy="10795"/>
          </a:xfrm>
        </p:grpSpPr>
        <p:sp>
          <p:nvSpPr>
            <p:cNvPr id="355" name="object 355"/>
            <p:cNvSpPr/>
            <p:nvPr/>
          </p:nvSpPr>
          <p:spPr>
            <a:xfrm>
              <a:off x="6923531" y="294970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10667" y="0"/>
                  </a:lnTo>
                </a:path>
                <a:path w="53340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987539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/>
          <p:nvPr/>
        </p:nvSpPr>
        <p:spPr>
          <a:xfrm>
            <a:off x="1312163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93519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994916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328916" y="2901695"/>
            <a:ext cx="352043" cy="13868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73679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73879" y="2944367"/>
            <a:ext cx="2421636" cy="3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912364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4" name="object 364"/>
          <p:cNvGrpSpPr/>
          <p:nvPr/>
        </p:nvGrpSpPr>
        <p:grpSpPr>
          <a:xfrm>
            <a:off x="3040379" y="2944367"/>
            <a:ext cx="586740" cy="32384"/>
            <a:chOff x="3040379" y="2944367"/>
            <a:chExt cx="586740" cy="32384"/>
          </a:xfrm>
        </p:grpSpPr>
        <p:sp>
          <p:nvSpPr>
            <p:cNvPr id="365" name="object 365"/>
            <p:cNvSpPr/>
            <p:nvPr/>
          </p:nvSpPr>
          <p:spPr>
            <a:xfrm>
              <a:off x="3104387" y="2944367"/>
              <a:ext cx="480060" cy="32003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0379" y="2960369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42671" y="0"/>
                  </a:lnTo>
                </a:path>
                <a:path w="586739">
                  <a:moveTo>
                    <a:pt x="53340" y="0"/>
                  </a:moveTo>
                  <a:lnTo>
                    <a:pt x="85343" y="0"/>
                  </a:lnTo>
                </a:path>
                <a:path w="586739">
                  <a:moveTo>
                    <a:pt x="96012" y="0"/>
                  </a:moveTo>
                  <a:lnTo>
                    <a:pt x="128015" y="0"/>
                  </a:lnTo>
                </a:path>
                <a:path w="586739">
                  <a:moveTo>
                    <a:pt x="554735" y="0"/>
                  </a:moveTo>
                  <a:lnTo>
                    <a:pt x="5867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7" name="object 367"/>
          <p:cNvGrpSpPr/>
          <p:nvPr/>
        </p:nvGrpSpPr>
        <p:grpSpPr>
          <a:xfrm>
            <a:off x="970788" y="2933700"/>
            <a:ext cx="6134100" cy="85725"/>
            <a:chOff x="970788" y="2933700"/>
            <a:chExt cx="6134100" cy="85725"/>
          </a:xfrm>
        </p:grpSpPr>
        <p:sp>
          <p:nvSpPr>
            <p:cNvPr id="368" name="object 368"/>
            <p:cNvSpPr/>
            <p:nvPr/>
          </p:nvSpPr>
          <p:spPr>
            <a:xfrm>
              <a:off x="970788" y="2955035"/>
              <a:ext cx="320039" cy="2133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70788" y="2933700"/>
              <a:ext cx="6134099" cy="5333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84547" y="2971038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019544" y="29817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25524" y="2992373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39">
                  <a:moveTo>
                    <a:pt x="0" y="0"/>
                  </a:moveTo>
                  <a:lnTo>
                    <a:pt x="10667" y="0"/>
                  </a:lnTo>
                </a:path>
                <a:path w="789939">
                  <a:moveTo>
                    <a:pt x="21336" y="0"/>
                  </a:moveTo>
                  <a:lnTo>
                    <a:pt x="32003" y="0"/>
                  </a:lnTo>
                </a:path>
                <a:path w="789939">
                  <a:moveTo>
                    <a:pt x="42671" y="0"/>
                  </a:moveTo>
                  <a:lnTo>
                    <a:pt x="53339" y="0"/>
                  </a:lnTo>
                </a:path>
                <a:path w="789939">
                  <a:moveTo>
                    <a:pt x="64008" y="0"/>
                  </a:moveTo>
                  <a:lnTo>
                    <a:pt x="74675" y="0"/>
                  </a:lnTo>
                </a:path>
                <a:path w="789939">
                  <a:moveTo>
                    <a:pt x="85343" y="0"/>
                  </a:moveTo>
                  <a:lnTo>
                    <a:pt x="106679" y="0"/>
                  </a:lnTo>
                </a:path>
                <a:path w="789939">
                  <a:moveTo>
                    <a:pt x="117348" y="0"/>
                  </a:moveTo>
                  <a:lnTo>
                    <a:pt x="128015" y="0"/>
                  </a:lnTo>
                </a:path>
                <a:path w="789939">
                  <a:moveTo>
                    <a:pt x="138684" y="0"/>
                  </a:moveTo>
                  <a:lnTo>
                    <a:pt x="149351" y="0"/>
                  </a:lnTo>
                </a:path>
                <a:path w="789939">
                  <a:moveTo>
                    <a:pt x="224028" y="0"/>
                  </a:moveTo>
                  <a:lnTo>
                    <a:pt x="234695" y="0"/>
                  </a:lnTo>
                </a:path>
                <a:path w="789939">
                  <a:moveTo>
                    <a:pt x="245364" y="0"/>
                  </a:moveTo>
                  <a:lnTo>
                    <a:pt x="266699" y="0"/>
                  </a:lnTo>
                </a:path>
                <a:path w="789939">
                  <a:moveTo>
                    <a:pt x="320040" y="0"/>
                  </a:moveTo>
                  <a:lnTo>
                    <a:pt x="330707" y="0"/>
                  </a:lnTo>
                </a:path>
                <a:path w="789939">
                  <a:moveTo>
                    <a:pt x="778764" y="0"/>
                  </a:moveTo>
                  <a:lnTo>
                    <a:pt x="7894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325624" y="29923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346960" y="2992373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64008" y="0"/>
                  </a:moveTo>
                  <a:lnTo>
                    <a:pt x="85343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52043" y="0"/>
                  </a:lnTo>
                </a:path>
                <a:path w="2070100">
                  <a:moveTo>
                    <a:pt x="362712" y="0"/>
                  </a:moveTo>
                  <a:lnTo>
                    <a:pt x="373379" y="0"/>
                  </a:lnTo>
                </a:path>
                <a:path w="2070100">
                  <a:moveTo>
                    <a:pt x="384048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12063" y="0"/>
                  </a:lnTo>
                </a:path>
                <a:path w="2070100">
                  <a:moveTo>
                    <a:pt x="522731" y="0"/>
                  </a:moveTo>
                  <a:lnTo>
                    <a:pt x="533399" y="0"/>
                  </a:lnTo>
                </a:path>
                <a:path w="2070100">
                  <a:moveTo>
                    <a:pt x="544068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72083" y="0"/>
                  </a:lnTo>
                </a:path>
                <a:path w="2070100">
                  <a:moveTo>
                    <a:pt x="682752" y="0"/>
                  </a:moveTo>
                  <a:lnTo>
                    <a:pt x="693419" y="0"/>
                  </a:lnTo>
                </a:path>
                <a:path w="2070100">
                  <a:moveTo>
                    <a:pt x="704088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4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32103" y="0"/>
                  </a:lnTo>
                </a:path>
                <a:path w="2070100">
                  <a:moveTo>
                    <a:pt x="842772" y="0"/>
                  </a:moveTo>
                  <a:lnTo>
                    <a:pt x="853439" y="0"/>
                  </a:lnTo>
                </a:path>
                <a:path w="2070100">
                  <a:moveTo>
                    <a:pt x="864108" y="0"/>
                  </a:moveTo>
                  <a:lnTo>
                    <a:pt x="885443" y="0"/>
                  </a:lnTo>
                </a:path>
                <a:path w="2070100">
                  <a:moveTo>
                    <a:pt x="1184147" y="0"/>
                  </a:moveTo>
                  <a:lnTo>
                    <a:pt x="1205483" y="0"/>
                  </a:lnTo>
                </a:path>
                <a:path w="2070100">
                  <a:moveTo>
                    <a:pt x="1216152" y="0"/>
                  </a:moveTo>
                  <a:lnTo>
                    <a:pt x="1226819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258824" y="0"/>
                  </a:moveTo>
                  <a:lnTo>
                    <a:pt x="1269491" y="0"/>
                  </a:lnTo>
                </a:path>
                <a:path w="2070100">
                  <a:moveTo>
                    <a:pt x="1280159" y="0"/>
                  </a:moveTo>
                  <a:lnTo>
                    <a:pt x="1290827" y="0"/>
                  </a:lnTo>
                </a:path>
                <a:path w="2070100">
                  <a:moveTo>
                    <a:pt x="1301495" y="0"/>
                  </a:moveTo>
                  <a:lnTo>
                    <a:pt x="1312163" y="0"/>
                  </a:lnTo>
                </a:path>
                <a:path w="2070100">
                  <a:moveTo>
                    <a:pt x="1322831" y="0"/>
                  </a:moveTo>
                  <a:lnTo>
                    <a:pt x="1333499" y="0"/>
                  </a:lnTo>
                </a:path>
                <a:path w="2070100">
                  <a:moveTo>
                    <a:pt x="1344167" y="0"/>
                  </a:moveTo>
                  <a:lnTo>
                    <a:pt x="1365503" y="0"/>
                  </a:lnTo>
                </a:path>
                <a:path w="2070100">
                  <a:moveTo>
                    <a:pt x="1376171" y="0"/>
                  </a:moveTo>
                  <a:lnTo>
                    <a:pt x="1386839" y="0"/>
                  </a:lnTo>
                </a:path>
                <a:path w="2070100">
                  <a:moveTo>
                    <a:pt x="1397507" y="0"/>
                  </a:moveTo>
                  <a:lnTo>
                    <a:pt x="1408175" y="0"/>
                  </a:lnTo>
                </a:path>
                <a:path w="2070100">
                  <a:moveTo>
                    <a:pt x="1418843" y="0"/>
                  </a:moveTo>
                  <a:lnTo>
                    <a:pt x="1429511" y="0"/>
                  </a:lnTo>
                </a:path>
                <a:path w="2070100">
                  <a:moveTo>
                    <a:pt x="1440179" y="0"/>
                  </a:moveTo>
                  <a:lnTo>
                    <a:pt x="1450847" y="0"/>
                  </a:lnTo>
                </a:path>
                <a:path w="2070100">
                  <a:moveTo>
                    <a:pt x="1461515" y="0"/>
                  </a:moveTo>
                  <a:lnTo>
                    <a:pt x="1472183" y="0"/>
                  </a:lnTo>
                </a:path>
                <a:path w="2070100">
                  <a:moveTo>
                    <a:pt x="1482852" y="0"/>
                  </a:moveTo>
                  <a:lnTo>
                    <a:pt x="1493519" y="0"/>
                  </a:lnTo>
                </a:path>
                <a:path w="2070100">
                  <a:moveTo>
                    <a:pt x="1504188" y="0"/>
                  </a:moveTo>
                  <a:lnTo>
                    <a:pt x="1525523" y="0"/>
                  </a:lnTo>
                </a:path>
                <a:path w="2070100">
                  <a:moveTo>
                    <a:pt x="1536191" y="0"/>
                  </a:moveTo>
                  <a:lnTo>
                    <a:pt x="1546859" y="0"/>
                  </a:lnTo>
                </a:path>
                <a:path w="2070100">
                  <a:moveTo>
                    <a:pt x="1557527" y="0"/>
                  </a:moveTo>
                  <a:lnTo>
                    <a:pt x="1568195" y="0"/>
                  </a:lnTo>
                </a:path>
                <a:path w="2070100">
                  <a:moveTo>
                    <a:pt x="1578864" y="0"/>
                  </a:moveTo>
                  <a:lnTo>
                    <a:pt x="1589531" y="0"/>
                  </a:lnTo>
                </a:path>
                <a:path w="2070100">
                  <a:moveTo>
                    <a:pt x="1600200" y="0"/>
                  </a:moveTo>
                  <a:lnTo>
                    <a:pt x="1610867" y="0"/>
                  </a:lnTo>
                </a:path>
                <a:path w="2070100">
                  <a:moveTo>
                    <a:pt x="1621535" y="0"/>
                  </a:moveTo>
                  <a:lnTo>
                    <a:pt x="1632203" y="0"/>
                  </a:lnTo>
                </a:path>
                <a:path w="2070100">
                  <a:moveTo>
                    <a:pt x="1642871" y="0"/>
                  </a:moveTo>
                  <a:lnTo>
                    <a:pt x="1653539" y="0"/>
                  </a:lnTo>
                </a:path>
                <a:path w="2070100">
                  <a:moveTo>
                    <a:pt x="1664207" y="0"/>
                  </a:moveTo>
                  <a:lnTo>
                    <a:pt x="1685543" y="0"/>
                  </a:lnTo>
                </a:path>
                <a:path w="2070100">
                  <a:moveTo>
                    <a:pt x="1696212" y="0"/>
                  </a:moveTo>
                  <a:lnTo>
                    <a:pt x="1706879" y="0"/>
                  </a:lnTo>
                </a:path>
                <a:path w="2070100">
                  <a:moveTo>
                    <a:pt x="1717547" y="0"/>
                  </a:moveTo>
                  <a:lnTo>
                    <a:pt x="172821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792223" y="0"/>
                  </a:lnTo>
                </a:path>
                <a:path w="2070100">
                  <a:moveTo>
                    <a:pt x="1802891" y="0"/>
                  </a:moveTo>
                  <a:lnTo>
                    <a:pt x="1813559" y="0"/>
                  </a:lnTo>
                </a:path>
                <a:path w="2070100">
                  <a:moveTo>
                    <a:pt x="1824227" y="0"/>
                  </a:moveTo>
                  <a:lnTo>
                    <a:pt x="1845563" y="0"/>
                  </a:lnTo>
                </a:path>
                <a:path w="2070100">
                  <a:moveTo>
                    <a:pt x="1856231" y="0"/>
                  </a:moveTo>
                  <a:lnTo>
                    <a:pt x="1866899" y="0"/>
                  </a:lnTo>
                </a:path>
                <a:path w="2070100">
                  <a:moveTo>
                    <a:pt x="1877567" y="0"/>
                  </a:moveTo>
                  <a:lnTo>
                    <a:pt x="1888235" y="0"/>
                  </a:lnTo>
                </a:path>
                <a:path w="2070100">
                  <a:moveTo>
                    <a:pt x="1898903" y="0"/>
                  </a:moveTo>
                  <a:lnTo>
                    <a:pt x="1909571" y="0"/>
                  </a:lnTo>
                </a:path>
                <a:path w="2070100">
                  <a:moveTo>
                    <a:pt x="1920239" y="0"/>
                  </a:moveTo>
                  <a:lnTo>
                    <a:pt x="1930907" y="0"/>
                  </a:lnTo>
                </a:path>
                <a:path w="2070100">
                  <a:moveTo>
                    <a:pt x="1941576" y="0"/>
                  </a:moveTo>
                  <a:lnTo>
                    <a:pt x="1952243" y="0"/>
                  </a:lnTo>
                </a:path>
                <a:path w="2070100">
                  <a:moveTo>
                    <a:pt x="1962912" y="0"/>
                  </a:moveTo>
                  <a:lnTo>
                    <a:pt x="1973579" y="0"/>
                  </a:lnTo>
                </a:path>
                <a:path w="2070100">
                  <a:moveTo>
                    <a:pt x="1984247" y="0"/>
                  </a:moveTo>
                  <a:lnTo>
                    <a:pt x="2005583" y="0"/>
                  </a:lnTo>
                </a:path>
                <a:path w="2070100">
                  <a:moveTo>
                    <a:pt x="2016252" y="0"/>
                  </a:moveTo>
                  <a:lnTo>
                    <a:pt x="2026919" y="0"/>
                  </a:lnTo>
                </a:path>
                <a:path w="2070100">
                  <a:moveTo>
                    <a:pt x="2037588" y="0"/>
                  </a:moveTo>
                  <a:lnTo>
                    <a:pt x="2048255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685544" y="2987039"/>
              <a:ext cx="1024127" cy="32003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427220" y="2992373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0667" y="0"/>
                  </a:lnTo>
                </a:path>
                <a:path w="149860">
                  <a:moveTo>
                    <a:pt x="21336" y="0"/>
                  </a:moveTo>
                  <a:lnTo>
                    <a:pt x="32003" y="0"/>
                  </a:lnTo>
                </a:path>
                <a:path w="149860">
                  <a:moveTo>
                    <a:pt x="42672" y="0"/>
                  </a:moveTo>
                  <a:lnTo>
                    <a:pt x="53339" y="0"/>
                  </a:lnTo>
                </a:path>
                <a:path w="149860">
                  <a:moveTo>
                    <a:pt x="64008" y="0"/>
                  </a:moveTo>
                  <a:lnTo>
                    <a:pt x="85343" y="0"/>
                  </a:lnTo>
                </a:path>
                <a:path w="149860">
                  <a:moveTo>
                    <a:pt x="96012" y="0"/>
                  </a:moveTo>
                  <a:lnTo>
                    <a:pt x="106679" y="0"/>
                  </a:lnTo>
                </a:path>
                <a:path w="149860">
                  <a:moveTo>
                    <a:pt x="117348" y="0"/>
                  </a:moveTo>
                  <a:lnTo>
                    <a:pt x="128015" y="0"/>
                  </a:lnTo>
                </a:path>
                <a:path w="149860">
                  <a:moveTo>
                    <a:pt x="138684" y="0"/>
                  </a:moveTo>
                  <a:lnTo>
                    <a:pt x="1493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/>
          <p:nvPr/>
        </p:nvSpPr>
        <p:spPr>
          <a:xfrm>
            <a:off x="7478268" y="2992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FE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8" name="object 378"/>
          <p:cNvGrpSpPr/>
          <p:nvPr/>
        </p:nvGrpSpPr>
        <p:grpSpPr>
          <a:xfrm>
            <a:off x="970788" y="2987039"/>
            <a:ext cx="779145" cy="43180"/>
            <a:chOff x="970788" y="2987039"/>
            <a:chExt cx="779145" cy="43180"/>
          </a:xfrm>
        </p:grpSpPr>
        <p:sp>
          <p:nvSpPr>
            <p:cNvPr id="379" name="object 379"/>
            <p:cNvSpPr/>
            <p:nvPr/>
          </p:nvSpPr>
          <p:spPr>
            <a:xfrm>
              <a:off x="1578864" y="3003041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53340" y="0"/>
                  </a:moveTo>
                  <a:lnTo>
                    <a:pt x="85343" y="0"/>
                  </a:lnTo>
                </a:path>
                <a:path w="170814">
                  <a:moveTo>
                    <a:pt x="96012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0788" y="2987039"/>
              <a:ext cx="661415" cy="4267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1" name="object 381"/>
          <p:cNvGrpSpPr/>
          <p:nvPr/>
        </p:nvGrpSpPr>
        <p:grpSpPr>
          <a:xfrm>
            <a:off x="1472183" y="2976372"/>
            <a:ext cx="5633085" cy="64135"/>
            <a:chOff x="1472183" y="2976372"/>
            <a:chExt cx="5633085" cy="64135"/>
          </a:xfrm>
        </p:grpSpPr>
        <p:sp>
          <p:nvSpPr>
            <p:cNvPr id="382" name="object 382"/>
            <p:cNvSpPr/>
            <p:nvPr/>
          </p:nvSpPr>
          <p:spPr>
            <a:xfrm>
              <a:off x="2720339" y="3003042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5">
                  <a:moveTo>
                    <a:pt x="0" y="0"/>
                  </a:moveTo>
                  <a:lnTo>
                    <a:pt x="42671" y="0"/>
                  </a:lnTo>
                </a:path>
                <a:path w="490855">
                  <a:moveTo>
                    <a:pt x="53340" y="0"/>
                  </a:moveTo>
                  <a:lnTo>
                    <a:pt x="85343" y="0"/>
                  </a:lnTo>
                </a:path>
                <a:path w="490855">
                  <a:moveTo>
                    <a:pt x="96012" y="0"/>
                  </a:moveTo>
                  <a:lnTo>
                    <a:pt x="128015" y="0"/>
                  </a:lnTo>
                </a:path>
                <a:path w="490855">
                  <a:moveTo>
                    <a:pt x="138684" y="0"/>
                  </a:moveTo>
                  <a:lnTo>
                    <a:pt x="170687" y="0"/>
                  </a:lnTo>
                </a:path>
                <a:path w="490855">
                  <a:moveTo>
                    <a:pt x="192024" y="0"/>
                  </a:moveTo>
                  <a:lnTo>
                    <a:pt x="224027" y="0"/>
                  </a:lnTo>
                </a:path>
                <a:path w="490855">
                  <a:moveTo>
                    <a:pt x="234695" y="0"/>
                  </a:moveTo>
                  <a:lnTo>
                    <a:pt x="266699" y="0"/>
                  </a:lnTo>
                </a:path>
                <a:path w="490855">
                  <a:moveTo>
                    <a:pt x="277368" y="0"/>
                  </a:moveTo>
                  <a:lnTo>
                    <a:pt x="309371" y="0"/>
                  </a:lnTo>
                </a:path>
                <a:path w="490855">
                  <a:moveTo>
                    <a:pt x="320039" y="0"/>
                  </a:moveTo>
                  <a:lnTo>
                    <a:pt x="362711" y="0"/>
                  </a:lnTo>
                </a:path>
                <a:path w="490855">
                  <a:moveTo>
                    <a:pt x="373380" y="0"/>
                  </a:moveTo>
                  <a:lnTo>
                    <a:pt x="405383" y="0"/>
                  </a:lnTo>
                </a:path>
                <a:path w="490855">
                  <a:moveTo>
                    <a:pt x="416051" y="0"/>
                  </a:moveTo>
                  <a:lnTo>
                    <a:pt x="448055" y="0"/>
                  </a:lnTo>
                </a:path>
                <a:path w="490855">
                  <a:moveTo>
                    <a:pt x="458724" y="0"/>
                  </a:moveTo>
                  <a:lnTo>
                    <a:pt x="4907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232404" y="2987040"/>
              <a:ext cx="298704" cy="32003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14855" y="2976372"/>
              <a:ext cx="5590031" cy="64007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472183" y="3013710"/>
              <a:ext cx="3126105" cy="10795"/>
            </a:xfrm>
            <a:custGeom>
              <a:avLst/>
              <a:gdLst/>
              <a:ahLst/>
              <a:cxnLst/>
              <a:rect l="l" t="t" r="r" b="b"/>
              <a:pathLst>
                <a:path w="3126104" h="10794">
                  <a:moveTo>
                    <a:pt x="2272283" y="0"/>
                  </a:moveTo>
                  <a:lnTo>
                    <a:pt x="2282951" y="0"/>
                  </a:lnTo>
                </a:path>
                <a:path w="3126104" h="10794">
                  <a:moveTo>
                    <a:pt x="2293619" y="0"/>
                  </a:moveTo>
                  <a:lnTo>
                    <a:pt x="2304287" y="0"/>
                  </a:lnTo>
                </a:path>
                <a:path w="3126104" h="10794">
                  <a:moveTo>
                    <a:pt x="2314955" y="0"/>
                  </a:moveTo>
                  <a:lnTo>
                    <a:pt x="2325623" y="0"/>
                  </a:lnTo>
                </a:path>
                <a:path w="3126104" h="10794">
                  <a:moveTo>
                    <a:pt x="2336291" y="0"/>
                  </a:moveTo>
                  <a:lnTo>
                    <a:pt x="2346959" y="0"/>
                  </a:lnTo>
                </a:path>
                <a:path w="3126104" h="10794">
                  <a:moveTo>
                    <a:pt x="2357628" y="0"/>
                  </a:moveTo>
                  <a:lnTo>
                    <a:pt x="2368295" y="0"/>
                  </a:lnTo>
                </a:path>
                <a:path w="3126104" h="10794">
                  <a:moveTo>
                    <a:pt x="2378964" y="0"/>
                  </a:moveTo>
                  <a:lnTo>
                    <a:pt x="2400299" y="0"/>
                  </a:lnTo>
                </a:path>
                <a:path w="3126104" h="10794">
                  <a:moveTo>
                    <a:pt x="2410967" y="0"/>
                  </a:moveTo>
                  <a:lnTo>
                    <a:pt x="2421635" y="0"/>
                  </a:lnTo>
                </a:path>
                <a:path w="3126104" h="10794">
                  <a:moveTo>
                    <a:pt x="2432304" y="0"/>
                  </a:moveTo>
                  <a:lnTo>
                    <a:pt x="2442971" y="0"/>
                  </a:lnTo>
                </a:path>
                <a:path w="3126104" h="10794">
                  <a:moveTo>
                    <a:pt x="2453640" y="0"/>
                  </a:moveTo>
                  <a:lnTo>
                    <a:pt x="2464307" y="0"/>
                  </a:lnTo>
                </a:path>
                <a:path w="3126104" h="10794">
                  <a:moveTo>
                    <a:pt x="2474976" y="0"/>
                  </a:moveTo>
                  <a:lnTo>
                    <a:pt x="2485643" y="0"/>
                  </a:lnTo>
                </a:path>
                <a:path w="3126104" h="10794">
                  <a:moveTo>
                    <a:pt x="2496311" y="0"/>
                  </a:moveTo>
                  <a:lnTo>
                    <a:pt x="2506979" y="0"/>
                  </a:lnTo>
                </a:path>
                <a:path w="3126104" h="10794">
                  <a:moveTo>
                    <a:pt x="2517647" y="0"/>
                  </a:moveTo>
                  <a:lnTo>
                    <a:pt x="2528315" y="0"/>
                  </a:lnTo>
                </a:path>
                <a:path w="3126104" h="10794">
                  <a:moveTo>
                    <a:pt x="2538983" y="0"/>
                  </a:moveTo>
                  <a:lnTo>
                    <a:pt x="2560319" y="0"/>
                  </a:lnTo>
                </a:path>
                <a:path w="3126104" h="10794">
                  <a:moveTo>
                    <a:pt x="2570988" y="0"/>
                  </a:moveTo>
                  <a:lnTo>
                    <a:pt x="2581655" y="0"/>
                  </a:lnTo>
                </a:path>
                <a:path w="3126104" h="10794">
                  <a:moveTo>
                    <a:pt x="2592323" y="0"/>
                  </a:moveTo>
                  <a:lnTo>
                    <a:pt x="2602991" y="0"/>
                  </a:lnTo>
                </a:path>
                <a:path w="3126104" h="10794">
                  <a:moveTo>
                    <a:pt x="2613659" y="0"/>
                  </a:moveTo>
                  <a:lnTo>
                    <a:pt x="2624327" y="0"/>
                  </a:lnTo>
                </a:path>
                <a:path w="3126104" h="10794">
                  <a:moveTo>
                    <a:pt x="2634995" y="0"/>
                  </a:moveTo>
                  <a:lnTo>
                    <a:pt x="2645663" y="0"/>
                  </a:lnTo>
                </a:path>
                <a:path w="3126104" h="10794">
                  <a:moveTo>
                    <a:pt x="2656331" y="0"/>
                  </a:moveTo>
                  <a:lnTo>
                    <a:pt x="2666999" y="0"/>
                  </a:lnTo>
                </a:path>
                <a:path w="3126104" h="10794">
                  <a:moveTo>
                    <a:pt x="2677667" y="0"/>
                  </a:moveTo>
                  <a:lnTo>
                    <a:pt x="2688335" y="0"/>
                  </a:lnTo>
                </a:path>
                <a:path w="3126104" h="10794">
                  <a:moveTo>
                    <a:pt x="2699004" y="0"/>
                  </a:moveTo>
                  <a:lnTo>
                    <a:pt x="2720339" y="0"/>
                  </a:lnTo>
                </a:path>
                <a:path w="3126104" h="10794">
                  <a:moveTo>
                    <a:pt x="2731007" y="0"/>
                  </a:moveTo>
                  <a:lnTo>
                    <a:pt x="2741675" y="0"/>
                  </a:lnTo>
                </a:path>
                <a:path w="3126104" h="10794">
                  <a:moveTo>
                    <a:pt x="2752343" y="0"/>
                  </a:moveTo>
                  <a:lnTo>
                    <a:pt x="2763011" y="0"/>
                  </a:lnTo>
                </a:path>
                <a:path w="3126104" h="10794">
                  <a:moveTo>
                    <a:pt x="2773679" y="0"/>
                  </a:moveTo>
                  <a:lnTo>
                    <a:pt x="2784347" y="0"/>
                  </a:lnTo>
                </a:path>
                <a:path w="3126104" h="10794">
                  <a:moveTo>
                    <a:pt x="2795016" y="0"/>
                  </a:moveTo>
                  <a:lnTo>
                    <a:pt x="2805683" y="0"/>
                  </a:lnTo>
                </a:path>
                <a:path w="3126104" h="10794">
                  <a:moveTo>
                    <a:pt x="2816352" y="0"/>
                  </a:moveTo>
                  <a:lnTo>
                    <a:pt x="2827019" y="0"/>
                  </a:lnTo>
                </a:path>
                <a:path w="3126104" h="10794">
                  <a:moveTo>
                    <a:pt x="2837688" y="0"/>
                  </a:moveTo>
                  <a:lnTo>
                    <a:pt x="2848355" y="0"/>
                  </a:lnTo>
                </a:path>
                <a:path w="3126104" h="10794">
                  <a:moveTo>
                    <a:pt x="2859023" y="0"/>
                  </a:moveTo>
                  <a:lnTo>
                    <a:pt x="2880359" y="0"/>
                  </a:lnTo>
                </a:path>
                <a:path w="3126104" h="10794">
                  <a:moveTo>
                    <a:pt x="2891028" y="0"/>
                  </a:moveTo>
                  <a:lnTo>
                    <a:pt x="2901695" y="0"/>
                  </a:lnTo>
                </a:path>
                <a:path w="3126104" h="10794">
                  <a:moveTo>
                    <a:pt x="2912364" y="0"/>
                  </a:moveTo>
                  <a:lnTo>
                    <a:pt x="2923031" y="0"/>
                  </a:lnTo>
                </a:path>
                <a:path w="3126104" h="10794">
                  <a:moveTo>
                    <a:pt x="2933699" y="0"/>
                  </a:moveTo>
                  <a:lnTo>
                    <a:pt x="2944367" y="0"/>
                  </a:lnTo>
                </a:path>
                <a:path w="3126104" h="10794">
                  <a:moveTo>
                    <a:pt x="2955035" y="0"/>
                  </a:moveTo>
                  <a:lnTo>
                    <a:pt x="2965703" y="0"/>
                  </a:lnTo>
                </a:path>
                <a:path w="3126104" h="10794">
                  <a:moveTo>
                    <a:pt x="2976371" y="0"/>
                  </a:moveTo>
                  <a:lnTo>
                    <a:pt x="2987039" y="0"/>
                  </a:lnTo>
                </a:path>
                <a:path w="3126104" h="10794">
                  <a:moveTo>
                    <a:pt x="2997707" y="0"/>
                  </a:moveTo>
                  <a:lnTo>
                    <a:pt x="3008375" y="0"/>
                  </a:lnTo>
                </a:path>
                <a:path w="3126104" h="10794">
                  <a:moveTo>
                    <a:pt x="3019043" y="0"/>
                  </a:moveTo>
                  <a:lnTo>
                    <a:pt x="3040379" y="0"/>
                  </a:lnTo>
                </a:path>
                <a:path w="3126104" h="10794">
                  <a:moveTo>
                    <a:pt x="3051047" y="0"/>
                  </a:moveTo>
                  <a:lnTo>
                    <a:pt x="3061715" y="0"/>
                  </a:lnTo>
                </a:path>
                <a:path w="3126104" h="10794">
                  <a:moveTo>
                    <a:pt x="3072383" y="0"/>
                  </a:moveTo>
                  <a:lnTo>
                    <a:pt x="3083051" y="0"/>
                  </a:lnTo>
                </a:path>
                <a:path w="3126104" h="10794">
                  <a:moveTo>
                    <a:pt x="3093719" y="0"/>
                  </a:moveTo>
                  <a:lnTo>
                    <a:pt x="3104387" y="0"/>
                  </a:lnTo>
                </a:path>
                <a:path w="3126104" h="10794">
                  <a:moveTo>
                    <a:pt x="3115055" y="0"/>
                  </a:moveTo>
                  <a:lnTo>
                    <a:pt x="3125723" y="0"/>
                  </a:lnTo>
                </a:path>
                <a:path w="3126104" h="10794">
                  <a:moveTo>
                    <a:pt x="0" y="10668"/>
                  </a:moveTo>
                  <a:lnTo>
                    <a:pt x="10667" y="10668"/>
                  </a:lnTo>
                </a:path>
                <a:path w="3126104" h="10794">
                  <a:moveTo>
                    <a:pt x="21335" y="10668"/>
                  </a:moveTo>
                  <a:lnTo>
                    <a:pt x="3200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650748" y="2933700"/>
            <a:ext cx="277367" cy="2133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360919" y="302437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10667" y="0"/>
                </a:lnTo>
              </a:path>
              <a:path w="43179">
                <a:moveTo>
                  <a:pt x="32003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85544" y="303504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485644" y="303504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805683" y="303504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10667" y="0"/>
                </a:lnTo>
              </a:path>
              <a:path w="448310">
                <a:moveTo>
                  <a:pt x="21336" y="0"/>
                </a:moveTo>
                <a:lnTo>
                  <a:pt x="32003" y="0"/>
                </a:lnTo>
              </a:path>
              <a:path w="448310">
                <a:moveTo>
                  <a:pt x="42672" y="0"/>
                </a:moveTo>
                <a:lnTo>
                  <a:pt x="53339" y="0"/>
                </a:lnTo>
              </a:path>
              <a:path w="448310">
                <a:moveTo>
                  <a:pt x="64007" y="0"/>
                </a:moveTo>
                <a:lnTo>
                  <a:pt x="74675" y="0"/>
                </a:lnTo>
              </a:path>
              <a:path w="448310">
                <a:moveTo>
                  <a:pt x="85343" y="0"/>
                </a:moveTo>
                <a:lnTo>
                  <a:pt x="106679" y="0"/>
                </a:lnTo>
              </a:path>
              <a:path w="448310">
                <a:moveTo>
                  <a:pt x="117348" y="0"/>
                </a:moveTo>
                <a:lnTo>
                  <a:pt x="128015" y="0"/>
                </a:lnTo>
              </a:path>
              <a:path w="448310">
                <a:moveTo>
                  <a:pt x="138684" y="0"/>
                </a:moveTo>
                <a:lnTo>
                  <a:pt x="149351" y="0"/>
                </a:lnTo>
              </a:path>
              <a:path w="448310">
                <a:moveTo>
                  <a:pt x="160019" y="0"/>
                </a:moveTo>
                <a:lnTo>
                  <a:pt x="170687" y="0"/>
                </a:lnTo>
              </a:path>
              <a:path w="448310">
                <a:moveTo>
                  <a:pt x="181356" y="0"/>
                </a:moveTo>
                <a:lnTo>
                  <a:pt x="192023" y="0"/>
                </a:lnTo>
              </a:path>
              <a:path w="448310">
                <a:moveTo>
                  <a:pt x="202692" y="0"/>
                </a:moveTo>
                <a:lnTo>
                  <a:pt x="213359" y="0"/>
                </a:lnTo>
              </a:path>
              <a:path w="448310">
                <a:moveTo>
                  <a:pt x="224028" y="0"/>
                </a:moveTo>
                <a:lnTo>
                  <a:pt x="234695" y="0"/>
                </a:lnTo>
              </a:path>
              <a:path w="448310">
                <a:moveTo>
                  <a:pt x="245363" y="0"/>
                </a:moveTo>
                <a:lnTo>
                  <a:pt x="266699" y="0"/>
                </a:lnTo>
              </a:path>
              <a:path w="448310">
                <a:moveTo>
                  <a:pt x="277368" y="0"/>
                </a:moveTo>
                <a:lnTo>
                  <a:pt x="288035" y="0"/>
                </a:lnTo>
              </a:path>
              <a:path w="448310">
                <a:moveTo>
                  <a:pt x="298704" y="0"/>
                </a:moveTo>
                <a:lnTo>
                  <a:pt x="309371" y="0"/>
                </a:lnTo>
              </a:path>
              <a:path w="448310">
                <a:moveTo>
                  <a:pt x="320040" y="0"/>
                </a:moveTo>
                <a:lnTo>
                  <a:pt x="330707" y="0"/>
                </a:lnTo>
              </a:path>
              <a:path w="448310">
                <a:moveTo>
                  <a:pt x="341375" y="0"/>
                </a:moveTo>
                <a:lnTo>
                  <a:pt x="352043" y="0"/>
                </a:lnTo>
              </a:path>
              <a:path w="448310">
                <a:moveTo>
                  <a:pt x="362712" y="0"/>
                </a:moveTo>
                <a:lnTo>
                  <a:pt x="373379" y="0"/>
                </a:lnTo>
              </a:path>
              <a:path w="448310">
                <a:moveTo>
                  <a:pt x="384048" y="0"/>
                </a:moveTo>
                <a:lnTo>
                  <a:pt x="394715" y="0"/>
                </a:lnTo>
              </a:path>
              <a:path w="448310">
                <a:moveTo>
                  <a:pt x="405384" y="0"/>
                </a:moveTo>
                <a:lnTo>
                  <a:pt x="426719" y="0"/>
                </a:lnTo>
              </a:path>
              <a:path w="448310">
                <a:moveTo>
                  <a:pt x="437388" y="0"/>
                </a:moveTo>
                <a:lnTo>
                  <a:pt x="4480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31108" y="303504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21335" y="0"/>
                </a:lnTo>
              </a:path>
              <a:path w="309879">
                <a:moveTo>
                  <a:pt x="32004" y="0"/>
                </a:moveTo>
                <a:lnTo>
                  <a:pt x="42671" y="0"/>
                </a:lnTo>
              </a:path>
              <a:path w="309879">
                <a:moveTo>
                  <a:pt x="53340" y="0"/>
                </a:moveTo>
                <a:lnTo>
                  <a:pt x="64007" y="0"/>
                </a:lnTo>
              </a:path>
              <a:path w="309879">
                <a:moveTo>
                  <a:pt x="74676" y="0"/>
                </a:moveTo>
                <a:lnTo>
                  <a:pt x="85343" y="0"/>
                </a:lnTo>
              </a:path>
              <a:path w="309879">
                <a:moveTo>
                  <a:pt x="96012" y="0"/>
                </a:moveTo>
                <a:lnTo>
                  <a:pt x="106679" y="0"/>
                </a:lnTo>
              </a:path>
              <a:path w="309879">
                <a:moveTo>
                  <a:pt x="117348" y="0"/>
                </a:moveTo>
                <a:lnTo>
                  <a:pt x="128015" y="0"/>
                </a:lnTo>
              </a:path>
              <a:path w="309879">
                <a:moveTo>
                  <a:pt x="138684" y="0"/>
                </a:moveTo>
                <a:lnTo>
                  <a:pt x="149351" y="0"/>
                </a:lnTo>
              </a:path>
              <a:path w="309879">
                <a:moveTo>
                  <a:pt x="160020" y="0"/>
                </a:moveTo>
                <a:lnTo>
                  <a:pt x="181355" y="0"/>
                </a:lnTo>
              </a:path>
              <a:path w="309879">
                <a:moveTo>
                  <a:pt x="192024" y="0"/>
                </a:moveTo>
                <a:lnTo>
                  <a:pt x="202691" y="0"/>
                </a:lnTo>
              </a:path>
              <a:path w="309879">
                <a:moveTo>
                  <a:pt x="213360" y="0"/>
                </a:moveTo>
                <a:lnTo>
                  <a:pt x="224027" y="0"/>
                </a:lnTo>
              </a:path>
              <a:path w="309879">
                <a:moveTo>
                  <a:pt x="234696" y="0"/>
                </a:moveTo>
                <a:lnTo>
                  <a:pt x="245363" y="0"/>
                </a:lnTo>
              </a:path>
              <a:path w="309879">
                <a:moveTo>
                  <a:pt x="256032" y="0"/>
                </a:moveTo>
                <a:lnTo>
                  <a:pt x="266699" y="0"/>
                </a:lnTo>
              </a:path>
              <a:path w="309879">
                <a:moveTo>
                  <a:pt x="277368" y="0"/>
                </a:moveTo>
                <a:lnTo>
                  <a:pt x="288035" y="0"/>
                </a:lnTo>
              </a:path>
              <a:path w="309879">
                <a:moveTo>
                  <a:pt x="298704" y="0"/>
                </a:moveTo>
                <a:lnTo>
                  <a:pt x="3093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45564" y="3029711"/>
            <a:ext cx="949451" cy="2133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51147" y="3035045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21335" y="0"/>
                </a:lnTo>
              </a:path>
              <a:path w="725804">
                <a:moveTo>
                  <a:pt x="32003" y="0"/>
                </a:moveTo>
                <a:lnTo>
                  <a:pt x="42671" y="0"/>
                </a:lnTo>
              </a:path>
              <a:path w="725804">
                <a:moveTo>
                  <a:pt x="53339" y="0"/>
                </a:moveTo>
                <a:lnTo>
                  <a:pt x="64007" y="0"/>
                </a:lnTo>
              </a:path>
              <a:path w="725804">
                <a:moveTo>
                  <a:pt x="74675" y="0"/>
                </a:moveTo>
                <a:lnTo>
                  <a:pt x="85343" y="0"/>
                </a:lnTo>
              </a:path>
              <a:path w="725804">
                <a:moveTo>
                  <a:pt x="96012" y="0"/>
                </a:moveTo>
                <a:lnTo>
                  <a:pt x="106679" y="0"/>
                </a:lnTo>
              </a:path>
              <a:path w="725804">
                <a:moveTo>
                  <a:pt x="117347" y="0"/>
                </a:moveTo>
                <a:lnTo>
                  <a:pt x="128015" y="0"/>
                </a:lnTo>
              </a:path>
              <a:path w="725804">
                <a:moveTo>
                  <a:pt x="138683" y="0"/>
                </a:moveTo>
                <a:lnTo>
                  <a:pt x="149351" y="0"/>
                </a:lnTo>
              </a:path>
              <a:path w="725804">
                <a:moveTo>
                  <a:pt x="160019" y="0"/>
                </a:moveTo>
                <a:lnTo>
                  <a:pt x="181355" y="0"/>
                </a:lnTo>
              </a:path>
              <a:path w="725804">
                <a:moveTo>
                  <a:pt x="192024" y="0"/>
                </a:moveTo>
                <a:lnTo>
                  <a:pt x="202691" y="0"/>
                </a:lnTo>
              </a:path>
              <a:path w="725804">
                <a:moveTo>
                  <a:pt x="213359" y="0"/>
                </a:moveTo>
                <a:lnTo>
                  <a:pt x="224027" y="0"/>
                </a:lnTo>
              </a:path>
              <a:path w="725804">
                <a:moveTo>
                  <a:pt x="234695" y="0"/>
                </a:moveTo>
                <a:lnTo>
                  <a:pt x="245363" y="0"/>
                </a:lnTo>
              </a:path>
              <a:path w="725804">
                <a:moveTo>
                  <a:pt x="256031" y="0"/>
                </a:moveTo>
                <a:lnTo>
                  <a:pt x="266699" y="0"/>
                </a:lnTo>
              </a:path>
              <a:path w="725804">
                <a:moveTo>
                  <a:pt x="277367" y="0"/>
                </a:moveTo>
                <a:lnTo>
                  <a:pt x="288035" y="0"/>
                </a:lnTo>
              </a:path>
              <a:path w="725804">
                <a:moveTo>
                  <a:pt x="298703" y="0"/>
                </a:moveTo>
                <a:lnTo>
                  <a:pt x="309371" y="0"/>
                </a:lnTo>
              </a:path>
              <a:path w="725804">
                <a:moveTo>
                  <a:pt x="320039" y="0"/>
                </a:moveTo>
                <a:lnTo>
                  <a:pt x="341375" y="0"/>
                </a:lnTo>
              </a:path>
              <a:path w="725804">
                <a:moveTo>
                  <a:pt x="352043" y="0"/>
                </a:moveTo>
                <a:lnTo>
                  <a:pt x="362711" y="0"/>
                </a:lnTo>
              </a:path>
              <a:path w="725804">
                <a:moveTo>
                  <a:pt x="373379" y="0"/>
                </a:moveTo>
                <a:lnTo>
                  <a:pt x="384047" y="0"/>
                </a:lnTo>
              </a:path>
              <a:path w="725804">
                <a:moveTo>
                  <a:pt x="394715" y="0"/>
                </a:moveTo>
                <a:lnTo>
                  <a:pt x="405383" y="0"/>
                </a:lnTo>
              </a:path>
              <a:path w="725804">
                <a:moveTo>
                  <a:pt x="416051" y="0"/>
                </a:moveTo>
                <a:lnTo>
                  <a:pt x="426719" y="0"/>
                </a:lnTo>
              </a:path>
              <a:path w="725804">
                <a:moveTo>
                  <a:pt x="437388" y="0"/>
                </a:moveTo>
                <a:lnTo>
                  <a:pt x="448055" y="0"/>
                </a:lnTo>
              </a:path>
              <a:path w="725804">
                <a:moveTo>
                  <a:pt x="458724" y="0"/>
                </a:moveTo>
                <a:lnTo>
                  <a:pt x="469391" y="0"/>
                </a:lnTo>
              </a:path>
              <a:path w="725804">
                <a:moveTo>
                  <a:pt x="480059" y="0"/>
                </a:moveTo>
                <a:lnTo>
                  <a:pt x="501395" y="0"/>
                </a:lnTo>
              </a:path>
              <a:path w="725804">
                <a:moveTo>
                  <a:pt x="512063" y="0"/>
                </a:moveTo>
                <a:lnTo>
                  <a:pt x="522731" y="0"/>
                </a:lnTo>
              </a:path>
              <a:path w="725804">
                <a:moveTo>
                  <a:pt x="533400" y="0"/>
                </a:moveTo>
                <a:lnTo>
                  <a:pt x="544067" y="0"/>
                </a:lnTo>
              </a:path>
              <a:path w="725804">
                <a:moveTo>
                  <a:pt x="554735" y="0"/>
                </a:moveTo>
                <a:lnTo>
                  <a:pt x="565403" y="0"/>
                </a:lnTo>
              </a:path>
              <a:path w="725804">
                <a:moveTo>
                  <a:pt x="576071" y="0"/>
                </a:moveTo>
                <a:lnTo>
                  <a:pt x="586739" y="0"/>
                </a:lnTo>
              </a:path>
              <a:path w="725804">
                <a:moveTo>
                  <a:pt x="597407" y="0"/>
                </a:moveTo>
                <a:lnTo>
                  <a:pt x="608075" y="0"/>
                </a:lnTo>
              </a:path>
              <a:path w="725804">
                <a:moveTo>
                  <a:pt x="618743" y="0"/>
                </a:moveTo>
                <a:lnTo>
                  <a:pt x="629411" y="0"/>
                </a:lnTo>
              </a:path>
              <a:path w="725804">
                <a:moveTo>
                  <a:pt x="640079" y="0"/>
                </a:moveTo>
                <a:lnTo>
                  <a:pt x="661415" y="0"/>
                </a:lnTo>
              </a:path>
              <a:path w="725804">
                <a:moveTo>
                  <a:pt x="672083" y="0"/>
                </a:moveTo>
                <a:lnTo>
                  <a:pt x="682751" y="0"/>
                </a:lnTo>
              </a:path>
              <a:path w="725804">
                <a:moveTo>
                  <a:pt x="693419" y="0"/>
                </a:moveTo>
                <a:lnTo>
                  <a:pt x="704087" y="0"/>
                </a:lnTo>
              </a:path>
              <a:path w="725804">
                <a:moveTo>
                  <a:pt x="714755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70292" y="303504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717548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1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634995" y="3045714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16351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2" y="0"/>
                </a:moveTo>
                <a:lnTo>
                  <a:pt x="74675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8" name="object 398"/>
          <p:cNvGrpSpPr/>
          <p:nvPr/>
        </p:nvGrpSpPr>
        <p:grpSpPr>
          <a:xfrm>
            <a:off x="1514855" y="3029711"/>
            <a:ext cx="5537200" cy="53340"/>
            <a:chOff x="1514855" y="3029711"/>
            <a:chExt cx="5537200" cy="53340"/>
          </a:xfrm>
        </p:grpSpPr>
        <p:sp>
          <p:nvSpPr>
            <p:cNvPr id="399" name="object 399"/>
            <p:cNvSpPr/>
            <p:nvPr/>
          </p:nvSpPr>
          <p:spPr>
            <a:xfrm>
              <a:off x="3264407" y="3029711"/>
              <a:ext cx="266699" cy="3200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514855" y="3029711"/>
              <a:ext cx="5536691" cy="5333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648455" y="3056381"/>
              <a:ext cx="949960" cy="0"/>
            </a:xfrm>
            <a:custGeom>
              <a:avLst/>
              <a:gdLst/>
              <a:ahLst/>
              <a:cxnLst/>
              <a:rect l="l" t="t" r="r" b="b"/>
              <a:pathLst>
                <a:path w="949960">
                  <a:moveTo>
                    <a:pt x="0" y="0"/>
                  </a:moveTo>
                  <a:lnTo>
                    <a:pt x="10667" y="0"/>
                  </a:lnTo>
                </a:path>
                <a:path w="949960">
                  <a:moveTo>
                    <a:pt x="21336" y="0"/>
                  </a:moveTo>
                  <a:lnTo>
                    <a:pt x="32003" y="0"/>
                  </a:lnTo>
                </a:path>
                <a:path w="949960">
                  <a:moveTo>
                    <a:pt x="42672" y="0"/>
                  </a:moveTo>
                  <a:lnTo>
                    <a:pt x="64007" y="0"/>
                  </a:lnTo>
                </a:path>
                <a:path w="949960">
                  <a:moveTo>
                    <a:pt x="74675" y="0"/>
                  </a:moveTo>
                  <a:lnTo>
                    <a:pt x="85343" y="0"/>
                  </a:lnTo>
                </a:path>
                <a:path w="949960">
                  <a:moveTo>
                    <a:pt x="96012" y="0"/>
                  </a:moveTo>
                  <a:lnTo>
                    <a:pt x="106679" y="0"/>
                  </a:lnTo>
                </a:path>
                <a:path w="949960">
                  <a:moveTo>
                    <a:pt x="117348" y="0"/>
                  </a:moveTo>
                  <a:lnTo>
                    <a:pt x="128015" y="0"/>
                  </a:lnTo>
                </a:path>
                <a:path w="949960">
                  <a:moveTo>
                    <a:pt x="138684" y="0"/>
                  </a:moveTo>
                  <a:lnTo>
                    <a:pt x="149351" y="0"/>
                  </a:lnTo>
                </a:path>
                <a:path w="949960">
                  <a:moveTo>
                    <a:pt x="160020" y="0"/>
                  </a:moveTo>
                  <a:lnTo>
                    <a:pt x="170687" y="0"/>
                  </a:lnTo>
                </a:path>
                <a:path w="949960">
                  <a:moveTo>
                    <a:pt x="181356" y="0"/>
                  </a:moveTo>
                  <a:lnTo>
                    <a:pt x="192023" y="0"/>
                  </a:lnTo>
                </a:path>
                <a:path w="949960">
                  <a:moveTo>
                    <a:pt x="202692" y="0"/>
                  </a:moveTo>
                  <a:lnTo>
                    <a:pt x="224027" y="0"/>
                  </a:lnTo>
                </a:path>
                <a:path w="949960">
                  <a:moveTo>
                    <a:pt x="234696" y="0"/>
                  </a:moveTo>
                  <a:lnTo>
                    <a:pt x="245363" y="0"/>
                  </a:lnTo>
                </a:path>
                <a:path w="949960">
                  <a:moveTo>
                    <a:pt x="256032" y="0"/>
                  </a:moveTo>
                  <a:lnTo>
                    <a:pt x="266699" y="0"/>
                  </a:lnTo>
                </a:path>
                <a:path w="949960">
                  <a:moveTo>
                    <a:pt x="277368" y="0"/>
                  </a:moveTo>
                  <a:lnTo>
                    <a:pt x="288035" y="0"/>
                  </a:lnTo>
                </a:path>
                <a:path w="949960">
                  <a:moveTo>
                    <a:pt x="298704" y="0"/>
                  </a:moveTo>
                  <a:lnTo>
                    <a:pt x="309371" y="0"/>
                  </a:lnTo>
                </a:path>
                <a:path w="949960">
                  <a:moveTo>
                    <a:pt x="320039" y="0"/>
                  </a:moveTo>
                  <a:lnTo>
                    <a:pt x="330707" y="0"/>
                  </a:lnTo>
                </a:path>
                <a:path w="949960">
                  <a:moveTo>
                    <a:pt x="341375" y="0"/>
                  </a:moveTo>
                  <a:lnTo>
                    <a:pt x="352043" y="0"/>
                  </a:lnTo>
                </a:path>
                <a:path w="949960">
                  <a:moveTo>
                    <a:pt x="362712" y="0"/>
                  </a:moveTo>
                  <a:lnTo>
                    <a:pt x="384047" y="0"/>
                  </a:lnTo>
                </a:path>
                <a:path w="949960">
                  <a:moveTo>
                    <a:pt x="394716" y="0"/>
                  </a:moveTo>
                  <a:lnTo>
                    <a:pt x="405383" y="0"/>
                  </a:lnTo>
                </a:path>
                <a:path w="949960">
                  <a:moveTo>
                    <a:pt x="416051" y="0"/>
                  </a:moveTo>
                  <a:lnTo>
                    <a:pt x="426719" y="0"/>
                  </a:lnTo>
                </a:path>
                <a:path w="949960">
                  <a:moveTo>
                    <a:pt x="437388" y="0"/>
                  </a:moveTo>
                  <a:lnTo>
                    <a:pt x="448055" y="0"/>
                  </a:lnTo>
                </a:path>
                <a:path w="949960">
                  <a:moveTo>
                    <a:pt x="458724" y="0"/>
                  </a:moveTo>
                  <a:lnTo>
                    <a:pt x="469391" y="0"/>
                  </a:lnTo>
                </a:path>
                <a:path w="949960">
                  <a:moveTo>
                    <a:pt x="480060" y="0"/>
                  </a:moveTo>
                  <a:lnTo>
                    <a:pt x="490727" y="0"/>
                  </a:lnTo>
                </a:path>
                <a:path w="949960">
                  <a:moveTo>
                    <a:pt x="501396" y="0"/>
                  </a:moveTo>
                  <a:lnTo>
                    <a:pt x="512063" y="0"/>
                  </a:lnTo>
                </a:path>
                <a:path w="949960">
                  <a:moveTo>
                    <a:pt x="522732" y="0"/>
                  </a:moveTo>
                  <a:lnTo>
                    <a:pt x="544067" y="0"/>
                  </a:lnTo>
                </a:path>
                <a:path w="949960">
                  <a:moveTo>
                    <a:pt x="554736" y="0"/>
                  </a:moveTo>
                  <a:lnTo>
                    <a:pt x="565403" y="0"/>
                  </a:lnTo>
                </a:path>
                <a:path w="949960">
                  <a:moveTo>
                    <a:pt x="576072" y="0"/>
                  </a:moveTo>
                  <a:lnTo>
                    <a:pt x="586739" y="0"/>
                  </a:lnTo>
                </a:path>
                <a:path w="949960">
                  <a:moveTo>
                    <a:pt x="597408" y="0"/>
                  </a:moveTo>
                  <a:lnTo>
                    <a:pt x="608075" y="0"/>
                  </a:lnTo>
                </a:path>
                <a:path w="949960">
                  <a:moveTo>
                    <a:pt x="618744" y="0"/>
                  </a:moveTo>
                  <a:lnTo>
                    <a:pt x="629411" y="0"/>
                  </a:lnTo>
                </a:path>
                <a:path w="949960">
                  <a:moveTo>
                    <a:pt x="640080" y="0"/>
                  </a:moveTo>
                  <a:lnTo>
                    <a:pt x="650747" y="0"/>
                  </a:lnTo>
                </a:path>
                <a:path w="949960">
                  <a:moveTo>
                    <a:pt x="661416" y="0"/>
                  </a:moveTo>
                  <a:lnTo>
                    <a:pt x="672083" y="0"/>
                  </a:lnTo>
                </a:path>
                <a:path w="949960">
                  <a:moveTo>
                    <a:pt x="682751" y="0"/>
                  </a:moveTo>
                  <a:lnTo>
                    <a:pt x="704087" y="0"/>
                  </a:lnTo>
                </a:path>
                <a:path w="949960">
                  <a:moveTo>
                    <a:pt x="714756" y="0"/>
                  </a:moveTo>
                  <a:lnTo>
                    <a:pt x="725423" y="0"/>
                  </a:lnTo>
                </a:path>
                <a:path w="949960">
                  <a:moveTo>
                    <a:pt x="736092" y="0"/>
                  </a:moveTo>
                  <a:lnTo>
                    <a:pt x="746759" y="0"/>
                  </a:lnTo>
                </a:path>
                <a:path w="949960">
                  <a:moveTo>
                    <a:pt x="757427" y="0"/>
                  </a:moveTo>
                  <a:lnTo>
                    <a:pt x="768095" y="0"/>
                  </a:lnTo>
                </a:path>
                <a:path w="949960">
                  <a:moveTo>
                    <a:pt x="778763" y="0"/>
                  </a:moveTo>
                  <a:lnTo>
                    <a:pt x="789431" y="0"/>
                  </a:lnTo>
                </a:path>
                <a:path w="949960">
                  <a:moveTo>
                    <a:pt x="800100" y="0"/>
                  </a:moveTo>
                  <a:lnTo>
                    <a:pt x="810767" y="0"/>
                  </a:lnTo>
                </a:path>
                <a:path w="949960">
                  <a:moveTo>
                    <a:pt x="821436" y="0"/>
                  </a:moveTo>
                  <a:lnTo>
                    <a:pt x="832103" y="0"/>
                  </a:lnTo>
                </a:path>
                <a:path w="949960">
                  <a:moveTo>
                    <a:pt x="842772" y="0"/>
                  </a:moveTo>
                  <a:lnTo>
                    <a:pt x="864107" y="0"/>
                  </a:lnTo>
                </a:path>
                <a:path w="949960">
                  <a:moveTo>
                    <a:pt x="874776" y="0"/>
                  </a:moveTo>
                  <a:lnTo>
                    <a:pt x="885443" y="0"/>
                  </a:lnTo>
                </a:path>
                <a:path w="949960">
                  <a:moveTo>
                    <a:pt x="896112" y="0"/>
                  </a:moveTo>
                  <a:lnTo>
                    <a:pt x="906779" y="0"/>
                  </a:lnTo>
                </a:path>
                <a:path w="949960">
                  <a:moveTo>
                    <a:pt x="917448" y="0"/>
                  </a:moveTo>
                  <a:lnTo>
                    <a:pt x="928115" y="0"/>
                  </a:lnTo>
                </a:path>
                <a:path w="949960">
                  <a:moveTo>
                    <a:pt x="938784" y="0"/>
                  </a:moveTo>
                  <a:lnTo>
                    <a:pt x="9494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/>
          <p:nvPr/>
        </p:nvSpPr>
        <p:spPr>
          <a:xfrm>
            <a:off x="7488935" y="30563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589532" y="30777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570988" y="307771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21335" y="0"/>
                </a:lnTo>
              </a:path>
              <a:path w="181610">
                <a:moveTo>
                  <a:pt x="32003" y="0"/>
                </a:moveTo>
                <a:lnTo>
                  <a:pt x="42671" y="0"/>
                </a:lnTo>
              </a:path>
              <a:path w="181610">
                <a:moveTo>
                  <a:pt x="53339" y="0"/>
                </a:moveTo>
                <a:lnTo>
                  <a:pt x="64007" y="0"/>
                </a:lnTo>
              </a:path>
              <a:path w="181610">
                <a:moveTo>
                  <a:pt x="74675" y="0"/>
                </a:moveTo>
                <a:lnTo>
                  <a:pt x="85343" y="0"/>
                </a:lnTo>
              </a:path>
              <a:path w="181610">
                <a:moveTo>
                  <a:pt x="96012" y="0"/>
                </a:moveTo>
                <a:lnTo>
                  <a:pt x="106679" y="0"/>
                </a:lnTo>
              </a:path>
              <a:path w="181610">
                <a:moveTo>
                  <a:pt x="117347" y="0"/>
                </a:moveTo>
                <a:lnTo>
                  <a:pt x="128015" y="0"/>
                </a:lnTo>
              </a:path>
              <a:path w="181610">
                <a:moveTo>
                  <a:pt x="138683" y="0"/>
                </a:moveTo>
                <a:lnTo>
                  <a:pt x="149351" y="0"/>
                </a:lnTo>
              </a:path>
              <a:path w="181610">
                <a:moveTo>
                  <a:pt x="160019" y="0"/>
                </a:moveTo>
                <a:lnTo>
                  <a:pt x="1813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029711" y="307771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5" y="0"/>
                </a:moveTo>
                <a:lnTo>
                  <a:pt x="42671" y="0"/>
                </a:lnTo>
              </a:path>
              <a:path w="266700">
                <a:moveTo>
                  <a:pt x="53339" y="0"/>
                </a:moveTo>
                <a:lnTo>
                  <a:pt x="64007" y="0"/>
                </a:lnTo>
              </a:path>
              <a:path w="266700">
                <a:moveTo>
                  <a:pt x="74675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7" y="0"/>
                </a:moveTo>
                <a:lnTo>
                  <a:pt x="128015" y="0"/>
                </a:lnTo>
              </a:path>
              <a:path w="266700">
                <a:moveTo>
                  <a:pt x="138683" y="0"/>
                </a:moveTo>
                <a:lnTo>
                  <a:pt x="149351" y="0"/>
                </a:lnTo>
              </a:path>
              <a:path w="266700">
                <a:moveTo>
                  <a:pt x="160019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02691" y="0"/>
                </a:lnTo>
              </a:path>
              <a:path w="266700">
                <a:moveTo>
                  <a:pt x="213359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45363" y="0"/>
                </a:lnTo>
              </a:path>
              <a:path w="266700">
                <a:moveTo>
                  <a:pt x="256031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509771" y="307771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10667" y="0"/>
                </a:lnTo>
              </a:path>
              <a:path w="384175">
                <a:moveTo>
                  <a:pt x="21335" y="0"/>
                </a:moveTo>
                <a:lnTo>
                  <a:pt x="42671" y="0"/>
                </a:lnTo>
              </a:path>
              <a:path w="384175">
                <a:moveTo>
                  <a:pt x="53339" y="0"/>
                </a:moveTo>
                <a:lnTo>
                  <a:pt x="64007" y="0"/>
                </a:lnTo>
              </a:path>
              <a:path w="384175">
                <a:moveTo>
                  <a:pt x="74675" y="0"/>
                </a:moveTo>
                <a:lnTo>
                  <a:pt x="85343" y="0"/>
                </a:lnTo>
              </a:path>
              <a:path w="384175">
                <a:moveTo>
                  <a:pt x="96012" y="0"/>
                </a:moveTo>
                <a:lnTo>
                  <a:pt x="106679" y="0"/>
                </a:lnTo>
              </a:path>
              <a:path w="384175">
                <a:moveTo>
                  <a:pt x="117347" y="0"/>
                </a:moveTo>
                <a:lnTo>
                  <a:pt x="128015" y="0"/>
                </a:lnTo>
              </a:path>
              <a:path w="384175">
                <a:moveTo>
                  <a:pt x="138683" y="0"/>
                </a:moveTo>
                <a:lnTo>
                  <a:pt x="149351" y="0"/>
                </a:lnTo>
              </a:path>
              <a:path w="384175">
                <a:moveTo>
                  <a:pt x="160019" y="0"/>
                </a:moveTo>
                <a:lnTo>
                  <a:pt x="170687" y="0"/>
                </a:lnTo>
              </a:path>
              <a:path w="384175">
                <a:moveTo>
                  <a:pt x="181355" y="0"/>
                </a:moveTo>
                <a:lnTo>
                  <a:pt x="202691" y="0"/>
                </a:lnTo>
              </a:path>
              <a:path w="384175">
                <a:moveTo>
                  <a:pt x="213359" y="0"/>
                </a:moveTo>
                <a:lnTo>
                  <a:pt x="224027" y="0"/>
                </a:lnTo>
              </a:path>
              <a:path w="384175">
                <a:moveTo>
                  <a:pt x="234695" y="0"/>
                </a:moveTo>
                <a:lnTo>
                  <a:pt x="245363" y="0"/>
                </a:lnTo>
              </a:path>
              <a:path w="384175">
                <a:moveTo>
                  <a:pt x="256031" y="0"/>
                </a:moveTo>
                <a:lnTo>
                  <a:pt x="266699" y="0"/>
                </a:lnTo>
              </a:path>
              <a:path w="384175">
                <a:moveTo>
                  <a:pt x="277367" y="0"/>
                </a:moveTo>
                <a:lnTo>
                  <a:pt x="288035" y="0"/>
                </a:lnTo>
              </a:path>
              <a:path w="384175">
                <a:moveTo>
                  <a:pt x="298703" y="0"/>
                </a:moveTo>
                <a:lnTo>
                  <a:pt x="309371" y="0"/>
                </a:lnTo>
              </a:path>
              <a:path w="384175">
                <a:moveTo>
                  <a:pt x="320039" y="0"/>
                </a:moveTo>
                <a:lnTo>
                  <a:pt x="330707" y="0"/>
                </a:lnTo>
              </a:path>
              <a:path w="384175">
                <a:moveTo>
                  <a:pt x="341375" y="0"/>
                </a:moveTo>
                <a:lnTo>
                  <a:pt x="362711" y="0"/>
                </a:lnTo>
              </a:path>
              <a:path w="384175">
                <a:moveTo>
                  <a:pt x="373379" y="0"/>
                </a:moveTo>
                <a:lnTo>
                  <a:pt x="3840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96211" y="3072383"/>
            <a:ext cx="736091" cy="2133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04488" y="3077717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10667" y="0"/>
                </a:lnTo>
              </a:path>
              <a:path w="672464">
                <a:moveTo>
                  <a:pt x="21336" y="0"/>
                </a:moveTo>
                <a:lnTo>
                  <a:pt x="32003" y="0"/>
                </a:lnTo>
              </a:path>
              <a:path w="672464">
                <a:moveTo>
                  <a:pt x="42672" y="0"/>
                </a:moveTo>
                <a:lnTo>
                  <a:pt x="53339" y="0"/>
                </a:lnTo>
              </a:path>
              <a:path w="672464">
                <a:moveTo>
                  <a:pt x="64007" y="0"/>
                </a:moveTo>
                <a:lnTo>
                  <a:pt x="74675" y="0"/>
                </a:lnTo>
              </a:path>
              <a:path w="672464">
                <a:moveTo>
                  <a:pt x="85343" y="0"/>
                </a:moveTo>
                <a:lnTo>
                  <a:pt x="96011" y="0"/>
                </a:lnTo>
              </a:path>
              <a:path w="672464">
                <a:moveTo>
                  <a:pt x="106679" y="0"/>
                </a:moveTo>
                <a:lnTo>
                  <a:pt x="128015" y="0"/>
                </a:lnTo>
              </a:path>
              <a:path w="672464">
                <a:moveTo>
                  <a:pt x="138684" y="0"/>
                </a:moveTo>
                <a:lnTo>
                  <a:pt x="149351" y="0"/>
                </a:lnTo>
              </a:path>
              <a:path w="672464">
                <a:moveTo>
                  <a:pt x="160019" y="0"/>
                </a:moveTo>
                <a:lnTo>
                  <a:pt x="170687" y="0"/>
                </a:lnTo>
              </a:path>
              <a:path w="672464">
                <a:moveTo>
                  <a:pt x="181355" y="0"/>
                </a:moveTo>
                <a:lnTo>
                  <a:pt x="192023" y="0"/>
                </a:lnTo>
              </a:path>
              <a:path w="672464">
                <a:moveTo>
                  <a:pt x="202691" y="0"/>
                </a:moveTo>
                <a:lnTo>
                  <a:pt x="213359" y="0"/>
                </a:lnTo>
              </a:path>
              <a:path w="672464">
                <a:moveTo>
                  <a:pt x="224027" y="0"/>
                </a:moveTo>
                <a:lnTo>
                  <a:pt x="234695" y="0"/>
                </a:lnTo>
              </a:path>
              <a:path w="672464">
                <a:moveTo>
                  <a:pt x="245363" y="0"/>
                </a:moveTo>
                <a:lnTo>
                  <a:pt x="256031" y="0"/>
                </a:lnTo>
              </a:path>
              <a:path w="672464">
                <a:moveTo>
                  <a:pt x="266700" y="0"/>
                </a:moveTo>
                <a:lnTo>
                  <a:pt x="288035" y="0"/>
                </a:lnTo>
              </a:path>
              <a:path w="672464">
                <a:moveTo>
                  <a:pt x="298703" y="0"/>
                </a:moveTo>
                <a:lnTo>
                  <a:pt x="309371" y="0"/>
                </a:lnTo>
              </a:path>
              <a:path w="672464">
                <a:moveTo>
                  <a:pt x="320039" y="0"/>
                </a:moveTo>
                <a:lnTo>
                  <a:pt x="330707" y="0"/>
                </a:lnTo>
              </a:path>
              <a:path w="672464">
                <a:moveTo>
                  <a:pt x="341375" y="0"/>
                </a:moveTo>
                <a:lnTo>
                  <a:pt x="352043" y="0"/>
                </a:lnTo>
              </a:path>
              <a:path w="672464">
                <a:moveTo>
                  <a:pt x="362712" y="0"/>
                </a:moveTo>
                <a:lnTo>
                  <a:pt x="373379" y="0"/>
                </a:lnTo>
              </a:path>
              <a:path w="672464">
                <a:moveTo>
                  <a:pt x="384048" y="0"/>
                </a:moveTo>
                <a:lnTo>
                  <a:pt x="394715" y="0"/>
                </a:lnTo>
              </a:path>
              <a:path w="672464">
                <a:moveTo>
                  <a:pt x="405384" y="0"/>
                </a:moveTo>
                <a:lnTo>
                  <a:pt x="416051" y="0"/>
                </a:lnTo>
              </a:path>
              <a:path w="672464">
                <a:moveTo>
                  <a:pt x="426719" y="0"/>
                </a:moveTo>
                <a:lnTo>
                  <a:pt x="448055" y="0"/>
                </a:lnTo>
              </a:path>
              <a:path w="672464">
                <a:moveTo>
                  <a:pt x="458724" y="0"/>
                </a:moveTo>
                <a:lnTo>
                  <a:pt x="469391" y="0"/>
                </a:lnTo>
              </a:path>
              <a:path w="672464">
                <a:moveTo>
                  <a:pt x="480060" y="0"/>
                </a:moveTo>
                <a:lnTo>
                  <a:pt x="490727" y="0"/>
                </a:lnTo>
              </a:path>
              <a:path w="672464">
                <a:moveTo>
                  <a:pt x="501395" y="0"/>
                </a:moveTo>
                <a:lnTo>
                  <a:pt x="512063" y="0"/>
                </a:lnTo>
              </a:path>
              <a:path w="672464">
                <a:moveTo>
                  <a:pt x="522731" y="0"/>
                </a:moveTo>
                <a:lnTo>
                  <a:pt x="533399" y="0"/>
                </a:lnTo>
              </a:path>
              <a:path w="672464">
                <a:moveTo>
                  <a:pt x="544067" y="0"/>
                </a:moveTo>
                <a:lnTo>
                  <a:pt x="554735" y="0"/>
                </a:lnTo>
              </a:path>
              <a:path w="672464">
                <a:moveTo>
                  <a:pt x="565403" y="0"/>
                </a:moveTo>
                <a:lnTo>
                  <a:pt x="576071" y="0"/>
                </a:lnTo>
              </a:path>
              <a:path w="672464">
                <a:moveTo>
                  <a:pt x="586739" y="0"/>
                </a:moveTo>
                <a:lnTo>
                  <a:pt x="608075" y="0"/>
                </a:lnTo>
              </a:path>
              <a:path w="672464">
                <a:moveTo>
                  <a:pt x="618743" y="0"/>
                </a:moveTo>
                <a:lnTo>
                  <a:pt x="629411" y="0"/>
                </a:lnTo>
              </a:path>
              <a:path w="672464">
                <a:moveTo>
                  <a:pt x="640079" y="0"/>
                </a:moveTo>
                <a:lnTo>
                  <a:pt x="650747" y="0"/>
                </a:lnTo>
              </a:path>
              <a:path w="672464">
                <a:moveTo>
                  <a:pt x="661415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763011" y="3072383"/>
            <a:ext cx="320040" cy="3200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87240" y="30777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96211" y="30883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176272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357627" y="308838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2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592323" y="308838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32003" y="0"/>
                </a:lnTo>
              </a:path>
              <a:path w="170814">
                <a:moveTo>
                  <a:pt x="42671" y="0"/>
                </a:moveTo>
                <a:lnTo>
                  <a:pt x="74675" y="0"/>
                </a:lnTo>
              </a:path>
              <a:path w="170814">
                <a:moveTo>
                  <a:pt x="85343" y="0"/>
                </a:moveTo>
                <a:lnTo>
                  <a:pt x="117347" y="0"/>
                </a:lnTo>
              </a:path>
              <a:path w="170814">
                <a:moveTo>
                  <a:pt x="128015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093720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75076" y="3072383"/>
            <a:ext cx="224027" cy="3200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136392" y="308838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8" name="object 418"/>
          <p:cNvGrpSpPr/>
          <p:nvPr/>
        </p:nvGrpSpPr>
        <p:grpSpPr>
          <a:xfrm>
            <a:off x="3499103" y="3083051"/>
            <a:ext cx="1088390" cy="10795"/>
            <a:chOff x="3499103" y="3083051"/>
            <a:chExt cx="1088390" cy="10795"/>
          </a:xfrm>
        </p:grpSpPr>
        <p:sp>
          <p:nvSpPr>
            <p:cNvPr id="419" name="object 419"/>
            <p:cNvSpPr/>
            <p:nvPr/>
          </p:nvSpPr>
          <p:spPr>
            <a:xfrm>
              <a:off x="3499103" y="30883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552443" y="308838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1514855" y="3072383"/>
            <a:ext cx="5537200" cy="53340"/>
            <a:chOff x="1514855" y="3072383"/>
            <a:chExt cx="5537200" cy="53340"/>
          </a:xfrm>
        </p:grpSpPr>
        <p:sp>
          <p:nvSpPr>
            <p:cNvPr id="422" name="object 422"/>
            <p:cNvSpPr/>
            <p:nvPr/>
          </p:nvSpPr>
          <p:spPr>
            <a:xfrm>
              <a:off x="2186939" y="30990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21336" y="0"/>
                  </a:moveTo>
                  <a:lnTo>
                    <a:pt x="32003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514855" y="3083051"/>
              <a:ext cx="661415" cy="3200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514855" y="3072383"/>
              <a:ext cx="5536692" cy="53339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9791" y="3099053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70">
                  <a:moveTo>
                    <a:pt x="0" y="0"/>
                  </a:moveTo>
                  <a:lnTo>
                    <a:pt x="10667" y="0"/>
                  </a:lnTo>
                </a:path>
                <a:path w="928370">
                  <a:moveTo>
                    <a:pt x="21336" y="0"/>
                  </a:moveTo>
                  <a:lnTo>
                    <a:pt x="42671" y="0"/>
                  </a:lnTo>
                </a:path>
                <a:path w="928370">
                  <a:moveTo>
                    <a:pt x="53339" y="0"/>
                  </a:moveTo>
                  <a:lnTo>
                    <a:pt x="64007" y="0"/>
                  </a:lnTo>
                </a:path>
                <a:path w="928370">
                  <a:moveTo>
                    <a:pt x="74675" y="0"/>
                  </a:moveTo>
                  <a:lnTo>
                    <a:pt x="85343" y="0"/>
                  </a:lnTo>
                </a:path>
                <a:path w="928370">
                  <a:moveTo>
                    <a:pt x="96012" y="0"/>
                  </a:moveTo>
                  <a:lnTo>
                    <a:pt x="106679" y="0"/>
                  </a:lnTo>
                </a:path>
                <a:path w="928370">
                  <a:moveTo>
                    <a:pt x="117348" y="0"/>
                  </a:moveTo>
                  <a:lnTo>
                    <a:pt x="128015" y="0"/>
                  </a:lnTo>
                </a:path>
                <a:path w="928370">
                  <a:moveTo>
                    <a:pt x="138684" y="0"/>
                  </a:moveTo>
                  <a:lnTo>
                    <a:pt x="149351" y="0"/>
                  </a:lnTo>
                </a:path>
                <a:path w="928370">
                  <a:moveTo>
                    <a:pt x="160020" y="0"/>
                  </a:moveTo>
                  <a:lnTo>
                    <a:pt x="170687" y="0"/>
                  </a:lnTo>
                </a:path>
                <a:path w="928370">
                  <a:moveTo>
                    <a:pt x="181356" y="0"/>
                  </a:moveTo>
                  <a:lnTo>
                    <a:pt x="202691" y="0"/>
                  </a:lnTo>
                </a:path>
                <a:path w="928370">
                  <a:moveTo>
                    <a:pt x="213360" y="0"/>
                  </a:moveTo>
                  <a:lnTo>
                    <a:pt x="224027" y="0"/>
                  </a:lnTo>
                </a:path>
                <a:path w="928370">
                  <a:moveTo>
                    <a:pt x="234696" y="0"/>
                  </a:moveTo>
                  <a:lnTo>
                    <a:pt x="245363" y="0"/>
                  </a:lnTo>
                </a:path>
                <a:path w="928370">
                  <a:moveTo>
                    <a:pt x="256032" y="0"/>
                  </a:moveTo>
                  <a:lnTo>
                    <a:pt x="266699" y="0"/>
                  </a:lnTo>
                </a:path>
                <a:path w="928370">
                  <a:moveTo>
                    <a:pt x="277368" y="0"/>
                  </a:moveTo>
                  <a:lnTo>
                    <a:pt x="288035" y="0"/>
                  </a:lnTo>
                </a:path>
                <a:path w="928370">
                  <a:moveTo>
                    <a:pt x="298703" y="0"/>
                  </a:moveTo>
                  <a:lnTo>
                    <a:pt x="309371" y="0"/>
                  </a:lnTo>
                </a:path>
                <a:path w="928370">
                  <a:moveTo>
                    <a:pt x="320039" y="0"/>
                  </a:moveTo>
                  <a:lnTo>
                    <a:pt x="330707" y="0"/>
                  </a:lnTo>
                </a:path>
                <a:path w="928370">
                  <a:moveTo>
                    <a:pt x="341375" y="0"/>
                  </a:moveTo>
                  <a:lnTo>
                    <a:pt x="362711" y="0"/>
                  </a:lnTo>
                </a:path>
                <a:path w="928370">
                  <a:moveTo>
                    <a:pt x="373380" y="0"/>
                  </a:moveTo>
                  <a:lnTo>
                    <a:pt x="384047" y="0"/>
                  </a:lnTo>
                </a:path>
                <a:path w="928370">
                  <a:moveTo>
                    <a:pt x="394715" y="0"/>
                  </a:moveTo>
                  <a:lnTo>
                    <a:pt x="405383" y="0"/>
                  </a:lnTo>
                </a:path>
                <a:path w="928370">
                  <a:moveTo>
                    <a:pt x="416051" y="0"/>
                  </a:moveTo>
                  <a:lnTo>
                    <a:pt x="426719" y="0"/>
                  </a:lnTo>
                </a:path>
                <a:path w="928370">
                  <a:moveTo>
                    <a:pt x="437388" y="0"/>
                  </a:moveTo>
                  <a:lnTo>
                    <a:pt x="448055" y="0"/>
                  </a:lnTo>
                </a:path>
                <a:path w="928370">
                  <a:moveTo>
                    <a:pt x="458724" y="0"/>
                  </a:moveTo>
                  <a:lnTo>
                    <a:pt x="469391" y="0"/>
                  </a:lnTo>
                </a:path>
                <a:path w="928370">
                  <a:moveTo>
                    <a:pt x="480060" y="0"/>
                  </a:moveTo>
                  <a:lnTo>
                    <a:pt x="490727" y="0"/>
                  </a:lnTo>
                </a:path>
                <a:path w="928370">
                  <a:moveTo>
                    <a:pt x="501396" y="0"/>
                  </a:moveTo>
                  <a:lnTo>
                    <a:pt x="522731" y="0"/>
                  </a:lnTo>
                </a:path>
                <a:path w="928370">
                  <a:moveTo>
                    <a:pt x="533400" y="0"/>
                  </a:moveTo>
                  <a:lnTo>
                    <a:pt x="544067" y="0"/>
                  </a:lnTo>
                </a:path>
                <a:path w="928370">
                  <a:moveTo>
                    <a:pt x="554736" y="0"/>
                  </a:moveTo>
                  <a:lnTo>
                    <a:pt x="565403" y="0"/>
                  </a:lnTo>
                </a:path>
                <a:path w="928370">
                  <a:moveTo>
                    <a:pt x="576072" y="0"/>
                  </a:moveTo>
                  <a:lnTo>
                    <a:pt x="586739" y="0"/>
                  </a:lnTo>
                </a:path>
                <a:path w="928370">
                  <a:moveTo>
                    <a:pt x="597408" y="0"/>
                  </a:moveTo>
                  <a:lnTo>
                    <a:pt x="608075" y="0"/>
                  </a:lnTo>
                </a:path>
                <a:path w="928370">
                  <a:moveTo>
                    <a:pt x="618744" y="0"/>
                  </a:moveTo>
                  <a:lnTo>
                    <a:pt x="629411" y="0"/>
                  </a:lnTo>
                </a:path>
                <a:path w="928370">
                  <a:moveTo>
                    <a:pt x="640080" y="0"/>
                  </a:moveTo>
                  <a:lnTo>
                    <a:pt x="650747" y="0"/>
                  </a:lnTo>
                </a:path>
                <a:path w="928370">
                  <a:moveTo>
                    <a:pt x="736091" y="0"/>
                  </a:moveTo>
                  <a:lnTo>
                    <a:pt x="746759" y="0"/>
                  </a:lnTo>
                </a:path>
                <a:path w="928370">
                  <a:moveTo>
                    <a:pt x="757427" y="0"/>
                  </a:moveTo>
                  <a:lnTo>
                    <a:pt x="768095" y="0"/>
                  </a:lnTo>
                </a:path>
                <a:path w="928370">
                  <a:moveTo>
                    <a:pt x="778763" y="0"/>
                  </a:moveTo>
                  <a:lnTo>
                    <a:pt x="789431" y="0"/>
                  </a:lnTo>
                </a:path>
                <a:path w="928370">
                  <a:moveTo>
                    <a:pt x="800100" y="0"/>
                  </a:moveTo>
                  <a:lnTo>
                    <a:pt x="810767" y="0"/>
                  </a:lnTo>
                </a:path>
                <a:path w="928370">
                  <a:moveTo>
                    <a:pt x="821436" y="0"/>
                  </a:moveTo>
                  <a:lnTo>
                    <a:pt x="842771" y="0"/>
                  </a:lnTo>
                </a:path>
                <a:path w="928370">
                  <a:moveTo>
                    <a:pt x="853439" y="0"/>
                  </a:moveTo>
                  <a:lnTo>
                    <a:pt x="864107" y="0"/>
                  </a:lnTo>
                </a:path>
                <a:path w="928370">
                  <a:moveTo>
                    <a:pt x="874776" y="0"/>
                  </a:moveTo>
                  <a:lnTo>
                    <a:pt x="885443" y="0"/>
                  </a:lnTo>
                </a:path>
                <a:path w="928370">
                  <a:moveTo>
                    <a:pt x="896112" y="0"/>
                  </a:moveTo>
                  <a:lnTo>
                    <a:pt x="906779" y="0"/>
                  </a:lnTo>
                </a:path>
                <a:path w="928370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/>
          <p:nvPr/>
        </p:nvSpPr>
        <p:spPr>
          <a:xfrm>
            <a:off x="7883652" y="30990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54836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53539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760220" y="31203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CB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0" name="object 430"/>
          <p:cNvGrpSpPr/>
          <p:nvPr/>
        </p:nvGrpSpPr>
        <p:grpSpPr>
          <a:xfrm>
            <a:off x="1792223" y="2891027"/>
            <a:ext cx="6838315" cy="277495"/>
            <a:chOff x="1792223" y="2891027"/>
            <a:chExt cx="6838315" cy="277495"/>
          </a:xfrm>
        </p:grpSpPr>
        <p:sp>
          <p:nvSpPr>
            <p:cNvPr id="431" name="object 431"/>
            <p:cNvSpPr/>
            <p:nvPr/>
          </p:nvSpPr>
          <p:spPr>
            <a:xfrm>
              <a:off x="1834895" y="2891027"/>
              <a:ext cx="6795516" cy="27736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186939" y="3120389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21336" y="0"/>
                  </a:moveTo>
                  <a:lnTo>
                    <a:pt x="32003" y="0"/>
                  </a:lnTo>
                </a:path>
                <a:path w="1685925">
                  <a:moveTo>
                    <a:pt x="42672" y="0"/>
                  </a:moveTo>
                  <a:lnTo>
                    <a:pt x="53339" y="0"/>
                  </a:lnTo>
                </a:path>
                <a:path w="1685925">
                  <a:moveTo>
                    <a:pt x="64007" y="0"/>
                  </a:moveTo>
                  <a:lnTo>
                    <a:pt x="85343" y="0"/>
                  </a:lnTo>
                </a:path>
                <a:path w="1685925">
                  <a:moveTo>
                    <a:pt x="96012" y="0"/>
                  </a:moveTo>
                  <a:lnTo>
                    <a:pt x="106679" y="0"/>
                  </a:lnTo>
                </a:path>
                <a:path w="1685925">
                  <a:moveTo>
                    <a:pt x="117348" y="0"/>
                  </a:moveTo>
                  <a:lnTo>
                    <a:pt x="128015" y="0"/>
                  </a:lnTo>
                </a:path>
                <a:path w="1685925">
                  <a:moveTo>
                    <a:pt x="138684" y="0"/>
                  </a:moveTo>
                  <a:lnTo>
                    <a:pt x="149351" y="0"/>
                  </a:lnTo>
                </a:path>
                <a:path w="1685925">
                  <a:moveTo>
                    <a:pt x="160019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8" y="0"/>
                  </a:moveTo>
                  <a:lnTo>
                    <a:pt x="245363" y="0"/>
                  </a:lnTo>
                </a:path>
                <a:path w="1685925">
                  <a:moveTo>
                    <a:pt x="256031" y="0"/>
                  </a:moveTo>
                  <a:lnTo>
                    <a:pt x="266699" y="0"/>
                  </a:lnTo>
                </a:path>
                <a:path w="1685925">
                  <a:moveTo>
                    <a:pt x="416051" y="0"/>
                  </a:moveTo>
                  <a:lnTo>
                    <a:pt x="426719" y="0"/>
                  </a:lnTo>
                </a:path>
                <a:path w="1685925">
                  <a:moveTo>
                    <a:pt x="437388" y="0"/>
                  </a:moveTo>
                  <a:lnTo>
                    <a:pt x="448055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5" y="0"/>
                  </a:moveTo>
                  <a:lnTo>
                    <a:pt x="512063" y="0"/>
                  </a:lnTo>
                </a:path>
                <a:path w="1685925">
                  <a:moveTo>
                    <a:pt x="522731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7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6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8" y="0"/>
                  </a:moveTo>
                  <a:lnTo>
                    <a:pt x="76809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19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002792" y="0"/>
                  </a:moveTo>
                  <a:lnTo>
                    <a:pt x="1013459" y="0"/>
                  </a:lnTo>
                </a:path>
                <a:path w="1685925">
                  <a:moveTo>
                    <a:pt x="1024128" y="0"/>
                  </a:moveTo>
                  <a:lnTo>
                    <a:pt x="1045463" y="0"/>
                  </a:lnTo>
                </a:path>
                <a:path w="1685925">
                  <a:moveTo>
                    <a:pt x="1056132" y="0"/>
                  </a:moveTo>
                  <a:lnTo>
                    <a:pt x="1066799" y="0"/>
                  </a:lnTo>
                </a:path>
                <a:path w="1685925">
                  <a:moveTo>
                    <a:pt x="1077467" y="0"/>
                  </a:moveTo>
                  <a:lnTo>
                    <a:pt x="1088135" y="0"/>
                  </a:lnTo>
                </a:path>
                <a:path w="1685925">
                  <a:moveTo>
                    <a:pt x="1098803" y="0"/>
                  </a:moveTo>
                  <a:lnTo>
                    <a:pt x="1109471" y="0"/>
                  </a:lnTo>
                </a:path>
                <a:path w="1685925">
                  <a:moveTo>
                    <a:pt x="1280159" y="0"/>
                  </a:moveTo>
                  <a:lnTo>
                    <a:pt x="1290827" y="0"/>
                  </a:lnTo>
                </a:path>
                <a:path w="1685925">
                  <a:moveTo>
                    <a:pt x="1301495" y="0"/>
                  </a:moveTo>
                  <a:lnTo>
                    <a:pt x="1312163" y="0"/>
                  </a:lnTo>
                </a:path>
                <a:path w="1685925">
                  <a:moveTo>
                    <a:pt x="1322832" y="0"/>
                  </a:moveTo>
                  <a:lnTo>
                    <a:pt x="1333499" y="0"/>
                  </a:lnTo>
                </a:path>
                <a:path w="1685925">
                  <a:moveTo>
                    <a:pt x="1344167" y="0"/>
                  </a:moveTo>
                  <a:lnTo>
                    <a:pt x="1365503" y="0"/>
                  </a:lnTo>
                </a:path>
                <a:path w="1685925">
                  <a:moveTo>
                    <a:pt x="1376171" y="0"/>
                  </a:moveTo>
                  <a:lnTo>
                    <a:pt x="1386839" y="0"/>
                  </a:lnTo>
                </a:path>
                <a:path w="1685925">
                  <a:moveTo>
                    <a:pt x="1397508" y="0"/>
                  </a:moveTo>
                  <a:lnTo>
                    <a:pt x="140817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79" y="0"/>
                  </a:moveTo>
                  <a:lnTo>
                    <a:pt x="1450847" y="0"/>
                  </a:lnTo>
                </a:path>
                <a:path w="1685925">
                  <a:moveTo>
                    <a:pt x="1578863" y="0"/>
                  </a:moveTo>
                  <a:lnTo>
                    <a:pt x="1589531" y="0"/>
                  </a:lnTo>
                </a:path>
                <a:path w="1685925">
                  <a:moveTo>
                    <a:pt x="1600199" y="0"/>
                  </a:moveTo>
                  <a:lnTo>
                    <a:pt x="1610867" y="0"/>
                  </a:lnTo>
                </a:path>
                <a:path w="1685925">
                  <a:moveTo>
                    <a:pt x="1621535" y="0"/>
                  </a:moveTo>
                  <a:lnTo>
                    <a:pt x="1632203" y="0"/>
                  </a:lnTo>
                </a:path>
                <a:path w="1685925">
                  <a:moveTo>
                    <a:pt x="1642871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792223" y="3115055"/>
              <a:ext cx="384047" cy="3200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883151" y="3120389"/>
              <a:ext cx="4117975" cy="0"/>
            </a:xfrm>
            <a:custGeom>
              <a:avLst/>
              <a:gdLst/>
              <a:ahLst/>
              <a:cxnLst/>
              <a:rect l="l" t="t" r="r" b="b"/>
              <a:pathLst>
                <a:path w="4117975">
                  <a:moveTo>
                    <a:pt x="0" y="0"/>
                  </a:moveTo>
                  <a:lnTo>
                    <a:pt x="10667" y="0"/>
                  </a:lnTo>
                </a:path>
                <a:path w="4117975">
                  <a:moveTo>
                    <a:pt x="21336" y="0"/>
                  </a:moveTo>
                  <a:lnTo>
                    <a:pt x="32003" y="0"/>
                  </a:lnTo>
                </a:path>
                <a:path w="4117975">
                  <a:moveTo>
                    <a:pt x="42672" y="0"/>
                  </a:moveTo>
                  <a:lnTo>
                    <a:pt x="53339" y="0"/>
                  </a:lnTo>
                </a:path>
                <a:path w="4117975">
                  <a:moveTo>
                    <a:pt x="64008" y="0"/>
                  </a:moveTo>
                  <a:lnTo>
                    <a:pt x="74675" y="0"/>
                  </a:lnTo>
                </a:path>
                <a:path w="4117975">
                  <a:moveTo>
                    <a:pt x="85343" y="0"/>
                  </a:moveTo>
                  <a:lnTo>
                    <a:pt x="96011" y="0"/>
                  </a:lnTo>
                </a:path>
                <a:path w="4117975">
                  <a:moveTo>
                    <a:pt x="106679" y="0"/>
                  </a:moveTo>
                  <a:lnTo>
                    <a:pt x="117347" y="0"/>
                  </a:lnTo>
                </a:path>
                <a:path w="4117975">
                  <a:moveTo>
                    <a:pt x="128015" y="0"/>
                  </a:moveTo>
                  <a:lnTo>
                    <a:pt x="149351" y="0"/>
                  </a:lnTo>
                </a:path>
                <a:path w="4117975">
                  <a:moveTo>
                    <a:pt x="160020" y="0"/>
                  </a:moveTo>
                  <a:lnTo>
                    <a:pt x="170687" y="0"/>
                  </a:lnTo>
                </a:path>
                <a:path w="4117975">
                  <a:moveTo>
                    <a:pt x="181355" y="0"/>
                  </a:moveTo>
                  <a:lnTo>
                    <a:pt x="192023" y="0"/>
                  </a:lnTo>
                </a:path>
                <a:path w="4117975">
                  <a:moveTo>
                    <a:pt x="202691" y="0"/>
                  </a:moveTo>
                  <a:lnTo>
                    <a:pt x="213359" y="0"/>
                  </a:lnTo>
                </a:path>
                <a:path w="4117975">
                  <a:moveTo>
                    <a:pt x="224027" y="0"/>
                  </a:moveTo>
                  <a:lnTo>
                    <a:pt x="234695" y="0"/>
                  </a:lnTo>
                </a:path>
                <a:path w="4117975">
                  <a:moveTo>
                    <a:pt x="245363" y="0"/>
                  </a:moveTo>
                  <a:lnTo>
                    <a:pt x="256031" y="0"/>
                  </a:lnTo>
                </a:path>
                <a:path w="4117975">
                  <a:moveTo>
                    <a:pt x="266700" y="0"/>
                  </a:moveTo>
                  <a:lnTo>
                    <a:pt x="277367" y="0"/>
                  </a:lnTo>
                </a:path>
                <a:path w="4117975">
                  <a:moveTo>
                    <a:pt x="288036" y="0"/>
                  </a:moveTo>
                  <a:lnTo>
                    <a:pt x="309371" y="0"/>
                  </a:lnTo>
                </a:path>
                <a:path w="4117975">
                  <a:moveTo>
                    <a:pt x="320039" y="0"/>
                  </a:moveTo>
                  <a:lnTo>
                    <a:pt x="330707" y="0"/>
                  </a:lnTo>
                </a:path>
                <a:path w="4117975">
                  <a:moveTo>
                    <a:pt x="341375" y="0"/>
                  </a:moveTo>
                  <a:lnTo>
                    <a:pt x="352043" y="0"/>
                  </a:lnTo>
                </a:path>
                <a:path w="4117975">
                  <a:moveTo>
                    <a:pt x="362712" y="0"/>
                  </a:moveTo>
                  <a:lnTo>
                    <a:pt x="373379" y="0"/>
                  </a:lnTo>
                </a:path>
                <a:path w="4117975">
                  <a:moveTo>
                    <a:pt x="384048" y="0"/>
                  </a:moveTo>
                  <a:lnTo>
                    <a:pt x="394715" y="0"/>
                  </a:lnTo>
                </a:path>
                <a:path w="4117975">
                  <a:moveTo>
                    <a:pt x="405384" y="0"/>
                  </a:moveTo>
                  <a:lnTo>
                    <a:pt x="416051" y="0"/>
                  </a:lnTo>
                </a:path>
                <a:path w="4117975">
                  <a:moveTo>
                    <a:pt x="544067" y="0"/>
                  </a:moveTo>
                  <a:lnTo>
                    <a:pt x="554735" y="0"/>
                  </a:lnTo>
                </a:path>
                <a:path w="4117975">
                  <a:moveTo>
                    <a:pt x="565403" y="0"/>
                  </a:moveTo>
                  <a:lnTo>
                    <a:pt x="576071" y="0"/>
                  </a:lnTo>
                </a:path>
                <a:path w="4117975">
                  <a:moveTo>
                    <a:pt x="586739" y="0"/>
                  </a:moveTo>
                  <a:lnTo>
                    <a:pt x="597407" y="0"/>
                  </a:lnTo>
                </a:path>
                <a:path w="4117975">
                  <a:moveTo>
                    <a:pt x="608076" y="0"/>
                  </a:moveTo>
                  <a:lnTo>
                    <a:pt x="629411" y="0"/>
                  </a:lnTo>
                </a:path>
                <a:path w="4117975">
                  <a:moveTo>
                    <a:pt x="640079" y="0"/>
                  </a:moveTo>
                  <a:lnTo>
                    <a:pt x="650747" y="0"/>
                  </a:lnTo>
                </a:path>
                <a:path w="4117975">
                  <a:moveTo>
                    <a:pt x="661415" y="0"/>
                  </a:moveTo>
                  <a:lnTo>
                    <a:pt x="672083" y="0"/>
                  </a:lnTo>
                </a:path>
                <a:path w="4117975">
                  <a:moveTo>
                    <a:pt x="682751" y="0"/>
                  </a:moveTo>
                  <a:lnTo>
                    <a:pt x="693419" y="0"/>
                  </a:lnTo>
                </a:path>
                <a:path w="4117975">
                  <a:moveTo>
                    <a:pt x="704088" y="0"/>
                  </a:moveTo>
                  <a:lnTo>
                    <a:pt x="714755" y="0"/>
                  </a:lnTo>
                </a:path>
                <a:path w="4117975">
                  <a:moveTo>
                    <a:pt x="4064507" y="0"/>
                  </a:moveTo>
                  <a:lnTo>
                    <a:pt x="4075175" y="0"/>
                  </a:lnTo>
                </a:path>
                <a:path w="4117975">
                  <a:moveTo>
                    <a:pt x="4085844" y="0"/>
                  </a:moveTo>
                  <a:lnTo>
                    <a:pt x="4096511" y="0"/>
                  </a:lnTo>
                </a:path>
                <a:path w="4117975">
                  <a:moveTo>
                    <a:pt x="4107179" y="0"/>
                  </a:moveTo>
                  <a:lnTo>
                    <a:pt x="41178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1696211" y="3131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60220" y="313105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10667" y="0"/>
                </a:lnTo>
              </a:path>
              <a:path w="43180">
                <a:moveTo>
                  <a:pt x="32004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76272" y="313105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74675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13359" y="0"/>
                </a:lnTo>
              </a:path>
              <a:path w="266700">
                <a:moveTo>
                  <a:pt x="224028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92323" y="313105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2003" y="0"/>
                </a:lnTo>
              </a:path>
              <a:path w="352425">
                <a:moveTo>
                  <a:pt x="42671" y="0"/>
                </a:moveTo>
                <a:lnTo>
                  <a:pt x="74675" y="0"/>
                </a:lnTo>
              </a:path>
              <a:path w="352425">
                <a:moveTo>
                  <a:pt x="85343" y="0"/>
                </a:moveTo>
                <a:lnTo>
                  <a:pt x="117347" y="0"/>
                </a:lnTo>
              </a:path>
              <a:path w="352425">
                <a:moveTo>
                  <a:pt x="128015" y="0"/>
                </a:moveTo>
                <a:lnTo>
                  <a:pt x="170687" y="0"/>
                </a:lnTo>
              </a:path>
              <a:path w="352425">
                <a:moveTo>
                  <a:pt x="181356" y="0"/>
                </a:moveTo>
                <a:lnTo>
                  <a:pt x="213359" y="0"/>
                </a:lnTo>
              </a:path>
              <a:path w="352425">
                <a:moveTo>
                  <a:pt x="224027" y="0"/>
                </a:moveTo>
                <a:lnTo>
                  <a:pt x="256031" y="0"/>
                </a:lnTo>
              </a:path>
              <a:path w="352425">
                <a:moveTo>
                  <a:pt x="266700" y="0"/>
                </a:moveTo>
                <a:lnTo>
                  <a:pt x="298703" y="0"/>
                </a:lnTo>
              </a:path>
              <a:path w="352425">
                <a:moveTo>
                  <a:pt x="320039" y="0"/>
                </a:moveTo>
                <a:lnTo>
                  <a:pt x="3520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179064" y="313105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99103" y="313105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1" name="object 441"/>
          <p:cNvGrpSpPr/>
          <p:nvPr/>
        </p:nvGrpSpPr>
        <p:grpSpPr>
          <a:xfrm>
            <a:off x="3595115" y="3115055"/>
            <a:ext cx="629920" cy="32384"/>
            <a:chOff x="3595115" y="3115055"/>
            <a:chExt cx="629920" cy="32384"/>
          </a:xfrm>
        </p:grpSpPr>
        <p:sp>
          <p:nvSpPr>
            <p:cNvPr id="442" name="object 442"/>
            <p:cNvSpPr/>
            <p:nvPr/>
          </p:nvSpPr>
          <p:spPr>
            <a:xfrm>
              <a:off x="3819143" y="313105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595115" y="3115055"/>
              <a:ext cx="213359" cy="32003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4" name="object 444"/>
          <p:cNvGrpSpPr/>
          <p:nvPr/>
        </p:nvGrpSpPr>
        <p:grpSpPr>
          <a:xfrm>
            <a:off x="714755" y="3136392"/>
            <a:ext cx="64135" cy="32384"/>
            <a:chOff x="714755" y="3136392"/>
            <a:chExt cx="64135" cy="32384"/>
          </a:xfrm>
        </p:grpSpPr>
        <p:sp>
          <p:nvSpPr>
            <p:cNvPr id="445" name="object 445"/>
            <p:cNvSpPr/>
            <p:nvPr/>
          </p:nvSpPr>
          <p:spPr>
            <a:xfrm>
              <a:off x="714755" y="3136392"/>
              <a:ext cx="64007" cy="21335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25423" y="31630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7" name="object 447"/>
          <p:cNvGrpSpPr/>
          <p:nvPr/>
        </p:nvGrpSpPr>
        <p:grpSpPr>
          <a:xfrm>
            <a:off x="469391" y="3029711"/>
            <a:ext cx="9036050" cy="2763520"/>
            <a:chOff x="469391" y="3029711"/>
            <a:chExt cx="9036050" cy="2763520"/>
          </a:xfrm>
        </p:grpSpPr>
        <p:sp>
          <p:nvSpPr>
            <p:cNvPr id="448" name="object 448"/>
            <p:cNvSpPr/>
            <p:nvPr/>
          </p:nvSpPr>
          <p:spPr>
            <a:xfrm>
              <a:off x="1845563" y="3125723"/>
              <a:ext cx="6880859" cy="64007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909572" y="3184397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21336" y="0"/>
                  </a:moveTo>
                  <a:lnTo>
                    <a:pt x="42671" y="0"/>
                  </a:lnTo>
                </a:path>
                <a:path w="2070100">
                  <a:moveTo>
                    <a:pt x="53340" y="0"/>
                  </a:moveTo>
                  <a:lnTo>
                    <a:pt x="64007" y="0"/>
                  </a:lnTo>
                </a:path>
                <a:path w="2070100">
                  <a:moveTo>
                    <a:pt x="74675" y="0"/>
                  </a:moveTo>
                  <a:lnTo>
                    <a:pt x="85343" y="0"/>
                  </a:lnTo>
                </a:path>
                <a:path w="2070100">
                  <a:moveTo>
                    <a:pt x="96012" y="0"/>
                  </a:moveTo>
                  <a:lnTo>
                    <a:pt x="106679" y="0"/>
                  </a:lnTo>
                </a:path>
                <a:path w="2070100">
                  <a:moveTo>
                    <a:pt x="117348" y="0"/>
                  </a:moveTo>
                  <a:lnTo>
                    <a:pt x="128015" y="0"/>
                  </a:lnTo>
                </a:path>
                <a:path w="2070100">
                  <a:moveTo>
                    <a:pt x="138684" y="0"/>
                  </a:moveTo>
                  <a:lnTo>
                    <a:pt x="149351" y="0"/>
                  </a:lnTo>
                </a:path>
                <a:path w="2070100">
                  <a:moveTo>
                    <a:pt x="160020" y="0"/>
                  </a:moveTo>
                  <a:lnTo>
                    <a:pt x="170687" y="0"/>
                  </a:lnTo>
                </a:path>
                <a:path w="2070100">
                  <a:moveTo>
                    <a:pt x="181356" y="0"/>
                  </a:moveTo>
                  <a:lnTo>
                    <a:pt x="202691" y="0"/>
                  </a:lnTo>
                </a:path>
                <a:path w="2070100">
                  <a:moveTo>
                    <a:pt x="213360" y="0"/>
                  </a:moveTo>
                  <a:lnTo>
                    <a:pt x="224027" y="0"/>
                  </a:lnTo>
                </a:path>
                <a:path w="2070100">
                  <a:moveTo>
                    <a:pt x="234696" y="0"/>
                  </a:moveTo>
                  <a:lnTo>
                    <a:pt x="245363" y="0"/>
                  </a:lnTo>
                </a:path>
                <a:path w="2070100">
                  <a:moveTo>
                    <a:pt x="256031" y="0"/>
                  </a:moveTo>
                  <a:lnTo>
                    <a:pt x="266699" y="0"/>
                  </a:lnTo>
                </a:path>
                <a:path w="2070100">
                  <a:moveTo>
                    <a:pt x="277368" y="0"/>
                  </a:moveTo>
                  <a:lnTo>
                    <a:pt x="288035" y="0"/>
                  </a:lnTo>
                </a:path>
                <a:path w="2070100">
                  <a:moveTo>
                    <a:pt x="298704" y="0"/>
                  </a:moveTo>
                  <a:lnTo>
                    <a:pt x="309371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62711" y="0"/>
                  </a:lnTo>
                </a:path>
                <a:path w="2070100">
                  <a:moveTo>
                    <a:pt x="373380" y="0"/>
                  </a:moveTo>
                  <a:lnTo>
                    <a:pt x="384047" y="0"/>
                  </a:lnTo>
                </a:path>
                <a:path w="2070100">
                  <a:moveTo>
                    <a:pt x="394716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22731" y="0"/>
                  </a:lnTo>
                </a:path>
                <a:path w="2070100">
                  <a:moveTo>
                    <a:pt x="533400" y="0"/>
                  </a:moveTo>
                  <a:lnTo>
                    <a:pt x="544067" y="0"/>
                  </a:lnTo>
                </a:path>
                <a:path w="2070100">
                  <a:moveTo>
                    <a:pt x="554736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82751" y="0"/>
                  </a:lnTo>
                </a:path>
                <a:path w="2070100">
                  <a:moveTo>
                    <a:pt x="693419" y="0"/>
                  </a:moveTo>
                  <a:lnTo>
                    <a:pt x="704087" y="0"/>
                  </a:lnTo>
                </a:path>
                <a:path w="2070100">
                  <a:moveTo>
                    <a:pt x="714756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3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42771" y="0"/>
                  </a:lnTo>
                </a:path>
                <a:path w="2070100">
                  <a:moveTo>
                    <a:pt x="853440" y="0"/>
                  </a:moveTo>
                  <a:lnTo>
                    <a:pt x="864107" y="0"/>
                  </a:lnTo>
                </a:path>
                <a:path w="2070100">
                  <a:moveTo>
                    <a:pt x="874776" y="0"/>
                  </a:moveTo>
                  <a:lnTo>
                    <a:pt x="885443" y="0"/>
                  </a:lnTo>
                </a:path>
                <a:path w="2070100">
                  <a:moveTo>
                    <a:pt x="896112" y="0"/>
                  </a:moveTo>
                  <a:lnTo>
                    <a:pt x="906779" y="0"/>
                  </a:lnTo>
                </a:path>
                <a:path w="2070100">
                  <a:moveTo>
                    <a:pt x="917448" y="0"/>
                  </a:moveTo>
                  <a:lnTo>
                    <a:pt x="928115" y="0"/>
                  </a:lnTo>
                </a:path>
                <a:path w="2070100">
                  <a:moveTo>
                    <a:pt x="938784" y="0"/>
                  </a:moveTo>
                  <a:lnTo>
                    <a:pt x="949451" y="0"/>
                  </a:lnTo>
                </a:path>
                <a:path w="2070100">
                  <a:moveTo>
                    <a:pt x="960119" y="0"/>
                  </a:moveTo>
                  <a:lnTo>
                    <a:pt x="970787" y="0"/>
                  </a:lnTo>
                </a:path>
                <a:path w="2070100">
                  <a:moveTo>
                    <a:pt x="981456" y="0"/>
                  </a:moveTo>
                  <a:lnTo>
                    <a:pt x="1002791" y="0"/>
                  </a:lnTo>
                </a:path>
                <a:path w="2070100">
                  <a:moveTo>
                    <a:pt x="1013460" y="0"/>
                  </a:moveTo>
                  <a:lnTo>
                    <a:pt x="1024127" y="0"/>
                  </a:lnTo>
                </a:path>
                <a:path w="2070100">
                  <a:moveTo>
                    <a:pt x="1034796" y="0"/>
                  </a:moveTo>
                  <a:lnTo>
                    <a:pt x="1045463" y="0"/>
                  </a:lnTo>
                </a:path>
                <a:path w="2070100">
                  <a:moveTo>
                    <a:pt x="1056132" y="0"/>
                  </a:moveTo>
                  <a:lnTo>
                    <a:pt x="1066799" y="0"/>
                  </a:lnTo>
                </a:path>
                <a:path w="2070100">
                  <a:moveTo>
                    <a:pt x="1077468" y="0"/>
                  </a:moveTo>
                  <a:lnTo>
                    <a:pt x="1088135" y="0"/>
                  </a:lnTo>
                </a:path>
                <a:path w="2070100">
                  <a:moveTo>
                    <a:pt x="1098804" y="0"/>
                  </a:moveTo>
                  <a:lnTo>
                    <a:pt x="1109471" y="0"/>
                  </a:lnTo>
                </a:path>
                <a:path w="2070100">
                  <a:moveTo>
                    <a:pt x="1120140" y="0"/>
                  </a:moveTo>
                  <a:lnTo>
                    <a:pt x="1130807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802891" y="0"/>
                  </a:lnTo>
                </a:path>
                <a:path w="2070100">
                  <a:moveTo>
                    <a:pt x="1813559" y="0"/>
                  </a:moveTo>
                  <a:lnTo>
                    <a:pt x="1824227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051047" y="3179063"/>
              <a:ext cx="586739" cy="2133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930908" y="3184397"/>
              <a:ext cx="2667000" cy="10795"/>
            </a:xfrm>
            <a:custGeom>
              <a:avLst/>
              <a:gdLst/>
              <a:ahLst/>
              <a:cxnLst/>
              <a:rect l="l" t="t" r="r" b="b"/>
              <a:pathLst>
                <a:path w="2667000" h="10794">
                  <a:moveTo>
                    <a:pt x="2058923" y="0"/>
                  </a:moveTo>
                  <a:lnTo>
                    <a:pt x="2069591" y="0"/>
                  </a:lnTo>
                </a:path>
                <a:path w="2667000" h="10794">
                  <a:moveTo>
                    <a:pt x="2080259" y="0"/>
                  </a:moveTo>
                  <a:lnTo>
                    <a:pt x="2101595" y="0"/>
                  </a:lnTo>
                </a:path>
                <a:path w="2667000" h="10794">
                  <a:moveTo>
                    <a:pt x="2112264" y="0"/>
                  </a:moveTo>
                  <a:lnTo>
                    <a:pt x="2122931" y="0"/>
                  </a:lnTo>
                </a:path>
                <a:path w="2667000" h="10794">
                  <a:moveTo>
                    <a:pt x="2133599" y="0"/>
                  </a:moveTo>
                  <a:lnTo>
                    <a:pt x="2144267" y="0"/>
                  </a:lnTo>
                </a:path>
                <a:path w="2667000" h="10794">
                  <a:moveTo>
                    <a:pt x="2154935" y="0"/>
                  </a:moveTo>
                  <a:lnTo>
                    <a:pt x="2165603" y="0"/>
                  </a:lnTo>
                </a:path>
                <a:path w="2667000" h="10794">
                  <a:moveTo>
                    <a:pt x="2176271" y="0"/>
                  </a:moveTo>
                  <a:lnTo>
                    <a:pt x="2186939" y="0"/>
                  </a:lnTo>
                </a:path>
                <a:path w="2667000" h="10794">
                  <a:moveTo>
                    <a:pt x="2197607" y="0"/>
                  </a:moveTo>
                  <a:lnTo>
                    <a:pt x="2208275" y="0"/>
                  </a:lnTo>
                </a:path>
                <a:path w="2667000" h="10794">
                  <a:moveTo>
                    <a:pt x="2218943" y="0"/>
                  </a:moveTo>
                  <a:lnTo>
                    <a:pt x="2229611" y="0"/>
                  </a:lnTo>
                </a:path>
                <a:path w="2667000" h="10794">
                  <a:moveTo>
                    <a:pt x="2240279" y="0"/>
                  </a:moveTo>
                  <a:lnTo>
                    <a:pt x="2261615" y="0"/>
                  </a:lnTo>
                </a:path>
                <a:path w="2667000" h="10794">
                  <a:moveTo>
                    <a:pt x="2272283" y="0"/>
                  </a:moveTo>
                  <a:lnTo>
                    <a:pt x="2282951" y="0"/>
                  </a:lnTo>
                </a:path>
                <a:path w="2667000" h="10794">
                  <a:moveTo>
                    <a:pt x="2400299" y="0"/>
                  </a:moveTo>
                  <a:lnTo>
                    <a:pt x="2421635" y="0"/>
                  </a:lnTo>
                </a:path>
                <a:path w="2667000" h="10794">
                  <a:moveTo>
                    <a:pt x="2432304" y="0"/>
                  </a:moveTo>
                  <a:lnTo>
                    <a:pt x="2442971" y="0"/>
                  </a:lnTo>
                </a:path>
                <a:path w="2667000" h="10794">
                  <a:moveTo>
                    <a:pt x="2453640" y="0"/>
                  </a:moveTo>
                  <a:lnTo>
                    <a:pt x="2464307" y="0"/>
                  </a:lnTo>
                </a:path>
                <a:path w="2667000" h="10794">
                  <a:moveTo>
                    <a:pt x="2634995" y="0"/>
                  </a:moveTo>
                  <a:lnTo>
                    <a:pt x="2645663" y="0"/>
                  </a:lnTo>
                </a:path>
                <a:path w="2667000" h="10794">
                  <a:moveTo>
                    <a:pt x="2656331" y="0"/>
                  </a:moveTo>
                  <a:lnTo>
                    <a:pt x="2666999" y="0"/>
                  </a:lnTo>
                </a:path>
                <a:path w="2667000" h="10794">
                  <a:moveTo>
                    <a:pt x="0" y="10668"/>
                  </a:moveTo>
                  <a:lnTo>
                    <a:pt x="21335" y="10668"/>
                  </a:lnTo>
                </a:path>
                <a:path w="2667000" h="10794">
                  <a:moveTo>
                    <a:pt x="32004" y="10668"/>
                  </a:moveTo>
                  <a:lnTo>
                    <a:pt x="42671" y="10668"/>
                  </a:lnTo>
                </a:path>
                <a:path w="2667000" h="10794">
                  <a:moveTo>
                    <a:pt x="53339" y="10668"/>
                  </a:moveTo>
                  <a:lnTo>
                    <a:pt x="64007" y="10668"/>
                  </a:lnTo>
                </a:path>
                <a:path w="2667000" h="10794">
                  <a:moveTo>
                    <a:pt x="74675" y="10668"/>
                  </a:moveTo>
                  <a:lnTo>
                    <a:pt x="85343" y="10668"/>
                  </a:lnTo>
                </a:path>
                <a:path w="266700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744468" y="3179063"/>
              <a:ext cx="213359" cy="2133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048255" y="3195065"/>
              <a:ext cx="992505" cy="0"/>
            </a:xfrm>
            <a:custGeom>
              <a:avLst/>
              <a:gdLst/>
              <a:ahLst/>
              <a:cxnLst/>
              <a:rect l="l" t="t" r="r" b="b"/>
              <a:pathLst>
                <a:path w="992505">
                  <a:moveTo>
                    <a:pt x="0" y="0"/>
                  </a:moveTo>
                  <a:lnTo>
                    <a:pt x="10667" y="0"/>
                  </a:lnTo>
                </a:path>
                <a:path w="992505">
                  <a:moveTo>
                    <a:pt x="21336" y="0"/>
                  </a:moveTo>
                  <a:lnTo>
                    <a:pt x="32003" y="0"/>
                  </a:lnTo>
                </a:path>
                <a:path w="992505">
                  <a:moveTo>
                    <a:pt x="42671" y="0"/>
                  </a:moveTo>
                  <a:lnTo>
                    <a:pt x="64007" y="0"/>
                  </a:lnTo>
                </a:path>
                <a:path w="992505">
                  <a:moveTo>
                    <a:pt x="74675" y="0"/>
                  </a:moveTo>
                  <a:lnTo>
                    <a:pt x="85343" y="0"/>
                  </a:lnTo>
                </a:path>
                <a:path w="992505">
                  <a:moveTo>
                    <a:pt x="96012" y="0"/>
                  </a:moveTo>
                  <a:lnTo>
                    <a:pt x="106679" y="0"/>
                  </a:lnTo>
                </a:path>
                <a:path w="992505">
                  <a:moveTo>
                    <a:pt x="117347" y="0"/>
                  </a:moveTo>
                  <a:lnTo>
                    <a:pt x="128015" y="0"/>
                  </a:lnTo>
                </a:path>
                <a:path w="992505">
                  <a:moveTo>
                    <a:pt x="138683" y="0"/>
                  </a:moveTo>
                  <a:lnTo>
                    <a:pt x="149351" y="0"/>
                  </a:lnTo>
                </a:path>
                <a:path w="992505">
                  <a:moveTo>
                    <a:pt x="160019" y="0"/>
                  </a:moveTo>
                  <a:lnTo>
                    <a:pt x="170687" y="0"/>
                  </a:lnTo>
                </a:path>
                <a:path w="992505">
                  <a:moveTo>
                    <a:pt x="181356" y="0"/>
                  </a:moveTo>
                  <a:lnTo>
                    <a:pt x="192023" y="0"/>
                  </a:lnTo>
                </a:path>
                <a:path w="992505">
                  <a:moveTo>
                    <a:pt x="202691" y="0"/>
                  </a:moveTo>
                  <a:lnTo>
                    <a:pt x="224027" y="0"/>
                  </a:lnTo>
                </a:path>
                <a:path w="992505">
                  <a:moveTo>
                    <a:pt x="234695" y="0"/>
                  </a:moveTo>
                  <a:lnTo>
                    <a:pt x="245363" y="0"/>
                  </a:lnTo>
                </a:path>
                <a:path w="992505">
                  <a:moveTo>
                    <a:pt x="256031" y="0"/>
                  </a:moveTo>
                  <a:lnTo>
                    <a:pt x="266699" y="0"/>
                  </a:lnTo>
                </a:path>
                <a:path w="992505">
                  <a:moveTo>
                    <a:pt x="277368" y="0"/>
                  </a:moveTo>
                  <a:lnTo>
                    <a:pt x="288035" y="0"/>
                  </a:lnTo>
                </a:path>
                <a:path w="992505">
                  <a:moveTo>
                    <a:pt x="298703" y="0"/>
                  </a:moveTo>
                  <a:lnTo>
                    <a:pt x="309371" y="0"/>
                  </a:lnTo>
                </a:path>
                <a:path w="992505">
                  <a:moveTo>
                    <a:pt x="320039" y="0"/>
                  </a:moveTo>
                  <a:lnTo>
                    <a:pt x="330707" y="0"/>
                  </a:lnTo>
                </a:path>
                <a:path w="992505">
                  <a:moveTo>
                    <a:pt x="341375" y="0"/>
                  </a:moveTo>
                  <a:lnTo>
                    <a:pt x="352043" y="0"/>
                  </a:lnTo>
                </a:path>
                <a:path w="992505">
                  <a:moveTo>
                    <a:pt x="362712" y="0"/>
                  </a:moveTo>
                  <a:lnTo>
                    <a:pt x="384047" y="0"/>
                  </a:lnTo>
                </a:path>
                <a:path w="992505">
                  <a:moveTo>
                    <a:pt x="394715" y="0"/>
                  </a:moveTo>
                  <a:lnTo>
                    <a:pt x="405383" y="0"/>
                  </a:lnTo>
                </a:path>
                <a:path w="992505">
                  <a:moveTo>
                    <a:pt x="416051" y="0"/>
                  </a:moveTo>
                  <a:lnTo>
                    <a:pt x="426719" y="0"/>
                  </a:lnTo>
                </a:path>
                <a:path w="992505">
                  <a:moveTo>
                    <a:pt x="437388" y="0"/>
                  </a:moveTo>
                  <a:lnTo>
                    <a:pt x="448055" y="0"/>
                  </a:lnTo>
                </a:path>
                <a:path w="992505">
                  <a:moveTo>
                    <a:pt x="458724" y="0"/>
                  </a:moveTo>
                  <a:lnTo>
                    <a:pt x="469391" y="0"/>
                  </a:lnTo>
                </a:path>
                <a:path w="992505">
                  <a:moveTo>
                    <a:pt x="480059" y="0"/>
                  </a:moveTo>
                  <a:lnTo>
                    <a:pt x="490727" y="0"/>
                  </a:lnTo>
                </a:path>
                <a:path w="992505">
                  <a:moveTo>
                    <a:pt x="501395" y="0"/>
                  </a:moveTo>
                  <a:lnTo>
                    <a:pt x="512063" y="0"/>
                  </a:lnTo>
                </a:path>
                <a:path w="992505">
                  <a:moveTo>
                    <a:pt x="522731" y="0"/>
                  </a:moveTo>
                  <a:lnTo>
                    <a:pt x="544067" y="0"/>
                  </a:lnTo>
                </a:path>
                <a:path w="992505">
                  <a:moveTo>
                    <a:pt x="554735" y="0"/>
                  </a:moveTo>
                  <a:lnTo>
                    <a:pt x="565403" y="0"/>
                  </a:lnTo>
                </a:path>
                <a:path w="992505">
                  <a:moveTo>
                    <a:pt x="576071" y="0"/>
                  </a:moveTo>
                  <a:lnTo>
                    <a:pt x="586739" y="0"/>
                  </a:lnTo>
                </a:path>
                <a:path w="992505">
                  <a:moveTo>
                    <a:pt x="597407" y="0"/>
                  </a:moveTo>
                  <a:lnTo>
                    <a:pt x="608075" y="0"/>
                  </a:lnTo>
                </a:path>
                <a:path w="992505">
                  <a:moveTo>
                    <a:pt x="618744" y="0"/>
                  </a:moveTo>
                  <a:lnTo>
                    <a:pt x="629411" y="0"/>
                  </a:lnTo>
                </a:path>
                <a:path w="992505">
                  <a:moveTo>
                    <a:pt x="640079" y="0"/>
                  </a:moveTo>
                  <a:lnTo>
                    <a:pt x="650747" y="0"/>
                  </a:lnTo>
                </a:path>
                <a:path w="992505">
                  <a:moveTo>
                    <a:pt x="661415" y="0"/>
                  </a:moveTo>
                  <a:lnTo>
                    <a:pt x="672083" y="0"/>
                  </a:lnTo>
                </a:path>
                <a:path w="992505">
                  <a:moveTo>
                    <a:pt x="682751" y="0"/>
                  </a:moveTo>
                  <a:lnTo>
                    <a:pt x="704087" y="0"/>
                  </a:lnTo>
                </a:path>
                <a:path w="992505">
                  <a:moveTo>
                    <a:pt x="714756" y="0"/>
                  </a:moveTo>
                  <a:lnTo>
                    <a:pt x="725423" y="0"/>
                  </a:lnTo>
                </a:path>
                <a:path w="992505">
                  <a:moveTo>
                    <a:pt x="736091" y="0"/>
                  </a:moveTo>
                  <a:lnTo>
                    <a:pt x="746759" y="0"/>
                  </a:lnTo>
                </a:path>
                <a:path w="992505">
                  <a:moveTo>
                    <a:pt x="757427" y="0"/>
                  </a:moveTo>
                  <a:lnTo>
                    <a:pt x="768095" y="0"/>
                  </a:lnTo>
                </a:path>
                <a:path w="992505">
                  <a:moveTo>
                    <a:pt x="778763" y="0"/>
                  </a:moveTo>
                  <a:lnTo>
                    <a:pt x="789431" y="0"/>
                  </a:lnTo>
                </a:path>
                <a:path w="992505">
                  <a:moveTo>
                    <a:pt x="800100" y="0"/>
                  </a:moveTo>
                  <a:lnTo>
                    <a:pt x="810767" y="0"/>
                  </a:lnTo>
                </a:path>
                <a:path w="992505">
                  <a:moveTo>
                    <a:pt x="821435" y="0"/>
                  </a:moveTo>
                  <a:lnTo>
                    <a:pt x="832103" y="0"/>
                  </a:lnTo>
                </a:path>
                <a:path w="992505">
                  <a:moveTo>
                    <a:pt x="842771" y="0"/>
                  </a:moveTo>
                  <a:lnTo>
                    <a:pt x="864107" y="0"/>
                  </a:lnTo>
                </a:path>
                <a:path w="992505">
                  <a:moveTo>
                    <a:pt x="874776" y="0"/>
                  </a:moveTo>
                  <a:lnTo>
                    <a:pt x="885443" y="0"/>
                  </a:lnTo>
                </a:path>
                <a:path w="992505">
                  <a:moveTo>
                    <a:pt x="896112" y="0"/>
                  </a:moveTo>
                  <a:lnTo>
                    <a:pt x="906779" y="0"/>
                  </a:lnTo>
                </a:path>
                <a:path w="992505">
                  <a:moveTo>
                    <a:pt x="917447" y="0"/>
                  </a:moveTo>
                  <a:lnTo>
                    <a:pt x="928115" y="0"/>
                  </a:lnTo>
                </a:path>
                <a:path w="992505">
                  <a:moveTo>
                    <a:pt x="938783" y="0"/>
                  </a:moveTo>
                  <a:lnTo>
                    <a:pt x="949451" y="0"/>
                  </a:lnTo>
                </a:path>
                <a:path w="992505">
                  <a:moveTo>
                    <a:pt x="960119" y="0"/>
                  </a:moveTo>
                  <a:lnTo>
                    <a:pt x="970787" y="0"/>
                  </a:lnTo>
                </a:path>
                <a:path w="992505">
                  <a:moveTo>
                    <a:pt x="981456" y="0"/>
                  </a:moveTo>
                  <a:lnTo>
                    <a:pt x="9921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085844" y="3179063"/>
              <a:ext cx="234695" cy="2133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883151" y="319506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866900" y="3179063"/>
              <a:ext cx="6880859" cy="4267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989832" y="3195065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10667" y="0"/>
                  </a:lnTo>
                </a:path>
                <a:path w="608329">
                  <a:moveTo>
                    <a:pt x="21336" y="0"/>
                  </a:moveTo>
                  <a:lnTo>
                    <a:pt x="42671" y="0"/>
                  </a:lnTo>
                </a:path>
                <a:path w="608329">
                  <a:moveTo>
                    <a:pt x="53340" y="0"/>
                  </a:moveTo>
                  <a:lnTo>
                    <a:pt x="64007" y="0"/>
                  </a:lnTo>
                </a:path>
                <a:path w="608329">
                  <a:moveTo>
                    <a:pt x="74675" y="0"/>
                  </a:moveTo>
                  <a:lnTo>
                    <a:pt x="85343" y="0"/>
                  </a:lnTo>
                </a:path>
                <a:path w="608329">
                  <a:moveTo>
                    <a:pt x="320040" y="0"/>
                  </a:moveTo>
                  <a:lnTo>
                    <a:pt x="330707" y="0"/>
                  </a:lnTo>
                </a:path>
                <a:path w="608329">
                  <a:moveTo>
                    <a:pt x="341375" y="0"/>
                  </a:moveTo>
                  <a:lnTo>
                    <a:pt x="362711" y="0"/>
                  </a:lnTo>
                </a:path>
                <a:path w="608329">
                  <a:moveTo>
                    <a:pt x="373380" y="0"/>
                  </a:moveTo>
                  <a:lnTo>
                    <a:pt x="384047" y="0"/>
                  </a:lnTo>
                </a:path>
                <a:path w="608329">
                  <a:moveTo>
                    <a:pt x="394716" y="0"/>
                  </a:moveTo>
                  <a:lnTo>
                    <a:pt x="405383" y="0"/>
                  </a:lnTo>
                </a:path>
                <a:path w="608329">
                  <a:moveTo>
                    <a:pt x="576072" y="0"/>
                  </a:moveTo>
                  <a:lnTo>
                    <a:pt x="586739" y="0"/>
                  </a:lnTo>
                </a:path>
                <a:path w="608329">
                  <a:moveTo>
                    <a:pt x="597408" y="0"/>
                  </a:moveTo>
                  <a:lnTo>
                    <a:pt x="60807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92123" y="3029711"/>
              <a:ext cx="874776" cy="30937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717547" y="32164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962911" y="3216401"/>
              <a:ext cx="2656840" cy="0"/>
            </a:xfrm>
            <a:custGeom>
              <a:avLst/>
              <a:gdLst/>
              <a:ahLst/>
              <a:cxnLst/>
              <a:rect l="l" t="t" r="r" b="b"/>
              <a:pathLst>
                <a:path w="2656840">
                  <a:moveTo>
                    <a:pt x="0" y="0"/>
                  </a:moveTo>
                  <a:lnTo>
                    <a:pt x="10667" y="0"/>
                  </a:lnTo>
                </a:path>
                <a:path w="2656840">
                  <a:moveTo>
                    <a:pt x="21335" y="0"/>
                  </a:moveTo>
                  <a:lnTo>
                    <a:pt x="32003" y="0"/>
                  </a:lnTo>
                </a:path>
                <a:path w="2656840">
                  <a:moveTo>
                    <a:pt x="42671" y="0"/>
                  </a:moveTo>
                  <a:lnTo>
                    <a:pt x="53339" y="0"/>
                  </a:lnTo>
                </a:path>
                <a:path w="2656840">
                  <a:moveTo>
                    <a:pt x="64007" y="0"/>
                  </a:moveTo>
                  <a:lnTo>
                    <a:pt x="74675" y="0"/>
                  </a:lnTo>
                </a:path>
                <a:path w="2656840">
                  <a:moveTo>
                    <a:pt x="85343" y="0"/>
                  </a:moveTo>
                  <a:lnTo>
                    <a:pt x="96011" y="0"/>
                  </a:lnTo>
                </a:path>
                <a:path w="2656840">
                  <a:moveTo>
                    <a:pt x="106680" y="0"/>
                  </a:moveTo>
                  <a:lnTo>
                    <a:pt x="117347" y="0"/>
                  </a:lnTo>
                </a:path>
                <a:path w="2656840">
                  <a:moveTo>
                    <a:pt x="128015" y="0"/>
                  </a:moveTo>
                  <a:lnTo>
                    <a:pt x="149351" y="0"/>
                  </a:lnTo>
                </a:path>
                <a:path w="2656840">
                  <a:moveTo>
                    <a:pt x="160019" y="0"/>
                  </a:moveTo>
                  <a:lnTo>
                    <a:pt x="170687" y="0"/>
                  </a:lnTo>
                </a:path>
                <a:path w="2656840">
                  <a:moveTo>
                    <a:pt x="181356" y="0"/>
                  </a:moveTo>
                  <a:lnTo>
                    <a:pt x="192023" y="0"/>
                  </a:lnTo>
                </a:path>
                <a:path w="2656840">
                  <a:moveTo>
                    <a:pt x="202691" y="0"/>
                  </a:moveTo>
                  <a:lnTo>
                    <a:pt x="213359" y="0"/>
                  </a:lnTo>
                </a:path>
                <a:path w="2656840">
                  <a:moveTo>
                    <a:pt x="224027" y="0"/>
                  </a:moveTo>
                  <a:lnTo>
                    <a:pt x="234695" y="0"/>
                  </a:lnTo>
                </a:path>
                <a:path w="2656840">
                  <a:moveTo>
                    <a:pt x="245363" y="0"/>
                  </a:moveTo>
                  <a:lnTo>
                    <a:pt x="256031" y="0"/>
                  </a:lnTo>
                </a:path>
                <a:path w="2656840">
                  <a:moveTo>
                    <a:pt x="266700" y="0"/>
                  </a:moveTo>
                  <a:lnTo>
                    <a:pt x="277367" y="0"/>
                  </a:lnTo>
                </a:path>
                <a:path w="2656840">
                  <a:moveTo>
                    <a:pt x="288035" y="0"/>
                  </a:moveTo>
                  <a:lnTo>
                    <a:pt x="309371" y="0"/>
                  </a:lnTo>
                </a:path>
                <a:path w="2656840">
                  <a:moveTo>
                    <a:pt x="320039" y="0"/>
                  </a:moveTo>
                  <a:lnTo>
                    <a:pt x="330707" y="0"/>
                  </a:lnTo>
                </a:path>
                <a:path w="2656840">
                  <a:moveTo>
                    <a:pt x="341375" y="0"/>
                  </a:moveTo>
                  <a:lnTo>
                    <a:pt x="352043" y="0"/>
                  </a:lnTo>
                </a:path>
                <a:path w="2656840">
                  <a:moveTo>
                    <a:pt x="362712" y="0"/>
                  </a:moveTo>
                  <a:lnTo>
                    <a:pt x="373379" y="0"/>
                  </a:lnTo>
                </a:path>
                <a:path w="2656840">
                  <a:moveTo>
                    <a:pt x="384047" y="0"/>
                  </a:moveTo>
                  <a:lnTo>
                    <a:pt x="394715" y="0"/>
                  </a:lnTo>
                </a:path>
                <a:path w="2656840">
                  <a:moveTo>
                    <a:pt x="405383" y="0"/>
                  </a:moveTo>
                  <a:lnTo>
                    <a:pt x="416051" y="0"/>
                  </a:lnTo>
                </a:path>
                <a:path w="2656840">
                  <a:moveTo>
                    <a:pt x="426719" y="0"/>
                  </a:moveTo>
                  <a:lnTo>
                    <a:pt x="437387" y="0"/>
                  </a:lnTo>
                </a:path>
                <a:path w="2656840">
                  <a:moveTo>
                    <a:pt x="448056" y="0"/>
                  </a:moveTo>
                  <a:lnTo>
                    <a:pt x="469391" y="0"/>
                  </a:lnTo>
                </a:path>
                <a:path w="2656840">
                  <a:moveTo>
                    <a:pt x="480059" y="0"/>
                  </a:moveTo>
                  <a:lnTo>
                    <a:pt x="490727" y="0"/>
                  </a:lnTo>
                </a:path>
                <a:path w="2656840">
                  <a:moveTo>
                    <a:pt x="501395" y="0"/>
                  </a:moveTo>
                  <a:lnTo>
                    <a:pt x="512063" y="0"/>
                  </a:lnTo>
                </a:path>
                <a:path w="2656840">
                  <a:moveTo>
                    <a:pt x="522731" y="0"/>
                  </a:moveTo>
                  <a:lnTo>
                    <a:pt x="533399" y="0"/>
                  </a:lnTo>
                </a:path>
                <a:path w="2656840">
                  <a:moveTo>
                    <a:pt x="544068" y="0"/>
                  </a:moveTo>
                  <a:lnTo>
                    <a:pt x="554735" y="0"/>
                  </a:lnTo>
                </a:path>
                <a:path w="2656840">
                  <a:moveTo>
                    <a:pt x="565403" y="0"/>
                  </a:moveTo>
                  <a:lnTo>
                    <a:pt x="576071" y="0"/>
                  </a:lnTo>
                </a:path>
                <a:path w="2656840">
                  <a:moveTo>
                    <a:pt x="586739" y="0"/>
                  </a:moveTo>
                  <a:lnTo>
                    <a:pt x="597407" y="0"/>
                  </a:lnTo>
                </a:path>
                <a:path w="2656840">
                  <a:moveTo>
                    <a:pt x="608076" y="0"/>
                  </a:moveTo>
                  <a:lnTo>
                    <a:pt x="629411" y="0"/>
                  </a:lnTo>
                </a:path>
                <a:path w="2656840">
                  <a:moveTo>
                    <a:pt x="640079" y="0"/>
                  </a:moveTo>
                  <a:lnTo>
                    <a:pt x="650747" y="0"/>
                  </a:lnTo>
                </a:path>
                <a:path w="2656840">
                  <a:moveTo>
                    <a:pt x="661415" y="0"/>
                  </a:moveTo>
                  <a:lnTo>
                    <a:pt x="672083" y="0"/>
                  </a:lnTo>
                </a:path>
                <a:path w="2656840">
                  <a:moveTo>
                    <a:pt x="682751" y="0"/>
                  </a:moveTo>
                  <a:lnTo>
                    <a:pt x="693419" y="0"/>
                  </a:lnTo>
                </a:path>
                <a:path w="2656840">
                  <a:moveTo>
                    <a:pt x="704088" y="0"/>
                  </a:moveTo>
                  <a:lnTo>
                    <a:pt x="714755" y="0"/>
                  </a:lnTo>
                </a:path>
                <a:path w="2656840">
                  <a:moveTo>
                    <a:pt x="725423" y="0"/>
                  </a:moveTo>
                  <a:lnTo>
                    <a:pt x="736091" y="0"/>
                  </a:lnTo>
                </a:path>
                <a:path w="2656840">
                  <a:moveTo>
                    <a:pt x="746759" y="0"/>
                  </a:moveTo>
                  <a:lnTo>
                    <a:pt x="757427" y="0"/>
                  </a:lnTo>
                </a:path>
                <a:path w="2656840">
                  <a:moveTo>
                    <a:pt x="768095" y="0"/>
                  </a:moveTo>
                  <a:lnTo>
                    <a:pt x="789431" y="0"/>
                  </a:lnTo>
                </a:path>
                <a:path w="2656840">
                  <a:moveTo>
                    <a:pt x="800100" y="0"/>
                  </a:moveTo>
                  <a:lnTo>
                    <a:pt x="810767" y="0"/>
                  </a:lnTo>
                </a:path>
                <a:path w="2656840">
                  <a:moveTo>
                    <a:pt x="821435" y="0"/>
                  </a:moveTo>
                  <a:lnTo>
                    <a:pt x="832103" y="0"/>
                  </a:lnTo>
                </a:path>
                <a:path w="2656840">
                  <a:moveTo>
                    <a:pt x="842771" y="0"/>
                  </a:moveTo>
                  <a:lnTo>
                    <a:pt x="853439" y="0"/>
                  </a:lnTo>
                </a:path>
                <a:path w="2656840">
                  <a:moveTo>
                    <a:pt x="864107" y="0"/>
                  </a:moveTo>
                  <a:lnTo>
                    <a:pt x="874775" y="0"/>
                  </a:lnTo>
                </a:path>
                <a:path w="2656840">
                  <a:moveTo>
                    <a:pt x="885444" y="0"/>
                  </a:moveTo>
                  <a:lnTo>
                    <a:pt x="896111" y="0"/>
                  </a:lnTo>
                </a:path>
                <a:path w="2656840">
                  <a:moveTo>
                    <a:pt x="906779" y="0"/>
                  </a:moveTo>
                  <a:lnTo>
                    <a:pt x="917447" y="0"/>
                  </a:lnTo>
                </a:path>
                <a:path w="2656840">
                  <a:moveTo>
                    <a:pt x="928115" y="0"/>
                  </a:moveTo>
                  <a:lnTo>
                    <a:pt x="949451" y="0"/>
                  </a:lnTo>
                </a:path>
                <a:path w="2656840">
                  <a:moveTo>
                    <a:pt x="960119" y="0"/>
                  </a:moveTo>
                  <a:lnTo>
                    <a:pt x="970787" y="0"/>
                  </a:lnTo>
                </a:path>
                <a:path w="2656840">
                  <a:moveTo>
                    <a:pt x="981456" y="0"/>
                  </a:moveTo>
                  <a:lnTo>
                    <a:pt x="992123" y="0"/>
                  </a:lnTo>
                </a:path>
                <a:path w="2656840">
                  <a:moveTo>
                    <a:pt x="1002791" y="0"/>
                  </a:moveTo>
                  <a:lnTo>
                    <a:pt x="1013459" y="0"/>
                  </a:lnTo>
                </a:path>
                <a:path w="2656840">
                  <a:moveTo>
                    <a:pt x="1024127" y="0"/>
                  </a:moveTo>
                  <a:lnTo>
                    <a:pt x="1034795" y="0"/>
                  </a:lnTo>
                </a:path>
                <a:path w="2656840">
                  <a:moveTo>
                    <a:pt x="1045463" y="0"/>
                  </a:moveTo>
                  <a:lnTo>
                    <a:pt x="1056131" y="0"/>
                  </a:lnTo>
                </a:path>
                <a:path w="2656840">
                  <a:moveTo>
                    <a:pt x="1066800" y="0"/>
                  </a:moveTo>
                  <a:lnTo>
                    <a:pt x="1077467" y="0"/>
                  </a:lnTo>
                </a:path>
                <a:path w="2656840">
                  <a:moveTo>
                    <a:pt x="1088135" y="0"/>
                  </a:moveTo>
                  <a:lnTo>
                    <a:pt x="1109471" y="0"/>
                  </a:lnTo>
                </a:path>
                <a:path w="2656840">
                  <a:moveTo>
                    <a:pt x="1120139" y="0"/>
                  </a:moveTo>
                  <a:lnTo>
                    <a:pt x="1130807" y="0"/>
                  </a:lnTo>
                </a:path>
                <a:path w="2656840">
                  <a:moveTo>
                    <a:pt x="1141476" y="0"/>
                  </a:moveTo>
                  <a:lnTo>
                    <a:pt x="1152143" y="0"/>
                  </a:lnTo>
                </a:path>
                <a:path w="2656840">
                  <a:moveTo>
                    <a:pt x="1162812" y="0"/>
                  </a:moveTo>
                  <a:lnTo>
                    <a:pt x="1173479" y="0"/>
                  </a:lnTo>
                </a:path>
                <a:path w="2656840">
                  <a:moveTo>
                    <a:pt x="1184147" y="0"/>
                  </a:moveTo>
                  <a:lnTo>
                    <a:pt x="1194815" y="0"/>
                  </a:lnTo>
                </a:path>
                <a:path w="2656840">
                  <a:moveTo>
                    <a:pt x="1205483" y="0"/>
                  </a:moveTo>
                  <a:lnTo>
                    <a:pt x="1216151" y="0"/>
                  </a:lnTo>
                </a:path>
                <a:path w="2656840">
                  <a:moveTo>
                    <a:pt x="1226820" y="0"/>
                  </a:moveTo>
                  <a:lnTo>
                    <a:pt x="1237487" y="0"/>
                  </a:lnTo>
                </a:path>
                <a:path w="2656840">
                  <a:moveTo>
                    <a:pt x="1248156" y="0"/>
                  </a:moveTo>
                  <a:lnTo>
                    <a:pt x="1269491" y="0"/>
                  </a:lnTo>
                </a:path>
                <a:path w="2656840">
                  <a:moveTo>
                    <a:pt x="1280159" y="0"/>
                  </a:moveTo>
                  <a:lnTo>
                    <a:pt x="1290827" y="0"/>
                  </a:lnTo>
                </a:path>
                <a:path w="2656840">
                  <a:moveTo>
                    <a:pt x="1301495" y="0"/>
                  </a:moveTo>
                  <a:lnTo>
                    <a:pt x="1312163" y="0"/>
                  </a:lnTo>
                </a:path>
                <a:path w="2656840">
                  <a:moveTo>
                    <a:pt x="1322831" y="0"/>
                  </a:moveTo>
                  <a:lnTo>
                    <a:pt x="1333499" y="0"/>
                  </a:lnTo>
                </a:path>
                <a:path w="2656840">
                  <a:moveTo>
                    <a:pt x="1344167" y="0"/>
                  </a:moveTo>
                  <a:lnTo>
                    <a:pt x="1354835" y="0"/>
                  </a:lnTo>
                </a:path>
                <a:path w="2656840">
                  <a:moveTo>
                    <a:pt x="1482851" y="0"/>
                  </a:moveTo>
                  <a:lnTo>
                    <a:pt x="1493519" y="0"/>
                  </a:lnTo>
                </a:path>
                <a:path w="2656840">
                  <a:moveTo>
                    <a:pt x="1504187" y="0"/>
                  </a:moveTo>
                  <a:lnTo>
                    <a:pt x="1514855" y="0"/>
                  </a:lnTo>
                </a:path>
                <a:path w="2656840">
                  <a:moveTo>
                    <a:pt x="1525523" y="0"/>
                  </a:moveTo>
                  <a:lnTo>
                    <a:pt x="1536191" y="0"/>
                  </a:lnTo>
                </a:path>
                <a:path w="2656840">
                  <a:moveTo>
                    <a:pt x="1546859" y="0"/>
                  </a:moveTo>
                  <a:lnTo>
                    <a:pt x="1557527" y="0"/>
                  </a:lnTo>
                </a:path>
                <a:path w="2656840">
                  <a:moveTo>
                    <a:pt x="1568195" y="0"/>
                  </a:moveTo>
                  <a:lnTo>
                    <a:pt x="1589531" y="0"/>
                  </a:lnTo>
                </a:path>
                <a:path w="2656840">
                  <a:moveTo>
                    <a:pt x="1600199" y="0"/>
                  </a:moveTo>
                  <a:lnTo>
                    <a:pt x="1610867" y="0"/>
                  </a:lnTo>
                </a:path>
                <a:path w="2656840">
                  <a:moveTo>
                    <a:pt x="1621535" y="0"/>
                  </a:moveTo>
                  <a:lnTo>
                    <a:pt x="1632203" y="0"/>
                  </a:lnTo>
                </a:path>
                <a:path w="2656840">
                  <a:moveTo>
                    <a:pt x="1642871" y="0"/>
                  </a:moveTo>
                  <a:lnTo>
                    <a:pt x="1653539" y="0"/>
                  </a:lnTo>
                </a:path>
                <a:path w="2656840">
                  <a:moveTo>
                    <a:pt x="1664207" y="0"/>
                  </a:moveTo>
                  <a:lnTo>
                    <a:pt x="1674875" y="0"/>
                  </a:lnTo>
                </a:path>
                <a:path w="2656840">
                  <a:moveTo>
                    <a:pt x="1685543" y="0"/>
                  </a:moveTo>
                  <a:lnTo>
                    <a:pt x="1696211" y="0"/>
                  </a:lnTo>
                </a:path>
                <a:path w="2656840">
                  <a:moveTo>
                    <a:pt x="1706879" y="0"/>
                  </a:moveTo>
                  <a:lnTo>
                    <a:pt x="1717547" y="0"/>
                  </a:lnTo>
                </a:path>
                <a:path w="2656840">
                  <a:moveTo>
                    <a:pt x="1728215" y="0"/>
                  </a:moveTo>
                  <a:lnTo>
                    <a:pt x="1749551" y="0"/>
                  </a:lnTo>
                </a:path>
                <a:path w="2656840">
                  <a:moveTo>
                    <a:pt x="1760219" y="0"/>
                  </a:moveTo>
                  <a:lnTo>
                    <a:pt x="1770887" y="0"/>
                  </a:lnTo>
                </a:path>
                <a:path w="2656840">
                  <a:moveTo>
                    <a:pt x="1781555" y="0"/>
                  </a:moveTo>
                  <a:lnTo>
                    <a:pt x="1792223" y="0"/>
                  </a:lnTo>
                </a:path>
                <a:path w="2656840">
                  <a:moveTo>
                    <a:pt x="1866899" y="0"/>
                  </a:moveTo>
                  <a:lnTo>
                    <a:pt x="1877567" y="0"/>
                  </a:lnTo>
                </a:path>
                <a:path w="2656840">
                  <a:moveTo>
                    <a:pt x="1888235" y="0"/>
                  </a:moveTo>
                  <a:lnTo>
                    <a:pt x="1909571" y="0"/>
                  </a:lnTo>
                </a:path>
                <a:path w="2656840">
                  <a:moveTo>
                    <a:pt x="1920239" y="0"/>
                  </a:moveTo>
                  <a:lnTo>
                    <a:pt x="1930907" y="0"/>
                  </a:lnTo>
                </a:path>
                <a:path w="2656840">
                  <a:moveTo>
                    <a:pt x="1941575" y="0"/>
                  </a:moveTo>
                  <a:lnTo>
                    <a:pt x="1952243" y="0"/>
                  </a:lnTo>
                </a:path>
                <a:path w="2656840">
                  <a:moveTo>
                    <a:pt x="2026919" y="0"/>
                  </a:moveTo>
                  <a:lnTo>
                    <a:pt x="2037587" y="0"/>
                  </a:lnTo>
                </a:path>
                <a:path w="2656840">
                  <a:moveTo>
                    <a:pt x="2048255" y="0"/>
                  </a:moveTo>
                  <a:lnTo>
                    <a:pt x="2069591" y="0"/>
                  </a:lnTo>
                </a:path>
                <a:path w="2656840">
                  <a:moveTo>
                    <a:pt x="2080259" y="0"/>
                  </a:moveTo>
                  <a:lnTo>
                    <a:pt x="2090927" y="0"/>
                  </a:lnTo>
                </a:path>
                <a:path w="2656840">
                  <a:moveTo>
                    <a:pt x="2101595" y="0"/>
                  </a:moveTo>
                  <a:lnTo>
                    <a:pt x="2112263" y="0"/>
                  </a:lnTo>
                </a:path>
                <a:path w="2656840">
                  <a:moveTo>
                    <a:pt x="2304287" y="0"/>
                  </a:moveTo>
                  <a:lnTo>
                    <a:pt x="2314955" y="0"/>
                  </a:lnTo>
                </a:path>
                <a:path w="2656840">
                  <a:moveTo>
                    <a:pt x="2325623" y="0"/>
                  </a:moveTo>
                  <a:lnTo>
                    <a:pt x="2336291" y="0"/>
                  </a:lnTo>
                </a:path>
                <a:path w="2656840">
                  <a:moveTo>
                    <a:pt x="2346960" y="0"/>
                  </a:moveTo>
                  <a:lnTo>
                    <a:pt x="2357627" y="0"/>
                  </a:lnTo>
                </a:path>
                <a:path w="2656840">
                  <a:moveTo>
                    <a:pt x="2368295" y="0"/>
                  </a:moveTo>
                  <a:lnTo>
                    <a:pt x="2389631" y="0"/>
                  </a:lnTo>
                </a:path>
                <a:path w="2656840">
                  <a:moveTo>
                    <a:pt x="2400299" y="0"/>
                  </a:moveTo>
                  <a:lnTo>
                    <a:pt x="2410967" y="0"/>
                  </a:lnTo>
                </a:path>
                <a:path w="2656840">
                  <a:moveTo>
                    <a:pt x="2581655" y="0"/>
                  </a:moveTo>
                  <a:lnTo>
                    <a:pt x="2592323" y="0"/>
                  </a:lnTo>
                </a:path>
                <a:path w="2656840">
                  <a:moveTo>
                    <a:pt x="2602991" y="0"/>
                  </a:moveTo>
                  <a:lnTo>
                    <a:pt x="2613659" y="0"/>
                  </a:lnTo>
                </a:path>
                <a:path w="2656840">
                  <a:moveTo>
                    <a:pt x="2624327" y="0"/>
                  </a:moveTo>
                  <a:lnTo>
                    <a:pt x="2634995" y="0"/>
                  </a:lnTo>
                </a:path>
                <a:path w="2656840">
                  <a:moveTo>
                    <a:pt x="2645663" y="0"/>
                  </a:moveTo>
                  <a:lnTo>
                    <a:pt x="26563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994916" y="3227069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7680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053839" y="3211067"/>
              <a:ext cx="202691" cy="2133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456431" y="3227069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32003" y="0"/>
                  </a:lnTo>
                </a:path>
                <a:path w="906779">
                  <a:moveTo>
                    <a:pt x="42672" y="0"/>
                  </a:moveTo>
                  <a:lnTo>
                    <a:pt x="74675" y="0"/>
                  </a:lnTo>
                </a:path>
                <a:path w="906779">
                  <a:moveTo>
                    <a:pt x="96012" y="0"/>
                  </a:moveTo>
                  <a:lnTo>
                    <a:pt x="128015" y="0"/>
                  </a:lnTo>
                </a:path>
                <a:path w="906779">
                  <a:moveTo>
                    <a:pt x="138684" y="0"/>
                  </a:moveTo>
                  <a:lnTo>
                    <a:pt x="170687" y="0"/>
                  </a:lnTo>
                </a:path>
                <a:path w="906779">
                  <a:moveTo>
                    <a:pt x="181356" y="0"/>
                  </a:moveTo>
                  <a:lnTo>
                    <a:pt x="213359" y="0"/>
                  </a:lnTo>
                </a:path>
                <a:path w="906779">
                  <a:moveTo>
                    <a:pt x="224028" y="0"/>
                  </a:moveTo>
                  <a:lnTo>
                    <a:pt x="266699" y="0"/>
                  </a:lnTo>
                </a:path>
                <a:path w="906779">
                  <a:moveTo>
                    <a:pt x="277368" y="0"/>
                  </a:moveTo>
                  <a:lnTo>
                    <a:pt x="309371" y="0"/>
                  </a:lnTo>
                </a:path>
                <a:path w="906779">
                  <a:moveTo>
                    <a:pt x="320040" y="0"/>
                  </a:moveTo>
                  <a:lnTo>
                    <a:pt x="352043" y="0"/>
                  </a:lnTo>
                </a:path>
                <a:path w="906779">
                  <a:moveTo>
                    <a:pt x="362712" y="0"/>
                  </a:moveTo>
                  <a:lnTo>
                    <a:pt x="394715" y="0"/>
                  </a:lnTo>
                </a:path>
                <a:path w="906779">
                  <a:moveTo>
                    <a:pt x="416052" y="0"/>
                  </a:moveTo>
                  <a:lnTo>
                    <a:pt x="448055" y="0"/>
                  </a:lnTo>
                </a:path>
                <a:path w="906779">
                  <a:moveTo>
                    <a:pt x="544068" y="0"/>
                  </a:moveTo>
                  <a:lnTo>
                    <a:pt x="586739" y="0"/>
                  </a:lnTo>
                </a:path>
                <a:path w="906779">
                  <a:moveTo>
                    <a:pt x="736092" y="0"/>
                  </a:moveTo>
                  <a:lnTo>
                    <a:pt x="768095" y="0"/>
                  </a:lnTo>
                </a:path>
                <a:path w="906779">
                  <a:moveTo>
                    <a:pt x="778763" y="0"/>
                  </a:moveTo>
                  <a:lnTo>
                    <a:pt x="810767" y="0"/>
                  </a:lnTo>
                </a:path>
                <a:path w="906779">
                  <a:moveTo>
                    <a:pt x="821436" y="0"/>
                  </a:moveTo>
                  <a:lnTo>
                    <a:pt x="853439" y="0"/>
                  </a:lnTo>
                </a:path>
                <a:path w="906779">
                  <a:moveTo>
                    <a:pt x="864108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763012" y="3211067"/>
              <a:ext cx="682751" cy="3200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005583" y="3227069"/>
              <a:ext cx="2581910" cy="10795"/>
            </a:xfrm>
            <a:custGeom>
              <a:avLst/>
              <a:gdLst/>
              <a:ahLst/>
              <a:cxnLst/>
              <a:rect l="l" t="t" r="r" b="b"/>
              <a:pathLst>
                <a:path w="2581910" h="10794">
                  <a:moveTo>
                    <a:pt x="2549652" y="0"/>
                  </a:moveTo>
                  <a:lnTo>
                    <a:pt x="2581655" y="0"/>
                  </a:lnTo>
                </a:path>
                <a:path w="2581910" h="10794">
                  <a:moveTo>
                    <a:pt x="0" y="10668"/>
                  </a:moveTo>
                  <a:lnTo>
                    <a:pt x="10667" y="10668"/>
                  </a:lnTo>
                </a:path>
                <a:path w="2581910" h="10794">
                  <a:moveTo>
                    <a:pt x="21336" y="10668"/>
                  </a:moveTo>
                  <a:lnTo>
                    <a:pt x="32003" y="10668"/>
                  </a:lnTo>
                </a:path>
                <a:path w="2581910" h="10794">
                  <a:moveTo>
                    <a:pt x="42672" y="10668"/>
                  </a:moveTo>
                  <a:lnTo>
                    <a:pt x="53339" y="10668"/>
                  </a:lnTo>
                </a:path>
                <a:path w="2581910" h="10794">
                  <a:moveTo>
                    <a:pt x="64008" y="10668"/>
                  </a:moveTo>
                  <a:lnTo>
                    <a:pt x="74675" y="10668"/>
                  </a:lnTo>
                </a:path>
                <a:path w="2581910" h="10794">
                  <a:moveTo>
                    <a:pt x="85343" y="10668"/>
                  </a:moveTo>
                  <a:lnTo>
                    <a:pt x="106679" y="10668"/>
                  </a:lnTo>
                </a:path>
                <a:path w="2581910" h="10794">
                  <a:moveTo>
                    <a:pt x="117348" y="10668"/>
                  </a:moveTo>
                  <a:lnTo>
                    <a:pt x="128015" y="10668"/>
                  </a:lnTo>
                </a:path>
                <a:path w="2581910" h="10794">
                  <a:moveTo>
                    <a:pt x="138684" y="10668"/>
                  </a:moveTo>
                  <a:lnTo>
                    <a:pt x="149351" y="10668"/>
                  </a:lnTo>
                </a:path>
                <a:path w="2581910" h="10794">
                  <a:moveTo>
                    <a:pt x="160019" y="10668"/>
                  </a:moveTo>
                  <a:lnTo>
                    <a:pt x="170687" y="10668"/>
                  </a:lnTo>
                </a:path>
                <a:path w="2581910" h="10794">
                  <a:moveTo>
                    <a:pt x="181356" y="10668"/>
                  </a:moveTo>
                  <a:lnTo>
                    <a:pt x="19202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765803" y="3211067"/>
              <a:ext cx="778763" cy="32003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208275" y="323773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10667" y="0"/>
                  </a:lnTo>
                </a:path>
                <a:path w="405764">
                  <a:moveTo>
                    <a:pt x="21336" y="0"/>
                  </a:moveTo>
                  <a:lnTo>
                    <a:pt x="32003" y="0"/>
                  </a:lnTo>
                </a:path>
                <a:path w="405764">
                  <a:moveTo>
                    <a:pt x="42671" y="0"/>
                  </a:moveTo>
                  <a:lnTo>
                    <a:pt x="64007" y="0"/>
                  </a:lnTo>
                </a:path>
                <a:path w="405764">
                  <a:moveTo>
                    <a:pt x="74675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06679" y="0"/>
                  </a:lnTo>
                </a:path>
                <a:path w="405764">
                  <a:moveTo>
                    <a:pt x="117348" y="0"/>
                  </a:moveTo>
                  <a:lnTo>
                    <a:pt x="128015" y="0"/>
                  </a:lnTo>
                </a:path>
                <a:path w="405764">
                  <a:moveTo>
                    <a:pt x="138683" y="0"/>
                  </a:moveTo>
                  <a:lnTo>
                    <a:pt x="149351" y="0"/>
                  </a:lnTo>
                </a:path>
                <a:path w="405764">
                  <a:moveTo>
                    <a:pt x="160019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192023" y="0"/>
                  </a:lnTo>
                </a:path>
                <a:path w="405764">
                  <a:moveTo>
                    <a:pt x="202692" y="0"/>
                  </a:moveTo>
                  <a:lnTo>
                    <a:pt x="224027" y="0"/>
                  </a:lnTo>
                </a:path>
                <a:path w="405764">
                  <a:moveTo>
                    <a:pt x="234695" y="0"/>
                  </a:moveTo>
                  <a:lnTo>
                    <a:pt x="245363" y="0"/>
                  </a:lnTo>
                </a:path>
                <a:path w="405764">
                  <a:moveTo>
                    <a:pt x="256031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288035" y="0"/>
                  </a:lnTo>
                </a:path>
                <a:path w="405764">
                  <a:moveTo>
                    <a:pt x="298704" y="0"/>
                  </a:moveTo>
                  <a:lnTo>
                    <a:pt x="309371" y="0"/>
                  </a:lnTo>
                </a:path>
                <a:path w="405764">
                  <a:moveTo>
                    <a:pt x="320039" y="0"/>
                  </a:moveTo>
                  <a:lnTo>
                    <a:pt x="330707" y="0"/>
                  </a:lnTo>
                </a:path>
                <a:path w="405764">
                  <a:moveTo>
                    <a:pt x="341375" y="0"/>
                  </a:moveTo>
                  <a:lnTo>
                    <a:pt x="352043" y="0"/>
                  </a:lnTo>
                </a:path>
                <a:path w="405764">
                  <a:moveTo>
                    <a:pt x="362712" y="0"/>
                  </a:moveTo>
                  <a:lnTo>
                    <a:pt x="384047" y="0"/>
                  </a:lnTo>
                </a:path>
                <a:path w="405764">
                  <a:moveTo>
                    <a:pt x="394715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898903" y="3168395"/>
              <a:ext cx="7350251" cy="96011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229612" y="3237737"/>
              <a:ext cx="6624955" cy="21590"/>
            </a:xfrm>
            <a:custGeom>
              <a:avLst/>
              <a:gdLst/>
              <a:ahLst/>
              <a:cxnLst/>
              <a:rect l="l" t="t" r="r" b="b"/>
              <a:pathLst>
                <a:path w="6624955" h="21589">
                  <a:moveTo>
                    <a:pt x="394715" y="0"/>
                  </a:moveTo>
                  <a:lnTo>
                    <a:pt x="405383" y="0"/>
                  </a:lnTo>
                </a:path>
                <a:path w="6624955" h="21589">
                  <a:moveTo>
                    <a:pt x="416051" y="0"/>
                  </a:moveTo>
                  <a:lnTo>
                    <a:pt x="426719" y="0"/>
                  </a:lnTo>
                </a:path>
                <a:path w="6624955" h="21589">
                  <a:moveTo>
                    <a:pt x="437388" y="0"/>
                  </a:moveTo>
                  <a:lnTo>
                    <a:pt x="448055" y="0"/>
                  </a:lnTo>
                </a:path>
                <a:path w="6624955" h="21589">
                  <a:moveTo>
                    <a:pt x="458723" y="0"/>
                  </a:moveTo>
                  <a:lnTo>
                    <a:pt x="469391" y="0"/>
                  </a:lnTo>
                </a:path>
                <a:path w="6624955" h="21589">
                  <a:moveTo>
                    <a:pt x="480059" y="0"/>
                  </a:moveTo>
                  <a:lnTo>
                    <a:pt x="490727" y="0"/>
                  </a:lnTo>
                </a:path>
                <a:path w="6624955" h="21589">
                  <a:moveTo>
                    <a:pt x="501395" y="0"/>
                  </a:moveTo>
                  <a:lnTo>
                    <a:pt x="522731" y="0"/>
                  </a:lnTo>
                </a:path>
                <a:path w="6624955" h="21589">
                  <a:moveTo>
                    <a:pt x="1077467" y="0"/>
                  </a:moveTo>
                  <a:lnTo>
                    <a:pt x="1088135" y="0"/>
                  </a:lnTo>
                </a:path>
                <a:path w="6624955" h="21589">
                  <a:moveTo>
                    <a:pt x="1194815" y="0"/>
                  </a:moveTo>
                  <a:lnTo>
                    <a:pt x="1205483" y="0"/>
                  </a:lnTo>
                </a:path>
                <a:path w="6624955" h="21589">
                  <a:moveTo>
                    <a:pt x="1216151" y="0"/>
                  </a:moveTo>
                  <a:lnTo>
                    <a:pt x="1226819" y="0"/>
                  </a:lnTo>
                </a:path>
                <a:path w="6624955" h="21589">
                  <a:moveTo>
                    <a:pt x="1237487" y="0"/>
                  </a:moveTo>
                  <a:lnTo>
                    <a:pt x="1248155" y="0"/>
                  </a:lnTo>
                </a:path>
                <a:path w="6624955" h="21589">
                  <a:moveTo>
                    <a:pt x="1258823" y="0"/>
                  </a:moveTo>
                  <a:lnTo>
                    <a:pt x="1269491" y="0"/>
                  </a:lnTo>
                </a:path>
                <a:path w="6624955" h="21589">
                  <a:moveTo>
                    <a:pt x="1280159" y="0"/>
                  </a:moveTo>
                  <a:lnTo>
                    <a:pt x="1290827" y="0"/>
                  </a:lnTo>
                </a:path>
                <a:path w="6624955" h="21589">
                  <a:moveTo>
                    <a:pt x="1301495" y="0"/>
                  </a:moveTo>
                  <a:lnTo>
                    <a:pt x="1322831" y="0"/>
                  </a:lnTo>
                </a:path>
                <a:path w="6624955" h="21589">
                  <a:moveTo>
                    <a:pt x="1333499" y="0"/>
                  </a:moveTo>
                  <a:lnTo>
                    <a:pt x="1344167" y="0"/>
                  </a:lnTo>
                </a:path>
                <a:path w="6624955" h="21589">
                  <a:moveTo>
                    <a:pt x="1354835" y="0"/>
                  </a:moveTo>
                  <a:lnTo>
                    <a:pt x="1365503" y="0"/>
                  </a:lnTo>
                </a:path>
                <a:path w="6624955" h="21589">
                  <a:moveTo>
                    <a:pt x="1376171" y="0"/>
                  </a:moveTo>
                  <a:lnTo>
                    <a:pt x="1386839" y="0"/>
                  </a:lnTo>
                </a:path>
                <a:path w="6624955" h="21589">
                  <a:moveTo>
                    <a:pt x="1397507" y="0"/>
                  </a:moveTo>
                  <a:lnTo>
                    <a:pt x="1408175" y="0"/>
                  </a:lnTo>
                </a:path>
                <a:path w="6624955" h="21589">
                  <a:moveTo>
                    <a:pt x="1418843" y="0"/>
                  </a:moveTo>
                  <a:lnTo>
                    <a:pt x="1429511" y="0"/>
                  </a:lnTo>
                </a:path>
                <a:path w="6624955" h="21589">
                  <a:moveTo>
                    <a:pt x="1440179" y="0"/>
                  </a:moveTo>
                  <a:lnTo>
                    <a:pt x="1450847" y="0"/>
                  </a:lnTo>
                </a:path>
                <a:path w="6624955" h="21589">
                  <a:moveTo>
                    <a:pt x="1461515" y="0"/>
                  </a:moveTo>
                  <a:lnTo>
                    <a:pt x="1482851" y="0"/>
                  </a:lnTo>
                </a:path>
                <a:path w="6624955" h="21589">
                  <a:moveTo>
                    <a:pt x="1493519" y="0"/>
                  </a:moveTo>
                  <a:lnTo>
                    <a:pt x="1504187" y="0"/>
                  </a:lnTo>
                </a:path>
                <a:path w="6624955" h="21589">
                  <a:moveTo>
                    <a:pt x="1514855" y="0"/>
                  </a:moveTo>
                  <a:lnTo>
                    <a:pt x="1525523" y="0"/>
                  </a:lnTo>
                </a:path>
                <a:path w="6624955" h="21589">
                  <a:moveTo>
                    <a:pt x="1536191" y="0"/>
                  </a:moveTo>
                  <a:lnTo>
                    <a:pt x="1546859" y="0"/>
                  </a:lnTo>
                </a:path>
                <a:path w="6624955" h="21589">
                  <a:moveTo>
                    <a:pt x="1557527" y="0"/>
                  </a:moveTo>
                  <a:lnTo>
                    <a:pt x="1568195" y="0"/>
                  </a:lnTo>
                </a:path>
                <a:path w="6624955" h="21589">
                  <a:moveTo>
                    <a:pt x="1578863" y="0"/>
                  </a:moveTo>
                  <a:lnTo>
                    <a:pt x="1589531" y="0"/>
                  </a:lnTo>
                </a:path>
                <a:path w="6624955" h="21589">
                  <a:moveTo>
                    <a:pt x="1600199" y="0"/>
                  </a:moveTo>
                  <a:lnTo>
                    <a:pt x="1610867" y="0"/>
                  </a:lnTo>
                </a:path>
                <a:path w="6624955" h="21589">
                  <a:moveTo>
                    <a:pt x="2154935" y="0"/>
                  </a:moveTo>
                  <a:lnTo>
                    <a:pt x="2165603" y="0"/>
                  </a:lnTo>
                </a:path>
                <a:path w="6624955" h="21589">
                  <a:moveTo>
                    <a:pt x="2240279" y="0"/>
                  </a:moveTo>
                  <a:lnTo>
                    <a:pt x="2250947" y="0"/>
                  </a:lnTo>
                </a:path>
                <a:path w="6624955" h="21589">
                  <a:moveTo>
                    <a:pt x="2261615" y="0"/>
                  </a:moveTo>
                  <a:lnTo>
                    <a:pt x="2282951" y="0"/>
                  </a:lnTo>
                </a:path>
                <a:path w="6624955" h="21589">
                  <a:moveTo>
                    <a:pt x="2293619" y="0"/>
                  </a:moveTo>
                  <a:lnTo>
                    <a:pt x="2304287" y="0"/>
                  </a:lnTo>
                </a:path>
                <a:path w="6624955" h="21589">
                  <a:moveTo>
                    <a:pt x="2314955" y="0"/>
                  </a:moveTo>
                  <a:lnTo>
                    <a:pt x="2325623" y="0"/>
                  </a:lnTo>
                </a:path>
                <a:path w="6624955" h="21589">
                  <a:moveTo>
                    <a:pt x="2336291" y="0"/>
                  </a:moveTo>
                  <a:lnTo>
                    <a:pt x="2346959" y="0"/>
                  </a:lnTo>
                </a:path>
                <a:path w="6624955" h="21589">
                  <a:moveTo>
                    <a:pt x="2357627" y="0"/>
                  </a:moveTo>
                  <a:lnTo>
                    <a:pt x="2368295" y="0"/>
                  </a:lnTo>
                </a:path>
                <a:path w="6624955" h="21589">
                  <a:moveTo>
                    <a:pt x="2378963" y="0"/>
                  </a:moveTo>
                  <a:lnTo>
                    <a:pt x="2389631" y="0"/>
                  </a:lnTo>
                </a:path>
                <a:path w="6624955" h="21589">
                  <a:moveTo>
                    <a:pt x="6614159" y="0"/>
                  </a:moveTo>
                  <a:lnTo>
                    <a:pt x="6624827" y="0"/>
                  </a:lnTo>
                </a:path>
                <a:path w="6624955" h="21589">
                  <a:moveTo>
                    <a:pt x="0" y="21336"/>
                  </a:moveTo>
                  <a:lnTo>
                    <a:pt x="10667" y="21336"/>
                  </a:lnTo>
                </a:path>
                <a:path w="6624955" h="21589">
                  <a:moveTo>
                    <a:pt x="21335" y="21336"/>
                  </a:moveTo>
                  <a:lnTo>
                    <a:pt x="42671" y="21336"/>
                  </a:lnTo>
                </a:path>
                <a:path w="6624955" h="21589">
                  <a:moveTo>
                    <a:pt x="53339" y="21336"/>
                  </a:moveTo>
                  <a:lnTo>
                    <a:pt x="64007" y="21336"/>
                  </a:lnTo>
                </a:path>
                <a:path w="6624955" h="21589">
                  <a:moveTo>
                    <a:pt x="74675" y="21336"/>
                  </a:moveTo>
                  <a:lnTo>
                    <a:pt x="85343" y="21336"/>
                  </a:lnTo>
                </a:path>
                <a:path w="6624955" h="21589">
                  <a:moveTo>
                    <a:pt x="96012" y="21336"/>
                  </a:moveTo>
                  <a:lnTo>
                    <a:pt x="106679" y="21336"/>
                  </a:lnTo>
                </a:path>
                <a:path w="6624955" h="21589">
                  <a:moveTo>
                    <a:pt x="117347" y="21336"/>
                  </a:moveTo>
                  <a:lnTo>
                    <a:pt x="128015" y="21336"/>
                  </a:lnTo>
                </a:path>
                <a:path w="6624955" h="21589">
                  <a:moveTo>
                    <a:pt x="138683" y="21336"/>
                  </a:moveTo>
                  <a:lnTo>
                    <a:pt x="149351" y="21336"/>
                  </a:lnTo>
                </a:path>
                <a:path w="6624955" h="21589">
                  <a:moveTo>
                    <a:pt x="160019" y="21336"/>
                  </a:moveTo>
                  <a:lnTo>
                    <a:pt x="170687" y="21336"/>
                  </a:lnTo>
                </a:path>
                <a:path w="6624955" h="21589">
                  <a:moveTo>
                    <a:pt x="181356" y="21336"/>
                  </a:moveTo>
                  <a:lnTo>
                    <a:pt x="202691" y="21336"/>
                  </a:lnTo>
                </a:path>
                <a:path w="6624955" h="21589">
                  <a:moveTo>
                    <a:pt x="213359" y="21336"/>
                  </a:moveTo>
                  <a:lnTo>
                    <a:pt x="224027" y="21336"/>
                  </a:lnTo>
                </a:path>
                <a:path w="6624955" h="21589">
                  <a:moveTo>
                    <a:pt x="234695" y="21336"/>
                  </a:moveTo>
                  <a:lnTo>
                    <a:pt x="245363" y="21336"/>
                  </a:lnTo>
                </a:path>
                <a:path w="6624955" h="21589">
                  <a:moveTo>
                    <a:pt x="256031" y="21336"/>
                  </a:moveTo>
                  <a:lnTo>
                    <a:pt x="266699" y="21336"/>
                  </a:lnTo>
                </a:path>
                <a:path w="6624955" h="21589">
                  <a:moveTo>
                    <a:pt x="277368" y="21336"/>
                  </a:moveTo>
                  <a:lnTo>
                    <a:pt x="288035" y="21336"/>
                  </a:lnTo>
                </a:path>
                <a:path w="6624955" h="21589">
                  <a:moveTo>
                    <a:pt x="298703" y="21336"/>
                  </a:moveTo>
                  <a:lnTo>
                    <a:pt x="309371" y="21336"/>
                  </a:lnTo>
                </a:path>
                <a:path w="6624955" h="21589">
                  <a:moveTo>
                    <a:pt x="320039" y="21336"/>
                  </a:moveTo>
                  <a:lnTo>
                    <a:pt x="330707" y="21336"/>
                  </a:lnTo>
                </a:path>
                <a:path w="6624955" h="21589">
                  <a:moveTo>
                    <a:pt x="341375" y="21336"/>
                  </a:moveTo>
                  <a:lnTo>
                    <a:pt x="362711" y="21336"/>
                  </a:lnTo>
                </a:path>
                <a:path w="6624955" h="21589">
                  <a:moveTo>
                    <a:pt x="373379" y="21336"/>
                  </a:moveTo>
                  <a:lnTo>
                    <a:pt x="384047" y="21336"/>
                  </a:lnTo>
                </a:path>
                <a:path w="6624955" h="21589">
                  <a:moveTo>
                    <a:pt x="394715" y="21336"/>
                  </a:moveTo>
                  <a:lnTo>
                    <a:pt x="405383" y="21336"/>
                  </a:lnTo>
                </a:path>
                <a:path w="6624955" h="21589">
                  <a:moveTo>
                    <a:pt x="416051" y="21336"/>
                  </a:moveTo>
                  <a:lnTo>
                    <a:pt x="426719" y="21336"/>
                  </a:lnTo>
                </a:path>
                <a:path w="6624955" h="21589">
                  <a:moveTo>
                    <a:pt x="437388" y="21336"/>
                  </a:moveTo>
                  <a:lnTo>
                    <a:pt x="448055" y="21336"/>
                  </a:lnTo>
                </a:path>
                <a:path w="6624955" h="21589">
                  <a:moveTo>
                    <a:pt x="458723" y="21336"/>
                  </a:moveTo>
                  <a:lnTo>
                    <a:pt x="469391" y="21336"/>
                  </a:lnTo>
                </a:path>
                <a:path w="6624955" h="21589">
                  <a:moveTo>
                    <a:pt x="480059" y="21336"/>
                  </a:moveTo>
                  <a:lnTo>
                    <a:pt x="490727" y="21336"/>
                  </a:lnTo>
                </a:path>
                <a:path w="6624955" h="21589">
                  <a:moveTo>
                    <a:pt x="501395" y="21336"/>
                  </a:moveTo>
                  <a:lnTo>
                    <a:pt x="522731" y="21336"/>
                  </a:lnTo>
                </a:path>
                <a:path w="6624955" h="21589">
                  <a:moveTo>
                    <a:pt x="778763" y="21336"/>
                  </a:moveTo>
                  <a:lnTo>
                    <a:pt x="789431" y="21336"/>
                  </a:lnTo>
                </a:path>
                <a:path w="6624955" h="21589">
                  <a:moveTo>
                    <a:pt x="874776" y="21336"/>
                  </a:moveTo>
                  <a:lnTo>
                    <a:pt x="885443" y="21336"/>
                  </a:lnTo>
                </a:path>
                <a:path w="662495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662495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662495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662495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662495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6624955" h="21589">
                  <a:moveTo>
                    <a:pt x="1216151" y="21336"/>
                  </a:moveTo>
                  <a:lnTo>
                    <a:pt x="1226819" y="21336"/>
                  </a:lnTo>
                </a:path>
                <a:path w="662495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662495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662495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662495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662495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662495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662495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6624955" h="21589">
                  <a:moveTo>
                    <a:pt x="1397507" y="21336"/>
                  </a:moveTo>
                  <a:lnTo>
                    <a:pt x="1408175" y="21336"/>
                  </a:lnTo>
                </a:path>
                <a:path w="662495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662495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662495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662495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662495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662495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662495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6624955" h="21589">
                  <a:moveTo>
                    <a:pt x="1578863" y="21336"/>
                  </a:moveTo>
                  <a:lnTo>
                    <a:pt x="1589531" y="21336"/>
                  </a:lnTo>
                </a:path>
                <a:path w="6624955" h="21589">
                  <a:moveTo>
                    <a:pt x="1600199" y="21336"/>
                  </a:moveTo>
                  <a:lnTo>
                    <a:pt x="1610867" y="21336"/>
                  </a:lnTo>
                </a:path>
                <a:path w="6624955" h="21589">
                  <a:moveTo>
                    <a:pt x="1941575" y="21336"/>
                  </a:moveTo>
                  <a:lnTo>
                    <a:pt x="1962911" y="21336"/>
                  </a:lnTo>
                </a:path>
                <a:path w="6624955" h="21589">
                  <a:moveTo>
                    <a:pt x="2154935" y="21336"/>
                  </a:moveTo>
                  <a:lnTo>
                    <a:pt x="2165603" y="21336"/>
                  </a:lnTo>
                </a:path>
                <a:path w="6624955" h="21589">
                  <a:moveTo>
                    <a:pt x="2176271" y="21336"/>
                  </a:moveTo>
                  <a:lnTo>
                    <a:pt x="2186939" y="21336"/>
                  </a:lnTo>
                </a:path>
                <a:path w="6624955" h="21589">
                  <a:moveTo>
                    <a:pt x="2197607" y="21336"/>
                  </a:moveTo>
                  <a:lnTo>
                    <a:pt x="220827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63012" y="3253739"/>
              <a:ext cx="586739" cy="3200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048255" y="3269741"/>
              <a:ext cx="906780" cy="10795"/>
            </a:xfrm>
            <a:custGeom>
              <a:avLst/>
              <a:gdLst/>
              <a:ahLst/>
              <a:cxnLst/>
              <a:rect l="l" t="t" r="r" b="b"/>
              <a:pathLst>
                <a:path w="906780" h="10795">
                  <a:moveTo>
                    <a:pt x="224027" y="0"/>
                  </a:moveTo>
                  <a:lnTo>
                    <a:pt x="256031" y="0"/>
                  </a:lnTo>
                </a:path>
                <a:path w="906780" h="10795">
                  <a:moveTo>
                    <a:pt x="266700" y="0"/>
                  </a:moveTo>
                  <a:lnTo>
                    <a:pt x="298703" y="0"/>
                  </a:lnTo>
                </a:path>
                <a:path w="906780" h="10795">
                  <a:moveTo>
                    <a:pt x="309371" y="0"/>
                  </a:moveTo>
                  <a:lnTo>
                    <a:pt x="341375" y="0"/>
                  </a:lnTo>
                </a:path>
                <a:path w="906780" h="10795">
                  <a:moveTo>
                    <a:pt x="352044" y="0"/>
                  </a:moveTo>
                  <a:lnTo>
                    <a:pt x="394715" y="0"/>
                  </a:lnTo>
                </a:path>
                <a:path w="906780" h="10795">
                  <a:moveTo>
                    <a:pt x="405383" y="0"/>
                  </a:moveTo>
                  <a:lnTo>
                    <a:pt x="437387" y="0"/>
                  </a:lnTo>
                </a:path>
                <a:path w="906780" h="10795">
                  <a:moveTo>
                    <a:pt x="448056" y="0"/>
                  </a:moveTo>
                  <a:lnTo>
                    <a:pt x="480059" y="0"/>
                  </a:lnTo>
                </a:path>
                <a:path w="906780" h="10795">
                  <a:moveTo>
                    <a:pt x="490727" y="0"/>
                  </a:moveTo>
                  <a:lnTo>
                    <a:pt x="522731" y="0"/>
                  </a:lnTo>
                </a:path>
                <a:path w="906780" h="10795">
                  <a:moveTo>
                    <a:pt x="544068" y="0"/>
                  </a:moveTo>
                  <a:lnTo>
                    <a:pt x="576071" y="0"/>
                  </a:lnTo>
                </a:path>
                <a:path w="906780" h="10795">
                  <a:moveTo>
                    <a:pt x="586739" y="0"/>
                  </a:moveTo>
                  <a:lnTo>
                    <a:pt x="618743" y="0"/>
                  </a:lnTo>
                </a:path>
                <a:path w="906780" h="10795">
                  <a:moveTo>
                    <a:pt x="629412" y="0"/>
                  </a:moveTo>
                  <a:lnTo>
                    <a:pt x="661415" y="0"/>
                  </a:lnTo>
                </a:path>
                <a:path w="906780" h="10795">
                  <a:moveTo>
                    <a:pt x="672083" y="0"/>
                  </a:moveTo>
                  <a:lnTo>
                    <a:pt x="714755" y="0"/>
                  </a:lnTo>
                </a:path>
                <a:path w="906780" h="10795">
                  <a:moveTo>
                    <a:pt x="0" y="10667"/>
                  </a:moveTo>
                  <a:lnTo>
                    <a:pt x="10667" y="10667"/>
                  </a:lnTo>
                </a:path>
                <a:path w="906780" h="10795">
                  <a:moveTo>
                    <a:pt x="21336" y="10667"/>
                  </a:moveTo>
                  <a:lnTo>
                    <a:pt x="32003" y="10667"/>
                  </a:lnTo>
                </a:path>
                <a:path w="906780" h="10795">
                  <a:moveTo>
                    <a:pt x="42671" y="10667"/>
                  </a:moveTo>
                  <a:lnTo>
                    <a:pt x="64007" y="10667"/>
                  </a:lnTo>
                </a:path>
                <a:path w="906780" h="10795">
                  <a:moveTo>
                    <a:pt x="74675" y="10667"/>
                  </a:moveTo>
                  <a:lnTo>
                    <a:pt x="85343" y="10667"/>
                  </a:lnTo>
                </a:path>
                <a:path w="906780" h="10795">
                  <a:moveTo>
                    <a:pt x="96012" y="10667"/>
                  </a:moveTo>
                  <a:lnTo>
                    <a:pt x="106679" y="10667"/>
                  </a:lnTo>
                </a:path>
                <a:path w="906780" h="10795">
                  <a:moveTo>
                    <a:pt x="256031" y="10667"/>
                  </a:moveTo>
                  <a:lnTo>
                    <a:pt x="266699" y="10667"/>
                  </a:lnTo>
                </a:path>
                <a:path w="906780" h="10795">
                  <a:moveTo>
                    <a:pt x="277368" y="10667"/>
                  </a:moveTo>
                  <a:lnTo>
                    <a:pt x="288035" y="10667"/>
                  </a:lnTo>
                </a:path>
                <a:path w="906780" h="10795">
                  <a:moveTo>
                    <a:pt x="298703" y="10667"/>
                  </a:moveTo>
                  <a:lnTo>
                    <a:pt x="309371" y="10667"/>
                  </a:lnTo>
                </a:path>
                <a:path w="906780" h="10795">
                  <a:moveTo>
                    <a:pt x="320039" y="10667"/>
                  </a:moveTo>
                  <a:lnTo>
                    <a:pt x="330707" y="10667"/>
                  </a:lnTo>
                </a:path>
                <a:path w="906780" h="10795">
                  <a:moveTo>
                    <a:pt x="341375" y="10667"/>
                  </a:moveTo>
                  <a:lnTo>
                    <a:pt x="352043" y="10667"/>
                  </a:lnTo>
                </a:path>
                <a:path w="906780" h="10795">
                  <a:moveTo>
                    <a:pt x="362712" y="10667"/>
                  </a:moveTo>
                  <a:lnTo>
                    <a:pt x="384047" y="10667"/>
                  </a:lnTo>
                </a:path>
                <a:path w="906780" h="10795">
                  <a:moveTo>
                    <a:pt x="394715" y="10667"/>
                  </a:moveTo>
                  <a:lnTo>
                    <a:pt x="405383" y="10667"/>
                  </a:lnTo>
                </a:path>
                <a:path w="906780" h="10795">
                  <a:moveTo>
                    <a:pt x="416051" y="10667"/>
                  </a:moveTo>
                  <a:lnTo>
                    <a:pt x="426719" y="10667"/>
                  </a:lnTo>
                </a:path>
                <a:path w="906780" h="10795">
                  <a:moveTo>
                    <a:pt x="437388" y="10667"/>
                  </a:moveTo>
                  <a:lnTo>
                    <a:pt x="448055" y="10667"/>
                  </a:lnTo>
                </a:path>
                <a:path w="906780" h="10795">
                  <a:moveTo>
                    <a:pt x="458724" y="10667"/>
                  </a:moveTo>
                  <a:lnTo>
                    <a:pt x="469391" y="10667"/>
                  </a:lnTo>
                </a:path>
                <a:path w="906780" h="10795">
                  <a:moveTo>
                    <a:pt x="480059" y="10667"/>
                  </a:moveTo>
                  <a:lnTo>
                    <a:pt x="490727" y="10667"/>
                  </a:lnTo>
                </a:path>
                <a:path w="906780" h="10795">
                  <a:moveTo>
                    <a:pt x="501395" y="10667"/>
                  </a:moveTo>
                  <a:lnTo>
                    <a:pt x="512063" y="10667"/>
                  </a:lnTo>
                </a:path>
                <a:path w="906780" h="10795">
                  <a:moveTo>
                    <a:pt x="522731" y="10667"/>
                  </a:moveTo>
                  <a:lnTo>
                    <a:pt x="544067" y="10667"/>
                  </a:lnTo>
                </a:path>
                <a:path w="906780" h="10795">
                  <a:moveTo>
                    <a:pt x="554735" y="10667"/>
                  </a:moveTo>
                  <a:lnTo>
                    <a:pt x="565403" y="10667"/>
                  </a:lnTo>
                </a:path>
                <a:path w="906780" h="10795">
                  <a:moveTo>
                    <a:pt x="576071" y="10667"/>
                  </a:moveTo>
                  <a:lnTo>
                    <a:pt x="586739" y="10667"/>
                  </a:lnTo>
                </a:path>
                <a:path w="906780" h="10795">
                  <a:moveTo>
                    <a:pt x="597407" y="10667"/>
                  </a:moveTo>
                  <a:lnTo>
                    <a:pt x="608075" y="10667"/>
                  </a:lnTo>
                </a:path>
                <a:path w="906780" h="10795">
                  <a:moveTo>
                    <a:pt x="618744" y="10667"/>
                  </a:moveTo>
                  <a:lnTo>
                    <a:pt x="629411" y="10667"/>
                  </a:lnTo>
                </a:path>
                <a:path w="906780" h="10795">
                  <a:moveTo>
                    <a:pt x="640079" y="10667"/>
                  </a:moveTo>
                  <a:lnTo>
                    <a:pt x="650747" y="10667"/>
                  </a:lnTo>
                </a:path>
                <a:path w="906780" h="10795">
                  <a:moveTo>
                    <a:pt x="661415" y="10667"/>
                  </a:moveTo>
                  <a:lnTo>
                    <a:pt x="672083" y="10667"/>
                  </a:lnTo>
                </a:path>
                <a:path w="906780" h="10795">
                  <a:moveTo>
                    <a:pt x="682751" y="10667"/>
                  </a:moveTo>
                  <a:lnTo>
                    <a:pt x="704087" y="10667"/>
                  </a:lnTo>
                </a:path>
                <a:path w="906780" h="10795">
                  <a:moveTo>
                    <a:pt x="757427" y="10667"/>
                  </a:moveTo>
                  <a:lnTo>
                    <a:pt x="768095" y="10667"/>
                  </a:lnTo>
                </a:path>
                <a:path w="906780" h="10795">
                  <a:moveTo>
                    <a:pt x="896112" y="10667"/>
                  </a:moveTo>
                  <a:lnTo>
                    <a:pt x="906779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157727" y="3253739"/>
              <a:ext cx="6230112" cy="53339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349752" y="32804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" y="0"/>
                  </a:lnTo>
                </a:path>
                <a:path w="106679">
                  <a:moveTo>
                    <a:pt x="21336" y="0"/>
                  </a:moveTo>
                  <a:lnTo>
                    <a:pt x="42671" y="0"/>
                  </a:lnTo>
                </a:path>
                <a:path w="106679">
                  <a:moveTo>
                    <a:pt x="53339" y="0"/>
                  </a:moveTo>
                  <a:lnTo>
                    <a:pt x="64007" y="0"/>
                  </a:lnTo>
                </a:path>
                <a:path w="106679">
                  <a:moveTo>
                    <a:pt x="74675" y="0"/>
                  </a:moveTo>
                  <a:lnTo>
                    <a:pt x="85343" y="0"/>
                  </a:lnTo>
                </a:path>
                <a:path w="106679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994916" y="3264407"/>
              <a:ext cx="1322831" cy="3200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467099" y="3280409"/>
              <a:ext cx="1152525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0667" y="0"/>
                  </a:lnTo>
                </a:path>
                <a:path w="1152525">
                  <a:moveTo>
                    <a:pt x="21336" y="0"/>
                  </a:moveTo>
                  <a:lnTo>
                    <a:pt x="32003" y="0"/>
                  </a:lnTo>
                </a:path>
                <a:path w="1152525">
                  <a:moveTo>
                    <a:pt x="42672" y="0"/>
                  </a:moveTo>
                  <a:lnTo>
                    <a:pt x="53339" y="0"/>
                  </a:lnTo>
                </a:path>
                <a:path w="1152525">
                  <a:moveTo>
                    <a:pt x="64007" y="0"/>
                  </a:moveTo>
                  <a:lnTo>
                    <a:pt x="85343" y="0"/>
                  </a:lnTo>
                </a:path>
                <a:path w="1152525">
                  <a:moveTo>
                    <a:pt x="96012" y="0"/>
                  </a:moveTo>
                  <a:lnTo>
                    <a:pt x="106679" y="0"/>
                  </a:lnTo>
                </a:path>
                <a:path w="1152525">
                  <a:moveTo>
                    <a:pt x="117348" y="0"/>
                  </a:moveTo>
                  <a:lnTo>
                    <a:pt x="128015" y="0"/>
                  </a:lnTo>
                </a:path>
                <a:path w="1152525">
                  <a:moveTo>
                    <a:pt x="138684" y="0"/>
                  </a:moveTo>
                  <a:lnTo>
                    <a:pt x="149351" y="0"/>
                  </a:lnTo>
                </a:path>
                <a:path w="1152525">
                  <a:moveTo>
                    <a:pt x="160019" y="0"/>
                  </a:moveTo>
                  <a:lnTo>
                    <a:pt x="170687" y="0"/>
                  </a:lnTo>
                </a:path>
                <a:path w="1152525">
                  <a:moveTo>
                    <a:pt x="181355" y="0"/>
                  </a:moveTo>
                  <a:lnTo>
                    <a:pt x="192023" y="0"/>
                  </a:lnTo>
                </a:path>
                <a:path w="1152525">
                  <a:moveTo>
                    <a:pt x="202691" y="0"/>
                  </a:moveTo>
                  <a:lnTo>
                    <a:pt x="213359" y="0"/>
                  </a:lnTo>
                </a:path>
                <a:path w="1152525">
                  <a:moveTo>
                    <a:pt x="224027" y="0"/>
                  </a:moveTo>
                  <a:lnTo>
                    <a:pt x="245363" y="0"/>
                  </a:lnTo>
                </a:path>
                <a:path w="1152525">
                  <a:moveTo>
                    <a:pt x="256031" y="0"/>
                  </a:moveTo>
                  <a:lnTo>
                    <a:pt x="266699" y="0"/>
                  </a:lnTo>
                </a:path>
                <a:path w="1152525">
                  <a:moveTo>
                    <a:pt x="277367" y="0"/>
                  </a:moveTo>
                  <a:lnTo>
                    <a:pt x="288035" y="0"/>
                  </a:lnTo>
                </a:path>
                <a:path w="1152525">
                  <a:moveTo>
                    <a:pt x="298703" y="0"/>
                  </a:moveTo>
                  <a:lnTo>
                    <a:pt x="309371" y="0"/>
                  </a:lnTo>
                </a:path>
                <a:path w="1152525">
                  <a:moveTo>
                    <a:pt x="320039" y="0"/>
                  </a:moveTo>
                  <a:lnTo>
                    <a:pt x="330707" y="0"/>
                  </a:lnTo>
                </a:path>
                <a:path w="1152525">
                  <a:moveTo>
                    <a:pt x="341375" y="0"/>
                  </a:moveTo>
                  <a:lnTo>
                    <a:pt x="352043" y="0"/>
                  </a:lnTo>
                </a:path>
                <a:path w="1152525">
                  <a:moveTo>
                    <a:pt x="938783" y="0"/>
                  </a:moveTo>
                  <a:lnTo>
                    <a:pt x="949451" y="0"/>
                  </a:lnTo>
                </a:path>
                <a:path w="1152525">
                  <a:moveTo>
                    <a:pt x="960119" y="0"/>
                  </a:moveTo>
                  <a:lnTo>
                    <a:pt x="970787" y="0"/>
                  </a:lnTo>
                </a:path>
                <a:path w="1152525">
                  <a:moveTo>
                    <a:pt x="981455" y="0"/>
                  </a:moveTo>
                  <a:lnTo>
                    <a:pt x="992123" y="0"/>
                  </a:lnTo>
                </a:path>
                <a:path w="1152525">
                  <a:moveTo>
                    <a:pt x="1002791" y="0"/>
                  </a:moveTo>
                  <a:lnTo>
                    <a:pt x="1013459" y="0"/>
                  </a:lnTo>
                </a:path>
                <a:path w="1152525">
                  <a:moveTo>
                    <a:pt x="1024127" y="0"/>
                  </a:moveTo>
                  <a:lnTo>
                    <a:pt x="1045463" y="0"/>
                  </a:lnTo>
                </a:path>
                <a:path w="1152525">
                  <a:moveTo>
                    <a:pt x="1056131" y="0"/>
                  </a:moveTo>
                  <a:lnTo>
                    <a:pt x="1066799" y="0"/>
                  </a:lnTo>
                </a:path>
                <a:path w="1152525">
                  <a:moveTo>
                    <a:pt x="1077467" y="0"/>
                  </a:moveTo>
                  <a:lnTo>
                    <a:pt x="1088135" y="0"/>
                  </a:lnTo>
                </a:path>
                <a:path w="1152525">
                  <a:moveTo>
                    <a:pt x="1098803" y="0"/>
                  </a:moveTo>
                  <a:lnTo>
                    <a:pt x="1109471" y="0"/>
                  </a:lnTo>
                </a:path>
                <a:path w="1152525">
                  <a:moveTo>
                    <a:pt x="1120139" y="0"/>
                  </a:moveTo>
                  <a:lnTo>
                    <a:pt x="1130807" y="0"/>
                  </a:lnTo>
                </a:path>
                <a:path w="1152525">
                  <a:moveTo>
                    <a:pt x="1141476" y="0"/>
                  </a:moveTo>
                  <a:lnTo>
                    <a:pt x="11521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250947" y="3275075"/>
              <a:ext cx="7200900" cy="7467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467099" y="332308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4">
                  <a:moveTo>
                    <a:pt x="0" y="0"/>
                  </a:moveTo>
                  <a:lnTo>
                    <a:pt x="10667" y="0"/>
                  </a:lnTo>
                </a:path>
                <a:path w="1290954">
                  <a:moveTo>
                    <a:pt x="21336" y="0"/>
                  </a:moveTo>
                  <a:lnTo>
                    <a:pt x="32003" y="0"/>
                  </a:lnTo>
                </a:path>
                <a:path w="1290954">
                  <a:moveTo>
                    <a:pt x="42672" y="0"/>
                  </a:moveTo>
                  <a:lnTo>
                    <a:pt x="53339" y="0"/>
                  </a:lnTo>
                </a:path>
                <a:path w="1290954">
                  <a:moveTo>
                    <a:pt x="64007" y="0"/>
                  </a:moveTo>
                  <a:lnTo>
                    <a:pt x="85343" y="0"/>
                  </a:lnTo>
                </a:path>
                <a:path w="1290954">
                  <a:moveTo>
                    <a:pt x="96012" y="0"/>
                  </a:moveTo>
                  <a:lnTo>
                    <a:pt x="106679" y="0"/>
                  </a:lnTo>
                </a:path>
                <a:path w="1290954">
                  <a:moveTo>
                    <a:pt x="117348" y="0"/>
                  </a:moveTo>
                  <a:lnTo>
                    <a:pt x="128015" y="0"/>
                  </a:lnTo>
                </a:path>
                <a:path w="1290954">
                  <a:moveTo>
                    <a:pt x="138684" y="0"/>
                  </a:moveTo>
                  <a:lnTo>
                    <a:pt x="149351" y="0"/>
                  </a:lnTo>
                </a:path>
                <a:path w="1290954">
                  <a:moveTo>
                    <a:pt x="160019" y="0"/>
                  </a:moveTo>
                  <a:lnTo>
                    <a:pt x="170687" y="0"/>
                  </a:lnTo>
                </a:path>
                <a:path w="1290954">
                  <a:moveTo>
                    <a:pt x="181355" y="0"/>
                  </a:moveTo>
                  <a:lnTo>
                    <a:pt x="192023" y="0"/>
                  </a:lnTo>
                </a:path>
                <a:path w="1290954">
                  <a:moveTo>
                    <a:pt x="202691" y="0"/>
                  </a:moveTo>
                  <a:lnTo>
                    <a:pt x="213359" y="0"/>
                  </a:lnTo>
                </a:path>
                <a:path w="1290954">
                  <a:moveTo>
                    <a:pt x="224027" y="0"/>
                  </a:moveTo>
                  <a:lnTo>
                    <a:pt x="245363" y="0"/>
                  </a:lnTo>
                </a:path>
                <a:path w="1290954">
                  <a:moveTo>
                    <a:pt x="256031" y="0"/>
                  </a:moveTo>
                  <a:lnTo>
                    <a:pt x="266699" y="0"/>
                  </a:lnTo>
                </a:path>
                <a:path w="1290954">
                  <a:moveTo>
                    <a:pt x="277367" y="0"/>
                  </a:moveTo>
                  <a:lnTo>
                    <a:pt x="288035" y="0"/>
                  </a:lnTo>
                </a:path>
                <a:path w="1290954">
                  <a:moveTo>
                    <a:pt x="298703" y="0"/>
                  </a:moveTo>
                  <a:lnTo>
                    <a:pt x="309371" y="0"/>
                  </a:lnTo>
                </a:path>
                <a:path w="1290954">
                  <a:moveTo>
                    <a:pt x="320039" y="0"/>
                  </a:moveTo>
                  <a:lnTo>
                    <a:pt x="330707" y="0"/>
                  </a:lnTo>
                </a:path>
                <a:path w="1290954">
                  <a:moveTo>
                    <a:pt x="341375" y="0"/>
                  </a:moveTo>
                  <a:lnTo>
                    <a:pt x="352043" y="0"/>
                  </a:lnTo>
                </a:path>
                <a:path w="1290954">
                  <a:moveTo>
                    <a:pt x="362712" y="0"/>
                  </a:moveTo>
                  <a:lnTo>
                    <a:pt x="373379" y="0"/>
                  </a:lnTo>
                </a:path>
                <a:path w="1290954">
                  <a:moveTo>
                    <a:pt x="384048" y="0"/>
                  </a:moveTo>
                  <a:lnTo>
                    <a:pt x="405383" y="0"/>
                  </a:lnTo>
                </a:path>
                <a:path w="1290954">
                  <a:moveTo>
                    <a:pt x="416051" y="0"/>
                  </a:moveTo>
                  <a:lnTo>
                    <a:pt x="426719" y="0"/>
                  </a:lnTo>
                </a:path>
                <a:path w="1290954">
                  <a:moveTo>
                    <a:pt x="437388" y="0"/>
                  </a:moveTo>
                  <a:lnTo>
                    <a:pt x="448055" y="0"/>
                  </a:lnTo>
                </a:path>
                <a:path w="1290954">
                  <a:moveTo>
                    <a:pt x="458724" y="0"/>
                  </a:moveTo>
                  <a:lnTo>
                    <a:pt x="469391" y="0"/>
                  </a:lnTo>
                </a:path>
                <a:path w="1290954">
                  <a:moveTo>
                    <a:pt x="480060" y="0"/>
                  </a:moveTo>
                  <a:lnTo>
                    <a:pt x="490727" y="0"/>
                  </a:lnTo>
                </a:path>
                <a:path w="1290954">
                  <a:moveTo>
                    <a:pt x="501395" y="0"/>
                  </a:moveTo>
                  <a:lnTo>
                    <a:pt x="512063" y="0"/>
                  </a:lnTo>
                </a:path>
                <a:path w="1290954">
                  <a:moveTo>
                    <a:pt x="522731" y="0"/>
                  </a:moveTo>
                  <a:lnTo>
                    <a:pt x="533399" y="0"/>
                  </a:lnTo>
                </a:path>
                <a:path w="1290954">
                  <a:moveTo>
                    <a:pt x="544067" y="0"/>
                  </a:moveTo>
                  <a:lnTo>
                    <a:pt x="565403" y="0"/>
                  </a:lnTo>
                </a:path>
                <a:path w="1290954">
                  <a:moveTo>
                    <a:pt x="576072" y="0"/>
                  </a:moveTo>
                  <a:lnTo>
                    <a:pt x="586739" y="0"/>
                  </a:lnTo>
                </a:path>
                <a:path w="1290954">
                  <a:moveTo>
                    <a:pt x="597407" y="0"/>
                  </a:moveTo>
                  <a:lnTo>
                    <a:pt x="608075" y="0"/>
                  </a:lnTo>
                </a:path>
                <a:path w="1290954">
                  <a:moveTo>
                    <a:pt x="618743" y="0"/>
                  </a:moveTo>
                  <a:lnTo>
                    <a:pt x="629411" y="0"/>
                  </a:lnTo>
                </a:path>
                <a:path w="1290954">
                  <a:moveTo>
                    <a:pt x="640079" y="0"/>
                  </a:moveTo>
                  <a:lnTo>
                    <a:pt x="650747" y="0"/>
                  </a:lnTo>
                </a:path>
                <a:path w="1290954">
                  <a:moveTo>
                    <a:pt x="661415" y="0"/>
                  </a:moveTo>
                  <a:lnTo>
                    <a:pt x="672083" y="0"/>
                  </a:lnTo>
                </a:path>
                <a:path w="1290954">
                  <a:moveTo>
                    <a:pt x="682751" y="0"/>
                  </a:moveTo>
                  <a:lnTo>
                    <a:pt x="693419" y="0"/>
                  </a:lnTo>
                </a:path>
                <a:path w="1290954">
                  <a:moveTo>
                    <a:pt x="704088" y="0"/>
                  </a:moveTo>
                  <a:lnTo>
                    <a:pt x="725423" y="0"/>
                  </a:lnTo>
                </a:path>
                <a:path w="1290954">
                  <a:moveTo>
                    <a:pt x="736091" y="0"/>
                  </a:moveTo>
                  <a:lnTo>
                    <a:pt x="746759" y="0"/>
                  </a:lnTo>
                </a:path>
                <a:path w="1290954">
                  <a:moveTo>
                    <a:pt x="757427" y="0"/>
                  </a:moveTo>
                  <a:lnTo>
                    <a:pt x="768095" y="0"/>
                  </a:lnTo>
                </a:path>
                <a:path w="1290954">
                  <a:moveTo>
                    <a:pt x="778763" y="0"/>
                  </a:moveTo>
                  <a:lnTo>
                    <a:pt x="789431" y="0"/>
                  </a:lnTo>
                </a:path>
                <a:path w="1290954">
                  <a:moveTo>
                    <a:pt x="800100" y="0"/>
                  </a:moveTo>
                  <a:lnTo>
                    <a:pt x="810767" y="0"/>
                  </a:lnTo>
                </a:path>
                <a:path w="1290954">
                  <a:moveTo>
                    <a:pt x="821436" y="0"/>
                  </a:moveTo>
                  <a:lnTo>
                    <a:pt x="832103" y="0"/>
                  </a:lnTo>
                </a:path>
                <a:path w="1290954">
                  <a:moveTo>
                    <a:pt x="842772" y="0"/>
                  </a:moveTo>
                  <a:lnTo>
                    <a:pt x="853439" y="0"/>
                  </a:lnTo>
                </a:path>
                <a:path w="1290954">
                  <a:moveTo>
                    <a:pt x="864107" y="0"/>
                  </a:moveTo>
                  <a:lnTo>
                    <a:pt x="885443" y="0"/>
                  </a:lnTo>
                </a:path>
                <a:path w="1290954">
                  <a:moveTo>
                    <a:pt x="896112" y="0"/>
                  </a:moveTo>
                  <a:lnTo>
                    <a:pt x="906779" y="0"/>
                  </a:lnTo>
                </a:path>
                <a:path w="1290954">
                  <a:moveTo>
                    <a:pt x="917448" y="0"/>
                  </a:moveTo>
                  <a:lnTo>
                    <a:pt x="928115" y="0"/>
                  </a:lnTo>
                </a:path>
                <a:path w="1290954">
                  <a:moveTo>
                    <a:pt x="938783" y="0"/>
                  </a:moveTo>
                  <a:lnTo>
                    <a:pt x="949451" y="0"/>
                  </a:lnTo>
                </a:path>
                <a:path w="1290954">
                  <a:moveTo>
                    <a:pt x="960119" y="0"/>
                  </a:moveTo>
                  <a:lnTo>
                    <a:pt x="970787" y="0"/>
                  </a:lnTo>
                </a:path>
                <a:path w="1290954">
                  <a:moveTo>
                    <a:pt x="981455" y="0"/>
                  </a:moveTo>
                  <a:lnTo>
                    <a:pt x="992123" y="0"/>
                  </a:lnTo>
                </a:path>
                <a:path w="1290954">
                  <a:moveTo>
                    <a:pt x="1002791" y="0"/>
                  </a:moveTo>
                  <a:lnTo>
                    <a:pt x="1013459" y="0"/>
                  </a:lnTo>
                </a:path>
                <a:path w="1290954">
                  <a:moveTo>
                    <a:pt x="1024127" y="0"/>
                  </a:moveTo>
                  <a:lnTo>
                    <a:pt x="1045463" y="0"/>
                  </a:lnTo>
                </a:path>
                <a:path w="1290954">
                  <a:moveTo>
                    <a:pt x="1056131" y="0"/>
                  </a:moveTo>
                  <a:lnTo>
                    <a:pt x="1066799" y="0"/>
                  </a:lnTo>
                </a:path>
                <a:path w="1290954">
                  <a:moveTo>
                    <a:pt x="1077467" y="0"/>
                  </a:moveTo>
                  <a:lnTo>
                    <a:pt x="1088135" y="0"/>
                  </a:lnTo>
                </a:path>
                <a:path w="1290954">
                  <a:moveTo>
                    <a:pt x="1098803" y="0"/>
                  </a:moveTo>
                  <a:lnTo>
                    <a:pt x="1109471" y="0"/>
                  </a:lnTo>
                </a:path>
                <a:path w="1290954">
                  <a:moveTo>
                    <a:pt x="1120139" y="0"/>
                  </a:moveTo>
                  <a:lnTo>
                    <a:pt x="1130807" y="0"/>
                  </a:lnTo>
                </a:path>
                <a:path w="1290954">
                  <a:moveTo>
                    <a:pt x="1141476" y="0"/>
                  </a:moveTo>
                  <a:lnTo>
                    <a:pt x="1152143" y="0"/>
                  </a:lnTo>
                </a:path>
                <a:path w="1290954">
                  <a:moveTo>
                    <a:pt x="1162812" y="0"/>
                  </a:moveTo>
                  <a:lnTo>
                    <a:pt x="1173479" y="0"/>
                  </a:lnTo>
                </a:path>
                <a:path w="1290954">
                  <a:moveTo>
                    <a:pt x="1184148" y="0"/>
                  </a:moveTo>
                  <a:lnTo>
                    <a:pt x="1205483" y="0"/>
                  </a:lnTo>
                </a:path>
                <a:path w="1290954">
                  <a:moveTo>
                    <a:pt x="1216152" y="0"/>
                  </a:moveTo>
                  <a:lnTo>
                    <a:pt x="1226819" y="0"/>
                  </a:lnTo>
                </a:path>
                <a:path w="1290954">
                  <a:moveTo>
                    <a:pt x="1237488" y="0"/>
                  </a:moveTo>
                  <a:lnTo>
                    <a:pt x="1248155" y="0"/>
                  </a:lnTo>
                </a:path>
                <a:path w="1290954">
                  <a:moveTo>
                    <a:pt x="1258824" y="0"/>
                  </a:moveTo>
                  <a:lnTo>
                    <a:pt x="1269491" y="0"/>
                  </a:lnTo>
                </a:path>
                <a:path w="1290954">
                  <a:moveTo>
                    <a:pt x="1280160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834895" y="333374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368296" y="3349751"/>
              <a:ext cx="160020" cy="2133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002791" y="3339083"/>
              <a:ext cx="42671" cy="6400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538984" y="3317747"/>
              <a:ext cx="6966203" cy="7467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410968" y="3365753"/>
              <a:ext cx="2230120" cy="32384"/>
            </a:xfrm>
            <a:custGeom>
              <a:avLst/>
              <a:gdLst/>
              <a:ahLst/>
              <a:cxnLst/>
              <a:rect l="l" t="t" r="r" b="b"/>
              <a:pathLst>
                <a:path w="2230120" h="32385">
                  <a:moveTo>
                    <a:pt x="1173479" y="0"/>
                  </a:moveTo>
                  <a:lnTo>
                    <a:pt x="1184147" y="0"/>
                  </a:lnTo>
                </a:path>
                <a:path w="2230120" h="32385">
                  <a:moveTo>
                    <a:pt x="1194815" y="0"/>
                  </a:moveTo>
                  <a:lnTo>
                    <a:pt x="1205483" y="0"/>
                  </a:lnTo>
                </a:path>
                <a:path w="2230120" h="32385">
                  <a:moveTo>
                    <a:pt x="1216151" y="0"/>
                  </a:moveTo>
                  <a:lnTo>
                    <a:pt x="1226819" y="0"/>
                  </a:lnTo>
                </a:path>
                <a:path w="2230120" h="32385">
                  <a:moveTo>
                    <a:pt x="1237487" y="0"/>
                  </a:moveTo>
                  <a:lnTo>
                    <a:pt x="1248155" y="0"/>
                  </a:lnTo>
                </a:path>
                <a:path w="2230120" h="32385">
                  <a:moveTo>
                    <a:pt x="1258823" y="0"/>
                  </a:moveTo>
                  <a:lnTo>
                    <a:pt x="1269491" y="0"/>
                  </a:lnTo>
                </a:path>
                <a:path w="2230120" h="32385">
                  <a:moveTo>
                    <a:pt x="1280159" y="0"/>
                  </a:moveTo>
                  <a:lnTo>
                    <a:pt x="1301495" y="0"/>
                  </a:lnTo>
                </a:path>
                <a:path w="2230120" h="32385">
                  <a:moveTo>
                    <a:pt x="1312163" y="0"/>
                  </a:moveTo>
                  <a:lnTo>
                    <a:pt x="1322831" y="0"/>
                  </a:lnTo>
                </a:path>
                <a:path w="2230120" h="32385">
                  <a:moveTo>
                    <a:pt x="1333499" y="0"/>
                  </a:moveTo>
                  <a:lnTo>
                    <a:pt x="1344167" y="0"/>
                  </a:lnTo>
                </a:path>
                <a:path w="2230120" h="32385">
                  <a:moveTo>
                    <a:pt x="1354835" y="0"/>
                  </a:moveTo>
                  <a:lnTo>
                    <a:pt x="1365503" y="0"/>
                  </a:lnTo>
                </a:path>
                <a:path w="2230120" h="32385">
                  <a:moveTo>
                    <a:pt x="1376171" y="0"/>
                  </a:moveTo>
                  <a:lnTo>
                    <a:pt x="1386839" y="0"/>
                  </a:lnTo>
                </a:path>
                <a:path w="2230120" h="32385">
                  <a:moveTo>
                    <a:pt x="1397507" y="0"/>
                  </a:moveTo>
                  <a:lnTo>
                    <a:pt x="1408175" y="0"/>
                  </a:lnTo>
                </a:path>
                <a:path w="2230120" h="32385">
                  <a:moveTo>
                    <a:pt x="1418843" y="0"/>
                  </a:moveTo>
                  <a:lnTo>
                    <a:pt x="1429511" y="0"/>
                  </a:lnTo>
                </a:path>
                <a:path w="2230120" h="32385">
                  <a:moveTo>
                    <a:pt x="1440179" y="0"/>
                  </a:moveTo>
                  <a:lnTo>
                    <a:pt x="1461515" y="0"/>
                  </a:lnTo>
                </a:path>
                <a:path w="2230120" h="32385">
                  <a:moveTo>
                    <a:pt x="1472183" y="0"/>
                  </a:moveTo>
                  <a:lnTo>
                    <a:pt x="1482851" y="0"/>
                  </a:lnTo>
                </a:path>
                <a:path w="2230120" h="32385">
                  <a:moveTo>
                    <a:pt x="1493519" y="0"/>
                  </a:moveTo>
                  <a:lnTo>
                    <a:pt x="1504187" y="0"/>
                  </a:lnTo>
                </a:path>
                <a:path w="2230120" h="32385">
                  <a:moveTo>
                    <a:pt x="1514855" y="0"/>
                  </a:moveTo>
                  <a:lnTo>
                    <a:pt x="1525523" y="0"/>
                  </a:lnTo>
                </a:path>
                <a:path w="2230120" h="32385">
                  <a:moveTo>
                    <a:pt x="1536191" y="0"/>
                  </a:moveTo>
                  <a:lnTo>
                    <a:pt x="1546859" y="0"/>
                  </a:lnTo>
                </a:path>
                <a:path w="2230120" h="32385">
                  <a:moveTo>
                    <a:pt x="1557527" y="0"/>
                  </a:moveTo>
                  <a:lnTo>
                    <a:pt x="1568195" y="0"/>
                  </a:lnTo>
                </a:path>
                <a:path w="2230120" h="32385">
                  <a:moveTo>
                    <a:pt x="1578863" y="0"/>
                  </a:moveTo>
                  <a:lnTo>
                    <a:pt x="1589531" y="0"/>
                  </a:lnTo>
                </a:path>
                <a:path w="2230120" h="32385">
                  <a:moveTo>
                    <a:pt x="1600199" y="0"/>
                  </a:moveTo>
                  <a:lnTo>
                    <a:pt x="1621535" y="0"/>
                  </a:lnTo>
                </a:path>
                <a:path w="2230120" h="32385">
                  <a:moveTo>
                    <a:pt x="1632203" y="0"/>
                  </a:moveTo>
                  <a:lnTo>
                    <a:pt x="1642871" y="0"/>
                  </a:lnTo>
                </a:path>
                <a:path w="2230120" h="32385">
                  <a:moveTo>
                    <a:pt x="1653539" y="0"/>
                  </a:moveTo>
                  <a:lnTo>
                    <a:pt x="1664207" y="0"/>
                  </a:lnTo>
                </a:path>
                <a:path w="2230120" h="32385">
                  <a:moveTo>
                    <a:pt x="1738883" y="0"/>
                  </a:moveTo>
                  <a:lnTo>
                    <a:pt x="1749551" y="0"/>
                  </a:lnTo>
                </a:path>
                <a:path w="2230120" h="32385">
                  <a:moveTo>
                    <a:pt x="1760219" y="0"/>
                  </a:moveTo>
                  <a:lnTo>
                    <a:pt x="1781555" y="0"/>
                  </a:lnTo>
                </a:path>
                <a:path w="2230120" h="32385">
                  <a:moveTo>
                    <a:pt x="1792223" y="0"/>
                  </a:moveTo>
                  <a:lnTo>
                    <a:pt x="1802891" y="0"/>
                  </a:lnTo>
                </a:path>
                <a:path w="2230120" h="32385">
                  <a:moveTo>
                    <a:pt x="1813559" y="0"/>
                  </a:moveTo>
                  <a:lnTo>
                    <a:pt x="1824227" y="0"/>
                  </a:lnTo>
                </a:path>
                <a:path w="2230120" h="32385">
                  <a:moveTo>
                    <a:pt x="1834895" y="0"/>
                  </a:moveTo>
                  <a:lnTo>
                    <a:pt x="1845563" y="0"/>
                  </a:lnTo>
                </a:path>
                <a:path w="2230120" h="32385">
                  <a:moveTo>
                    <a:pt x="1856231" y="0"/>
                  </a:moveTo>
                  <a:lnTo>
                    <a:pt x="1866899" y="0"/>
                  </a:lnTo>
                </a:path>
                <a:path w="2230120" h="32385">
                  <a:moveTo>
                    <a:pt x="1877567" y="0"/>
                  </a:moveTo>
                  <a:lnTo>
                    <a:pt x="1888235" y="0"/>
                  </a:lnTo>
                </a:path>
                <a:path w="2230120" h="32385">
                  <a:moveTo>
                    <a:pt x="1898903" y="0"/>
                  </a:moveTo>
                  <a:lnTo>
                    <a:pt x="1909571" y="0"/>
                  </a:lnTo>
                </a:path>
                <a:path w="2230120" h="32385">
                  <a:moveTo>
                    <a:pt x="1920239" y="0"/>
                  </a:moveTo>
                  <a:lnTo>
                    <a:pt x="1941575" y="0"/>
                  </a:lnTo>
                </a:path>
                <a:path w="2230120" h="32385">
                  <a:moveTo>
                    <a:pt x="1952243" y="0"/>
                  </a:moveTo>
                  <a:lnTo>
                    <a:pt x="1962911" y="0"/>
                  </a:lnTo>
                </a:path>
                <a:path w="2230120" h="32385">
                  <a:moveTo>
                    <a:pt x="1973579" y="0"/>
                  </a:moveTo>
                  <a:lnTo>
                    <a:pt x="1984247" y="0"/>
                  </a:lnTo>
                </a:path>
                <a:path w="2230120" h="32385">
                  <a:moveTo>
                    <a:pt x="1994915" y="0"/>
                  </a:moveTo>
                  <a:lnTo>
                    <a:pt x="2005583" y="0"/>
                  </a:lnTo>
                </a:path>
                <a:path w="2230120" h="32385">
                  <a:moveTo>
                    <a:pt x="2016251" y="0"/>
                  </a:moveTo>
                  <a:lnTo>
                    <a:pt x="2026919" y="0"/>
                  </a:lnTo>
                </a:path>
                <a:path w="2230120" h="32385">
                  <a:moveTo>
                    <a:pt x="2037587" y="0"/>
                  </a:moveTo>
                  <a:lnTo>
                    <a:pt x="2048255" y="0"/>
                  </a:lnTo>
                </a:path>
                <a:path w="2230120" h="32385">
                  <a:moveTo>
                    <a:pt x="2058923" y="0"/>
                  </a:moveTo>
                  <a:lnTo>
                    <a:pt x="2069591" y="0"/>
                  </a:lnTo>
                </a:path>
                <a:path w="2230120" h="32385">
                  <a:moveTo>
                    <a:pt x="2080259" y="0"/>
                  </a:moveTo>
                  <a:lnTo>
                    <a:pt x="2101595" y="0"/>
                  </a:lnTo>
                </a:path>
                <a:path w="2230120" h="32385">
                  <a:moveTo>
                    <a:pt x="2112263" y="0"/>
                  </a:moveTo>
                  <a:lnTo>
                    <a:pt x="2122931" y="0"/>
                  </a:lnTo>
                </a:path>
                <a:path w="2230120" h="32385">
                  <a:moveTo>
                    <a:pt x="2133599" y="0"/>
                  </a:moveTo>
                  <a:lnTo>
                    <a:pt x="2144267" y="0"/>
                  </a:lnTo>
                </a:path>
                <a:path w="2230120" h="32385">
                  <a:moveTo>
                    <a:pt x="2154935" y="0"/>
                  </a:moveTo>
                  <a:lnTo>
                    <a:pt x="2165603" y="0"/>
                  </a:lnTo>
                </a:path>
                <a:path w="2230120" h="32385">
                  <a:moveTo>
                    <a:pt x="2176271" y="0"/>
                  </a:moveTo>
                  <a:lnTo>
                    <a:pt x="2186939" y="0"/>
                  </a:lnTo>
                </a:path>
                <a:path w="2230120" h="32385">
                  <a:moveTo>
                    <a:pt x="2197607" y="0"/>
                  </a:moveTo>
                  <a:lnTo>
                    <a:pt x="2208275" y="0"/>
                  </a:lnTo>
                </a:path>
                <a:path w="2230120" h="32385">
                  <a:moveTo>
                    <a:pt x="2218943" y="0"/>
                  </a:moveTo>
                  <a:lnTo>
                    <a:pt x="2229611" y="0"/>
                  </a:lnTo>
                </a:path>
                <a:path w="2230120" h="32385">
                  <a:moveTo>
                    <a:pt x="0" y="10667"/>
                  </a:moveTo>
                  <a:lnTo>
                    <a:pt x="53339" y="10667"/>
                  </a:lnTo>
                </a:path>
                <a:path w="2230120" h="32385">
                  <a:moveTo>
                    <a:pt x="320039" y="21336"/>
                  </a:moveTo>
                  <a:lnTo>
                    <a:pt x="341375" y="21336"/>
                  </a:lnTo>
                </a:path>
                <a:path w="2230120" h="32385">
                  <a:moveTo>
                    <a:pt x="352044" y="21336"/>
                  </a:moveTo>
                  <a:lnTo>
                    <a:pt x="362711" y="21336"/>
                  </a:lnTo>
                </a:path>
                <a:path w="2230120" h="32385">
                  <a:moveTo>
                    <a:pt x="373379" y="21336"/>
                  </a:moveTo>
                  <a:lnTo>
                    <a:pt x="384047" y="21336"/>
                  </a:lnTo>
                </a:path>
                <a:path w="2230120" h="32385">
                  <a:moveTo>
                    <a:pt x="394715" y="21336"/>
                  </a:moveTo>
                  <a:lnTo>
                    <a:pt x="405383" y="21336"/>
                  </a:lnTo>
                </a:path>
                <a:path w="2230120" h="32385">
                  <a:moveTo>
                    <a:pt x="416051" y="21336"/>
                  </a:moveTo>
                  <a:lnTo>
                    <a:pt x="426719" y="21336"/>
                  </a:lnTo>
                </a:path>
                <a:path w="2230120" h="32385">
                  <a:moveTo>
                    <a:pt x="437388" y="21336"/>
                  </a:moveTo>
                  <a:lnTo>
                    <a:pt x="448055" y="21336"/>
                  </a:lnTo>
                </a:path>
                <a:path w="2230120" h="32385">
                  <a:moveTo>
                    <a:pt x="458723" y="21336"/>
                  </a:moveTo>
                  <a:lnTo>
                    <a:pt x="469391" y="21336"/>
                  </a:lnTo>
                </a:path>
                <a:path w="2230120" h="32385">
                  <a:moveTo>
                    <a:pt x="480059" y="21336"/>
                  </a:moveTo>
                  <a:lnTo>
                    <a:pt x="501395" y="21336"/>
                  </a:lnTo>
                </a:path>
                <a:path w="2230120" h="32385">
                  <a:moveTo>
                    <a:pt x="512063" y="21336"/>
                  </a:moveTo>
                  <a:lnTo>
                    <a:pt x="522731" y="21336"/>
                  </a:lnTo>
                </a:path>
                <a:path w="2230120" h="32385">
                  <a:moveTo>
                    <a:pt x="533400" y="21336"/>
                  </a:moveTo>
                  <a:lnTo>
                    <a:pt x="544067" y="21336"/>
                  </a:lnTo>
                </a:path>
                <a:path w="2230120" h="32385">
                  <a:moveTo>
                    <a:pt x="554735" y="21336"/>
                  </a:moveTo>
                  <a:lnTo>
                    <a:pt x="565403" y="21336"/>
                  </a:lnTo>
                </a:path>
                <a:path w="2230120" h="32385">
                  <a:moveTo>
                    <a:pt x="576071" y="21336"/>
                  </a:moveTo>
                  <a:lnTo>
                    <a:pt x="586739" y="21336"/>
                  </a:lnTo>
                </a:path>
                <a:path w="2230120" h="32385">
                  <a:moveTo>
                    <a:pt x="597407" y="21336"/>
                  </a:moveTo>
                  <a:lnTo>
                    <a:pt x="608075" y="21336"/>
                  </a:lnTo>
                </a:path>
                <a:path w="2230120" h="32385">
                  <a:moveTo>
                    <a:pt x="618744" y="21336"/>
                  </a:moveTo>
                  <a:lnTo>
                    <a:pt x="629411" y="21336"/>
                  </a:lnTo>
                </a:path>
                <a:path w="2230120" h="32385">
                  <a:moveTo>
                    <a:pt x="640079" y="21336"/>
                  </a:moveTo>
                  <a:lnTo>
                    <a:pt x="661415" y="21336"/>
                  </a:lnTo>
                </a:path>
                <a:path w="2230120" h="32385">
                  <a:moveTo>
                    <a:pt x="672083" y="21336"/>
                  </a:moveTo>
                  <a:lnTo>
                    <a:pt x="682751" y="21336"/>
                  </a:lnTo>
                </a:path>
                <a:path w="2230120" h="32385">
                  <a:moveTo>
                    <a:pt x="693419" y="21336"/>
                  </a:moveTo>
                  <a:lnTo>
                    <a:pt x="704087" y="21336"/>
                  </a:lnTo>
                </a:path>
                <a:path w="2230120" h="32385">
                  <a:moveTo>
                    <a:pt x="714756" y="21336"/>
                  </a:moveTo>
                  <a:lnTo>
                    <a:pt x="725423" y="21336"/>
                  </a:lnTo>
                </a:path>
                <a:path w="2230120" h="32385">
                  <a:moveTo>
                    <a:pt x="736091" y="21336"/>
                  </a:moveTo>
                  <a:lnTo>
                    <a:pt x="746759" y="21336"/>
                  </a:lnTo>
                </a:path>
                <a:path w="2230120" h="32385">
                  <a:moveTo>
                    <a:pt x="757427" y="21336"/>
                  </a:moveTo>
                  <a:lnTo>
                    <a:pt x="768095" y="21336"/>
                  </a:lnTo>
                </a:path>
                <a:path w="223012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230120" h="32385">
                  <a:moveTo>
                    <a:pt x="800100" y="21336"/>
                  </a:moveTo>
                  <a:lnTo>
                    <a:pt x="821435" y="21336"/>
                  </a:lnTo>
                </a:path>
                <a:path w="2230120" h="32385">
                  <a:moveTo>
                    <a:pt x="832103" y="21336"/>
                  </a:moveTo>
                  <a:lnTo>
                    <a:pt x="842771" y="21336"/>
                  </a:lnTo>
                </a:path>
                <a:path w="2230120" h="32385">
                  <a:moveTo>
                    <a:pt x="853439" y="21336"/>
                  </a:moveTo>
                  <a:lnTo>
                    <a:pt x="864107" y="21336"/>
                  </a:lnTo>
                </a:path>
                <a:path w="2230120" h="32385">
                  <a:moveTo>
                    <a:pt x="874775" y="21336"/>
                  </a:moveTo>
                  <a:lnTo>
                    <a:pt x="885443" y="21336"/>
                  </a:lnTo>
                </a:path>
                <a:path w="2230120" h="32385">
                  <a:moveTo>
                    <a:pt x="896111" y="21336"/>
                  </a:moveTo>
                  <a:lnTo>
                    <a:pt x="906779" y="21336"/>
                  </a:lnTo>
                </a:path>
                <a:path w="2230120" h="32385">
                  <a:moveTo>
                    <a:pt x="917447" y="21336"/>
                  </a:moveTo>
                  <a:lnTo>
                    <a:pt x="928115" y="21336"/>
                  </a:lnTo>
                </a:path>
                <a:path w="223012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230120" h="32385">
                  <a:moveTo>
                    <a:pt x="960119" y="21336"/>
                  </a:moveTo>
                  <a:lnTo>
                    <a:pt x="981455" y="21336"/>
                  </a:lnTo>
                </a:path>
                <a:path w="2230120" h="32385">
                  <a:moveTo>
                    <a:pt x="992123" y="21336"/>
                  </a:moveTo>
                  <a:lnTo>
                    <a:pt x="1002791" y="21336"/>
                  </a:lnTo>
                </a:path>
                <a:path w="2230120" h="32385">
                  <a:moveTo>
                    <a:pt x="1013459" y="21336"/>
                  </a:moveTo>
                  <a:lnTo>
                    <a:pt x="1024127" y="21336"/>
                  </a:lnTo>
                </a:path>
                <a:path w="2230120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230120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230120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23012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230120" h="32385">
                  <a:moveTo>
                    <a:pt x="1120139" y="21336"/>
                  </a:moveTo>
                  <a:lnTo>
                    <a:pt x="1141475" y="21336"/>
                  </a:lnTo>
                </a:path>
                <a:path w="2230120" h="32385">
                  <a:moveTo>
                    <a:pt x="1152143" y="21336"/>
                  </a:moveTo>
                  <a:lnTo>
                    <a:pt x="1162811" y="21336"/>
                  </a:lnTo>
                </a:path>
                <a:path w="2230120" h="32385">
                  <a:moveTo>
                    <a:pt x="1173479" y="21336"/>
                  </a:moveTo>
                  <a:lnTo>
                    <a:pt x="1184147" y="21336"/>
                  </a:lnTo>
                </a:path>
                <a:path w="2230120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230120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230120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230120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230120" h="32385">
                  <a:moveTo>
                    <a:pt x="1280159" y="21336"/>
                  </a:moveTo>
                  <a:lnTo>
                    <a:pt x="1301495" y="21336"/>
                  </a:lnTo>
                </a:path>
                <a:path w="2230120" h="32385">
                  <a:moveTo>
                    <a:pt x="1312163" y="21336"/>
                  </a:moveTo>
                  <a:lnTo>
                    <a:pt x="1322831" y="21336"/>
                  </a:lnTo>
                </a:path>
                <a:path w="2230120" h="32385">
                  <a:moveTo>
                    <a:pt x="1333499" y="21336"/>
                  </a:moveTo>
                  <a:lnTo>
                    <a:pt x="1344167" y="21336"/>
                  </a:lnTo>
                </a:path>
                <a:path w="2230120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230120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230120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23012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230120" h="32385">
                  <a:moveTo>
                    <a:pt x="1440179" y="21336"/>
                  </a:moveTo>
                  <a:lnTo>
                    <a:pt x="1461515" y="21336"/>
                  </a:lnTo>
                </a:path>
                <a:path w="2230120" h="32385">
                  <a:moveTo>
                    <a:pt x="1472183" y="21336"/>
                  </a:moveTo>
                  <a:lnTo>
                    <a:pt x="1482851" y="21336"/>
                  </a:lnTo>
                </a:path>
                <a:path w="2230120" h="32385">
                  <a:moveTo>
                    <a:pt x="1493519" y="21336"/>
                  </a:moveTo>
                  <a:lnTo>
                    <a:pt x="1504187" y="21336"/>
                  </a:lnTo>
                </a:path>
                <a:path w="2230120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230120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230120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230120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230120" h="32385">
                  <a:moveTo>
                    <a:pt x="1600199" y="21336"/>
                  </a:moveTo>
                  <a:lnTo>
                    <a:pt x="1621535" y="21336"/>
                  </a:lnTo>
                </a:path>
                <a:path w="2230120" h="32385">
                  <a:moveTo>
                    <a:pt x="1632203" y="21336"/>
                  </a:moveTo>
                  <a:lnTo>
                    <a:pt x="1642871" y="21336"/>
                  </a:lnTo>
                </a:path>
                <a:path w="223012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230120" h="32385">
                  <a:moveTo>
                    <a:pt x="1760219" y="21336"/>
                  </a:moveTo>
                  <a:lnTo>
                    <a:pt x="1781555" y="21336"/>
                  </a:lnTo>
                </a:path>
                <a:path w="2230120" h="32385">
                  <a:moveTo>
                    <a:pt x="1792223" y="21336"/>
                  </a:moveTo>
                  <a:lnTo>
                    <a:pt x="1802891" y="21336"/>
                  </a:lnTo>
                </a:path>
                <a:path w="2230120" h="32385">
                  <a:moveTo>
                    <a:pt x="1813559" y="21336"/>
                  </a:moveTo>
                  <a:lnTo>
                    <a:pt x="1824227" y="21336"/>
                  </a:lnTo>
                </a:path>
                <a:path w="2230120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230120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230120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230120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230120" h="32385">
                  <a:moveTo>
                    <a:pt x="1920239" y="21336"/>
                  </a:moveTo>
                  <a:lnTo>
                    <a:pt x="1941575" y="21336"/>
                  </a:lnTo>
                </a:path>
                <a:path w="2230120" h="32385">
                  <a:moveTo>
                    <a:pt x="1952243" y="21336"/>
                  </a:moveTo>
                  <a:lnTo>
                    <a:pt x="1962911" y="21336"/>
                  </a:lnTo>
                </a:path>
                <a:path w="2230120" h="32385">
                  <a:moveTo>
                    <a:pt x="1973579" y="21336"/>
                  </a:moveTo>
                  <a:lnTo>
                    <a:pt x="1984247" y="21336"/>
                  </a:lnTo>
                </a:path>
                <a:path w="2230120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230120" h="32385">
                  <a:moveTo>
                    <a:pt x="2016251" y="21336"/>
                  </a:moveTo>
                  <a:lnTo>
                    <a:pt x="2026919" y="21336"/>
                  </a:lnTo>
                </a:path>
                <a:path w="2230120" h="32385">
                  <a:moveTo>
                    <a:pt x="2037587" y="21336"/>
                  </a:moveTo>
                  <a:lnTo>
                    <a:pt x="2048255" y="21336"/>
                  </a:lnTo>
                </a:path>
                <a:path w="2230120" h="32385">
                  <a:moveTo>
                    <a:pt x="2058923" y="21336"/>
                  </a:moveTo>
                  <a:lnTo>
                    <a:pt x="2069591" y="21336"/>
                  </a:lnTo>
                </a:path>
                <a:path w="2230120" h="32385">
                  <a:moveTo>
                    <a:pt x="2080259" y="21336"/>
                  </a:moveTo>
                  <a:lnTo>
                    <a:pt x="2101595" y="21336"/>
                  </a:lnTo>
                </a:path>
                <a:path w="2230120" h="32385">
                  <a:moveTo>
                    <a:pt x="2112263" y="21336"/>
                  </a:moveTo>
                  <a:lnTo>
                    <a:pt x="2122931" y="21336"/>
                  </a:lnTo>
                </a:path>
                <a:path w="2230120" h="32385">
                  <a:moveTo>
                    <a:pt x="2133599" y="21336"/>
                  </a:moveTo>
                  <a:lnTo>
                    <a:pt x="2144267" y="21336"/>
                  </a:lnTo>
                </a:path>
                <a:path w="2230120" h="32385">
                  <a:moveTo>
                    <a:pt x="2154935" y="21336"/>
                  </a:moveTo>
                  <a:lnTo>
                    <a:pt x="2165603" y="21336"/>
                  </a:lnTo>
                </a:path>
                <a:path w="2230120" h="32385">
                  <a:moveTo>
                    <a:pt x="2176271" y="21336"/>
                  </a:moveTo>
                  <a:lnTo>
                    <a:pt x="2186939" y="21336"/>
                  </a:lnTo>
                </a:path>
                <a:path w="2230120" h="32385">
                  <a:moveTo>
                    <a:pt x="2197607" y="21336"/>
                  </a:moveTo>
                  <a:lnTo>
                    <a:pt x="2208275" y="21336"/>
                  </a:lnTo>
                </a:path>
                <a:path w="2230120" h="32385">
                  <a:moveTo>
                    <a:pt x="2218943" y="21336"/>
                  </a:moveTo>
                  <a:lnTo>
                    <a:pt x="2229611" y="21336"/>
                  </a:lnTo>
                </a:path>
                <a:path w="2230120" h="32385">
                  <a:moveTo>
                    <a:pt x="405383" y="32003"/>
                  </a:moveTo>
                  <a:lnTo>
                    <a:pt x="437387" y="32003"/>
                  </a:lnTo>
                </a:path>
                <a:path w="223012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230120" h="32385">
                  <a:moveTo>
                    <a:pt x="501395" y="32003"/>
                  </a:moveTo>
                  <a:lnTo>
                    <a:pt x="533399" y="32003"/>
                  </a:lnTo>
                </a:path>
                <a:path w="2230120" h="32385">
                  <a:moveTo>
                    <a:pt x="544067" y="32003"/>
                  </a:moveTo>
                  <a:lnTo>
                    <a:pt x="576071" y="32003"/>
                  </a:lnTo>
                </a:path>
                <a:path w="2230120" h="32385">
                  <a:moveTo>
                    <a:pt x="586739" y="32003"/>
                  </a:moveTo>
                  <a:lnTo>
                    <a:pt x="618743" y="32003"/>
                  </a:lnTo>
                </a:path>
                <a:path w="2230120" h="32385">
                  <a:moveTo>
                    <a:pt x="629411" y="32003"/>
                  </a:moveTo>
                  <a:lnTo>
                    <a:pt x="672083" y="32003"/>
                  </a:lnTo>
                </a:path>
                <a:path w="2230120" h="32385">
                  <a:moveTo>
                    <a:pt x="682751" y="32003"/>
                  </a:moveTo>
                  <a:lnTo>
                    <a:pt x="714755" y="32003"/>
                  </a:lnTo>
                </a:path>
                <a:path w="2230120" h="32385">
                  <a:moveTo>
                    <a:pt x="725423" y="32003"/>
                  </a:moveTo>
                  <a:lnTo>
                    <a:pt x="757427" y="32003"/>
                  </a:lnTo>
                </a:path>
                <a:path w="2230120" h="32385">
                  <a:moveTo>
                    <a:pt x="768095" y="32003"/>
                  </a:moveTo>
                  <a:lnTo>
                    <a:pt x="800099" y="32003"/>
                  </a:lnTo>
                </a:path>
                <a:path w="2230120" h="32385">
                  <a:moveTo>
                    <a:pt x="821435" y="32003"/>
                  </a:moveTo>
                  <a:lnTo>
                    <a:pt x="853439" y="32003"/>
                  </a:lnTo>
                </a:path>
                <a:path w="2230120" h="32385">
                  <a:moveTo>
                    <a:pt x="864107" y="32003"/>
                  </a:moveTo>
                  <a:lnTo>
                    <a:pt x="896111" y="32003"/>
                  </a:lnTo>
                </a:path>
                <a:path w="2230120" h="32385">
                  <a:moveTo>
                    <a:pt x="906779" y="32003"/>
                  </a:moveTo>
                  <a:lnTo>
                    <a:pt x="938783" y="32003"/>
                  </a:lnTo>
                </a:path>
                <a:path w="2230120" h="32385">
                  <a:moveTo>
                    <a:pt x="949451" y="32003"/>
                  </a:moveTo>
                  <a:lnTo>
                    <a:pt x="992123" y="32003"/>
                  </a:lnTo>
                </a:path>
                <a:path w="2230120" h="32385">
                  <a:moveTo>
                    <a:pt x="1002791" y="32003"/>
                  </a:moveTo>
                  <a:lnTo>
                    <a:pt x="1034795" y="32003"/>
                  </a:lnTo>
                </a:path>
                <a:path w="2230120" h="32385">
                  <a:moveTo>
                    <a:pt x="1045463" y="32003"/>
                  </a:moveTo>
                  <a:lnTo>
                    <a:pt x="1077467" y="32003"/>
                  </a:lnTo>
                </a:path>
                <a:path w="2230120" h="32385">
                  <a:moveTo>
                    <a:pt x="1088135" y="32003"/>
                  </a:moveTo>
                  <a:lnTo>
                    <a:pt x="1120139" y="32003"/>
                  </a:lnTo>
                </a:path>
                <a:path w="2230120" h="32385">
                  <a:moveTo>
                    <a:pt x="1141475" y="32003"/>
                  </a:moveTo>
                  <a:lnTo>
                    <a:pt x="1173479" y="32003"/>
                  </a:lnTo>
                </a:path>
                <a:path w="2230120" h="32385">
                  <a:moveTo>
                    <a:pt x="1184147" y="32003"/>
                  </a:moveTo>
                  <a:lnTo>
                    <a:pt x="1216151" y="32003"/>
                  </a:lnTo>
                </a:path>
                <a:path w="2230120" h="32385">
                  <a:moveTo>
                    <a:pt x="1226819" y="32003"/>
                  </a:moveTo>
                  <a:lnTo>
                    <a:pt x="1258823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640580" y="3381755"/>
              <a:ext cx="4843272" cy="3200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680459" y="3397757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2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4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053839" y="3381755"/>
              <a:ext cx="117347" cy="3200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656331" y="3392423"/>
              <a:ext cx="6816852" cy="42671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784347" y="3408425"/>
              <a:ext cx="2155190" cy="32384"/>
            </a:xfrm>
            <a:custGeom>
              <a:avLst/>
              <a:gdLst/>
              <a:ahLst/>
              <a:cxnLst/>
              <a:rect l="l" t="t" r="r" b="b"/>
              <a:pathLst>
                <a:path w="2155190" h="32385">
                  <a:moveTo>
                    <a:pt x="2144267" y="0"/>
                  </a:moveTo>
                  <a:lnTo>
                    <a:pt x="2154935" y="0"/>
                  </a:lnTo>
                </a:path>
                <a:path w="2155190" h="32385">
                  <a:moveTo>
                    <a:pt x="0" y="21336"/>
                  </a:moveTo>
                  <a:lnTo>
                    <a:pt x="10667" y="21336"/>
                  </a:lnTo>
                </a:path>
                <a:path w="2155190" h="32385">
                  <a:moveTo>
                    <a:pt x="160020" y="21336"/>
                  </a:moveTo>
                  <a:lnTo>
                    <a:pt x="170687" y="21336"/>
                  </a:lnTo>
                </a:path>
                <a:path w="2155190" h="32385">
                  <a:moveTo>
                    <a:pt x="181356" y="21336"/>
                  </a:moveTo>
                  <a:lnTo>
                    <a:pt x="192023" y="21336"/>
                  </a:lnTo>
                </a:path>
                <a:path w="2155190" h="32385">
                  <a:moveTo>
                    <a:pt x="202692" y="21336"/>
                  </a:moveTo>
                  <a:lnTo>
                    <a:pt x="213359" y="21336"/>
                  </a:lnTo>
                </a:path>
                <a:path w="2155190" h="32385">
                  <a:moveTo>
                    <a:pt x="224028" y="21336"/>
                  </a:moveTo>
                  <a:lnTo>
                    <a:pt x="234695" y="21336"/>
                  </a:lnTo>
                </a:path>
                <a:path w="2155190" h="32385">
                  <a:moveTo>
                    <a:pt x="245364" y="21336"/>
                  </a:moveTo>
                  <a:lnTo>
                    <a:pt x="256031" y="21336"/>
                  </a:lnTo>
                </a:path>
                <a:path w="2155190" h="32385">
                  <a:moveTo>
                    <a:pt x="266700" y="21336"/>
                  </a:moveTo>
                  <a:lnTo>
                    <a:pt x="288035" y="21336"/>
                  </a:lnTo>
                </a:path>
                <a:path w="2155190" h="32385">
                  <a:moveTo>
                    <a:pt x="298704" y="21336"/>
                  </a:moveTo>
                  <a:lnTo>
                    <a:pt x="309371" y="21336"/>
                  </a:lnTo>
                </a:path>
                <a:path w="2155190" h="32385">
                  <a:moveTo>
                    <a:pt x="320040" y="21336"/>
                  </a:moveTo>
                  <a:lnTo>
                    <a:pt x="330707" y="21336"/>
                  </a:lnTo>
                </a:path>
                <a:path w="2155190" h="32385">
                  <a:moveTo>
                    <a:pt x="341376" y="21336"/>
                  </a:moveTo>
                  <a:lnTo>
                    <a:pt x="352043" y="21336"/>
                  </a:lnTo>
                </a:path>
                <a:path w="2155190" h="32385">
                  <a:moveTo>
                    <a:pt x="362712" y="21336"/>
                  </a:moveTo>
                  <a:lnTo>
                    <a:pt x="373379" y="21336"/>
                  </a:lnTo>
                </a:path>
                <a:path w="2155190" h="32385">
                  <a:moveTo>
                    <a:pt x="384048" y="21336"/>
                  </a:moveTo>
                  <a:lnTo>
                    <a:pt x="394715" y="21336"/>
                  </a:lnTo>
                </a:path>
                <a:path w="2155190" h="32385">
                  <a:moveTo>
                    <a:pt x="405384" y="21336"/>
                  </a:moveTo>
                  <a:lnTo>
                    <a:pt x="416051" y="21336"/>
                  </a:lnTo>
                </a:path>
                <a:path w="2155190" h="32385">
                  <a:moveTo>
                    <a:pt x="426720" y="21336"/>
                  </a:moveTo>
                  <a:lnTo>
                    <a:pt x="448055" y="21336"/>
                  </a:lnTo>
                </a:path>
                <a:path w="2155190" h="32385">
                  <a:moveTo>
                    <a:pt x="458724" y="21336"/>
                  </a:moveTo>
                  <a:lnTo>
                    <a:pt x="469391" y="21336"/>
                  </a:lnTo>
                </a:path>
                <a:path w="2155190" h="32385">
                  <a:moveTo>
                    <a:pt x="480059" y="21336"/>
                  </a:moveTo>
                  <a:lnTo>
                    <a:pt x="490727" y="21336"/>
                  </a:lnTo>
                </a:path>
                <a:path w="2155190" h="32385">
                  <a:moveTo>
                    <a:pt x="501395" y="21336"/>
                  </a:moveTo>
                  <a:lnTo>
                    <a:pt x="512063" y="21336"/>
                  </a:lnTo>
                </a:path>
                <a:path w="2155190" h="32385">
                  <a:moveTo>
                    <a:pt x="522731" y="21336"/>
                  </a:moveTo>
                  <a:lnTo>
                    <a:pt x="533399" y="21336"/>
                  </a:lnTo>
                </a:path>
                <a:path w="2155190" h="32385">
                  <a:moveTo>
                    <a:pt x="544067" y="21336"/>
                  </a:moveTo>
                  <a:lnTo>
                    <a:pt x="554735" y="21336"/>
                  </a:lnTo>
                </a:path>
                <a:path w="2155190" h="32385">
                  <a:moveTo>
                    <a:pt x="565403" y="21336"/>
                  </a:moveTo>
                  <a:lnTo>
                    <a:pt x="576071" y="21336"/>
                  </a:lnTo>
                </a:path>
                <a:path w="2155190" h="32385">
                  <a:moveTo>
                    <a:pt x="586739" y="21336"/>
                  </a:moveTo>
                  <a:lnTo>
                    <a:pt x="608075" y="21336"/>
                  </a:lnTo>
                </a:path>
                <a:path w="2155190" h="32385">
                  <a:moveTo>
                    <a:pt x="618743" y="21336"/>
                  </a:moveTo>
                  <a:lnTo>
                    <a:pt x="629411" y="21336"/>
                  </a:lnTo>
                </a:path>
                <a:path w="2155190" h="32385">
                  <a:moveTo>
                    <a:pt x="640079" y="21336"/>
                  </a:moveTo>
                  <a:lnTo>
                    <a:pt x="650747" y="21336"/>
                  </a:lnTo>
                </a:path>
                <a:path w="2155190" h="32385">
                  <a:moveTo>
                    <a:pt x="661415" y="21336"/>
                  </a:moveTo>
                  <a:lnTo>
                    <a:pt x="672083" y="21336"/>
                  </a:lnTo>
                </a:path>
                <a:path w="2155190" h="32385">
                  <a:moveTo>
                    <a:pt x="682751" y="21336"/>
                  </a:moveTo>
                  <a:lnTo>
                    <a:pt x="693419" y="21336"/>
                  </a:lnTo>
                </a:path>
                <a:path w="2155190" h="32385">
                  <a:moveTo>
                    <a:pt x="704088" y="21336"/>
                  </a:moveTo>
                  <a:lnTo>
                    <a:pt x="714755" y="21336"/>
                  </a:lnTo>
                </a:path>
                <a:path w="2155190" h="32385">
                  <a:moveTo>
                    <a:pt x="725424" y="21336"/>
                  </a:moveTo>
                  <a:lnTo>
                    <a:pt x="736091" y="21336"/>
                  </a:lnTo>
                </a:path>
                <a:path w="2155190" h="32385">
                  <a:moveTo>
                    <a:pt x="746759" y="21336"/>
                  </a:moveTo>
                  <a:lnTo>
                    <a:pt x="768095" y="21336"/>
                  </a:lnTo>
                </a:path>
                <a:path w="215519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155190" h="32385">
                  <a:moveTo>
                    <a:pt x="800100" y="21336"/>
                  </a:moveTo>
                  <a:lnTo>
                    <a:pt x="810767" y="21336"/>
                  </a:lnTo>
                </a:path>
                <a:path w="2155190" h="32385">
                  <a:moveTo>
                    <a:pt x="821436" y="21336"/>
                  </a:moveTo>
                  <a:lnTo>
                    <a:pt x="832103" y="21336"/>
                  </a:lnTo>
                </a:path>
                <a:path w="2155190" h="32385">
                  <a:moveTo>
                    <a:pt x="842771" y="21336"/>
                  </a:moveTo>
                  <a:lnTo>
                    <a:pt x="853439" y="21336"/>
                  </a:lnTo>
                </a:path>
                <a:path w="2155190" h="32385">
                  <a:moveTo>
                    <a:pt x="864107" y="21336"/>
                  </a:moveTo>
                  <a:lnTo>
                    <a:pt x="874775" y="21336"/>
                  </a:lnTo>
                </a:path>
                <a:path w="2155190" h="32385">
                  <a:moveTo>
                    <a:pt x="885443" y="21336"/>
                  </a:moveTo>
                  <a:lnTo>
                    <a:pt x="896111" y="21336"/>
                  </a:lnTo>
                </a:path>
                <a:path w="2155190" h="32385">
                  <a:moveTo>
                    <a:pt x="906779" y="21336"/>
                  </a:moveTo>
                  <a:lnTo>
                    <a:pt x="928115" y="21336"/>
                  </a:lnTo>
                </a:path>
                <a:path w="215519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155190" h="32385">
                  <a:moveTo>
                    <a:pt x="960119" y="21336"/>
                  </a:moveTo>
                  <a:lnTo>
                    <a:pt x="970787" y="21336"/>
                  </a:lnTo>
                </a:path>
                <a:path w="2155190" h="32385">
                  <a:moveTo>
                    <a:pt x="981455" y="21336"/>
                  </a:moveTo>
                  <a:lnTo>
                    <a:pt x="992123" y="21336"/>
                  </a:lnTo>
                </a:path>
                <a:path w="2155190" h="32385">
                  <a:moveTo>
                    <a:pt x="1002791" y="21336"/>
                  </a:moveTo>
                  <a:lnTo>
                    <a:pt x="1013459" y="21336"/>
                  </a:lnTo>
                </a:path>
                <a:path w="2155190" h="32385">
                  <a:moveTo>
                    <a:pt x="1024127" y="21336"/>
                  </a:moveTo>
                  <a:lnTo>
                    <a:pt x="1034795" y="21336"/>
                  </a:lnTo>
                </a:path>
                <a:path w="2155190" h="32385">
                  <a:moveTo>
                    <a:pt x="1045463" y="21336"/>
                  </a:moveTo>
                  <a:lnTo>
                    <a:pt x="1056131" y="21336"/>
                  </a:lnTo>
                </a:path>
                <a:path w="2155190" h="32385">
                  <a:moveTo>
                    <a:pt x="1066800" y="21336"/>
                  </a:moveTo>
                  <a:lnTo>
                    <a:pt x="1088135" y="21336"/>
                  </a:lnTo>
                </a:path>
                <a:path w="215519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155190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155190" h="32385">
                  <a:moveTo>
                    <a:pt x="1141476" y="21336"/>
                  </a:moveTo>
                  <a:lnTo>
                    <a:pt x="1152143" y="21336"/>
                  </a:lnTo>
                </a:path>
                <a:path w="2155190" h="32385">
                  <a:moveTo>
                    <a:pt x="1162812" y="21336"/>
                  </a:moveTo>
                  <a:lnTo>
                    <a:pt x="1173479" y="21336"/>
                  </a:lnTo>
                </a:path>
                <a:path w="2155190" h="32385">
                  <a:moveTo>
                    <a:pt x="1184147" y="21336"/>
                  </a:moveTo>
                  <a:lnTo>
                    <a:pt x="1194815" y="21336"/>
                  </a:lnTo>
                </a:path>
                <a:path w="2155190" h="32385">
                  <a:moveTo>
                    <a:pt x="1205483" y="21336"/>
                  </a:moveTo>
                  <a:lnTo>
                    <a:pt x="1216151" y="21336"/>
                  </a:lnTo>
                </a:path>
                <a:path w="2155190" h="32385">
                  <a:moveTo>
                    <a:pt x="1226819" y="21336"/>
                  </a:moveTo>
                  <a:lnTo>
                    <a:pt x="1248155" y="21336"/>
                  </a:lnTo>
                </a:path>
                <a:path w="2155190" h="32385">
                  <a:moveTo>
                    <a:pt x="1258824" y="21336"/>
                  </a:moveTo>
                  <a:lnTo>
                    <a:pt x="1269491" y="21336"/>
                  </a:lnTo>
                </a:path>
                <a:path w="2155190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155190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155190" h="32385">
                  <a:moveTo>
                    <a:pt x="1322831" y="21336"/>
                  </a:moveTo>
                  <a:lnTo>
                    <a:pt x="1333499" y="21336"/>
                  </a:lnTo>
                </a:path>
                <a:path w="2155190" h="32385">
                  <a:moveTo>
                    <a:pt x="1344167" y="21336"/>
                  </a:moveTo>
                  <a:lnTo>
                    <a:pt x="1354835" y="21336"/>
                  </a:lnTo>
                </a:path>
                <a:path w="2155190" h="32385">
                  <a:moveTo>
                    <a:pt x="1365503" y="21336"/>
                  </a:moveTo>
                  <a:lnTo>
                    <a:pt x="1376171" y="21336"/>
                  </a:lnTo>
                </a:path>
                <a:path w="2155190" h="32385">
                  <a:moveTo>
                    <a:pt x="1386839" y="21336"/>
                  </a:moveTo>
                  <a:lnTo>
                    <a:pt x="1408175" y="21336"/>
                  </a:lnTo>
                </a:path>
                <a:path w="215519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155190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155190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155190" h="32385">
                  <a:moveTo>
                    <a:pt x="1482852" y="21336"/>
                  </a:moveTo>
                  <a:lnTo>
                    <a:pt x="1493519" y="21336"/>
                  </a:lnTo>
                </a:path>
                <a:path w="2155190" h="32385">
                  <a:moveTo>
                    <a:pt x="1504188" y="21336"/>
                  </a:moveTo>
                  <a:lnTo>
                    <a:pt x="1514855" y="21336"/>
                  </a:lnTo>
                </a:path>
                <a:path w="2155190" h="32385">
                  <a:moveTo>
                    <a:pt x="1525524" y="21336"/>
                  </a:moveTo>
                  <a:lnTo>
                    <a:pt x="1536191" y="21336"/>
                  </a:lnTo>
                </a:path>
                <a:path w="2155190" h="32385">
                  <a:moveTo>
                    <a:pt x="1546859" y="21336"/>
                  </a:moveTo>
                  <a:lnTo>
                    <a:pt x="1568195" y="21336"/>
                  </a:lnTo>
                </a:path>
                <a:path w="2155190" h="32385">
                  <a:moveTo>
                    <a:pt x="1578864" y="21336"/>
                  </a:moveTo>
                  <a:lnTo>
                    <a:pt x="1589531" y="21336"/>
                  </a:lnTo>
                </a:path>
                <a:path w="2155190" h="32385">
                  <a:moveTo>
                    <a:pt x="1600200" y="21336"/>
                  </a:moveTo>
                  <a:lnTo>
                    <a:pt x="1610867" y="21336"/>
                  </a:lnTo>
                </a:path>
                <a:path w="2155190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155190" h="32385">
                  <a:moveTo>
                    <a:pt x="1642871" y="21336"/>
                  </a:moveTo>
                  <a:lnTo>
                    <a:pt x="1653539" y="21336"/>
                  </a:lnTo>
                </a:path>
                <a:path w="2155190" h="32385">
                  <a:moveTo>
                    <a:pt x="1664207" y="21336"/>
                  </a:moveTo>
                  <a:lnTo>
                    <a:pt x="1674875" y="21336"/>
                  </a:lnTo>
                </a:path>
                <a:path w="2155190" h="32385">
                  <a:moveTo>
                    <a:pt x="1685543" y="21336"/>
                  </a:moveTo>
                  <a:lnTo>
                    <a:pt x="1696211" y="21336"/>
                  </a:lnTo>
                </a:path>
                <a:path w="2155190" h="32385">
                  <a:moveTo>
                    <a:pt x="1706879" y="21336"/>
                  </a:moveTo>
                  <a:lnTo>
                    <a:pt x="1728215" y="21336"/>
                  </a:lnTo>
                </a:path>
                <a:path w="215519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155190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155190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155190" h="32385">
                  <a:moveTo>
                    <a:pt x="1802891" y="21336"/>
                  </a:moveTo>
                  <a:lnTo>
                    <a:pt x="1813559" y="21336"/>
                  </a:lnTo>
                </a:path>
                <a:path w="2155190" h="32385">
                  <a:moveTo>
                    <a:pt x="1824227" y="21336"/>
                  </a:moveTo>
                  <a:lnTo>
                    <a:pt x="1834895" y="21336"/>
                  </a:lnTo>
                </a:path>
                <a:path w="2155190" h="32385">
                  <a:moveTo>
                    <a:pt x="1845564" y="21336"/>
                  </a:moveTo>
                  <a:lnTo>
                    <a:pt x="1856231" y="21336"/>
                  </a:lnTo>
                </a:path>
                <a:path w="2155190" h="32385">
                  <a:moveTo>
                    <a:pt x="1866900" y="21336"/>
                  </a:moveTo>
                  <a:lnTo>
                    <a:pt x="1888235" y="21336"/>
                  </a:lnTo>
                </a:path>
                <a:path w="2155190" h="32385">
                  <a:moveTo>
                    <a:pt x="170687" y="32003"/>
                  </a:moveTo>
                  <a:lnTo>
                    <a:pt x="202691" y="32003"/>
                  </a:lnTo>
                </a:path>
                <a:path w="2155190" h="32385">
                  <a:moveTo>
                    <a:pt x="213360" y="32003"/>
                  </a:moveTo>
                  <a:lnTo>
                    <a:pt x="245363" y="32003"/>
                  </a:lnTo>
                </a:path>
                <a:path w="2155190" h="32385">
                  <a:moveTo>
                    <a:pt x="256031" y="32003"/>
                  </a:moveTo>
                  <a:lnTo>
                    <a:pt x="298703" y="32003"/>
                  </a:lnTo>
                </a:path>
                <a:path w="2155190" h="32385">
                  <a:moveTo>
                    <a:pt x="309372" y="32003"/>
                  </a:moveTo>
                  <a:lnTo>
                    <a:pt x="341375" y="32003"/>
                  </a:lnTo>
                </a:path>
                <a:path w="2155190" h="32385">
                  <a:moveTo>
                    <a:pt x="352044" y="32003"/>
                  </a:moveTo>
                  <a:lnTo>
                    <a:pt x="384047" y="32003"/>
                  </a:lnTo>
                </a:path>
                <a:path w="2155190" h="32385">
                  <a:moveTo>
                    <a:pt x="394716" y="32003"/>
                  </a:moveTo>
                  <a:lnTo>
                    <a:pt x="426719" y="32003"/>
                  </a:lnTo>
                </a:path>
                <a:path w="215519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155190" h="32385">
                  <a:moveTo>
                    <a:pt x="490727" y="32003"/>
                  </a:moveTo>
                  <a:lnTo>
                    <a:pt x="522731" y="32003"/>
                  </a:lnTo>
                </a:path>
                <a:path w="2155190" h="32385">
                  <a:moveTo>
                    <a:pt x="533400" y="32003"/>
                  </a:moveTo>
                  <a:lnTo>
                    <a:pt x="565403" y="32003"/>
                  </a:lnTo>
                </a:path>
                <a:path w="2155190" h="32385">
                  <a:moveTo>
                    <a:pt x="576071" y="32003"/>
                  </a:moveTo>
                  <a:lnTo>
                    <a:pt x="618743" y="32003"/>
                  </a:lnTo>
                </a:path>
                <a:path w="2155190" h="32385">
                  <a:moveTo>
                    <a:pt x="629412" y="32003"/>
                  </a:moveTo>
                  <a:lnTo>
                    <a:pt x="661415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440180" y="3339083"/>
              <a:ext cx="597407" cy="245363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456431" y="3440429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2003" y="0"/>
                  </a:lnTo>
                </a:path>
                <a:path w="352425">
                  <a:moveTo>
                    <a:pt x="42672" y="0"/>
                  </a:moveTo>
                  <a:lnTo>
                    <a:pt x="74675" y="0"/>
                  </a:lnTo>
                </a:path>
                <a:path w="352425">
                  <a:moveTo>
                    <a:pt x="96012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66699" y="0"/>
                  </a:lnTo>
                </a:path>
                <a:path w="352425">
                  <a:moveTo>
                    <a:pt x="277368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640580" y="3424427"/>
              <a:ext cx="4789932" cy="32003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880359" y="3435095"/>
              <a:ext cx="6539484" cy="42671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891027" y="3467099"/>
              <a:ext cx="6496811" cy="42671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923031" y="3477767"/>
              <a:ext cx="6411467" cy="7467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008375" y="3525773"/>
              <a:ext cx="2005964" cy="32384"/>
            </a:xfrm>
            <a:custGeom>
              <a:avLst/>
              <a:gdLst/>
              <a:ahLst/>
              <a:cxnLst/>
              <a:rect l="l" t="t" r="r" b="b"/>
              <a:pathLst>
                <a:path w="2005964" h="32385">
                  <a:moveTo>
                    <a:pt x="821435" y="0"/>
                  </a:moveTo>
                  <a:lnTo>
                    <a:pt x="832103" y="0"/>
                  </a:lnTo>
                </a:path>
                <a:path w="2005964" h="32385">
                  <a:moveTo>
                    <a:pt x="842771" y="0"/>
                  </a:moveTo>
                  <a:lnTo>
                    <a:pt x="864107" y="0"/>
                  </a:lnTo>
                </a:path>
                <a:path w="2005964" h="32385">
                  <a:moveTo>
                    <a:pt x="874775" y="0"/>
                  </a:moveTo>
                  <a:lnTo>
                    <a:pt x="885443" y="0"/>
                  </a:lnTo>
                </a:path>
                <a:path w="2005964" h="32385">
                  <a:moveTo>
                    <a:pt x="896111" y="0"/>
                  </a:moveTo>
                  <a:lnTo>
                    <a:pt x="906779" y="0"/>
                  </a:lnTo>
                </a:path>
                <a:path w="2005964" h="32385">
                  <a:moveTo>
                    <a:pt x="917447" y="0"/>
                  </a:moveTo>
                  <a:lnTo>
                    <a:pt x="928115" y="0"/>
                  </a:lnTo>
                </a:path>
                <a:path w="2005964" h="32385">
                  <a:moveTo>
                    <a:pt x="938783" y="0"/>
                  </a:moveTo>
                  <a:lnTo>
                    <a:pt x="949451" y="0"/>
                  </a:lnTo>
                </a:path>
                <a:path w="2005964" h="32385">
                  <a:moveTo>
                    <a:pt x="960119" y="0"/>
                  </a:moveTo>
                  <a:lnTo>
                    <a:pt x="970787" y="0"/>
                  </a:lnTo>
                </a:path>
                <a:path w="2005964" h="32385">
                  <a:moveTo>
                    <a:pt x="981455" y="0"/>
                  </a:moveTo>
                  <a:lnTo>
                    <a:pt x="992123" y="0"/>
                  </a:lnTo>
                </a:path>
                <a:path w="2005964" h="32385">
                  <a:moveTo>
                    <a:pt x="1002791" y="0"/>
                  </a:moveTo>
                  <a:lnTo>
                    <a:pt x="1024127" y="0"/>
                  </a:lnTo>
                </a:path>
                <a:path w="2005964" h="32385">
                  <a:moveTo>
                    <a:pt x="1034795" y="0"/>
                  </a:moveTo>
                  <a:lnTo>
                    <a:pt x="1045463" y="0"/>
                  </a:lnTo>
                </a:path>
                <a:path w="2005964" h="32385">
                  <a:moveTo>
                    <a:pt x="1056131" y="0"/>
                  </a:moveTo>
                  <a:lnTo>
                    <a:pt x="1066799" y="0"/>
                  </a:lnTo>
                </a:path>
                <a:path w="2005964" h="32385">
                  <a:moveTo>
                    <a:pt x="1077467" y="0"/>
                  </a:moveTo>
                  <a:lnTo>
                    <a:pt x="1088135" y="0"/>
                  </a:lnTo>
                </a:path>
                <a:path w="2005964" h="32385">
                  <a:moveTo>
                    <a:pt x="1098803" y="0"/>
                  </a:moveTo>
                  <a:lnTo>
                    <a:pt x="1109471" y="0"/>
                  </a:lnTo>
                </a:path>
                <a:path w="2005964" h="32385">
                  <a:moveTo>
                    <a:pt x="1120139" y="0"/>
                  </a:moveTo>
                  <a:lnTo>
                    <a:pt x="1130807" y="0"/>
                  </a:lnTo>
                </a:path>
                <a:path w="2005964" h="32385">
                  <a:moveTo>
                    <a:pt x="1141475" y="0"/>
                  </a:moveTo>
                  <a:lnTo>
                    <a:pt x="1152143" y="0"/>
                  </a:lnTo>
                </a:path>
                <a:path w="2005964" h="32385">
                  <a:moveTo>
                    <a:pt x="1162811" y="0"/>
                  </a:moveTo>
                  <a:lnTo>
                    <a:pt x="1184147" y="0"/>
                  </a:lnTo>
                </a:path>
                <a:path w="2005964" h="32385">
                  <a:moveTo>
                    <a:pt x="1194815" y="0"/>
                  </a:moveTo>
                  <a:lnTo>
                    <a:pt x="1205483" y="0"/>
                  </a:lnTo>
                </a:path>
                <a:path w="2005964" h="32385">
                  <a:moveTo>
                    <a:pt x="1216151" y="0"/>
                  </a:moveTo>
                  <a:lnTo>
                    <a:pt x="1226819" y="0"/>
                  </a:lnTo>
                </a:path>
                <a:path w="2005964" h="32385">
                  <a:moveTo>
                    <a:pt x="1237487" y="0"/>
                  </a:moveTo>
                  <a:lnTo>
                    <a:pt x="1248155" y="0"/>
                  </a:lnTo>
                </a:path>
                <a:path w="2005964" h="32385">
                  <a:moveTo>
                    <a:pt x="1258823" y="0"/>
                  </a:moveTo>
                  <a:lnTo>
                    <a:pt x="1269491" y="0"/>
                  </a:lnTo>
                </a:path>
                <a:path w="2005964" h="32385">
                  <a:moveTo>
                    <a:pt x="1280159" y="0"/>
                  </a:moveTo>
                  <a:lnTo>
                    <a:pt x="1290827" y="0"/>
                  </a:lnTo>
                </a:path>
                <a:path w="2005964" h="32385">
                  <a:moveTo>
                    <a:pt x="1301495" y="0"/>
                  </a:moveTo>
                  <a:lnTo>
                    <a:pt x="1312163" y="0"/>
                  </a:lnTo>
                </a:path>
                <a:path w="2005964" h="32385">
                  <a:moveTo>
                    <a:pt x="1322831" y="0"/>
                  </a:moveTo>
                  <a:lnTo>
                    <a:pt x="1344167" y="0"/>
                  </a:lnTo>
                </a:path>
                <a:path w="2005964" h="32385">
                  <a:moveTo>
                    <a:pt x="1354835" y="0"/>
                  </a:moveTo>
                  <a:lnTo>
                    <a:pt x="1365503" y="0"/>
                  </a:lnTo>
                </a:path>
                <a:path w="2005964" h="32385">
                  <a:moveTo>
                    <a:pt x="1376171" y="0"/>
                  </a:moveTo>
                  <a:lnTo>
                    <a:pt x="1386839" y="0"/>
                  </a:lnTo>
                </a:path>
                <a:path w="2005964" h="32385">
                  <a:moveTo>
                    <a:pt x="1397507" y="0"/>
                  </a:moveTo>
                  <a:lnTo>
                    <a:pt x="1408175" y="0"/>
                  </a:lnTo>
                </a:path>
                <a:path w="2005964" h="32385">
                  <a:moveTo>
                    <a:pt x="1418843" y="0"/>
                  </a:moveTo>
                  <a:lnTo>
                    <a:pt x="1429511" y="0"/>
                  </a:lnTo>
                </a:path>
                <a:path w="2005964" h="32385">
                  <a:moveTo>
                    <a:pt x="1440179" y="0"/>
                  </a:moveTo>
                  <a:lnTo>
                    <a:pt x="1450847" y="0"/>
                  </a:lnTo>
                </a:path>
                <a:path w="2005964" h="32385">
                  <a:moveTo>
                    <a:pt x="1461515" y="0"/>
                  </a:moveTo>
                  <a:lnTo>
                    <a:pt x="1472183" y="0"/>
                  </a:lnTo>
                </a:path>
                <a:path w="2005964" h="32385">
                  <a:moveTo>
                    <a:pt x="1482851" y="0"/>
                  </a:moveTo>
                  <a:lnTo>
                    <a:pt x="1504187" y="0"/>
                  </a:lnTo>
                </a:path>
                <a:path w="2005964" h="32385">
                  <a:moveTo>
                    <a:pt x="1514855" y="0"/>
                  </a:moveTo>
                  <a:lnTo>
                    <a:pt x="1525523" y="0"/>
                  </a:lnTo>
                </a:path>
                <a:path w="2005964" h="32385">
                  <a:moveTo>
                    <a:pt x="1536191" y="0"/>
                  </a:moveTo>
                  <a:lnTo>
                    <a:pt x="1546859" y="0"/>
                  </a:lnTo>
                </a:path>
                <a:path w="2005964" h="32385">
                  <a:moveTo>
                    <a:pt x="1557527" y="0"/>
                  </a:moveTo>
                  <a:lnTo>
                    <a:pt x="1568195" y="0"/>
                  </a:lnTo>
                </a:path>
                <a:path w="2005964" h="32385">
                  <a:moveTo>
                    <a:pt x="1578863" y="0"/>
                  </a:moveTo>
                  <a:lnTo>
                    <a:pt x="1589531" y="0"/>
                  </a:lnTo>
                </a:path>
                <a:path w="2005964" h="32385">
                  <a:moveTo>
                    <a:pt x="1600199" y="0"/>
                  </a:moveTo>
                  <a:lnTo>
                    <a:pt x="1610867" y="0"/>
                  </a:lnTo>
                </a:path>
                <a:path w="2005964" h="32385">
                  <a:moveTo>
                    <a:pt x="1621535" y="0"/>
                  </a:moveTo>
                  <a:lnTo>
                    <a:pt x="1632203" y="0"/>
                  </a:lnTo>
                </a:path>
                <a:path w="2005964" h="32385">
                  <a:moveTo>
                    <a:pt x="1642871" y="0"/>
                  </a:moveTo>
                  <a:lnTo>
                    <a:pt x="1664207" y="0"/>
                  </a:lnTo>
                </a:path>
                <a:path w="2005964" h="32385">
                  <a:moveTo>
                    <a:pt x="1674875" y="0"/>
                  </a:moveTo>
                  <a:lnTo>
                    <a:pt x="1685543" y="0"/>
                  </a:lnTo>
                </a:path>
                <a:path w="2005964" h="32385">
                  <a:moveTo>
                    <a:pt x="1696211" y="0"/>
                  </a:moveTo>
                  <a:lnTo>
                    <a:pt x="1706879" y="0"/>
                  </a:lnTo>
                </a:path>
                <a:path w="2005964" h="32385">
                  <a:moveTo>
                    <a:pt x="1717547" y="0"/>
                  </a:moveTo>
                  <a:lnTo>
                    <a:pt x="1728215" y="0"/>
                  </a:lnTo>
                </a:path>
                <a:path w="2005964" h="32385">
                  <a:moveTo>
                    <a:pt x="1738883" y="0"/>
                  </a:moveTo>
                  <a:lnTo>
                    <a:pt x="1749551" y="0"/>
                  </a:lnTo>
                </a:path>
                <a:path w="2005964" h="32385">
                  <a:moveTo>
                    <a:pt x="1760219" y="0"/>
                  </a:moveTo>
                  <a:lnTo>
                    <a:pt x="1770887" y="0"/>
                  </a:lnTo>
                </a:path>
                <a:path w="2005964" h="32385">
                  <a:moveTo>
                    <a:pt x="1781555" y="0"/>
                  </a:moveTo>
                  <a:lnTo>
                    <a:pt x="1792223" y="0"/>
                  </a:lnTo>
                </a:path>
                <a:path w="2005964" h="32385">
                  <a:moveTo>
                    <a:pt x="1802891" y="0"/>
                  </a:moveTo>
                  <a:lnTo>
                    <a:pt x="1824227" y="0"/>
                  </a:lnTo>
                </a:path>
                <a:path w="2005964" h="32385">
                  <a:moveTo>
                    <a:pt x="1834895" y="0"/>
                  </a:moveTo>
                  <a:lnTo>
                    <a:pt x="1845563" y="0"/>
                  </a:lnTo>
                </a:path>
                <a:path w="2005964" h="32385">
                  <a:moveTo>
                    <a:pt x="1856231" y="0"/>
                  </a:moveTo>
                  <a:lnTo>
                    <a:pt x="1866899" y="0"/>
                  </a:lnTo>
                </a:path>
                <a:path w="2005964" h="32385">
                  <a:moveTo>
                    <a:pt x="1877567" y="0"/>
                  </a:moveTo>
                  <a:lnTo>
                    <a:pt x="1888235" y="0"/>
                  </a:lnTo>
                </a:path>
                <a:path w="2005964" h="32385">
                  <a:moveTo>
                    <a:pt x="1898903" y="0"/>
                  </a:moveTo>
                  <a:lnTo>
                    <a:pt x="1909571" y="0"/>
                  </a:lnTo>
                </a:path>
                <a:path w="2005964" h="32385">
                  <a:moveTo>
                    <a:pt x="1920239" y="0"/>
                  </a:moveTo>
                  <a:lnTo>
                    <a:pt x="1930907" y="0"/>
                  </a:lnTo>
                </a:path>
                <a:path w="2005964" h="32385">
                  <a:moveTo>
                    <a:pt x="1941575" y="0"/>
                  </a:moveTo>
                  <a:lnTo>
                    <a:pt x="1952243" y="0"/>
                  </a:lnTo>
                </a:path>
                <a:path w="2005964" h="32385">
                  <a:moveTo>
                    <a:pt x="1962911" y="0"/>
                  </a:moveTo>
                  <a:lnTo>
                    <a:pt x="1984247" y="0"/>
                  </a:lnTo>
                </a:path>
                <a:path w="2005964" h="32385">
                  <a:moveTo>
                    <a:pt x="1994915" y="0"/>
                  </a:moveTo>
                  <a:lnTo>
                    <a:pt x="2005583" y="0"/>
                  </a:lnTo>
                </a:path>
                <a:path w="2005964" h="32385">
                  <a:moveTo>
                    <a:pt x="0" y="21336"/>
                  </a:moveTo>
                  <a:lnTo>
                    <a:pt x="10667" y="21336"/>
                  </a:lnTo>
                </a:path>
                <a:path w="2005964" h="32385">
                  <a:moveTo>
                    <a:pt x="21336" y="21336"/>
                  </a:moveTo>
                  <a:lnTo>
                    <a:pt x="32003" y="21336"/>
                  </a:lnTo>
                </a:path>
                <a:path w="2005964" h="32385">
                  <a:moveTo>
                    <a:pt x="42671" y="21336"/>
                  </a:moveTo>
                  <a:lnTo>
                    <a:pt x="64007" y="21336"/>
                  </a:lnTo>
                </a:path>
                <a:path w="2005964" h="32385">
                  <a:moveTo>
                    <a:pt x="74675" y="21336"/>
                  </a:moveTo>
                  <a:lnTo>
                    <a:pt x="85343" y="21336"/>
                  </a:lnTo>
                </a:path>
                <a:path w="2005964" h="32385">
                  <a:moveTo>
                    <a:pt x="96012" y="21336"/>
                  </a:moveTo>
                  <a:lnTo>
                    <a:pt x="106679" y="21336"/>
                  </a:lnTo>
                </a:path>
                <a:path w="2005964" h="32385">
                  <a:moveTo>
                    <a:pt x="117348" y="21336"/>
                  </a:moveTo>
                  <a:lnTo>
                    <a:pt x="128015" y="21336"/>
                  </a:lnTo>
                </a:path>
                <a:path w="2005964" h="32385">
                  <a:moveTo>
                    <a:pt x="138683" y="21336"/>
                  </a:moveTo>
                  <a:lnTo>
                    <a:pt x="149351" y="21336"/>
                  </a:lnTo>
                </a:path>
                <a:path w="2005964" h="32385">
                  <a:moveTo>
                    <a:pt x="160019" y="21336"/>
                  </a:moveTo>
                  <a:lnTo>
                    <a:pt x="170687" y="21336"/>
                  </a:lnTo>
                </a:path>
                <a:path w="2005964" h="32385">
                  <a:moveTo>
                    <a:pt x="181356" y="21336"/>
                  </a:moveTo>
                  <a:lnTo>
                    <a:pt x="192023" y="21336"/>
                  </a:lnTo>
                </a:path>
                <a:path w="2005964" h="32385">
                  <a:moveTo>
                    <a:pt x="202692" y="21336"/>
                  </a:moveTo>
                  <a:lnTo>
                    <a:pt x="224027" y="21336"/>
                  </a:lnTo>
                </a:path>
                <a:path w="2005964" h="32385">
                  <a:moveTo>
                    <a:pt x="234695" y="21336"/>
                  </a:moveTo>
                  <a:lnTo>
                    <a:pt x="245363" y="21336"/>
                  </a:lnTo>
                </a:path>
                <a:path w="2005964" h="32385">
                  <a:moveTo>
                    <a:pt x="256031" y="21336"/>
                  </a:moveTo>
                  <a:lnTo>
                    <a:pt x="266699" y="21336"/>
                  </a:lnTo>
                </a:path>
                <a:path w="2005964" h="32385">
                  <a:moveTo>
                    <a:pt x="277367" y="21336"/>
                  </a:moveTo>
                  <a:lnTo>
                    <a:pt x="288035" y="21336"/>
                  </a:lnTo>
                </a:path>
                <a:path w="2005964" h="32385">
                  <a:moveTo>
                    <a:pt x="298703" y="21336"/>
                  </a:moveTo>
                  <a:lnTo>
                    <a:pt x="309371" y="21336"/>
                  </a:lnTo>
                </a:path>
                <a:path w="2005964" h="32385">
                  <a:moveTo>
                    <a:pt x="320039" y="21336"/>
                  </a:moveTo>
                  <a:lnTo>
                    <a:pt x="330707" y="21336"/>
                  </a:lnTo>
                </a:path>
                <a:path w="2005964" h="32385">
                  <a:moveTo>
                    <a:pt x="341375" y="21336"/>
                  </a:moveTo>
                  <a:lnTo>
                    <a:pt x="352043" y="21336"/>
                  </a:lnTo>
                </a:path>
                <a:path w="2005964" h="32385">
                  <a:moveTo>
                    <a:pt x="362711" y="21336"/>
                  </a:moveTo>
                  <a:lnTo>
                    <a:pt x="384047" y="21336"/>
                  </a:lnTo>
                </a:path>
                <a:path w="2005964" h="32385">
                  <a:moveTo>
                    <a:pt x="394715" y="21336"/>
                  </a:moveTo>
                  <a:lnTo>
                    <a:pt x="405383" y="21336"/>
                  </a:lnTo>
                </a:path>
                <a:path w="2005964" h="32385">
                  <a:moveTo>
                    <a:pt x="416051" y="21336"/>
                  </a:moveTo>
                  <a:lnTo>
                    <a:pt x="426719" y="21336"/>
                  </a:lnTo>
                </a:path>
                <a:path w="2005964" h="32385">
                  <a:moveTo>
                    <a:pt x="437387" y="21336"/>
                  </a:moveTo>
                  <a:lnTo>
                    <a:pt x="448055" y="21336"/>
                  </a:lnTo>
                </a:path>
                <a:path w="2005964" h="32385">
                  <a:moveTo>
                    <a:pt x="458723" y="21336"/>
                  </a:moveTo>
                  <a:lnTo>
                    <a:pt x="469391" y="21336"/>
                  </a:lnTo>
                </a:path>
                <a:path w="2005964" h="32385">
                  <a:moveTo>
                    <a:pt x="480059" y="21336"/>
                  </a:moveTo>
                  <a:lnTo>
                    <a:pt x="490727" y="21336"/>
                  </a:lnTo>
                </a:path>
                <a:path w="2005964" h="32385">
                  <a:moveTo>
                    <a:pt x="501395" y="21336"/>
                  </a:moveTo>
                  <a:lnTo>
                    <a:pt x="512063" y="21336"/>
                  </a:lnTo>
                </a:path>
                <a:path w="2005964" h="32385">
                  <a:moveTo>
                    <a:pt x="522731" y="21336"/>
                  </a:moveTo>
                  <a:lnTo>
                    <a:pt x="544067" y="21336"/>
                  </a:lnTo>
                </a:path>
                <a:path w="2005964" h="32385">
                  <a:moveTo>
                    <a:pt x="554735" y="21336"/>
                  </a:moveTo>
                  <a:lnTo>
                    <a:pt x="565403" y="21336"/>
                  </a:lnTo>
                </a:path>
                <a:path w="2005964" h="32385">
                  <a:moveTo>
                    <a:pt x="576071" y="21336"/>
                  </a:moveTo>
                  <a:lnTo>
                    <a:pt x="586739" y="21336"/>
                  </a:lnTo>
                </a:path>
                <a:path w="2005964" h="32385">
                  <a:moveTo>
                    <a:pt x="597407" y="21336"/>
                  </a:moveTo>
                  <a:lnTo>
                    <a:pt x="608075" y="21336"/>
                  </a:lnTo>
                </a:path>
                <a:path w="2005964" h="32385">
                  <a:moveTo>
                    <a:pt x="618743" y="21336"/>
                  </a:moveTo>
                  <a:lnTo>
                    <a:pt x="629411" y="21336"/>
                  </a:lnTo>
                </a:path>
                <a:path w="2005964" h="32385">
                  <a:moveTo>
                    <a:pt x="640079" y="21336"/>
                  </a:moveTo>
                  <a:lnTo>
                    <a:pt x="650747" y="21336"/>
                  </a:lnTo>
                </a:path>
                <a:path w="2005964" h="32385">
                  <a:moveTo>
                    <a:pt x="661415" y="21336"/>
                  </a:moveTo>
                  <a:lnTo>
                    <a:pt x="672083" y="21336"/>
                  </a:lnTo>
                </a:path>
                <a:path w="2005964" h="32385">
                  <a:moveTo>
                    <a:pt x="682751" y="21336"/>
                  </a:moveTo>
                  <a:lnTo>
                    <a:pt x="704087" y="21336"/>
                  </a:lnTo>
                </a:path>
                <a:path w="2005964" h="32385">
                  <a:moveTo>
                    <a:pt x="714755" y="21336"/>
                  </a:moveTo>
                  <a:lnTo>
                    <a:pt x="725423" y="21336"/>
                  </a:lnTo>
                </a:path>
                <a:path w="2005964" h="32385">
                  <a:moveTo>
                    <a:pt x="736091" y="21336"/>
                  </a:moveTo>
                  <a:lnTo>
                    <a:pt x="746759" y="21336"/>
                  </a:lnTo>
                </a:path>
                <a:path w="2005964" h="32385">
                  <a:moveTo>
                    <a:pt x="757427" y="21336"/>
                  </a:moveTo>
                  <a:lnTo>
                    <a:pt x="768095" y="21336"/>
                  </a:lnTo>
                </a:path>
                <a:path w="2005964" h="32385">
                  <a:moveTo>
                    <a:pt x="778763" y="21336"/>
                  </a:moveTo>
                  <a:lnTo>
                    <a:pt x="789431" y="21336"/>
                  </a:lnTo>
                </a:path>
                <a:path w="2005964" h="32385">
                  <a:moveTo>
                    <a:pt x="800099" y="21336"/>
                  </a:moveTo>
                  <a:lnTo>
                    <a:pt x="810767" y="21336"/>
                  </a:lnTo>
                </a:path>
                <a:path w="2005964" h="32385">
                  <a:moveTo>
                    <a:pt x="821435" y="21336"/>
                  </a:moveTo>
                  <a:lnTo>
                    <a:pt x="832103" y="21336"/>
                  </a:lnTo>
                </a:path>
                <a:path w="2005964" h="32385">
                  <a:moveTo>
                    <a:pt x="842771" y="21336"/>
                  </a:moveTo>
                  <a:lnTo>
                    <a:pt x="864107" y="21336"/>
                  </a:lnTo>
                </a:path>
                <a:path w="2005964" h="32385">
                  <a:moveTo>
                    <a:pt x="874775" y="21336"/>
                  </a:moveTo>
                  <a:lnTo>
                    <a:pt x="885443" y="21336"/>
                  </a:lnTo>
                </a:path>
                <a:path w="2005964" h="32385">
                  <a:moveTo>
                    <a:pt x="896111" y="21336"/>
                  </a:moveTo>
                  <a:lnTo>
                    <a:pt x="906779" y="21336"/>
                  </a:lnTo>
                </a:path>
                <a:path w="2005964" h="32385">
                  <a:moveTo>
                    <a:pt x="917447" y="21336"/>
                  </a:moveTo>
                  <a:lnTo>
                    <a:pt x="928115" y="21336"/>
                  </a:lnTo>
                </a:path>
                <a:path w="2005964" h="32385">
                  <a:moveTo>
                    <a:pt x="938783" y="21336"/>
                  </a:moveTo>
                  <a:lnTo>
                    <a:pt x="949451" y="21336"/>
                  </a:lnTo>
                </a:path>
                <a:path w="2005964" h="32385">
                  <a:moveTo>
                    <a:pt x="960119" y="21336"/>
                  </a:moveTo>
                  <a:lnTo>
                    <a:pt x="970787" y="21336"/>
                  </a:lnTo>
                </a:path>
                <a:path w="2005964" h="32385">
                  <a:moveTo>
                    <a:pt x="981455" y="21336"/>
                  </a:moveTo>
                  <a:lnTo>
                    <a:pt x="992123" y="21336"/>
                  </a:lnTo>
                </a:path>
                <a:path w="2005964" h="32385">
                  <a:moveTo>
                    <a:pt x="1002791" y="21336"/>
                  </a:moveTo>
                  <a:lnTo>
                    <a:pt x="1024127" y="21336"/>
                  </a:lnTo>
                </a:path>
                <a:path w="2005964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005964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005964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005964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005964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005964" h="32385">
                  <a:moveTo>
                    <a:pt x="1141475" y="21336"/>
                  </a:moveTo>
                  <a:lnTo>
                    <a:pt x="1152143" y="21336"/>
                  </a:lnTo>
                </a:path>
                <a:path w="2005964" h="32385">
                  <a:moveTo>
                    <a:pt x="1162811" y="21336"/>
                  </a:moveTo>
                  <a:lnTo>
                    <a:pt x="1184147" y="21336"/>
                  </a:lnTo>
                </a:path>
                <a:path w="2005964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005964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005964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005964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005964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005964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005964" h="32385">
                  <a:moveTo>
                    <a:pt x="1322831" y="21336"/>
                  </a:moveTo>
                  <a:lnTo>
                    <a:pt x="1344167" y="21336"/>
                  </a:lnTo>
                </a:path>
                <a:path w="2005964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005964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005964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005964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005964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005964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005964" h="32385">
                  <a:moveTo>
                    <a:pt x="1482851" y="21336"/>
                  </a:moveTo>
                  <a:lnTo>
                    <a:pt x="1504187" y="21336"/>
                  </a:lnTo>
                </a:path>
                <a:path w="2005964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005964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005964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005964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005964" h="32385">
                  <a:moveTo>
                    <a:pt x="1600199" y="21336"/>
                  </a:moveTo>
                  <a:lnTo>
                    <a:pt x="1610867" y="21336"/>
                  </a:lnTo>
                </a:path>
                <a:path w="2005964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005964" h="32385">
                  <a:moveTo>
                    <a:pt x="1642871" y="21336"/>
                  </a:moveTo>
                  <a:lnTo>
                    <a:pt x="1664207" y="21336"/>
                  </a:lnTo>
                </a:path>
                <a:path w="2005964" h="32385">
                  <a:moveTo>
                    <a:pt x="1674875" y="21336"/>
                  </a:moveTo>
                  <a:lnTo>
                    <a:pt x="1685543" y="21336"/>
                  </a:lnTo>
                </a:path>
                <a:path w="2005964" h="32385">
                  <a:moveTo>
                    <a:pt x="1696211" y="21336"/>
                  </a:moveTo>
                  <a:lnTo>
                    <a:pt x="1706879" y="21336"/>
                  </a:lnTo>
                </a:path>
                <a:path w="2005964" h="32385">
                  <a:moveTo>
                    <a:pt x="1717547" y="21336"/>
                  </a:moveTo>
                  <a:lnTo>
                    <a:pt x="1728215" y="21336"/>
                  </a:lnTo>
                </a:path>
                <a:path w="2005964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005964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005964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005964" h="32385">
                  <a:moveTo>
                    <a:pt x="1802891" y="21336"/>
                  </a:moveTo>
                  <a:lnTo>
                    <a:pt x="1824227" y="21336"/>
                  </a:lnTo>
                </a:path>
                <a:path w="2005964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005964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005964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005964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005964" h="32385">
                  <a:moveTo>
                    <a:pt x="1920239" y="21336"/>
                  </a:moveTo>
                  <a:lnTo>
                    <a:pt x="1930907" y="21336"/>
                  </a:lnTo>
                </a:path>
                <a:path w="2005964" h="32385">
                  <a:moveTo>
                    <a:pt x="1941575" y="21336"/>
                  </a:moveTo>
                  <a:lnTo>
                    <a:pt x="1952243" y="21336"/>
                  </a:lnTo>
                </a:path>
                <a:path w="2005964" h="32385">
                  <a:moveTo>
                    <a:pt x="1962911" y="21336"/>
                  </a:moveTo>
                  <a:lnTo>
                    <a:pt x="1984247" y="21336"/>
                  </a:lnTo>
                </a:path>
                <a:path w="2005964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005964" h="32385">
                  <a:moveTo>
                    <a:pt x="32003" y="32004"/>
                  </a:moveTo>
                  <a:lnTo>
                    <a:pt x="74675" y="32004"/>
                  </a:lnTo>
                </a:path>
                <a:path w="2005964" h="32385">
                  <a:moveTo>
                    <a:pt x="85343" y="32004"/>
                  </a:moveTo>
                  <a:lnTo>
                    <a:pt x="117347" y="32004"/>
                  </a:lnTo>
                </a:path>
                <a:path w="2005964" h="32385">
                  <a:moveTo>
                    <a:pt x="128015" y="32004"/>
                  </a:moveTo>
                  <a:lnTo>
                    <a:pt x="160019" y="32004"/>
                  </a:lnTo>
                </a:path>
                <a:path w="2005964" h="32385">
                  <a:moveTo>
                    <a:pt x="170687" y="32004"/>
                  </a:moveTo>
                  <a:lnTo>
                    <a:pt x="202691" y="32004"/>
                  </a:lnTo>
                </a:path>
                <a:path w="2005964" h="32385">
                  <a:moveTo>
                    <a:pt x="224027" y="32004"/>
                  </a:moveTo>
                  <a:lnTo>
                    <a:pt x="256031" y="32004"/>
                  </a:lnTo>
                </a:path>
                <a:path w="2005964" h="32385">
                  <a:moveTo>
                    <a:pt x="266699" y="32004"/>
                  </a:moveTo>
                  <a:lnTo>
                    <a:pt x="298703" y="32004"/>
                  </a:lnTo>
                </a:path>
                <a:path w="2005964" h="32385">
                  <a:moveTo>
                    <a:pt x="309371" y="32004"/>
                  </a:moveTo>
                  <a:lnTo>
                    <a:pt x="341375" y="32004"/>
                  </a:lnTo>
                </a:path>
                <a:path w="2005964" h="32385">
                  <a:moveTo>
                    <a:pt x="352043" y="32004"/>
                  </a:moveTo>
                  <a:lnTo>
                    <a:pt x="394715" y="32004"/>
                  </a:lnTo>
                </a:path>
                <a:path w="2005964" h="32385">
                  <a:moveTo>
                    <a:pt x="405383" y="32004"/>
                  </a:moveTo>
                  <a:lnTo>
                    <a:pt x="437387" y="32004"/>
                  </a:lnTo>
                </a:path>
                <a:path w="2005964" h="32385">
                  <a:moveTo>
                    <a:pt x="448055" y="32004"/>
                  </a:moveTo>
                  <a:lnTo>
                    <a:pt x="480059" y="32004"/>
                  </a:lnTo>
                </a:path>
                <a:path w="2005964" h="32385">
                  <a:moveTo>
                    <a:pt x="490727" y="32004"/>
                  </a:moveTo>
                  <a:lnTo>
                    <a:pt x="522731" y="32004"/>
                  </a:lnTo>
                </a:path>
                <a:path w="2005964" h="32385">
                  <a:moveTo>
                    <a:pt x="544067" y="32004"/>
                  </a:moveTo>
                  <a:lnTo>
                    <a:pt x="576071" y="32004"/>
                  </a:lnTo>
                </a:path>
                <a:path w="2005964" h="32385">
                  <a:moveTo>
                    <a:pt x="586739" y="32004"/>
                  </a:moveTo>
                  <a:lnTo>
                    <a:pt x="618743" y="32004"/>
                  </a:lnTo>
                </a:path>
                <a:path w="2005964" h="32385">
                  <a:moveTo>
                    <a:pt x="629411" y="32004"/>
                  </a:moveTo>
                  <a:lnTo>
                    <a:pt x="661415" y="32004"/>
                  </a:lnTo>
                </a:path>
                <a:path w="2005964" h="32385">
                  <a:moveTo>
                    <a:pt x="672083" y="32004"/>
                  </a:moveTo>
                  <a:lnTo>
                    <a:pt x="714755" y="32004"/>
                  </a:lnTo>
                </a:path>
                <a:path w="2005964" h="32385">
                  <a:moveTo>
                    <a:pt x="725423" y="32004"/>
                  </a:moveTo>
                  <a:lnTo>
                    <a:pt x="757427" y="32004"/>
                  </a:lnTo>
                </a:path>
                <a:path w="2005964" h="32385">
                  <a:moveTo>
                    <a:pt x="768095" y="32004"/>
                  </a:moveTo>
                  <a:lnTo>
                    <a:pt x="800099" y="32004"/>
                  </a:lnTo>
                </a:path>
                <a:path w="2005964" h="32385">
                  <a:moveTo>
                    <a:pt x="810767" y="32004"/>
                  </a:moveTo>
                  <a:lnTo>
                    <a:pt x="842771" y="32004"/>
                  </a:lnTo>
                </a:path>
                <a:path w="2005964" h="32385">
                  <a:moveTo>
                    <a:pt x="864107" y="32004"/>
                  </a:moveTo>
                  <a:lnTo>
                    <a:pt x="896111" y="32004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955036" y="3552443"/>
              <a:ext cx="74676" cy="2133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976371" y="3541775"/>
              <a:ext cx="6294120" cy="53339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904488" y="3568445"/>
              <a:ext cx="1109980" cy="0"/>
            </a:xfrm>
            <a:custGeom>
              <a:avLst/>
              <a:gdLst/>
              <a:ahLst/>
              <a:cxnLst/>
              <a:rect l="l" t="t" r="r" b="b"/>
              <a:pathLst>
                <a:path w="1109979">
                  <a:moveTo>
                    <a:pt x="0" y="0"/>
                  </a:moveTo>
                  <a:lnTo>
                    <a:pt x="10667" y="0"/>
                  </a:lnTo>
                </a:path>
                <a:path w="1109979">
                  <a:moveTo>
                    <a:pt x="21336" y="0"/>
                  </a:moveTo>
                  <a:lnTo>
                    <a:pt x="32003" y="0"/>
                  </a:lnTo>
                </a:path>
                <a:path w="1109979">
                  <a:moveTo>
                    <a:pt x="42672" y="0"/>
                  </a:moveTo>
                  <a:lnTo>
                    <a:pt x="53339" y="0"/>
                  </a:lnTo>
                </a:path>
                <a:path w="1109979">
                  <a:moveTo>
                    <a:pt x="64007" y="0"/>
                  </a:moveTo>
                  <a:lnTo>
                    <a:pt x="74675" y="0"/>
                  </a:lnTo>
                </a:path>
                <a:path w="1109979">
                  <a:moveTo>
                    <a:pt x="85343" y="0"/>
                  </a:moveTo>
                  <a:lnTo>
                    <a:pt x="96011" y="0"/>
                  </a:lnTo>
                </a:path>
                <a:path w="1109979">
                  <a:moveTo>
                    <a:pt x="106679" y="0"/>
                  </a:moveTo>
                  <a:lnTo>
                    <a:pt x="128015" y="0"/>
                  </a:lnTo>
                </a:path>
                <a:path w="1109979">
                  <a:moveTo>
                    <a:pt x="138684" y="0"/>
                  </a:moveTo>
                  <a:lnTo>
                    <a:pt x="149351" y="0"/>
                  </a:lnTo>
                </a:path>
                <a:path w="1109979">
                  <a:moveTo>
                    <a:pt x="160019" y="0"/>
                  </a:moveTo>
                  <a:lnTo>
                    <a:pt x="170687" y="0"/>
                  </a:lnTo>
                </a:path>
                <a:path w="1109979">
                  <a:moveTo>
                    <a:pt x="181355" y="0"/>
                  </a:moveTo>
                  <a:lnTo>
                    <a:pt x="192023" y="0"/>
                  </a:lnTo>
                </a:path>
                <a:path w="1109979">
                  <a:moveTo>
                    <a:pt x="202691" y="0"/>
                  </a:moveTo>
                  <a:lnTo>
                    <a:pt x="213359" y="0"/>
                  </a:lnTo>
                </a:path>
                <a:path w="1109979">
                  <a:moveTo>
                    <a:pt x="224027" y="0"/>
                  </a:moveTo>
                  <a:lnTo>
                    <a:pt x="234695" y="0"/>
                  </a:lnTo>
                </a:path>
                <a:path w="1109979">
                  <a:moveTo>
                    <a:pt x="245363" y="0"/>
                  </a:moveTo>
                  <a:lnTo>
                    <a:pt x="256031" y="0"/>
                  </a:lnTo>
                </a:path>
                <a:path w="1109979">
                  <a:moveTo>
                    <a:pt x="266700" y="0"/>
                  </a:moveTo>
                  <a:lnTo>
                    <a:pt x="288035" y="0"/>
                  </a:lnTo>
                </a:path>
                <a:path w="1109979">
                  <a:moveTo>
                    <a:pt x="298703" y="0"/>
                  </a:moveTo>
                  <a:lnTo>
                    <a:pt x="309371" y="0"/>
                  </a:lnTo>
                </a:path>
                <a:path w="1109979">
                  <a:moveTo>
                    <a:pt x="320039" y="0"/>
                  </a:moveTo>
                  <a:lnTo>
                    <a:pt x="330707" y="0"/>
                  </a:lnTo>
                </a:path>
                <a:path w="1109979">
                  <a:moveTo>
                    <a:pt x="341375" y="0"/>
                  </a:moveTo>
                  <a:lnTo>
                    <a:pt x="352043" y="0"/>
                  </a:lnTo>
                </a:path>
                <a:path w="1109979">
                  <a:moveTo>
                    <a:pt x="362712" y="0"/>
                  </a:moveTo>
                  <a:lnTo>
                    <a:pt x="373379" y="0"/>
                  </a:lnTo>
                </a:path>
                <a:path w="1109979">
                  <a:moveTo>
                    <a:pt x="384048" y="0"/>
                  </a:moveTo>
                  <a:lnTo>
                    <a:pt x="394715" y="0"/>
                  </a:lnTo>
                </a:path>
                <a:path w="1109979">
                  <a:moveTo>
                    <a:pt x="405384" y="0"/>
                  </a:moveTo>
                  <a:lnTo>
                    <a:pt x="416051" y="0"/>
                  </a:lnTo>
                </a:path>
                <a:path w="1109979">
                  <a:moveTo>
                    <a:pt x="426719" y="0"/>
                  </a:moveTo>
                  <a:lnTo>
                    <a:pt x="448055" y="0"/>
                  </a:lnTo>
                </a:path>
                <a:path w="1109979">
                  <a:moveTo>
                    <a:pt x="458724" y="0"/>
                  </a:moveTo>
                  <a:lnTo>
                    <a:pt x="469391" y="0"/>
                  </a:lnTo>
                </a:path>
                <a:path w="1109979">
                  <a:moveTo>
                    <a:pt x="480060" y="0"/>
                  </a:moveTo>
                  <a:lnTo>
                    <a:pt x="490727" y="0"/>
                  </a:lnTo>
                </a:path>
                <a:path w="1109979">
                  <a:moveTo>
                    <a:pt x="501395" y="0"/>
                  </a:moveTo>
                  <a:lnTo>
                    <a:pt x="512063" y="0"/>
                  </a:lnTo>
                </a:path>
                <a:path w="1109979">
                  <a:moveTo>
                    <a:pt x="522731" y="0"/>
                  </a:moveTo>
                  <a:lnTo>
                    <a:pt x="533399" y="0"/>
                  </a:lnTo>
                </a:path>
                <a:path w="1109979">
                  <a:moveTo>
                    <a:pt x="544067" y="0"/>
                  </a:moveTo>
                  <a:lnTo>
                    <a:pt x="554735" y="0"/>
                  </a:lnTo>
                </a:path>
                <a:path w="1109979">
                  <a:moveTo>
                    <a:pt x="565403" y="0"/>
                  </a:moveTo>
                  <a:lnTo>
                    <a:pt x="576071" y="0"/>
                  </a:lnTo>
                </a:path>
                <a:path w="1109979">
                  <a:moveTo>
                    <a:pt x="586739" y="0"/>
                  </a:moveTo>
                  <a:lnTo>
                    <a:pt x="608075" y="0"/>
                  </a:lnTo>
                </a:path>
                <a:path w="1109979">
                  <a:moveTo>
                    <a:pt x="618743" y="0"/>
                  </a:moveTo>
                  <a:lnTo>
                    <a:pt x="629411" y="0"/>
                  </a:lnTo>
                </a:path>
                <a:path w="1109979">
                  <a:moveTo>
                    <a:pt x="640079" y="0"/>
                  </a:moveTo>
                  <a:lnTo>
                    <a:pt x="650747" y="0"/>
                  </a:lnTo>
                </a:path>
                <a:path w="1109979">
                  <a:moveTo>
                    <a:pt x="661415" y="0"/>
                  </a:moveTo>
                  <a:lnTo>
                    <a:pt x="672083" y="0"/>
                  </a:lnTo>
                </a:path>
                <a:path w="1109979">
                  <a:moveTo>
                    <a:pt x="682751" y="0"/>
                  </a:moveTo>
                  <a:lnTo>
                    <a:pt x="693419" y="0"/>
                  </a:lnTo>
                </a:path>
                <a:path w="1109979">
                  <a:moveTo>
                    <a:pt x="704088" y="0"/>
                  </a:moveTo>
                  <a:lnTo>
                    <a:pt x="714755" y="0"/>
                  </a:lnTo>
                </a:path>
                <a:path w="1109979">
                  <a:moveTo>
                    <a:pt x="725424" y="0"/>
                  </a:moveTo>
                  <a:lnTo>
                    <a:pt x="736091" y="0"/>
                  </a:lnTo>
                </a:path>
                <a:path w="1109979">
                  <a:moveTo>
                    <a:pt x="800100" y="0"/>
                  </a:moveTo>
                  <a:lnTo>
                    <a:pt x="810767" y="0"/>
                  </a:lnTo>
                </a:path>
                <a:path w="1109979">
                  <a:moveTo>
                    <a:pt x="821436" y="0"/>
                  </a:moveTo>
                  <a:lnTo>
                    <a:pt x="832103" y="0"/>
                  </a:lnTo>
                </a:path>
                <a:path w="1109979">
                  <a:moveTo>
                    <a:pt x="842772" y="0"/>
                  </a:moveTo>
                  <a:lnTo>
                    <a:pt x="853439" y="0"/>
                  </a:lnTo>
                </a:path>
                <a:path w="1109979">
                  <a:moveTo>
                    <a:pt x="864107" y="0"/>
                  </a:moveTo>
                  <a:lnTo>
                    <a:pt x="874775" y="0"/>
                  </a:lnTo>
                </a:path>
                <a:path w="1109979">
                  <a:moveTo>
                    <a:pt x="885443" y="0"/>
                  </a:moveTo>
                  <a:lnTo>
                    <a:pt x="896111" y="0"/>
                  </a:lnTo>
                </a:path>
                <a:path w="1109979">
                  <a:moveTo>
                    <a:pt x="906779" y="0"/>
                  </a:moveTo>
                  <a:lnTo>
                    <a:pt x="928115" y="0"/>
                  </a:lnTo>
                </a:path>
                <a:path w="1109979">
                  <a:moveTo>
                    <a:pt x="938784" y="0"/>
                  </a:moveTo>
                  <a:lnTo>
                    <a:pt x="949451" y="0"/>
                  </a:lnTo>
                </a:path>
                <a:path w="1109979">
                  <a:moveTo>
                    <a:pt x="960119" y="0"/>
                  </a:moveTo>
                  <a:lnTo>
                    <a:pt x="970787" y="0"/>
                  </a:lnTo>
                </a:path>
                <a:path w="1109979">
                  <a:moveTo>
                    <a:pt x="981455" y="0"/>
                  </a:moveTo>
                  <a:lnTo>
                    <a:pt x="992123" y="0"/>
                  </a:lnTo>
                </a:path>
                <a:path w="1109979">
                  <a:moveTo>
                    <a:pt x="1002791" y="0"/>
                  </a:moveTo>
                  <a:lnTo>
                    <a:pt x="1013459" y="0"/>
                  </a:lnTo>
                </a:path>
                <a:path w="1109979">
                  <a:moveTo>
                    <a:pt x="1024127" y="0"/>
                  </a:moveTo>
                  <a:lnTo>
                    <a:pt x="1034795" y="0"/>
                  </a:lnTo>
                </a:path>
                <a:path w="1109979">
                  <a:moveTo>
                    <a:pt x="1045463" y="0"/>
                  </a:moveTo>
                  <a:lnTo>
                    <a:pt x="1056131" y="0"/>
                  </a:lnTo>
                </a:path>
                <a:path w="1109979">
                  <a:moveTo>
                    <a:pt x="1066800" y="0"/>
                  </a:moveTo>
                  <a:lnTo>
                    <a:pt x="1088135" y="0"/>
                  </a:lnTo>
                </a:path>
                <a:path w="1109979">
                  <a:moveTo>
                    <a:pt x="1098803" y="0"/>
                  </a:moveTo>
                  <a:lnTo>
                    <a:pt x="11094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898903" y="35791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920239" y="3579113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0"/>
                  </a:moveTo>
                  <a:lnTo>
                    <a:pt x="10667" y="0"/>
                  </a:lnTo>
                </a:path>
                <a:path w="2379345" h="10795">
                  <a:moveTo>
                    <a:pt x="1130808" y="10667"/>
                  </a:moveTo>
                  <a:lnTo>
                    <a:pt x="1152143" y="10667"/>
                  </a:lnTo>
                </a:path>
                <a:path w="2379345" h="10795">
                  <a:moveTo>
                    <a:pt x="1162812" y="10667"/>
                  </a:moveTo>
                  <a:lnTo>
                    <a:pt x="1173479" y="10667"/>
                  </a:lnTo>
                </a:path>
                <a:path w="2379345" h="10795">
                  <a:moveTo>
                    <a:pt x="1184148" y="10667"/>
                  </a:moveTo>
                  <a:lnTo>
                    <a:pt x="1194815" y="10667"/>
                  </a:lnTo>
                </a:path>
                <a:path w="2379345" h="10795">
                  <a:moveTo>
                    <a:pt x="1205484" y="10667"/>
                  </a:moveTo>
                  <a:lnTo>
                    <a:pt x="1216151" y="10667"/>
                  </a:lnTo>
                </a:path>
                <a:path w="2379345" h="10795">
                  <a:moveTo>
                    <a:pt x="1226820" y="10667"/>
                  </a:moveTo>
                  <a:lnTo>
                    <a:pt x="1237487" y="10667"/>
                  </a:lnTo>
                </a:path>
                <a:path w="2379345" h="10795">
                  <a:moveTo>
                    <a:pt x="1248156" y="10667"/>
                  </a:moveTo>
                  <a:lnTo>
                    <a:pt x="1258823" y="10667"/>
                  </a:lnTo>
                </a:path>
                <a:path w="2379345" h="10795">
                  <a:moveTo>
                    <a:pt x="1269492" y="10667"/>
                  </a:moveTo>
                  <a:lnTo>
                    <a:pt x="1280159" y="10667"/>
                  </a:lnTo>
                </a:path>
                <a:path w="2379345" h="10795">
                  <a:moveTo>
                    <a:pt x="1290828" y="10667"/>
                  </a:moveTo>
                  <a:lnTo>
                    <a:pt x="1312163" y="10667"/>
                  </a:lnTo>
                </a:path>
                <a:path w="2379345" h="10795">
                  <a:moveTo>
                    <a:pt x="1322832" y="10667"/>
                  </a:moveTo>
                  <a:lnTo>
                    <a:pt x="1333499" y="10667"/>
                  </a:lnTo>
                </a:path>
                <a:path w="2379345" h="10795">
                  <a:moveTo>
                    <a:pt x="1344167" y="10667"/>
                  </a:moveTo>
                  <a:lnTo>
                    <a:pt x="1354835" y="10667"/>
                  </a:lnTo>
                </a:path>
                <a:path w="2379345" h="10795">
                  <a:moveTo>
                    <a:pt x="1365503" y="10667"/>
                  </a:moveTo>
                  <a:lnTo>
                    <a:pt x="1376171" y="10667"/>
                  </a:lnTo>
                </a:path>
                <a:path w="2379345" h="10795">
                  <a:moveTo>
                    <a:pt x="1386839" y="10667"/>
                  </a:moveTo>
                  <a:lnTo>
                    <a:pt x="1397507" y="10667"/>
                  </a:lnTo>
                </a:path>
                <a:path w="2379345" h="10795">
                  <a:moveTo>
                    <a:pt x="1408175" y="10667"/>
                  </a:moveTo>
                  <a:lnTo>
                    <a:pt x="1418843" y="10667"/>
                  </a:lnTo>
                </a:path>
                <a:path w="2379345" h="10795">
                  <a:moveTo>
                    <a:pt x="1429511" y="10667"/>
                  </a:moveTo>
                  <a:lnTo>
                    <a:pt x="1440179" y="10667"/>
                  </a:lnTo>
                </a:path>
                <a:path w="2379345" h="10795">
                  <a:moveTo>
                    <a:pt x="1450847" y="10667"/>
                  </a:moveTo>
                  <a:lnTo>
                    <a:pt x="1472183" y="10667"/>
                  </a:lnTo>
                </a:path>
                <a:path w="2379345" h="10795">
                  <a:moveTo>
                    <a:pt x="1546859" y="10667"/>
                  </a:moveTo>
                  <a:lnTo>
                    <a:pt x="1557527" y="10667"/>
                  </a:lnTo>
                </a:path>
                <a:path w="2379345" h="10795">
                  <a:moveTo>
                    <a:pt x="1568195" y="10667"/>
                  </a:moveTo>
                  <a:lnTo>
                    <a:pt x="1578863" y="10667"/>
                  </a:lnTo>
                </a:path>
                <a:path w="2379345" h="10795">
                  <a:moveTo>
                    <a:pt x="1589532" y="10667"/>
                  </a:moveTo>
                  <a:lnTo>
                    <a:pt x="1600199" y="10667"/>
                  </a:lnTo>
                </a:path>
                <a:path w="2379345" h="10795">
                  <a:moveTo>
                    <a:pt x="1610867" y="10667"/>
                  </a:moveTo>
                  <a:lnTo>
                    <a:pt x="1632203" y="10667"/>
                  </a:lnTo>
                </a:path>
                <a:path w="2379345" h="10795">
                  <a:moveTo>
                    <a:pt x="1642871" y="10667"/>
                  </a:moveTo>
                  <a:lnTo>
                    <a:pt x="1653539" y="10667"/>
                  </a:lnTo>
                </a:path>
                <a:path w="2379345" h="10795">
                  <a:moveTo>
                    <a:pt x="1664208" y="10667"/>
                  </a:moveTo>
                  <a:lnTo>
                    <a:pt x="1674875" y="10667"/>
                  </a:lnTo>
                </a:path>
                <a:path w="2379345" h="10795">
                  <a:moveTo>
                    <a:pt x="1685544" y="10667"/>
                  </a:moveTo>
                  <a:lnTo>
                    <a:pt x="1696211" y="10667"/>
                  </a:lnTo>
                </a:path>
                <a:path w="2379345" h="10795">
                  <a:moveTo>
                    <a:pt x="1706879" y="10667"/>
                  </a:moveTo>
                  <a:lnTo>
                    <a:pt x="1717547" y="10667"/>
                  </a:lnTo>
                </a:path>
                <a:path w="2379345" h="10795">
                  <a:moveTo>
                    <a:pt x="1728215" y="10667"/>
                  </a:moveTo>
                  <a:lnTo>
                    <a:pt x="1738883" y="10667"/>
                  </a:lnTo>
                </a:path>
                <a:path w="2379345" h="10795">
                  <a:moveTo>
                    <a:pt x="1749551" y="10667"/>
                  </a:moveTo>
                  <a:lnTo>
                    <a:pt x="1760219" y="10667"/>
                  </a:lnTo>
                </a:path>
                <a:path w="2379345" h="10795">
                  <a:moveTo>
                    <a:pt x="1770887" y="10667"/>
                  </a:moveTo>
                  <a:lnTo>
                    <a:pt x="1792223" y="10667"/>
                  </a:lnTo>
                </a:path>
                <a:path w="2379345" h="10795">
                  <a:moveTo>
                    <a:pt x="1802891" y="10667"/>
                  </a:moveTo>
                  <a:lnTo>
                    <a:pt x="1813559" y="10667"/>
                  </a:lnTo>
                </a:path>
                <a:path w="2379345" h="10795">
                  <a:moveTo>
                    <a:pt x="1824227" y="10667"/>
                  </a:moveTo>
                  <a:lnTo>
                    <a:pt x="1834895" y="10667"/>
                  </a:lnTo>
                </a:path>
                <a:path w="2379345" h="10795">
                  <a:moveTo>
                    <a:pt x="1845563" y="10667"/>
                  </a:moveTo>
                  <a:lnTo>
                    <a:pt x="1856231" y="10667"/>
                  </a:lnTo>
                </a:path>
                <a:path w="2379345" h="10795">
                  <a:moveTo>
                    <a:pt x="1866899" y="10667"/>
                  </a:moveTo>
                  <a:lnTo>
                    <a:pt x="1877567" y="10667"/>
                  </a:lnTo>
                </a:path>
                <a:path w="2379345" h="10795">
                  <a:moveTo>
                    <a:pt x="1888235" y="10667"/>
                  </a:moveTo>
                  <a:lnTo>
                    <a:pt x="1898903" y="10667"/>
                  </a:lnTo>
                </a:path>
                <a:path w="2379345" h="10795">
                  <a:moveTo>
                    <a:pt x="1909571" y="10667"/>
                  </a:moveTo>
                  <a:lnTo>
                    <a:pt x="1920239" y="10667"/>
                  </a:lnTo>
                </a:path>
                <a:path w="2379345" h="10795">
                  <a:moveTo>
                    <a:pt x="1930908" y="10667"/>
                  </a:moveTo>
                  <a:lnTo>
                    <a:pt x="1952243" y="10667"/>
                  </a:lnTo>
                </a:path>
                <a:path w="2379345" h="10795">
                  <a:moveTo>
                    <a:pt x="1962911" y="10667"/>
                  </a:moveTo>
                  <a:lnTo>
                    <a:pt x="1973579" y="10667"/>
                  </a:lnTo>
                </a:path>
                <a:path w="2379345" h="10795">
                  <a:moveTo>
                    <a:pt x="1984247" y="10667"/>
                  </a:moveTo>
                  <a:lnTo>
                    <a:pt x="1994915" y="10667"/>
                  </a:lnTo>
                </a:path>
                <a:path w="2379345" h="10795">
                  <a:moveTo>
                    <a:pt x="2005583" y="10667"/>
                  </a:moveTo>
                  <a:lnTo>
                    <a:pt x="2016251" y="10667"/>
                  </a:lnTo>
                </a:path>
                <a:path w="2379345" h="10795">
                  <a:moveTo>
                    <a:pt x="2026920" y="10667"/>
                  </a:moveTo>
                  <a:lnTo>
                    <a:pt x="2037587" y="10667"/>
                  </a:lnTo>
                </a:path>
                <a:path w="2379345" h="10795">
                  <a:moveTo>
                    <a:pt x="2048255" y="10667"/>
                  </a:moveTo>
                  <a:lnTo>
                    <a:pt x="2058923" y="10667"/>
                  </a:lnTo>
                </a:path>
                <a:path w="2379345" h="10795">
                  <a:moveTo>
                    <a:pt x="2069591" y="10667"/>
                  </a:moveTo>
                  <a:lnTo>
                    <a:pt x="2080259" y="10667"/>
                  </a:lnTo>
                </a:path>
                <a:path w="2379345" h="10795">
                  <a:moveTo>
                    <a:pt x="2090927" y="10667"/>
                  </a:moveTo>
                  <a:lnTo>
                    <a:pt x="2112263" y="10667"/>
                  </a:lnTo>
                </a:path>
                <a:path w="2379345" h="10795">
                  <a:moveTo>
                    <a:pt x="2122932" y="10667"/>
                  </a:moveTo>
                  <a:lnTo>
                    <a:pt x="2133599" y="10667"/>
                  </a:lnTo>
                </a:path>
                <a:path w="2379345" h="10795">
                  <a:moveTo>
                    <a:pt x="2144267" y="10667"/>
                  </a:moveTo>
                  <a:lnTo>
                    <a:pt x="2154935" y="10667"/>
                  </a:lnTo>
                </a:path>
                <a:path w="2379345" h="10795">
                  <a:moveTo>
                    <a:pt x="2165603" y="10667"/>
                  </a:moveTo>
                  <a:lnTo>
                    <a:pt x="2176271" y="10667"/>
                  </a:lnTo>
                </a:path>
                <a:path w="2379345" h="10795">
                  <a:moveTo>
                    <a:pt x="2186939" y="10667"/>
                  </a:moveTo>
                  <a:lnTo>
                    <a:pt x="2197607" y="10667"/>
                  </a:lnTo>
                </a:path>
                <a:path w="2379345" h="10795">
                  <a:moveTo>
                    <a:pt x="2208275" y="10667"/>
                  </a:moveTo>
                  <a:lnTo>
                    <a:pt x="2218943" y="10667"/>
                  </a:lnTo>
                </a:path>
                <a:path w="2379345" h="10795">
                  <a:moveTo>
                    <a:pt x="2229611" y="10667"/>
                  </a:moveTo>
                  <a:lnTo>
                    <a:pt x="2240279" y="10667"/>
                  </a:lnTo>
                </a:path>
                <a:path w="2379345" h="10795">
                  <a:moveTo>
                    <a:pt x="2250947" y="10667"/>
                  </a:moveTo>
                  <a:lnTo>
                    <a:pt x="2272283" y="10667"/>
                  </a:lnTo>
                </a:path>
                <a:path w="2379345" h="10795">
                  <a:moveTo>
                    <a:pt x="2282951" y="10667"/>
                  </a:moveTo>
                  <a:lnTo>
                    <a:pt x="2293619" y="10667"/>
                  </a:lnTo>
                </a:path>
                <a:path w="2379345" h="10795">
                  <a:moveTo>
                    <a:pt x="2304287" y="10667"/>
                  </a:moveTo>
                  <a:lnTo>
                    <a:pt x="2314955" y="10667"/>
                  </a:lnTo>
                </a:path>
                <a:path w="2379345" h="10795">
                  <a:moveTo>
                    <a:pt x="2325623" y="10667"/>
                  </a:moveTo>
                  <a:lnTo>
                    <a:pt x="2336291" y="10667"/>
                  </a:lnTo>
                </a:path>
                <a:path w="2379345" h="10795">
                  <a:moveTo>
                    <a:pt x="2346960" y="10667"/>
                  </a:moveTo>
                  <a:lnTo>
                    <a:pt x="2357627" y="10667"/>
                  </a:lnTo>
                </a:path>
                <a:path w="2379345" h="10795">
                  <a:moveTo>
                    <a:pt x="2368296" y="10667"/>
                  </a:moveTo>
                  <a:lnTo>
                    <a:pt x="2378963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384547" y="35897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552443" y="3589781"/>
              <a:ext cx="1483360" cy="10795"/>
            </a:xfrm>
            <a:custGeom>
              <a:avLst/>
              <a:gdLst/>
              <a:ahLst/>
              <a:cxnLst/>
              <a:rect l="l" t="t" r="r" b="b"/>
              <a:pathLst>
                <a:path w="1483360" h="10795">
                  <a:moveTo>
                    <a:pt x="1130808" y="0"/>
                  </a:moveTo>
                  <a:lnTo>
                    <a:pt x="1141475" y="0"/>
                  </a:lnTo>
                </a:path>
                <a:path w="1483360" h="10795">
                  <a:moveTo>
                    <a:pt x="1152144" y="0"/>
                  </a:moveTo>
                  <a:lnTo>
                    <a:pt x="1162811" y="0"/>
                  </a:lnTo>
                </a:path>
                <a:path w="1483360" h="10795">
                  <a:moveTo>
                    <a:pt x="1173480" y="0"/>
                  </a:moveTo>
                  <a:lnTo>
                    <a:pt x="1184147" y="0"/>
                  </a:lnTo>
                </a:path>
                <a:path w="1483360" h="10795">
                  <a:moveTo>
                    <a:pt x="1194816" y="0"/>
                  </a:moveTo>
                  <a:lnTo>
                    <a:pt x="1205483" y="0"/>
                  </a:lnTo>
                </a:path>
                <a:path w="1483360" h="10795">
                  <a:moveTo>
                    <a:pt x="1216152" y="0"/>
                  </a:moveTo>
                  <a:lnTo>
                    <a:pt x="1226819" y="0"/>
                  </a:lnTo>
                </a:path>
                <a:path w="1483360" h="10795">
                  <a:moveTo>
                    <a:pt x="1237488" y="0"/>
                  </a:moveTo>
                  <a:lnTo>
                    <a:pt x="1248155" y="0"/>
                  </a:lnTo>
                </a:path>
                <a:path w="1483360" h="10795">
                  <a:moveTo>
                    <a:pt x="1258824" y="0"/>
                  </a:moveTo>
                  <a:lnTo>
                    <a:pt x="1280159" y="0"/>
                  </a:lnTo>
                </a:path>
                <a:path w="1483360" h="10795">
                  <a:moveTo>
                    <a:pt x="1290828" y="0"/>
                  </a:moveTo>
                  <a:lnTo>
                    <a:pt x="1301495" y="0"/>
                  </a:lnTo>
                </a:path>
                <a:path w="1483360" h="10795">
                  <a:moveTo>
                    <a:pt x="1312164" y="0"/>
                  </a:moveTo>
                  <a:lnTo>
                    <a:pt x="1322831" y="0"/>
                  </a:lnTo>
                </a:path>
                <a:path w="1483360" h="10795">
                  <a:moveTo>
                    <a:pt x="1333500" y="0"/>
                  </a:moveTo>
                  <a:lnTo>
                    <a:pt x="1344167" y="0"/>
                  </a:lnTo>
                </a:path>
                <a:path w="1483360" h="10795">
                  <a:moveTo>
                    <a:pt x="1354836" y="0"/>
                  </a:moveTo>
                  <a:lnTo>
                    <a:pt x="1365503" y="0"/>
                  </a:lnTo>
                </a:path>
                <a:path w="1483360" h="10795">
                  <a:moveTo>
                    <a:pt x="1376172" y="0"/>
                  </a:moveTo>
                  <a:lnTo>
                    <a:pt x="1386839" y="0"/>
                  </a:lnTo>
                </a:path>
                <a:path w="1483360" h="10795">
                  <a:moveTo>
                    <a:pt x="1397508" y="0"/>
                  </a:moveTo>
                  <a:lnTo>
                    <a:pt x="1408175" y="0"/>
                  </a:lnTo>
                </a:path>
                <a:path w="1483360" h="10795">
                  <a:moveTo>
                    <a:pt x="1418844" y="0"/>
                  </a:moveTo>
                  <a:lnTo>
                    <a:pt x="1440179" y="0"/>
                  </a:lnTo>
                </a:path>
                <a:path w="1483360" h="10795">
                  <a:moveTo>
                    <a:pt x="1450848" y="0"/>
                  </a:moveTo>
                  <a:lnTo>
                    <a:pt x="1461515" y="0"/>
                  </a:lnTo>
                </a:path>
                <a:path w="1483360" h="10795">
                  <a:moveTo>
                    <a:pt x="1472184" y="0"/>
                  </a:moveTo>
                  <a:lnTo>
                    <a:pt x="1482851" y="0"/>
                  </a:lnTo>
                </a:path>
                <a:path w="1483360" h="10795">
                  <a:moveTo>
                    <a:pt x="0" y="10668"/>
                  </a:moveTo>
                  <a:lnTo>
                    <a:pt x="32003" y="10668"/>
                  </a:lnTo>
                </a:path>
                <a:path w="1483360" h="10795">
                  <a:moveTo>
                    <a:pt x="42672" y="10668"/>
                  </a:moveTo>
                  <a:lnTo>
                    <a:pt x="74675" y="10668"/>
                  </a:lnTo>
                </a:path>
                <a:path w="1483360" h="10795">
                  <a:moveTo>
                    <a:pt x="85344" y="10668"/>
                  </a:moveTo>
                  <a:lnTo>
                    <a:pt x="117347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309871" y="3584447"/>
              <a:ext cx="416052" cy="32003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0459" y="360044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912363" y="3584447"/>
              <a:ext cx="618743" cy="32003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912363" y="3584447"/>
              <a:ext cx="6326123" cy="53339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011168" y="3611117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21335" y="0"/>
                  </a:lnTo>
                </a:path>
                <a:path w="309879">
                  <a:moveTo>
                    <a:pt x="32004" y="0"/>
                  </a:moveTo>
                  <a:lnTo>
                    <a:pt x="42671" y="0"/>
                  </a:lnTo>
                </a:path>
                <a:path w="309879">
                  <a:moveTo>
                    <a:pt x="53339" y="0"/>
                  </a:moveTo>
                  <a:lnTo>
                    <a:pt x="64007" y="0"/>
                  </a:lnTo>
                </a:path>
                <a:path w="309879">
                  <a:moveTo>
                    <a:pt x="74675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81355" y="0"/>
                  </a:lnTo>
                </a:path>
                <a:path w="309879">
                  <a:moveTo>
                    <a:pt x="192024" y="0"/>
                  </a:moveTo>
                  <a:lnTo>
                    <a:pt x="202691" y="0"/>
                  </a:lnTo>
                </a:path>
                <a:path w="309879">
                  <a:moveTo>
                    <a:pt x="213360" y="0"/>
                  </a:moveTo>
                  <a:lnTo>
                    <a:pt x="224027" y="0"/>
                  </a:lnTo>
                </a:path>
                <a:path w="309879">
                  <a:moveTo>
                    <a:pt x="234696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384547" y="36111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725924" y="361111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10667" y="0"/>
                  </a:lnTo>
                </a:path>
                <a:path w="330835">
                  <a:moveTo>
                    <a:pt x="21336" y="0"/>
                  </a:moveTo>
                  <a:lnTo>
                    <a:pt x="32003" y="0"/>
                  </a:lnTo>
                </a:path>
                <a:path w="330835">
                  <a:moveTo>
                    <a:pt x="42671" y="0"/>
                  </a:moveTo>
                  <a:lnTo>
                    <a:pt x="53339" y="0"/>
                  </a:lnTo>
                </a:path>
                <a:path w="330835">
                  <a:moveTo>
                    <a:pt x="64007" y="0"/>
                  </a:moveTo>
                  <a:lnTo>
                    <a:pt x="74675" y="0"/>
                  </a:lnTo>
                </a:path>
                <a:path w="330835">
                  <a:moveTo>
                    <a:pt x="85343" y="0"/>
                  </a:moveTo>
                  <a:lnTo>
                    <a:pt x="106679" y="0"/>
                  </a:lnTo>
                </a:path>
                <a:path w="330835">
                  <a:moveTo>
                    <a:pt x="117348" y="0"/>
                  </a:moveTo>
                  <a:lnTo>
                    <a:pt x="128015" y="0"/>
                  </a:lnTo>
                </a:path>
                <a:path w="330835">
                  <a:moveTo>
                    <a:pt x="138683" y="0"/>
                  </a:moveTo>
                  <a:lnTo>
                    <a:pt x="149351" y="0"/>
                  </a:lnTo>
                </a:path>
                <a:path w="330835">
                  <a:moveTo>
                    <a:pt x="160019" y="0"/>
                  </a:moveTo>
                  <a:lnTo>
                    <a:pt x="170687" y="0"/>
                  </a:lnTo>
                </a:path>
                <a:path w="330835">
                  <a:moveTo>
                    <a:pt x="181355" y="0"/>
                  </a:moveTo>
                  <a:lnTo>
                    <a:pt x="192023" y="0"/>
                  </a:lnTo>
                </a:path>
                <a:path w="330835">
                  <a:moveTo>
                    <a:pt x="202691" y="0"/>
                  </a:moveTo>
                  <a:lnTo>
                    <a:pt x="213359" y="0"/>
                  </a:lnTo>
                </a:path>
                <a:path w="330835">
                  <a:moveTo>
                    <a:pt x="224027" y="0"/>
                  </a:moveTo>
                  <a:lnTo>
                    <a:pt x="234695" y="0"/>
                  </a:lnTo>
                </a:path>
                <a:path w="330835">
                  <a:moveTo>
                    <a:pt x="245363" y="0"/>
                  </a:moveTo>
                  <a:lnTo>
                    <a:pt x="266699" y="0"/>
                  </a:lnTo>
                </a:path>
                <a:path w="330835">
                  <a:moveTo>
                    <a:pt x="277367" y="0"/>
                  </a:moveTo>
                  <a:lnTo>
                    <a:pt x="288035" y="0"/>
                  </a:lnTo>
                </a:path>
                <a:path w="330835">
                  <a:moveTo>
                    <a:pt x="298703" y="0"/>
                  </a:moveTo>
                  <a:lnTo>
                    <a:pt x="309371" y="0"/>
                  </a:lnTo>
                </a:path>
                <a:path w="330835">
                  <a:moveTo>
                    <a:pt x="320039" y="0"/>
                  </a:moveTo>
                  <a:lnTo>
                    <a:pt x="3307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976371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997708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909572" y="36324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307080" y="3632453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160020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7" y="0"/>
                  </a:moveTo>
                  <a:lnTo>
                    <a:pt x="245363" y="0"/>
                  </a:lnTo>
                </a:path>
                <a:path w="1685925">
                  <a:moveTo>
                    <a:pt x="256032" y="0"/>
                  </a:moveTo>
                  <a:lnTo>
                    <a:pt x="266699" y="0"/>
                  </a:lnTo>
                </a:path>
                <a:path w="1685925">
                  <a:moveTo>
                    <a:pt x="277368" y="0"/>
                  </a:moveTo>
                  <a:lnTo>
                    <a:pt x="288035" y="0"/>
                  </a:lnTo>
                </a:path>
                <a:path w="1685925">
                  <a:moveTo>
                    <a:pt x="298704" y="0"/>
                  </a:moveTo>
                  <a:lnTo>
                    <a:pt x="309371" y="0"/>
                  </a:lnTo>
                </a:path>
                <a:path w="1685925">
                  <a:moveTo>
                    <a:pt x="320039" y="0"/>
                  </a:moveTo>
                  <a:lnTo>
                    <a:pt x="330707" y="0"/>
                  </a:lnTo>
                </a:path>
                <a:path w="1685925">
                  <a:moveTo>
                    <a:pt x="341375" y="0"/>
                  </a:moveTo>
                  <a:lnTo>
                    <a:pt x="352043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6" y="0"/>
                  </a:moveTo>
                  <a:lnTo>
                    <a:pt x="512063" y="0"/>
                  </a:lnTo>
                </a:path>
                <a:path w="1685925">
                  <a:moveTo>
                    <a:pt x="522732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8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5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7" y="0"/>
                  </a:moveTo>
                  <a:lnTo>
                    <a:pt x="768095" y="0"/>
                  </a:lnTo>
                </a:path>
                <a:path w="1685925">
                  <a:moveTo>
                    <a:pt x="778763" y="0"/>
                  </a:moveTo>
                  <a:lnTo>
                    <a:pt x="789431" y="0"/>
                  </a:lnTo>
                </a:path>
                <a:path w="1685925">
                  <a:moveTo>
                    <a:pt x="800100" y="0"/>
                  </a:moveTo>
                  <a:lnTo>
                    <a:pt x="810767" y="0"/>
                  </a:lnTo>
                </a:path>
                <a:path w="1685925">
                  <a:moveTo>
                    <a:pt x="821436" y="0"/>
                  </a:moveTo>
                  <a:lnTo>
                    <a:pt x="832103" y="0"/>
                  </a:lnTo>
                </a:path>
                <a:path w="1685925">
                  <a:moveTo>
                    <a:pt x="842772" y="0"/>
                  </a:moveTo>
                  <a:lnTo>
                    <a:pt x="853439" y="0"/>
                  </a:lnTo>
                </a:path>
                <a:path w="1685925">
                  <a:moveTo>
                    <a:pt x="864108" y="0"/>
                  </a:moveTo>
                  <a:lnTo>
                    <a:pt x="885443" y="0"/>
                  </a:lnTo>
                </a:path>
                <a:path w="1685925">
                  <a:moveTo>
                    <a:pt x="896112" y="0"/>
                  </a:moveTo>
                  <a:lnTo>
                    <a:pt x="906779" y="0"/>
                  </a:lnTo>
                </a:path>
                <a:path w="1685925">
                  <a:moveTo>
                    <a:pt x="917448" y="0"/>
                  </a:moveTo>
                  <a:lnTo>
                    <a:pt x="92811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20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237488" y="0"/>
                  </a:moveTo>
                  <a:lnTo>
                    <a:pt x="124815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80" y="0"/>
                  </a:moveTo>
                  <a:lnTo>
                    <a:pt x="1450847" y="0"/>
                  </a:lnTo>
                </a:path>
                <a:path w="1685925">
                  <a:moveTo>
                    <a:pt x="1461515" y="0"/>
                  </a:moveTo>
                  <a:lnTo>
                    <a:pt x="1472183" y="0"/>
                  </a:lnTo>
                </a:path>
                <a:path w="1685925">
                  <a:moveTo>
                    <a:pt x="1482852" y="0"/>
                  </a:moveTo>
                  <a:lnTo>
                    <a:pt x="1493519" y="0"/>
                  </a:lnTo>
                </a:path>
                <a:path w="1685925">
                  <a:moveTo>
                    <a:pt x="1504188" y="0"/>
                  </a:moveTo>
                  <a:lnTo>
                    <a:pt x="1525523" y="0"/>
                  </a:lnTo>
                </a:path>
                <a:path w="1685925">
                  <a:moveTo>
                    <a:pt x="1536192" y="0"/>
                  </a:moveTo>
                  <a:lnTo>
                    <a:pt x="1546859" y="0"/>
                  </a:lnTo>
                </a:path>
                <a:path w="1685925">
                  <a:moveTo>
                    <a:pt x="1557527" y="0"/>
                  </a:moveTo>
                  <a:lnTo>
                    <a:pt x="1568195" y="0"/>
                  </a:lnTo>
                </a:path>
                <a:path w="1685925">
                  <a:moveTo>
                    <a:pt x="1578864" y="0"/>
                  </a:moveTo>
                  <a:lnTo>
                    <a:pt x="1589531" y="0"/>
                  </a:lnTo>
                </a:path>
                <a:path w="1685925">
                  <a:moveTo>
                    <a:pt x="1600200" y="0"/>
                  </a:moveTo>
                  <a:lnTo>
                    <a:pt x="1610867" y="0"/>
                  </a:lnTo>
                </a:path>
                <a:path w="1685925">
                  <a:moveTo>
                    <a:pt x="1621536" y="0"/>
                  </a:moveTo>
                  <a:lnTo>
                    <a:pt x="1632203" y="0"/>
                  </a:lnTo>
                </a:path>
                <a:path w="1685925">
                  <a:moveTo>
                    <a:pt x="1642872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912363" y="3627119"/>
              <a:ext cx="544067" cy="3200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888236" y="3573779"/>
              <a:ext cx="320040" cy="106679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2363" y="364312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965703" y="36537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008375" y="3627119"/>
              <a:ext cx="6208776" cy="5333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933699" y="3653789"/>
              <a:ext cx="2144395" cy="10795"/>
            </a:xfrm>
            <a:custGeom>
              <a:avLst/>
              <a:gdLst/>
              <a:ahLst/>
              <a:cxnLst/>
              <a:rect l="l" t="t" r="r" b="b"/>
              <a:pathLst>
                <a:path w="2144395" h="10795">
                  <a:moveTo>
                    <a:pt x="1077467" y="0"/>
                  </a:moveTo>
                  <a:lnTo>
                    <a:pt x="1098803" y="0"/>
                  </a:lnTo>
                </a:path>
                <a:path w="2144395" h="10795">
                  <a:moveTo>
                    <a:pt x="1109471" y="0"/>
                  </a:moveTo>
                  <a:lnTo>
                    <a:pt x="1120139" y="0"/>
                  </a:lnTo>
                </a:path>
                <a:path w="2144395" h="10795">
                  <a:moveTo>
                    <a:pt x="1130807" y="0"/>
                  </a:moveTo>
                  <a:lnTo>
                    <a:pt x="1141475" y="0"/>
                  </a:lnTo>
                </a:path>
                <a:path w="2144395" h="10795">
                  <a:moveTo>
                    <a:pt x="1152143" y="0"/>
                  </a:moveTo>
                  <a:lnTo>
                    <a:pt x="1162811" y="0"/>
                  </a:lnTo>
                </a:path>
                <a:path w="2144395" h="10795">
                  <a:moveTo>
                    <a:pt x="1173479" y="0"/>
                  </a:moveTo>
                  <a:lnTo>
                    <a:pt x="1184147" y="0"/>
                  </a:lnTo>
                </a:path>
                <a:path w="2144395" h="10795">
                  <a:moveTo>
                    <a:pt x="1194815" y="0"/>
                  </a:moveTo>
                  <a:lnTo>
                    <a:pt x="1205483" y="0"/>
                  </a:lnTo>
                </a:path>
                <a:path w="2144395" h="10795">
                  <a:moveTo>
                    <a:pt x="1216151" y="0"/>
                  </a:moveTo>
                  <a:lnTo>
                    <a:pt x="1226819" y="0"/>
                  </a:lnTo>
                </a:path>
                <a:path w="2144395" h="10795">
                  <a:moveTo>
                    <a:pt x="1237487" y="0"/>
                  </a:moveTo>
                  <a:lnTo>
                    <a:pt x="1258823" y="0"/>
                  </a:lnTo>
                </a:path>
                <a:path w="2144395" h="10795">
                  <a:moveTo>
                    <a:pt x="1269491" y="0"/>
                  </a:moveTo>
                  <a:lnTo>
                    <a:pt x="1280159" y="0"/>
                  </a:lnTo>
                </a:path>
                <a:path w="2144395" h="10795">
                  <a:moveTo>
                    <a:pt x="1290827" y="0"/>
                  </a:moveTo>
                  <a:lnTo>
                    <a:pt x="1301495" y="0"/>
                  </a:lnTo>
                </a:path>
                <a:path w="2144395" h="10795">
                  <a:moveTo>
                    <a:pt x="1312163" y="0"/>
                  </a:moveTo>
                  <a:lnTo>
                    <a:pt x="1322831" y="0"/>
                  </a:lnTo>
                </a:path>
                <a:path w="2144395" h="10795">
                  <a:moveTo>
                    <a:pt x="1333499" y="0"/>
                  </a:moveTo>
                  <a:lnTo>
                    <a:pt x="1344167" y="0"/>
                  </a:lnTo>
                </a:path>
                <a:path w="2144395" h="10795">
                  <a:moveTo>
                    <a:pt x="1354835" y="0"/>
                  </a:moveTo>
                  <a:lnTo>
                    <a:pt x="1365503" y="0"/>
                  </a:lnTo>
                </a:path>
                <a:path w="2144395" h="10795">
                  <a:moveTo>
                    <a:pt x="1376171" y="0"/>
                  </a:moveTo>
                  <a:lnTo>
                    <a:pt x="1386839" y="0"/>
                  </a:lnTo>
                </a:path>
                <a:path w="2144395" h="10795">
                  <a:moveTo>
                    <a:pt x="1397507" y="0"/>
                  </a:moveTo>
                  <a:lnTo>
                    <a:pt x="1418843" y="0"/>
                  </a:lnTo>
                </a:path>
                <a:path w="2144395" h="10795">
                  <a:moveTo>
                    <a:pt x="1429511" y="0"/>
                  </a:moveTo>
                  <a:lnTo>
                    <a:pt x="1440179" y="0"/>
                  </a:lnTo>
                </a:path>
                <a:path w="2144395" h="10795">
                  <a:moveTo>
                    <a:pt x="1450847" y="0"/>
                  </a:moveTo>
                  <a:lnTo>
                    <a:pt x="1461515" y="0"/>
                  </a:lnTo>
                </a:path>
                <a:path w="2144395" h="10795">
                  <a:moveTo>
                    <a:pt x="1472183" y="0"/>
                  </a:moveTo>
                  <a:lnTo>
                    <a:pt x="1482851" y="0"/>
                  </a:lnTo>
                </a:path>
                <a:path w="2144395" h="10795">
                  <a:moveTo>
                    <a:pt x="1493519" y="0"/>
                  </a:moveTo>
                  <a:lnTo>
                    <a:pt x="1504187" y="0"/>
                  </a:lnTo>
                </a:path>
                <a:path w="2144395" h="10795">
                  <a:moveTo>
                    <a:pt x="1514855" y="0"/>
                  </a:moveTo>
                  <a:lnTo>
                    <a:pt x="1525523" y="0"/>
                  </a:lnTo>
                </a:path>
                <a:path w="2144395" h="10795">
                  <a:moveTo>
                    <a:pt x="1536191" y="0"/>
                  </a:moveTo>
                  <a:lnTo>
                    <a:pt x="1546859" y="0"/>
                  </a:lnTo>
                </a:path>
                <a:path w="2144395" h="10795">
                  <a:moveTo>
                    <a:pt x="1557527" y="0"/>
                  </a:moveTo>
                  <a:lnTo>
                    <a:pt x="1578863" y="0"/>
                  </a:lnTo>
                </a:path>
                <a:path w="2144395" h="10795">
                  <a:moveTo>
                    <a:pt x="1589531" y="0"/>
                  </a:moveTo>
                  <a:lnTo>
                    <a:pt x="1600199" y="0"/>
                  </a:lnTo>
                </a:path>
                <a:path w="2144395" h="10795">
                  <a:moveTo>
                    <a:pt x="1610867" y="0"/>
                  </a:moveTo>
                  <a:lnTo>
                    <a:pt x="1621535" y="0"/>
                  </a:lnTo>
                </a:path>
                <a:path w="2144395" h="10795">
                  <a:moveTo>
                    <a:pt x="1632203" y="0"/>
                  </a:moveTo>
                  <a:lnTo>
                    <a:pt x="1642871" y="0"/>
                  </a:lnTo>
                </a:path>
                <a:path w="2144395" h="10795">
                  <a:moveTo>
                    <a:pt x="1653539" y="0"/>
                  </a:moveTo>
                  <a:lnTo>
                    <a:pt x="1664207" y="0"/>
                  </a:lnTo>
                </a:path>
                <a:path w="2144395" h="10795">
                  <a:moveTo>
                    <a:pt x="1674875" y="0"/>
                  </a:moveTo>
                  <a:lnTo>
                    <a:pt x="1685543" y="0"/>
                  </a:lnTo>
                </a:path>
                <a:path w="2144395" h="10795">
                  <a:moveTo>
                    <a:pt x="1696211" y="0"/>
                  </a:moveTo>
                  <a:lnTo>
                    <a:pt x="1706879" y="0"/>
                  </a:lnTo>
                </a:path>
                <a:path w="2144395" h="10795">
                  <a:moveTo>
                    <a:pt x="1717547" y="0"/>
                  </a:moveTo>
                  <a:lnTo>
                    <a:pt x="1738883" y="0"/>
                  </a:lnTo>
                </a:path>
                <a:path w="2144395" h="10795">
                  <a:moveTo>
                    <a:pt x="1749551" y="0"/>
                  </a:moveTo>
                  <a:lnTo>
                    <a:pt x="1760219" y="0"/>
                  </a:lnTo>
                </a:path>
                <a:path w="2144395" h="10795">
                  <a:moveTo>
                    <a:pt x="1770887" y="0"/>
                  </a:moveTo>
                  <a:lnTo>
                    <a:pt x="1781555" y="0"/>
                  </a:lnTo>
                </a:path>
                <a:path w="2144395" h="10795">
                  <a:moveTo>
                    <a:pt x="1856231" y="0"/>
                  </a:moveTo>
                  <a:lnTo>
                    <a:pt x="1866899" y="0"/>
                  </a:lnTo>
                </a:path>
                <a:path w="2144395" h="10795">
                  <a:moveTo>
                    <a:pt x="1877567" y="0"/>
                  </a:moveTo>
                  <a:lnTo>
                    <a:pt x="1898903" y="0"/>
                  </a:lnTo>
                </a:path>
                <a:path w="2144395" h="10795">
                  <a:moveTo>
                    <a:pt x="1909571" y="0"/>
                  </a:moveTo>
                  <a:lnTo>
                    <a:pt x="1920239" y="0"/>
                  </a:lnTo>
                </a:path>
                <a:path w="2144395" h="10795">
                  <a:moveTo>
                    <a:pt x="1930907" y="0"/>
                  </a:moveTo>
                  <a:lnTo>
                    <a:pt x="1941575" y="0"/>
                  </a:lnTo>
                </a:path>
                <a:path w="2144395" h="10795">
                  <a:moveTo>
                    <a:pt x="1952243" y="0"/>
                  </a:moveTo>
                  <a:lnTo>
                    <a:pt x="1962911" y="0"/>
                  </a:lnTo>
                </a:path>
                <a:path w="2144395" h="10795">
                  <a:moveTo>
                    <a:pt x="1973579" y="0"/>
                  </a:moveTo>
                  <a:lnTo>
                    <a:pt x="1984247" y="0"/>
                  </a:lnTo>
                </a:path>
                <a:path w="2144395" h="10795">
                  <a:moveTo>
                    <a:pt x="1994915" y="0"/>
                  </a:moveTo>
                  <a:lnTo>
                    <a:pt x="2005583" y="0"/>
                  </a:lnTo>
                </a:path>
                <a:path w="2144395" h="10795">
                  <a:moveTo>
                    <a:pt x="2016251" y="0"/>
                  </a:moveTo>
                  <a:lnTo>
                    <a:pt x="2026919" y="0"/>
                  </a:lnTo>
                </a:path>
                <a:path w="2144395" h="10795">
                  <a:moveTo>
                    <a:pt x="2037587" y="0"/>
                  </a:moveTo>
                  <a:lnTo>
                    <a:pt x="2058923" y="0"/>
                  </a:lnTo>
                </a:path>
                <a:path w="2144395" h="10795">
                  <a:moveTo>
                    <a:pt x="2069591" y="0"/>
                  </a:moveTo>
                  <a:lnTo>
                    <a:pt x="2080259" y="0"/>
                  </a:lnTo>
                </a:path>
                <a:path w="2144395" h="10795">
                  <a:moveTo>
                    <a:pt x="2090927" y="0"/>
                  </a:moveTo>
                  <a:lnTo>
                    <a:pt x="2101595" y="0"/>
                  </a:lnTo>
                </a:path>
                <a:path w="2144395" h="10795">
                  <a:moveTo>
                    <a:pt x="2112263" y="0"/>
                  </a:moveTo>
                  <a:lnTo>
                    <a:pt x="2122931" y="0"/>
                  </a:lnTo>
                </a:path>
                <a:path w="2144395" h="10795">
                  <a:moveTo>
                    <a:pt x="2133599" y="0"/>
                  </a:moveTo>
                  <a:lnTo>
                    <a:pt x="2144267" y="0"/>
                  </a:lnTo>
                </a:path>
                <a:path w="2144395" h="10795">
                  <a:moveTo>
                    <a:pt x="0" y="10667"/>
                  </a:moveTo>
                  <a:lnTo>
                    <a:pt x="10667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083052" y="3675125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10667">
              <a:solidFill>
                <a:srgbClr val="9898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765803" y="3675125"/>
              <a:ext cx="1355090" cy="0"/>
            </a:xfrm>
            <a:custGeom>
              <a:avLst/>
              <a:gdLst/>
              <a:ahLst/>
              <a:cxnLst/>
              <a:rect l="l" t="t" r="r" b="b"/>
              <a:pathLst>
                <a:path w="1355089">
                  <a:moveTo>
                    <a:pt x="0" y="0"/>
                  </a:moveTo>
                  <a:lnTo>
                    <a:pt x="10667" y="0"/>
                  </a:lnTo>
                </a:path>
                <a:path w="1355089">
                  <a:moveTo>
                    <a:pt x="21336" y="0"/>
                  </a:moveTo>
                  <a:lnTo>
                    <a:pt x="32003" y="0"/>
                  </a:lnTo>
                </a:path>
                <a:path w="1355089">
                  <a:moveTo>
                    <a:pt x="42672" y="0"/>
                  </a:moveTo>
                  <a:lnTo>
                    <a:pt x="53339" y="0"/>
                  </a:lnTo>
                </a:path>
                <a:path w="1355089">
                  <a:moveTo>
                    <a:pt x="64008" y="0"/>
                  </a:moveTo>
                  <a:lnTo>
                    <a:pt x="74675" y="0"/>
                  </a:lnTo>
                </a:path>
                <a:path w="1355089">
                  <a:moveTo>
                    <a:pt x="85344" y="0"/>
                  </a:moveTo>
                  <a:lnTo>
                    <a:pt x="106679" y="0"/>
                  </a:lnTo>
                </a:path>
                <a:path w="1355089">
                  <a:moveTo>
                    <a:pt x="117348" y="0"/>
                  </a:moveTo>
                  <a:lnTo>
                    <a:pt x="128015" y="0"/>
                  </a:lnTo>
                </a:path>
                <a:path w="1355089">
                  <a:moveTo>
                    <a:pt x="138684" y="0"/>
                  </a:moveTo>
                  <a:lnTo>
                    <a:pt x="149351" y="0"/>
                  </a:lnTo>
                </a:path>
                <a:path w="1355089">
                  <a:moveTo>
                    <a:pt x="160020" y="0"/>
                  </a:moveTo>
                  <a:lnTo>
                    <a:pt x="170687" y="0"/>
                  </a:lnTo>
                </a:path>
                <a:path w="1355089">
                  <a:moveTo>
                    <a:pt x="181356" y="0"/>
                  </a:moveTo>
                  <a:lnTo>
                    <a:pt x="192023" y="0"/>
                  </a:lnTo>
                </a:path>
                <a:path w="1355089">
                  <a:moveTo>
                    <a:pt x="202691" y="0"/>
                  </a:moveTo>
                  <a:lnTo>
                    <a:pt x="213359" y="0"/>
                  </a:lnTo>
                </a:path>
                <a:path w="1355089">
                  <a:moveTo>
                    <a:pt x="224027" y="0"/>
                  </a:moveTo>
                  <a:lnTo>
                    <a:pt x="234695" y="0"/>
                  </a:lnTo>
                </a:path>
                <a:path w="1355089">
                  <a:moveTo>
                    <a:pt x="245363" y="0"/>
                  </a:moveTo>
                  <a:lnTo>
                    <a:pt x="266699" y="0"/>
                  </a:lnTo>
                </a:path>
                <a:path w="1355089">
                  <a:moveTo>
                    <a:pt x="277368" y="0"/>
                  </a:moveTo>
                  <a:lnTo>
                    <a:pt x="288035" y="0"/>
                  </a:lnTo>
                </a:path>
                <a:path w="1355089">
                  <a:moveTo>
                    <a:pt x="298703" y="0"/>
                  </a:moveTo>
                  <a:lnTo>
                    <a:pt x="309371" y="0"/>
                  </a:lnTo>
                </a:path>
                <a:path w="1355089">
                  <a:moveTo>
                    <a:pt x="320039" y="0"/>
                  </a:moveTo>
                  <a:lnTo>
                    <a:pt x="330707" y="0"/>
                  </a:lnTo>
                </a:path>
                <a:path w="1355089">
                  <a:moveTo>
                    <a:pt x="341375" y="0"/>
                  </a:moveTo>
                  <a:lnTo>
                    <a:pt x="352043" y="0"/>
                  </a:lnTo>
                </a:path>
                <a:path w="1355089">
                  <a:moveTo>
                    <a:pt x="362712" y="0"/>
                  </a:moveTo>
                  <a:lnTo>
                    <a:pt x="373379" y="0"/>
                  </a:lnTo>
                </a:path>
                <a:path w="1355089">
                  <a:moveTo>
                    <a:pt x="384048" y="0"/>
                  </a:moveTo>
                  <a:lnTo>
                    <a:pt x="394715" y="0"/>
                  </a:lnTo>
                </a:path>
                <a:path w="1355089">
                  <a:moveTo>
                    <a:pt x="405384" y="0"/>
                  </a:moveTo>
                  <a:lnTo>
                    <a:pt x="426719" y="0"/>
                  </a:lnTo>
                </a:path>
                <a:path w="1355089">
                  <a:moveTo>
                    <a:pt x="437388" y="0"/>
                  </a:moveTo>
                  <a:lnTo>
                    <a:pt x="448055" y="0"/>
                  </a:lnTo>
                </a:path>
                <a:path w="1355089">
                  <a:moveTo>
                    <a:pt x="458724" y="0"/>
                  </a:moveTo>
                  <a:lnTo>
                    <a:pt x="469391" y="0"/>
                  </a:lnTo>
                </a:path>
                <a:path w="1355089">
                  <a:moveTo>
                    <a:pt x="480060" y="0"/>
                  </a:moveTo>
                  <a:lnTo>
                    <a:pt x="490727" y="0"/>
                  </a:lnTo>
                </a:path>
                <a:path w="1355089">
                  <a:moveTo>
                    <a:pt x="501396" y="0"/>
                  </a:moveTo>
                  <a:lnTo>
                    <a:pt x="512063" y="0"/>
                  </a:lnTo>
                </a:path>
                <a:path w="1355089">
                  <a:moveTo>
                    <a:pt x="522732" y="0"/>
                  </a:moveTo>
                  <a:lnTo>
                    <a:pt x="533399" y="0"/>
                  </a:lnTo>
                </a:path>
                <a:path w="1355089">
                  <a:moveTo>
                    <a:pt x="544068" y="0"/>
                  </a:moveTo>
                  <a:lnTo>
                    <a:pt x="554735" y="0"/>
                  </a:lnTo>
                </a:path>
                <a:path w="1355089">
                  <a:moveTo>
                    <a:pt x="565403" y="0"/>
                  </a:moveTo>
                  <a:lnTo>
                    <a:pt x="586739" y="0"/>
                  </a:lnTo>
                </a:path>
                <a:path w="1355089">
                  <a:moveTo>
                    <a:pt x="597408" y="0"/>
                  </a:moveTo>
                  <a:lnTo>
                    <a:pt x="608075" y="0"/>
                  </a:lnTo>
                </a:path>
                <a:path w="1355089">
                  <a:moveTo>
                    <a:pt x="618744" y="0"/>
                  </a:moveTo>
                  <a:lnTo>
                    <a:pt x="629411" y="0"/>
                  </a:lnTo>
                </a:path>
                <a:path w="1355089">
                  <a:moveTo>
                    <a:pt x="640079" y="0"/>
                  </a:moveTo>
                  <a:lnTo>
                    <a:pt x="650747" y="0"/>
                  </a:lnTo>
                </a:path>
                <a:path w="1355089">
                  <a:moveTo>
                    <a:pt x="661415" y="0"/>
                  </a:moveTo>
                  <a:lnTo>
                    <a:pt x="672083" y="0"/>
                  </a:lnTo>
                </a:path>
                <a:path w="1355089">
                  <a:moveTo>
                    <a:pt x="682751" y="0"/>
                  </a:moveTo>
                  <a:lnTo>
                    <a:pt x="693419" y="0"/>
                  </a:lnTo>
                </a:path>
                <a:path w="1355089">
                  <a:moveTo>
                    <a:pt x="704088" y="0"/>
                  </a:moveTo>
                  <a:lnTo>
                    <a:pt x="714755" y="0"/>
                  </a:lnTo>
                </a:path>
                <a:path w="1355089">
                  <a:moveTo>
                    <a:pt x="725424" y="0"/>
                  </a:moveTo>
                  <a:lnTo>
                    <a:pt x="746759" y="0"/>
                  </a:lnTo>
                </a:path>
                <a:path w="1355089">
                  <a:moveTo>
                    <a:pt x="757427" y="0"/>
                  </a:moveTo>
                  <a:lnTo>
                    <a:pt x="768095" y="0"/>
                  </a:lnTo>
                </a:path>
                <a:path w="1355089">
                  <a:moveTo>
                    <a:pt x="778763" y="0"/>
                  </a:moveTo>
                  <a:lnTo>
                    <a:pt x="789431" y="0"/>
                  </a:lnTo>
                </a:path>
                <a:path w="1355089">
                  <a:moveTo>
                    <a:pt x="800100" y="0"/>
                  </a:moveTo>
                  <a:lnTo>
                    <a:pt x="810767" y="0"/>
                  </a:lnTo>
                </a:path>
                <a:path w="1355089">
                  <a:moveTo>
                    <a:pt x="821436" y="0"/>
                  </a:moveTo>
                  <a:lnTo>
                    <a:pt x="832103" y="0"/>
                  </a:lnTo>
                </a:path>
                <a:path w="1355089">
                  <a:moveTo>
                    <a:pt x="842772" y="0"/>
                  </a:moveTo>
                  <a:lnTo>
                    <a:pt x="853439" y="0"/>
                  </a:lnTo>
                </a:path>
                <a:path w="1355089">
                  <a:moveTo>
                    <a:pt x="864108" y="0"/>
                  </a:moveTo>
                  <a:lnTo>
                    <a:pt x="874775" y="0"/>
                  </a:lnTo>
                </a:path>
                <a:path w="1355089">
                  <a:moveTo>
                    <a:pt x="885444" y="0"/>
                  </a:moveTo>
                  <a:lnTo>
                    <a:pt x="906779" y="0"/>
                  </a:lnTo>
                </a:path>
                <a:path w="1355089">
                  <a:moveTo>
                    <a:pt x="917448" y="0"/>
                  </a:moveTo>
                  <a:lnTo>
                    <a:pt x="928115" y="0"/>
                  </a:lnTo>
                </a:path>
                <a:path w="1355089">
                  <a:moveTo>
                    <a:pt x="1024127" y="0"/>
                  </a:moveTo>
                  <a:lnTo>
                    <a:pt x="1034795" y="0"/>
                  </a:lnTo>
                </a:path>
                <a:path w="1355089">
                  <a:moveTo>
                    <a:pt x="1045463" y="0"/>
                  </a:moveTo>
                  <a:lnTo>
                    <a:pt x="1066799" y="0"/>
                  </a:lnTo>
                </a:path>
                <a:path w="1355089">
                  <a:moveTo>
                    <a:pt x="1077468" y="0"/>
                  </a:moveTo>
                  <a:lnTo>
                    <a:pt x="1088135" y="0"/>
                  </a:lnTo>
                </a:path>
                <a:path w="1355089">
                  <a:moveTo>
                    <a:pt x="1098803" y="0"/>
                  </a:moveTo>
                  <a:lnTo>
                    <a:pt x="1109471" y="0"/>
                  </a:lnTo>
                </a:path>
                <a:path w="1355089">
                  <a:moveTo>
                    <a:pt x="1120139" y="0"/>
                  </a:moveTo>
                  <a:lnTo>
                    <a:pt x="1130807" y="0"/>
                  </a:lnTo>
                </a:path>
                <a:path w="1355089">
                  <a:moveTo>
                    <a:pt x="1141476" y="0"/>
                  </a:moveTo>
                  <a:lnTo>
                    <a:pt x="1152143" y="0"/>
                  </a:lnTo>
                </a:path>
                <a:path w="1355089">
                  <a:moveTo>
                    <a:pt x="1162812" y="0"/>
                  </a:moveTo>
                  <a:lnTo>
                    <a:pt x="1173479" y="0"/>
                  </a:lnTo>
                </a:path>
                <a:path w="1355089">
                  <a:moveTo>
                    <a:pt x="1184148" y="0"/>
                  </a:moveTo>
                  <a:lnTo>
                    <a:pt x="1194815" y="0"/>
                  </a:lnTo>
                </a:path>
                <a:path w="1355089">
                  <a:moveTo>
                    <a:pt x="1205484" y="0"/>
                  </a:moveTo>
                  <a:lnTo>
                    <a:pt x="1226819" y="0"/>
                  </a:lnTo>
                </a:path>
                <a:path w="1355089">
                  <a:moveTo>
                    <a:pt x="1237488" y="0"/>
                  </a:moveTo>
                  <a:lnTo>
                    <a:pt x="1248155" y="0"/>
                  </a:lnTo>
                </a:path>
                <a:path w="1355089">
                  <a:moveTo>
                    <a:pt x="1258824" y="0"/>
                  </a:moveTo>
                  <a:lnTo>
                    <a:pt x="1269491" y="0"/>
                  </a:lnTo>
                </a:path>
                <a:path w="1355089">
                  <a:moveTo>
                    <a:pt x="1280160" y="0"/>
                  </a:moveTo>
                  <a:lnTo>
                    <a:pt x="1290827" y="0"/>
                  </a:lnTo>
                </a:path>
                <a:path w="1355089">
                  <a:moveTo>
                    <a:pt x="1301496" y="0"/>
                  </a:moveTo>
                  <a:lnTo>
                    <a:pt x="1312163" y="0"/>
                  </a:lnTo>
                </a:path>
                <a:path w="1355089">
                  <a:moveTo>
                    <a:pt x="1322832" y="0"/>
                  </a:moveTo>
                  <a:lnTo>
                    <a:pt x="1333499" y="0"/>
                  </a:lnTo>
                </a:path>
                <a:path w="1355089">
                  <a:moveTo>
                    <a:pt x="1344167" y="0"/>
                  </a:moveTo>
                  <a:lnTo>
                    <a:pt x="13548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218943" y="36857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36391" y="368579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0" y="0"/>
                  </a:moveTo>
                  <a:lnTo>
                    <a:pt x="32003" y="0"/>
                  </a:lnTo>
                </a:path>
                <a:path w="394970">
                  <a:moveTo>
                    <a:pt x="42672" y="0"/>
                  </a:moveTo>
                  <a:lnTo>
                    <a:pt x="74675" y="0"/>
                  </a:lnTo>
                </a:path>
                <a:path w="394970">
                  <a:moveTo>
                    <a:pt x="96012" y="0"/>
                  </a:moveTo>
                  <a:lnTo>
                    <a:pt x="128015" y="0"/>
                  </a:lnTo>
                </a:path>
                <a:path w="394970">
                  <a:moveTo>
                    <a:pt x="138683" y="0"/>
                  </a:moveTo>
                  <a:lnTo>
                    <a:pt x="170687" y="0"/>
                  </a:lnTo>
                </a:path>
                <a:path w="394970">
                  <a:moveTo>
                    <a:pt x="181356" y="0"/>
                  </a:moveTo>
                  <a:lnTo>
                    <a:pt x="213359" y="0"/>
                  </a:lnTo>
                </a:path>
                <a:path w="394970">
                  <a:moveTo>
                    <a:pt x="224027" y="0"/>
                  </a:moveTo>
                  <a:lnTo>
                    <a:pt x="266699" y="0"/>
                  </a:lnTo>
                </a:path>
                <a:path w="394970">
                  <a:moveTo>
                    <a:pt x="277368" y="0"/>
                  </a:moveTo>
                  <a:lnTo>
                    <a:pt x="309371" y="0"/>
                  </a:lnTo>
                </a:path>
                <a:path w="394970">
                  <a:moveTo>
                    <a:pt x="320039" y="0"/>
                  </a:moveTo>
                  <a:lnTo>
                    <a:pt x="352043" y="0"/>
                  </a:lnTo>
                </a:path>
                <a:path w="394970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776471" y="3685793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32603" y="36857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32003" y="0"/>
                  </a:lnTo>
                </a:path>
                <a:path w="117475">
                  <a:moveTo>
                    <a:pt x="42672" y="0"/>
                  </a:moveTo>
                  <a:lnTo>
                    <a:pt x="74675" y="0"/>
                  </a:lnTo>
                </a:path>
                <a:path w="117475">
                  <a:moveTo>
                    <a:pt x="85344" y="0"/>
                  </a:moveTo>
                  <a:lnTo>
                    <a:pt x="1173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693920" y="3669791"/>
              <a:ext cx="117347" cy="3200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888236" y="3669791"/>
              <a:ext cx="85343" cy="53339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083052" y="3669791"/>
              <a:ext cx="6091427" cy="53339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371087" y="3696461"/>
              <a:ext cx="1781810" cy="21590"/>
            </a:xfrm>
            <a:custGeom>
              <a:avLst/>
              <a:gdLst/>
              <a:ahLst/>
              <a:cxnLst/>
              <a:rect l="l" t="t" r="r" b="b"/>
              <a:pathLst>
                <a:path w="1781810" h="21589">
                  <a:moveTo>
                    <a:pt x="853439" y="0"/>
                  </a:moveTo>
                  <a:lnTo>
                    <a:pt x="864107" y="0"/>
                  </a:lnTo>
                </a:path>
                <a:path w="1781810" h="21589">
                  <a:moveTo>
                    <a:pt x="874776" y="0"/>
                  </a:moveTo>
                  <a:lnTo>
                    <a:pt x="885443" y="0"/>
                  </a:lnTo>
                </a:path>
                <a:path w="1781810" h="21589">
                  <a:moveTo>
                    <a:pt x="896112" y="0"/>
                  </a:moveTo>
                  <a:lnTo>
                    <a:pt x="906779" y="0"/>
                  </a:lnTo>
                </a:path>
                <a:path w="1781810" h="21589">
                  <a:moveTo>
                    <a:pt x="917448" y="0"/>
                  </a:moveTo>
                  <a:lnTo>
                    <a:pt x="928115" y="0"/>
                  </a:lnTo>
                </a:path>
                <a:path w="1781810" h="21589">
                  <a:moveTo>
                    <a:pt x="938784" y="0"/>
                  </a:moveTo>
                  <a:lnTo>
                    <a:pt x="949451" y="0"/>
                  </a:lnTo>
                </a:path>
                <a:path w="1781810" h="21589">
                  <a:moveTo>
                    <a:pt x="960119" y="0"/>
                  </a:moveTo>
                  <a:lnTo>
                    <a:pt x="981455" y="0"/>
                  </a:lnTo>
                </a:path>
                <a:path w="1781810" h="21589">
                  <a:moveTo>
                    <a:pt x="992124" y="0"/>
                  </a:moveTo>
                  <a:lnTo>
                    <a:pt x="1002791" y="0"/>
                  </a:lnTo>
                </a:path>
                <a:path w="1781810" h="21589">
                  <a:moveTo>
                    <a:pt x="1013460" y="0"/>
                  </a:moveTo>
                  <a:lnTo>
                    <a:pt x="1024127" y="0"/>
                  </a:lnTo>
                </a:path>
                <a:path w="1781810" h="21589">
                  <a:moveTo>
                    <a:pt x="1034795" y="0"/>
                  </a:moveTo>
                  <a:lnTo>
                    <a:pt x="1045463" y="0"/>
                  </a:lnTo>
                </a:path>
                <a:path w="1781810" h="21589">
                  <a:moveTo>
                    <a:pt x="1056131" y="0"/>
                  </a:moveTo>
                  <a:lnTo>
                    <a:pt x="1066799" y="0"/>
                  </a:lnTo>
                </a:path>
                <a:path w="1781810" h="21589">
                  <a:moveTo>
                    <a:pt x="1077467" y="0"/>
                  </a:moveTo>
                  <a:lnTo>
                    <a:pt x="1088135" y="0"/>
                  </a:lnTo>
                </a:path>
                <a:path w="1781810" h="21589">
                  <a:moveTo>
                    <a:pt x="1098803" y="0"/>
                  </a:moveTo>
                  <a:lnTo>
                    <a:pt x="1109471" y="0"/>
                  </a:lnTo>
                </a:path>
                <a:path w="1781810" h="21589">
                  <a:moveTo>
                    <a:pt x="1120139" y="0"/>
                  </a:moveTo>
                  <a:lnTo>
                    <a:pt x="1141475" y="0"/>
                  </a:lnTo>
                </a:path>
                <a:path w="1781810" h="21589">
                  <a:moveTo>
                    <a:pt x="1152143" y="0"/>
                  </a:moveTo>
                  <a:lnTo>
                    <a:pt x="1162811" y="0"/>
                  </a:lnTo>
                </a:path>
                <a:path w="1781810" h="21589">
                  <a:moveTo>
                    <a:pt x="1173479" y="0"/>
                  </a:moveTo>
                  <a:lnTo>
                    <a:pt x="1184147" y="0"/>
                  </a:lnTo>
                </a:path>
                <a:path w="1781810" h="21589">
                  <a:moveTo>
                    <a:pt x="1194815" y="0"/>
                  </a:moveTo>
                  <a:lnTo>
                    <a:pt x="1205483" y="0"/>
                  </a:lnTo>
                </a:path>
                <a:path w="1781810" h="21589">
                  <a:moveTo>
                    <a:pt x="1216152" y="0"/>
                  </a:moveTo>
                  <a:lnTo>
                    <a:pt x="1226819" y="0"/>
                  </a:lnTo>
                </a:path>
                <a:path w="1781810" h="21589">
                  <a:moveTo>
                    <a:pt x="1237488" y="0"/>
                  </a:moveTo>
                  <a:lnTo>
                    <a:pt x="1248155" y="0"/>
                  </a:lnTo>
                </a:path>
                <a:path w="1781810" h="21589">
                  <a:moveTo>
                    <a:pt x="1258824" y="0"/>
                  </a:moveTo>
                  <a:lnTo>
                    <a:pt x="1269491" y="0"/>
                  </a:lnTo>
                </a:path>
                <a:path w="1781810" h="21589">
                  <a:moveTo>
                    <a:pt x="1280160" y="0"/>
                  </a:moveTo>
                  <a:lnTo>
                    <a:pt x="1301495" y="0"/>
                  </a:lnTo>
                </a:path>
                <a:path w="1781810" h="21589">
                  <a:moveTo>
                    <a:pt x="1312164" y="0"/>
                  </a:moveTo>
                  <a:lnTo>
                    <a:pt x="1322831" y="0"/>
                  </a:lnTo>
                </a:path>
                <a:path w="1781810" h="21589">
                  <a:moveTo>
                    <a:pt x="1418843" y="0"/>
                  </a:moveTo>
                  <a:lnTo>
                    <a:pt x="1429511" y="0"/>
                  </a:lnTo>
                </a:path>
                <a:path w="1781810" h="21589">
                  <a:moveTo>
                    <a:pt x="1440179" y="0"/>
                  </a:moveTo>
                  <a:lnTo>
                    <a:pt x="1461515" y="0"/>
                  </a:lnTo>
                </a:path>
                <a:path w="1781810" h="21589">
                  <a:moveTo>
                    <a:pt x="1472184" y="0"/>
                  </a:moveTo>
                  <a:lnTo>
                    <a:pt x="1482851" y="0"/>
                  </a:lnTo>
                </a:path>
                <a:path w="1781810" h="21589">
                  <a:moveTo>
                    <a:pt x="1493519" y="0"/>
                  </a:moveTo>
                  <a:lnTo>
                    <a:pt x="1504187" y="0"/>
                  </a:lnTo>
                </a:path>
                <a:path w="1781810" h="21589">
                  <a:moveTo>
                    <a:pt x="1514855" y="0"/>
                  </a:moveTo>
                  <a:lnTo>
                    <a:pt x="1525523" y="0"/>
                  </a:lnTo>
                </a:path>
                <a:path w="1781810" h="21589">
                  <a:moveTo>
                    <a:pt x="1536191" y="0"/>
                  </a:moveTo>
                  <a:lnTo>
                    <a:pt x="1546859" y="0"/>
                  </a:lnTo>
                </a:path>
                <a:path w="1781810" h="21589">
                  <a:moveTo>
                    <a:pt x="1557527" y="0"/>
                  </a:moveTo>
                  <a:lnTo>
                    <a:pt x="1568195" y="0"/>
                  </a:lnTo>
                </a:path>
                <a:path w="1781810" h="21589">
                  <a:moveTo>
                    <a:pt x="1578864" y="0"/>
                  </a:moveTo>
                  <a:lnTo>
                    <a:pt x="1589531" y="0"/>
                  </a:lnTo>
                </a:path>
                <a:path w="1781810" h="21589">
                  <a:moveTo>
                    <a:pt x="1600200" y="0"/>
                  </a:moveTo>
                  <a:lnTo>
                    <a:pt x="1621535" y="0"/>
                  </a:lnTo>
                </a:path>
                <a:path w="1781810" h="21589">
                  <a:moveTo>
                    <a:pt x="1632203" y="0"/>
                  </a:moveTo>
                  <a:lnTo>
                    <a:pt x="1642871" y="0"/>
                  </a:lnTo>
                </a:path>
                <a:path w="1781810" h="21589">
                  <a:moveTo>
                    <a:pt x="1653539" y="0"/>
                  </a:moveTo>
                  <a:lnTo>
                    <a:pt x="1664207" y="0"/>
                  </a:lnTo>
                </a:path>
                <a:path w="1781810" h="21589">
                  <a:moveTo>
                    <a:pt x="1674876" y="0"/>
                  </a:moveTo>
                  <a:lnTo>
                    <a:pt x="1685543" y="0"/>
                  </a:lnTo>
                </a:path>
                <a:path w="1781810" h="21589">
                  <a:moveTo>
                    <a:pt x="1696212" y="0"/>
                  </a:moveTo>
                  <a:lnTo>
                    <a:pt x="1706879" y="0"/>
                  </a:lnTo>
                </a:path>
                <a:path w="1781810" h="21589">
                  <a:moveTo>
                    <a:pt x="1717548" y="0"/>
                  </a:moveTo>
                  <a:lnTo>
                    <a:pt x="1728215" y="0"/>
                  </a:lnTo>
                </a:path>
                <a:path w="1781810" h="21589">
                  <a:moveTo>
                    <a:pt x="1738883" y="0"/>
                  </a:moveTo>
                  <a:lnTo>
                    <a:pt x="1749551" y="0"/>
                  </a:lnTo>
                </a:path>
                <a:path w="1781810" h="21589">
                  <a:moveTo>
                    <a:pt x="1760219" y="0"/>
                  </a:moveTo>
                  <a:lnTo>
                    <a:pt x="1781555" y="0"/>
                  </a:lnTo>
                </a:path>
                <a:path w="1781810" h="21589">
                  <a:moveTo>
                    <a:pt x="0" y="21336"/>
                  </a:moveTo>
                  <a:lnTo>
                    <a:pt x="21335" y="21336"/>
                  </a:lnTo>
                </a:path>
                <a:path w="1781810" h="21589">
                  <a:moveTo>
                    <a:pt x="32003" y="21336"/>
                  </a:moveTo>
                  <a:lnTo>
                    <a:pt x="42671" y="21336"/>
                  </a:lnTo>
                </a:path>
                <a:path w="1781810" h="21589">
                  <a:moveTo>
                    <a:pt x="53339" y="21336"/>
                  </a:moveTo>
                  <a:lnTo>
                    <a:pt x="64007" y="21336"/>
                  </a:lnTo>
                </a:path>
                <a:path w="1781810" h="21589">
                  <a:moveTo>
                    <a:pt x="74675" y="21336"/>
                  </a:moveTo>
                  <a:lnTo>
                    <a:pt x="85343" y="21336"/>
                  </a:lnTo>
                </a:path>
                <a:path w="1781810" h="21589">
                  <a:moveTo>
                    <a:pt x="480060" y="21336"/>
                  </a:moveTo>
                  <a:lnTo>
                    <a:pt x="501395" y="21336"/>
                  </a:lnTo>
                </a:path>
                <a:path w="1781810" h="21589">
                  <a:moveTo>
                    <a:pt x="757427" y="21336"/>
                  </a:moveTo>
                  <a:lnTo>
                    <a:pt x="76809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149851" y="37177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171188" y="3717797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>
                  <a:moveTo>
                    <a:pt x="0" y="0"/>
                  </a:moveTo>
                  <a:lnTo>
                    <a:pt x="21335" y="0"/>
                  </a:lnTo>
                </a:path>
                <a:path w="725804">
                  <a:moveTo>
                    <a:pt x="96012" y="0"/>
                  </a:moveTo>
                  <a:lnTo>
                    <a:pt x="106679" y="0"/>
                  </a:lnTo>
                </a:path>
                <a:path w="725804">
                  <a:moveTo>
                    <a:pt x="117348" y="0"/>
                  </a:moveTo>
                  <a:lnTo>
                    <a:pt x="128015" y="0"/>
                  </a:lnTo>
                </a:path>
                <a:path w="725804">
                  <a:moveTo>
                    <a:pt x="138684" y="0"/>
                  </a:moveTo>
                  <a:lnTo>
                    <a:pt x="149351" y="0"/>
                  </a:lnTo>
                </a:path>
                <a:path w="725804">
                  <a:moveTo>
                    <a:pt x="160019" y="0"/>
                  </a:moveTo>
                  <a:lnTo>
                    <a:pt x="181355" y="0"/>
                  </a:lnTo>
                </a:path>
                <a:path w="725804">
                  <a:moveTo>
                    <a:pt x="192024" y="0"/>
                  </a:moveTo>
                  <a:lnTo>
                    <a:pt x="202691" y="0"/>
                  </a:lnTo>
                </a:path>
                <a:path w="725804">
                  <a:moveTo>
                    <a:pt x="213360" y="0"/>
                  </a:moveTo>
                  <a:lnTo>
                    <a:pt x="224027" y="0"/>
                  </a:lnTo>
                </a:path>
                <a:path w="725804">
                  <a:moveTo>
                    <a:pt x="234695" y="0"/>
                  </a:moveTo>
                  <a:lnTo>
                    <a:pt x="245363" y="0"/>
                  </a:lnTo>
                </a:path>
                <a:path w="725804">
                  <a:moveTo>
                    <a:pt x="256031" y="0"/>
                  </a:moveTo>
                  <a:lnTo>
                    <a:pt x="266699" y="0"/>
                  </a:lnTo>
                </a:path>
                <a:path w="725804">
                  <a:moveTo>
                    <a:pt x="277367" y="0"/>
                  </a:moveTo>
                  <a:lnTo>
                    <a:pt x="288035" y="0"/>
                  </a:lnTo>
                </a:path>
                <a:path w="725804">
                  <a:moveTo>
                    <a:pt x="298703" y="0"/>
                  </a:moveTo>
                  <a:lnTo>
                    <a:pt x="309371" y="0"/>
                  </a:lnTo>
                </a:path>
                <a:path w="725804">
                  <a:moveTo>
                    <a:pt x="320039" y="0"/>
                  </a:moveTo>
                  <a:lnTo>
                    <a:pt x="341375" y="0"/>
                  </a:lnTo>
                </a:path>
                <a:path w="725804">
                  <a:moveTo>
                    <a:pt x="352043" y="0"/>
                  </a:moveTo>
                  <a:lnTo>
                    <a:pt x="362711" y="0"/>
                  </a:lnTo>
                </a:path>
                <a:path w="725804">
                  <a:moveTo>
                    <a:pt x="373379" y="0"/>
                  </a:moveTo>
                  <a:lnTo>
                    <a:pt x="384047" y="0"/>
                  </a:lnTo>
                </a:path>
                <a:path w="725804">
                  <a:moveTo>
                    <a:pt x="394715" y="0"/>
                  </a:moveTo>
                  <a:lnTo>
                    <a:pt x="405383" y="0"/>
                  </a:lnTo>
                </a:path>
                <a:path w="725804">
                  <a:moveTo>
                    <a:pt x="416051" y="0"/>
                  </a:moveTo>
                  <a:lnTo>
                    <a:pt x="426719" y="0"/>
                  </a:lnTo>
                </a:path>
                <a:path w="725804">
                  <a:moveTo>
                    <a:pt x="437388" y="0"/>
                  </a:moveTo>
                  <a:lnTo>
                    <a:pt x="448055" y="0"/>
                  </a:lnTo>
                </a:path>
                <a:path w="725804">
                  <a:moveTo>
                    <a:pt x="458724" y="0"/>
                  </a:moveTo>
                  <a:lnTo>
                    <a:pt x="469391" y="0"/>
                  </a:lnTo>
                </a:path>
                <a:path w="725804">
                  <a:moveTo>
                    <a:pt x="480060" y="0"/>
                  </a:moveTo>
                  <a:lnTo>
                    <a:pt x="501395" y="0"/>
                  </a:lnTo>
                </a:path>
                <a:path w="725804">
                  <a:moveTo>
                    <a:pt x="512063" y="0"/>
                  </a:moveTo>
                  <a:lnTo>
                    <a:pt x="522731" y="0"/>
                  </a:lnTo>
                </a:path>
                <a:path w="725804">
                  <a:moveTo>
                    <a:pt x="533400" y="0"/>
                  </a:moveTo>
                  <a:lnTo>
                    <a:pt x="544067" y="0"/>
                  </a:lnTo>
                </a:path>
                <a:path w="725804">
                  <a:moveTo>
                    <a:pt x="554736" y="0"/>
                  </a:moveTo>
                  <a:lnTo>
                    <a:pt x="565403" y="0"/>
                  </a:lnTo>
                </a:path>
                <a:path w="725804">
                  <a:moveTo>
                    <a:pt x="576072" y="0"/>
                  </a:moveTo>
                  <a:lnTo>
                    <a:pt x="586739" y="0"/>
                  </a:lnTo>
                </a:path>
                <a:path w="725804">
                  <a:moveTo>
                    <a:pt x="597407" y="0"/>
                  </a:moveTo>
                  <a:lnTo>
                    <a:pt x="608075" y="0"/>
                  </a:lnTo>
                </a:path>
                <a:path w="725804">
                  <a:moveTo>
                    <a:pt x="618743" y="0"/>
                  </a:moveTo>
                  <a:lnTo>
                    <a:pt x="629411" y="0"/>
                  </a:lnTo>
                </a:path>
                <a:path w="725804">
                  <a:moveTo>
                    <a:pt x="640079" y="0"/>
                  </a:moveTo>
                  <a:lnTo>
                    <a:pt x="661415" y="0"/>
                  </a:lnTo>
                </a:path>
                <a:path w="725804">
                  <a:moveTo>
                    <a:pt x="672084" y="0"/>
                  </a:moveTo>
                  <a:lnTo>
                    <a:pt x="682751" y="0"/>
                  </a:lnTo>
                </a:path>
                <a:path w="725804">
                  <a:moveTo>
                    <a:pt x="693419" y="0"/>
                  </a:moveTo>
                  <a:lnTo>
                    <a:pt x="704087" y="0"/>
                  </a:lnTo>
                </a:path>
                <a:path w="725804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285743" y="3712463"/>
              <a:ext cx="981456" cy="32003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285743" y="3712463"/>
              <a:ext cx="5814059" cy="53339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31207" y="3739133"/>
              <a:ext cx="864235" cy="21590"/>
            </a:xfrm>
            <a:custGeom>
              <a:avLst/>
              <a:gdLst/>
              <a:ahLst/>
              <a:cxnLst/>
              <a:rect l="l" t="t" r="r" b="b"/>
              <a:pathLst>
                <a:path w="864235" h="21589">
                  <a:moveTo>
                    <a:pt x="213360" y="0"/>
                  </a:moveTo>
                  <a:lnTo>
                    <a:pt x="224027" y="0"/>
                  </a:lnTo>
                </a:path>
                <a:path w="864235" h="21589">
                  <a:moveTo>
                    <a:pt x="234696" y="0"/>
                  </a:moveTo>
                  <a:lnTo>
                    <a:pt x="245363" y="0"/>
                  </a:lnTo>
                </a:path>
                <a:path w="864235" h="21589">
                  <a:moveTo>
                    <a:pt x="256032" y="0"/>
                  </a:moveTo>
                  <a:lnTo>
                    <a:pt x="266699" y="0"/>
                  </a:lnTo>
                </a:path>
                <a:path w="864235" h="21589">
                  <a:moveTo>
                    <a:pt x="277368" y="0"/>
                  </a:moveTo>
                  <a:lnTo>
                    <a:pt x="288035" y="0"/>
                  </a:lnTo>
                </a:path>
                <a:path w="864235" h="21589">
                  <a:moveTo>
                    <a:pt x="298704" y="0"/>
                  </a:moveTo>
                  <a:lnTo>
                    <a:pt x="309371" y="0"/>
                  </a:lnTo>
                </a:path>
                <a:path w="864235" h="21589">
                  <a:moveTo>
                    <a:pt x="320040" y="0"/>
                  </a:moveTo>
                  <a:lnTo>
                    <a:pt x="341375" y="0"/>
                  </a:lnTo>
                </a:path>
                <a:path w="864235" h="21589">
                  <a:moveTo>
                    <a:pt x="352044" y="0"/>
                  </a:moveTo>
                  <a:lnTo>
                    <a:pt x="362711" y="0"/>
                  </a:lnTo>
                </a:path>
                <a:path w="864235" h="21589">
                  <a:moveTo>
                    <a:pt x="373380" y="0"/>
                  </a:moveTo>
                  <a:lnTo>
                    <a:pt x="384047" y="0"/>
                  </a:lnTo>
                </a:path>
                <a:path w="864235" h="21589">
                  <a:moveTo>
                    <a:pt x="394716" y="0"/>
                  </a:moveTo>
                  <a:lnTo>
                    <a:pt x="405383" y="0"/>
                  </a:lnTo>
                </a:path>
                <a:path w="864235" h="21589">
                  <a:moveTo>
                    <a:pt x="416052" y="0"/>
                  </a:moveTo>
                  <a:lnTo>
                    <a:pt x="426719" y="0"/>
                  </a:lnTo>
                </a:path>
                <a:path w="864235" h="21589">
                  <a:moveTo>
                    <a:pt x="437388" y="0"/>
                  </a:moveTo>
                  <a:lnTo>
                    <a:pt x="448055" y="0"/>
                  </a:lnTo>
                </a:path>
                <a:path w="864235" h="21589">
                  <a:moveTo>
                    <a:pt x="458724" y="0"/>
                  </a:moveTo>
                  <a:lnTo>
                    <a:pt x="469391" y="0"/>
                  </a:lnTo>
                </a:path>
                <a:path w="864235" h="21589">
                  <a:moveTo>
                    <a:pt x="533400" y="0"/>
                  </a:moveTo>
                  <a:lnTo>
                    <a:pt x="544067" y="0"/>
                  </a:lnTo>
                </a:path>
                <a:path w="864235" h="21589">
                  <a:moveTo>
                    <a:pt x="554736" y="0"/>
                  </a:moveTo>
                  <a:lnTo>
                    <a:pt x="565403" y="0"/>
                  </a:lnTo>
                </a:path>
                <a:path w="864235" h="21589">
                  <a:moveTo>
                    <a:pt x="576072" y="0"/>
                  </a:moveTo>
                  <a:lnTo>
                    <a:pt x="586739" y="0"/>
                  </a:lnTo>
                </a:path>
                <a:path w="864235" h="21589">
                  <a:moveTo>
                    <a:pt x="597408" y="0"/>
                  </a:moveTo>
                  <a:lnTo>
                    <a:pt x="608075" y="0"/>
                  </a:lnTo>
                </a:path>
                <a:path w="864235" h="21589">
                  <a:moveTo>
                    <a:pt x="618744" y="0"/>
                  </a:moveTo>
                  <a:lnTo>
                    <a:pt x="629411" y="0"/>
                  </a:lnTo>
                </a:path>
                <a:path w="864235" h="21589">
                  <a:moveTo>
                    <a:pt x="640080" y="0"/>
                  </a:moveTo>
                  <a:lnTo>
                    <a:pt x="661415" y="0"/>
                  </a:lnTo>
                </a:path>
                <a:path w="864235" h="21589">
                  <a:moveTo>
                    <a:pt x="672084" y="0"/>
                  </a:moveTo>
                  <a:lnTo>
                    <a:pt x="682751" y="0"/>
                  </a:lnTo>
                </a:path>
                <a:path w="864235" h="21589">
                  <a:moveTo>
                    <a:pt x="693420" y="0"/>
                  </a:moveTo>
                  <a:lnTo>
                    <a:pt x="704087" y="0"/>
                  </a:lnTo>
                </a:path>
                <a:path w="864235" h="21589">
                  <a:moveTo>
                    <a:pt x="714756" y="0"/>
                  </a:moveTo>
                  <a:lnTo>
                    <a:pt x="725423" y="0"/>
                  </a:lnTo>
                </a:path>
                <a:path w="864235" h="21589">
                  <a:moveTo>
                    <a:pt x="736092" y="0"/>
                  </a:moveTo>
                  <a:lnTo>
                    <a:pt x="746759" y="0"/>
                  </a:lnTo>
                </a:path>
                <a:path w="864235" h="21589">
                  <a:moveTo>
                    <a:pt x="757428" y="0"/>
                  </a:moveTo>
                  <a:lnTo>
                    <a:pt x="768095" y="0"/>
                  </a:lnTo>
                </a:path>
                <a:path w="864235" h="21589">
                  <a:moveTo>
                    <a:pt x="778763" y="0"/>
                  </a:moveTo>
                  <a:lnTo>
                    <a:pt x="789431" y="0"/>
                  </a:lnTo>
                </a:path>
                <a:path w="864235" h="21589">
                  <a:moveTo>
                    <a:pt x="800100" y="0"/>
                  </a:moveTo>
                  <a:lnTo>
                    <a:pt x="821435" y="0"/>
                  </a:lnTo>
                </a:path>
                <a:path w="864235" h="21589">
                  <a:moveTo>
                    <a:pt x="832104" y="0"/>
                  </a:moveTo>
                  <a:lnTo>
                    <a:pt x="842771" y="0"/>
                  </a:lnTo>
                </a:path>
                <a:path w="864235" h="21589">
                  <a:moveTo>
                    <a:pt x="853440" y="0"/>
                  </a:moveTo>
                  <a:lnTo>
                    <a:pt x="864107" y="0"/>
                  </a:lnTo>
                </a:path>
                <a:path w="864235" h="21589">
                  <a:moveTo>
                    <a:pt x="0" y="21336"/>
                  </a:moveTo>
                  <a:lnTo>
                    <a:pt x="21335" y="21336"/>
                  </a:lnTo>
                </a:path>
                <a:path w="864235" h="21589">
                  <a:moveTo>
                    <a:pt x="32004" y="21336"/>
                  </a:moveTo>
                  <a:lnTo>
                    <a:pt x="42671" y="21336"/>
                  </a:lnTo>
                </a:path>
                <a:path w="864235" h="21589">
                  <a:moveTo>
                    <a:pt x="53340" y="21336"/>
                  </a:moveTo>
                  <a:lnTo>
                    <a:pt x="64007" y="21336"/>
                  </a:lnTo>
                </a:path>
                <a:path w="864235" h="21589">
                  <a:moveTo>
                    <a:pt x="74675" y="21336"/>
                  </a:moveTo>
                  <a:lnTo>
                    <a:pt x="85343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651247" y="37604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789932" y="37604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10667" y="0"/>
                  </a:lnTo>
                </a:path>
                <a:path w="448310">
                  <a:moveTo>
                    <a:pt x="298704" y="0"/>
                  </a:moveTo>
                  <a:lnTo>
                    <a:pt x="309371" y="0"/>
                  </a:lnTo>
                </a:path>
                <a:path w="448310">
                  <a:moveTo>
                    <a:pt x="320039" y="0"/>
                  </a:moveTo>
                  <a:lnTo>
                    <a:pt x="330707" y="0"/>
                  </a:lnTo>
                </a:path>
                <a:path w="448310">
                  <a:moveTo>
                    <a:pt x="341375" y="0"/>
                  </a:moveTo>
                  <a:lnTo>
                    <a:pt x="362711" y="0"/>
                  </a:lnTo>
                </a:path>
                <a:path w="448310">
                  <a:moveTo>
                    <a:pt x="373380" y="0"/>
                  </a:moveTo>
                  <a:lnTo>
                    <a:pt x="384047" y="0"/>
                  </a:lnTo>
                </a:path>
                <a:path w="448310">
                  <a:moveTo>
                    <a:pt x="394716" y="0"/>
                  </a:moveTo>
                  <a:lnTo>
                    <a:pt x="405383" y="0"/>
                  </a:lnTo>
                </a:path>
                <a:path w="448310">
                  <a:moveTo>
                    <a:pt x="416051" y="0"/>
                  </a:moveTo>
                  <a:lnTo>
                    <a:pt x="426719" y="0"/>
                  </a:lnTo>
                </a:path>
                <a:path w="448310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285743" y="3755135"/>
              <a:ext cx="1034795" cy="3200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277868" y="377113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42672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416551" y="3755135"/>
              <a:ext cx="672083" cy="3200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94815" y="3563111"/>
              <a:ext cx="149352" cy="49072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275075" y="3755135"/>
              <a:ext cx="5878067" cy="53339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994916" y="3669791"/>
              <a:ext cx="704087" cy="320039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496312" y="38031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014460" y="3776471"/>
              <a:ext cx="149351" cy="42671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264408" y="3776471"/>
              <a:ext cx="5600699" cy="64007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432303" y="38244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051047" y="3808475"/>
              <a:ext cx="6112764" cy="53339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144268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165603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843772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216151" y="3867150"/>
              <a:ext cx="106680" cy="21590"/>
            </a:xfrm>
            <a:custGeom>
              <a:avLst/>
              <a:gdLst/>
              <a:ahLst/>
              <a:cxnLst/>
              <a:rect l="l" t="t" r="r" b="b"/>
              <a:pathLst>
                <a:path w="106680" h="21589">
                  <a:moveTo>
                    <a:pt x="42671" y="0"/>
                  </a:moveTo>
                  <a:lnTo>
                    <a:pt x="53339" y="0"/>
                  </a:lnTo>
                </a:path>
                <a:path w="106680" h="21589">
                  <a:moveTo>
                    <a:pt x="0" y="21335"/>
                  </a:moveTo>
                  <a:lnTo>
                    <a:pt x="10667" y="21335"/>
                  </a:lnTo>
                </a:path>
                <a:path w="106680" h="21589">
                  <a:moveTo>
                    <a:pt x="96012" y="21335"/>
                  </a:moveTo>
                  <a:lnTo>
                    <a:pt x="106679" y="21335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865108" y="3851147"/>
              <a:ext cx="266699" cy="12801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157727" y="39098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560319" y="3861815"/>
              <a:ext cx="6230112" cy="288035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453640" y="3979163"/>
              <a:ext cx="85343" cy="3200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602991" y="4027169"/>
              <a:ext cx="160020" cy="106680"/>
            </a:xfrm>
            <a:custGeom>
              <a:avLst/>
              <a:gdLst/>
              <a:ahLst/>
              <a:cxnLst/>
              <a:rect l="l" t="t" r="r" b="b"/>
              <a:pathLst>
                <a:path w="160019" h="106679">
                  <a:moveTo>
                    <a:pt x="0" y="0"/>
                  </a:moveTo>
                  <a:lnTo>
                    <a:pt x="10667" y="0"/>
                  </a:lnTo>
                </a:path>
                <a:path w="160019" h="106679">
                  <a:moveTo>
                    <a:pt x="149352" y="106680"/>
                  </a:moveTo>
                  <a:lnTo>
                    <a:pt x="160019" y="10668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987040" y="41445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976371" y="4139183"/>
              <a:ext cx="5696712" cy="26669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013459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194815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877567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787139" y="4395215"/>
              <a:ext cx="842772" cy="4267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651247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69391" y="4352544"/>
              <a:ext cx="629411" cy="117347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194815" y="4432553"/>
              <a:ext cx="693420" cy="0"/>
            </a:xfrm>
            <a:custGeom>
              <a:avLst/>
              <a:gdLst/>
              <a:ahLst/>
              <a:cxnLst/>
              <a:rect l="l" t="t" r="r" b="b"/>
              <a:pathLst>
                <a:path w="693419">
                  <a:moveTo>
                    <a:pt x="0" y="0"/>
                  </a:moveTo>
                  <a:lnTo>
                    <a:pt x="21335" y="0"/>
                  </a:lnTo>
                </a:path>
                <a:path w="693419">
                  <a:moveTo>
                    <a:pt x="672084" y="0"/>
                  </a:moveTo>
                  <a:lnTo>
                    <a:pt x="69341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37108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608576" y="4395215"/>
              <a:ext cx="3797808" cy="7467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576571" y="443255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578863" y="4416551"/>
              <a:ext cx="160019" cy="32003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65124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683251" y="443255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96111" y="4443222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667" y="0"/>
                  </a:lnTo>
                </a:path>
                <a:path w="1035050">
                  <a:moveTo>
                    <a:pt x="64007" y="0"/>
                  </a:moveTo>
                  <a:lnTo>
                    <a:pt x="74675" y="0"/>
                  </a:lnTo>
                </a:path>
                <a:path w="1035050">
                  <a:moveTo>
                    <a:pt x="117347" y="0"/>
                  </a:moveTo>
                  <a:lnTo>
                    <a:pt x="128015" y="0"/>
                  </a:lnTo>
                </a:path>
                <a:path w="1035050">
                  <a:moveTo>
                    <a:pt x="160019" y="0"/>
                  </a:moveTo>
                  <a:lnTo>
                    <a:pt x="170687" y="0"/>
                  </a:lnTo>
                </a:path>
                <a:path w="1035050">
                  <a:moveTo>
                    <a:pt x="181356" y="0"/>
                  </a:moveTo>
                  <a:lnTo>
                    <a:pt x="192023" y="0"/>
                  </a:lnTo>
                </a:path>
                <a:path w="1035050">
                  <a:moveTo>
                    <a:pt x="277367" y="0"/>
                  </a:moveTo>
                  <a:lnTo>
                    <a:pt x="288035" y="0"/>
                  </a:lnTo>
                </a:path>
                <a:path w="1035050">
                  <a:moveTo>
                    <a:pt x="362711" y="0"/>
                  </a:moveTo>
                  <a:lnTo>
                    <a:pt x="373379" y="0"/>
                  </a:lnTo>
                </a:path>
                <a:path w="1035050">
                  <a:moveTo>
                    <a:pt x="917447" y="0"/>
                  </a:moveTo>
                  <a:lnTo>
                    <a:pt x="949451" y="0"/>
                  </a:lnTo>
                </a:path>
                <a:path w="1035050">
                  <a:moveTo>
                    <a:pt x="1024127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576571" y="44432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651247" y="444322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08476" y="4437887"/>
              <a:ext cx="736091" cy="2133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578863" y="4437887"/>
              <a:ext cx="170687" cy="21335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333500" y="4416551"/>
              <a:ext cx="192023" cy="64007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344167" y="44538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288536" y="4453889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288036" y="0"/>
                  </a:moveTo>
                  <a:lnTo>
                    <a:pt x="298703" y="0"/>
                  </a:lnTo>
                </a:path>
                <a:path w="384175">
                  <a:moveTo>
                    <a:pt x="320039" y="0"/>
                  </a:moveTo>
                  <a:lnTo>
                    <a:pt x="330707" y="0"/>
                  </a:lnTo>
                </a:path>
                <a:path w="384175">
                  <a:moveTo>
                    <a:pt x="362712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696211" y="4448555"/>
              <a:ext cx="266699" cy="2133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840480" y="4448555"/>
              <a:ext cx="714755" cy="2133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952244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395215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152143" y="4437887"/>
              <a:ext cx="138683" cy="6400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57657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608576" y="446455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568195" y="4459223"/>
              <a:ext cx="138683" cy="21335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68325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320539" y="4459223"/>
              <a:ext cx="234696" cy="2133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514855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267200" y="447522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16551" y="4469891"/>
              <a:ext cx="149351" cy="1066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69391" y="4459223"/>
              <a:ext cx="533399" cy="42671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576571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664208" y="4469891"/>
              <a:ext cx="309371" cy="21335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9212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49910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851147" y="4469891"/>
              <a:ext cx="362711" cy="4267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38783" y="449656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33500" y="4480559"/>
              <a:ext cx="640079" cy="3200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152143" y="4491227"/>
              <a:ext cx="128015" cy="21335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040380" y="4405883"/>
              <a:ext cx="682752" cy="29870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664208" y="4491227"/>
              <a:ext cx="309372" cy="21335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160520" y="45072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909572" y="45178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69391" y="4459223"/>
              <a:ext cx="629411" cy="138683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15156" y="4512563"/>
              <a:ext cx="138684" cy="3200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957827" y="454990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20548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23240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205483" y="46032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344167" y="4587239"/>
              <a:ext cx="106679" cy="32003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371087" y="46032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84147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258823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69391" y="4587239"/>
              <a:ext cx="629411" cy="53339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578863" y="4587239"/>
              <a:ext cx="810767" cy="5333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851147" y="4459223"/>
              <a:ext cx="4437887" cy="33070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344167" y="4608575"/>
              <a:ext cx="192023" cy="5333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69391" y="4629911"/>
              <a:ext cx="597407" cy="2133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024127" y="4645913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0667" y="0"/>
                  </a:lnTo>
                </a:path>
                <a:path w="192405">
                  <a:moveTo>
                    <a:pt x="138684" y="0"/>
                  </a:moveTo>
                  <a:lnTo>
                    <a:pt x="149351" y="0"/>
                  </a:lnTo>
                </a:path>
                <a:path w="192405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52143" y="4608575"/>
              <a:ext cx="138683" cy="74675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578863" y="4629911"/>
              <a:ext cx="810767" cy="42671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42771" y="4629911"/>
              <a:ext cx="266699" cy="42671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53439" y="46565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49451" y="46672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344167" y="4651247"/>
              <a:ext cx="192023" cy="3200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09871" y="46672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589531" y="4661916"/>
              <a:ext cx="800099" cy="21335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69391" y="4651247"/>
              <a:ext cx="640079" cy="96011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186940" y="46885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573780" y="4693919"/>
              <a:ext cx="117347" cy="5333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824227" y="474192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648456" y="47419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344167" y="4736591"/>
              <a:ext cx="106679" cy="32003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578863" y="4736591"/>
              <a:ext cx="85344" cy="42671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408175" y="47632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69391" y="4736591"/>
              <a:ext cx="629411" cy="5333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653539" y="4747260"/>
              <a:ext cx="213359" cy="42671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52143" y="4736591"/>
              <a:ext cx="138683" cy="64007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898903" y="4736591"/>
              <a:ext cx="160019" cy="5333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989832" y="47845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69391" y="4779263"/>
              <a:ext cx="640079" cy="32003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653539" y="4779263"/>
              <a:ext cx="405383" cy="32003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344167" y="4757927"/>
              <a:ext cx="192023" cy="7467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416551" y="47952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02791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24127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107180" y="4779263"/>
              <a:ext cx="160020" cy="5333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62811" y="4779263"/>
              <a:ext cx="128015" cy="53339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299203" y="4779263"/>
              <a:ext cx="3701795" cy="7467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578863" y="4779263"/>
              <a:ext cx="480059" cy="5333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69391" y="4800600"/>
              <a:ext cx="640079" cy="4267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595115" y="4747260"/>
              <a:ext cx="320040" cy="181355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037588" y="48272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96111" y="4837938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64007" y="0"/>
                  </a:moveTo>
                  <a:lnTo>
                    <a:pt x="74675" y="0"/>
                  </a:lnTo>
                </a:path>
                <a:path w="746760">
                  <a:moveTo>
                    <a:pt x="160019" y="0"/>
                  </a:moveTo>
                  <a:lnTo>
                    <a:pt x="170687" y="0"/>
                  </a:lnTo>
                </a:path>
                <a:path w="746760">
                  <a:moveTo>
                    <a:pt x="362711" y="0"/>
                  </a:moveTo>
                  <a:lnTo>
                    <a:pt x="37337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696211" y="4832604"/>
              <a:ext cx="74675" cy="1066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117847" y="4821935"/>
              <a:ext cx="138683" cy="32003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749552" y="48486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320539" y="4821935"/>
              <a:ext cx="3627119" cy="4267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749552" y="485927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288536" y="4853939"/>
              <a:ext cx="320039" cy="42671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69391" y="4843272"/>
              <a:ext cx="384048" cy="11734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299203" y="4885944"/>
              <a:ext cx="277367" cy="2133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984247" y="49339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250947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755136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578863" y="4928616"/>
              <a:ext cx="85343" cy="3200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44167" y="4928616"/>
              <a:ext cx="106679" cy="42671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629912" y="4853939"/>
              <a:ext cx="3317747" cy="181355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642872" y="4939283"/>
              <a:ext cx="629411" cy="32003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69391" y="4928616"/>
              <a:ext cx="629411" cy="53339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240280" y="49659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152143" y="4928616"/>
              <a:ext cx="138683" cy="6400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208275" y="49766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10667" y="0"/>
                  </a:lnTo>
                </a:path>
                <a:path w="43180">
                  <a:moveTo>
                    <a:pt x="32004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344167" y="4960619"/>
              <a:ext cx="245363" cy="4267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642872" y="4960619"/>
              <a:ext cx="533399" cy="42671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69391" y="4971288"/>
              <a:ext cx="629411" cy="42671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133599" y="4981955"/>
              <a:ext cx="117347" cy="21335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152143" y="4981955"/>
              <a:ext cx="138683" cy="32003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013459" y="4992623"/>
              <a:ext cx="85343" cy="21335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344167" y="5003291"/>
              <a:ext cx="181355" cy="10667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898903" y="4992623"/>
              <a:ext cx="352043" cy="21335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578863" y="4981955"/>
              <a:ext cx="181355" cy="32003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802891" y="4992623"/>
              <a:ext cx="74675" cy="21335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866900" y="500862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373380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96111" y="5019294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0667" y="0"/>
                  </a:lnTo>
                </a:path>
                <a:path w="1290955">
                  <a:moveTo>
                    <a:pt x="64007" y="0"/>
                  </a:moveTo>
                  <a:lnTo>
                    <a:pt x="74675" y="0"/>
                  </a:lnTo>
                </a:path>
                <a:path w="1290955">
                  <a:moveTo>
                    <a:pt x="160019" y="0"/>
                  </a:moveTo>
                  <a:lnTo>
                    <a:pt x="170687" y="0"/>
                  </a:lnTo>
                </a:path>
                <a:path w="1290955">
                  <a:moveTo>
                    <a:pt x="277367" y="0"/>
                  </a:moveTo>
                  <a:lnTo>
                    <a:pt x="288035" y="0"/>
                  </a:lnTo>
                </a:path>
                <a:path w="1290955">
                  <a:moveTo>
                    <a:pt x="597407" y="0"/>
                  </a:moveTo>
                  <a:lnTo>
                    <a:pt x="608075" y="0"/>
                  </a:lnTo>
                </a:path>
                <a:path w="1290955">
                  <a:moveTo>
                    <a:pt x="800100" y="0"/>
                  </a:moveTo>
                  <a:lnTo>
                    <a:pt x="810767" y="0"/>
                  </a:lnTo>
                </a:path>
                <a:path w="1290955">
                  <a:moveTo>
                    <a:pt x="917447" y="0"/>
                  </a:moveTo>
                  <a:lnTo>
                    <a:pt x="928115" y="0"/>
                  </a:lnTo>
                </a:path>
                <a:path w="1290955">
                  <a:moveTo>
                    <a:pt x="1162812" y="0"/>
                  </a:moveTo>
                  <a:lnTo>
                    <a:pt x="1173479" y="0"/>
                  </a:lnTo>
                </a:path>
                <a:path w="1290955">
                  <a:moveTo>
                    <a:pt x="1280159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912863" y="5024627"/>
              <a:ext cx="192023" cy="32003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315456" y="5024627"/>
              <a:ext cx="85343" cy="32003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878068" y="5035295"/>
              <a:ext cx="448055" cy="53339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552944" y="5024627"/>
              <a:ext cx="234695" cy="85343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69391" y="5013960"/>
              <a:ext cx="384048" cy="12801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134100" y="50833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344167" y="5109972"/>
              <a:ext cx="106679" cy="42671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344167" y="51366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768595" y="5035295"/>
              <a:ext cx="1034796" cy="28803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152143" y="5109972"/>
              <a:ext cx="128015" cy="53339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397508" y="51473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69391" y="5109972"/>
              <a:ext cx="629411" cy="53339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600200" y="5109972"/>
              <a:ext cx="405384" cy="53339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45463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642872" y="515797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" y="0"/>
                  </a:lnTo>
                </a:path>
                <a:path w="213360">
                  <a:moveTo>
                    <a:pt x="192024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866900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600200" y="5152644"/>
              <a:ext cx="213359" cy="21335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152143" y="5152644"/>
              <a:ext cx="138683" cy="32003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760219" y="5152644"/>
              <a:ext cx="245363" cy="3200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69391" y="5163311"/>
              <a:ext cx="490727" cy="3200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152143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226819" y="517931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386839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68195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760219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792224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344167" y="5141976"/>
              <a:ext cx="576071" cy="74675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00200" y="5173979"/>
              <a:ext cx="405383" cy="21335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568195" y="51899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152143" y="5173979"/>
              <a:ext cx="138683" cy="32003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69391" y="5152644"/>
              <a:ext cx="629411" cy="6400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344167" y="52006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930908" y="5184647"/>
              <a:ext cx="74675" cy="21335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960119" y="5211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213359" y="0"/>
                  </a:moveTo>
                  <a:lnTo>
                    <a:pt x="224027" y="0"/>
                  </a:lnTo>
                </a:path>
                <a:path w="928369">
                  <a:moveTo>
                    <a:pt x="533400" y="0"/>
                  </a:moveTo>
                  <a:lnTo>
                    <a:pt x="544067" y="0"/>
                  </a:lnTo>
                </a:path>
                <a:path w="928369">
                  <a:moveTo>
                    <a:pt x="693419" y="0"/>
                  </a:moveTo>
                  <a:lnTo>
                    <a:pt x="704087" y="0"/>
                  </a:lnTo>
                </a:path>
                <a:path w="928369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17547" y="5205983"/>
              <a:ext cx="106679" cy="32003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24127" y="5275326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21335" y="0"/>
                  </a:lnTo>
                </a:path>
                <a:path w="448309">
                  <a:moveTo>
                    <a:pt x="416051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632203" y="52753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69391" y="5216651"/>
              <a:ext cx="576071" cy="106679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834895" y="5269991"/>
              <a:ext cx="64007" cy="32003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06779" y="5296661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0" y="0"/>
                  </a:moveTo>
                  <a:lnTo>
                    <a:pt x="21335" y="0"/>
                  </a:lnTo>
                </a:path>
                <a:path w="619125">
                  <a:moveTo>
                    <a:pt x="85343" y="0"/>
                  </a:moveTo>
                  <a:lnTo>
                    <a:pt x="96011" y="0"/>
                  </a:lnTo>
                </a:path>
                <a:path w="619125">
                  <a:moveTo>
                    <a:pt x="128016" y="0"/>
                  </a:moveTo>
                  <a:lnTo>
                    <a:pt x="138683" y="0"/>
                  </a:lnTo>
                </a:path>
                <a:path w="619125">
                  <a:moveTo>
                    <a:pt x="170688" y="0"/>
                  </a:moveTo>
                  <a:lnTo>
                    <a:pt x="181355" y="0"/>
                  </a:lnTo>
                </a:path>
                <a:path w="619125">
                  <a:moveTo>
                    <a:pt x="586740" y="0"/>
                  </a:moveTo>
                  <a:lnTo>
                    <a:pt x="6187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632203" y="52966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653539" y="529666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42672" y="0"/>
                  </a:moveTo>
                  <a:lnTo>
                    <a:pt x="53339" y="0"/>
                  </a:lnTo>
                </a:path>
                <a:path w="352425">
                  <a:moveTo>
                    <a:pt x="85343" y="0"/>
                  </a:moveTo>
                  <a:lnTo>
                    <a:pt x="96011" y="0"/>
                  </a:lnTo>
                </a:path>
                <a:path w="352425">
                  <a:moveTo>
                    <a:pt x="106680" y="0"/>
                  </a:moveTo>
                  <a:lnTo>
                    <a:pt x="117347" y="0"/>
                  </a:lnTo>
                </a:path>
                <a:path w="352425">
                  <a:moveTo>
                    <a:pt x="224028" y="0"/>
                  </a:moveTo>
                  <a:lnTo>
                    <a:pt x="234695" y="0"/>
                  </a:lnTo>
                </a:path>
                <a:path w="352425">
                  <a:moveTo>
                    <a:pt x="266700" y="0"/>
                  </a:moveTo>
                  <a:lnTo>
                    <a:pt x="309371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056131" y="53073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162811" y="5269991"/>
              <a:ext cx="149351" cy="64007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610867" y="5280660"/>
              <a:ext cx="256031" cy="42671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354836" y="5269991"/>
              <a:ext cx="192023" cy="74675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024127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770888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5563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728216" y="5269991"/>
              <a:ext cx="288035" cy="74675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430012" y="53179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853439" y="5323332"/>
              <a:ext cx="117347" cy="21335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69391" y="5301995"/>
              <a:ext cx="640079" cy="6400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162811" y="5312663"/>
              <a:ext cx="149351" cy="42671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578863" y="5323332"/>
              <a:ext cx="426719" cy="32003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354836" y="5334000"/>
              <a:ext cx="181355" cy="21335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066800" y="53606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355336" y="537133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69391" y="5366004"/>
              <a:ext cx="288036" cy="4267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69391" y="5398007"/>
              <a:ext cx="288035" cy="32003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163312" y="5323332"/>
              <a:ext cx="224027" cy="160019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024127" y="54460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69391" y="5419344"/>
              <a:ext cx="394715" cy="53339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013459" y="54566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22731" y="546735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10667" y="0"/>
                  </a:lnTo>
                </a:path>
                <a:path w="96520">
                  <a:moveTo>
                    <a:pt x="21335" y="0"/>
                  </a:moveTo>
                  <a:lnTo>
                    <a:pt x="32003" y="0"/>
                  </a:lnTo>
                </a:path>
                <a:path w="96520">
                  <a:moveTo>
                    <a:pt x="42671" y="0"/>
                  </a:moveTo>
                  <a:lnTo>
                    <a:pt x="53339" y="0"/>
                  </a:lnTo>
                </a:path>
                <a:path w="96520">
                  <a:moveTo>
                    <a:pt x="64007" y="0"/>
                  </a:moveTo>
                  <a:lnTo>
                    <a:pt x="74675" y="0"/>
                  </a:lnTo>
                </a:path>
                <a:path w="96520">
                  <a:moveTo>
                    <a:pt x="85343" y="0"/>
                  </a:moveTo>
                  <a:lnTo>
                    <a:pt x="9601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430012" y="5312663"/>
              <a:ext cx="618743" cy="320039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29411" y="546735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21335" y="0"/>
                  </a:moveTo>
                  <a:lnTo>
                    <a:pt x="42671" y="0"/>
                  </a:lnTo>
                </a:path>
                <a:path w="448309">
                  <a:moveTo>
                    <a:pt x="53340" y="0"/>
                  </a:moveTo>
                  <a:lnTo>
                    <a:pt x="64007" y="0"/>
                  </a:lnTo>
                </a:path>
                <a:path w="448309">
                  <a:moveTo>
                    <a:pt x="74676" y="0"/>
                  </a:moveTo>
                  <a:lnTo>
                    <a:pt x="85343" y="0"/>
                  </a:lnTo>
                </a:path>
                <a:path w="448309">
                  <a:moveTo>
                    <a:pt x="277367" y="0"/>
                  </a:moveTo>
                  <a:lnTo>
                    <a:pt x="288035" y="0"/>
                  </a:lnTo>
                </a:path>
                <a:path w="448309">
                  <a:moveTo>
                    <a:pt x="341376" y="0"/>
                  </a:moveTo>
                  <a:lnTo>
                    <a:pt x="362711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344167" y="5440679"/>
              <a:ext cx="181355" cy="53339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33399" y="547801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5">
                  <a:moveTo>
                    <a:pt x="0" y="0"/>
                  </a:moveTo>
                  <a:lnTo>
                    <a:pt x="32003" y="0"/>
                  </a:lnTo>
                </a:path>
                <a:path w="170815">
                  <a:moveTo>
                    <a:pt x="42671" y="0"/>
                  </a:moveTo>
                  <a:lnTo>
                    <a:pt x="74675" y="0"/>
                  </a:lnTo>
                </a:path>
                <a:path w="170815">
                  <a:moveTo>
                    <a:pt x="85343" y="0"/>
                  </a:moveTo>
                  <a:lnTo>
                    <a:pt x="117347" y="0"/>
                  </a:lnTo>
                </a:path>
                <a:path w="170815">
                  <a:moveTo>
                    <a:pt x="138683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578863" y="5440679"/>
              <a:ext cx="608075" cy="53339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14755" y="5462016"/>
              <a:ext cx="384047" cy="32003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334000" y="5478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152143" y="5440679"/>
              <a:ext cx="138683" cy="74675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088136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162811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696211" y="548868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69391" y="5472683"/>
              <a:ext cx="490727" cy="42671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344167" y="5483351"/>
              <a:ext cx="192023" cy="21335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962911" y="5483351"/>
              <a:ext cx="224027" cy="32003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002791" y="5494019"/>
              <a:ext cx="106679" cy="21335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578863" y="5483351"/>
              <a:ext cx="352043" cy="32003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579363" y="54993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22731" y="551002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85343" y="0"/>
                  </a:moveTo>
                  <a:lnTo>
                    <a:pt x="96011" y="0"/>
                  </a:lnTo>
                </a:path>
                <a:path w="192404">
                  <a:moveTo>
                    <a:pt x="106679" y="0"/>
                  </a:moveTo>
                  <a:lnTo>
                    <a:pt x="117347" y="0"/>
                  </a:lnTo>
                </a:path>
                <a:path w="192404">
                  <a:moveTo>
                    <a:pt x="128015" y="0"/>
                  </a:moveTo>
                  <a:lnTo>
                    <a:pt x="149351" y="0"/>
                  </a:lnTo>
                </a:path>
                <a:path w="192404">
                  <a:moveTo>
                    <a:pt x="160020" y="0"/>
                  </a:moveTo>
                  <a:lnTo>
                    <a:pt x="170687" y="0"/>
                  </a:lnTo>
                </a:path>
                <a:path w="192404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088136" y="55100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344167" y="5494019"/>
              <a:ext cx="192023" cy="21335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14755" y="5504688"/>
              <a:ext cx="245363" cy="21335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344167" y="5515355"/>
              <a:ext cx="21335" cy="21335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152143" y="5504688"/>
              <a:ext cx="138683" cy="32003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578863" y="5515355"/>
              <a:ext cx="21335" cy="21335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664208" y="5504688"/>
              <a:ext cx="522731" cy="32003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397508" y="5504688"/>
              <a:ext cx="138683" cy="32003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69391" y="5515355"/>
              <a:ext cx="640079" cy="32003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896111" y="5542026"/>
              <a:ext cx="1270000" cy="0"/>
            </a:xfrm>
            <a:custGeom>
              <a:avLst/>
              <a:gdLst/>
              <a:ahLst/>
              <a:cxnLst/>
              <a:rect l="l" t="t" r="r" b="b"/>
              <a:pathLst>
                <a:path w="1270000">
                  <a:moveTo>
                    <a:pt x="0" y="0"/>
                  </a:moveTo>
                  <a:lnTo>
                    <a:pt x="10667" y="0"/>
                  </a:lnTo>
                </a:path>
                <a:path w="1270000">
                  <a:moveTo>
                    <a:pt x="64007" y="0"/>
                  </a:moveTo>
                  <a:lnTo>
                    <a:pt x="74675" y="0"/>
                  </a:lnTo>
                </a:path>
                <a:path w="1270000">
                  <a:moveTo>
                    <a:pt x="160019" y="0"/>
                  </a:moveTo>
                  <a:lnTo>
                    <a:pt x="170687" y="0"/>
                  </a:lnTo>
                </a:path>
                <a:path w="1270000">
                  <a:moveTo>
                    <a:pt x="597407" y="0"/>
                  </a:moveTo>
                  <a:lnTo>
                    <a:pt x="608075" y="0"/>
                  </a:lnTo>
                </a:path>
                <a:path w="1270000">
                  <a:moveTo>
                    <a:pt x="864107" y="0"/>
                  </a:moveTo>
                  <a:lnTo>
                    <a:pt x="874775" y="0"/>
                  </a:lnTo>
                </a:path>
                <a:path w="1270000">
                  <a:moveTo>
                    <a:pt x="938783" y="0"/>
                  </a:moveTo>
                  <a:lnTo>
                    <a:pt x="949451" y="0"/>
                  </a:lnTo>
                </a:path>
                <a:path w="1270000">
                  <a:moveTo>
                    <a:pt x="1098803" y="0"/>
                  </a:moveTo>
                  <a:lnTo>
                    <a:pt x="1109471" y="0"/>
                  </a:lnTo>
                </a:path>
                <a:path w="1270000">
                  <a:moveTo>
                    <a:pt x="1184147" y="0"/>
                  </a:moveTo>
                  <a:lnTo>
                    <a:pt x="1194815" y="0"/>
                  </a:lnTo>
                </a:path>
                <a:path w="1270000">
                  <a:moveTo>
                    <a:pt x="1258824" y="0"/>
                  </a:moveTo>
                  <a:lnTo>
                    <a:pt x="12694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69391" y="5547360"/>
              <a:ext cx="288036" cy="21335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611368" y="56273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259324" y="5622035"/>
              <a:ext cx="256031" cy="32003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451347" y="5632704"/>
              <a:ext cx="202691" cy="32003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5451347" y="5654039"/>
              <a:ext cx="213359" cy="2133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5259324" y="5654039"/>
              <a:ext cx="149352" cy="42671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5259324" y="56807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5451347" y="5664707"/>
              <a:ext cx="138683" cy="3200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5526024" y="5664707"/>
              <a:ext cx="138683" cy="32003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571488" y="56807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5504688" y="56913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016751" y="5579363"/>
              <a:ext cx="1546860" cy="213359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537667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553669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557936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563270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0980" y="101879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2843" y="107213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6283" y="11148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976372" y="1162811"/>
            <a:ext cx="650875" cy="117475"/>
            <a:chOff x="2976372" y="1162811"/>
            <a:chExt cx="650875" cy="117475"/>
          </a:xfrm>
        </p:grpSpPr>
        <p:sp>
          <p:nvSpPr>
            <p:cNvPr id="7" name="object 7"/>
            <p:cNvSpPr/>
            <p:nvPr/>
          </p:nvSpPr>
          <p:spPr>
            <a:xfrm>
              <a:off x="3573780" y="1189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6372" y="1162811"/>
              <a:ext cx="650747" cy="1173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545068" y="12428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072383" y="1248155"/>
            <a:ext cx="53340" cy="10795"/>
            <a:chOff x="3072383" y="1248155"/>
            <a:chExt cx="53340" cy="10795"/>
          </a:xfrm>
        </p:grpSpPr>
        <p:sp>
          <p:nvSpPr>
            <p:cNvPr id="11" name="object 11"/>
            <p:cNvSpPr/>
            <p:nvPr/>
          </p:nvSpPr>
          <p:spPr>
            <a:xfrm>
              <a:off x="3072383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5055" y="12534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76372" y="1269491"/>
            <a:ext cx="32384" cy="10795"/>
            <a:chOff x="2976372" y="1269491"/>
            <a:chExt cx="32384" cy="10795"/>
          </a:xfrm>
        </p:grpSpPr>
        <p:sp>
          <p:nvSpPr>
            <p:cNvPr id="14" name="object 14"/>
            <p:cNvSpPr/>
            <p:nvPr/>
          </p:nvSpPr>
          <p:spPr>
            <a:xfrm>
              <a:off x="2976372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7708" y="12748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072383" y="127482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6771" y="1024127"/>
            <a:ext cx="981455" cy="458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5704" y="13068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2923" y="1024127"/>
            <a:ext cx="1322832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5683" y="1269491"/>
            <a:ext cx="97078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2883" y="14775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795016" y="1536191"/>
            <a:ext cx="1077595" cy="53340"/>
            <a:chOff x="2795016" y="1536191"/>
            <a:chExt cx="1077595" cy="53340"/>
          </a:xfrm>
        </p:grpSpPr>
        <p:sp>
          <p:nvSpPr>
            <p:cNvPr id="23" name="object 23"/>
            <p:cNvSpPr/>
            <p:nvPr/>
          </p:nvSpPr>
          <p:spPr>
            <a:xfrm>
              <a:off x="2795016" y="1536191"/>
              <a:ext cx="1077467" cy="533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7688" y="1562861"/>
              <a:ext cx="106680" cy="10795"/>
            </a:xfrm>
            <a:custGeom>
              <a:avLst/>
              <a:gdLst/>
              <a:ahLst/>
              <a:cxnLst/>
              <a:rect l="l" t="t" r="r" b="b"/>
              <a:pathLst>
                <a:path w="106680" h="10794">
                  <a:moveTo>
                    <a:pt x="21336" y="0"/>
                  </a:moveTo>
                  <a:lnTo>
                    <a:pt x="32003" y="0"/>
                  </a:lnTo>
                </a:path>
                <a:path w="106680" h="10794">
                  <a:moveTo>
                    <a:pt x="0" y="10668"/>
                  </a:moveTo>
                  <a:lnTo>
                    <a:pt x="10667" y="10668"/>
                  </a:lnTo>
                </a:path>
                <a:path w="106680" h="10794">
                  <a:moveTo>
                    <a:pt x="21336" y="10668"/>
                  </a:moveTo>
                  <a:lnTo>
                    <a:pt x="32003" y="10668"/>
                  </a:lnTo>
                </a:path>
                <a:path w="106680" h="10794">
                  <a:moveTo>
                    <a:pt x="74675" y="10668"/>
                  </a:moveTo>
                  <a:lnTo>
                    <a:pt x="85343" y="10668"/>
                  </a:lnTo>
                </a:path>
                <a:path w="10668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3700" y="15841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598407" y="158419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728715" y="1482852"/>
            <a:ext cx="1290955" cy="256540"/>
            <a:chOff x="5728715" y="1482852"/>
            <a:chExt cx="1290955" cy="256540"/>
          </a:xfrm>
        </p:grpSpPr>
        <p:sp>
          <p:nvSpPr>
            <p:cNvPr id="28" name="object 28"/>
            <p:cNvSpPr/>
            <p:nvPr/>
          </p:nvSpPr>
          <p:spPr>
            <a:xfrm>
              <a:off x="5728715" y="1482852"/>
              <a:ext cx="1290828" cy="2560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23531" y="17335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766304" y="1589532"/>
            <a:ext cx="810768" cy="608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040" y="1738883"/>
            <a:ext cx="1269492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7648" y="1578863"/>
            <a:ext cx="1642871" cy="544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5516" y="193624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4995" y="19575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4040" y="20109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1388" y="202158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5590032" y="1941576"/>
            <a:ext cx="1066800" cy="363220"/>
            <a:chOff x="5590032" y="1941576"/>
            <a:chExt cx="1066800" cy="363220"/>
          </a:xfrm>
        </p:grpSpPr>
        <p:sp>
          <p:nvSpPr>
            <p:cNvPr id="38" name="object 38"/>
            <p:cNvSpPr/>
            <p:nvPr/>
          </p:nvSpPr>
          <p:spPr>
            <a:xfrm>
              <a:off x="5888736" y="2042922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10667" y="0"/>
                  </a:lnTo>
                </a:path>
                <a:path w="64135">
                  <a:moveTo>
                    <a:pt x="21335" y="0"/>
                  </a:moveTo>
                  <a:lnTo>
                    <a:pt x="32003" y="0"/>
                  </a:lnTo>
                </a:path>
                <a:path w="64135">
                  <a:moveTo>
                    <a:pt x="42671" y="0"/>
                  </a:moveTo>
                  <a:lnTo>
                    <a:pt x="640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90032" y="1941576"/>
              <a:ext cx="1066799" cy="3627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538983" y="2101595"/>
            <a:ext cx="1706880" cy="170815"/>
            <a:chOff x="2538983" y="2101595"/>
            <a:chExt cx="1706880" cy="170815"/>
          </a:xfrm>
        </p:grpSpPr>
        <p:sp>
          <p:nvSpPr>
            <p:cNvPr id="41" name="object 41"/>
            <p:cNvSpPr/>
            <p:nvPr/>
          </p:nvSpPr>
          <p:spPr>
            <a:xfrm>
              <a:off x="4149851" y="2101595"/>
              <a:ext cx="85343" cy="213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64508" y="2112263"/>
              <a:ext cx="181355" cy="213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3839" y="2122931"/>
              <a:ext cx="192023" cy="320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5195" y="2138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17847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49851" y="21496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8983" y="2122931"/>
              <a:ext cx="1706879" cy="1493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917447" y="2186939"/>
            <a:ext cx="480059" cy="74930"/>
            <a:chOff x="917447" y="2186939"/>
            <a:chExt cx="480059" cy="74930"/>
          </a:xfrm>
        </p:grpSpPr>
        <p:sp>
          <p:nvSpPr>
            <p:cNvPr id="49" name="object 49"/>
            <p:cNvSpPr/>
            <p:nvPr/>
          </p:nvSpPr>
          <p:spPr>
            <a:xfrm>
              <a:off x="1130807" y="2186939"/>
              <a:ext cx="234695" cy="533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7447" y="2229611"/>
              <a:ext cx="480060" cy="32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05483" y="225628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5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106679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602992" y="2250948"/>
            <a:ext cx="53340" cy="10795"/>
            <a:chOff x="2602992" y="2250948"/>
            <a:chExt cx="53340" cy="10795"/>
          </a:xfrm>
        </p:grpSpPr>
        <p:sp>
          <p:nvSpPr>
            <p:cNvPr id="53" name="object 53"/>
            <p:cNvSpPr/>
            <p:nvPr/>
          </p:nvSpPr>
          <p:spPr>
            <a:xfrm>
              <a:off x="2602992" y="2256282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45664" y="22562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6048755" y="2256282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896111" y="2261616"/>
            <a:ext cx="448309" cy="21590"/>
            <a:chOff x="896111" y="2261616"/>
            <a:chExt cx="448309" cy="21590"/>
          </a:xfrm>
        </p:grpSpPr>
        <p:sp>
          <p:nvSpPr>
            <p:cNvPr id="57" name="object 57"/>
            <p:cNvSpPr/>
            <p:nvPr/>
          </p:nvSpPr>
          <p:spPr>
            <a:xfrm>
              <a:off x="1173479" y="226695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6111" y="2261616"/>
              <a:ext cx="266699" cy="2133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151" y="2266950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32003" y="0"/>
                  </a:lnTo>
                </a:path>
                <a:path w="128269">
                  <a:moveTo>
                    <a:pt x="42671" y="0"/>
                  </a:moveTo>
                  <a:lnTo>
                    <a:pt x="74675" y="0"/>
                  </a:lnTo>
                </a:path>
                <a:path w="128269">
                  <a:moveTo>
                    <a:pt x="96012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2677667" y="226695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1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9452" y="22776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42671" y="0"/>
                </a:lnTo>
              </a:path>
              <a:path w="426719">
                <a:moveTo>
                  <a:pt x="53340" y="0"/>
                </a:moveTo>
                <a:lnTo>
                  <a:pt x="64007" y="0"/>
                </a:lnTo>
              </a:path>
              <a:path w="426719">
                <a:moveTo>
                  <a:pt x="74676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20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202691" y="0"/>
                </a:lnTo>
              </a:path>
              <a:path w="426719">
                <a:moveTo>
                  <a:pt x="213360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2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6" y="0"/>
                </a:moveTo>
                <a:lnTo>
                  <a:pt x="362711" y="0"/>
                </a:lnTo>
              </a:path>
              <a:path w="426719">
                <a:moveTo>
                  <a:pt x="373380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5664" y="22776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9452" y="2288285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10667" y="0"/>
                </a:lnTo>
              </a:path>
              <a:path w="469900">
                <a:moveTo>
                  <a:pt x="21336" y="0"/>
                </a:moveTo>
                <a:lnTo>
                  <a:pt x="42671" y="0"/>
                </a:lnTo>
              </a:path>
              <a:path w="469900">
                <a:moveTo>
                  <a:pt x="53340" y="0"/>
                </a:moveTo>
                <a:lnTo>
                  <a:pt x="64007" y="0"/>
                </a:lnTo>
              </a:path>
              <a:path w="469900">
                <a:moveTo>
                  <a:pt x="74676" y="0"/>
                </a:moveTo>
                <a:lnTo>
                  <a:pt x="85343" y="0"/>
                </a:lnTo>
              </a:path>
              <a:path w="469900">
                <a:moveTo>
                  <a:pt x="96012" y="0"/>
                </a:moveTo>
                <a:lnTo>
                  <a:pt x="106679" y="0"/>
                </a:lnTo>
              </a:path>
              <a:path w="469900">
                <a:moveTo>
                  <a:pt x="117348" y="0"/>
                </a:moveTo>
                <a:lnTo>
                  <a:pt x="128015" y="0"/>
                </a:lnTo>
              </a:path>
              <a:path w="469900">
                <a:moveTo>
                  <a:pt x="138684" y="0"/>
                </a:moveTo>
                <a:lnTo>
                  <a:pt x="149351" y="0"/>
                </a:lnTo>
              </a:path>
              <a:path w="469900">
                <a:moveTo>
                  <a:pt x="160020" y="0"/>
                </a:moveTo>
                <a:lnTo>
                  <a:pt x="170687" y="0"/>
                </a:lnTo>
              </a:path>
              <a:path w="469900">
                <a:moveTo>
                  <a:pt x="181356" y="0"/>
                </a:moveTo>
                <a:lnTo>
                  <a:pt x="202691" y="0"/>
                </a:lnTo>
              </a:path>
              <a:path w="469900">
                <a:moveTo>
                  <a:pt x="213360" y="0"/>
                </a:moveTo>
                <a:lnTo>
                  <a:pt x="224027" y="0"/>
                </a:lnTo>
              </a:path>
              <a:path w="469900">
                <a:moveTo>
                  <a:pt x="234696" y="0"/>
                </a:moveTo>
                <a:lnTo>
                  <a:pt x="245363" y="0"/>
                </a:lnTo>
              </a:path>
              <a:path w="469900">
                <a:moveTo>
                  <a:pt x="256032" y="0"/>
                </a:moveTo>
                <a:lnTo>
                  <a:pt x="266699" y="0"/>
                </a:lnTo>
              </a:path>
              <a:path w="469900">
                <a:moveTo>
                  <a:pt x="277368" y="0"/>
                </a:moveTo>
                <a:lnTo>
                  <a:pt x="288035" y="0"/>
                </a:lnTo>
              </a:path>
              <a:path w="469900">
                <a:moveTo>
                  <a:pt x="298704" y="0"/>
                </a:moveTo>
                <a:lnTo>
                  <a:pt x="309371" y="0"/>
                </a:lnTo>
              </a:path>
              <a:path w="469900">
                <a:moveTo>
                  <a:pt x="320040" y="0"/>
                </a:moveTo>
                <a:lnTo>
                  <a:pt x="330707" y="0"/>
                </a:lnTo>
              </a:path>
              <a:path w="469900">
                <a:moveTo>
                  <a:pt x="341376" y="0"/>
                </a:moveTo>
                <a:lnTo>
                  <a:pt x="362711" y="0"/>
                </a:lnTo>
              </a:path>
              <a:path w="469900">
                <a:moveTo>
                  <a:pt x="373380" y="0"/>
                </a:moveTo>
                <a:lnTo>
                  <a:pt x="384047" y="0"/>
                </a:lnTo>
              </a:path>
              <a:path w="469900">
                <a:moveTo>
                  <a:pt x="394716" y="0"/>
                </a:moveTo>
                <a:lnTo>
                  <a:pt x="405383" y="0"/>
                </a:lnTo>
              </a:path>
              <a:path w="469900">
                <a:moveTo>
                  <a:pt x="416052" y="0"/>
                </a:moveTo>
                <a:lnTo>
                  <a:pt x="426719" y="0"/>
                </a:lnTo>
              </a:path>
              <a:path w="469900">
                <a:moveTo>
                  <a:pt x="437388" y="0"/>
                </a:moveTo>
                <a:lnTo>
                  <a:pt x="448055" y="0"/>
                </a:lnTo>
              </a:path>
              <a:path w="469900">
                <a:moveTo>
                  <a:pt x="458724" y="0"/>
                </a:moveTo>
                <a:lnTo>
                  <a:pt x="4693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5664" y="228828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8783" y="22989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53339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2323" y="2272283"/>
            <a:ext cx="74676" cy="42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6152" y="229895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32003" y="0"/>
                </a:lnTo>
              </a:path>
              <a:path w="170815">
                <a:moveTo>
                  <a:pt x="42671" y="0"/>
                </a:moveTo>
                <a:lnTo>
                  <a:pt x="74675" y="0"/>
                </a:lnTo>
              </a:path>
              <a:path w="170815">
                <a:moveTo>
                  <a:pt x="96012" y="0"/>
                </a:moveTo>
                <a:lnTo>
                  <a:pt x="128015" y="0"/>
                </a:lnTo>
              </a:path>
              <a:path w="170815">
                <a:moveTo>
                  <a:pt x="138684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70988" y="2261616"/>
            <a:ext cx="1888235" cy="64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97508" y="22989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77667" y="22989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896111" y="2250948"/>
            <a:ext cx="650875" cy="85725"/>
            <a:chOff x="896111" y="2250948"/>
            <a:chExt cx="650875" cy="85725"/>
          </a:xfrm>
        </p:grpSpPr>
        <p:sp>
          <p:nvSpPr>
            <p:cNvPr id="72" name="object 72"/>
            <p:cNvSpPr/>
            <p:nvPr/>
          </p:nvSpPr>
          <p:spPr>
            <a:xfrm>
              <a:off x="949451" y="230962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67" y="0"/>
                  </a:lnTo>
                </a:path>
                <a:path w="106680">
                  <a:moveTo>
                    <a:pt x="21336" y="0"/>
                  </a:moveTo>
                  <a:lnTo>
                    <a:pt x="42671" y="0"/>
                  </a:lnTo>
                </a:path>
                <a:path w="106680">
                  <a:moveTo>
                    <a:pt x="53340" y="0"/>
                  </a:moveTo>
                  <a:lnTo>
                    <a:pt x="64007" y="0"/>
                  </a:lnTo>
                </a:path>
                <a:path w="106680">
                  <a:moveTo>
                    <a:pt x="74676" y="0"/>
                  </a:moveTo>
                  <a:lnTo>
                    <a:pt x="85343" y="0"/>
                  </a:lnTo>
                </a:path>
                <a:path w="106680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6111" y="2250948"/>
              <a:ext cx="650747" cy="8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66799" y="230962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21335" y="0"/>
                  </a:moveTo>
                  <a:lnTo>
                    <a:pt x="32003" y="0"/>
                  </a:lnTo>
                </a:path>
                <a:path w="352425">
                  <a:moveTo>
                    <a:pt x="42671" y="0"/>
                  </a:moveTo>
                  <a:lnTo>
                    <a:pt x="53339" y="0"/>
                  </a:lnTo>
                </a:path>
                <a:path w="352425">
                  <a:moveTo>
                    <a:pt x="64007" y="0"/>
                  </a:moveTo>
                  <a:lnTo>
                    <a:pt x="85343" y="0"/>
                  </a:lnTo>
                </a:path>
                <a:path w="352425">
                  <a:moveTo>
                    <a:pt x="96012" y="0"/>
                  </a:moveTo>
                  <a:lnTo>
                    <a:pt x="106679" y="0"/>
                  </a:lnTo>
                </a:path>
                <a:path w="352425">
                  <a:moveTo>
                    <a:pt x="117347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49351" y="0"/>
                  </a:lnTo>
                </a:path>
                <a:path w="352425">
                  <a:moveTo>
                    <a:pt x="160019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192023" y="0"/>
                  </a:lnTo>
                </a:path>
                <a:path w="352425">
                  <a:moveTo>
                    <a:pt x="202691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45363" y="0"/>
                  </a:lnTo>
                </a:path>
                <a:path w="352425">
                  <a:moveTo>
                    <a:pt x="256031" y="0"/>
                  </a:moveTo>
                  <a:lnTo>
                    <a:pt x="266699" y="0"/>
                  </a:lnTo>
                </a:path>
                <a:path w="352425">
                  <a:moveTo>
                    <a:pt x="277367" y="0"/>
                  </a:moveTo>
                  <a:lnTo>
                    <a:pt x="288035" y="0"/>
                  </a:lnTo>
                </a:path>
                <a:path w="352425">
                  <a:moveTo>
                    <a:pt x="298703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30707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2645664" y="230962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87440" y="23096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405884" y="2304288"/>
            <a:ext cx="299085" cy="21590"/>
            <a:chOff x="4405884" y="2304288"/>
            <a:chExt cx="299085" cy="21590"/>
          </a:xfrm>
        </p:grpSpPr>
        <p:sp>
          <p:nvSpPr>
            <p:cNvPr id="78" name="object 78"/>
            <p:cNvSpPr/>
            <p:nvPr/>
          </p:nvSpPr>
          <p:spPr>
            <a:xfrm>
              <a:off x="4437888" y="2304288"/>
              <a:ext cx="266699" cy="213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05884" y="232029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2570988" y="2325623"/>
            <a:ext cx="181610" cy="10795"/>
            <a:chOff x="2570988" y="2325623"/>
            <a:chExt cx="181610" cy="10795"/>
          </a:xfrm>
        </p:grpSpPr>
        <p:sp>
          <p:nvSpPr>
            <p:cNvPr id="81" name="object 81"/>
            <p:cNvSpPr/>
            <p:nvPr/>
          </p:nvSpPr>
          <p:spPr>
            <a:xfrm>
              <a:off x="2570988" y="233095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24328" y="2330957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2720339" y="2314955"/>
            <a:ext cx="1995170" cy="43180"/>
            <a:chOff x="2720339" y="2314955"/>
            <a:chExt cx="1995170" cy="43180"/>
          </a:xfrm>
        </p:grpSpPr>
        <p:sp>
          <p:nvSpPr>
            <p:cNvPr id="84" name="object 84"/>
            <p:cNvSpPr/>
            <p:nvPr/>
          </p:nvSpPr>
          <p:spPr>
            <a:xfrm>
              <a:off x="4405883" y="233095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27219" y="2314955"/>
              <a:ext cx="288035" cy="426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20339" y="2325623"/>
              <a:ext cx="1664207" cy="3200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917447" y="2304288"/>
            <a:ext cx="682752" cy="746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560320" y="2336292"/>
            <a:ext cx="2155190" cy="43180"/>
            <a:chOff x="2560320" y="2336292"/>
            <a:chExt cx="2155190" cy="43180"/>
          </a:xfrm>
        </p:grpSpPr>
        <p:sp>
          <p:nvSpPr>
            <p:cNvPr id="89" name="object 89"/>
            <p:cNvSpPr/>
            <p:nvPr/>
          </p:nvSpPr>
          <p:spPr>
            <a:xfrm>
              <a:off x="2560320" y="2336292"/>
              <a:ext cx="2154936" cy="4267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69892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704588" y="23522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1002791" y="237362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10667" y="0"/>
                </a:lnTo>
              </a:path>
              <a:path w="533400">
                <a:moveTo>
                  <a:pt x="21336" y="0"/>
                </a:moveTo>
                <a:lnTo>
                  <a:pt x="32003" y="0"/>
                </a:lnTo>
              </a:path>
              <a:path w="533400">
                <a:moveTo>
                  <a:pt x="42671" y="0"/>
                </a:moveTo>
                <a:lnTo>
                  <a:pt x="53339" y="0"/>
                </a:lnTo>
              </a:path>
              <a:path w="533400">
                <a:moveTo>
                  <a:pt x="64008" y="0"/>
                </a:moveTo>
                <a:lnTo>
                  <a:pt x="74675" y="0"/>
                </a:lnTo>
              </a:path>
              <a:path w="533400">
                <a:moveTo>
                  <a:pt x="85343" y="0"/>
                </a:moveTo>
                <a:lnTo>
                  <a:pt x="96011" y="0"/>
                </a:lnTo>
              </a:path>
              <a:path w="533400">
                <a:moveTo>
                  <a:pt x="106680" y="0"/>
                </a:moveTo>
                <a:lnTo>
                  <a:pt x="117347" y="0"/>
                </a:lnTo>
              </a:path>
              <a:path w="533400">
                <a:moveTo>
                  <a:pt x="128015" y="0"/>
                </a:moveTo>
                <a:lnTo>
                  <a:pt x="149351" y="0"/>
                </a:lnTo>
              </a:path>
              <a:path w="533400">
                <a:moveTo>
                  <a:pt x="160020" y="0"/>
                </a:moveTo>
                <a:lnTo>
                  <a:pt x="170687" y="0"/>
                </a:lnTo>
              </a:path>
              <a:path w="533400">
                <a:moveTo>
                  <a:pt x="181356" y="0"/>
                </a:moveTo>
                <a:lnTo>
                  <a:pt x="192023" y="0"/>
                </a:lnTo>
              </a:path>
              <a:path w="533400">
                <a:moveTo>
                  <a:pt x="202692" y="0"/>
                </a:moveTo>
                <a:lnTo>
                  <a:pt x="213359" y="0"/>
                </a:lnTo>
              </a:path>
              <a:path w="533400">
                <a:moveTo>
                  <a:pt x="224028" y="0"/>
                </a:moveTo>
                <a:lnTo>
                  <a:pt x="234695" y="0"/>
                </a:lnTo>
              </a:path>
              <a:path w="533400">
                <a:moveTo>
                  <a:pt x="245364" y="0"/>
                </a:moveTo>
                <a:lnTo>
                  <a:pt x="256031" y="0"/>
                </a:lnTo>
              </a:path>
              <a:path w="533400">
                <a:moveTo>
                  <a:pt x="266700" y="0"/>
                </a:moveTo>
                <a:lnTo>
                  <a:pt x="277367" y="0"/>
                </a:lnTo>
              </a:path>
              <a:path w="533400">
                <a:moveTo>
                  <a:pt x="288036" y="0"/>
                </a:moveTo>
                <a:lnTo>
                  <a:pt x="309371" y="0"/>
                </a:lnTo>
              </a:path>
              <a:path w="533400">
                <a:moveTo>
                  <a:pt x="320040" y="0"/>
                </a:moveTo>
                <a:lnTo>
                  <a:pt x="330707" y="0"/>
                </a:lnTo>
              </a:path>
              <a:path w="533400">
                <a:moveTo>
                  <a:pt x="341375" y="0"/>
                </a:moveTo>
                <a:lnTo>
                  <a:pt x="352043" y="0"/>
                </a:lnTo>
              </a:path>
              <a:path w="533400">
                <a:moveTo>
                  <a:pt x="362712" y="0"/>
                </a:moveTo>
                <a:lnTo>
                  <a:pt x="373379" y="0"/>
                </a:lnTo>
              </a:path>
              <a:path w="533400">
                <a:moveTo>
                  <a:pt x="384048" y="0"/>
                </a:moveTo>
                <a:lnTo>
                  <a:pt x="394715" y="0"/>
                </a:lnTo>
              </a:path>
              <a:path w="533400">
                <a:moveTo>
                  <a:pt x="405384" y="0"/>
                </a:moveTo>
                <a:lnTo>
                  <a:pt x="416051" y="0"/>
                </a:lnTo>
              </a:path>
              <a:path w="533400">
                <a:moveTo>
                  <a:pt x="426720" y="0"/>
                </a:moveTo>
                <a:lnTo>
                  <a:pt x="437387" y="0"/>
                </a:lnTo>
              </a:path>
              <a:path w="533400">
                <a:moveTo>
                  <a:pt x="448056" y="0"/>
                </a:moveTo>
                <a:lnTo>
                  <a:pt x="469391" y="0"/>
                </a:lnTo>
              </a:path>
              <a:path w="533400">
                <a:moveTo>
                  <a:pt x="480059" y="0"/>
                </a:moveTo>
                <a:lnTo>
                  <a:pt x="490727" y="0"/>
                </a:lnTo>
              </a:path>
              <a:path w="533400">
                <a:moveTo>
                  <a:pt x="501396" y="0"/>
                </a:moveTo>
                <a:lnTo>
                  <a:pt x="512063" y="0"/>
                </a:lnTo>
              </a:path>
              <a:path w="533400">
                <a:moveTo>
                  <a:pt x="522731" y="0"/>
                </a:moveTo>
                <a:lnTo>
                  <a:pt x="5333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2624327" y="2368295"/>
            <a:ext cx="149860" cy="10795"/>
            <a:chOff x="2624327" y="2368295"/>
            <a:chExt cx="149860" cy="10795"/>
          </a:xfrm>
        </p:grpSpPr>
        <p:sp>
          <p:nvSpPr>
            <p:cNvPr id="94" name="object 94"/>
            <p:cNvSpPr/>
            <p:nvPr/>
          </p:nvSpPr>
          <p:spPr>
            <a:xfrm>
              <a:off x="2624327" y="237362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21336" y="0"/>
                  </a:moveTo>
                  <a:lnTo>
                    <a:pt x="32003" y="0"/>
                  </a:lnTo>
                </a:path>
                <a:path w="128269">
                  <a:moveTo>
                    <a:pt x="42672" y="0"/>
                  </a:moveTo>
                  <a:lnTo>
                    <a:pt x="53339" y="0"/>
                  </a:lnTo>
                </a:path>
                <a:path w="128269">
                  <a:moveTo>
                    <a:pt x="64007" y="0"/>
                  </a:moveTo>
                  <a:lnTo>
                    <a:pt x="74675" y="0"/>
                  </a:lnTo>
                </a:path>
                <a:path w="128269">
                  <a:moveTo>
                    <a:pt x="85343" y="0"/>
                  </a:moveTo>
                  <a:lnTo>
                    <a:pt x="96011" y="0"/>
                  </a:lnTo>
                </a:path>
                <a:path w="128269">
                  <a:moveTo>
                    <a:pt x="106680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63011" y="23736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4128515" y="237362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" y="0"/>
                </a:lnTo>
              </a:path>
              <a:path w="106679">
                <a:moveTo>
                  <a:pt x="21336" y="0"/>
                </a:moveTo>
                <a:lnTo>
                  <a:pt x="32003" y="0"/>
                </a:lnTo>
              </a:path>
              <a:path w="106679">
                <a:moveTo>
                  <a:pt x="42672" y="0"/>
                </a:moveTo>
                <a:lnTo>
                  <a:pt x="64007" y="0"/>
                </a:lnTo>
              </a:path>
              <a:path w="106679">
                <a:moveTo>
                  <a:pt x="74675" y="0"/>
                </a:moveTo>
                <a:lnTo>
                  <a:pt x="85343" y="0"/>
                </a:lnTo>
              </a:path>
              <a:path w="106679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949452" y="2378964"/>
            <a:ext cx="480059" cy="21590"/>
            <a:chOff x="949452" y="2378964"/>
            <a:chExt cx="480059" cy="21590"/>
          </a:xfrm>
        </p:grpSpPr>
        <p:sp>
          <p:nvSpPr>
            <p:cNvPr id="98" name="object 98"/>
            <p:cNvSpPr/>
            <p:nvPr/>
          </p:nvSpPr>
          <p:spPr>
            <a:xfrm>
              <a:off x="1034796" y="2384298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69">
                  <a:moveTo>
                    <a:pt x="0" y="0"/>
                  </a:moveTo>
                  <a:lnTo>
                    <a:pt x="32003" y="0"/>
                  </a:lnTo>
                </a:path>
                <a:path w="394969">
                  <a:moveTo>
                    <a:pt x="42671" y="0"/>
                  </a:moveTo>
                  <a:lnTo>
                    <a:pt x="74675" y="0"/>
                  </a:lnTo>
                </a:path>
                <a:path w="394969">
                  <a:moveTo>
                    <a:pt x="85343" y="0"/>
                  </a:moveTo>
                  <a:lnTo>
                    <a:pt x="128015" y="0"/>
                  </a:lnTo>
                </a:path>
                <a:path w="394969">
                  <a:moveTo>
                    <a:pt x="138683" y="0"/>
                  </a:moveTo>
                  <a:lnTo>
                    <a:pt x="170687" y="0"/>
                  </a:lnTo>
                </a:path>
                <a:path w="394969">
                  <a:moveTo>
                    <a:pt x="181355" y="0"/>
                  </a:moveTo>
                  <a:lnTo>
                    <a:pt x="213359" y="0"/>
                  </a:lnTo>
                </a:path>
                <a:path w="394969">
                  <a:moveTo>
                    <a:pt x="224027" y="0"/>
                  </a:moveTo>
                  <a:lnTo>
                    <a:pt x="256031" y="0"/>
                  </a:lnTo>
                </a:path>
                <a:path w="394969">
                  <a:moveTo>
                    <a:pt x="277367" y="0"/>
                  </a:moveTo>
                  <a:lnTo>
                    <a:pt x="309371" y="0"/>
                  </a:lnTo>
                </a:path>
                <a:path w="394969">
                  <a:moveTo>
                    <a:pt x="320039" y="0"/>
                  </a:moveTo>
                  <a:lnTo>
                    <a:pt x="352043" y="0"/>
                  </a:lnTo>
                </a:path>
                <a:path w="394969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49452" y="2378964"/>
              <a:ext cx="74676" cy="2133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2634995" y="238429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32003" y="0"/>
                </a:lnTo>
              </a:path>
              <a:path w="74930">
                <a:moveTo>
                  <a:pt x="42672" y="0"/>
                </a:moveTo>
                <a:lnTo>
                  <a:pt x="746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720339" y="2368295"/>
            <a:ext cx="1504315" cy="32384"/>
            <a:chOff x="2720339" y="2368295"/>
            <a:chExt cx="1504315" cy="32384"/>
          </a:xfrm>
        </p:grpSpPr>
        <p:sp>
          <p:nvSpPr>
            <p:cNvPr id="102" name="object 102"/>
            <p:cNvSpPr/>
            <p:nvPr/>
          </p:nvSpPr>
          <p:spPr>
            <a:xfrm>
              <a:off x="4139183" y="238429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20339" y="2368295"/>
              <a:ext cx="1408176" cy="3200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960119" y="2368295"/>
            <a:ext cx="714756" cy="533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2549651" y="2368295"/>
            <a:ext cx="2197735" cy="74930"/>
            <a:chOff x="2549651" y="2368295"/>
            <a:chExt cx="2197735" cy="74930"/>
          </a:xfrm>
        </p:grpSpPr>
        <p:sp>
          <p:nvSpPr>
            <p:cNvPr id="106" name="object 106"/>
            <p:cNvSpPr/>
            <p:nvPr/>
          </p:nvSpPr>
          <p:spPr>
            <a:xfrm>
              <a:off x="2549651" y="2368295"/>
              <a:ext cx="2197608" cy="533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24327" y="2394965"/>
              <a:ext cx="1610995" cy="32384"/>
            </a:xfrm>
            <a:custGeom>
              <a:avLst/>
              <a:gdLst/>
              <a:ahLst/>
              <a:cxnLst/>
              <a:rect l="l" t="t" r="r" b="b"/>
              <a:pathLst>
                <a:path w="1610995" h="32385">
                  <a:moveTo>
                    <a:pt x="266700" y="0"/>
                  </a:moveTo>
                  <a:lnTo>
                    <a:pt x="288035" y="0"/>
                  </a:lnTo>
                </a:path>
                <a:path w="1610995" h="32385">
                  <a:moveTo>
                    <a:pt x="1504188" y="0"/>
                  </a:moveTo>
                  <a:lnTo>
                    <a:pt x="1514855" y="0"/>
                  </a:lnTo>
                </a:path>
                <a:path w="1610995" h="32385">
                  <a:moveTo>
                    <a:pt x="1525524" y="0"/>
                  </a:moveTo>
                  <a:lnTo>
                    <a:pt x="1536191" y="0"/>
                  </a:lnTo>
                </a:path>
                <a:path w="1610995" h="32385">
                  <a:moveTo>
                    <a:pt x="1546860" y="0"/>
                  </a:moveTo>
                  <a:lnTo>
                    <a:pt x="1568195" y="0"/>
                  </a:lnTo>
                </a:path>
                <a:path w="1610995" h="32385">
                  <a:moveTo>
                    <a:pt x="1578864" y="0"/>
                  </a:moveTo>
                  <a:lnTo>
                    <a:pt x="1589531" y="0"/>
                  </a:lnTo>
                </a:path>
                <a:path w="1610995" h="32385">
                  <a:moveTo>
                    <a:pt x="1600200" y="0"/>
                  </a:moveTo>
                  <a:lnTo>
                    <a:pt x="1610867" y="0"/>
                  </a:lnTo>
                </a:path>
                <a:path w="1610995" h="32385">
                  <a:moveTo>
                    <a:pt x="0" y="21336"/>
                  </a:moveTo>
                  <a:lnTo>
                    <a:pt x="10667" y="21336"/>
                  </a:lnTo>
                </a:path>
                <a:path w="1610995" h="32385">
                  <a:moveTo>
                    <a:pt x="21336" y="21336"/>
                  </a:moveTo>
                  <a:lnTo>
                    <a:pt x="32003" y="21336"/>
                  </a:lnTo>
                </a:path>
                <a:path w="1610995" h="32385">
                  <a:moveTo>
                    <a:pt x="42672" y="21336"/>
                  </a:moveTo>
                  <a:lnTo>
                    <a:pt x="53339" y="21336"/>
                  </a:lnTo>
                </a:path>
                <a:path w="1610995" h="32385">
                  <a:moveTo>
                    <a:pt x="64007" y="21336"/>
                  </a:moveTo>
                  <a:lnTo>
                    <a:pt x="74675" y="21336"/>
                  </a:lnTo>
                </a:path>
                <a:path w="1610995" h="32385">
                  <a:moveTo>
                    <a:pt x="85343" y="21336"/>
                  </a:moveTo>
                  <a:lnTo>
                    <a:pt x="96011" y="21336"/>
                  </a:lnTo>
                </a:path>
                <a:path w="1610995" h="32385">
                  <a:moveTo>
                    <a:pt x="106680" y="21336"/>
                  </a:moveTo>
                  <a:lnTo>
                    <a:pt x="128015" y="21336"/>
                  </a:lnTo>
                </a:path>
                <a:path w="1610995" h="32385">
                  <a:moveTo>
                    <a:pt x="138684" y="21336"/>
                  </a:moveTo>
                  <a:lnTo>
                    <a:pt x="149351" y="21336"/>
                  </a:lnTo>
                </a:path>
                <a:path w="1610995" h="32385">
                  <a:moveTo>
                    <a:pt x="160019" y="21336"/>
                  </a:moveTo>
                  <a:lnTo>
                    <a:pt x="170687" y="21336"/>
                  </a:lnTo>
                </a:path>
                <a:path w="1610995" h="32385">
                  <a:moveTo>
                    <a:pt x="181356" y="21336"/>
                  </a:moveTo>
                  <a:lnTo>
                    <a:pt x="192023" y="21336"/>
                  </a:lnTo>
                </a:path>
                <a:path w="1610995" h="32385">
                  <a:moveTo>
                    <a:pt x="202692" y="21336"/>
                  </a:moveTo>
                  <a:lnTo>
                    <a:pt x="213359" y="21336"/>
                  </a:lnTo>
                </a:path>
                <a:path w="1610995" h="32385">
                  <a:moveTo>
                    <a:pt x="224028" y="21336"/>
                  </a:moveTo>
                  <a:lnTo>
                    <a:pt x="234695" y="21336"/>
                  </a:lnTo>
                </a:path>
                <a:path w="1610995" h="32385">
                  <a:moveTo>
                    <a:pt x="245363" y="21336"/>
                  </a:moveTo>
                  <a:lnTo>
                    <a:pt x="256031" y="21336"/>
                  </a:lnTo>
                </a:path>
                <a:path w="1610995" h="32385">
                  <a:moveTo>
                    <a:pt x="266700" y="21336"/>
                  </a:moveTo>
                  <a:lnTo>
                    <a:pt x="288035" y="21336"/>
                  </a:lnTo>
                </a:path>
                <a:path w="1610995" h="32385">
                  <a:moveTo>
                    <a:pt x="1504188" y="21335"/>
                  </a:moveTo>
                  <a:lnTo>
                    <a:pt x="1514855" y="21335"/>
                  </a:lnTo>
                </a:path>
                <a:path w="1610995" h="32385">
                  <a:moveTo>
                    <a:pt x="1525524" y="21335"/>
                  </a:moveTo>
                  <a:lnTo>
                    <a:pt x="1536191" y="21335"/>
                  </a:lnTo>
                </a:path>
                <a:path w="1610995" h="32385">
                  <a:moveTo>
                    <a:pt x="1546860" y="21335"/>
                  </a:moveTo>
                  <a:lnTo>
                    <a:pt x="1568195" y="21335"/>
                  </a:lnTo>
                </a:path>
                <a:path w="1610995" h="32385">
                  <a:moveTo>
                    <a:pt x="1578864" y="21335"/>
                  </a:moveTo>
                  <a:lnTo>
                    <a:pt x="1589531" y="21335"/>
                  </a:lnTo>
                </a:path>
                <a:path w="1610995" h="32385">
                  <a:moveTo>
                    <a:pt x="1600200" y="21335"/>
                  </a:moveTo>
                  <a:lnTo>
                    <a:pt x="1610867" y="21335"/>
                  </a:lnTo>
                </a:path>
                <a:path w="1610995" h="32385">
                  <a:moveTo>
                    <a:pt x="10668" y="32003"/>
                  </a:moveTo>
                  <a:lnTo>
                    <a:pt x="42671" y="32003"/>
                  </a:lnTo>
                </a:path>
                <a:path w="1610995" h="32385">
                  <a:moveTo>
                    <a:pt x="53340" y="32003"/>
                  </a:moveTo>
                  <a:lnTo>
                    <a:pt x="85343" y="32003"/>
                  </a:lnTo>
                </a:path>
                <a:path w="1610995" h="32385">
                  <a:moveTo>
                    <a:pt x="96012" y="32003"/>
                  </a:moveTo>
                  <a:lnTo>
                    <a:pt x="138683" y="32003"/>
                  </a:lnTo>
                </a:path>
                <a:path w="1610995" h="32385">
                  <a:moveTo>
                    <a:pt x="149352" y="32003"/>
                  </a:moveTo>
                  <a:lnTo>
                    <a:pt x="181355" y="32003"/>
                  </a:lnTo>
                </a:path>
                <a:path w="1610995" h="32385">
                  <a:moveTo>
                    <a:pt x="192024" y="32003"/>
                  </a:moveTo>
                  <a:lnTo>
                    <a:pt x="224027" y="32003"/>
                  </a:lnTo>
                </a:path>
                <a:path w="1610995" h="32385">
                  <a:moveTo>
                    <a:pt x="234696" y="32003"/>
                  </a:moveTo>
                  <a:lnTo>
                    <a:pt x="266699" y="32003"/>
                  </a:lnTo>
                </a:path>
                <a:path w="1610995" h="32385">
                  <a:moveTo>
                    <a:pt x="1514856" y="32003"/>
                  </a:moveTo>
                  <a:lnTo>
                    <a:pt x="1546859" y="32003"/>
                  </a:lnTo>
                </a:path>
                <a:path w="1610995" h="32385">
                  <a:moveTo>
                    <a:pt x="1568196" y="32003"/>
                  </a:moveTo>
                  <a:lnTo>
                    <a:pt x="1600199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12363" y="2410967"/>
              <a:ext cx="1216152" cy="320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/>
          <p:nvPr/>
        </p:nvSpPr>
        <p:spPr>
          <a:xfrm>
            <a:off x="992124" y="2410967"/>
            <a:ext cx="832104" cy="533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2549651" y="2410967"/>
            <a:ext cx="2240280" cy="53340"/>
            <a:chOff x="2549651" y="2410967"/>
            <a:chExt cx="2240280" cy="53340"/>
          </a:xfrm>
        </p:grpSpPr>
        <p:sp>
          <p:nvSpPr>
            <p:cNvPr id="111" name="object 111"/>
            <p:cNvSpPr/>
            <p:nvPr/>
          </p:nvSpPr>
          <p:spPr>
            <a:xfrm>
              <a:off x="2549651" y="2410967"/>
              <a:ext cx="2240279" cy="5333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63011" y="2437637"/>
              <a:ext cx="1493520" cy="0"/>
            </a:xfrm>
            <a:custGeom>
              <a:avLst/>
              <a:gdLst/>
              <a:ahLst/>
              <a:cxnLst/>
              <a:rect l="l" t="t" r="r" b="b"/>
              <a:pathLst>
                <a:path w="1493520">
                  <a:moveTo>
                    <a:pt x="0" y="0"/>
                  </a:moveTo>
                  <a:lnTo>
                    <a:pt x="10667" y="0"/>
                  </a:lnTo>
                </a:path>
                <a:path w="1493520">
                  <a:moveTo>
                    <a:pt x="21335" y="0"/>
                  </a:moveTo>
                  <a:lnTo>
                    <a:pt x="32003" y="0"/>
                  </a:lnTo>
                </a:path>
                <a:path w="1493520">
                  <a:moveTo>
                    <a:pt x="42671" y="0"/>
                  </a:moveTo>
                  <a:lnTo>
                    <a:pt x="53339" y="0"/>
                  </a:lnTo>
                </a:path>
                <a:path w="1493520">
                  <a:moveTo>
                    <a:pt x="64007" y="0"/>
                  </a:moveTo>
                  <a:lnTo>
                    <a:pt x="74675" y="0"/>
                  </a:lnTo>
                </a:path>
                <a:path w="1493520">
                  <a:moveTo>
                    <a:pt x="85343" y="0"/>
                  </a:moveTo>
                  <a:lnTo>
                    <a:pt x="96011" y="0"/>
                  </a:lnTo>
                </a:path>
                <a:path w="1493520">
                  <a:moveTo>
                    <a:pt x="106679" y="0"/>
                  </a:moveTo>
                  <a:lnTo>
                    <a:pt x="117347" y="0"/>
                  </a:lnTo>
                </a:path>
                <a:path w="1493520">
                  <a:moveTo>
                    <a:pt x="128015" y="0"/>
                  </a:moveTo>
                  <a:lnTo>
                    <a:pt x="149351" y="0"/>
                  </a:lnTo>
                </a:path>
                <a:path w="1493520">
                  <a:moveTo>
                    <a:pt x="1365503" y="0"/>
                  </a:moveTo>
                  <a:lnTo>
                    <a:pt x="1376171" y="0"/>
                  </a:lnTo>
                </a:path>
                <a:path w="1493520">
                  <a:moveTo>
                    <a:pt x="1386839" y="0"/>
                  </a:moveTo>
                  <a:lnTo>
                    <a:pt x="1397507" y="0"/>
                  </a:lnTo>
                </a:path>
                <a:path w="1493520">
                  <a:moveTo>
                    <a:pt x="1408176" y="0"/>
                  </a:moveTo>
                  <a:lnTo>
                    <a:pt x="1429511" y="0"/>
                  </a:lnTo>
                </a:path>
                <a:path w="1493520">
                  <a:moveTo>
                    <a:pt x="1440179" y="0"/>
                  </a:moveTo>
                  <a:lnTo>
                    <a:pt x="1450847" y="0"/>
                  </a:lnTo>
                </a:path>
                <a:path w="1493520">
                  <a:moveTo>
                    <a:pt x="1461515" y="0"/>
                  </a:moveTo>
                  <a:lnTo>
                    <a:pt x="1472183" y="0"/>
                  </a:lnTo>
                </a:path>
                <a:path w="1493520">
                  <a:moveTo>
                    <a:pt x="1482852" y="0"/>
                  </a:moveTo>
                  <a:lnTo>
                    <a:pt x="149351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/>
          <p:nvPr/>
        </p:nvSpPr>
        <p:spPr>
          <a:xfrm>
            <a:off x="5067300" y="24376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02992" y="2458973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6" y="0"/>
                </a:moveTo>
                <a:lnTo>
                  <a:pt x="32003" y="0"/>
                </a:lnTo>
              </a:path>
              <a:path w="330835">
                <a:moveTo>
                  <a:pt x="42672" y="0"/>
                </a:moveTo>
                <a:lnTo>
                  <a:pt x="53339" y="0"/>
                </a:lnTo>
              </a:path>
              <a:path w="330835">
                <a:moveTo>
                  <a:pt x="64008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80" y="0"/>
                </a:moveTo>
                <a:lnTo>
                  <a:pt x="117347" y="0"/>
                </a:lnTo>
              </a:path>
              <a:path w="330835">
                <a:moveTo>
                  <a:pt x="128016" y="0"/>
                </a:moveTo>
                <a:lnTo>
                  <a:pt x="149351" y="0"/>
                </a:lnTo>
              </a:path>
              <a:path w="330835">
                <a:moveTo>
                  <a:pt x="160020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2" y="0"/>
                </a:moveTo>
                <a:lnTo>
                  <a:pt x="213359" y="0"/>
                </a:lnTo>
              </a:path>
              <a:path w="330835">
                <a:moveTo>
                  <a:pt x="224028" y="0"/>
                </a:moveTo>
                <a:lnTo>
                  <a:pt x="234695" y="0"/>
                </a:lnTo>
              </a:path>
              <a:path w="330835">
                <a:moveTo>
                  <a:pt x="245364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6" y="0"/>
                </a:moveTo>
                <a:lnTo>
                  <a:pt x="309371" y="0"/>
                </a:lnTo>
              </a:path>
              <a:path w="330835">
                <a:moveTo>
                  <a:pt x="320040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07179" y="245897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0667" y="0"/>
                </a:lnTo>
              </a:path>
              <a:path w="170814">
                <a:moveTo>
                  <a:pt x="21336" y="0"/>
                </a:moveTo>
                <a:lnTo>
                  <a:pt x="32003" y="0"/>
                </a:lnTo>
              </a:path>
              <a:path w="170814">
                <a:moveTo>
                  <a:pt x="42672" y="0"/>
                </a:moveTo>
                <a:lnTo>
                  <a:pt x="53339" y="0"/>
                </a:lnTo>
              </a:path>
              <a:path w="170814">
                <a:moveTo>
                  <a:pt x="64008" y="0"/>
                </a:moveTo>
                <a:lnTo>
                  <a:pt x="85343" y="0"/>
                </a:lnTo>
              </a:path>
              <a:path w="170814">
                <a:moveTo>
                  <a:pt x="96012" y="0"/>
                </a:moveTo>
                <a:lnTo>
                  <a:pt x="106679" y="0"/>
                </a:lnTo>
              </a:path>
              <a:path w="170814">
                <a:moveTo>
                  <a:pt x="117348" y="0"/>
                </a:moveTo>
                <a:lnTo>
                  <a:pt x="128015" y="0"/>
                </a:lnTo>
              </a:path>
              <a:path w="170814">
                <a:moveTo>
                  <a:pt x="138684" y="0"/>
                </a:moveTo>
                <a:lnTo>
                  <a:pt x="149351" y="0"/>
                </a:lnTo>
              </a:path>
              <a:path w="170814">
                <a:moveTo>
                  <a:pt x="160020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43371" y="24589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92323" y="2469642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32003" y="0"/>
                </a:lnTo>
              </a:path>
              <a:path w="299085">
                <a:moveTo>
                  <a:pt x="42671" y="0"/>
                </a:moveTo>
                <a:lnTo>
                  <a:pt x="74675" y="0"/>
                </a:lnTo>
              </a:path>
              <a:path w="299085">
                <a:moveTo>
                  <a:pt x="85343" y="0"/>
                </a:moveTo>
                <a:lnTo>
                  <a:pt x="117347" y="0"/>
                </a:lnTo>
              </a:path>
              <a:path w="299085">
                <a:moveTo>
                  <a:pt x="128015" y="0"/>
                </a:moveTo>
                <a:lnTo>
                  <a:pt x="170687" y="0"/>
                </a:lnTo>
              </a:path>
              <a:path w="299085">
                <a:moveTo>
                  <a:pt x="181356" y="0"/>
                </a:moveTo>
                <a:lnTo>
                  <a:pt x="213359" y="0"/>
                </a:lnTo>
              </a:path>
              <a:path w="299085">
                <a:moveTo>
                  <a:pt x="224027" y="0"/>
                </a:moveTo>
                <a:lnTo>
                  <a:pt x="256031" y="0"/>
                </a:lnTo>
              </a:path>
              <a:path w="299085">
                <a:moveTo>
                  <a:pt x="266700" y="0"/>
                </a:moveTo>
                <a:lnTo>
                  <a:pt x="2987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object 118"/>
          <p:cNvGrpSpPr/>
          <p:nvPr/>
        </p:nvGrpSpPr>
        <p:grpSpPr>
          <a:xfrm>
            <a:off x="2912364" y="2453639"/>
            <a:ext cx="1355090" cy="32384"/>
            <a:chOff x="2912364" y="2453639"/>
            <a:chExt cx="1355090" cy="32384"/>
          </a:xfrm>
        </p:grpSpPr>
        <p:sp>
          <p:nvSpPr>
            <p:cNvPr id="119" name="object 119"/>
            <p:cNvSpPr/>
            <p:nvPr/>
          </p:nvSpPr>
          <p:spPr>
            <a:xfrm>
              <a:off x="4139184" y="246964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32003" y="0"/>
                  </a:lnTo>
                </a:path>
                <a:path w="128270">
                  <a:moveTo>
                    <a:pt x="53339" y="0"/>
                  </a:moveTo>
                  <a:lnTo>
                    <a:pt x="85343" y="0"/>
                  </a:lnTo>
                </a:path>
                <a:path w="128270">
                  <a:moveTo>
                    <a:pt x="96011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12364" y="2453639"/>
              <a:ext cx="1216152" cy="320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/>
          <p:nvPr/>
        </p:nvSpPr>
        <p:spPr>
          <a:xfrm>
            <a:off x="1013460" y="2442972"/>
            <a:ext cx="1002792" cy="640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" name="object 122"/>
          <p:cNvGrpSpPr/>
          <p:nvPr/>
        </p:nvGrpSpPr>
        <p:grpSpPr>
          <a:xfrm>
            <a:off x="2453639" y="2400300"/>
            <a:ext cx="3531235" cy="170815"/>
            <a:chOff x="2453639" y="2400300"/>
            <a:chExt cx="3531235" cy="170815"/>
          </a:xfrm>
        </p:grpSpPr>
        <p:sp>
          <p:nvSpPr>
            <p:cNvPr id="123" name="object 123"/>
            <p:cNvSpPr/>
            <p:nvPr/>
          </p:nvSpPr>
          <p:spPr>
            <a:xfrm>
              <a:off x="2528315" y="2453639"/>
              <a:ext cx="2282952" cy="5333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28315" y="2501646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70987" y="2501646"/>
              <a:ext cx="1706880" cy="10795"/>
            </a:xfrm>
            <a:custGeom>
              <a:avLst/>
              <a:gdLst/>
              <a:ahLst/>
              <a:cxnLst/>
              <a:rect l="l" t="t" r="r" b="b"/>
              <a:pathLst>
                <a:path w="1706879" h="10794">
                  <a:moveTo>
                    <a:pt x="0" y="0"/>
                  </a:moveTo>
                  <a:lnTo>
                    <a:pt x="21335" y="0"/>
                  </a:lnTo>
                </a:path>
                <a:path w="1706879" h="10794">
                  <a:moveTo>
                    <a:pt x="32003" y="0"/>
                  </a:moveTo>
                  <a:lnTo>
                    <a:pt x="42671" y="0"/>
                  </a:lnTo>
                </a:path>
                <a:path w="1706879" h="10794">
                  <a:moveTo>
                    <a:pt x="53339" y="0"/>
                  </a:moveTo>
                  <a:lnTo>
                    <a:pt x="64007" y="0"/>
                  </a:lnTo>
                </a:path>
                <a:path w="1706879" h="10794">
                  <a:moveTo>
                    <a:pt x="74675" y="0"/>
                  </a:moveTo>
                  <a:lnTo>
                    <a:pt x="85343" y="0"/>
                  </a:lnTo>
                </a:path>
                <a:path w="1706879" h="10794">
                  <a:moveTo>
                    <a:pt x="96012" y="0"/>
                  </a:moveTo>
                  <a:lnTo>
                    <a:pt x="106679" y="0"/>
                  </a:lnTo>
                </a:path>
                <a:path w="1706879" h="10794">
                  <a:moveTo>
                    <a:pt x="117347" y="0"/>
                  </a:moveTo>
                  <a:lnTo>
                    <a:pt x="128015" y="0"/>
                  </a:lnTo>
                </a:path>
                <a:path w="1706879" h="10794">
                  <a:moveTo>
                    <a:pt x="138683" y="0"/>
                  </a:moveTo>
                  <a:lnTo>
                    <a:pt x="149351" y="0"/>
                  </a:lnTo>
                </a:path>
                <a:path w="1706879" h="10794">
                  <a:moveTo>
                    <a:pt x="160019" y="0"/>
                  </a:moveTo>
                  <a:lnTo>
                    <a:pt x="181355" y="0"/>
                  </a:lnTo>
                </a:path>
                <a:path w="1706879" h="10794">
                  <a:moveTo>
                    <a:pt x="192024" y="0"/>
                  </a:moveTo>
                  <a:lnTo>
                    <a:pt x="202691" y="0"/>
                  </a:lnTo>
                </a:path>
                <a:path w="1706879" h="10794">
                  <a:moveTo>
                    <a:pt x="213359" y="0"/>
                  </a:moveTo>
                  <a:lnTo>
                    <a:pt x="224027" y="0"/>
                  </a:lnTo>
                </a:path>
                <a:path w="1706879" h="10794">
                  <a:moveTo>
                    <a:pt x="234695" y="0"/>
                  </a:moveTo>
                  <a:lnTo>
                    <a:pt x="245363" y="0"/>
                  </a:lnTo>
                </a:path>
                <a:path w="1706879" h="10794">
                  <a:moveTo>
                    <a:pt x="256031" y="0"/>
                  </a:moveTo>
                  <a:lnTo>
                    <a:pt x="266699" y="0"/>
                  </a:lnTo>
                </a:path>
                <a:path w="1706879" h="10794">
                  <a:moveTo>
                    <a:pt x="277368" y="0"/>
                  </a:moveTo>
                  <a:lnTo>
                    <a:pt x="288035" y="0"/>
                  </a:lnTo>
                </a:path>
                <a:path w="1706879" h="10794">
                  <a:moveTo>
                    <a:pt x="298703" y="0"/>
                  </a:moveTo>
                  <a:lnTo>
                    <a:pt x="309371" y="0"/>
                  </a:lnTo>
                </a:path>
                <a:path w="1706879" h="10794">
                  <a:moveTo>
                    <a:pt x="320039" y="0"/>
                  </a:moveTo>
                  <a:lnTo>
                    <a:pt x="341375" y="0"/>
                  </a:lnTo>
                </a:path>
                <a:path w="1706879" h="10794">
                  <a:moveTo>
                    <a:pt x="352044" y="0"/>
                  </a:moveTo>
                  <a:lnTo>
                    <a:pt x="362711" y="0"/>
                  </a:lnTo>
                </a:path>
                <a:path w="1706879" h="10794">
                  <a:moveTo>
                    <a:pt x="1514855" y="0"/>
                  </a:moveTo>
                  <a:lnTo>
                    <a:pt x="1525523" y="0"/>
                  </a:lnTo>
                </a:path>
                <a:path w="1706879" h="10794">
                  <a:moveTo>
                    <a:pt x="1536191" y="0"/>
                  </a:moveTo>
                  <a:lnTo>
                    <a:pt x="1546859" y="0"/>
                  </a:lnTo>
                </a:path>
                <a:path w="1706879" h="10794">
                  <a:moveTo>
                    <a:pt x="1557527" y="0"/>
                  </a:moveTo>
                  <a:lnTo>
                    <a:pt x="1568195" y="0"/>
                  </a:lnTo>
                </a:path>
                <a:path w="1706879" h="10794">
                  <a:moveTo>
                    <a:pt x="1578864" y="0"/>
                  </a:moveTo>
                  <a:lnTo>
                    <a:pt x="1589531" y="0"/>
                  </a:lnTo>
                </a:path>
                <a:path w="1706879" h="10794">
                  <a:moveTo>
                    <a:pt x="1600200" y="0"/>
                  </a:moveTo>
                  <a:lnTo>
                    <a:pt x="1621535" y="0"/>
                  </a:lnTo>
                </a:path>
                <a:path w="1706879" h="10794">
                  <a:moveTo>
                    <a:pt x="1632203" y="0"/>
                  </a:moveTo>
                  <a:lnTo>
                    <a:pt x="1642871" y="0"/>
                  </a:lnTo>
                </a:path>
                <a:path w="1706879" h="10794">
                  <a:moveTo>
                    <a:pt x="1653539" y="0"/>
                  </a:moveTo>
                  <a:lnTo>
                    <a:pt x="1664207" y="0"/>
                  </a:lnTo>
                </a:path>
                <a:path w="1706879" h="10794">
                  <a:moveTo>
                    <a:pt x="1674876" y="0"/>
                  </a:moveTo>
                  <a:lnTo>
                    <a:pt x="1685543" y="0"/>
                  </a:lnTo>
                </a:path>
                <a:path w="1706879" h="10794">
                  <a:moveTo>
                    <a:pt x="1696212" y="0"/>
                  </a:moveTo>
                  <a:lnTo>
                    <a:pt x="1706879" y="0"/>
                  </a:lnTo>
                </a:path>
                <a:path w="1706879" h="10794">
                  <a:moveTo>
                    <a:pt x="21336" y="10668"/>
                  </a:moveTo>
                  <a:lnTo>
                    <a:pt x="53339" y="10668"/>
                  </a:lnTo>
                </a:path>
                <a:path w="1706879" h="10794">
                  <a:moveTo>
                    <a:pt x="64007" y="10668"/>
                  </a:moveTo>
                  <a:lnTo>
                    <a:pt x="96011" y="10668"/>
                  </a:lnTo>
                </a:path>
                <a:path w="1706879" h="10794">
                  <a:moveTo>
                    <a:pt x="106680" y="10668"/>
                  </a:moveTo>
                  <a:lnTo>
                    <a:pt x="138683" y="10668"/>
                  </a:lnTo>
                </a:path>
                <a:path w="1706879" h="10794">
                  <a:moveTo>
                    <a:pt x="149351" y="10668"/>
                  </a:moveTo>
                  <a:lnTo>
                    <a:pt x="192023" y="10668"/>
                  </a:lnTo>
                </a:path>
                <a:path w="1706879" h="10794">
                  <a:moveTo>
                    <a:pt x="202692" y="10668"/>
                  </a:moveTo>
                  <a:lnTo>
                    <a:pt x="234695" y="10668"/>
                  </a:lnTo>
                </a:path>
                <a:path w="1706879" h="10794">
                  <a:moveTo>
                    <a:pt x="245363" y="10668"/>
                  </a:moveTo>
                  <a:lnTo>
                    <a:pt x="277367" y="10668"/>
                  </a:lnTo>
                </a:path>
                <a:path w="1706879" h="10794">
                  <a:moveTo>
                    <a:pt x="288036" y="10668"/>
                  </a:moveTo>
                  <a:lnTo>
                    <a:pt x="320039" y="10668"/>
                  </a:lnTo>
                </a:path>
                <a:path w="1706879" h="10794">
                  <a:moveTo>
                    <a:pt x="341375" y="10668"/>
                  </a:moveTo>
                  <a:lnTo>
                    <a:pt x="3733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192523" y="2400300"/>
              <a:ext cx="1792224" cy="17068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53639" y="2496311"/>
              <a:ext cx="2410968" cy="53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70987" y="2522981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1335" y="0"/>
                  </a:lnTo>
                </a:path>
                <a:path w="288289">
                  <a:moveTo>
                    <a:pt x="32003" y="0"/>
                  </a:moveTo>
                  <a:lnTo>
                    <a:pt x="42671" y="0"/>
                  </a:lnTo>
                </a:path>
                <a:path w="288289">
                  <a:moveTo>
                    <a:pt x="53339" y="0"/>
                  </a:moveTo>
                  <a:lnTo>
                    <a:pt x="64007" y="0"/>
                  </a:lnTo>
                </a:path>
                <a:path w="288289">
                  <a:moveTo>
                    <a:pt x="74675" y="0"/>
                  </a:moveTo>
                  <a:lnTo>
                    <a:pt x="85343" y="0"/>
                  </a:lnTo>
                </a:path>
                <a:path w="288289">
                  <a:moveTo>
                    <a:pt x="96012" y="0"/>
                  </a:moveTo>
                  <a:lnTo>
                    <a:pt x="106679" y="0"/>
                  </a:lnTo>
                </a:path>
                <a:path w="288289">
                  <a:moveTo>
                    <a:pt x="117347" y="0"/>
                  </a:moveTo>
                  <a:lnTo>
                    <a:pt x="128015" y="0"/>
                  </a:lnTo>
                </a:path>
                <a:path w="288289">
                  <a:moveTo>
                    <a:pt x="138683" y="0"/>
                  </a:moveTo>
                  <a:lnTo>
                    <a:pt x="149351" y="0"/>
                  </a:lnTo>
                </a:path>
                <a:path w="288289">
                  <a:moveTo>
                    <a:pt x="160019" y="0"/>
                  </a:moveTo>
                  <a:lnTo>
                    <a:pt x="181355" y="0"/>
                  </a:lnTo>
                </a:path>
                <a:path w="288289">
                  <a:moveTo>
                    <a:pt x="192024" y="0"/>
                  </a:moveTo>
                  <a:lnTo>
                    <a:pt x="202691" y="0"/>
                  </a:lnTo>
                </a:path>
                <a:path w="288289">
                  <a:moveTo>
                    <a:pt x="213359" y="0"/>
                  </a:moveTo>
                  <a:lnTo>
                    <a:pt x="224027" y="0"/>
                  </a:lnTo>
                </a:path>
                <a:path w="288289">
                  <a:moveTo>
                    <a:pt x="234695" y="0"/>
                  </a:moveTo>
                  <a:lnTo>
                    <a:pt x="245363" y="0"/>
                  </a:lnTo>
                </a:path>
                <a:path w="288289">
                  <a:moveTo>
                    <a:pt x="256031" y="0"/>
                  </a:moveTo>
                  <a:lnTo>
                    <a:pt x="266699" y="0"/>
                  </a:lnTo>
                </a:path>
                <a:path w="288289">
                  <a:moveTo>
                    <a:pt x="277368" y="0"/>
                  </a:moveTo>
                  <a:lnTo>
                    <a:pt x="2880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/>
          <p:nvPr/>
        </p:nvSpPr>
        <p:spPr>
          <a:xfrm>
            <a:off x="1034796" y="2474976"/>
            <a:ext cx="1354836" cy="746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69692" y="2522982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10667" y="0"/>
                </a:lnTo>
              </a:path>
              <a:path w="85725">
                <a:moveTo>
                  <a:pt x="21336" y="0"/>
                </a:moveTo>
                <a:lnTo>
                  <a:pt x="42671" y="0"/>
                </a:lnTo>
              </a:path>
              <a:path w="85725">
                <a:moveTo>
                  <a:pt x="53340" y="0"/>
                </a:moveTo>
                <a:lnTo>
                  <a:pt x="64007" y="0"/>
                </a:lnTo>
              </a:path>
              <a:path w="85725">
                <a:moveTo>
                  <a:pt x="74676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64508" y="252298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10667" y="0"/>
                </a:lnTo>
              </a:path>
              <a:path w="234950">
                <a:moveTo>
                  <a:pt x="21336" y="0"/>
                </a:moveTo>
                <a:lnTo>
                  <a:pt x="32003" y="0"/>
                </a:lnTo>
              </a:path>
              <a:path w="234950">
                <a:moveTo>
                  <a:pt x="42672" y="0"/>
                </a:moveTo>
                <a:lnTo>
                  <a:pt x="53339" y="0"/>
                </a:lnTo>
              </a:path>
              <a:path w="234950">
                <a:moveTo>
                  <a:pt x="64008" y="0"/>
                </a:moveTo>
                <a:lnTo>
                  <a:pt x="74675" y="0"/>
                </a:lnTo>
              </a:path>
              <a:path w="234950">
                <a:moveTo>
                  <a:pt x="85344" y="0"/>
                </a:moveTo>
                <a:lnTo>
                  <a:pt x="96011" y="0"/>
                </a:lnTo>
              </a:path>
              <a:path w="234950">
                <a:moveTo>
                  <a:pt x="106680" y="0"/>
                </a:moveTo>
                <a:lnTo>
                  <a:pt x="128015" y="0"/>
                </a:lnTo>
              </a:path>
              <a:path w="234950">
                <a:moveTo>
                  <a:pt x="138684" y="0"/>
                </a:moveTo>
                <a:lnTo>
                  <a:pt x="149351" y="0"/>
                </a:lnTo>
              </a:path>
              <a:path w="234950">
                <a:moveTo>
                  <a:pt x="160020" y="0"/>
                </a:moveTo>
                <a:lnTo>
                  <a:pt x="170687" y="0"/>
                </a:lnTo>
              </a:path>
              <a:path w="234950">
                <a:moveTo>
                  <a:pt x="181356" y="0"/>
                </a:moveTo>
                <a:lnTo>
                  <a:pt x="213359" y="0"/>
                </a:lnTo>
              </a:path>
              <a:path w="234950">
                <a:moveTo>
                  <a:pt x="224028" y="0"/>
                </a:moveTo>
                <a:lnTo>
                  <a:pt x="23469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2" name="object 132"/>
          <p:cNvGrpSpPr/>
          <p:nvPr/>
        </p:nvGrpSpPr>
        <p:grpSpPr>
          <a:xfrm>
            <a:off x="1045463" y="2538983"/>
            <a:ext cx="970915" cy="10795"/>
            <a:chOff x="1045463" y="2538983"/>
            <a:chExt cx="970915" cy="10795"/>
          </a:xfrm>
        </p:grpSpPr>
        <p:sp>
          <p:nvSpPr>
            <p:cNvPr id="133" name="object 133"/>
            <p:cNvSpPr/>
            <p:nvPr/>
          </p:nvSpPr>
          <p:spPr>
            <a:xfrm>
              <a:off x="1045463" y="254431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88135" y="2544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21336" y="0"/>
                  </a:moveTo>
                  <a:lnTo>
                    <a:pt x="32003" y="0"/>
                  </a:lnTo>
                </a:path>
                <a:path w="928369">
                  <a:moveTo>
                    <a:pt x="42671" y="0"/>
                  </a:moveTo>
                  <a:lnTo>
                    <a:pt x="64007" y="0"/>
                  </a:lnTo>
                </a:path>
                <a:path w="928369">
                  <a:moveTo>
                    <a:pt x="74676" y="0"/>
                  </a:moveTo>
                  <a:lnTo>
                    <a:pt x="85343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117348" y="0"/>
                  </a:moveTo>
                  <a:lnTo>
                    <a:pt x="128015" y="0"/>
                  </a:lnTo>
                </a:path>
                <a:path w="928369">
                  <a:moveTo>
                    <a:pt x="138684" y="0"/>
                  </a:moveTo>
                  <a:lnTo>
                    <a:pt x="149351" y="0"/>
                  </a:lnTo>
                </a:path>
                <a:path w="928369">
                  <a:moveTo>
                    <a:pt x="160020" y="0"/>
                  </a:moveTo>
                  <a:lnTo>
                    <a:pt x="170687" y="0"/>
                  </a:lnTo>
                </a:path>
                <a:path w="928369">
                  <a:moveTo>
                    <a:pt x="181356" y="0"/>
                  </a:moveTo>
                  <a:lnTo>
                    <a:pt x="192023" y="0"/>
                  </a:lnTo>
                </a:path>
                <a:path w="928369">
                  <a:moveTo>
                    <a:pt x="202692" y="0"/>
                  </a:moveTo>
                  <a:lnTo>
                    <a:pt x="224027" y="0"/>
                  </a:lnTo>
                </a:path>
                <a:path w="928369">
                  <a:moveTo>
                    <a:pt x="234696" y="0"/>
                  </a:moveTo>
                  <a:lnTo>
                    <a:pt x="245363" y="0"/>
                  </a:lnTo>
                </a:path>
                <a:path w="928369">
                  <a:moveTo>
                    <a:pt x="256031" y="0"/>
                  </a:moveTo>
                  <a:lnTo>
                    <a:pt x="266699" y="0"/>
                  </a:lnTo>
                </a:path>
                <a:path w="928369">
                  <a:moveTo>
                    <a:pt x="277368" y="0"/>
                  </a:moveTo>
                  <a:lnTo>
                    <a:pt x="288035" y="0"/>
                  </a:lnTo>
                </a:path>
                <a:path w="928369">
                  <a:moveTo>
                    <a:pt x="298704" y="0"/>
                  </a:moveTo>
                  <a:lnTo>
                    <a:pt x="309371" y="0"/>
                  </a:lnTo>
                </a:path>
                <a:path w="928369">
                  <a:moveTo>
                    <a:pt x="320040" y="0"/>
                  </a:moveTo>
                  <a:lnTo>
                    <a:pt x="330707" y="0"/>
                  </a:lnTo>
                </a:path>
                <a:path w="928369">
                  <a:moveTo>
                    <a:pt x="341376" y="0"/>
                  </a:moveTo>
                  <a:lnTo>
                    <a:pt x="352043" y="0"/>
                  </a:lnTo>
                </a:path>
                <a:path w="928369">
                  <a:moveTo>
                    <a:pt x="362712" y="0"/>
                  </a:moveTo>
                  <a:lnTo>
                    <a:pt x="384047" y="0"/>
                  </a:lnTo>
                </a:path>
                <a:path w="928369">
                  <a:moveTo>
                    <a:pt x="394716" y="0"/>
                  </a:moveTo>
                  <a:lnTo>
                    <a:pt x="405383" y="0"/>
                  </a:lnTo>
                </a:path>
                <a:path w="928369">
                  <a:moveTo>
                    <a:pt x="416052" y="0"/>
                  </a:moveTo>
                  <a:lnTo>
                    <a:pt x="426719" y="0"/>
                  </a:lnTo>
                </a:path>
                <a:path w="928369">
                  <a:moveTo>
                    <a:pt x="437388" y="0"/>
                  </a:moveTo>
                  <a:lnTo>
                    <a:pt x="448055" y="0"/>
                  </a:lnTo>
                </a:path>
                <a:path w="928369">
                  <a:moveTo>
                    <a:pt x="458724" y="0"/>
                  </a:moveTo>
                  <a:lnTo>
                    <a:pt x="469391" y="0"/>
                  </a:lnTo>
                </a:path>
                <a:path w="928369">
                  <a:moveTo>
                    <a:pt x="480059" y="0"/>
                  </a:moveTo>
                  <a:lnTo>
                    <a:pt x="490727" y="0"/>
                  </a:lnTo>
                </a:path>
                <a:path w="928369">
                  <a:moveTo>
                    <a:pt x="501396" y="0"/>
                  </a:moveTo>
                  <a:lnTo>
                    <a:pt x="512063" y="0"/>
                  </a:lnTo>
                </a:path>
                <a:path w="928369">
                  <a:moveTo>
                    <a:pt x="522731" y="0"/>
                  </a:moveTo>
                  <a:lnTo>
                    <a:pt x="544067" y="0"/>
                  </a:lnTo>
                </a:path>
                <a:path w="928369">
                  <a:moveTo>
                    <a:pt x="554735" y="0"/>
                  </a:moveTo>
                  <a:lnTo>
                    <a:pt x="565403" y="0"/>
                  </a:lnTo>
                </a:path>
                <a:path w="928369">
                  <a:moveTo>
                    <a:pt x="576071" y="0"/>
                  </a:moveTo>
                  <a:lnTo>
                    <a:pt x="586739" y="0"/>
                  </a:lnTo>
                </a:path>
                <a:path w="928369">
                  <a:moveTo>
                    <a:pt x="597407" y="0"/>
                  </a:moveTo>
                  <a:lnTo>
                    <a:pt x="608075" y="0"/>
                  </a:lnTo>
                </a:path>
                <a:path w="928369">
                  <a:moveTo>
                    <a:pt x="618744" y="0"/>
                  </a:moveTo>
                  <a:lnTo>
                    <a:pt x="629411" y="0"/>
                  </a:lnTo>
                </a:path>
                <a:path w="928369">
                  <a:moveTo>
                    <a:pt x="640079" y="0"/>
                  </a:moveTo>
                  <a:lnTo>
                    <a:pt x="650747" y="0"/>
                  </a:lnTo>
                </a:path>
                <a:path w="928369">
                  <a:moveTo>
                    <a:pt x="661415" y="0"/>
                  </a:moveTo>
                  <a:lnTo>
                    <a:pt x="672083" y="0"/>
                  </a:lnTo>
                </a:path>
                <a:path w="928369">
                  <a:moveTo>
                    <a:pt x="682751" y="0"/>
                  </a:moveTo>
                  <a:lnTo>
                    <a:pt x="704087" y="0"/>
                  </a:lnTo>
                </a:path>
                <a:path w="928369">
                  <a:moveTo>
                    <a:pt x="714756" y="0"/>
                  </a:moveTo>
                  <a:lnTo>
                    <a:pt x="725423" y="0"/>
                  </a:lnTo>
                </a:path>
                <a:path w="928369">
                  <a:moveTo>
                    <a:pt x="736091" y="0"/>
                  </a:moveTo>
                  <a:lnTo>
                    <a:pt x="746759" y="0"/>
                  </a:lnTo>
                </a:path>
                <a:path w="928369">
                  <a:moveTo>
                    <a:pt x="757427" y="0"/>
                  </a:moveTo>
                  <a:lnTo>
                    <a:pt x="768095" y="0"/>
                  </a:lnTo>
                </a:path>
                <a:path w="928369">
                  <a:moveTo>
                    <a:pt x="778763" y="0"/>
                  </a:moveTo>
                  <a:lnTo>
                    <a:pt x="789431" y="0"/>
                  </a:lnTo>
                </a:path>
                <a:path w="928369">
                  <a:moveTo>
                    <a:pt x="800100" y="0"/>
                  </a:moveTo>
                  <a:lnTo>
                    <a:pt x="810767" y="0"/>
                  </a:lnTo>
                </a:path>
                <a:path w="928369">
                  <a:moveTo>
                    <a:pt x="821435" y="0"/>
                  </a:moveTo>
                  <a:lnTo>
                    <a:pt x="832103" y="0"/>
                  </a:lnTo>
                </a:path>
                <a:path w="928369">
                  <a:moveTo>
                    <a:pt x="842771" y="0"/>
                  </a:moveTo>
                  <a:lnTo>
                    <a:pt x="864107" y="0"/>
                  </a:lnTo>
                </a:path>
                <a:path w="928369">
                  <a:moveTo>
                    <a:pt x="874776" y="0"/>
                  </a:moveTo>
                  <a:lnTo>
                    <a:pt x="885443" y="0"/>
                  </a:lnTo>
                </a:path>
                <a:path w="928369">
                  <a:moveTo>
                    <a:pt x="896111" y="0"/>
                  </a:moveTo>
                  <a:lnTo>
                    <a:pt x="906779" y="0"/>
                  </a:lnTo>
                </a:path>
                <a:path w="928369">
                  <a:moveTo>
                    <a:pt x="917447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/>
          <p:nvPr/>
        </p:nvSpPr>
        <p:spPr>
          <a:xfrm>
            <a:off x="2208276" y="254431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6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2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28316" y="254431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10667" y="0"/>
                </a:lnTo>
              </a:path>
              <a:path w="426719">
                <a:moveTo>
                  <a:pt x="21336" y="0"/>
                </a:moveTo>
                <a:lnTo>
                  <a:pt x="32003" y="0"/>
                </a:lnTo>
              </a:path>
              <a:path w="426719">
                <a:moveTo>
                  <a:pt x="42672" y="0"/>
                </a:moveTo>
                <a:lnTo>
                  <a:pt x="64007" y="0"/>
                </a:lnTo>
              </a:path>
              <a:path w="426719">
                <a:moveTo>
                  <a:pt x="74675" y="0"/>
                </a:moveTo>
                <a:lnTo>
                  <a:pt x="85343" y="0"/>
                </a:lnTo>
              </a:path>
              <a:path w="426719">
                <a:moveTo>
                  <a:pt x="96012" y="0"/>
                </a:moveTo>
                <a:lnTo>
                  <a:pt x="106679" y="0"/>
                </a:lnTo>
              </a:path>
              <a:path w="426719">
                <a:moveTo>
                  <a:pt x="117348" y="0"/>
                </a:moveTo>
                <a:lnTo>
                  <a:pt x="128015" y="0"/>
                </a:lnTo>
              </a:path>
              <a:path w="426719">
                <a:moveTo>
                  <a:pt x="138684" y="0"/>
                </a:moveTo>
                <a:lnTo>
                  <a:pt x="149351" y="0"/>
                </a:lnTo>
              </a:path>
              <a:path w="426719">
                <a:moveTo>
                  <a:pt x="160019" y="0"/>
                </a:moveTo>
                <a:lnTo>
                  <a:pt x="170687" y="0"/>
                </a:lnTo>
              </a:path>
              <a:path w="426719">
                <a:moveTo>
                  <a:pt x="181356" y="0"/>
                </a:moveTo>
                <a:lnTo>
                  <a:pt x="192023" y="0"/>
                </a:lnTo>
              </a:path>
              <a:path w="426719">
                <a:moveTo>
                  <a:pt x="202692" y="0"/>
                </a:moveTo>
                <a:lnTo>
                  <a:pt x="224027" y="0"/>
                </a:lnTo>
              </a:path>
              <a:path w="426719">
                <a:moveTo>
                  <a:pt x="234696" y="0"/>
                </a:moveTo>
                <a:lnTo>
                  <a:pt x="245363" y="0"/>
                </a:lnTo>
              </a:path>
              <a:path w="426719">
                <a:moveTo>
                  <a:pt x="256031" y="0"/>
                </a:moveTo>
                <a:lnTo>
                  <a:pt x="266699" y="0"/>
                </a:lnTo>
              </a:path>
              <a:path w="426719">
                <a:moveTo>
                  <a:pt x="277368" y="0"/>
                </a:moveTo>
                <a:lnTo>
                  <a:pt x="288035" y="0"/>
                </a:lnTo>
              </a:path>
              <a:path w="426719">
                <a:moveTo>
                  <a:pt x="298704" y="0"/>
                </a:moveTo>
                <a:lnTo>
                  <a:pt x="309371" y="0"/>
                </a:lnTo>
              </a:path>
              <a:path w="426719">
                <a:moveTo>
                  <a:pt x="320040" y="0"/>
                </a:moveTo>
                <a:lnTo>
                  <a:pt x="330707" y="0"/>
                </a:lnTo>
              </a:path>
              <a:path w="426719">
                <a:moveTo>
                  <a:pt x="341375" y="0"/>
                </a:moveTo>
                <a:lnTo>
                  <a:pt x="352043" y="0"/>
                </a:lnTo>
              </a:path>
              <a:path w="426719">
                <a:moveTo>
                  <a:pt x="362712" y="0"/>
                </a:moveTo>
                <a:lnTo>
                  <a:pt x="384047" y="0"/>
                </a:lnTo>
              </a:path>
              <a:path w="426719">
                <a:moveTo>
                  <a:pt x="394716" y="0"/>
                </a:moveTo>
                <a:lnTo>
                  <a:pt x="405383" y="0"/>
                </a:lnTo>
              </a:path>
              <a:path w="426719">
                <a:moveTo>
                  <a:pt x="416052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64508" y="25443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2" y="0"/>
                </a:moveTo>
                <a:lnTo>
                  <a:pt x="53339" y="0"/>
                </a:lnTo>
              </a:path>
              <a:path w="149860">
                <a:moveTo>
                  <a:pt x="64008" y="0"/>
                </a:moveTo>
                <a:lnTo>
                  <a:pt x="74675" y="0"/>
                </a:lnTo>
              </a:path>
              <a:path w="149860">
                <a:moveTo>
                  <a:pt x="85344" y="0"/>
                </a:moveTo>
                <a:lnTo>
                  <a:pt x="96011" y="0"/>
                </a:lnTo>
              </a:path>
              <a:path w="149860">
                <a:moveTo>
                  <a:pt x="106680" y="0"/>
                </a:moveTo>
                <a:lnTo>
                  <a:pt x="128015" y="0"/>
                </a:lnTo>
              </a:path>
              <a:path w="149860">
                <a:moveTo>
                  <a:pt x="138684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20139" y="2554985"/>
            <a:ext cx="1184275" cy="0"/>
          </a:xfrm>
          <a:custGeom>
            <a:avLst/>
            <a:gdLst/>
            <a:ahLst/>
            <a:cxnLst/>
            <a:rect l="l" t="t" r="r" b="b"/>
            <a:pathLst>
              <a:path w="1184275">
                <a:moveTo>
                  <a:pt x="0" y="0"/>
                </a:moveTo>
                <a:lnTo>
                  <a:pt x="1184147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55035" y="2538983"/>
            <a:ext cx="1098804" cy="213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5463" y="2549651"/>
            <a:ext cx="64007" cy="2133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045463" y="2538983"/>
            <a:ext cx="4993005" cy="96520"/>
            <a:chOff x="1045463" y="2538983"/>
            <a:chExt cx="4993005" cy="96520"/>
          </a:xfrm>
        </p:grpSpPr>
        <p:sp>
          <p:nvSpPr>
            <p:cNvPr id="142" name="object 142"/>
            <p:cNvSpPr/>
            <p:nvPr/>
          </p:nvSpPr>
          <p:spPr>
            <a:xfrm>
              <a:off x="2538983" y="2554985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14955" y="2538983"/>
              <a:ext cx="213359" cy="3200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45463" y="2549651"/>
              <a:ext cx="4981955" cy="4267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20139" y="2586989"/>
              <a:ext cx="629920" cy="0"/>
            </a:xfrm>
            <a:custGeom>
              <a:avLst/>
              <a:gdLst/>
              <a:ahLst/>
              <a:cxnLst/>
              <a:rect l="l" t="t" r="r" b="b"/>
              <a:pathLst>
                <a:path w="629919">
                  <a:moveTo>
                    <a:pt x="0" y="0"/>
                  </a:moveTo>
                  <a:lnTo>
                    <a:pt x="629411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72283" y="258698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475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60219" y="2581655"/>
              <a:ext cx="490728" cy="2133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09471" y="2586989"/>
              <a:ext cx="3253740" cy="10795"/>
            </a:xfrm>
            <a:custGeom>
              <a:avLst/>
              <a:gdLst/>
              <a:ahLst/>
              <a:cxnLst/>
              <a:rect l="l" t="t" r="r" b="b"/>
              <a:pathLst>
                <a:path w="3253740" h="10794">
                  <a:moveTo>
                    <a:pt x="2709671" y="0"/>
                  </a:moveTo>
                  <a:lnTo>
                    <a:pt x="2741675" y="0"/>
                  </a:lnTo>
                </a:path>
                <a:path w="3253740" h="10794">
                  <a:moveTo>
                    <a:pt x="2944367" y="0"/>
                  </a:moveTo>
                  <a:lnTo>
                    <a:pt x="2976371" y="0"/>
                  </a:lnTo>
                </a:path>
                <a:path w="3253740" h="10794">
                  <a:moveTo>
                    <a:pt x="2987040" y="0"/>
                  </a:moveTo>
                  <a:lnTo>
                    <a:pt x="3019043" y="0"/>
                  </a:lnTo>
                </a:path>
                <a:path w="3253740" h="10794">
                  <a:moveTo>
                    <a:pt x="3029712" y="0"/>
                  </a:moveTo>
                  <a:lnTo>
                    <a:pt x="3061715" y="0"/>
                  </a:lnTo>
                </a:path>
                <a:path w="3253740" h="10794">
                  <a:moveTo>
                    <a:pt x="3083052" y="0"/>
                  </a:moveTo>
                  <a:lnTo>
                    <a:pt x="3115055" y="0"/>
                  </a:lnTo>
                </a:path>
                <a:path w="3253740" h="10794">
                  <a:moveTo>
                    <a:pt x="3125723" y="0"/>
                  </a:moveTo>
                  <a:lnTo>
                    <a:pt x="3157727" y="0"/>
                  </a:lnTo>
                </a:path>
                <a:path w="3253740" h="10794">
                  <a:moveTo>
                    <a:pt x="3168395" y="0"/>
                  </a:moveTo>
                  <a:lnTo>
                    <a:pt x="3200399" y="0"/>
                  </a:lnTo>
                </a:path>
                <a:path w="3253740" h="10794">
                  <a:moveTo>
                    <a:pt x="3211067" y="0"/>
                  </a:moveTo>
                  <a:lnTo>
                    <a:pt x="3253739" y="0"/>
                  </a:lnTo>
                </a:path>
                <a:path w="3253740" h="10794">
                  <a:moveTo>
                    <a:pt x="0" y="10667"/>
                  </a:moveTo>
                  <a:lnTo>
                    <a:pt x="10667" y="10667"/>
                  </a:lnTo>
                </a:path>
                <a:path w="3253740" h="10794">
                  <a:moveTo>
                    <a:pt x="21335" y="10667"/>
                  </a:moveTo>
                  <a:lnTo>
                    <a:pt x="42671" y="10667"/>
                  </a:lnTo>
                </a:path>
                <a:path w="3253740" h="10794">
                  <a:moveTo>
                    <a:pt x="53340" y="10667"/>
                  </a:moveTo>
                  <a:lnTo>
                    <a:pt x="64007" y="10667"/>
                  </a:lnTo>
                </a:path>
                <a:path w="3253740" h="10794">
                  <a:moveTo>
                    <a:pt x="74675" y="10667"/>
                  </a:moveTo>
                  <a:lnTo>
                    <a:pt x="85343" y="10667"/>
                  </a:lnTo>
                </a:path>
                <a:path w="3253740" h="10794">
                  <a:moveTo>
                    <a:pt x="96012" y="10667"/>
                  </a:moveTo>
                  <a:lnTo>
                    <a:pt x="106679" y="10667"/>
                  </a:lnTo>
                </a:path>
                <a:path w="3253740" h="10794">
                  <a:moveTo>
                    <a:pt x="117347" y="10667"/>
                  </a:moveTo>
                  <a:lnTo>
                    <a:pt x="128015" y="10667"/>
                  </a:lnTo>
                </a:path>
                <a:path w="3253740" h="10794">
                  <a:moveTo>
                    <a:pt x="138684" y="10667"/>
                  </a:moveTo>
                  <a:lnTo>
                    <a:pt x="149351" y="10667"/>
                  </a:lnTo>
                </a:path>
                <a:path w="3253740" h="10794">
                  <a:moveTo>
                    <a:pt x="160019" y="10667"/>
                  </a:moveTo>
                  <a:lnTo>
                    <a:pt x="170687" y="10667"/>
                  </a:lnTo>
                </a:path>
                <a:path w="3253740" h="10794">
                  <a:moveTo>
                    <a:pt x="181356" y="10667"/>
                  </a:moveTo>
                  <a:lnTo>
                    <a:pt x="202691" y="10667"/>
                  </a:lnTo>
                </a:path>
                <a:path w="3253740" h="10794">
                  <a:moveTo>
                    <a:pt x="213359" y="10667"/>
                  </a:moveTo>
                  <a:lnTo>
                    <a:pt x="224027" y="10667"/>
                  </a:lnTo>
                </a:path>
                <a:path w="3253740" h="10794">
                  <a:moveTo>
                    <a:pt x="234695" y="10667"/>
                  </a:moveTo>
                  <a:lnTo>
                    <a:pt x="245363" y="10667"/>
                  </a:lnTo>
                </a:path>
                <a:path w="3253740" h="10794">
                  <a:moveTo>
                    <a:pt x="256031" y="10667"/>
                  </a:moveTo>
                  <a:lnTo>
                    <a:pt x="266699" y="10667"/>
                  </a:lnTo>
                </a:path>
                <a:path w="3253740" h="10794">
                  <a:moveTo>
                    <a:pt x="277368" y="10667"/>
                  </a:moveTo>
                  <a:lnTo>
                    <a:pt x="288035" y="10667"/>
                  </a:lnTo>
                </a:path>
                <a:path w="3253740" h="10794">
                  <a:moveTo>
                    <a:pt x="298703" y="10667"/>
                  </a:moveTo>
                  <a:lnTo>
                    <a:pt x="309371" y="10667"/>
                  </a:lnTo>
                </a:path>
                <a:path w="3253740" h="10794">
                  <a:moveTo>
                    <a:pt x="320040" y="10667"/>
                  </a:moveTo>
                  <a:lnTo>
                    <a:pt x="330707" y="10667"/>
                  </a:lnTo>
                </a:path>
                <a:path w="3253740" h="10794">
                  <a:moveTo>
                    <a:pt x="341375" y="10667"/>
                  </a:moveTo>
                  <a:lnTo>
                    <a:pt x="362711" y="10667"/>
                  </a:lnTo>
                </a:path>
                <a:path w="3253740" h="10794">
                  <a:moveTo>
                    <a:pt x="373379" y="10667"/>
                  </a:moveTo>
                  <a:lnTo>
                    <a:pt x="384047" y="10667"/>
                  </a:lnTo>
                </a:path>
                <a:path w="3253740" h="10794">
                  <a:moveTo>
                    <a:pt x="394716" y="10667"/>
                  </a:moveTo>
                  <a:lnTo>
                    <a:pt x="405383" y="10667"/>
                  </a:lnTo>
                </a:path>
                <a:path w="3253740" h="10794">
                  <a:moveTo>
                    <a:pt x="416051" y="10667"/>
                  </a:moveTo>
                  <a:lnTo>
                    <a:pt x="426719" y="10667"/>
                  </a:lnTo>
                </a:path>
                <a:path w="3253740" h="10794">
                  <a:moveTo>
                    <a:pt x="437388" y="10667"/>
                  </a:moveTo>
                  <a:lnTo>
                    <a:pt x="448055" y="10667"/>
                  </a:lnTo>
                </a:path>
                <a:path w="3253740" h="10794">
                  <a:moveTo>
                    <a:pt x="458723" y="10667"/>
                  </a:moveTo>
                  <a:lnTo>
                    <a:pt x="469391" y="10667"/>
                  </a:lnTo>
                </a:path>
                <a:path w="3253740" h="10794">
                  <a:moveTo>
                    <a:pt x="480059" y="10667"/>
                  </a:moveTo>
                  <a:lnTo>
                    <a:pt x="490727" y="10667"/>
                  </a:lnTo>
                </a:path>
                <a:path w="3253740" h="10794">
                  <a:moveTo>
                    <a:pt x="501395" y="10667"/>
                  </a:moveTo>
                  <a:lnTo>
                    <a:pt x="522731" y="10667"/>
                  </a:lnTo>
                </a:path>
                <a:path w="3253740" h="10794">
                  <a:moveTo>
                    <a:pt x="533399" y="10667"/>
                  </a:moveTo>
                  <a:lnTo>
                    <a:pt x="544067" y="10667"/>
                  </a:lnTo>
                </a:path>
                <a:path w="3253740" h="10794">
                  <a:moveTo>
                    <a:pt x="554735" y="10667"/>
                  </a:moveTo>
                  <a:lnTo>
                    <a:pt x="565403" y="10667"/>
                  </a:lnTo>
                </a:path>
                <a:path w="3253740" h="10794">
                  <a:moveTo>
                    <a:pt x="576071" y="10667"/>
                  </a:moveTo>
                  <a:lnTo>
                    <a:pt x="586739" y="10667"/>
                  </a:lnTo>
                </a:path>
                <a:path w="3253740" h="10794">
                  <a:moveTo>
                    <a:pt x="597407" y="10667"/>
                  </a:moveTo>
                  <a:lnTo>
                    <a:pt x="608075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997708" y="2581655"/>
              <a:ext cx="810768" cy="2133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56131" y="2581655"/>
              <a:ext cx="4981955" cy="4267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09471" y="2597657"/>
              <a:ext cx="3264535" cy="21590"/>
            </a:xfrm>
            <a:custGeom>
              <a:avLst/>
              <a:gdLst/>
              <a:ahLst/>
              <a:cxnLst/>
              <a:rect l="l" t="t" r="r" b="b"/>
              <a:pathLst>
                <a:path w="3264535" h="21589">
                  <a:moveTo>
                    <a:pt x="2720340" y="0"/>
                  </a:moveTo>
                  <a:lnTo>
                    <a:pt x="2731007" y="0"/>
                  </a:lnTo>
                </a:path>
                <a:path w="3264535" h="21589">
                  <a:moveTo>
                    <a:pt x="2741676" y="0"/>
                  </a:moveTo>
                  <a:lnTo>
                    <a:pt x="2763011" y="0"/>
                  </a:lnTo>
                </a:path>
                <a:path w="3264535" h="21589">
                  <a:moveTo>
                    <a:pt x="2773679" y="0"/>
                  </a:moveTo>
                  <a:lnTo>
                    <a:pt x="2784347" y="0"/>
                  </a:lnTo>
                </a:path>
                <a:path w="3264535" h="21589">
                  <a:moveTo>
                    <a:pt x="2795016" y="0"/>
                  </a:moveTo>
                  <a:lnTo>
                    <a:pt x="2805683" y="0"/>
                  </a:lnTo>
                </a:path>
                <a:path w="3264535" h="21589">
                  <a:moveTo>
                    <a:pt x="2816352" y="0"/>
                  </a:moveTo>
                  <a:lnTo>
                    <a:pt x="2827019" y="0"/>
                  </a:lnTo>
                </a:path>
                <a:path w="3264535" h="21589">
                  <a:moveTo>
                    <a:pt x="2933700" y="0"/>
                  </a:moveTo>
                  <a:lnTo>
                    <a:pt x="2944367" y="0"/>
                  </a:lnTo>
                </a:path>
                <a:path w="3264535" h="21589">
                  <a:moveTo>
                    <a:pt x="2955035" y="0"/>
                  </a:moveTo>
                  <a:lnTo>
                    <a:pt x="2965703" y="0"/>
                  </a:lnTo>
                </a:path>
                <a:path w="3264535" h="21589">
                  <a:moveTo>
                    <a:pt x="2976371" y="0"/>
                  </a:moveTo>
                  <a:lnTo>
                    <a:pt x="2987039" y="0"/>
                  </a:lnTo>
                </a:path>
                <a:path w="3264535" h="21589">
                  <a:moveTo>
                    <a:pt x="2997707" y="0"/>
                  </a:moveTo>
                  <a:lnTo>
                    <a:pt x="3008375" y="0"/>
                  </a:lnTo>
                </a:path>
                <a:path w="3264535" h="21589">
                  <a:moveTo>
                    <a:pt x="3019043" y="0"/>
                  </a:moveTo>
                  <a:lnTo>
                    <a:pt x="3029711" y="0"/>
                  </a:lnTo>
                </a:path>
                <a:path w="3264535" h="21589">
                  <a:moveTo>
                    <a:pt x="3040379" y="0"/>
                  </a:moveTo>
                  <a:lnTo>
                    <a:pt x="3051047" y="0"/>
                  </a:lnTo>
                </a:path>
                <a:path w="3264535" h="21589">
                  <a:moveTo>
                    <a:pt x="3061716" y="0"/>
                  </a:moveTo>
                  <a:lnTo>
                    <a:pt x="3083051" y="0"/>
                  </a:lnTo>
                </a:path>
                <a:path w="3264535" h="21589">
                  <a:moveTo>
                    <a:pt x="3093719" y="0"/>
                  </a:moveTo>
                  <a:lnTo>
                    <a:pt x="3104387" y="0"/>
                  </a:lnTo>
                </a:path>
                <a:path w="3264535" h="21589">
                  <a:moveTo>
                    <a:pt x="3115055" y="0"/>
                  </a:moveTo>
                  <a:lnTo>
                    <a:pt x="3125723" y="0"/>
                  </a:lnTo>
                </a:path>
                <a:path w="3264535" h="21589">
                  <a:moveTo>
                    <a:pt x="3136391" y="0"/>
                  </a:moveTo>
                  <a:lnTo>
                    <a:pt x="3147059" y="0"/>
                  </a:lnTo>
                </a:path>
                <a:path w="3264535" h="21589">
                  <a:moveTo>
                    <a:pt x="3157728" y="0"/>
                  </a:moveTo>
                  <a:lnTo>
                    <a:pt x="3168395" y="0"/>
                  </a:lnTo>
                </a:path>
                <a:path w="3264535" h="21589">
                  <a:moveTo>
                    <a:pt x="3179064" y="0"/>
                  </a:moveTo>
                  <a:lnTo>
                    <a:pt x="3189731" y="0"/>
                  </a:lnTo>
                </a:path>
                <a:path w="3264535" h="21589">
                  <a:moveTo>
                    <a:pt x="3200400" y="0"/>
                  </a:moveTo>
                  <a:lnTo>
                    <a:pt x="3211067" y="0"/>
                  </a:lnTo>
                </a:path>
                <a:path w="3264535" h="21589">
                  <a:moveTo>
                    <a:pt x="3221735" y="0"/>
                  </a:moveTo>
                  <a:lnTo>
                    <a:pt x="3243071" y="0"/>
                  </a:lnTo>
                </a:path>
                <a:path w="3264535" h="21589">
                  <a:moveTo>
                    <a:pt x="3253740" y="0"/>
                  </a:moveTo>
                  <a:lnTo>
                    <a:pt x="3264407" y="0"/>
                  </a:lnTo>
                </a:path>
                <a:path w="3264535" h="21589">
                  <a:moveTo>
                    <a:pt x="0" y="21336"/>
                  </a:moveTo>
                  <a:lnTo>
                    <a:pt x="10667" y="21336"/>
                  </a:lnTo>
                </a:path>
                <a:path w="3264535" h="21589">
                  <a:moveTo>
                    <a:pt x="21335" y="21336"/>
                  </a:moveTo>
                  <a:lnTo>
                    <a:pt x="42671" y="21336"/>
                  </a:lnTo>
                </a:path>
                <a:path w="3264535" h="21589">
                  <a:moveTo>
                    <a:pt x="53340" y="21336"/>
                  </a:moveTo>
                  <a:lnTo>
                    <a:pt x="64007" y="21336"/>
                  </a:lnTo>
                </a:path>
                <a:path w="3264535" h="21589">
                  <a:moveTo>
                    <a:pt x="74675" y="21336"/>
                  </a:moveTo>
                  <a:lnTo>
                    <a:pt x="85343" y="21336"/>
                  </a:lnTo>
                </a:path>
                <a:path w="326453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6453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6453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6453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6453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6453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6453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6453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6453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6453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6453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6453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6453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6453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6453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6453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6453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6453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6453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6453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6453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6453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6453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64535" h="21589">
                  <a:moveTo>
                    <a:pt x="618743" y="21336"/>
                  </a:moveTo>
                  <a:lnTo>
                    <a:pt x="629411" y="21336"/>
                  </a:lnTo>
                </a:path>
                <a:path w="3264535" h="21589">
                  <a:moveTo>
                    <a:pt x="640079" y="21336"/>
                  </a:moveTo>
                  <a:lnTo>
                    <a:pt x="650747" y="21336"/>
                  </a:lnTo>
                </a:path>
                <a:path w="3264535" h="21589">
                  <a:moveTo>
                    <a:pt x="661415" y="21336"/>
                  </a:moveTo>
                  <a:lnTo>
                    <a:pt x="682751" y="21336"/>
                  </a:lnTo>
                </a:path>
                <a:path w="3264535" h="21589">
                  <a:moveTo>
                    <a:pt x="693419" y="21336"/>
                  </a:moveTo>
                  <a:lnTo>
                    <a:pt x="704087" y="21336"/>
                  </a:lnTo>
                </a:path>
                <a:path w="3264535" h="21589">
                  <a:moveTo>
                    <a:pt x="714755" y="21336"/>
                  </a:moveTo>
                  <a:lnTo>
                    <a:pt x="725423" y="21336"/>
                  </a:lnTo>
                </a:path>
                <a:path w="3264535" h="21589">
                  <a:moveTo>
                    <a:pt x="736091" y="21336"/>
                  </a:moveTo>
                  <a:lnTo>
                    <a:pt x="746759" y="21336"/>
                  </a:lnTo>
                </a:path>
                <a:path w="3264535" h="21589">
                  <a:moveTo>
                    <a:pt x="757427" y="21336"/>
                  </a:moveTo>
                  <a:lnTo>
                    <a:pt x="768095" y="21336"/>
                  </a:lnTo>
                </a:path>
                <a:path w="3264535" h="21589">
                  <a:moveTo>
                    <a:pt x="778763" y="21336"/>
                  </a:moveTo>
                  <a:lnTo>
                    <a:pt x="789431" y="21336"/>
                  </a:lnTo>
                </a:path>
                <a:path w="3264535" h="21589">
                  <a:moveTo>
                    <a:pt x="800099" y="21336"/>
                  </a:moveTo>
                  <a:lnTo>
                    <a:pt x="810767" y="21336"/>
                  </a:lnTo>
                </a:path>
                <a:path w="3264535" h="21589">
                  <a:moveTo>
                    <a:pt x="821435" y="21336"/>
                  </a:moveTo>
                  <a:lnTo>
                    <a:pt x="842771" y="21336"/>
                  </a:lnTo>
                </a:path>
                <a:path w="3264535" h="21589">
                  <a:moveTo>
                    <a:pt x="853439" y="21336"/>
                  </a:moveTo>
                  <a:lnTo>
                    <a:pt x="864107" y="21336"/>
                  </a:lnTo>
                </a:path>
                <a:path w="3264535" h="21589">
                  <a:moveTo>
                    <a:pt x="874775" y="21336"/>
                  </a:moveTo>
                  <a:lnTo>
                    <a:pt x="885443" y="21336"/>
                  </a:lnTo>
                </a:path>
                <a:path w="3264535" h="21589">
                  <a:moveTo>
                    <a:pt x="896111" y="21336"/>
                  </a:moveTo>
                  <a:lnTo>
                    <a:pt x="906779" y="21336"/>
                  </a:lnTo>
                </a:path>
                <a:path w="3264535" h="21589">
                  <a:moveTo>
                    <a:pt x="917447" y="21336"/>
                  </a:moveTo>
                  <a:lnTo>
                    <a:pt x="928115" y="21336"/>
                  </a:lnTo>
                </a:path>
                <a:path w="3264535" h="21589">
                  <a:moveTo>
                    <a:pt x="938783" y="21336"/>
                  </a:moveTo>
                  <a:lnTo>
                    <a:pt x="949451" y="21336"/>
                  </a:lnTo>
                </a:path>
                <a:path w="3264535" h="21589">
                  <a:moveTo>
                    <a:pt x="960119" y="21336"/>
                  </a:moveTo>
                  <a:lnTo>
                    <a:pt x="970787" y="21336"/>
                  </a:lnTo>
                </a:path>
                <a:path w="3264535" h="21589">
                  <a:moveTo>
                    <a:pt x="981455" y="21336"/>
                  </a:moveTo>
                  <a:lnTo>
                    <a:pt x="1002791" y="21336"/>
                  </a:lnTo>
                </a:path>
                <a:path w="3264535" h="21589">
                  <a:moveTo>
                    <a:pt x="1013459" y="21336"/>
                  </a:moveTo>
                  <a:lnTo>
                    <a:pt x="1024127" y="21336"/>
                  </a:lnTo>
                </a:path>
                <a:path w="3264535" h="21589">
                  <a:moveTo>
                    <a:pt x="1034795" y="21336"/>
                  </a:moveTo>
                  <a:lnTo>
                    <a:pt x="1045463" y="21336"/>
                  </a:lnTo>
                </a:path>
                <a:path w="3264535" h="21589">
                  <a:moveTo>
                    <a:pt x="1056131" y="21336"/>
                  </a:moveTo>
                  <a:lnTo>
                    <a:pt x="1066799" y="21336"/>
                  </a:lnTo>
                </a:path>
                <a:path w="3264535" h="21589">
                  <a:moveTo>
                    <a:pt x="1077467" y="21336"/>
                  </a:moveTo>
                  <a:lnTo>
                    <a:pt x="1088135" y="21336"/>
                  </a:lnTo>
                </a:path>
                <a:path w="326453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326453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326453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326453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326453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3264535" h="21589">
                  <a:moveTo>
                    <a:pt x="1216152" y="21336"/>
                  </a:moveTo>
                  <a:lnTo>
                    <a:pt x="1226819" y="21336"/>
                  </a:lnTo>
                </a:path>
                <a:path w="326453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326453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326453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326453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326453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326453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326453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3264535" h="21589">
                  <a:moveTo>
                    <a:pt x="1397508" y="21336"/>
                  </a:moveTo>
                  <a:lnTo>
                    <a:pt x="1408175" y="21336"/>
                  </a:lnTo>
                </a:path>
                <a:path w="326453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326453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326453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326453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326453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326453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326453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3264535" h="21589">
                  <a:moveTo>
                    <a:pt x="1621535" y="21336"/>
                  </a:moveTo>
                  <a:lnTo>
                    <a:pt x="1642871" y="21336"/>
                  </a:lnTo>
                </a:path>
                <a:path w="3264535" h="21589">
                  <a:moveTo>
                    <a:pt x="1653539" y="21336"/>
                  </a:moveTo>
                  <a:lnTo>
                    <a:pt x="1664207" y="21336"/>
                  </a:lnTo>
                </a:path>
                <a:path w="3264535" h="21589">
                  <a:moveTo>
                    <a:pt x="1674875" y="21336"/>
                  </a:moveTo>
                  <a:lnTo>
                    <a:pt x="1685543" y="21336"/>
                  </a:lnTo>
                </a:path>
                <a:path w="3264535" h="21589">
                  <a:moveTo>
                    <a:pt x="1696211" y="21336"/>
                  </a:moveTo>
                  <a:lnTo>
                    <a:pt x="1706879" y="21336"/>
                  </a:lnTo>
                </a:path>
                <a:path w="3264535" h="21589">
                  <a:moveTo>
                    <a:pt x="1717547" y="21336"/>
                  </a:moveTo>
                  <a:lnTo>
                    <a:pt x="1728215" y="21336"/>
                  </a:lnTo>
                </a:path>
                <a:path w="3264535" h="21589">
                  <a:moveTo>
                    <a:pt x="1738883" y="21336"/>
                  </a:moveTo>
                  <a:lnTo>
                    <a:pt x="1749551" y="21336"/>
                  </a:lnTo>
                </a:path>
                <a:path w="3264535" h="21589">
                  <a:moveTo>
                    <a:pt x="1760219" y="21336"/>
                  </a:moveTo>
                  <a:lnTo>
                    <a:pt x="1770887" y="21336"/>
                  </a:lnTo>
                </a:path>
                <a:path w="3264535" h="21589">
                  <a:moveTo>
                    <a:pt x="1781555" y="21336"/>
                  </a:moveTo>
                  <a:lnTo>
                    <a:pt x="1802891" y="21336"/>
                  </a:lnTo>
                </a:path>
                <a:path w="3264535" h="21589">
                  <a:moveTo>
                    <a:pt x="1813559" y="21336"/>
                  </a:moveTo>
                  <a:lnTo>
                    <a:pt x="1824227" y="21336"/>
                  </a:lnTo>
                </a:path>
                <a:path w="3264535" h="21589">
                  <a:moveTo>
                    <a:pt x="1834895" y="21336"/>
                  </a:moveTo>
                  <a:lnTo>
                    <a:pt x="1845563" y="21336"/>
                  </a:lnTo>
                </a:path>
                <a:path w="3264535" h="21589">
                  <a:moveTo>
                    <a:pt x="1856231" y="21336"/>
                  </a:moveTo>
                  <a:lnTo>
                    <a:pt x="1866899" y="21336"/>
                  </a:lnTo>
                </a:path>
                <a:path w="3264535" h="21589">
                  <a:moveTo>
                    <a:pt x="1877567" y="21336"/>
                  </a:moveTo>
                  <a:lnTo>
                    <a:pt x="188823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765803" y="26189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51147" y="2618993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21335" y="0"/>
                  </a:lnTo>
                </a:path>
                <a:path w="523239">
                  <a:moveTo>
                    <a:pt x="480059" y="0"/>
                  </a:moveTo>
                  <a:lnTo>
                    <a:pt x="501395" y="0"/>
                  </a:lnTo>
                </a:path>
                <a:path w="523239">
                  <a:moveTo>
                    <a:pt x="512063" y="0"/>
                  </a:moveTo>
                  <a:lnTo>
                    <a:pt x="5227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20139" y="2629661"/>
              <a:ext cx="1450975" cy="0"/>
            </a:xfrm>
            <a:custGeom>
              <a:avLst/>
              <a:gdLst/>
              <a:ahLst/>
              <a:cxnLst/>
              <a:rect l="l" t="t" r="r" b="b"/>
              <a:pathLst>
                <a:path w="1450975">
                  <a:moveTo>
                    <a:pt x="0" y="0"/>
                  </a:moveTo>
                  <a:lnTo>
                    <a:pt x="1450847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20540" y="262966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42671" y="0"/>
                  </a:lnTo>
                </a:path>
                <a:path w="85725">
                  <a:moveTo>
                    <a:pt x="53339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/>
          <p:nvPr/>
        </p:nvSpPr>
        <p:spPr>
          <a:xfrm>
            <a:off x="768095" y="26403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09472" y="26403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056132" y="2613660"/>
            <a:ext cx="5131435" cy="96520"/>
            <a:chOff x="1056132" y="2613660"/>
            <a:chExt cx="5131435" cy="96520"/>
          </a:xfrm>
        </p:grpSpPr>
        <p:sp>
          <p:nvSpPr>
            <p:cNvPr id="159" name="object 159"/>
            <p:cNvSpPr/>
            <p:nvPr/>
          </p:nvSpPr>
          <p:spPr>
            <a:xfrm>
              <a:off x="2592324" y="2613660"/>
              <a:ext cx="1728215" cy="3200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56132" y="2613660"/>
              <a:ext cx="4960619" cy="53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89632" y="2640330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0" y="0"/>
                  </a:moveTo>
                  <a:lnTo>
                    <a:pt x="10667" y="0"/>
                  </a:lnTo>
                </a:path>
                <a:path w="224155">
                  <a:moveTo>
                    <a:pt x="21336" y="0"/>
                  </a:moveTo>
                  <a:lnTo>
                    <a:pt x="42671" y="0"/>
                  </a:lnTo>
                </a:path>
                <a:path w="224155">
                  <a:moveTo>
                    <a:pt x="53339" y="0"/>
                  </a:moveTo>
                  <a:lnTo>
                    <a:pt x="64007" y="0"/>
                  </a:lnTo>
                </a:path>
                <a:path w="224155">
                  <a:moveTo>
                    <a:pt x="74675" y="0"/>
                  </a:moveTo>
                  <a:lnTo>
                    <a:pt x="85343" y="0"/>
                  </a:lnTo>
                </a:path>
                <a:path w="224155">
                  <a:moveTo>
                    <a:pt x="96012" y="0"/>
                  </a:moveTo>
                  <a:lnTo>
                    <a:pt x="106679" y="0"/>
                  </a:lnTo>
                </a:path>
                <a:path w="224155">
                  <a:moveTo>
                    <a:pt x="117348" y="0"/>
                  </a:moveTo>
                  <a:lnTo>
                    <a:pt x="128015" y="0"/>
                  </a:lnTo>
                </a:path>
                <a:path w="224155">
                  <a:moveTo>
                    <a:pt x="138683" y="0"/>
                  </a:moveTo>
                  <a:lnTo>
                    <a:pt x="149351" y="0"/>
                  </a:lnTo>
                </a:path>
                <a:path w="224155">
                  <a:moveTo>
                    <a:pt x="160019" y="0"/>
                  </a:moveTo>
                  <a:lnTo>
                    <a:pt x="170687" y="0"/>
                  </a:lnTo>
                </a:path>
                <a:path w="224155">
                  <a:moveTo>
                    <a:pt x="181356" y="0"/>
                  </a:moveTo>
                  <a:lnTo>
                    <a:pt x="202691" y="0"/>
                  </a:lnTo>
                </a:path>
                <a:path w="224155">
                  <a:moveTo>
                    <a:pt x="213359" y="0"/>
                  </a:moveTo>
                  <a:lnTo>
                    <a:pt x="2240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07180" y="264033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09472" y="2640330"/>
              <a:ext cx="3286125" cy="21590"/>
            </a:xfrm>
            <a:custGeom>
              <a:avLst/>
              <a:gdLst/>
              <a:ahLst/>
              <a:cxnLst/>
              <a:rect l="l" t="t" r="r" b="b"/>
              <a:pathLst>
                <a:path w="3286125" h="21589">
                  <a:moveTo>
                    <a:pt x="3019043" y="0"/>
                  </a:moveTo>
                  <a:lnTo>
                    <a:pt x="3029711" y="0"/>
                  </a:lnTo>
                </a:path>
                <a:path w="3286125" h="21589">
                  <a:moveTo>
                    <a:pt x="3221735" y="0"/>
                  </a:moveTo>
                  <a:lnTo>
                    <a:pt x="3243071" y="0"/>
                  </a:lnTo>
                </a:path>
                <a:path w="3286125" h="21589">
                  <a:moveTo>
                    <a:pt x="3253740" y="0"/>
                  </a:moveTo>
                  <a:lnTo>
                    <a:pt x="3264407" y="0"/>
                  </a:lnTo>
                </a:path>
                <a:path w="3286125" h="21589">
                  <a:moveTo>
                    <a:pt x="3275076" y="0"/>
                  </a:moveTo>
                  <a:lnTo>
                    <a:pt x="3285743" y="0"/>
                  </a:lnTo>
                </a:path>
                <a:path w="3286125" h="21589">
                  <a:moveTo>
                    <a:pt x="0" y="21336"/>
                  </a:moveTo>
                  <a:lnTo>
                    <a:pt x="10667" y="21336"/>
                  </a:lnTo>
                </a:path>
                <a:path w="3286125" h="21589">
                  <a:moveTo>
                    <a:pt x="21335" y="21336"/>
                  </a:moveTo>
                  <a:lnTo>
                    <a:pt x="42671" y="21336"/>
                  </a:lnTo>
                </a:path>
                <a:path w="3286125" h="21589">
                  <a:moveTo>
                    <a:pt x="53340" y="21336"/>
                  </a:moveTo>
                  <a:lnTo>
                    <a:pt x="64007" y="21336"/>
                  </a:lnTo>
                </a:path>
                <a:path w="3286125" h="21589">
                  <a:moveTo>
                    <a:pt x="74675" y="21336"/>
                  </a:moveTo>
                  <a:lnTo>
                    <a:pt x="85343" y="21336"/>
                  </a:lnTo>
                </a:path>
                <a:path w="3286125" h="21589">
                  <a:moveTo>
                    <a:pt x="96012" y="21336"/>
                  </a:moveTo>
                  <a:lnTo>
                    <a:pt x="106679" y="21336"/>
                  </a:lnTo>
                </a:path>
                <a:path w="3286125" h="21589">
                  <a:moveTo>
                    <a:pt x="117347" y="21336"/>
                  </a:moveTo>
                  <a:lnTo>
                    <a:pt x="128015" y="21336"/>
                  </a:lnTo>
                </a:path>
                <a:path w="3286125" h="21589">
                  <a:moveTo>
                    <a:pt x="138684" y="21336"/>
                  </a:moveTo>
                  <a:lnTo>
                    <a:pt x="149351" y="21336"/>
                  </a:lnTo>
                </a:path>
                <a:path w="3286125" h="21589">
                  <a:moveTo>
                    <a:pt x="160019" y="21336"/>
                  </a:moveTo>
                  <a:lnTo>
                    <a:pt x="170687" y="21336"/>
                  </a:lnTo>
                </a:path>
                <a:path w="3286125" h="21589">
                  <a:moveTo>
                    <a:pt x="181356" y="21336"/>
                  </a:moveTo>
                  <a:lnTo>
                    <a:pt x="202691" y="21336"/>
                  </a:lnTo>
                </a:path>
                <a:path w="3286125" h="21589">
                  <a:moveTo>
                    <a:pt x="213359" y="21336"/>
                  </a:moveTo>
                  <a:lnTo>
                    <a:pt x="224027" y="21336"/>
                  </a:lnTo>
                </a:path>
                <a:path w="3286125" h="21589">
                  <a:moveTo>
                    <a:pt x="234695" y="21336"/>
                  </a:moveTo>
                  <a:lnTo>
                    <a:pt x="245363" y="21336"/>
                  </a:lnTo>
                </a:path>
                <a:path w="3286125" h="21589">
                  <a:moveTo>
                    <a:pt x="256031" y="21336"/>
                  </a:moveTo>
                  <a:lnTo>
                    <a:pt x="266699" y="21336"/>
                  </a:lnTo>
                </a:path>
                <a:path w="3286125" h="21589">
                  <a:moveTo>
                    <a:pt x="277368" y="21336"/>
                  </a:moveTo>
                  <a:lnTo>
                    <a:pt x="288035" y="21336"/>
                  </a:lnTo>
                </a:path>
                <a:path w="3286125" h="21589">
                  <a:moveTo>
                    <a:pt x="298703" y="21336"/>
                  </a:moveTo>
                  <a:lnTo>
                    <a:pt x="309371" y="21336"/>
                  </a:lnTo>
                </a:path>
                <a:path w="3286125" h="21589">
                  <a:moveTo>
                    <a:pt x="320040" y="21336"/>
                  </a:moveTo>
                  <a:lnTo>
                    <a:pt x="330707" y="21336"/>
                  </a:lnTo>
                </a:path>
                <a:path w="3286125" h="21589">
                  <a:moveTo>
                    <a:pt x="341375" y="21336"/>
                  </a:moveTo>
                  <a:lnTo>
                    <a:pt x="362711" y="21336"/>
                  </a:lnTo>
                </a:path>
                <a:path w="3286125" h="21589">
                  <a:moveTo>
                    <a:pt x="373379" y="21336"/>
                  </a:moveTo>
                  <a:lnTo>
                    <a:pt x="384047" y="21336"/>
                  </a:lnTo>
                </a:path>
                <a:path w="3286125" h="21589">
                  <a:moveTo>
                    <a:pt x="394716" y="21336"/>
                  </a:moveTo>
                  <a:lnTo>
                    <a:pt x="405383" y="21336"/>
                  </a:lnTo>
                </a:path>
                <a:path w="3286125" h="21589">
                  <a:moveTo>
                    <a:pt x="416051" y="21336"/>
                  </a:moveTo>
                  <a:lnTo>
                    <a:pt x="426719" y="21336"/>
                  </a:lnTo>
                </a:path>
                <a:path w="3286125" h="21589">
                  <a:moveTo>
                    <a:pt x="437388" y="21336"/>
                  </a:moveTo>
                  <a:lnTo>
                    <a:pt x="448055" y="21336"/>
                  </a:lnTo>
                </a:path>
                <a:path w="3286125" h="21589">
                  <a:moveTo>
                    <a:pt x="458723" y="21336"/>
                  </a:moveTo>
                  <a:lnTo>
                    <a:pt x="469391" y="21336"/>
                  </a:lnTo>
                </a:path>
                <a:path w="3286125" h="21589">
                  <a:moveTo>
                    <a:pt x="480059" y="21336"/>
                  </a:moveTo>
                  <a:lnTo>
                    <a:pt x="490727" y="21336"/>
                  </a:lnTo>
                </a:path>
                <a:path w="3286125" h="21589">
                  <a:moveTo>
                    <a:pt x="501395" y="21336"/>
                  </a:moveTo>
                  <a:lnTo>
                    <a:pt x="522731" y="21336"/>
                  </a:lnTo>
                </a:path>
                <a:path w="3286125" h="21589">
                  <a:moveTo>
                    <a:pt x="533399" y="21336"/>
                  </a:moveTo>
                  <a:lnTo>
                    <a:pt x="544067" y="21336"/>
                  </a:lnTo>
                </a:path>
                <a:path w="3286125" h="21589">
                  <a:moveTo>
                    <a:pt x="554735" y="21336"/>
                  </a:moveTo>
                  <a:lnTo>
                    <a:pt x="565403" y="21336"/>
                  </a:lnTo>
                </a:path>
                <a:path w="3286125" h="21589">
                  <a:moveTo>
                    <a:pt x="576071" y="21336"/>
                  </a:moveTo>
                  <a:lnTo>
                    <a:pt x="586739" y="21336"/>
                  </a:lnTo>
                </a:path>
                <a:path w="3286125" h="21589">
                  <a:moveTo>
                    <a:pt x="597407" y="21336"/>
                  </a:moveTo>
                  <a:lnTo>
                    <a:pt x="608075" y="21336"/>
                  </a:lnTo>
                </a:path>
                <a:path w="3286125" h="21589">
                  <a:moveTo>
                    <a:pt x="618743" y="21336"/>
                  </a:moveTo>
                  <a:lnTo>
                    <a:pt x="629411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49552" y="266166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66900" y="2661666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341375" y="0"/>
                  </a:moveTo>
                  <a:lnTo>
                    <a:pt x="352043" y="0"/>
                  </a:lnTo>
                </a:path>
                <a:path w="746760">
                  <a:moveTo>
                    <a:pt x="362712" y="0"/>
                  </a:moveTo>
                  <a:lnTo>
                    <a:pt x="373379" y="0"/>
                  </a:lnTo>
                </a:path>
                <a:path w="746760">
                  <a:moveTo>
                    <a:pt x="384047" y="0"/>
                  </a:moveTo>
                  <a:lnTo>
                    <a:pt x="405383" y="0"/>
                  </a:lnTo>
                </a:path>
                <a:path w="746760">
                  <a:moveTo>
                    <a:pt x="416051" y="0"/>
                  </a:moveTo>
                  <a:lnTo>
                    <a:pt x="426719" y="0"/>
                  </a:lnTo>
                </a:path>
                <a:path w="746760">
                  <a:moveTo>
                    <a:pt x="437388" y="0"/>
                  </a:moveTo>
                  <a:lnTo>
                    <a:pt x="448055" y="0"/>
                  </a:lnTo>
                </a:path>
                <a:path w="746760">
                  <a:moveTo>
                    <a:pt x="458724" y="0"/>
                  </a:moveTo>
                  <a:lnTo>
                    <a:pt x="469391" y="0"/>
                  </a:lnTo>
                </a:path>
                <a:path w="746760">
                  <a:moveTo>
                    <a:pt x="480059" y="0"/>
                  </a:moveTo>
                  <a:lnTo>
                    <a:pt x="490727" y="0"/>
                  </a:lnTo>
                </a:path>
                <a:path w="746760">
                  <a:moveTo>
                    <a:pt x="501395" y="0"/>
                  </a:moveTo>
                  <a:lnTo>
                    <a:pt x="512063" y="0"/>
                  </a:lnTo>
                </a:path>
                <a:path w="746760">
                  <a:moveTo>
                    <a:pt x="522731" y="0"/>
                  </a:moveTo>
                  <a:lnTo>
                    <a:pt x="533399" y="0"/>
                  </a:lnTo>
                </a:path>
                <a:path w="746760">
                  <a:moveTo>
                    <a:pt x="544068" y="0"/>
                  </a:moveTo>
                  <a:lnTo>
                    <a:pt x="565403" y="0"/>
                  </a:lnTo>
                </a:path>
                <a:path w="746760">
                  <a:moveTo>
                    <a:pt x="576071" y="0"/>
                  </a:moveTo>
                  <a:lnTo>
                    <a:pt x="58673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618744" y="0"/>
                  </a:moveTo>
                  <a:lnTo>
                    <a:pt x="629411" y="0"/>
                  </a:lnTo>
                </a:path>
                <a:path w="746760">
                  <a:moveTo>
                    <a:pt x="640080" y="0"/>
                  </a:moveTo>
                  <a:lnTo>
                    <a:pt x="650747" y="0"/>
                  </a:lnTo>
                </a:path>
                <a:path w="746760">
                  <a:moveTo>
                    <a:pt x="661415" y="0"/>
                  </a:moveTo>
                  <a:lnTo>
                    <a:pt x="672083" y="0"/>
                  </a:lnTo>
                </a:path>
                <a:path w="746760">
                  <a:moveTo>
                    <a:pt x="682751" y="0"/>
                  </a:moveTo>
                  <a:lnTo>
                    <a:pt x="693419" y="0"/>
                  </a:lnTo>
                </a:path>
                <a:path w="746760">
                  <a:moveTo>
                    <a:pt x="704088" y="0"/>
                  </a:moveTo>
                  <a:lnTo>
                    <a:pt x="725423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691127" y="266166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85844" y="2661666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24028" y="0"/>
                  </a:moveTo>
                  <a:lnTo>
                    <a:pt x="234695" y="0"/>
                  </a:lnTo>
                </a:path>
                <a:path w="309879">
                  <a:moveTo>
                    <a:pt x="245363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17548" y="2656332"/>
              <a:ext cx="490728" cy="3200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20140" y="2672334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3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496312" y="2656332"/>
              <a:ext cx="1184147" cy="2133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109472" y="2672334"/>
              <a:ext cx="1376680" cy="10795"/>
            </a:xfrm>
            <a:custGeom>
              <a:avLst/>
              <a:gdLst/>
              <a:ahLst/>
              <a:cxnLst/>
              <a:rect l="l" t="t" r="r" b="b"/>
              <a:pathLst>
                <a:path w="1376680" h="10794">
                  <a:moveTo>
                    <a:pt x="288035" y="0"/>
                  </a:moveTo>
                  <a:lnTo>
                    <a:pt x="320039" y="0"/>
                  </a:lnTo>
                </a:path>
                <a:path w="1376680" h="10794">
                  <a:moveTo>
                    <a:pt x="330707" y="0"/>
                  </a:moveTo>
                  <a:lnTo>
                    <a:pt x="373379" y="0"/>
                  </a:lnTo>
                </a:path>
                <a:path w="1376680" h="10794">
                  <a:moveTo>
                    <a:pt x="384047" y="0"/>
                  </a:moveTo>
                  <a:lnTo>
                    <a:pt x="416051" y="0"/>
                  </a:lnTo>
                </a:path>
                <a:path w="1376680" h="10794">
                  <a:moveTo>
                    <a:pt x="426719" y="0"/>
                  </a:moveTo>
                  <a:lnTo>
                    <a:pt x="458723" y="0"/>
                  </a:lnTo>
                </a:path>
                <a:path w="1376680" h="10794">
                  <a:moveTo>
                    <a:pt x="469391" y="0"/>
                  </a:moveTo>
                  <a:lnTo>
                    <a:pt x="501395" y="0"/>
                  </a:lnTo>
                </a:path>
                <a:path w="1376680" h="10794">
                  <a:moveTo>
                    <a:pt x="522731" y="0"/>
                  </a:moveTo>
                  <a:lnTo>
                    <a:pt x="554735" y="0"/>
                  </a:lnTo>
                </a:path>
                <a:path w="1376680" h="10794">
                  <a:moveTo>
                    <a:pt x="565403" y="0"/>
                  </a:moveTo>
                  <a:lnTo>
                    <a:pt x="597407" y="0"/>
                  </a:lnTo>
                </a:path>
                <a:path w="1376680" h="10794">
                  <a:moveTo>
                    <a:pt x="1109471" y="0"/>
                  </a:moveTo>
                  <a:lnTo>
                    <a:pt x="1141475" y="0"/>
                  </a:lnTo>
                </a:path>
                <a:path w="1376680" h="10794">
                  <a:moveTo>
                    <a:pt x="1162811" y="0"/>
                  </a:moveTo>
                  <a:lnTo>
                    <a:pt x="1194815" y="0"/>
                  </a:lnTo>
                </a:path>
                <a:path w="1376680" h="10794">
                  <a:moveTo>
                    <a:pt x="1205483" y="0"/>
                  </a:moveTo>
                  <a:lnTo>
                    <a:pt x="1237487" y="0"/>
                  </a:lnTo>
                </a:path>
                <a:path w="1376680" h="10794">
                  <a:moveTo>
                    <a:pt x="1248155" y="0"/>
                  </a:moveTo>
                  <a:lnTo>
                    <a:pt x="1280159" y="0"/>
                  </a:lnTo>
                </a:path>
                <a:path w="1376680" h="10794">
                  <a:moveTo>
                    <a:pt x="1290827" y="0"/>
                  </a:moveTo>
                  <a:lnTo>
                    <a:pt x="1333499" y="0"/>
                  </a:lnTo>
                </a:path>
                <a:path w="1376680" h="10794">
                  <a:moveTo>
                    <a:pt x="1344167" y="0"/>
                  </a:moveTo>
                  <a:lnTo>
                    <a:pt x="1376171" y="0"/>
                  </a:lnTo>
                </a:path>
                <a:path w="1376680" h="10794">
                  <a:moveTo>
                    <a:pt x="0" y="10667"/>
                  </a:moveTo>
                  <a:lnTo>
                    <a:pt x="10667" y="10667"/>
                  </a:lnTo>
                </a:path>
                <a:path w="1376680" h="10794">
                  <a:moveTo>
                    <a:pt x="21335" y="10667"/>
                  </a:moveTo>
                  <a:lnTo>
                    <a:pt x="42671" y="10667"/>
                  </a:lnTo>
                </a:path>
                <a:path w="1376680" h="10794">
                  <a:moveTo>
                    <a:pt x="117347" y="10667"/>
                  </a:moveTo>
                  <a:lnTo>
                    <a:pt x="128015" y="10667"/>
                  </a:lnTo>
                </a:path>
                <a:path w="1376680" h="10794">
                  <a:moveTo>
                    <a:pt x="138684" y="10667"/>
                  </a:moveTo>
                  <a:lnTo>
                    <a:pt x="149351" y="10667"/>
                  </a:lnTo>
                </a:path>
                <a:path w="1376680" h="10794">
                  <a:moveTo>
                    <a:pt x="160019" y="10667"/>
                  </a:moveTo>
                  <a:lnTo>
                    <a:pt x="170687" y="10667"/>
                  </a:lnTo>
                </a:path>
                <a:path w="1376680" h="10794">
                  <a:moveTo>
                    <a:pt x="181356" y="10667"/>
                  </a:moveTo>
                  <a:lnTo>
                    <a:pt x="202691" y="10667"/>
                  </a:lnTo>
                </a:path>
                <a:path w="1376680" h="10794">
                  <a:moveTo>
                    <a:pt x="213359" y="10667"/>
                  </a:moveTo>
                  <a:lnTo>
                    <a:pt x="224027" y="10667"/>
                  </a:lnTo>
                </a:path>
                <a:path w="1376680" h="10794">
                  <a:moveTo>
                    <a:pt x="234695" y="10667"/>
                  </a:moveTo>
                  <a:lnTo>
                    <a:pt x="245363" y="10667"/>
                  </a:lnTo>
                </a:path>
                <a:path w="1376680" h="10794">
                  <a:moveTo>
                    <a:pt x="256031" y="10667"/>
                  </a:moveTo>
                  <a:lnTo>
                    <a:pt x="266699" y="10667"/>
                  </a:lnTo>
                </a:path>
                <a:path w="1376680" h="10794">
                  <a:moveTo>
                    <a:pt x="277368" y="10667"/>
                  </a:moveTo>
                  <a:lnTo>
                    <a:pt x="288035" y="10667"/>
                  </a:lnTo>
                </a:path>
                <a:path w="1376680" h="10794">
                  <a:moveTo>
                    <a:pt x="298703" y="10667"/>
                  </a:moveTo>
                  <a:lnTo>
                    <a:pt x="309371" y="10667"/>
                  </a:lnTo>
                </a:path>
                <a:path w="1376680" h="10794">
                  <a:moveTo>
                    <a:pt x="320040" y="10667"/>
                  </a:moveTo>
                  <a:lnTo>
                    <a:pt x="330707" y="10667"/>
                  </a:lnTo>
                </a:path>
                <a:path w="1376680" h="10794">
                  <a:moveTo>
                    <a:pt x="341375" y="10667"/>
                  </a:moveTo>
                  <a:lnTo>
                    <a:pt x="362711" y="10667"/>
                  </a:lnTo>
                </a:path>
                <a:path w="1376680" h="10794">
                  <a:moveTo>
                    <a:pt x="373379" y="10667"/>
                  </a:moveTo>
                  <a:lnTo>
                    <a:pt x="384047" y="10667"/>
                  </a:lnTo>
                </a:path>
                <a:path w="1376680" h="10794">
                  <a:moveTo>
                    <a:pt x="394716" y="10667"/>
                  </a:moveTo>
                  <a:lnTo>
                    <a:pt x="405383" y="10667"/>
                  </a:lnTo>
                </a:path>
                <a:path w="1376680" h="10794">
                  <a:moveTo>
                    <a:pt x="416051" y="10667"/>
                  </a:moveTo>
                  <a:lnTo>
                    <a:pt x="426719" y="10667"/>
                  </a:lnTo>
                </a:path>
                <a:path w="1376680" h="10794">
                  <a:moveTo>
                    <a:pt x="437388" y="10667"/>
                  </a:moveTo>
                  <a:lnTo>
                    <a:pt x="448055" y="10667"/>
                  </a:lnTo>
                </a:path>
                <a:path w="1376680" h="10794">
                  <a:moveTo>
                    <a:pt x="458723" y="10667"/>
                  </a:moveTo>
                  <a:lnTo>
                    <a:pt x="469391" y="10667"/>
                  </a:lnTo>
                </a:path>
                <a:path w="1376680" h="10794">
                  <a:moveTo>
                    <a:pt x="480059" y="10667"/>
                  </a:moveTo>
                  <a:lnTo>
                    <a:pt x="490727" y="10667"/>
                  </a:lnTo>
                </a:path>
                <a:path w="1376680" h="10794">
                  <a:moveTo>
                    <a:pt x="501395" y="10667"/>
                  </a:moveTo>
                  <a:lnTo>
                    <a:pt x="522731" y="10667"/>
                  </a:lnTo>
                </a:path>
                <a:path w="1376680" h="10794">
                  <a:moveTo>
                    <a:pt x="533399" y="10667"/>
                  </a:moveTo>
                  <a:lnTo>
                    <a:pt x="544067" y="10667"/>
                  </a:lnTo>
                </a:path>
                <a:path w="1376680" h="10794">
                  <a:moveTo>
                    <a:pt x="554735" y="10667"/>
                  </a:moveTo>
                  <a:lnTo>
                    <a:pt x="565403" y="10667"/>
                  </a:lnTo>
                </a:path>
                <a:path w="1376680" h="10794">
                  <a:moveTo>
                    <a:pt x="576071" y="10667"/>
                  </a:moveTo>
                  <a:lnTo>
                    <a:pt x="586739" y="10667"/>
                  </a:lnTo>
                </a:path>
                <a:path w="1376680" h="10794">
                  <a:moveTo>
                    <a:pt x="597407" y="10667"/>
                  </a:moveTo>
                  <a:lnTo>
                    <a:pt x="608075" y="10667"/>
                  </a:lnTo>
                </a:path>
                <a:path w="1376680" h="10794">
                  <a:moveTo>
                    <a:pt x="618743" y="10667"/>
                  </a:moveTo>
                  <a:lnTo>
                    <a:pt x="629411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4955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70888" y="268300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02892" y="268300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88236" y="2683002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5">
                  <a:moveTo>
                    <a:pt x="0" y="0"/>
                  </a:moveTo>
                  <a:lnTo>
                    <a:pt x="10667" y="0"/>
                  </a:lnTo>
                </a:path>
                <a:path w="725805">
                  <a:moveTo>
                    <a:pt x="320039" y="0"/>
                  </a:moveTo>
                  <a:lnTo>
                    <a:pt x="330707" y="0"/>
                  </a:lnTo>
                </a:path>
                <a:path w="725805">
                  <a:moveTo>
                    <a:pt x="341375" y="0"/>
                  </a:moveTo>
                  <a:lnTo>
                    <a:pt x="352043" y="0"/>
                  </a:lnTo>
                </a:path>
                <a:path w="725805">
                  <a:moveTo>
                    <a:pt x="362711" y="0"/>
                  </a:moveTo>
                  <a:lnTo>
                    <a:pt x="384047" y="0"/>
                  </a:lnTo>
                </a:path>
                <a:path w="725805">
                  <a:moveTo>
                    <a:pt x="394715" y="0"/>
                  </a:moveTo>
                  <a:lnTo>
                    <a:pt x="405383" y="0"/>
                  </a:lnTo>
                </a:path>
                <a:path w="725805">
                  <a:moveTo>
                    <a:pt x="416051" y="0"/>
                  </a:moveTo>
                  <a:lnTo>
                    <a:pt x="426719" y="0"/>
                  </a:lnTo>
                </a:path>
                <a:path w="725805">
                  <a:moveTo>
                    <a:pt x="437388" y="0"/>
                  </a:moveTo>
                  <a:lnTo>
                    <a:pt x="448055" y="0"/>
                  </a:lnTo>
                </a:path>
                <a:path w="725805">
                  <a:moveTo>
                    <a:pt x="458723" y="0"/>
                  </a:moveTo>
                  <a:lnTo>
                    <a:pt x="469391" y="0"/>
                  </a:lnTo>
                </a:path>
                <a:path w="725805">
                  <a:moveTo>
                    <a:pt x="480059" y="0"/>
                  </a:moveTo>
                  <a:lnTo>
                    <a:pt x="490727" y="0"/>
                  </a:lnTo>
                </a:path>
                <a:path w="725805">
                  <a:moveTo>
                    <a:pt x="501395" y="0"/>
                  </a:moveTo>
                  <a:lnTo>
                    <a:pt x="512063" y="0"/>
                  </a:lnTo>
                </a:path>
                <a:path w="725805">
                  <a:moveTo>
                    <a:pt x="522731" y="0"/>
                  </a:moveTo>
                  <a:lnTo>
                    <a:pt x="544067" y="0"/>
                  </a:lnTo>
                </a:path>
                <a:path w="725805">
                  <a:moveTo>
                    <a:pt x="554735" y="0"/>
                  </a:moveTo>
                  <a:lnTo>
                    <a:pt x="565403" y="0"/>
                  </a:lnTo>
                </a:path>
                <a:path w="725805">
                  <a:moveTo>
                    <a:pt x="576071" y="0"/>
                  </a:moveTo>
                  <a:lnTo>
                    <a:pt x="586739" y="0"/>
                  </a:lnTo>
                </a:path>
                <a:path w="725805">
                  <a:moveTo>
                    <a:pt x="597407" y="0"/>
                  </a:moveTo>
                  <a:lnTo>
                    <a:pt x="608075" y="0"/>
                  </a:lnTo>
                </a:path>
                <a:path w="725805">
                  <a:moveTo>
                    <a:pt x="682751" y="0"/>
                  </a:moveTo>
                  <a:lnTo>
                    <a:pt x="704087" y="0"/>
                  </a:lnTo>
                </a:path>
                <a:path w="725805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99004" y="2656332"/>
              <a:ext cx="3488435" cy="5333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627120" y="2683002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10667" y="0"/>
                  </a:lnTo>
                </a:path>
                <a:path w="309879">
                  <a:moveTo>
                    <a:pt x="21336" y="0"/>
                  </a:moveTo>
                  <a:lnTo>
                    <a:pt x="32003" y="0"/>
                  </a:lnTo>
                </a:path>
                <a:path w="309879">
                  <a:moveTo>
                    <a:pt x="42672" y="0"/>
                  </a:moveTo>
                  <a:lnTo>
                    <a:pt x="53339" y="0"/>
                  </a:lnTo>
                </a:path>
                <a:path w="309879">
                  <a:moveTo>
                    <a:pt x="64008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70687" y="0"/>
                  </a:lnTo>
                </a:path>
                <a:path w="309879">
                  <a:moveTo>
                    <a:pt x="181356" y="0"/>
                  </a:moveTo>
                  <a:lnTo>
                    <a:pt x="192023" y="0"/>
                  </a:lnTo>
                </a:path>
                <a:path w="309879">
                  <a:moveTo>
                    <a:pt x="202692" y="0"/>
                  </a:moveTo>
                  <a:lnTo>
                    <a:pt x="213359" y="0"/>
                  </a:lnTo>
                </a:path>
                <a:path w="309879">
                  <a:moveTo>
                    <a:pt x="224028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56132" y="2667000"/>
              <a:ext cx="2517647" cy="32003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47160" y="268300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10667" y="0"/>
                  </a:lnTo>
                </a:path>
                <a:path w="469900">
                  <a:moveTo>
                    <a:pt x="21335" y="0"/>
                  </a:moveTo>
                  <a:lnTo>
                    <a:pt x="32003" y="0"/>
                  </a:lnTo>
                </a:path>
                <a:path w="469900">
                  <a:moveTo>
                    <a:pt x="42671" y="0"/>
                  </a:moveTo>
                  <a:lnTo>
                    <a:pt x="53339" y="0"/>
                  </a:lnTo>
                </a:path>
                <a:path w="469900">
                  <a:moveTo>
                    <a:pt x="64007" y="0"/>
                  </a:moveTo>
                  <a:lnTo>
                    <a:pt x="85343" y="0"/>
                  </a:lnTo>
                </a:path>
                <a:path w="469900">
                  <a:moveTo>
                    <a:pt x="96012" y="0"/>
                  </a:moveTo>
                  <a:lnTo>
                    <a:pt x="106679" y="0"/>
                  </a:lnTo>
                </a:path>
                <a:path w="469900">
                  <a:moveTo>
                    <a:pt x="117347" y="0"/>
                  </a:moveTo>
                  <a:lnTo>
                    <a:pt x="128015" y="0"/>
                  </a:lnTo>
                </a:path>
                <a:path w="469900">
                  <a:moveTo>
                    <a:pt x="138683" y="0"/>
                  </a:moveTo>
                  <a:lnTo>
                    <a:pt x="149351" y="0"/>
                  </a:lnTo>
                </a:path>
                <a:path w="469900">
                  <a:moveTo>
                    <a:pt x="160019" y="0"/>
                  </a:moveTo>
                  <a:lnTo>
                    <a:pt x="170687" y="0"/>
                  </a:lnTo>
                </a:path>
                <a:path w="469900">
                  <a:moveTo>
                    <a:pt x="181355" y="0"/>
                  </a:moveTo>
                  <a:lnTo>
                    <a:pt x="192023" y="0"/>
                  </a:lnTo>
                </a:path>
                <a:path w="469900">
                  <a:moveTo>
                    <a:pt x="202691" y="0"/>
                  </a:moveTo>
                  <a:lnTo>
                    <a:pt x="213359" y="0"/>
                  </a:lnTo>
                </a:path>
                <a:path w="469900">
                  <a:moveTo>
                    <a:pt x="224027" y="0"/>
                  </a:moveTo>
                  <a:lnTo>
                    <a:pt x="245363" y="0"/>
                  </a:lnTo>
                </a:path>
                <a:path w="469900">
                  <a:moveTo>
                    <a:pt x="256031" y="0"/>
                  </a:moveTo>
                  <a:lnTo>
                    <a:pt x="266699" y="0"/>
                  </a:lnTo>
                </a:path>
                <a:path w="469900">
                  <a:moveTo>
                    <a:pt x="277367" y="0"/>
                  </a:moveTo>
                  <a:lnTo>
                    <a:pt x="288035" y="0"/>
                  </a:lnTo>
                </a:path>
                <a:path w="469900">
                  <a:moveTo>
                    <a:pt x="298703" y="0"/>
                  </a:moveTo>
                  <a:lnTo>
                    <a:pt x="309371" y="0"/>
                  </a:lnTo>
                </a:path>
                <a:path w="469900">
                  <a:moveTo>
                    <a:pt x="320039" y="0"/>
                  </a:moveTo>
                  <a:lnTo>
                    <a:pt x="330707" y="0"/>
                  </a:lnTo>
                </a:path>
                <a:path w="469900">
                  <a:moveTo>
                    <a:pt x="341375" y="0"/>
                  </a:moveTo>
                  <a:lnTo>
                    <a:pt x="352043" y="0"/>
                  </a:lnTo>
                </a:path>
                <a:path w="469900">
                  <a:moveTo>
                    <a:pt x="362712" y="0"/>
                  </a:moveTo>
                  <a:lnTo>
                    <a:pt x="373379" y="0"/>
                  </a:lnTo>
                </a:path>
                <a:path w="469900">
                  <a:moveTo>
                    <a:pt x="384047" y="0"/>
                  </a:moveTo>
                  <a:lnTo>
                    <a:pt x="405383" y="0"/>
                  </a:lnTo>
                </a:path>
                <a:path w="469900">
                  <a:moveTo>
                    <a:pt x="416051" y="0"/>
                  </a:moveTo>
                  <a:lnTo>
                    <a:pt x="426719" y="0"/>
                  </a:lnTo>
                </a:path>
                <a:path w="469900">
                  <a:moveTo>
                    <a:pt x="437388" y="0"/>
                  </a:moveTo>
                  <a:lnTo>
                    <a:pt x="448055" y="0"/>
                  </a:lnTo>
                </a:path>
                <a:path w="469900">
                  <a:moveTo>
                    <a:pt x="458723" y="0"/>
                  </a:moveTo>
                  <a:lnTo>
                    <a:pt x="4693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597408" y="269367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3660" y="2693670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676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98108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object 183"/>
          <p:cNvGrpSpPr/>
          <p:nvPr/>
        </p:nvGrpSpPr>
        <p:grpSpPr>
          <a:xfrm>
            <a:off x="6358128" y="2688335"/>
            <a:ext cx="53340" cy="10795"/>
            <a:chOff x="6358128" y="2688335"/>
            <a:chExt cx="53340" cy="10795"/>
          </a:xfrm>
        </p:grpSpPr>
        <p:sp>
          <p:nvSpPr>
            <p:cNvPr id="184" name="object 184"/>
            <p:cNvSpPr/>
            <p:nvPr/>
          </p:nvSpPr>
          <p:spPr>
            <a:xfrm>
              <a:off x="6358128" y="26936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00800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/>
          <p:nvPr/>
        </p:nvSpPr>
        <p:spPr>
          <a:xfrm>
            <a:off x="6496811" y="26936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6624828" y="2688335"/>
            <a:ext cx="64135" cy="10795"/>
            <a:chOff x="6624828" y="2688335"/>
            <a:chExt cx="64135" cy="10795"/>
          </a:xfrm>
        </p:grpSpPr>
        <p:sp>
          <p:nvSpPr>
            <p:cNvPr id="188" name="object 188"/>
            <p:cNvSpPr/>
            <p:nvPr/>
          </p:nvSpPr>
          <p:spPr>
            <a:xfrm>
              <a:off x="6624828" y="269366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56832" y="26936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/>
          <p:nvPr/>
        </p:nvSpPr>
        <p:spPr>
          <a:xfrm>
            <a:off x="1109472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226819" y="270433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>
                <a:moveTo>
                  <a:pt x="0" y="0"/>
                </a:moveTo>
                <a:lnTo>
                  <a:pt x="10667" y="0"/>
                </a:lnTo>
              </a:path>
              <a:path w="512444">
                <a:moveTo>
                  <a:pt x="21336" y="0"/>
                </a:moveTo>
                <a:lnTo>
                  <a:pt x="32003" y="0"/>
                </a:lnTo>
              </a:path>
              <a:path w="512444">
                <a:moveTo>
                  <a:pt x="42671" y="0"/>
                </a:moveTo>
                <a:lnTo>
                  <a:pt x="53339" y="0"/>
                </a:lnTo>
              </a:path>
              <a:path w="512444">
                <a:moveTo>
                  <a:pt x="64008" y="0"/>
                </a:moveTo>
                <a:lnTo>
                  <a:pt x="85343" y="0"/>
                </a:lnTo>
              </a:path>
              <a:path w="512444">
                <a:moveTo>
                  <a:pt x="96012" y="0"/>
                </a:moveTo>
                <a:lnTo>
                  <a:pt x="106679" y="0"/>
                </a:lnTo>
              </a:path>
              <a:path w="512444">
                <a:moveTo>
                  <a:pt x="117347" y="0"/>
                </a:moveTo>
                <a:lnTo>
                  <a:pt x="128015" y="0"/>
                </a:lnTo>
              </a:path>
              <a:path w="512444">
                <a:moveTo>
                  <a:pt x="138684" y="0"/>
                </a:moveTo>
                <a:lnTo>
                  <a:pt x="149351" y="0"/>
                </a:lnTo>
              </a:path>
              <a:path w="512444">
                <a:moveTo>
                  <a:pt x="160020" y="0"/>
                </a:moveTo>
                <a:lnTo>
                  <a:pt x="170687" y="0"/>
                </a:lnTo>
              </a:path>
              <a:path w="512444">
                <a:moveTo>
                  <a:pt x="181356" y="0"/>
                </a:moveTo>
                <a:lnTo>
                  <a:pt x="192023" y="0"/>
                </a:lnTo>
              </a:path>
              <a:path w="512444">
                <a:moveTo>
                  <a:pt x="202692" y="0"/>
                </a:moveTo>
                <a:lnTo>
                  <a:pt x="213359" y="0"/>
                </a:lnTo>
              </a:path>
              <a:path w="512444">
                <a:moveTo>
                  <a:pt x="224028" y="0"/>
                </a:moveTo>
                <a:lnTo>
                  <a:pt x="245363" y="0"/>
                </a:lnTo>
              </a:path>
              <a:path w="512444">
                <a:moveTo>
                  <a:pt x="256031" y="0"/>
                </a:moveTo>
                <a:lnTo>
                  <a:pt x="266699" y="0"/>
                </a:lnTo>
              </a:path>
              <a:path w="512444">
                <a:moveTo>
                  <a:pt x="277368" y="0"/>
                </a:moveTo>
                <a:lnTo>
                  <a:pt x="288035" y="0"/>
                </a:lnTo>
              </a:path>
              <a:path w="512444">
                <a:moveTo>
                  <a:pt x="298703" y="0"/>
                </a:moveTo>
                <a:lnTo>
                  <a:pt x="309371" y="0"/>
                </a:lnTo>
              </a:path>
              <a:path w="512444">
                <a:moveTo>
                  <a:pt x="320040" y="0"/>
                </a:moveTo>
                <a:lnTo>
                  <a:pt x="330707" y="0"/>
                </a:lnTo>
              </a:path>
              <a:path w="512444">
                <a:moveTo>
                  <a:pt x="341375" y="0"/>
                </a:moveTo>
                <a:lnTo>
                  <a:pt x="352043" y="0"/>
                </a:lnTo>
              </a:path>
              <a:path w="512444">
                <a:moveTo>
                  <a:pt x="362712" y="0"/>
                </a:moveTo>
                <a:lnTo>
                  <a:pt x="373379" y="0"/>
                </a:lnTo>
              </a:path>
              <a:path w="512444">
                <a:moveTo>
                  <a:pt x="384047" y="0"/>
                </a:moveTo>
                <a:lnTo>
                  <a:pt x="405383" y="0"/>
                </a:lnTo>
              </a:path>
              <a:path w="512444">
                <a:moveTo>
                  <a:pt x="416051" y="0"/>
                </a:moveTo>
                <a:lnTo>
                  <a:pt x="426719" y="0"/>
                </a:lnTo>
              </a:path>
              <a:path w="512444">
                <a:moveTo>
                  <a:pt x="437387" y="0"/>
                </a:moveTo>
                <a:lnTo>
                  <a:pt x="448055" y="0"/>
                </a:lnTo>
              </a:path>
              <a:path w="512444">
                <a:moveTo>
                  <a:pt x="458723" y="0"/>
                </a:moveTo>
                <a:lnTo>
                  <a:pt x="469391" y="0"/>
                </a:lnTo>
              </a:path>
              <a:path w="512444">
                <a:moveTo>
                  <a:pt x="480059" y="0"/>
                </a:moveTo>
                <a:lnTo>
                  <a:pt x="490727" y="0"/>
                </a:lnTo>
              </a:path>
              <a:path w="512444">
                <a:moveTo>
                  <a:pt x="501395" y="0"/>
                </a:moveTo>
                <a:lnTo>
                  <a:pt x="5120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29611" y="270433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10667" y="0"/>
                </a:lnTo>
              </a:path>
              <a:path w="224155">
                <a:moveTo>
                  <a:pt x="21335" y="0"/>
                </a:moveTo>
                <a:lnTo>
                  <a:pt x="42671" y="0"/>
                </a:lnTo>
              </a:path>
              <a:path w="224155">
                <a:moveTo>
                  <a:pt x="53339" y="0"/>
                </a:moveTo>
                <a:lnTo>
                  <a:pt x="64007" y="0"/>
                </a:lnTo>
              </a:path>
              <a:path w="224155">
                <a:moveTo>
                  <a:pt x="74675" y="0"/>
                </a:moveTo>
                <a:lnTo>
                  <a:pt x="85343" y="0"/>
                </a:lnTo>
              </a:path>
              <a:path w="224155">
                <a:moveTo>
                  <a:pt x="96012" y="0"/>
                </a:moveTo>
                <a:lnTo>
                  <a:pt x="106679" y="0"/>
                </a:lnTo>
              </a:path>
              <a:path w="224155">
                <a:moveTo>
                  <a:pt x="117347" y="0"/>
                </a:moveTo>
                <a:lnTo>
                  <a:pt x="128015" y="0"/>
                </a:lnTo>
              </a:path>
              <a:path w="224155">
                <a:moveTo>
                  <a:pt x="138683" y="0"/>
                </a:moveTo>
                <a:lnTo>
                  <a:pt x="149351" y="0"/>
                </a:lnTo>
              </a:path>
              <a:path w="224155">
                <a:moveTo>
                  <a:pt x="160019" y="0"/>
                </a:moveTo>
                <a:lnTo>
                  <a:pt x="170687" y="0"/>
                </a:lnTo>
              </a:path>
              <a:path w="224155">
                <a:moveTo>
                  <a:pt x="181356" y="0"/>
                </a:moveTo>
                <a:lnTo>
                  <a:pt x="202691" y="0"/>
                </a:lnTo>
              </a:path>
              <a:path w="224155">
                <a:moveTo>
                  <a:pt x="213359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32803" y="2688335"/>
            <a:ext cx="181355" cy="2133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4307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70988" y="2704338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21335" y="0"/>
                </a:lnTo>
              </a:path>
              <a:path w="149860">
                <a:moveTo>
                  <a:pt x="32003" y="0"/>
                </a:moveTo>
                <a:lnTo>
                  <a:pt x="42671" y="0"/>
                </a:lnTo>
              </a:path>
              <a:path w="149860">
                <a:moveTo>
                  <a:pt x="53339" y="0"/>
                </a:moveTo>
                <a:lnTo>
                  <a:pt x="64007" y="0"/>
                </a:lnTo>
              </a:path>
              <a:path w="149860">
                <a:moveTo>
                  <a:pt x="74675" y="0"/>
                </a:moveTo>
                <a:lnTo>
                  <a:pt x="85343" y="0"/>
                </a:lnTo>
              </a:path>
              <a:path w="149860">
                <a:moveTo>
                  <a:pt x="96012" y="0"/>
                </a:moveTo>
                <a:lnTo>
                  <a:pt x="106679" y="0"/>
                </a:lnTo>
              </a:path>
              <a:path w="149860">
                <a:moveTo>
                  <a:pt x="117347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06879" y="2699004"/>
            <a:ext cx="512063" cy="3200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31007" y="270433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21335" y="0"/>
                </a:lnTo>
              </a:path>
              <a:path w="341630">
                <a:moveTo>
                  <a:pt x="32004" y="0"/>
                </a:moveTo>
                <a:lnTo>
                  <a:pt x="42671" y="0"/>
                </a:lnTo>
              </a:path>
              <a:path w="341630">
                <a:moveTo>
                  <a:pt x="53339" y="0"/>
                </a:moveTo>
                <a:lnTo>
                  <a:pt x="64007" y="0"/>
                </a:lnTo>
              </a:path>
              <a:path w="341630">
                <a:moveTo>
                  <a:pt x="74675" y="0"/>
                </a:moveTo>
                <a:lnTo>
                  <a:pt x="85343" y="0"/>
                </a:lnTo>
              </a:path>
              <a:path w="341630">
                <a:moveTo>
                  <a:pt x="96012" y="0"/>
                </a:moveTo>
                <a:lnTo>
                  <a:pt x="106679" y="0"/>
                </a:lnTo>
              </a:path>
              <a:path w="341630">
                <a:moveTo>
                  <a:pt x="117348" y="0"/>
                </a:moveTo>
                <a:lnTo>
                  <a:pt x="128015" y="0"/>
                </a:lnTo>
              </a:path>
              <a:path w="341630">
                <a:moveTo>
                  <a:pt x="138683" y="0"/>
                </a:moveTo>
                <a:lnTo>
                  <a:pt x="149351" y="0"/>
                </a:lnTo>
              </a:path>
              <a:path w="341630">
                <a:moveTo>
                  <a:pt x="160019" y="0"/>
                </a:moveTo>
                <a:lnTo>
                  <a:pt x="181355" y="0"/>
                </a:lnTo>
              </a:path>
              <a:path w="341630">
                <a:moveTo>
                  <a:pt x="192024" y="0"/>
                </a:moveTo>
                <a:lnTo>
                  <a:pt x="202691" y="0"/>
                </a:lnTo>
              </a:path>
              <a:path w="341630">
                <a:moveTo>
                  <a:pt x="213360" y="0"/>
                </a:moveTo>
                <a:lnTo>
                  <a:pt x="224027" y="0"/>
                </a:lnTo>
              </a:path>
              <a:path w="341630">
                <a:moveTo>
                  <a:pt x="234695" y="0"/>
                </a:moveTo>
                <a:lnTo>
                  <a:pt x="245363" y="0"/>
                </a:lnTo>
              </a:path>
              <a:path w="341630">
                <a:moveTo>
                  <a:pt x="256031" y="0"/>
                </a:moveTo>
                <a:lnTo>
                  <a:pt x="266699" y="0"/>
                </a:lnTo>
              </a:path>
              <a:path w="341630">
                <a:moveTo>
                  <a:pt x="277368" y="0"/>
                </a:moveTo>
                <a:lnTo>
                  <a:pt x="288035" y="0"/>
                </a:lnTo>
              </a:path>
              <a:path w="341630">
                <a:moveTo>
                  <a:pt x="298704" y="0"/>
                </a:moveTo>
                <a:lnTo>
                  <a:pt x="309371" y="0"/>
                </a:lnTo>
              </a:path>
              <a:path w="341630">
                <a:moveTo>
                  <a:pt x="320039" y="0"/>
                </a:moveTo>
                <a:lnTo>
                  <a:pt x="3413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31108" y="2704338"/>
            <a:ext cx="906780" cy="0"/>
          </a:xfrm>
          <a:custGeom>
            <a:avLst/>
            <a:gdLst/>
            <a:ahLst/>
            <a:cxnLst/>
            <a:rect l="l" t="t" r="r" b="b"/>
            <a:pathLst>
              <a:path w="906779">
                <a:moveTo>
                  <a:pt x="0" y="0"/>
                </a:moveTo>
                <a:lnTo>
                  <a:pt x="21335" y="0"/>
                </a:lnTo>
              </a:path>
              <a:path w="906779">
                <a:moveTo>
                  <a:pt x="32004" y="0"/>
                </a:moveTo>
                <a:lnTo>
                  <a:pt x="42671" y="0"/>
                </a:lnTo>
              </a:path>
              <a:path w="906779">
                <a:moveTo>
                  <a:pt x="53340" y="0"/>
                </a:moveTo>
                <a:lnTo>
                  <a:pt x="64007" y="0"/>
                </a:lnTo>
              </a:path>
              <a:path w="906779">
                <a:moveTo>
                  <a:pt x="74676" y="0"/>
                </a:moveTo>
                <a:lnTo>
                  <a:pt x="85343" y="0"/>
                </a:lnTo>
              </a:path>
              <a:path w="906779">
                <a:moveTo>
                  <a:pt x="96012" y="0"/>
                </a:moveTo>
                <a:lnTo>
                  <a:pt x="106679" y="0"/>
                </a:lnTo>
              </a:path>
              <a:path w="906779">
                <a:moveTo>
                  <a:pt x="117348" y="0"/>
                </a:moveTo>
                <a:lnTo>
                  <a:pt x="128015" y="0"/>
                </a:lnTo>
              </a:path>
              <a:path w="906779">
                <a:moveTo>
                  <a:pt x="138684" y="0"/>
                </a:moveTo>
                <a:lnTo>
                  <a:pt x="149351" y="0"/>
                </a:lnTo>
              </a:path>
              <a:path w="906779">
                <a:moveTo>
                  <a:pt x="160020" y="0"/>
                </a:moveTo>
                <a:lnTo>
                  <a:pt x="181355" y="0"/>
                </a:lnTo>
              </a:path>
              <a:path w="906779">
                <a:moveTo>
                  <a:pt x="192024" y="0"/>
                </a:moveTo>
                <a:lnTo>
                  <a:pt x="202691" y="0"/>
                </a:lnTo>
              </a:path>
              <a:path w="906779">
                <a:moveTo>
                  <a:pt x="213360" y="0"/>
                </a:moveTo>
                <a:lnTo>
                  <a:pt x="224027" y="0"/>
                </a:lnTo>
              </a:path>
              <a:path w="906779">
                <a:moveTo>
                  <a:pt x="234696" y="0"/>
                </a:moveTo>
                <a:lnTo>
                  <a:pt x="245363" y="0"/>
                </a:lnTo>
              </a:path>
              <a:path w="906779">
                <a:moveTo>
                  <a:pt x="256032" y="0"/>
                </a:moveTo>
                <a:lnTo>
                  <a:pt x="266699" y="0"/>
                </a:lnTo>
              </a:path>
              <a:path w="906779">
                <a:moveTo>
                  <a:pt x="277368" y="0"/>
                </a:moveTo>
                <a:lnTo>
                  <a:pt x="288035" y="0"/>
                </a:lnTo>
              </a:path>
              <a:path w="906779">
                <a:moveTo>
                  <a:pt x="298704" y="0"/>
                </a:moveTo>
                <a:lnTo>
                  <a:pt x="309371" y="0"/>
                </a:lnTo>
              </a:path>
              <a:path w="906779">
                <a:moveTo>
                  <a:pt x="320040" y="0"/>
                </a:moveTo>
                <a:lnTo>
                  <a:pt x="341375" y="0"/>
                </a:lnTo>
              </a:path>
              <a:path w="906779">
                <a:moveTo>
                  <a:pt x="352044" y="0"/>
                </a:moveTo>
                <a:lnTo>
                  <a:pt x="362711" y="0"/>
                </a:lnTo>
              </a:path>
              <a:path w="906779">
                <a:moveTo>
                  <a:pt x="373380" y="0"/>
                </a:moveTo>
                <a:lnTo>
                  <a:pt x="384047" y="0"/>
                </a:lnTo>
              </a:path>
              <a:path w="906779">
                <a:moveTo>
                  <a:pt x="394716" y="0"/>
                </a:moveTo>
                <a:lnTo>
                  <a:pt x="405383" y="0"/>
                </a:lnTo>
              </a:path>
              <a:path w="906779">
                <a:moveTo>
                  <a:pt x="416052" y="0"/>
                </a:moveTo>
                <a:lnTo>
                  <a:pt x="426719" y="0"/>
                </a:lnTo>
              </a:path>
              <a:path w="906779">
                <a:moveTo>
                  <a:pt x="437388" y="0"/>
                </a:moveTo>
                <a:lnTo>
                  <a:pt x="448055" y="0"/>
                </a:lnTo>
              </a:path>
              <a:path w="906779">
                <a:moveTo>
                  <a:pt x="458724" y="0"/>
                </a:moveTo>
                <a:lnTo>
                  <a:pt x="469391" y="0"/>
                </a:lnTo>
              </a:path>
              <a:path w="906779">
                <a:moveTo>
                  <a:pt x="480060" y="0"/>
                </a:moveTo>
                <a:lnTo>
                  <a:pt x="501395" y="0"/>
                </a:lnTo>
              </a:path>
              <a:path w="906779">
                <a:moveTo>
                  <a:pt x="512064" y="0"/>
                </a:moveTo>
                <a:lnTo>
                  <a:pt x="522731" y="0"/>
                </a:lnTo>
              </a:path>
              <a:path w="906779">
                <a:moveTo>
                  <a:pt x="533400" y="0"/>
                </a:moveTo>
                <a:lnTo>
                  <a:pt x="544067" y="0"/>
                </a:lnTo>
              </a:path>
              <a:path w="906779">
                <a:moveTo>
                  <a:pt x="554736" y="0"/>
                </a:moveTo>
                <a:lnTo>
                  <a:pt x="565403" y="0"/>
                </a:lnTo>
              </a:path>
              <a:path w="906779">
                <a:moveTo>
                  <a:pt x="576072" y="0"/>
                </a:moveTo>
                <a:lnTo>
                  <a:pt x="586739" y="0"/>
                </a:lnTo>
              </a:path>
              <a:path w="906779">
                <a:moveTo>
                  <a:pt x="597408" y="0"/>
                </a:moveTo>
                <a:lnTo>
                  <a:pt x="608075" y="0"/>
                </a:lnTo>
              </a:path>
              <a:path w="906779">
                <a:moveTo>
                  <a:pt x="618744" y="0"/>
                </a:moveTo>
                <a:lnTo>
                  <a:pt x="629411" y="0"/>
                </a:lnTo>
              </a:path>
              <a:path w="906779">
                <a:moveTo>
                  <a:pt x="640080" y="0"/>
                </a:moveTo>
                <a:lnTo>
                  <a:pt x="661415" y="0"/>
                </a:lnTo>
              </a:path>
              <a:path w="906779">
                <a:moveTo>
                  <a:pt x="672084" y="0"/>
                </a:moveTo>
                <a:lnTo>
                  <a:pt x="682751" y="0"/>
                </a:lnTo>
              </a:path>
              <a:path w="906779">
                <a:moveTo>
                  <a:pt x="693420" y="0"/>
                </a:moveTo>
                <a:lnTo>
                  <a:pt x="704087" y="0"/>
                </a:lnTo>
              </a:path>
              <a:path w="906779">
                <a:moveTo>
                  <a:pt x="714756" y="0"/>
                </a:moveTo>
                <a:lnTo>
                  <a:pt x="725423" y="0"/>
                </a:lnTo>
              </a:path>
              <a:path w="906779">
                <a:moveTo>
                  <a:pt x="736092" y="0"/>
                </a:moveTo>
                <a:lnTo>
                  <a:pt x="746759" y="0"/>
                </a:lnTo>
              </a:path>
              <a:path w="906779">
                <a:moveTo>
                  <a:pt x="757428" y="0"/>
                </a:moveTo>
                <a:lnTo>
                  <a:pt x="768095" y="0"/>
                </a:lnTo>
              </a:path>
              <a:path w="906779">
                <a:moveTo>
                  <a:pt x="778764" y="0"/>
                </a:moveTo>
                <a:lnTo>
                  <a:pt x="789431" y="0"/>
                </a:lnTo>
              </a:path>
              <a:path w="906779">
                <a:moveTo>
                  <a:pt x="800100" y="0"/>
                </a:moveTo>
                <a:lnTo>
                  <a:pt x="821435" y="0"/>
                </a:lnTo>
              </a:path>
              <a:path w="906779">
                <a:moveTo>
                  <a:pt x="832104" y="0"/>
                </a:moveTo>
                <a:lnTo>
                  <a:pt x="842771" y="0"/>
                </a:lnTo>
              </a:path>
              <a:path w="906779">
                <a:moveTo>
                  <a:pt x="853440" y="0"/>
                </a:moveTo>
                <a:lnTo>
                  <a:pt x="864107" y="0"/>
                </a:lnTo>
              </a:path>
              <a:path w="906779">
                <a:moveTo>
                  <a:pt x="874776" y="0"/>
                </a:moveTo>
                <a:lnTo>
                  <a:pt x="885443" y="0"/>
                </a:lnTo>
              </a:path>
              <a:path w="906779">
                <a:moveTo>
                  <a:pt x="896112" y="0"/>
                </a:moveTo>
                <a:lnTo>
                  <a:pt x="9067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7009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30111" y="270433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16152" y="271500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32003" y="0"/>
                </a:lnTo>
              </a:path>
              <a:path w="629919">
                <a:moveTo>
                  <a:pt x="42671" y="0"/>
                </a:moveTo>
                <a:lnTo>
                  <a:pt x="74675" y="0"/>
                </a:lnTo>
              </a:path>
              <a:path w="629919">
                <a:moveTo>
                  <a:pt x="96012" y="0"/>
                </a:moveTo>
                <a:lnTo>
                  <a:pt x="128015" y="0"/>
                </a:lnTo>
              </a:path>
              <a:path w="629919">
                <a:moveTo>
                  <a:pt x="138684" y="0"/>
                </a:moveTo>
                <a:lnTo>
                  <a:pt x="170687" y="0"/>
                </a:lnTo>
              </a:path>
              <a:path w="629919">
                <a:moveTo>
                  <a:pt x="181356" y="0"/>
                </a:moveTo>
                <a:lnTo>
                  <a:pt x="213359" y="0"/>
                </a:lnTo>
              </a:path>
              <a:path w="629919">
                <a:moveTo>
                  <a:pt x="224028" y="0"/>
                </a:moveTo>
                <a:lnTo>
                  <a:pt x="266699" y="0"/>
                </a:lnTo>
              </a:path>
              <a:path w="629919">
                <a:moveTo>
                  <a:pt x="277368" y="0"/>
                </a:moveTo>
                <a:lnTo>
                  <a:pt x="309371" y="0"/>
                </a:lnTo>
              </a:path>
              <a:path w="629919">
                <a:moveTo>
                  <a:pt x="320040" y="0"/>
                </a:moveTo>
                <a:lnTo>
                  <a:pt x="352043" y="0"/>
                </a:lnTo>
              </a:path>
              <a:path w="629919">
                <a:moveTo>
                  <a:pt x="362712" y="0"/>
                </a:moveTo>
                <a:lnTo>
                  <a:pt x="394715" y="0"/>
                </a:lnTo>
              </a:path>
              <a:path w="629919">
                <a:moveTo>
                  <a:pt x="416051" y="0"/>
                </a:moveTo>
                <a:lnTo>
                  <a:pt x="448055" y="0"/>
                </a:lnTo>
              </a:path>
              <a:path w="629919">
                <a:moveTo>
                  <a:pt x="458723" y="0"/>
                </a:moveTo>
                <a:lnTo>
                  <a:pt x="490727" y="0"/>
                </a:lnTo>
              </a:path>
              <a:path w="629919">
                <a:moveTo>
                  <a:pt x="501396" y="0"/>
                </a:moveTo>
                <a:lnTo>
                  <a:pt x="533399" y="0"/>
                </a:lnTo>
              </a:path>
              <a:path w="629919">
                <a:moveTo>
                  <a:pt x="544067" y="0"/>
                </a:moveTo>
                <a:lnTo>
                  <a:pt x="586739" y="0"/>
                </a:lnTo>
              </a:path>
              <a:path w="629919">
                <a:moveTo>
                  <a:pt x="597407" y="0"/>
                </a:moveTo>
                <a:lnTo>
                  <a:pt x="62941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85644" y="2699004"/>
            <a:ext cx="85344" cy="3200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56232" y="271500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32003" y="0"/>
                </a:lnTo>
              </a:path>
              <a:path w="213360">
                <a:moveTo>
                  <a:pt x="42671" y="0"/>
                </a:moveTo>
                <a:lnTo>
                  <a:pt x="74675" y="0"/>
                </a:lnTo>
              </a:path>
              <a:path w="213360">
                <a:moveTo>
                  <a:pt x="96012" y="0"/>
                </a:moveTo>
                <a:lnTo>
                  <a:pt x="128015" y="0"/>
                </a:lnTo>
              </a:path>
              <a:path w="213360">
                <a:moveTo>
                  <a:pt x="138683" y="0"/>
                </a:moveTo>
                <a:lnTo>
                  <a:pt x="170687" y="0"/>
                </a:lnTo>
              </a:path>
              <a:path w="213360">
                <a:moveTo>
                  <a:pt x="181356" y="0"/>
                </a:moveTo>
                <a:lnTo>
                  <a:pt x="21335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16552" y="2699004"/>
            <a:ext cx="1792223" cy="213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5"/>
          <p:cNvGrpSpPr/>
          <p:nvPr/>
        </p:nvGrpSpPr>
        <p:grpSpPr>
          <a:xfrm>
            <a:off x="6304788" y="2688335"/>
            <a:ext cx="394970" cy="53340"/>
            <a:chOff x="6304788" y="2688335"/>
            <a:chExt cx="394970" cy="53340"/>
          </a:xfrm>
        </p:grpSpPr>
        <p:sp>
          <p:nvSpPr>
            <p:cNvPr id="206" name="object 206"/>
            <p:cNvSpPr/>
            <p:nvPr/>
          </p:nvSpPr>
          <p:spPr>
            <a:xfrm>
              <a:off x="6400800" y="2699003"/>
              <a:ext cx="298703" cy="2133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304788" y="2688335"/>
              <a:ext cx="352043" cy="5333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1066800" y="2699004"/>
            <a:ext cx="5131435" cy="53340"/>
            <a:chOff x="1066800" y="2699004"/>
            <a:chExt cx="5131435" cy="53340"/>
          </a:xfrm>
        </p:grpSpPr>
        <p:sp>
          <p:nvSpPr>
            <p:cNvPr id="209" name="object 209"/>
            <p:cNvSpPr/>
            <p:nvPr/>
          </p:nvSpPr>
          <p:spPr>
            <a:xfrm>
              <a:off x="1066800" y="2699004"/>
              <a:ext cx="5131307" cy="426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224527" y="272567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10667" y="0"/>
                  </a:lnTo>
                </a:path>
                <a:path w="213360">
                  <a:moveTo>
                    <a:pt x="21336" y="0"/>
                  </a:moveTo>
                  <a:lnTo>
                    <a:pt x="32003" y="0"/>
                  </a:lnTo>
                </a:path>
                <a:path w="213360">
                  <a:moveTo>
                    <a:pt x="42672" y="0"/>
                  </a:moveTo>
                  <a:lnTo>
                    <a:pt x="53339" y="0"/>
                  </a:lnTo>
                </a:path>
                <a:path w="213360">
                  <a:moveTo>
                    <a:pt x="64008" y="0"/>
                  </a:moveTo>
                  <a:lnTo>
                    <a:pt x="74675" y="0"/>
                  </a:lnTo>
                </a:path>
                <a:path w="213360">
                  <a:moveTo>
                    <a:pt x="85344" y="0"/>
                  </a:moveTo>
                  <a:lnTo>
                    <a:pt x="96011" y="0"/>
                  </a:lnTo>
                </a:path>
                <a:path w="213360">
                  <a:moveTo>
                    <a:pt x="106679" y="0"/>
                  </a:moveTo>
                  <a:lnTo>
                    <a:pt x="128015" y="0"/>
                  </a:lnTo>
                </a:path>
                <a:path w="213360">
                  <a:moveTo>
                    <a:pt x="138684" y="0"/>
                  </a:moveTo>
                  <a:lnTo>
                    <a:pt x="149351" y="0"/>
                  </a:lnTo>
                </a:path>
                <a:path w="213360">
                  <a:moveTo>
                    <a:pt x="160020" y="0"/>
                  </a:moveTo>
                  <a:lnTo>
                    <a:pt x="170687" y="0"/>
                  </a:lnTo>
                </a:path>
                <a:path w="213360">
                  <a:moveTo>
                    <a:pt x="181355" y="0"/>
                  </a:moveTo>
                  <a:lnTo>
                    <a:pt x="192023" y="0"/>
                  </a:lnTo>
                </a:path>
                <a:path w="213360">
                  <a:moveTo>
                    <a:pt x="202691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70091" y="2725674"/>
              <a:ext cx="128270" cy="10795"/>
            </a:xfrm>
            <a:custGeom>
              <a:avLst/>
              <a:gdLst/>
              <a:ahLst/>
              <a:cxnLst/>
              <a:rect l="l" t="t" r="r" b="b"/>
              <a:pathLst>
                <a:path w="128270" h="10794">
                  <a:moveTo>
                    <a:pt x="117348" y="0"/>
                  </a:moveTo>
                  <a:lnTo>
                    <a:pt x="128015" y="0"/>
                  </a:lnTo>
                </a:path>
                <a:path w="128270" h="10794">
                  <a:moveTo>
                    <a:pt x="0" y="10668"/>
                  </a:moveTo>
                  <a:lnTo>
                    <a:pt x="10667" y="10668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66800" y="27470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09471" y="2747010"/>
              <a:ext cx="1130935" cy="0"/>
            </a:xfrm>
            <a:custGeom>
              <a:avLst/>
              <a:gdLst/>
              <a:ahLst/>
              <a:cxnLst/>
              <a:rect l="l" t="t" r="r" b="b"/>
              <a:pathLst>
                <a:path w="1130935">
                  <a:moveTo>
                    <a:pt x="0" y="0"/>
                  </a:moveTo>
                  <a:lnTo>
                    <a:pt x="10667" y="0"/>
                  </a:lnTo>
                </a:path>
                <a:path w="1130935">
                  <a:moveTo>
                    <a:pt x="21335" y="0"/>
                  </a:moveTo>
                  <a:lnTo>
                    <a:pt x="42671" y="0"/>
                  </a:lnTo>
                </a:path>
                <a:path w="1130935">
                  <a:moveTo>
                    <a:pt x="117347" y="0"/>
                  </a:moveTo>
                  <a:lnTo>
                    <a:pt x="128015" y="0"/>
                  </a:lnTo>
                </a:path>
                <a:path w="1130935">
                  <a:moveTo>
                    <a:pt x="138684" y="0"/>
                  </a:moveTo>
                  <a:lnTo>
                    <a:pt x="149351" y="0"/>
                  </a:lnTo>
                </a:path>
                <a:path w="1130935">
                  <a:moveTo>
                    <a:pt x="160019" y="0"/>
                  </a:moveTo>
                  <a:lnTo>
                    <a:pt x="170687" y="0"/>
                  </a:lnTo>
                </a:path>
                <a:path w="1130935">
                  <a:moveTo>
                    <a:pt x="181356" y="0"/>
                  </a:moveTo>
                  <a:lnTo>
                    <a:pt x="202691" y="0"/>
                  </a:lnTo>
                </a:path>
                <a:path w="1130935">
                  <a:moveTo>
                    <a:pt x="213359" y="0"/>
                  </a:moveTo>
                  <a:lnTo>
                    <a:pt x="224027" y="0"/>
                  </a:lnTo>
                </a:path>
                <a:path w="1130935">
                  <a:moveTo>
                    <a:pt x="234695" y="0"/>
                  </a:moveTo>
                  <a:lnTo>
                    <a:pt x="245363" y="0"/>
                  </a:lnTo>
                </a:path>
                <a:path w="1130935">
                  <a:moveTo>
                    <a:pt x="256031" y="0"/>
                  </a:moveTo>
                  <a:lnTo>
                    <a:pt x="266699" y="0"/>
                  </a:lnTo>
                </a:path>
                <a:path w="1130935">
                  <a:moveTo>
                    <a:pt x="277368" y="0"/>
                  </a:moveTo>
                  <a:lnTo>
                    <a:pt x="288035" y="0"/>
                  </a:lnTo>
                </a:path>
                <a:path w="1130935">
                  <a:moveTo>
                    <a:pt x="298703" y="0"/>
                  </a:moveTo>
                  <a:lnTo>
                    <a:pt x="309371" y="0"/>
                  </a:lnTo>
                </a:path>
                <a:path w="1130935">
                  <a:moveTo>
                    <a:pt x="320040" y="0"/>
                  </a:moveTo>
                  <a:lnTo>
                    <a:pt x="330707" y="0"/>
                  </a:lnTo>
                </a:path>
                <a:path w="1130935">
                  <a:moveTo>
                    <a:pt x="341375" y="0"/>
                  </a:moveTo>
                  <a:lnTo>
                    <a:pt x="362711" y="0"/>
                  </a:lnTo>
                </a:path>
                <a:path w="1130935">
                  <a:moveTo>
                    <a:pt x="373379" y="0"/>
                  </a:moveTo>
                  <a:lnTo>
                    <a:pt x="384047" y="0"/>
                  </a:lnTo>
                </a:path>
                <a:path w="1130935">
                  <a:moveTo>
                    <a:pt x="437388" y="0"/>
                  </a:moveTo>
                  <a:lnTo>
                    <a:pt x="448055" y="0"/>
                  </a:lnTo>
                </a:path>
                <a:path w="1130935">
                  <a:moveTo>
                    <a:pt x="458723" y="0"/>
                  </a:moveTo>
                  <a:lnTo>
                    <a:pt x="469391" y="0"/>
                  </a:lnTo>
                </a:path>
                <a:path w="1130935">
                  <a:moveTo>
                    <a:pt x="480059" y="0"/>
                  </a:moveTo>
                  <a:lnTo>
                    <a:pt x="490727" y="0"/>
                  </a:lnTo>
                </a:path>
                <a:path w="1130935">
                  <a:moveTo>
                    <a:pt x="501395" y="0"/>
                  </a:moveTo>
                  <a:lnTo>
                    <a:pt x="522731" y="0"/>
                  </a:lnTo>
                </a:path>
                <a:path w="1130935">
                  <a:moveTo>
                    <a:pt x="533399" y="0"/>
                  </a:moveTo>
                  <a:lnTo>
                    <a:pt x="544067" y="0"/>
                  </a:lnTo>
                </a:path>
                <a:path w="1130935">
                  <a:moveTo>
                    <a:pt x="554735" y="0"/>
                  </a:moveTo>
                  <a:lnTo>
                    <a:pt x="565403" y="0"/>
                  </a:lnTo>
                </a:path>
                <a:path w="1130935">
                  <a:moveTo>
                    <a:pt x="661415" y="0"/>
                  </a:moveTo>
                  <a:lnTo>
                    <a:pt x="682751" y="0"/>
                  </a:lnTo>
                </a:path>
                <a:path w="1130935">
                  <a:moveTo>
                    <a:pt x="693419" y="0"/>
                  </a:moveTo>
                  <a:lnTo>
                    <a:pt x="704087" y="0"/>
                  </a:lnTo>
                </a:path>
                <a:path w="1130935">
                  <a:moveTo>
                    <a:pt x="714755" y="0"/>
                  </a:moveTo>
                  <a:lnTo>
                    <a:pt x="725423" y="0"/>
                  </a:lnTo>
                </a:path>
                <a:path w="1130935">
                  <a:moveTo>
                    <a:pt x="736091" y="0"/>
                  </a:moveTo>
                  <a:lnTo>
                    <a:pt x="746759" y="0"/>
                  </a:lnTo>
                </a:path>
                <a:path w="1130935">
                  <a:moveTo>
                    <a:pt x="757427" y="0"/>
                  </a:moveTo>
                  <a:lnTo>
                    <a:pt x="768095" y="0"/>
                  </a:lnTo>
                </a:path>
                <a:path w="1130935">
                  <a:moveTo>
                    <a:pt x="778763" y="0"/>
                  </a:moveTo>
                  <a:lnTo>
                    <a:pt x="789431" y="0"/>
                  </a:lnTo>
                </a:path>
                <a:path w="1130935">
                  <a:moveTo>
                    <a:pt x="800099" y="0"/>
                  </a:moveTo>
                  <a:lnTo>
                    <a:pt x="810767" y="0"/>
                  </a:lnTo>
                </a:path>
                <a:path w="1130935">
                  <a:moveTo>
                    <a:pt x="821435" y="0"/>
                  </a:moveTo>
                  <a:lnTo>
                    <a:pt x="842771" y="0"/>
                  </a:lnTo>
                </a:path>
                <a:path w="1130935">
                  <a:moveTo>
                    <a:pt x="853439" y="0"/>
                  </a:moveTo>
                  <a:lnTo>
                    <a:pt x="864107" y="0"/>
                  </a:lnTo>
                </a:path>
                <a:path w="1130935">
                  <a:moveTo>
                    <a:pt x="874775" y="0"/>
                  </a:moveTo>
                  <a:lnTo>
                    <a:pt x="885443" y="0"/>
                  </a:lnTo>
                </a:path>
                <a:path w="1130935">
                  <a:moveTo>
                    <a:pt x="896111" y="0"/>
                  </a:moveTo>
                  <a:lnTo>
                    <a:pt x="906779" y="0"/>
                  </a:lnTo>
                </a:path>
                <a:path w="1130935">
                  <a:moveTo>
                    <a:pt x="917447" y="0"/>
                  </a:moveTo>
                  <a:lnTo>
                    <a:pt x="928115" y="0"/>
                  </a:lnTo>
                </a:path>
                <a:path w="1130935">
                  <a:moveTo>
                    <a:pt x="938783" y="0"/>
                  </a:moveTo>
                  <a:lnTo>
                    <a:pt x="949451" y="0"/>
                  </a:lnTo>
                </a:path>
                <a:path w="1130935">
                  <a:moveTo>
                    <a:pt x="960119" y="0"/>
                  </a:moveTo>
                  <a:lnTo>
                    <a:pt x="970787" y="0"/>
                  </a:lnTo>
                </a:path>
                <a:path w="1130935">
                  <a:moveTo>
                    <a:pt x="981455" y="0"/>
                  </a:moveTo>
                  <a:lnTo>
                    <a:pt x="1002791" y="0"/>
                  </a:lnTo>
                </a:path>
                <a:path w="1130935">
                  <a:moveTo>
                    <a:pt x="1013459" y="0"/>
                  </a:moveTo>
                  <a:lnTo>
                    <a:pt x="1024127" y="0"/>
                  </a:lnTo>
                </a:path>
                <a:path w="1130935">
                  <a:moveTo>
                    <a:pt x="1034795" y="0"/>
                  </a:moveTo>
                  <a:lnTo>
                    <a:pt x="1045463" y="0"/>
                  </a:lnTo>
                </a:path>
                <a:path w="1130935">
                  <a:moveTo>
                    <a:pt x="1056131" y="0"/>
                  </a:moveTo>
                  <a:lnTo>
                    <a:pt x="1066799" y="0"/>
                  </a:lnTo>
                </a:path>
                <a:path w="1130935">
                  <a:moveTo>
                    <a:pt x="1077467" y="0"/>
                  </a:moveTo>
                  <a:lnTo>
                    <a:pt x="1088135" y="0"/>
                  </a:lnTo>
                </a:path>
                <a:path w="1130935">
                  <a:moveTo>
                    <a:pt x="1098803" y="0"/>
                  </a:moveTo>
                  <a:lnTo>
                    <a:pt x="1109471" y="0"/>
                  </a:lnTo>
                </a:path>
                <a:path w="1130935">
                  <a:moveTo>
                    <a:pt x="1120139" y="0"/>
                  </a:moveTo>
                  <a:lnTo>
                    <a:pt x="11308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6347459" y="2709672"/>
            <a:ext cx="362711" cy="426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50948" y="2747010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5">
                <a:moveTo>
                  <a:pt x="0" y="0"/>
                </a:moveTo>
                <a:lnTo>
                  <a:pt x="21335" y="0"/>
                </a:lnTo>
              </a:path>
              <a:path w="725805">
                <a:moveTo>
                  <a:pt x="32004" y="0"/>
                </a:moveTo>
                <a:lnTo>
                  <a:pt x="42671" y="0"/>
                </a:lnTo>
              </a:path>
              <a:path w="725805">
                <a:moveTo>
                  <a:pt x="53340" y="0"/>
                </a:moveTo>
                <a:lnTo>
                  <a:pt x="64007" y="0"/>
                </a:lnTo>
              </a:path>
              <a:path w="725805">
                <a:moveTo>
                  <a:pt x="74676" y="0"/>
                </a:moveTo>
                <a:lnTo>
                  <a:pt x="85343" y="0"/>
                </a:lnTo>
              </a:path>
              <a:path w="725805">
                <a:moveTo>
                  <a:pt x="96012" y="0"/>
                </a:moveTo>
                <a:lnTo>
                  <a:pt x="106679" y="0"/>
                </a:lnTo>
              </a:path>
              <a:path w="725805">
                <a:moveTo>
                  <a:pt x="117348" y="0"/>
                </a:moveTo>
                <a:lnTo>
                  <a:pt x="128015" y="0"/>
                </a:lnTo>
              </a:path>
              <a:path w="725805">
                <a:moveTo>
                  <a:pt x="138684" y="0"/>
                </a:moveTo>
                <a:lnTo>
                  <a:pt x="149351" y="0"/>
                </a:lnTo>
              </a:path>
              <a:path w="725805">
                <a:moveTo>
                  <a:pt x="160020" y="0"/>
                </a:moveTo>
                <a:lnTo>
                  <a:pt x="181355" y="0"/>
                </a:lnTo>
              </a:path>
              <a:path w="725805">
                <a:moveTo>
                  <a:pt x="192024" y="0"/>
                </a:moveTo>
                <a:lnTo>
                  <a:pt x="202691" y="0"/>
                </a:lnTo>
              </a:path>
              <a:path w="725805">
                <a:moveTo>
                  <a:pt x="213360" y="0"/>
                </a:moveTo>
                <a:lnTo>
                  <a:pt x="224027" y="0"/>
                </a:lnTo>
              </a:path>
              <a:path w="725805">
                <a:moveTo>
                  <a:pt x="234696" y="0"/>
                </a:moveTo>
                <a:lnTo>
                  <a:pt x="245363" y="0"/>
                </a:lnTo>
              </a:path>
              <a:path w="725805">
                <a:moveTo>
                  <a:pt x="256032" y="0"/>
                </a:moveTo>
                <a:lnTo>
                  <a:pt x="266699" y="0"/>
                </a:lnTo>
              </a:path>
              <a:path w="725805">
                <a:moveTo>
                  <a:pt x="277368" y="0"/>
                </a:moveTo>
                <a:lnTo>
                  <a:pt x="288035" y="0"/>
                </a:lnTo>
              </a:path>
              <a:path w="725805">
                <a:moveTo>
                  <a:pt x="298704" y="0"/>
                </a:moveTo>
                <a:lnTo>
                  <a:pt x="309371" y="0"/>
                </a:lnTo>
              </a:path>
              <a:path w="725805">
                <a:moveTo>
                  <a:pt x="320040" y="0"/>
                </a:moveTo>
                <a:lnTo>
                  <a:pt x="341375" y="0"/>
                </a:lnTo>
              </a:path>
              <a:path w="725805">
                <a:moveTo>
                  <a:pt x="352044" y="0"/>
                </a:moveTo>
                <a:lnTo>
                  <a:pt x="362711" y="0"/>
                </a:lnTo>
              </a:path>
              <a:path w="725805">
                <a:moveTo>
                  <a:pt x="373380" y="0"/>
                </a:moveTo>
                <a:lnTo>
                  <a:pt x="384047" y="0"/>
                </a:lnTo>
              </a:path>
              <a:path w="725805">
                <a:moveTo>
                  <a:pt x="394716" y="0"/>
                </a:moveTo>
                <a:lnTo>
                  <a:pt x="405383" y="0"/>
                </a:lnTo>
              </a:path>
              <a:path w="725805">
                <a:moveTo>
                  <a:pt x="416052" y="0"/>
                </a:moveTo>
                <a:lnTo>
                  <a:pt x="426719" y="0"/>
                </a:lnTo>
              </a:path>
              <a:path w="725805">
                <a:moveTo>
                  <a:pt x="437388" y="0"/>
                </a:moveTo>
                <a:lnTo>
                  <a:pt x="448055" y="0"/>
                </a:lnTo>
              </a:path>
              <a:path w="725805">
                <a:moveTo>
                  <a:pt x="458724" y="0"/>
                </a:moveTo>
                <a:lnTo>
                  <a:pt x="469391" y="0"/>
                </a:lnTo>
              </a:path>
              <a:path w="725805">
                <a:moveTo>
                  <a:pt x="480060" y="0"/>
                </a:moveTo>
                <a:lnTo>
                  <a:pt x="501395" y="0"/>
                </a:lnTo>
              </a:path>
              <a:path w="725805">
                <a:moveTo>
                  <a:pt x="512064" y="0"/>
                </a:moveTo>
                <a:lnTo>
                  <a:pt x="522731" y="0"/>
                </a:lnTo>
              </a:path>
              <a:path w="725805">
                <a:moveTo>
                  <a:pt x="533400" y="0"/>
                </a:moveTo>
                <a:lnTo>
                  <a:pt x="544067" y="0"/>
                </a:lnTo>
              </a:path>
              <a:path w="725805">
                <a:moveTo>
                  <a:pt x="554736" y="0"/>
                </a:moveTo>
                <a:lnTo>
                  <a:pt x="565403" y="0"/>
                </a:lnTo>
              </a:path>
              <a:path w="725805">
                <a:moveTo>
                  <a:pt x="576072" y="0"/>
                </a:moveTo>
                <a:lnTo>
                  <a:pt x="586739" y="0"/>
                </a:lnTo>
              </a:path>
              <a:path w="725805">
                <a:moveTo>
                  <a:pt x="597408" y="0"/>
                </a:moveTo>
                <a:lnTo>
                  <a:pt x="608075" y="0"/>
                </a:lnTo>
              </a:path>
              <a:path w="725805">
                <a:moveTo>
                  <a:pt x="618744" y="0"/>
                </a:moveTo>
                <a:lnTo>
                  <a:pt x="629411" y="0"/>
                </a:lnTo>
              </a:path>
              <a:path w="725805">
                <a:moveTo>
                  <a:pt x="640080" y="0"/>
                </a:moveTo>
                <a:lnTo>
                  <a:pt x="661415" y="0"/>
                </a:lnTo>
              </a:path>
              <a:path w="725805">
                <a:moveTo>
                  <a:pt x="672084" y="0"/>
                </a:moveTo>
                <a:lnTo>
                  <a:pt x="682751" y="0"/>
                </a:lnTo>
              </a:path>
              <a:path w="725805">
                <a:moveTo>
                  <a:pt x="693420" y="0"/>
                </a:moveTo>
                <a:lnTo>
                  <a:pt x="704087" y="0"/>
                </a:lnTo>
              </a:path>
              <a:path w="725805">
                <a:moveTo>
                  <a:pt x="714756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31108" y="2747010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21335" y="0"/>
                </a:lnTo>
              </a:path>
              <a:path w="864235">
                <a:moveTo>
                  <a:pt x="32004" y="0"/>
                </a:moveTo>
                <a:lnTo>
                  <a:pt x="42671" y="0"/>
                </a:lnTo>
              </a:path>
              <a:path w="864235">
                <a:moveTo>
                  <a:pt x="53340" y="0"/>
                </a:moveTo>
                <a:lnTo>
                  <a:pt x="64007" y="0"/>
                </a:lnTo>
              </a:path>
              <a:path w="864235">
                <a:moveTo>
                  <a:pt x="74676" y="0"/>
                </a:moveTo>
                <a:lnTo>
                  <a:pt x="85343" y="0"/>
                </a:lnTo>
              </a:path>
              <a:path w="864235">
                <a:moveTo>
                  <a:pt x="96012" y="0"/>
                </a:moveTo>
                <a:lnTo>
                  <a:pt x="106679" y="0"/>
                </a:lnTo>
              </a:path>
              <a:path w="864235">
                <a:moveTo>
                  <a:pt x="117348" y="0"/>
                </a:moveTo>
                <a:lnTo>
                  <a:pt x="128015" y="0"/>
                </a:lnTo>
              </a:path>
              <a:path w="864235">
                <a:moveTo>
                  <a:pt x="138684" y="0"/>
                </a:moveTo>
                <a:lnTo>
                  <a:pt x="149351" y="0"/>
                </a:lnTo>
              </a:path>
              <a:path w="864235">
                <a:moveTo>
                  <a:pt x="160020" y="0"/>
                </a:moveTo>
                <a:lnTo>
                  <a:pt x="181355" y="0"/>
                </a:lnTo>
              </a:path>
              <a:path w="864235">
                <a:moveTo>
                  <a:pt x="192024" y="0"/>
                </a:moveTo>
                <a:lnTo>
                  <a:pt x="202691" y="0"/>
                </a:lnTo>
              </a:path>
              <a:path w="864235">
                <a:moveTo>
                  <a:pt x="213360" y="0"/>
                </a:moveTo>
                <a:lnTo>
                  <a:pt x="224027" y="0"/>
                </a:lnTo>
              </a:path>
              <a:path w="864235">
                <a:moveTo>
                  <a:pt x="234696" y="0"/>
                </a:moveTo>
                <a:lnTo>
                  <a:pt x="245363" y="0"/>
                </a:lnTo>
              </a:path>
              <a:path w="864235">
                <a:moveTo>
                  <a:pt x="256032" y="0"/>
                </a:moveTo>
                <a:lnTo>
                  <a:pt x="266699" y="0"/>
                </a:lnTo>
              </a:path>
              <a:path w="864235">
                <a:moveTo>
                  <a:pt x="277368" y="0"/>
                </a:moveTo>
                <a:lnTo>
                  <a:pt x="288035" y="0"/>
                </a:lnTo>
              </a:path>
              <a:path w="864235">
                <a:moveTo>
                  <a:pt x="298704" y="0"/>
                </a:moveTo>
                <a:lnTo>
                  <a:pt x="309371" y="0"/>
                </a:lnTo>
              </a:path>
              <a:path w="864235">
                <a:moveTo>
                  <a:pt x="320040" y="0"/>
                </a:moveTo>
                <a:lnTo>
                  <a:pt x="341375" y="0"/>
                </a:lnTo>
              </a:path>
              <a:path w="864235">
                <a:moveTo>
                  <a:pt x="352044" y="0"/>
                </a:moveTo>
                <a:lnTo>
                  <a:pt x="362711" y="0"/>
                </a:lnTo>
              </a:path>
              <a:path w="864235">
                <a:moveTo>
                  <a:pt x="373380" y="0"/>
                </a:moveTo>
                <a:lnTo>
                  <a:pt x="384047" y="0"/>
                </a:lnTo>
              </a:path>
              <a:path w="864235">
                <a:moveTo>
                  <a:pt x="394716" y="0"/>
                </a:moveTo>
                <a:lnTo>
                  <a:pt x="405383" y="0"/>
                </a:lnTo>
              </a:path>
              <a:path w="864235">
                <a:moveTo>
                  <a:pt x="416052" y="0"/>
                </a:moveTo>
                <a:lnTo>
                  <a:pt x="426719" y="0"/>
                </a:lnTo>
              </a:path>
              <a:path w="864235">
                <a:moveTo>
                  <a:pt x="437388" y="0"/>
                </a:moveTo>
                <a:lnTo>
                  <a:pt x="448055" y="0"/>
                </a:lnTo>
              </a:path>
              <a:path w="864235">
                <a:moveTo>
                  <a:pt x="458724" y="0"/>
                </a:moveTo>
                <a:lnTo>
                  <a:pt x="469391" y="0"/>
                </a:lnTo>
              </a:path>
              <a:path w="864235">
                <a:moveTo>
                  <a:pt x="480060" y="0"/>
                </a:moveTo>
                <a:lnTo>
                  <a:pt x="501395" y="0"/>
                </a:lnTo>
              </a:path>
              <a:path w="864235">
                <a:moveTo>
                  <a:pt x="512064" y="0"/>
                </a:moveTo>
                <a:lnTo>
                  <a:pt x="522731" y="0"/>
                </a:lnTo>
              </a:path>
              <a:path w="864235">
                <a:moveTo>
                  <a:pt x="533400" y="0"/>
                </a:moveTo>
                <a:lnTo>
                  <a:pt x="544067" y="0"/>
                </a:lnTo>
              </a:path>
              <a:path w="864235">
                <a:moveTo>
                  <a:pt x="554736" y="0"/>
                </a:moveTo>
                <a:lnTo>
                  <a:pt x="565403" y="0"/>
                </a:lnTo>
              </a:path>
              <a:path w="864235">
                <a:moveTo>
                  <a:pt x="576072" y="0"/>
                </a:moveTo>
                <a:lnTo>
                  <a:pt x="586739" y="0"/>
                </a:lnTo>
              </a:path>
              <a:path w="864235">
                <a:moveTo>
                  <a:pt x="597408" y="0"/>
                </a:moveTo>
                <a:lnTo>
                  <a:pt x="608075" y="0"/>
                </a:lnTo>
              </a:path>
              <a:path w="864235">
                <a:moveTo>
                  <a:pt x="618744" y="0"/>
                </a:moveTo>
                <a:lnTo>
                  <a:pt x="629411" y="0"/>
                </a:lnTo>
              </a:path>
              <a:path w="864235">
                <a:moveTo>
                  <a:pt x="640080" y="0"/>
                </a:moveTo>
                <a:lnTo>
                  <a:pt x="661415" y="0"/>
                </a:lnTo>
              </a:path>
              <a:path w="864235">
                <a:moveTo>
                  <a:pt x="672084" y="0"/>
                </a:moveTo>
                <a:lnTo>
                  <a:pt x="682751" y="0"/>
                </a:lnTo>
              </a:path>
              <a:path w="864235">
                <a:moveTo>
                  <a:pt x="693420" y="0"/>
                </a:moveTo>
                <a:lnTo>
                  <a:pt x="704087" y="0"/>
                </a:lnTo>
              </a:path>
              <a:path w="864235">
                <a:moveTo>
                  <a:pt x="714756" y="0"/>
                </a:moveTo>
                <a:lnTo>
                  <a:pt x="725423" y="0"/>
                </a:lnTo>
              </a:path>
              <a:path w="864235">
                <a:moveTo>
                  <a:pt x="736092" y="0"/>
                </a:moveTo>
                <a:lnTo>
                  <a:pt x="746759" y="0"/>
                </a:lnTo>
              </a:path>
              <a:path w="864235">
                <a:moveTo>
                  <a:pt x="757428" y="0"/>
                </a:moveTo>
                <a:lnTo>
                  <a:pt x="768095" y="0"/>
                </a:lnTo>
              </a:path>
              <a:path w="864235">
                <a:moveTo>
                  <a:pt x="778764" y="0"/>
                </a:moveTo>
                <a:lnTo>
                  <a:pt x="789431" y="0"/>
                </a:lnTo>
              </a:path>
              <a:path w="864235">
                <a:moveTo>
                  <a:pt x="800100" y="0"/>
                </a:moveTo>
                <a:lnTo>
                  <a:pt x="821435" y="0"/>
                </a:lnTo>
              </a:path>
              <a:path w="864235">
                <a:moveTo>
                  <a:pt x="832104" y="0"/>
                </a:moveTo>
                <a:lnTo>
                  <a:pt x="842771" y="0"/>
                </a:lnTo>
              </a:path>
              <a:path w="864235">
                <a:moveTo>
                  <a:pt x="853440" y="0"/>
                </a:moveTo>
                <a:lnTo>
                  <a:pt x="8641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66800" y="2741676"/>
            <a:ext cx="181355" cy="320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05884" y="274701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9" name="object 219"/>
          <p:cNvGrpSpPr/>
          <p:nvPr/>
        </p:nvGrpSpPr>
        <p:grpSpPr>
          <a:xfrm>
            <a:off x="6251447" y="2741676"/>
            <a:ext cx="64135" cy="10795"/>
            <a:chOff x="6251447" y="2741676"/>
            <a:chExt cx="64135" cy="10795"/>
          </a:xfrm>
        </p:grpSpPr>
        <p:sp>
          <p:nvSpPr>
            <p:cNvPr id="220" name="object 220"/>
            <p:cNvSpPr/>
            <p:nvPr/>
          </p:nvSpPr>
          <p:spPr>
            <a:xfrm>
              <a:off x="6251447" y="27470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304787" y="27470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/>
          <p:nvPr/>
        </p:nvSpPr>
        <p:spPr>
          <a:xfrm>
            <a:off x="6550152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24828" y="274701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74876" y="2741676"/>
            <a:ext cx="128015" cy="320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3400" y="275767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58824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40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93519" y="2741676"/>
            <a:ext cx="74676" cy="320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54836" y="275767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74675" y="0"/>
                </a:lnTo>
              </a:path>
              <a:path w="128269">
                <a:moveTo>
                  <a:pt x="85343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578863" y="275767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1813560" y="2752344"/>
            <a:ext cx="1130935" cy="10795"/>
            <a:chOff x="1813560" y="2752344"/>
            <a:chExt cx="1130935" cy="10795"/>
          </a:xfrm>
        </p:grpSpPr>
        <p:sp>
          <p:nvSpPr>
            <p:cNvPr id="231" name="object 231"/>
            <p:cNvSpPr/>
            <p:nvPr/>
          </p:nvSpPr>
          <p:spPr>
            <a:xfrm>
              <a:off x="1813560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856232" y="2757678"/>
              <a:ext cx="1088390" cy="0"/>
            </a:xfrm>
            <a:custGeom>
              <a:avLst/>
              <a:gdLst/>
              <a:ahLst/>
              <a:cxnLst/>
              <a:rect l="l" t="t" r="r" b="b"/>
              <a:pathLst>
                <a:path w="1088389">
                  <a:moveTo>
                    <a:pt x="0" y="0"/>
                  </a:moveTo>
                  <a:lnTo>
                    <a:pt x="108813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/>
          <p:nvPr/>
        </p:nvSpPr>
        <p:spPr>
          <a:xfrm>
            <a:off x="4363211" y="2709672"/>
            <a:ext cx="1888235" cy="640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4" name="object 234"/>
          <p:cNvGrpSpPr/>
          <p:nvPr/>
        </p:nvGrpSpPr>
        <p:grpSpPr>
          <a:xfrm>
            <a:off x="1066800" y="2741676"/>
            <a:ext cx="5024755" cy="53340"/>
            <a:chOff x="1066800" y="2741676"/>
            <a:chExt cx="5024755" cy="53340"/>
          </a:xfrm>
        </p:grpSpPr>
        <p:sp>
          <p:nvSpPr>
            <p:cNvPr id="235" name="object 235"/>
            <p:cNvSpPr/>
            <p:nvPr/>
          </p:nvSpPr>
          <p:spPr>
            <a:xfrm>
              <a:off x="3552444" y="2757678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955035" y="2741676"/>
              <a:ext cx="576072" cy="3200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66800" y="2752344"/>
              <a:ext cx="5024627" cy="4267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992124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30808" y="278968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48155" y="27896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29511" y="27896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10667" y="0"/>
                </a:lnTo>
              </a:path>
              <a:path w="64134">
                <a:moveTo>
                  <a:pt x="21335" y="0"/>
                </a:moveTo>
                <a:lnTo>
                  <a:pt x="42671" y="0"/>
                </a:lnTo>
              </a:path>
              <a:path w="64134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68196" y="2789682"/>
            <a:ext cx="1408430" cy="0"/>
          </a:xfrm>
          <a:custGeom>
            <a:avLst/>
            <a:gdLst/>
            <a:ahLst/>
            <a:cxnLst/>
            <a:rect l="l" t="t" r="r" b="b"/>
            <a:pathLst>
              <a:path w="1408430">
                <a:moveTo>
                  <a:pt x="0" y="0"/>
                </a:moveTo>
                <a:lnTo>
                  <a:pt x="10667" y="0"/>
                </a:lnTo>
              </a:path>
              <a:path w="1408430">
                <a:moveTo>
                  <a:pt x="21336" y="0"/>
                </a:moveTo>
                <a:lnTo>
                  <a:pt x="32003" y="0"/>
                </a:lnTo>
              </a:path>
              <a:path w="1408430">
                <a:moveTo>
                  <a:pt x="42671" y="0"/>
                </a:moveTo>
                <a:lnTo>
                  <a:pt x="64007" y="0"/>
                </a:lnTo>
              </a:path>
              <a:path w="1408430">
                <a:moveTo>
                  <a:pt x="74675" y="0"/>
                </a:moveTo>
                <a:lnTo>
                  <a:pt x="85343" y="0"/>
                </a:lnTo>
              </a:path>
              <a:path w="1408430">
                <a:moveTo>
                  <a:pt x="96011" y="0"/>
                </a:moveTo>
                <a:lnTo>
                  <a:pt x="106679" y="0"/>
                </a:lnTo>
              </a:path>
              <a:path w="1408430">
                <a:moveTo>
                  <a:pt x="117347" y="0"/>
                </a:moveTo>
                <a:lnTo>
                  <a:pt x="128015" y="0"/>
                </a:lnTo>
              </a:path>
              <a:path w="1408430">
                <a:moveTo>
                  <a:pt x="138684" y="0"/>
                </a:moveTo>
                <a:lnTo>
                  <a:pt x="149351" y="0"/>
                </a:lnTo>
              </a:path>
              <a:path w="1408430">
                <a:moveTo>
                  <a:pt x="160019" y="0"/>
                </a:moveTo>
                <a:lnTo>
                  <a:pt x="170687" y="0"/>
                </a:lnTo>
              </a:path>
              <a:path w="1408430">
                <a:moveTo>
                  <a:pt x="181355" y="0"/>
                </a:moveTo>
                <a:lnTo>
                  <a:pt x="192023" y="0"/>
                </a:lnTo>
              </a:path>
              <a:path w="1408430">
                <a:moveTo>
                  <a:pt x="202691" y="0"/>
                </a:moveTo>
                <a:lnTo>
                  <a:pt x="224027" y="0"/>
                </a:lnTo>
              </a:path>
              <a:path w="1408430">
                <a:moveTo>
                  <a:pt x="234696" y="0"/>
                </a:moveTo>
                <a:lnTo>
                  <a:pt x="245363" y="0"/>
                </a:lnTo>
              </a:path>
              <a:path w="1408430">
                <a:moveTo>
                  <a:pt x="256031" y="0"/>
                </a:moveTo>
                <a:lnTo>
                  <a:pt x="266699" y="0"/>
                </a:lnTo>
              </a:path>
              <a:path w="1408430">
                <a:moveTo>
                  <a:pt x="277367" y="0"/>
                </a:moveTo>
                <a:lnTo>
                  <a:pt x="288035" y="0"/>
                </a:lnTo>
              </a:path>
              <a:path w="1408430">
                <a:moveTo>
                  <a:pt x="298703" y="0"/>
                </a:moveTo>
                <a:lnTo>
                  <a:pt x="309371" y="0"/>
                </a:lnTo>
              </a:path>
              <a:path w="1408430">
                <a:moveTo>
                  <a:pt x="320040" y="0"/>
                </a:moveTo>
                <a:lnTo>
                  <a:pt x="330707" y="0"/>
                </a:lnTo>
              </a:path>
              <a:path w="1408430">
                <a:moveTo>
                  <a:pt x="341375" y="0"/>
                </a:moveTo>
                <a:lnTo>
                  <a:pt x="352043" y="0"/>
                </a:lnTo>
              </a:path>
              <a:path w="1408430">
                <a:moveTo>
                  <a:pt x="362711" y="0"/>
                </a:moveTo>
                <a:lnTo>
                  <a:pt x="384047" y="0"/>
                </a:lnTo>
              </a:path>
              <a:path w="1408430">
                <a:moveTo>
                  <a:pt x="394716" y="0"/>
                </a:moveTo>
                <a:lnTo>
                  <a:pt x="405383" y="0"/>
                </a:lnTo>
              </a:path>
              <a:path w="1408430">
                <a:moveTo>
                  <a:pt x="416051" y="0"/>
                </a:moveTo>
                <a:lnTo>
                  <a:pt x="426719" y="0"/>
                </a:lnTo>
              </a:path>
              <a:path w="1408430">
                <a:moveTo>
                  <a:pt x="437387" y="0"/>
                </a:moveTo>
                <a:lnTo>
                  <a:pt x="448055" y="0"/>
                </a:lnTo>
              </a:path>
              <a:path w="1408430">
                <a:moveTo>
                  <a:pt x="458723" y="0"/>
                </a:moveTo>
                <a:lnTo>
                  <a:pt x="469391" y="0"/>
                </a:lnTo>
              </a:path>
              <a:path w="1408430">
                <a:moveTo>
                  <a:pt x="480059" y="0"/>
                </a:moveTo>
                <a:lnTo>
                  <a:pt x="490727" y="0"/>
                </a:lnTo>
              </a:path>
              <a:path w="1408430">
                <a:moveTo>
                  <a:pt x="501396" y="0"/>
                </a:moveTo>
                <a:lnTo>
                  <a:pt x="512063" y="0"/>
                </a:lnTo>
              </a:path>
              <a:path w="1408430">
                <a:moveTo>
                  <a:pt x="522731" y="0"/>
                </a:moveTo>
                <a:lnTo>
                  <a:pt x="544067" y="0"/>
                </a:lnTo>
              </a:path>
              <a:path w="1408430">
                <a:moveTo>
                  <a:pt x="554735" y="0"/>
                </a:moveTo>
                <a:lnTo>
                  <a:pt x="565403" y="0"/>
                </a:lnTo>
              </a:path>
              <a:path w="1408430">
                <a:moveTo>
                  <a:pt x="576072" y="0"/>
                </a:moveTo>
                <a:lnTo>
                  <a:pt x="586739" y="0"/>
                </a:lnTo>
              </a:path>
              <a:path w="1408430">
                <a:moveTo>
                  <a:pt x="597407" y="0"/>
                </a:moveTo>
                <a:lnTo>
                  <a:pt x="608075" y="0"/>
                </a:lnTo>
              </a:path>
              <a:path w="1408430">
                <a:moveTo>
                  <a:pt x="618743" y="0"/>
                </a:moveTo>
                <a:lnTo>
                  <a:pt x="629411" y="0"/>
                </a:lnTo>
              </a:path>
              <a:path w="1408430">
                <a:moveTo>
                  <a:pt x="640079" y="0"/>
                </a:moveTo>
                <a:lnTo>
                  <a:pt x="650747" y="0"/>
                </a:lnTo>
              </a:path>
              <a:path w="1408430">
                <a:moveTo>
                  <a:pt x="661416" y="0"/>
                </a:moveTo>
                <a:lnTo>
                  <a:pt x="672083" y="0"/>
                </a:lnTo>
              </a:path>
              <a:path w="1408430">
                <a:moveTo>
                  <a:pt x="682751" y="0"/>
                </a:moveTo>
                <a:lnTo>
                  <a:pt x="704087" y="0"/>
                </a:lnTo>
              </a:path>
              <a:path w="1408430">
                <a:moveTo>
                  <a:pt x="714755" y="0"/>
                </a:moveTo>
                <a:lnTo>
                  <a:pt x="725423" y="0"/>
                </a:lnTo>
              </a:path>
              <a:path w="1408430">
                <a:moveTo>
                  <a:pt x="736091" y="0"/>
                </a:moveTo>
                <a:lnTo>
                  <a:pt x="746759" y="0"/>
                </a:lnTo>
              </a:path>
              <a:path w="1408430">
                <a:moveTo>
                  <a:pt x="757428" y="0"/>
                </a:moveTo>
                <a:lnTo>
                  <a:pt x="768095" y="0"/>
                </a:lnTo>
              </a:path>
              <a:path w="1408430">
                <a:moveTo>
                  <a:pt x="778763" y="0"/>
                </a:moveTo>
                <a:lnTo>
                  <a:pt x="789431" y="0"/>
                </a:lnTo>
              </a:path>
              <a:path w="1408430">
                <a:moveTo>
                  <a:pt x="800099" y="0"/>
                </a:moveTo>
                <a:lnTo>
                  <a:pt x="810767" y="0"/>
                </a:lnTo>
              </a:path>
              <a:path w="1408430">
                <a:moveTo>
                  <a:pt x="821435" y="0"/>
                </a:moveTo>
                <a:lnTo>
                  <a:pt x="832103" y="0"/>
                </a:lnTo>
              </a:path>
              <a:path w="1408430">
                <a:moveTo>
                  <a:pt x="842772" y="0"/>
                </a:moveTo>
                <a:lnTo>
                  <a:pt x="864107" y="0"/>
                </a:lnTo>
              </a:path>
              <a:path w="1408430">
                <a:moveTo>
                  <a:pt x="874775" y="0"/>
                </a:moveTo>
                <a:lnTo>
                  <a:pt x="885443" y="0"/>
                </a:lnTo>
              </a:path>
              <a:path w="1408430">
                <a:moveTo>
                  <a:pt x="896111" y="0"/>
                </a:moveTo>
                <a:lnTo>
                  <a:pt x="906779" y="0"/>
                </a:lnTo>
              </a:path>
              <a:path w="1408430">
                <a:moveTo>
                  <a:pt x="917447" y="0"/>
                </a:moveTo>
                <a:lnTo>
                  <a:pt x="928115" y="0"/>
                </a:lnTo>
              </a:path>
              <a:path w="1408430">
                <a:moveTo>
                  <a:pt x="938784" y="0"/>
                </a:moveTo>
                <a:lnTo>
                  <a:pt x="949451" y="0"/>
                </a:lnTo>
              </a:path>
              <a:path w="1408430">
                <a:moveTo>
                  <a:pt x="960119" y="0"/>
                </a:moveTo>
                <a:lnTo>
                  <a:pt x="970787" y="0"/>
                </a:lnTo>
              </a:path>
              <a:path w="1408430">
                <a:moveTo>
                  <a:pt x="981455" y="0"/>
                </a:moveTo>
                <a:lnTo>
                  <a:pt x="992123" y="0"/>
                </a:lnTo>
              </a:path>
              <a:path w="1408430">
                <a:moveTo>
                  <a:pt x="1002791" y="0"/>
                </a:moveTo>
                <a:lnTo>
                  <a:pt x="1024127" y="0"/>
                </a:lnTo>
              </a:path>
              <a:path w="1408430">
                <a:moveTo>
                  <a:pt x="1034795" y="0"/>
                </a:moveTo>
                <a:lnTo>
                  <a:pt x="1045463" y="0"/>
                </a:lnTo>
              </a:path>
              <a:path w="1408430">
                <a:moveTo>
                  <a:pt x="1056131" y="0"/>
                </a:moveTo>
                <a:lnTo>
                  <a:pt x="1066799" y="0"/>
                </a:lnTo>
              </a:path>
              <a:path w="1408430">
                <a:moveTo>
                  <a:pt x="1077467" y="0"/>
                </a:moveTo>
                <a:lnTo>
                  <a:pt x="1088135" y="0"/>
                </a:lnTo>
              </a:path>
              <a:path w="1408430">
                <a:moveTo>
                  <a:pt x="1098804" y="0"/>
                </a:moveTo>
                <a:lnTo>
                  <a:pt x="1109471" y="0"/>
                </a:lnTo>
              </a:path>
              <a:path w="1408430">
                <a:moveTo>
                  <a:pt x="1120139" y="0"/>
                </a:moveTo>
                <a:lnTo>
                  <a:pt x="1130807" y="0"/>
                </a:lnTo>
              </a:path>
              <a:path w="1408430">
                <a:moveTo>
                  <a:pt x="1141475" y="0"/>
                </a:moveTo>
                <a:lnTo>
                  <a:pt x="1152143" y="0"/>
                </a:lnTo>
              </a:path>
              <a:path w="1408430">
                <a:moveTo>
                  <a:pt x="1162811" y="0"/>
                </a:moveTo>
                <a:lnTo>
                  <a:pt x="1184147" y="0"/>
                </a:lnTo>
              </a:path>
              <a:path w="1408430">
                <a:moveTo>
                  <a:pt x="1194816" y="0"/>
                </a:moveTo>
                <a:lnTo>
                  <a:pt x="1205483" y="0"/>
                </a:lnTo>
              </a:path>
              <a:path w="1408430">
                <a:moveTo>
                  <a:pt x="1216151" y="0"/>
                </a:moveTo>
                <a:lnTo>
                  <a:pt x="1226819" y="0"/>
                </a:lnTo>
              </a:path>
              <a:path w="1408430">
                <a:moveTo>
                  <a:pt x="1237487" y="0"/>
                </a:moveTo>
                <a:lnTo>
                  <a:pt x="1248155" y="0"/>
                </a:lnTo>
              </a:path>
              <a:path w="1408430">
                <a:moveTo>
                  <a:pt x="1258823" y="0"/>
                </a:moveTo>
                <a:lnTo>
                  <a:pt x="1269491" y="0"/>
                </a:lnTo>
              </a:path>
              <a:path w="1408430">
                <a:moveTo>
                  <a:pt x="1280160" y="0"/>
                </a:moveTo>
                <a:lnTo>
                  <a:pt x="1290827" y="0"/>
                </a:lnTo>
              </a:path>
              <a:path w="1408430">
                <a:moveTo>
                  <a:pt x="1301495" y="0"/>
                </a:moveTo>
                <a:lnTo>
                  <a:pt x="1312163" y="0"/>
                </a:lnTo>
              </a:path>
              <a:path w="1408430">
                <a:moveTo>
                  <a:pt x="1322831" y="0"/>
                </a:moveTo>
                <a:lnTo>
                  <a:pt x="1344167" y="0"/>
                </a:lnTo>
              </a:path>
              <a:path w="1408430">
                <a:moveTo>
                  <a:pt x="1354836" y="0"/>
                </a:moveTo>
                <a:lnTo>
                  <a:pt x="1365503" y="0"/>
                </a:lnTo>
              </a:path>
              <a:path w="1408430">
                <a:moveTo>
                  <a:pt x="1376172" y="0"/>
                </a:moveTo>
                <a:lnTo>
                  <a:pt x="1386839" y="0"/>
                </a:lnTo>
              </a:path>
              <a:path w="1408430">
                <a:moveTo>
                  <a:pt x="1397507" y="0"/>
                </a:moveTo>
                <a:lnTo>
                  <a:pt x="140817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09771" y="2789682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10667" y="0"/>
                </a:lnTo>
              </a:path>
              <a:path w="426720">
                <a:moveTo>
                  <a:pt x="21335" y="0"/>
                </a:moveTo>
                <a:lnTo>
                  <a:pt x="42671" y="0"/>
                </a:lnTo>
              </a:path>
              <a:path w="426720">
                <a:moveTo>
                  <a:pt x="53339" y="0"/>
                </a:moveTo>
                <a:lnTo>
                  <a:pt x="64007" y="0"/>
                </a:lnTo>
              </a:path>
              <a:path w="426720">
                <a:moveTo>
                  <a:pt x="74675" y="0"/>
                </a:moveTo>
                <a:lnTo>
                  <a:pt x="85343" y="0"/>
                </a:lnTo>
              </a:path>
              <a:path w="426720">
                <a:moveTo>
                  <a:pt x="96012" y="0"/>
                </a:moveTo>
                <a:lnTo>
                  <a:pt x="106679" y="0"/>
                </a:lnTo>
              </a:path>
              <a:path w="426720">
                <a:moveTo>
                  <a:pt x="117347" y="0"/>
                </a:moveTo>
                <a:lnTo>
                  <a:pt x="128015" y="0"/>
                </a:lnTo>
              </a:path>
              <a:path w="426720">
                <a:moveTo>
                  <a:pt x="138683" y="0"/>
                </a:moveTo>
                <a:lnTo>
                  <a:pt x="149351" y="0"/>
                </a:lnTo>
              </a:path>
              <a:path w="426720">
                <a:moveTo>
                  <a:pt x="160019" y="0"/>
                </a:moveTo>
                <a:lnTo>
                  <a:pt x="170687" y="0"/>
                </a:lnTo>
              </a:path>
              <a:path w="426720">
                <a:moveTo>
                  <a:pt x="181355" y="0"/>
                </a:moveTo>
                <a:lnTo>
                  <a:pt x="202691" y="0"/>
                </a:lnTo>
              </a:path>
              <a:path w="426720">
                <a:moveTo>
                  <a:pt x="213359" y="0"/>
                </a:moveTo>
                <a:lnTo>
                  <a:pt x="224027" y="0"/>
                </a:lnTo>
              </a:path>
              <a:path w="426720">
                <a:moveTo>
                  <a:pt x="234695" y="0"/>
                </a:moveTo>
                <a:lnTo>
                  <a:pt x="245363" y="0"/>
                </a:lnTo>
              </a:path>
              <a:path w="426720">
                <a:moveTo>
                  <a:pt x="256031" y="0"/>
                </a:moveTo>
                <a:lnTo>
                  <a:pt x="266699" y="0"/>
                </a:lnTo>
              </a:path>
              <a:path w="426720">
                <a:moveTo>
                  <a:pt x="277367" y="0"/>
                </a:moveTo>
                <a:lnTo>
                  <a:pt x="288035" y="0"/>
                </a:lnTo>
              </a:path>
              <a:path w="426720">
                <a:moveTo>
                  <a:pt x="298703" y="0"/>
                </a:moveTo>
                <a:lnTo>
                  <a:pt x="309371" y="0"/>
                </a:lnTo>
              </a:path>
              <a:path w="426720">
                <a:moveTo>
                  <a:pt x="320039" y="0"/>
                </a:moveTo>
                <a:lnTo>
                  <a:pt x="330707" y="0"/>
                </a:lnTo>
              </a:path>
              <a:path w="426720">
                <a:moveTo>
                  <a:pt x="341375" y="0"/>
                </a:moveTo>
                <a:lnTo>
                  <a:pt x="362711" y="0"/>
                </a:lnTo>
              </a:path>
              <a:path w="426720">
                <a:moveTo>
                  <a:pt x="373379" y="0"/>
                </a:moveTo>
                <a:lnTo>
                  <a:pt x="384047" y="0"/>
                </a:lnTo>
              </a:path>
              <a:path w="426720">
                <a:moveTo>
                  <a:pt x="394715" y="0"/>
                </a:moveTo>
                <a:lnTo>
                  <a:pt x="405383" y="0"/>
                </a:lnTo>
              </a:path>
              <a:path w="426720">
                <a:moveTo>
                  <a:pt x="416051" y="0"/>
                </a:moveTo>
                <a:lnTo>
                  <a:pt x="42671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15455" y="2741676"/>
            <a:ext cx="384047" cy="6400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458723" y="2645664"/>
            <a:ext cx="5867400" cy="181610"/>
            <a:chOff x="458723" y="2645664"/>
            <a:chExt cx="5867400" cy="181610"/>
          </a:xfrm>
        </p:grpSpPr>
        <p:sp>
          <p:nvSpPr>
            <p:cNvPr id="246" name="object 246"/>
            <p:cNvSpPr/>
            <p:nvPr/>
          </p:nvSpPr>
          <p:spPr>
            <a:xfrm>
              <a:off x="3947159" y="278968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85343" y="0"/>
                  </a:lnTo>
                </a:path>
                <a:path w="192404">
                  <a:moveTo>
                    <a:pt x="96012" y="0"/>
                  </a:moveTo>
                  <a:lnTo>
                    <a:pt x="106679" y="0"/>
                  </a:lnTo>
                </a:path>
                <a:path w="192404">
                  <a:moveTo>
                    <a:pt x="117347" y="0"/>
                  </a:moveTo>
                  <a:lnTo>
                    <a:pt x="12801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8723" y="2645664"/>
              <a:ext cx="5814059" cy="181355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149852" y="2789682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10667" y="0"/>
                  </a:lnTo>
                </a:path>
                <a:path w="203200">
                  <a:moveTo>
                    <a:pt x="21336" y="0"/>
                  </a:moveTo>
                  <a:lnTo>
                    <a:pt x="42671" y="0"/>
                  </a:lnTo>
                </a:path>
                <a:path w="203200">
                  <a:moveTo>
                    <a:pt x="53339" y="0"/>
                  </a:moveTo>
                  <a:lnTo>
                    <a:pt x="64007" y="0"/>
                  </a:lnTo>
                </a:path>
                <a:path w="203200">
                  <a:moveTo>
                    <a:pt x="74675" y="0"/>
                  </a:moveTo>
                  <a:lnTo>
                    <a:pt x="85343" y="0"/>
                  </a:lnTo>
                </a:path>
                <a:path w="203200">
                  <a:moveTo>
                    <a:pt x="96012" y="0"/>
                  </a:moveTo>
                  <a:lnTo>
                    <a:pt x="106679" y="0"/>
                  </a:lnTo>
                </a:path>
                <a:path w="203200">
                  <a:moveTo>
                    <a:pt x="117348" y="0"/>
                  </a:moveTo>
                  <a:lnTo>
                    <a:pt x="128015" y="0"/>
                  </a:lnTo>
                </a:path>
                <a:path w="203200">
                  <a:moveTo>
                    <a:pt x="138684" y="0"/>
                  </a:moveTo>
                  <a:lnTo>
                    <a:pt x="149351" y="0"/>
                  </a:lnTo>
                </a:path>
                <a:path w="203200">
                  <a:moveTo>
                    <a:pt x="160020" y="0"/>
                  </a:moveTo>
                  <a:lnTo>
                    <a:pt x="170687" y="0"/>
                  </a:lnTo>
                </a:path>
                <a:path w="203200">
                  <a:moveTo>
                    <a:pt x="181355" y="0"/>
                  </a:moveTo>
                  <a:lnTo>
                    <a:pt x="2026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62811" y="2784348"/>
              <a:ext cx="266699" cy="3200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405883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427220" y="27896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20140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74876" y="2800350"/>
              <a:ext cx="1312545" cy="0"/>
            </a:xfrm>
            <a:custGeom>
              <a:avLst/>
              <a:gdLst/>
              <a:ahLst/>
              <a:cxnLst/>
              <a:rect l="l" t="t" r="r" b="b"/>
              <a:pathLst>
                <a:path w="1312545">
                  <a:moveTo>
                    <a:pt x="0" y="0"/>
                  </a:moveTo>
                  <a:lnTo>
                    <a:pt x="131216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429512" y="2784348"/>
              <a:ext cx="234695" cy="3200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363212" y="2784348"/>
              <a:ext cx="1909571" cy="2133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552444" y="280035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987040" y="2784348"/>
              <a:ext cx="544067" cy="3200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20539" y="28003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66103" y="2800350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0" y="0"/>
                  </a:moveTo>
                  <a:lnTo>
                    <a:pt x="10667" y="0"/>
                  </a:lnTo>
                </a:path>
                <a:path w="160020">
                  <a:moveTo>
                    <a:pt x="74675" y="0"/>
                  </a:moveTo>
                  <a:lnTo>
                    <a:pt x="106679" y="0"/>
                  </a:lnTo>
                </a:path>
                <a:path w="160020">
                  <a:moveTo>
                    <a:pt x="149351" y="0"/>
                  </a:moveTo>
                  <a:lnTo>
                    <a:pt x="16001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/>
          <p:nvPr/>
        </p:nvSpPr>
        <p:spPr>
          <a:xfrm>
            <a:off x="6560819" y="280035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308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08175" y="28110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68196" y="28110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685544" y="2811017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0667" y="0"/>
                </a:lnTo>
              </a:path>
              <a:path w="1312545">
                <a:moveTo>
                  <a:pt x="21336" y="0"/>
                </a:moveTo>
                <a:lnTo>
                  <a:pt x="32003" y="0"/>
                </a:lnTo>
              </a:path>
              <a:path w="1312545">
                <a:moveTo>
                  <a:pt x="42671" y="0"/>
                </a:moveTo>
                <a:lnTo>
                  <a:pt x="53339" y="0"/>
                </a:lnTo>
              </a:path>
              <a:path w="1312545">
                <a:moveTo>
                  <a:pt x="64007" y="0"/>
                </a:moveTo>
                <a:lnTo>
                  <a:pt x="74675" y="0"/>
                </a:lnTo>
              </a:path>
              <a:path w="1312545">
                <a:moveTo>
                  <a:pt x="85343" y="0"/>
                </a:moveTo>
                <a:lnTo>
                  <a:pt x="106679" y="0"/>
                </a:lnTo>
              </a:path>
              <a:path w="1312545">
                <a:moveTo>
                  <a:pt x="117348" y="0"/>
                </a:moveTo>
                <a:lnTo>
                  <a:pt x="128015" y="0"/>
                </a:lnTo>
              </a:path>
              <a:path w="1312545">
                <a:moveTo>
                  <a:pt x="138683" y="0"/>
                </a:moveTo>
                <a:lnTo>
                  <a:pt x="149351" y="0"/>
                </a:lnTo>
              </a:path>
              <a:path w="1312545">
                <a:moveTo>
                  <a:pt x="160019" y="0"/>
                </a:moveTo>
                <a:lnTo>
                  <a:pt x="170687" y="0"/>
                </a:lnTo>
              </a:path>
              <a:path w="1312545">
                <a:moveTo>
                  <a:pt x="181356" y="0"/>
                </a:moveTo>
                <a:lnTo>
                  <a:pt x="192023" y="0"/>
                </a:lnTo>
              </a:path>
              <a:path w="1312545">
                <a:moveTo>
                  <a:pt x="202692" y="0"/>
                </a:moveTo>
                <a:lnTo>
                  <a:pt x="213359" y="0"/>
                </a:lnTo>
              </a:path>
              <a:path w="1312545">
                <a:moveTo>
                  <a:pt x="224027" y="0"/>
                </a:moveTo>
                <a:lnTo>
                  <a:pt x="234695" y="0"/>
                </a:lnTo>
              </a:path>
              <a:path w="1312545">
                <a:moveTo>
                  <a:pt x="245363" y="0"/>
                </a:moveTo>
                <a:lnTo>
                  <a:pt x="266699" y="0"/>
                </a:lnTo>
              </a:path>
              <a:path w="1312545">
                <a:moveTo>
                  <a:pt x="277368" y="0"/>
                </a:moveTo>
                <a:lnTo>
                  <a:pt x="288035" y="0"/>
                </a:lnTo>
              </a:path>
              <a:path w="1312545">
                <a:moveTo>
                  <a:pt x="298703" y="0"/>
                </a:moveTo>
                <a:lnTo>
                  <a:pt x="309371" y="0"/>
                </a:lnTo>
              </a:path>
              <a:path w="1312545">
                <a:moveTo>
                  <a:pt x="320039" y="0"/>
                </a:moveTo>
                <a:lnTo>
                  <a:pt x="330707" y="0"/>
                </a:lnTo>
              </a:path>
              <a:path w="1312545">
                <a:moveTo>
                  <a:pt x="341375" y="0"/>
                </a:moveTo>
                <a:lnTo>
                  <a:pt x="352043" y="0"/>
                </a:lnTo>
              </a:path>
              <a:path w="1312545">
                <a:moveTo>
                  <a:pt x="362712" y="0"/>
                </a:moveTo>
                <a:lnTo>
                  <a:pt x="373379" y="0"/>
                </a:lnTo>
              </a:path>
              <a:path w="1312545">
                <a:moveTo>
                  <a:pt x="384048" y="0"/>
                </a:moveTo>
                <a:lnTo>
                  <a:pt x="394715" y="0"/>
                </a:lnTo>
              </a:path>
              <a:path w="1312545">
                <a:moveTo>
                  <a:pt x="405383" y="0"/>
                </a:moveTo>
                <a:lnTo>
                  <a:pt x="426719" y="0"/>
                </a:lnTo>
              </a:path>
              <a:path w="1312545">
                <a:moveTo>
                  <a:pt x="437388" y="0"/>
                </a:moveTo>
                <a:lnTo>
                  <a:pt x="448055" y="0"/>
                </a:lnTo>
              </a:path>
              <a:path w="1312545">
                <a:moveTo>
                  <a:pt x="458724" y="0"/>
                </a:moveTo>
                <a:lnTo>
                  <a:pt x="469391" y="0"/>
                </a:lnTo>
              </a:path>
              <a:path w="1312545">
                <a:moveTo>
                  <a:pt x="480059" y="0"/>
                </a:moveTo>
                <a:lnTo>
                  <a:pt x="490727" y="0"/>
                </a:lnTo>
              </a:path>
              <a:path w="1312545">
                <a:moveTo>
                  <a:pt x="501395" y="0"/>
                </a:moveTo>
                <a:lnTo>
                  <a:pt x="512063" y="0"/>
                </a:lnTo>
              </a:path>
              <a:path w="1312545">
                <a:moveTo>
                  <a:pt x="522731" y="0"/>
                </a:moveTo>
                <a:lnTo>
                  <a:pt x="533399" y="0"/>
                </a:lnTo>
              </a:path>
              <a:path w="1312545">
                <a:moveTo>
                  <a:pt x="544068" y="0"/>
                </a:moveTo>
                <a:lnTo>
                  <a:pt x="554735" y="0"/>
                </a:lnTo>
              </a:path>
              <a:path w="1312545">
                <a:moveTo>
                  <a:pt x="565403" y="0"/>
                </a:moveTo>
                <a:lnTo>
                  <a:pt x="586739" y="0"/>
                </a:lnTo>
              </a:path>
              <a:path w="1312545">
                <a:moveTo>
                  <a:pt x="597407" y="0"/>
                </a:moveTo>
                <a:lnTo>
                  <a:pt x="608075" y="0"/>
                </a:lnTo>
              </a:path>
              <a:path w="1312545">
                <a:moveTo>
                  <a:pt x="618744" y="0"/>
                </a:moveTo>
                <a:lnTo>
                  <a:pt x="629411" y="0"/>
                </a:lnTo>
              </a:path>
              <a:path w="1312545">
                <a:moveTo>
                  <a:pt x="640080" y="0"/>
                </a:moveTo>
                <a:lnTo>
                  <a:pt x="650747" y="0"/>
                </a:lnTo>
              </a:path>
              <a:path w="1312545">
                <a:moveTo>
                  <a:pt x="661415" y="0"/>
                </a:moveTo>
                <a:lnTo>
                  <a:pt x="672083" y="0"/>
                </a:lnTo>
              </a:path>
              <a:path w="1312545">
                <a:moveTo>
                  <a:pt x="682751" y="0"/>
                </a:moveTo>
                <a:lnTo>
                  <a:pt x="693419" y="0"/>
                </a:lnTo>
              </a:path>
              <a:path w="1312545">
                <a:moveTo>
                  <a:pt x="704088" y="0"/>
                </a:moveTo>
                <a:lnTo>
                  <a:pt x="714755" y="0"/>
                </a:lnTo>
              </a:path>
              <a:path w="1312545">
                <a:moveTo>
                  <a:pt x="725424" y="0"/>
                </a:moveTo>
                <a:lnTo>
                  <a:pt x="746759" y="0"/>
                </a:lnTo>
              </a:path>
              <a:path w="1312545">
                <a:moveTo>
                  <a:pt x="757427" y="0"/>
                </a:moveTo>
                <a:lnTo>
                  <a:pt x="768095" y="0"/>
                </a:lnTo>
              </a:path>
              <a:path w="1312545">
                <a:moveTo>
                  <a:pt x="778763" y="0"/>
                </a:moveTo>
                <a:lnTo>
                  <a:pt x="789431" y="0"/>
                </a:lnTo>
              </a:path>
              <a:path w="1312545">
                <a:moveTo>
                  <a:pt x="800100" y="0"/>
                </a:moveTo>
                <a:lnTo>
                  <a:pt x="810767" y="0"/>
                </a:lnTo>
              </a:path>
              <a:path w="1312545">
                <a:moveTo>
                  <a:pt x="821436" y="0"/>
                </a:moveTo>
                <a:lnTo>
                  <a:pt x="832103" y="0"/>
                </a:lnTo>
              </a:path>
              <a:path w="1312545">
                <a:moveTo>
                  <a:pt x="842771" y="0"/>
                </a:moveTo>
                <a:lnTo>
                  <a:pt x="853439" y="0"/>
                </a:lnTo>
              </a:path>
              <a:path w="1312545">
                <a:moveTo>
                  <a:pt x="864107" y="0"/>
                </a:moveTo>
                <a:lnTo>
                  <a:pt x="874775" y="0"/>
                </a:lnTo>
              </a:path>
              <a:path w="1312545">
                <a:moveTo>
                  <a:pt x="885444" y="0"/>
                </a:moveTo>
                <a:lnTo>
                  <a:pt x="906779" y="0"/>
                </a:lnTo>
              </a:path>
              <a:path w="1312545">
                <a:moveTo>
                  <a:pt x="917447" y="0"/>
                </a:moveTo>
                <a:lnTo>
                  <a:pt x="928115" y="0"/>
                </a:lnTo>
              </a:path>
              <a:path w="1312545">
                <a:moveTo>
                  <a:pt x="938783" y="0"/>
                </a:moveTo>
                <a:lnTo>
                  <a:pt x="949451" y="0"/>
                </a:lnTo>
              </a:path>
              <a:path w="1312545">
                <a:moveTo>
                  <a:pt x="960119" y="0"/>
                </a:moveTo>
                <a:lnTo>
                  <a:pt x="970787" y="0"/>
                </a:lnTo>
              </a:path>
              <a:path w="1312545">
                <a:moveTo>
                  <a:pt x="981456" y="0"/>
                </a:moveTo>
                <a:lnTo>
                  <a:pt x="992123" y="0"/>
                </a:lnTo>
              </a:path>
              <a:path w="1312545">
                <a:moveTo>
                  <a:pt x="1002791" y="0"/>
                </a:moveTo>
                <a:lnTo>
                  <a:pt x="1013459" y="0"/>
                </a:lnTo>
              </a:path>
              <a:path w="1312545">
                <a:moveTo>
                  <a:pt x="1024127" y="0"/>
                </a:moveTo>
                <a:lnTo>
                  <a:pt x="1034795" y="0"/>
                </a:lnTo>
              </a:path>
              <a:path w="1312545">
                <a:moveTo>
                  <a:pt x="1045463" y="0"/>
                </a:moveTo>
                <a:lnTo>
                  <a:pt x="1066799" y="0"/>
                </a:lnTo>
              </a:path>
              <a:path w="1312545">
                <a:moveTo>
                  <a:pt x="1077468" y="0"/>
                </a:moveTo>
                <a:lnTo>
                  <a:pt x="1088135" y="0"/>
                </a:lnTo>
              </a:path>
              <a:path w="1312545">
                <a:moveTo>
                  <a:pt x="1098803" y="0"/>
                </a:moveTo>
                <a:lnTo>
                  <a:pt x="1109471" y="0"/>
                </a:lnTo>
              </a:path>
              <a:path w="1312545">
                <a:moveTo>
                  <a:pt x="1120139" y="0"/>
                </a:moveTo>
                <a:lnTo>
                  <a:pt x="1130807" y="0"/>
                </a:lnTo>
              </a:path>
              <a:path w="1312545">
                <a:moveTo>
                  <a:pt x="1141476" y="0"/>
                </a:moveTo>
                <a:lnTo>
                  <a:pt x="1152143" y="0"/>
                </a:lnTo>
              </a:path>
              <a:path w="1312545">
                <a:moveTo>
                  <a:pt x="1162812" y="0"/>
                </a:moveTo>
                <a:lnTo>
                  <a:pt x="1173479" y="0"/>
                </a:lnTo>
              </a:path>
              <a:path w="1312545">
                <a:moveTo>
                  <a:pt x="1184147" y="0"/>
                </a:moveTo>
                <a:lnTo>
                  <a:pt x="1194815" y="0"/>
                </a:lnTo>
              </a:path>
              <a:path w="1312545">
                <a:moveTo>
                  <a:pt x="1205483" y="0"/>
                </a:moveTo>
                <a:lnTo>
                  <a:pt x="1226819" y="0"/>
                </a:lnTo>
              </a:path>
              <a:path w="1312545">
                <a:moveTo>
                  <a:pt x="1237488" y="0"/>
                </a:moveTo>
                <a:lnTo>
                  <a:pt x="1248155" y="0"/>
                </a:lnTo>
              </a:path>
              <a:path w="1312545">
                <a:moveTo>
                  <a:pt x="1258824" y="0"/>
                </a:moveTo>
                <a:lnTo>
                  <a:pt x="1269491" y="0"/>
                </a:lnTo>
              </a:path>
              <a:path w="1312545">
                <a:moveTo>
                  <a:pt x="1280159" y="0"/>
                </a:moveTo>
                <a:lnTo>
                  <a:pt x="1290827" y="0"/>
                </a:lnTo>
              </a:path>
              <a:path w="1312545">
                <a:moveTo>
                  <a:pt x="1301495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531108" y="2811017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1335" y="0"/>
                </a:lnTo>
              </a:path>
              <a:path w="224154">
                <a:moveTo>
                  <a:pt x="32004" y="0"/>
                </a:moveTo>
                <a:lnTo>
                  <a:pt x="42671" y="0"/>
                </a:lnTo>
              </a:path>
              <a:path w="224154">
                <a:moveTo>
                  <a:pt x="53340" y="0"/>
                </a:moveTo>
                <a:lnTo>
                  <a:pt x="64007" y="0"/>
                </a:lnTo>
              </a:path>
              <a:path w="224154">
                <a:moveTo>
                  <a:pt x="74676" y="0"/>
                </a:moveTo>
                <a:lnTo>
                  <a:pt x="85343" y="0"/>
                </a:lnTo>
              </a:path>
              <a:path w="224154">
                <a:moveTo>
                  <a:pt x="96012" y="0"/>
                </a:moveTo>
                <a:lnTo>
                  <a:pt x="106679" y="0"/>
                </a:lnTo>
              </a:path>
              <a:path w="224154">
                <a:moveTo>
                  <a:pt x="117348" y="0"/>
                </a:moveTo>
                <a:lnTo>
                  <a:pt x="128015" y="0"/>
                </a:lnTo>
              </a:path>
              <a:path w="224154">
                <a:moveTo>
                  <a:pt x="138684" y="0"/>
                </a:moveTo>
                <a:lnTo>
                  <a:pt x="149351" y="0"/>
                </a:lnTo>
              </a:path>
              <a:path w="224154">
                <a:moveTo>
                  <a:pt x="160020" y="0"/>
                </a:moveTo>
                <a:lnTo>
                  <a:pt x="181355" y="0"/>
                </a:lnTo>
              </a:path>
              <a:path w="224154">
                <a:moveTo>
                  <a:pt x="192024" y="0"/>
                </a:moveTo>
                <a:lnTo>
                  <a:pt x="202691" y="0"/>
                </a:lnTo>
              </a:path>
              <a:path w="224154">
                <a:moveTo>
                  <a:pt x="213360" y="0"/>
                </a:moveTo>
                <a:lnTo>
                  <a:pt x="22402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29811" y="2811017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10667" y="0"/>
                </a:lnTo>
              </a:path>
              <a:path w="405764">
                <a:moveTo>
                  <a:pt x="21336" y="0"/>
                </a:moveTo>
                <a:lnTo>
                  <a:pt x="42671" y="0"/>
                </a:lnTo>
              </a:path>
              <a:path w="405764">
                <a:moveTo>
                  <a:pt x="53339" y="0"/>
                </a:moveTo>
                <a:lnTo>
                  <a:pt x="64007" y="0"/>
                </a:lnTo>
              </a:path>
              <a:path w="405764">
                <a:moveTo>
                  <a:pt x="74675" y="0"/>
                </a:moveTo>
                <a:lnTo>
                  <a:pt x="85343" y="0"/>
                </a:lnTo>
              </a:path>
              <a:path w="405764">
                <a:moveTo>
                  <a:pt x="96012" y="0"/>
                </a:moveTo>
                <a:lnTo>
                  <a:pt x="106679" y="0"/>
                </a:lnTo>
              </a:path>
              <a:path w="405764">
                <a:moveTo>
                  <a:pt x="117348" y="0"/>
                </a:moveTo>
                <a:lnTo>
                  <a:pt x="128015" y="0"/>
                </a:lnTo>
              </a:path>
              <a:path w="405764">
                <a:moveTo>
                  <a:pt x="138683" y="0"/>
                </a:moveTo>
                <a:lnTo>
                  <a:pt x="149351" y="0"/>
                </a:lnTo>
              </a:path>
              <a:path w="405764">
                <a:moveTo>
                  <a:pt x="160019" y="0"/>
                </a:moveTo>
                <a:lnTo>
                  <a:pt x="170687" y="0"/>
                </a:lnTo>
              </a:path>
              <a:path w="405764">
                <a:moveTo>
                  <a:pt x="181355" y="0"/>
                </a:moveTo>
                <a:lnTo>
                  <a:pt x="202691" y="0"/>
                </a:lnTo>
              </a:path>
              <a:path w="405764">
                <a:moveTo>
                  <a:pt x="213360" y="0"/>
                </a:moveTo>
                <a:lnTo>
                  <a:pt x="224027" y="0"/>
                </a:lnTo>
              </a:path>
              <a:path w="405764">
                <a:moveTo>
                  <a:pt x="234695" y="0"/>
                </a:moveTo>
                <a:lnTo>
                  <a:pt x="245363" y="0"/>
                </a:lnTo>
              </a:path>
              <a:path w="405764">
                <a:moveTo>
                  <a:pt x="256031" y="0"/>
                </a:moveTo>
                <a:lnTo>
                  <a:pt x="266699" y="0"/>
                </a:lnTo>
              </a:path>
              <a:path w="405764">
                <a:moveTo>
                  <a:pt x="277367" y="0"/>
                </a:moveTo>
                <a:lnTo>
                  <a:pt x="288035" y="0"/>
                </a:lnTo>
              </a:path>
              <a:path w="405764">
                <a:moveTo>
                  <a:pt x="298703" y="0"/>
                </a:moveTo>
                <a:lnTo>
                  <a:pt x="309371" y="0"/>
                </a:lnTo>
              </a:path>
              <a:path w="405764">
                <a:moveTo>
                  <a:pt x="320039" y="0"/>
                </a:moveTo>
                <a:lnTo>
                  <a:pt x="330707" y="0"/>
                </a:lnTo>
              </a:path>
              <a:path w="405764">
                <a:moveTo>
                  <a:pt x="341375" y="0"/>
                </a:moveTo>
                <a:lnTo>
                  <a:pt x="362711" y="0"/>
                </a:lnTo>
              </a:path>
              <a:path w="405764">
                <a:moveTo>
                  <a:pt x="373379" y="0"/>
                </a:moveTo>
                <a:lnTo>
                  <a:pt x="384047" y="0"/>
                </a:lnTo>
              </a:path>
              <a:path w="405764">
                <a:moveTo>
                  <a:pt x="394715" y="0"/>
                </a:moveTo>
                <a:lnTo>
                  <a:pt x="4053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31208" y="281101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6166103" y="2805683"/>
            <a:ext cx="53340" cy="10795"/>
            <a:chOff x="6166103" y="2805683"/>
            <a:chExt cx="53340" cy="10795"/>
          </a:xfrm>
        </p:grpSpPr>
        <p:sp>
          <p:nvSpPr>
            <p:cNvPr id="269" name="object 269"/>
            <p:cNvSpPr/>
            <p:nvPr/>
          </p:nvSpPr>
          <p:spPr>
            <a:xfrm>
              <a:off x="6166103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0877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6315455" y="2805683"/>
            <a:ext cx="64135" cy="10795"/>
            <a:chOff x="6315455" y="2805683"/>
            <a:chExt cx="64135" cy="10795"/>
          </a:xfrm>
        </p:grpSpPr>
        <p:sp>
          <p:nvSpPr>
            <p:cNvPr id="272" name="object 272"/>
            <p:cNvSpPr/>
            <p:nvPr/>
          </p:nvSpPr>
          <p:spPr>
            <a:xfrm>
              <a:off x="6315455" y="2811017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68795" y="2811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/>
          <p:nvPr/>
        </p:nvSpPr>
        <p:spPr>
          <a:xfrm>
            <a:off x="6208776" y="28216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5" name="object 275"/>
          <p:cNvGrpSpPr/>
          <p:nvPr/>
        </p:nvGrpSpPr>
        <p:grpSpPr>
          <a:xfrm>
            <a:off x="6368796" y="2816351"/>
            <a:ext cx="74930" cy="10795"/>
            <a:chOff x="6368796" y="2816351"/>
            <a:chExt cx="74930" cy="10795"/>
          </a:xfrm>
        </p:grpSpPr>
        <p:sp>
          <p:nvSpPr>
            <p:cNvPr id="276" name="object 276"/>
            <p:cNvSpPr/>
            <p:nvPr/>
          </p:nvSpPr>
          <p:spPr>
            <a:xfrm>
              <a:off x="6368796" y="2821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411468" y="28216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/>
          <p:nvPr/>
        </p:nvSpPr>
        <p:spPr>
          <a:xfrm>
            <a:off x="1013460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98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30808" y="283235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11467" y="2805683"/>
            <a:ext cx="202691" cy="320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62811" y="28323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68196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85544" y="2832354"/>
            <a:ext cx="1333500" cy="0"/>
          </a:xfrm>
          <a:custGeom>
            <a:avLst/>
            <a:gdLst/>
            <a:ahLst/>
            <a:cxnLst/>
            <a:rect l="l" t="t" r="r" b="b"/>
            <a:pathLst>
              <a:path w="1333500">
                <a:moveTo>
                  <a:pt x="0" y="0"/>
                </a:moveTo>
                <a:lnTo>
                  <a:pt x="10667" y="0"/>
                </a:lnTo>
              </a:path>
              <a:path w="1333500">
                <a:moveTo>
                  <a:pt x="21336" y="0"/>
                </a:moveTo>
                <a:lnTo>
                  <a:pt x="32003" y="0"/>
                </a:lnTo>
              </a:path>
              <a:path w="1333500">
                <a:moveTo>
                  <a:pt x="42671" y="0"/>
                </a:moveTo>
                <a:lnTo>
                  <a:pt x="53339" y="0"/>
                </a:lnTo>
              </a:path>
              <a:path w="1333500">
                <a:moveTo>
                  <a:pt x="64007" y="0"/>
                </a:moveTo>
                <a:lnTo>
                  <a:pt x="74675" y="0"/>
                </a:lnTo>
              </a:path>
              <a:path w="1333500">
                <a:moveTo>
                  <a:pt x="85343" y="0"/>
                </a:moveTo>
                <a:lnTo>
                  <a:pt x="106679" y="0"/>
                </a:lnTo>
              </a:path>
              <a:path w="1333500">
                <a:moveTo>
                  <a:pt x="117348" y="0"/>
                </a:moveTo>
                <a:lnTo>
                  <a:pt x="128015" y="0"/>
                </a:lnTo>
              </a:path>
              <a:path w="1333500">
                <a:moveTo>
                  <a:pt x="138683" y="0"/>
                </a:moveTo>
                <a:lnTo>
                  <a:pt x="149351" y="0"/>
                </a:lnTo>
              </a:path>
              <a:path w="1333500">
                <a:moveTo>
                  <a:pt x="160019" y="0"/>
                </a:moveTo>
                <a:lnTo>
                  <a:pt x="170687" y="0"/>
                </a:lnTo>
              </a:path>
              <a:path w="1333500">
                <a:moveTo>
                  <a:pt x="181356" y="0"/>
                </a:moveTo>
                <a:lnTo>
                  <a:pt x="192023" y="0"/>
                </a:lnTo>
              </a:path>
              <a:path w="1333500">
                <a:moveTo>
                  <a:pt x="202692" y="0"/>
                </a:moveTo>
                <a:lnTo>
                  <a:pt x="213359" y="0"/>
                </a:lnTo>
              </a:path>
              <a:path w="1333500">
                <a:moveTo>
                  <a:pt x="224027" y="0"/>
                </a:moveTo>
                <a:lnTo>
                  <a:pt x="234695" y="0"/>
                </a:lnTo>
              </a:path>
              <a:path w="1333500">
                <a:moveTo>
                  <a:pt x="245363" y="0"/>
                </a:moveTo>
                <a:lnTo>
                  <a:pt x="266699" y="0"/>
                </a:lnTo>
              </a:path>
              <a:path w="1333500">
                <a:moveTo>
                  <a:pt x="277368" y="0"/>
                </a:moveTo>
                <a:lnTo>
                  <a:pt x="288035" y="0"/>
                </a:lnTo>
              </a:path>
              <a:path w="1333500">
                <a:moveTo>
                  <a:pt x="298703" y="0"/>
                </a:moveTo>
                <a:lnTo>
                  <a:pt x="309371" y="0"/>
                </a:lnTo>
              </a:path>
              <a:path w="1333500">
                <a:moveTo>
                  <a:pt x="320039" y="0"/>
                </a:moveTo>
                <a:lnTo>
                  <a:pt x="330707" y="0"/>
                </a:lnTo>
              </a:path>
              <a:path w="1333500">
                <a:moveTo>
                  <a:pt x="341375" y="0"/>
                </a:moveTo>
                <a:lnTo>
                  <a:pt x="352043" y="0"/>
                </a:lnTo>
              </a:path>
              <a:path w="1333500">
                <a:moveTo>
                  <a:pt x="362712" y="0"/>
                </a:moveTo>
                <a:lnTo>
                  <a:pt x="373379" y="0"/>
                </a:lnTo>
              </a:path>
              <a:path w="1333500">
                <a:moveTo>
                  <a:pt x="384048" y="0"/>
                </a:moveTo>
                <a:lnTo>
                  <a:pt x="394715" y="0"/>
                </a:lnTo>
              </a:path>
              <a:path w="1333500">
                <a:moveTo>
                  <a:pt x="405383" y="0"/>
                </a:moveTo>
                <a:lnTo>
                  <a:pt x="426719" y="0"/>
                </a:lnTo>
              </a:path>
              <a:path w="1333500">
                <a:moveTo>
                  <a:pt x="437388" y="0"/>
                </a:moveTo>
                <a:lnTo>
                  <a:pt x="448055" y="0"/>
                </a:lnTo>
              </a:path>
              <a:path w="1333500">
                <a:moveTo>
                  <a:pt x="458724" y="0"/>
                </a:moveTo>
                <a:lnTo>
                  <a:pt x="469391" y="0"/>
                </a:lnTo>
              </a:path>
              <a:path w="1333500">
                <a:moveTo>
                  <a:pt x="480059" y="0"/>
                </a:moveTo>
                <a:lnTo>
                  <a:pt x="490727" y="0"/>
                </a:lnTo>
              </a:path>
              <a:path w="1333500">
                <a:moveTo>
                  <a:pt x="501395" y="0"/>
                </a:moveTo>
                <a:lnTo>
                  <a:pt x="512063" y="0"/>
                </a:lnTo>
              </a:path>
              <a:path w="1333500">
                <a:moveTo>
                  <a:pt x="522731" y="0"/>
                </a:moveTo>
                <a:lnTo>
                  <a:pt x="533399" y="0"/>
                </a:lnTo>
              </a:path>
              <a:path w="1333500">
                <a:moveTo>
                  <a:pt x="544068" y="0"/>
                </a:moveTo>
                <a:lnTo>
                  <a:pt x="554735" y="0"/>
                </a:lnTo>
              </a:path>
              <a:path w="1333500">
                <a:moveTo>
                  <a:pt x="565403" y="0"/>
                </a:moveTo>
                <a:lnTo>
                  <a:pt x="586739" y="0"/>
                </a:lnTo>
              </a:path>
              <a:path w="1333500">
                <a:moveTo>
                  <a:pt x="597407" y="0"/>
                </a:moveTo>
                <a:lnTo>
                  <a:pt x="608075" y="0"/>
                </a:lnTo>
              </a:path>
              <a:path w="1333500">
                <a:moveTo>
                  <a:pt x="618744" y="0"/>
                </a:moveTo>
                <a:lnTo>
                  <a:pt x="629411" y="0"/>
                </a:lnTo>
              </a:path>
              <a:path w="1333500">
                <a:moveTo>
                  <a:pt x="640080" y="0"/>
                </a:moveTo>
                <a:lnTo>
                  <a:pt x="650747" y="0"/>
                </a:lnTo>
              </a:path>
              <a:path w="1333500">
                <a:moveTo>
                  <a:pt x="661415" y="0"/>
                </a:moveTo>
                <a:lnTo>
                  <a:pt x="672083" y="0"/>
                </a:lnTo>
              </a:path>
              <a:path w="1333500">
                <a:moveTo>
                  <a:pt x="682751" y="0"/>
                </a:moveTo>
                <a:lnTo>
                  <a:pt x="693419" y="0"/>
                </a:lnTo>
              </a:path>
              <a:path w="1333500">
                <a:moveTo>
                  <a:pt x="704088" y="0"/>
                </a:moveTo>
                <a:lnTo>
                  <a:pt x="714755" y="0"/>
                </a:lnTo>
              </a:path>
              <a:path w="1333500">
                <a:moveTo>
                  <a:pt x="725424" y="0"/>
                </a:moveTo>
                <a:lnTo>
                  <a:pt x="746759" y="0"/>
                </a:lnTo>
              </a:path>
              <a:path w="1333500">
                <a:moveTo>
                  <a:pt x="757427" y="0"/>
                </a:moveTo>
                <a:lnTo>
                  <a:pt x="768095" y="0"/>
                </a:lnTo>
              </a:path>
              <a:path w="1333500">
                <a:moveTo>
                  <a:pt x="778763" y="0"/>
                </a:moveTo>
                <a:lnTo>
                  <a:pt x="789431" y="0"/>
                </a:lnTo>
              </a:path>
              <a:path w="1333500">
                <a:moveTo>
                  <a:pt x="800100" y="0"/>
                </a:moveTo>
                <a:lnTo>
                  <a:pt x="810767" y="0"/>
                </a:lnTo>
              </a:path>
              <a:path w="1333500">
                <a:moveTo>
                  <a:pt x="821436" y="0"/>
                </a:moveTo>
                <a:lnTo>
                  <a:pt x="832103" y="0"/>
                </a:lnTo>
              </a:path>
              <a:path w="1333500">
                <a:moveTo>
                  <a:pt x="842771" y="0"/>
                </a:moveTo>
                <a:lnTo>
                  <a:pt x="853439" y="0"/>
                </a:lnTo>
              </a:path>
              <a:path w="1333500">
                <a:moveTo>
                  <a:pt x="864107" y="0"/>
                </a:moveTo>
                <a:lnTo>
                  <a:pt x="874775" y="0"/>
                </a:lnTo>
              </a:path>
              <a:path w="1333500">
                <a:moveTo>
                  <a:pt x="885444" y="0"/>
                </a:moveTo>
                <a:lnTo>
                  <a:pt x="906779" y="0"/>
                </a:lnTo>
              </a:path>
              <a:path w="1333500">
                <a:moveTo>
                  <a:pt x="917447" y="0"/>
                </a:moveTo>
                <a:lnTo>
                  <a:pt x="928115" y="0"/>
                </a:lnTo>
              </a:path>
              <a:path w="1333500">
                <a:moveTo>
                  <a:pt x="938783" y="0"/>
                </a:moveTo>
                <a:lnTo>
                  <a:pt x="949451" y="0"/>
                </a:lnTo>
              </a:path>
              <a:path w="1333500">
                <a:moveTo>
                  <a:pt x="960119" y="0"/>
                </a:moveTo>
                <a:lnTo>
                  <a:pt x="970787" y="0"/>
                </a:lnTo>
              </a:path>
              <a:path w="1333500">
                <a:moveTo>
                  <a:pt x="981456" y="0"/>
                </a:moveTo>
                <a:lnTo>
                  <a:pt x="992123" y="0"/>
                </a:lnTo>
              </a:path>
              <a:path w="1333500">
                <a:moveTo>
                  <a:pt x="1002791" y="0"/>
                </a:moveTo>
                <a:lnTo>
                  <a:pt x="1013459" y="0"/>
                </a:lnTo>
              </a:path>
              <a:path w="1333500">
                <a:moveTo>
                  <a:pt x="1024127" y="0"/>
                </a:moveTo>
                <a:lnTo>
                  <a:pt x="1034795" y="0"/>
                </a:lnTo>
              </a:path>
              <a:path w="1333500">
                <a:moveTo>
                  <a:pt x="1045463" y="0"/>
                </a:moveTo>
                <a:lnTo>
                  <a:pt x="1066799" y="0"/>
                </a:lnTo>
              </a:path>
              <a:path w="1333500">
                <a:moveTo>
                  <a:pt x="1077468" y="0"/>
                </a:moveTo>
                <a:lnTo>
                  <a:pt x="1088135" y="0"/>
                </a:lnTo>
              </a:path>
              <a:path w="1333500">
                <a:moveTo>
                  <a:pt x="1098803" y="0"/>
                </a:moveTo>
                <a:lnTo>
                  <a:pt x="1109471" y="0"/>
                </a:lnTo>
              </a:path>
              <a:path w="1333500">
                <a:moveTo>
                  <a:pt x="1120139" y="0"/>
                </a:moveTo>
                <a:lnTo>
                  <a:pt x="1130807" y="0"/>
                </a:lnTo>
              </a:path>
              <a:path w="1333500">
                <a:moveTo>
                  <a:pt x="1141476" y="0"/>
                </a:moveTo>
                <a:lnTo>
                  <a:pt x="1152143" y="0"/>
                </a:lnTo>
              </a:path>
              <a:path w="1333500">
                <a:moveTo>
                  <a:pt x="1162812" y="0"/>
                </a:moveTo>
                <a:lnTo>
                  <a:pt x="1173479" y="0"/>
                </a:lnTo>
              </a:path>
              <a:path w="1333500">
                <a:moveTo>
                  <a:pt x="1184147" y="0"/>
                </a:moveTo>
                <a:lnTo>
                  <a:pt x="1194815" y="0"/>
                </a:lnTo>
              </a:path>
              <a:path w="1333500">
                <a:moveTo>
                  <a:pt x="1205483" y="0"/>
                </a:moveTo>
                <a:lnTo>
                  <a:pt x="1226819" y="0"/>
                </a:lnTo>
              </a:path>
              <a:path w="1333500">
                <a:moveTo>
                  <a:pt x="1237488" y="0"/>
                </a:moveTo>
                <a:lnTo>
                  <a:pt x="1248155" y="0"/>
                </a:lnTo>
              </a:path>
              <a:path w="1333500">
                <a:moveTo>
                  <a:pt x="1258824" y="0"/>
                </a:moveTo>
                <a:lnTo>
                  <a:pt x="1269491" y="0"/>
                </a:lnTo>
              </a:path>
              <a:path w="1333500">
                <a:moveTo>
                  <a:pt x="1280159" y="0"/>
                </a:moveTo>
                <a:lnTo>
                  <a:pt x="1290827" y="0"/>
                </a:lnTo>
              </a:path>
              <a:path w="1333500">
                <a:moveTo>
                  <a:pt x="1301495" y="0"/>
                </a:moveTo>
                <a:lnTo>
                  <a:pt x="1312163" y="0"/>
                </a:lnTo>
              </a:path>
              <a:path w="1333500">
                <a:moveTo>
                  <a:pt x="1322832" y="0"/>
                </a:moveTo>
                <a:lnTo>
                  <a:pt x="13334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531108" y="283235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1335" y="0"/>
                </a:lnTo>
              </a:path>
              <a:path w="203200">
                <a:moveTo>
                  <a:pt x="32004" y="0"/>
                </a:moveTo>
                <a:lnTo>
                  <a:pt x="42671" y="0"/>
                </a:lnTo>
              </a:path>
              <a:path w="203200">
                <a:moveTo>
                  <a:pt x="53340" y="0"/>
                </a:moveTo>
                <a:lnTo>
                  <a:pt x="64007" y="0"/>
                </a:lnTo>
              </a:path>
              <a:path w="203200">
                <a:moveTo>
                  <a:pt x="74676" y="0"/>
                </a:moveTo>
                <a:lnTo>
                  <a:pt x="85343" y="0"/>
                </a:lnTo>
              </a:path>
              <a:path w="203200">
                <a:moveTo>
                  <a:pt x="96012" y="0"/>
                </a:moveTo>
                <a:lnTo>
                  <a:pt x="106679" y="0"/>
                </a:lnTo>
              </a:path>
              <a:path w="203200">
                <a:moveTo>
                  <a:pt x="117348" y="0"/>
                </a:moveTo>
                <a:lnTo>
                  <a:pt x="128015" y="0"/>
                </a:lnTo>
              </a:path>
              <a:path w="203200">
                <a:moveTo>
                  <a:pt x="138684" y="0"/>
                </a:moveTo>
                <a:lnTo>
                  <a:pt x="149351" y="0"/>
                </a:lnTo>
              </a:path>
              <a:path w="203200">
                <a:moveTo>
                  <a:pt x="160020" y="0"/>
                </a:moveTo>
                <a:lnTo>
                  <a:pt x="181355" y="0"/>
                </a:lnTo>
              </a:path>
              <a:path w="203200">
                <a:moveTo>
                  <a:pt x="192024" y="0"/>
                </a:moveTo>
                <a:lnTo>
                  <a:pt x="20269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29811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6740" y="2827020"/>
            <a:ext cx="1120139" cy="3200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968496" y="283235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6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64007" y="0"/>
                </a:lnTo>
              </a:path>
              <a:path w="266700">
                <a:moveTo>
                  <a:pt x="74676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8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49351" y="0"/>
                </a:lnTo>
              </a:path>
              <a:path w="266700">
                <a:moveTo>
                  <a:pt x="160020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192023" y="0"/>
                </a:lnTo>
              </a:path>
              <a:path w="266700">
                <a:moveTo>
                  <a:pt x="202692" y="0"/>
                </a:moveTo>
                <a:lnTo>
                  <a:pt x="224027" y="0"/>
                </a:lnTo>
              </a:path>
              <a:path w="266700">
                <a:moveTo>
                  <a:pt x="234696" y="0"/>
                </a:moveTo>
                <a:lnTo>
                  <a:pt x="245363" y="0"/>
                </a:lnTo>
              </a:path>
              <a:path w="266700">
                <a:moveTo>
                  <a:pt x="256032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331208" y="283235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21335" y="0"/>
                </a:lnTo>
              </a:path>
              <a:path w="64135">
                <a:moveTo>
                  <a:pt x="32004" y="0"/>
                </a:moveTo>
                <a:lnTo>
                  <a:pt x="42671" y="0"/>
                </a:lnTo>
              </a:path>
              <a:path w="64135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544567" y="2816351"/>
            <a:ext cx="1813559" cy="2133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05884" y="283235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53339" y="0"/>
                </a:lnTo>
              </a:path>
              <a:path w="128270">
                <a:moveTo>
                  <a:pt x="64008" y="0"/>
                </a:moveTo>
                <a:lnTo>
                  <a:pt x="74675" y="0"/>
                </a:lnTo>
              </a:path>
              <a:path w="128270">
                <a:moveTo>
                  <a:pt x="85344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15455" y="2832354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0667" y="0"/>
                </a:lnTo>
              </a:path>
              <a:path w="139064">
                <a:moveTo>
                  <a:pt x="53339" y="0"/>
                </a:moveTo>
                <a:lnTo>
                  <a:pt x="64007" y="0"/>
                </a:lnTo>
              </a:path>
              <a:path w="139064">
                <a:moveTo>
                  <a:pt x="96012" y="0"/>
                </a:moveTo>
                <a:lnTo>
                  <a:pt x="117347" y="0"/>
                </a:lnTo>
              </a:path>
              <a:path w="139064">
                <a:moveTo>
                  <a:pt x="128015" y="0"/>
                </a:moveTo>
                <a:lnTo>
                  <a:pt x="13868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39483" y="283235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10667" y="0"/>
                </a:lnTo>
              </a:path>
              <a:path w="32384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17548" y="2843022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6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35196" y="2827020"/>
            <a:ext cx="85344" cy="2133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5" name="object 295"/>
          <p:cNvGrpSpPr/>
          <p:nvPr/>
        </p:nvGrpSpPr>
        <p:grpSpPr>
          <a:xfrm>
            <a:off x="3029711" y="2827020"/>
            <a:ext cx="693420" cy="32384"/>
            <a:chOff x="3029711" y="2827020"/>
            <a:chExt cx="693420" cy="32384"/>
          </a:xfrm>
        </p:grpSpPr>
        <p:sp>
          <p:nvSpPr>
            <p:cNvPr id="296" name="object 296"/>
            <p:cNvSpPr/>
            <p:nvPr/>
          </p:nvSpPr>
          <p:spPr>
            <a:xfrm>
              <a:off x="3029711" y="2827020"/>
              <a:ext cx="501395" cy="3200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552443" y="2843022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74675" y="0"/>
                  </a:lnTo>
                </a:path>
                <a:path w="170814">
                  <a:moveTo>
                    <a:pt x="85344" y="0"/>
                  </a:moveTo>
                  <a:lnTo>
                    <a:pt x="117347" y="0"/>
                  </a:lnTo>
                </a:path>
                <a:path w="170814">
                  <a:moveTo>
                    <a:pt x="128016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8" name="object 298"/>
          <p:cNvGrpSpPr/>
          <p:nvPr/>
        </p:nvGrpSpPr>
        <p:grpSpPr>
          <a:xfrm>
            <a:off x="3733800" y="2827020"/>
            <a:ext cx="394970" cy="32384"/>
            <a:chOff x="3733800" y="2827020"/>
            <a:chExt cx="394970" cy="32384"/>
          </a:xfrm>
        </p:grpSpPr>
        <p:sp>
          <p:nvSpPr>
            <p:cNvPr id="299" name="object 299"/>
            <p:cNvSpPr/>
            <p:nvPr/>
          </p:nvSpPr>
          <p:spPr>
            <a:xfrm>
              <a:off x="3872484" y="2843022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28015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733800" y="2827020"/>
              <a:ext cx="117347" cy="32003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/>
          <p:nvPr/>
        </p:nvSpPr>
        <p:spPr>
          <a:xfrm>
            <a:off x="6379464" y="2837688"/>
            <a:ext cx="245363" cy="1066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4755" y="2837688"/>
            <a:ext cx="5611367" cy="4267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86740" y="2859023"/>
            <a:ext cx="32003" cy="1066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672083" y="2848355"/>
            <a:ext cx="5579745" cy="64135"/>
            <a:chOff x="672083" y="2848355"/>
            <a:chExt cx="5579745" cy="64135"/>
          </a:xfrm>
        </p:grpSpPr>
        <p:sp>
          <p:nvSpPr>
            <p:cNvPr id="305" name="object 305"/>
            <p:cNvSpPr/>
            <p:nvPr/>
          </p:nvSpPr>
          <p:spPr>
            <a:xfrm>
              <a:off x="672083" y="2880359"/>
              <a:ext cx="384048" cy="2133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098803" y="2848355"/>
              <a:ext cx="5152644" cy="6400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139183" y="2885693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32003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1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81355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/>
          <p:nvPr/>
        </p:nvSpPr>
        <p:spPr>
          <a:xfrm>
            <a:off x="7339583" y="2869692"/>
            <a:ext cx="341376" cy="4267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416552" y="288569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0" name="object 310"/>
          <p:cNvGrpSpPr/>
          <p:nvPr/>
        </p:nvGrpSpPr>
        <p:grpSpPr>
          <a:xfrm>
            <a:off x="2048255" y="2901695"/>
            <a:ext cx="992505" cy="32384"/>
            <a:chOff x="2048255" y="2901695"/>
            <a:chExt cx="992505" cy="32384"/>
          </a:xfrm>
        </p:grpSpPr>
        <p:sp>
          <p:nvSpPr>
            <p:cNvPr id="311" name="object 311"/>
            <p:cNvSpPr/>
            <p:nvPr/>
          </p:nvSpPr>
          <p:spPr>
            <a:xfrm>
              <a:off x="2624327" y="2907029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10667" y="0"/>
                  </a:lnTo>
                </a:path>
                <a:path w="170814">
                  <a:moveTo>
                    <a:pt x="21336" y="0"/>
                  </a:moveTo>
                  <a:lnTo>
                    <a:pt x="32003" y="0"/>
                  </a:lnTo>
                </a:path>
                <a:path w="170814">
                  <a:moveTo>
                    <a:pt x="42672" y="0"/>
                  </a:moveTo>
                  <a:lnTo>
                    <a:pt x="53339" y="0"/>
                  </a:lnTo>
                </a:path>
                <a:path w="170814">
                  <a:moveTo>
                    <a:pt x="64007" y="0"/>
                  </a:moveTo>
                  <a:lnTo>
                    <a:pt x="74675" y="0"/>
                  </a:lnTo>
                </a:path>
                <a:path w="170814">
                  <a:moveTo>
                    <a:pt x="85343" y="0"/>
                  </a:moveTo>
                  <a:lnTo>
                    <a:pt x="96011" y="0"/>
                  </a:lnTo>
                </a:path>
                <a:path w="170814">
                  <a:moveTo>
                    <a:pt x="106680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49351" y="0"/>
                  </a:lnTo>
                </a:path>
                <a:path w="170814">
                  <a:moveTo>
                    <a:pt x="160019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048255" y="2901695"/>
              <a:ext cx="565403" cy="3200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05683" y="2907029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10667" y="0"/>
                  </a:lnTo>
                </a:path>
                <a:path w="234950">
                  <a:moveTo>
                    <a:pt x="21336" y="0"/>
                  </a:moveTo>
                  <a:lnTo>
                    <a:pt x="32003" y="0"/>
                  </a:lnTo>
                </a:path>
                <a:path w="234950">
                  <a:moveTo>
                    <a:pt x="42672" y="0"/>
                  </a:moveTo>
                  <a:lnTo>
                    <a:pt x="53339" y="0"/>
                  </a:lnTo>
                </a:path>
                <a:path w="234950">
                  <a:moveTo>
                    <a:pt x="64007" y="0"/>
                  </a:moveTo>
                  <a:lnTo>
                    <a:pt x="74675" y="0"/>
                  </a:lnTo>
                </a:path>
                <a:path w="234950">
                  <a:moveTo>
                    <a:pt x="85343" y="0"/>
                  </a:moveTo>
                  <a:lnTo>
                    <a:pt x="106679" y="0"/>
                  </a:lnTo>
                </a:path>
                <a:path w="234950">
                  <a:moveTo>
                    <a:pt x="117348" y="0"/>
                  </a:moveTo>
                  <a:lnTo>
                    <a:pt x="128015" y="0"/>
                  </a:lnTo>
                </a:path>
                <a:path w="234950">
                  <a:moveTo>
                    <a:pt x="138684" y="0"/>
                  </a:moveTo>
                  <a:lnTo>
                    <a:pt x="149351" y="0"/>
                  </a:lnTo>
                </a:path>
                <a:path w="234950">
                  <a:moveTo>
                    <a:pt x="160019" y="0"/>
                  </a:moveTo>
                  <a:lnTo>
                    <a:pt x="170687" y="0"/>
                  </a:lnTo>
                </a:path>
                <a:path w="234950">
                  <a:moveTo>
                    <a:pt x="181356" y="0"/>
                  </a:moveTo>
                  <a:lnTo>
                    <a:pt x="192023" y="0"/>
                  </a:lnTo>
                </a:path>
                <a:path w="234950">
                  <a:moveTo>
                    <a:pt x="202692" y="0"/>
                  </a:moveTo>
                  <a:lnTo>
                    <a:pt x="213359" y="0"/>
                  </a:lnTo>
                </a:path>
                <a:path w="234950">
                  <a:moveTo>
                    <a:pt x="224028" y="0"/>
                  </a:moveTo>
                  <a:lnTo>
                    <a:pt x="2346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4" name="object 314"/>
          <p:cNvGrpSpPr/>
          <p:nvPr/>
        </p:nvGrpSpPr>
        <p:grpSpPr>
          <a:xfrm>
            <a:off x="3605784" y="2901695"/>
            <a:ext cx="32384" cy="10795"/>
            <a:chOff x="3605784" y="2901695"/>
            <a:chExt cx="32384" cy="10795"/>
          </a:xfrm>
        </p:grpSpPr>
        <p:sp>
          <p:nvSpPr>
            <p:cNvPr id="315" name="object 315"/>
            <p:cNvSpPr/>
            <p:nvPr/>
          </p:nvSpPr>
          <p:spPr>
            <a:xfrm>
              <a:off x="3605784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27120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object 317"/>
          <p:cNvGrpSpPr/>
          <p:nvPr/>
        </p:nvGrpSpPr>
        <p:grpSpPr>
          <a:xfrm>
            <a:off x="3925823" y="2901695"/>
            <a:ext cx="32384" cy="10795"/>
            <a:chOff x="3925823" y="2901695"/>
            <a:chExt cx="32384" cy="10795"/>
          </a:xfrm>
        </p:grpSpPr>
        <p:sp>
          <p:nvSpPr>
            <p:cNvPr id="318" name="object 318"/>
            <p:cNvSpPr/>
            <p:nvPr/>
          </p:nvSpPr>
          <p:spPr>
            <a:xfrm>
              <a:off x="3925823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947159" y="29070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4149852" y="290702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0667" y="0"/>
                </a:lnTo>
              </a:path>
              <a:path w="128270">
                <a:moveTo>
                  <a:pt x="21336" y="0"/>
                </a:moveTo>
                <a:lnTo>
                  <a:pt x="42671" y="0"/>
                </a:lnTo>
              </a:path>
              <a:path w="128270">
                <a:moveTo>
                  <a:pt x="53339" y="0"/>
                </a:moveTo>
                <a:lnTo>
                  <a:pt x="64007" y="0"/>
                </a:lnTo>
              </a:path>
              <a:path w="128270">
                <a:moveTo>
                  <a:pt x="74675" y="0"/>
                </a:moveTo>
                <a:lnTo>
                  <a:pt x="85343" y="0"/>
                </a:lnTo>
              </a:path>
              <a:path w="128270">
                <a:moveTo>
                  <a:pt x="96012" y="0"/>
                </a:moveTo>
                <a:lnTo>
                  <a:pt x="106679" y="0"/>
                </a:lnTo>
              </a:path>
              <a:path w="128270">
                <a:moveTo>
                  <a:pt x="117348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12163" y="2901695"/>
            <a:ext cx="725423" cy="3200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288535" y="29070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0748" y="2891027"/>
            <a:ext cx="597408" cy="4267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309871" y="2907029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10667" y="0"/>
                </a:lnTo>
              </a:path>
              <a:path w="64135">
                <a:moveTo>
                  <a:pt x="21335" y="0"/>
                </a:moveTo>
                <a:lnTo>
                  <a:pt x="42671" y="0"/>
                </a:lnTo>
              </a:path>
              <a:path w="64135">
                <a:moveTo>
                  <a:pt x="53339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64808" y="2907029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72083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0098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258824" y="291769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94916" y="2917698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73879" y="2901695"/>
            <a:ext cx="2154935" cy="320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2773679" y="2901695"/>
            <a:ext cx="1365885" cy="32384"/>
            <a:chOff x="2773679" y="2901695"/>
            <a:chExt cx="1365885" cy="32384"/>
          </a:xfrm>
        </p:grpSpPr>
        <p:sp>
          <p:nvSpPr>
            <p:cNvPr id="331" name="object 331"/>
            <p:cNvSpPr/>
            <p:nvPr/>
          </p:nvSpPr>
          <p:spPr>
            <a:xfrm>
              <a:off x="2773679" y="2917697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32003" y="0"/>
                  </a:lnTo>
                </a:path>
                <a:path w="256539">
                  <a:moveTo>
                    <a:pt x="42671" y="0"/>
                  </a:moveTo>
                  <a:lnTo>
                    <a:pt x="74675" y="0"/>
                  </a:lnTo>
                </a:path>
                <a:path w="256539">
                  <a:moveTo>
                    <a:pt x="85343" y="0"/>
                  </a:moveTo>
                  <a:lnTo>
                    <a:pt x="117347" y="0"/>
                  </a:lnTo>
                </a:path>
                <a:path w="256539">
                  <a:moveTo>
                    <a:pt x="138683" y="0"/>
                  </a:moveTo>
                  <a:lnTo>
                    <a:pt x="170687" y="0"/>
                  </a:lnTo>
                </a:path>
                <a:path w="256539">
                  <a:moveTo>
                    <a:pt x="181355" y="0"/>
                  </a:moveTo>
                  <a:lnTo>
                    <a:pt x="213359" y="0"/>
                  </a:lnTo>
                </a:path>
                <a:path w="256539">
                  <a:moveTo>
                    <a:pt x="224027" y="0"/>
                  </a:moveTo>
                  <a:lnTo>
                    <a:pt x="2560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40379" y="2901695"/>
              <a:ext cx="1098803" cy="32003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3" name="object 333"/>
          <p:cNvGrpSpPr/>
          <p:nvPr/>
        </p:nvGrpSpPr>
        <p:grpSpPr>
          <a:xfrm>
            <a:off x="7339583" y="2901695"/>
            <a:ext cx="85725" cy="21590"/>
            <a:chOff x="7339583" y="2901695"/>
            <a:chExt cx="85725" cy="21590"/>
          </a:xfrm>
        </p:grpSpPr>
        <p:sp>
          <p:nvSpPr>
            <p:cNvPr id="334" name="object 334"/>
            <p:cNvSpPr/>
            <p:nvPr/>
          </p:nvSpPr>
          <p:spPr>
            <a:xfrm>
              <a:off x="7339583" y="2901695"/>
              <a:ext cx="85343" cy="2133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4259" y="29176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" name="object 336"/>
          <p:cNvSpPr/>
          <p:nvPr/>
        </p:nvSpPr>
        <p:spPr>
          <a:xfrm>
            <a:off x="746759" y="2912364"/>
            <a:ext cx="5963412" cy="4267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763511" y="2939033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21335" y="0"/>
                </a:lnTo>
              </a:path>
              <a:path w="53340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934200" y="293903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32003" y="0"/>
                </a:lnTo>
              </a:path>
              <a:path w="96520">
                <a:moveTo>
                  <a:pt x="53339" y="0"/>
                </a:moveTo>
                <a:lnTo>
                  <a:pt x="96011" y="0"/>
                </a:lnTo>
              </a:path>
            </a:pathLst>
          </a:custGeom>
          <a:ln w="10667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248155" y="294970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" y="0"/>
                </a:lnTo>
              </a:path>
              <a:path w="106680">
                <a:moveTo>
                  <a:pt x="21335" y="0"/>
                </a:moveTo>
                <a:lnTo>
                  <a:pt x="32003" y="0"/>
                </a:lnTo>
              </a:path>
              <a:path w="106680">
                <a:moveTo>
                  <a:pt x="42671" y="0"/>
                </a:moveTo>
                <a:lnTo>
                  <a:pt x="64007" y="0"/>
                </a:lnTo>
              </a:path>
              <a:path w="106680">
                <a:moveTo>
                  <a:pt x="74675" y="0"/>
                </a:moveTo>
                <a:lnTo>
                  <a:pt x="85343" y="0"/>
                </a:lnTo>
              </a:path>
              <a:path w="106680">
                <a:moveTo>
                  <a:pt x="96011" y="0"/>
                </a:moveTo>
                <a:lnTo>
                  <a:pt x="10667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450847" y="294970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21335" y="0"/>
                </a:lnTo>
              </a:path>
              <a:path w="64134">
                <a:moveTo>
                  <a:pt x="32003" y="0"/>
                </a:moveTo>
                <a:lnTo>
                  <a:pt x="42671" y="0"/>
                </a:lnTo>
              </a:path>
              <a:path w="64134">
                <a:moveTo>
                  <a:pt x="53340" y="0"/>
                </a:moveTo>
                <a:lnTo>
                  <a:pt x="640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984248" y="2949701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10667" y="0"/>
                </a:lnTo>
              </a:path>
              <a:path w="53339">
                <a:moveTo>
                  <a:pt x="21336" y="0"/>
                </a:moveTo>
                <a:lnTo>
                  <a:pt x="32003" y="0"/>
                </a:lnTo>
              </a:path>
              <a:path w="53339">
                <a:moveTo>
                  <a:pt x="42672" y="0"/>
                </a:moveTo>
                <a:lnTo>
                  <a:pt x="5333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2" name="object 342"/>
          <p:cNvGrpSpPr/>
          <p:nvPr/>
        </p:nvGrpSpPr>
        <p:grpSpPr>
          <a:xfrm>
            <a:off x="2165604" y="2944367"/>
            <a:ext cx="53340" cy="10795"/>
            <a:chOff x="2165604" y="2944367"/>
            <a:chExt cx="53340" cy="10795"/>
          </a:xfrm>
        </p:grpSpPr>
        <p:sp>
          <p:nvSpPr>
            <p:cNvPr id="343" name="object 343"/>
            <p:cNvSpPr/>
            <p:nvPr/>
          </p:nvSpPr>
          <p:spPr>
            <a:xfrm>
              <a:off x="2165604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186940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208276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6" name="object 346"/>
          <p:cNvSpPr/>
          <p:nvPr/>
        </p:nvSpPr>
        <p:spPr>
          <a:xfrm>
            <a:off x="2304288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45664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63011" y="2949701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10667" y="0"/>
                </a:lnTo>
              </a:path>
              <a:path w="330835">
                <a:moveTo>
                  <a:pt x="21335" y="0"/>
                </a:moveTo>
                <a:lnTo>
                  <a:pt x="32003" y="0"/>
                </a:lnTo>
              </a:path>
              <a:path w="330835">
                <a:moveTo>
                  <a:pt x="42671" y="0"/>
                </a:moveTo>
                <a:lnTo>
                  <a:pt x="53339" y="0"/>
                </a:lnTo>
              </a:path>
              <a:path w="330835">
                <a:moveTo>
                  <a:pt x="64007" y="0"/>
                </a:moveTo>
                <a:lnTo>
                  <a:pt x="74675" y="0"/>
                </a:lnTo>
              </a:path>
              <a:path w="330835">
                <a:moveTo>
                  <a:pt x="85343" y="0"/>
                </a:moveTo>
                <a:lnTo>
                  <a:pt x="96011" y="0"/>
                </a:lnTo>
              </a:path>
              <a:path w="330835">
                <a:moveTo>
                  <a:pt x="106679" y="0"/>
                </a:moveTo>
                <a:lnTo>
                  <a:pt x="117347" y="0"/>
                </a:lnTo>
              </a:path>
              <a:path w="330835">
                <a:moveTo>
                  <a:pt x="128015" y="0"/>
                </a:moveTo>
                <a:lnTo>
                  <a:pt x="149351" y="0"/>
                </a:lnTo>
              </a:path>
              <a:path w="330835">
                <a:moveTo>
                  <a:pt x="160019" y="0"/>
                </a:moveTo>
                <a:lnTo>
                  <a:pt x="170687" y="0"/>
                </a:lnTo>
              </a:path>
              <a:path w="330835">
                <a:moveTo>
                  <a:pt x="181356" y="0"/>
                </a:moveTo>
                <a:lnTo>
                  <a:pt x="192023" y="0"/>
                </a:lnTo>
              </a:path>
              <a:path w="330835">
                <a:moveTo>
                  <a:pt x="202691" y="0"/>
                </a:moveTo>
                <a:lnTo>
                  <a:pt x="213359" y="0"/>
                </a:lnTo>
              </a:path>
              <a:path w="330835">
                <a:moveTo>
                  <a:pt x="224027" y="0"/>
                </a:moveTo>
                <a:lnTo>
                  <a:pt x="234695" y="0"/>
                </a:lnTo>
              </a:path>
              <a:path w="330835">
                <a:moveTo>
                  <a:pt x="245363" y="0"/>
                </a:moveTo>
                <a:lnTo>
                  <a:pt x="256031" y="0"/>
                </a:lnTo>
              </a:path>
              <a:path w="330835">
                <a:moveTo>
                  <a:pt x="266700" y="0"/>
                </a:moveTo>
                <a:lnTo>
                  <a:pt x="277367" y="0"/>
                </a:lnTo>
              </a:path>
              <a:path w="330835">
                <a:moveTo>
                  <a:pt x="288035" y="0"/>
                </a:moveTo>
                <a:lnTo>
                  <a:pt x="309371" y="0"/>
                </a:lnTo>
              </a:path>
              <a:path w="330835">
                <a:moveTo>
                  <a:pt x="320039" y="0"/>
                </a:moveTo>
                <a:lnTo>
                  <a:pt x="33070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47060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563111" y="2949701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10667" y="0"/>
                </a:lnTo>
              </a:path>
              <a:path w="810895">
                <a:moveTo>
                  <a:pt x="21336" y="0"/>
                </a:moveTo>
                <a:lnTo>
                  <a:pt x="32003" y="0"/>
                </a:lnTo>
              </a:path>
              <a:path w="810895">
                <a:moveTo>
                  <a:pt x="42672" y="0"/>
                </a:moveTo>
                <a:lnTo>
                  <a:pt x="53339" y="0"/>
                </a:lnTo>
              </a:path>
              <a:path w="810895">
                <a:moveTo>
                  <a:pt x="64007" y="0"/>
                </a:moveTo>
                <a:lnTo>
                  <a:pt x="74675" y="0"/>
                </a:lnTo>
              </a:path>
              <a:path w="810895">
                <a:moveTo>
                  <a:pt x="85343" y="0"/>
                </a:moveTo>
                <a:lnTo>
                  <a:pt x="96011" y="0"/>
                </a:lnTo>
              </a:path>
              <a:path w="810895">
                <a:moveTo>
                  <a:pt x="106679" y="0"/>
                </a:moveTo>
                <a:lnTo>
                  <a:pt x="117347" y="0"/>
                </a:lnTo>
              </a:path>
              <a:path w="810895">
                <a:moveTo>
                  <a:pt x="128015" y="0"/>
                </a:moveTo>
                <a:lnTo>
                  <a:pt x="149351" y="0"/>
                </a:lnTo>
              </a:path>
              <a:path w="810895">
                <a:moveTo>
                  <a:pt x="160019" y="0"/>
                </a:moveTo>
                <a:lnTo>
                  <a:pt x="170687" y="0"/>
                </a:lnTo>
              </a:path>
              <a:path w="810895">
                <a:moveTo>
                  <a:pt x="181355" y="0"/>
                </a:moveTo>
                <a:lnTo>
                  <a:pt x="192023" y="0"/>
                </a:lnTo>
              </a:path>
              <a:path w="810895">
                <a:moveTo>
                  <a:pt x="202691" y="0"/>
                </a:moveTo>
                <a:lnTo>
                  <a:pt x="213359" y="0"/>
                </a:lnTo>
              </a:path>
              <a:path w="810895">
                <a:moveTo>
                  <a:pt x="224027" y="0"/>
                </a:moveTo>
                <a:lnTo>
                  <a:pt x="234695" y="0"/>
                </a:lnTo>
              </a:path>
              <a:path w="810895">
                <a:moveTo>
                  <a:pt x="245363" y="0"/>
                </a:moveTo>
                <a:lnTo>
                  <a:pt x="256031" y="0"/>
                </a:lnTo>
              </a:path>
              <a:path w="810895">
                <a:moveTo>
                  <a:pt x="266700" y="0"/>
                </a:moveTo>
                <a:lnTo>
                  <a:pt x="277367" y="0"/>
                </a:lnTo>
              </a:path>
              <a:path w="810895">
                <a:moveTo>
                  <a:pt x="288036" y="0"/>
                </a:moveTo>
                <a:lnTo>
                  <a:pt x="309371" y="0"/>
                </a:lnTo>
              </a:path>
              <a:path w="810895">
                <a:moveTo>
                  <a:pt x="320039" y="0"/>
                </a:moveTo>
                <a:lnTo>
                  <a:pt x="330707" y="0"/>
                </a:lnTo>
              </a:path>
              <a:path w="810895">
                <a:moveTo>
                  <a:pt x="341375" y="0"/>
                </a:moveTo>
                <a:lnTo>
                  <a:pt x="352043" y="0"/>
                </a:lnTo>
              </a:path>
              <a:path w="810895">
                <a:moveTo>
                  <a:pt x="362712" y="0"/>
                </a:moveTo>
                <a:lnTo>
                  <a:pt x="373379" y="0"/>
                </a:lnTo>
              </a:path>
              <a:path w="810895">
                <a:moveTo>
                  <a:pt x="384048" y="0"/>
                </a:moveTo>
                <a:lnTo>
                  <a:pt x="394715" y="0"/>
                </a:lnTo>
              </a:path>
              <a:path w="810895">
                <a:moveTo>
                  <a:pt x="405383" y="0"/>
                </a:moveTo>
                <a:lnTo>
                  <a:pt x="416051" y="0"/>
                </a:lnTo>
              </a:path>
              <a:path w="810895">
                <a:moveTo>
                  <a:pt x="426719" y="0"/>
                </a:moveTo>
                <a:lnTo>
                  <a:pt x="437387" y="0"/>
                </a:lnTo>
              </a:path>
              <a:path w="810895">
                <a:moveTo>
                  <a:pt x="448055" y="0"/>
                </a:moveTo>
                <a:lnTo>
                  <a:pt x="469391" y="0"/>
                </a:lnTo>
              </a:path>
              <a:path w="810895">
                <a:moveTo>
                  <a:pt x="480060" y="0"/>
                </a:moveTo>
                <a:lnTo>
                  <a:pt x="490727" y="0"/>
                </a:lnTo>
              </a:path>
              <a:path w="810895">
                <a:moveTo>
                  <a:pt x="501395" y="0"/>
                </a:moveTo>
                <a:lnTo>
                  <a:pt x="512063" y="0"/>
                </a:lnTo>
              </a:path>
              <a:path w="810895">
                <a:moveTo>
                  <a:pt x="522731" y="0"/>
                </a:moveTo>
                <a:lnTo>
                  <a:pt x="533399" y="0"/>
                </a:lnTo>
              </a:path>
              <a:path w="810895">
                <a:moveTo>
                  <a:pt x="544067" y="0"/>
                </a:moveTo>
                <a:lnTo>
                  <a:pt x="554735" y="0"/>
                </a:lnTo>
              </a:path>
              <a:path w="810895">
                <a:moveTo>
                  <a:pt x="565403" y="0"/>
                </a:moveTo>
                <a:lnTo>
                  <a:pt x="576071" y="0"/>
                </a:lnTo>
              </a:path>
              <a:path w="810895">
                <a:moveTo>
                  <a:pt x="586739" y="0"/>
                </a:moveTo>
                <a:lnTo>
                  <a:pt x="597407" y="0"/>
                </a:lnTo>
              </a:path>
              <a:path w="810895">
                <a:moveTo>
                  <a:pt x="608076" y="0"/>
                </a:moveTo>
                <a:lnTo>
                  <a:pt x="629411" y="0"/>
                </a:lnTo>
              </a:path>
              <a:path w="810895">
                <a:moveTo>
                  <a:pt x="640079" y="0"/>
                </a:moveTo>
                <a:lnTo>
                  <a:pt x="650747" y="0"/>
                </a:lnTo>
              </a:path>
              <a:path w="810895">
                <a:moveTo>
                  <a:pt x="661415" y="0"/>
                </a:moveTo>
                <a:lnTo>
                  <a:pt x="672083" y="0"/>
                </a:lnTo>
              </a:path>
              <a:path w="810895">
                <a:moveTo>
                  <a:pt x="682751" y="0"/>
                </a:moveTo>
                <a:lnTo>
                  <a:pt x="693419" y="0"/>
                </a:lnTo>
              </a:path>
              <a:path w="810895">
                <a:moveTo>
                  <a:pt x="704088" y="0"/>
                </a:moveTo>
                <a:lnTo>
                  <a:pt x="714755" y="0"/>
                </a:lnTo>
              </a:path>
              <a:path w="810895">
                <a:moveTo>
                  <a:pt x="725424" y="0"/>
                </a:moveTo>
                <a:lnTo>
                  <a:pt x="736091" y="0"/>
                </a:lnTo>
              </a:path>
              <a:path w="810895">
                <a:moveTo>
                  <a:pt x="746760" y="0"/>
                </a:moveTo>
                <a:lnTo>
                  <a:pt x="757427" y="0"/>
                </a:lnTo>
              </a:path>
              <a:path w="810895">
                <a:moveTo>
                  <a:pt x="768095" y="0"/>
                </a:moveTo>
                <a:lnTo>
                  <a:pt x="789431" y="0"/>
                </a:lnTo>
              </a:path>
              <a:path w="810895">
                <a:moveTo>
                  <a:pt x="800100" y="0"/>
                </a:moveTo>
                <a:lnTo>
                  <a:pt x="8107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525524" y="2944367"/>
            <a:ext cx="1237487" cy="3200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6590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06183" y="294970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65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6923531" y="2944367"/>
            <a:ext cx="74930" cy="10795"/>
            <a:chOff x="6923531" y="2944367"/>
            <a:chExt cx="74930" cy="10795"/>
          </a:xfrm>
        </p:grpSpPr>
        <p:sp>
          <p:nvSpPr>
            <p:cNvPr id="355" name="object 355"/>
            <p:cNvSpPr/>
            <p:nvPr/>
          </p:nvSpPr>
          <p:spPr>
            <a:xfrm>
              <a:off x="6923531" y="294970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10667" y="0"/>
                  </a:lnTo>
                </a:path>
                <a:path w="53340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987539" y="29497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/>
          <p:nvPr/>
        </p:nvSpPr>
        <p:spPr>
          <a:xfrm>
            <a:off x="1312163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93519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994916" y="2960370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328916" y="2901695"/>
            <a:ext cx="352043" cy="138683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73679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73879" y="2944367"/>
            <a:ext cx="2421636" cy="32003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912364" y="296037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32003" y="0"/>
                </a:lnTo>
              </a:path>
              <a:path w="117475">
                <a:moveTo>
                  <a:pt x="42671" y="0"/>
                </a:moveTo>
                <a:lnTo>
                  <a:pt x="74675" y="0"/>
                </a:lnTo>
              </a:path>
              <a:path w="117475">
                <a:moveTo>
                  <a:pt x="85343" y="0"/>
                </a:moveTo>
                <a:lnTo>
                  <a:pt x="1173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4" name="object 364"/>
          <p:cNvGrpSpPr/>
          <p:nvPr/>
        </p:nvGrpSpPr>
        <p:grpSpPr>
          <a:xfrm>
            <a:off x="3040379" y="2944367"/>
            <a:ext cx="586740" cy="32384"/>
            <a:chOff x="3040379" y="2944367"/>
            <a:chExt cx="586740" cy="32384"/>
          </a:xfrm>
        </p:grpSpPr>
        <p:sp>
          <p:nvSpPr>
            <p:cNvPr id="365" name="object 365"/>
            <p:cNvSpPr/>
            <p:nvPr/>
          </p:nvSpPr>
          <p:spPr>
            <a:xfrm>
              <a:off x="3104387" y="2944367"/>
              <a:ext cx="480060" cy="32003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40379" y="2960369"/>
              <a:ext cx="586740" cy="0"/>
            </a:xfrm>
            <a:custGeom>
              <a:avLst/>
              <a:gdLst/>
              <a:ahLst/>
              <a:cxnLst/>
              <a:rect l="l" t="t" r="r" b="b"/>
              <a:pathLst>
                <a:path w="586739">
                  <a:moveTo>
                    <a:pt x="0" y="0"/>
                  </a:moveTo>
                  <a:lnTo>
                    <a:pt x="42671" y="0"/>
                  </a:lnTo>
                </a:path>
                <a:path w="586739">
                  <a:moveTo>
                    <a:pt x="53340" y="0"/>
                  </a:moveTo>
                  <a:lnTo>
                    <a:pt x="85343" y="0"/>
                  </a:lnTo>
                </a:path>
                <a:path w="586739">
                  <a:moveTo>
                    <a:pt x="96012" y="0"/>
                  </a:moveTo>
                  <a:lnTo>
                    <a:pt x="128015" y="0"/>
                  </a:lnTo>
                </a:path>
                <a:path w="586739">
                  <a:moveTo>
                    <a:pt x="554735" y="0"/>
                  </a:moveTo>
                  <a:lnTo>
                    <a:pt x="5867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7" name="object 367"/>
          <p:cNvGrpSpPr/>
          <p:nvPr/>
        </p:nvGrpSpPr>
        <p:grpSpPr>
          <a:xfrm>
            <a:off x="970788" y="2933700"/>
            <a:ext cx="6134100" cy="85725"/>
            <a:chOff x="970788" y="2933700"/>
            <a:chExt cx="6134100" cy="85725"/>
          </a:xfrm>
        </p:grpSpPr>
        <p:sp>
          <p:nvSpPr>
            <p:cNvPr id="368" name="object 368"/>
            <p:cNvSpPr/>
            <p:nvPr/>
          </p:nvSpPr>
          <p:spPr>
            <a:xfrm>
              <a:off x="970788" y="2955035"/>
              <a:ext cx="320039" cy="2133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70788" y="2933700"/>
              <a:ext cx="6134099" cy="53339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84547" y="2971038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138683" y="0"/>
                  </a:moveTo>
                  <a:lnTo>
                    <a:pt x="149351" y="0"/>
                  </a:lnTo>
                </a:path>
                <a:path w="192404">
                  <a:moveTo>
                    <a:pt x="160019" y="0"/>
                  </a:moveTo>
                  <a:lnTo>
                    <a:pt x="170687" y="0"/>
                  </a:lnTo>
                </a:path>
                <a:path w="192404">
                  <a:moveTo>
                    <a:pt x="181355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7019544" y="29817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25524" y="2992373"/>
              <a:ext cx="789940" cy="0"/>
            </a:xfrm>
            <a:custGeom>
              <a:avLst/>
              <a:gdLst/>
              <a:ahLst/>
              <a:cxnLst/>
              <a:rect l="l" t="t" r="r" b="b"/>
              <a:pathLst>
                <a:path w="789939">
                  <a:moveTo>
                    <a:pt x="0" y="0"/>
                  </a:moveTo>
                  <a:lnTo>
                    <a:pt x="10667" y="0"/>
                  </a:lnTo>
                </a:path>
                <a:path w="789939">
                  <a:moveTo>
                    <a:pt x="21336" y="0"/>
                  </a:moveTo>
                  <a:lnTo>
                    <a:pt x="32003" y="0"/>
                  </a:lnTo>
                </a:path>
                <a:path w="789939">
                  <a:moveTo>
                    <a:pt x="42671" y="0"/>
                  </a:moveTo>
                  <a:lnTo>
                    <a:pt x="53339" y="0"/>
                  </a:lnTo>
                </a:path>
                <a:path w="789939">
                  <a:moveTo>
                    <a:pt x="64008" y="0"/>
                  </a:moveTo>
                  <a:lnTo>
                    <a:pt x="74675" y="0"/>
                  </a:lnTo>
                </a:path>
                <a:path w="789939">
                  <a:moveTo>
                    <a:pt x="85343" y="0"/>
                  </a:moveTo>
                  <a:lnTo>
                    <a:pt x="106679" y="0"/>
                  </a:lnTo>
                </a:path>
                <a:path w="789939">
                  <a:moveTo>
                    <a:pt x="117348" y="0"/>
                  </a:moveTo>
                  <a:lnTo>
                    <a:pt x="128015" y="0"/>
                  </a:lnTo>
                </a:path>
                <a:path w="789939">
                  <a:moveTo>
                    <a:pt x="138684" y="0"/>
                  </a:moveTo>
                  <a:lnTo>
                    <a:pt x="149351" y="0"/>
                  </a:lnTo>
                </a:path>
                <a:path w="789939">
                  <a:moveTo>
                    <a:pt x="224028" y="0"/>
                  </a:moveTo>
                  <a:lnTo>
                    <a:pt x="234695" y="0"/>
                  </a:lnTo>
                </a:path>
                <a:path w="789939">
                  <a:moveTo>
                    <a:pt x="245364" y="0"/>
                  </a:moveTo>
                  <a:lnTo>
                    <a:pt x="266699" y="0"/>
                  </a:lnTo>
                </a:path>
                <a:path w="789939">
                  <a:moveTo>
                    <a:pt x="320040" y="0"/>
                  </a:moveTo>
                  <a:lnTo>
                    <a:pt x="330707" y="0"/>
                  </a:lnTo>
                </a:path>
                <a:path w="789939">
                  <a:moveTo>
                    <a:pt x="778764" y="0"/>
                  </a:moveTo>
                  <a:lnTo>
                    <a:pt x="7894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325624" y="29923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346960" y="2992373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64008" y="0"/>
                  </a:moveTo>
                  <a:lnTo>
                    <a:pt x="85343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52043" y="0"/>
                  </a:lnTo>
                </a:path>
                <a:path w="2070100">
                  <a:moveTo>
                    <a:pt x="362712" y="0"/>
                  </a:moveTo>
                  <a:lnTo>
                    <a:pt x="373379" y="0"/>
                  </a:lnTo>
                </a:path>
                <a:path w="2070100">
                  <a:moveTo>
                    <a:pt x="384048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12063" y="0"/>
                  </a:lnTo>
                </a:path>
                <a:path w="2070100">
                  <a:moveTo>
                    <a:pt x="522731" y="0"/>
                  </a:moveTo>
                  <a:lnTo>
                    <a:pt x="533399" y="0"/>
                  </a:lnTo>
                </a:path>
                <a:path w="2070100">
                  <a:moveTo>
                    <a:pt x="544068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72083" y="0"/>
                  </a:lnTo>
                </a:path>
                <a:path w="2070100">
                  <a:moveTo>
                    <a:pt x="682752" y="0"/>
                  </a:moveTo>
                  <a:lnTo>
                    <a:pt x="693419" y="0"/>
                  </a:lnTo>
                </a:path>
                <a:path w="2070100">
                  <a:moveTo>
                    <a:pt x="704088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4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32103" y="0"/>
                  </a:lnTo>
                </a:path>
                <a:path w="2070100">
                  <a:moveTo>
                    <a:pt x="842772" y="0"/>
                  </a:moveTo>
                  <a:lnTo>
                    <a:pt x="853439" y="0"/>
                  </a:lnTo>
                </a:path>
                <a:path w="2070100">
                  <a:moveTo>
                    <a:pt x="864108" y="0"/>
                  </a:moveTo>
                  <a:lnTo>
                    <a:pt x="885443" y="0"/>
                  </a:lnTo>
                </a:path>
                <a:path w="2070100">
                  <a:moveTo>
                    <a:pt x="1184147" y="0"/>
                  </a:moveTo>
                  <a:lnTo>
                    <a:pt x="1205483" y="0"/>
                  </a:lnTo>
                </a:path>
                <a:path w="2070100">
                  <a:moveTo>
                    <a:pt x="1216152" y="0"/>
                  </a:moveTo>
                  <a:lnTo>
                    <a:pt x="1226819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258824" y="0"/>
                  </a:moveTo>
                  <a:lnTo>
                    <a:pt x="1269491" y="0"/>
                  </a:lnTo>
                </a:path>
                <a:path w="2070100">
                  <a:moveTo>
                    <a:pt x="1280159" y="0"/>
                  </a:moveTo>
                  <a:lnTo>
                    <a:pt x="1290827" y="0"/>
                  </a:lnTo>
                </a:path>
                <a:path w="2070100">
                  <a:moveTo>
                    <a:pt x="1301495" y="0"/>
                  </a:moveTo>
                  <a:lnTo>
                    <a:pt x="1312163" y="0"/>
                  </a:lnTo>
                </a:path>
                <a:path w="2070100">
                  <a:moveTo>
                    <a:pt x="1322831" y="0"/>
                  </a:moveTo>
                  <a:lnTo>
                    <a:pt x="1333499" y="0"/>
                  </a:lnTo>
                </a:path>
                <a:path w="2070100">
                  <a:moveTo>
                    <a:pt x="1344167" y="0"/>
                  </a:moveTo>
                  <a:lnTo>
                    <a:pt x="1365503" y="0"/>
                  </a:lnTo>
                </a:path>
                <a:path w="2070100">
                  <a:moveTo>
                    <a:pt x="1376171" y="0"/>
                  </a:moveTo>
                  <a:lnTo>
                    <a:pt x="1386839" y="0"/>
                  </a:lnTo>
                </a:path>
                <a:path w="2070100">
                  <a:moveTo>
                    <a:pt x="1397507" y="0"/>
                  </a:moveTo>
                  <a:lnTo>
                    <a:pt x="1408175" y="0"/>
                  </a:lnTo>
                </a:path>
                <a:path w="2070100">
                  <a:moveTo>
                    <a:pt x="1418843" y="0"/>
                  </a:moveTo>
                  <a:lnTo>
                    <a:pt x="1429511" y="0"/>
                  </a:lnTo>
                </a:path>
                <a:path w="2070100">
                  <a:moveTo>
                    <a:pt x="1440179" y="0"/>
                  </a:moveTo>
                  <a:lnTo>
                    <a:pt x="1450847" y="0"/>
                  </a:lnTo>
                </a:path>
                <a:path w="2070100">
                  <a:moveTo>
                    <a:pt x="1461515" y="0"/>
                  </a:moveTo>
                  <a:lnTo>
                    <a:pt x="1472183" y="0"/>
                  </a:lnTo>
                </a:path>
                <a:path w="2070100">
                  <a:moveTo>
                    <a:pt x="1482852" y="0"/>
                  </a:moveTo>
                  <a:lnTo>
                    <a:pt x="1493519" y="0"/>
                  </a:lnTo>
                </a:path>
                <a:path w="2070100">
                  <a:moveTo>
                    <a:pt x="1504188" y="0"/>
                  </a:moveTo>
                  <a:lnTo>
                    <a:pt x="1525523" y="0"/>
                  </a:lnTo>
                </a:path>
                <a:path w="2070100">
                  <a:moveTo>
                    <a:pt x="1536191" y="0"/>
                  </a:moveTo>
                  <a:lnTo>
                    <a:pt x="1546859" y="0"/>
                  </a:lnTo>
                </a:path>
                <a:path w="2070100">
                  <a:moveTo>
                    <a:pt x="1557527" y="0"/>
                  </a:moveTo>
                  <a:lnTo>
                    <a:pt x="1568195" y="0"/>
                  </a:lnTo>
                </a:path>
                <a:path w="2070100">
                  <a:moveTo>
                    <a:pt x="1578864" y="0"/>
                  </a:moveTo>
                  <a:lnTo>
                    <a:pt x="1589531" y="0"/>
                  </a:lnTo>
                </a:path>
                <a:path w="2070100">
                  <a:moveTo>
                    <a:pt x="1600200" y="0"/>
                  </a:moveTo>
                  <a:lnTo>
                    <a:pt x="1610867" y="0"/>
                  </a:lnTo>
                </a:path>
                <a:path w="2070100">
                  <a:moveTo>
                    <a:pt x="1621535" y="0"/>
                  </a:moveTo>
                  <a:lnTo>
                    <a:pt x="1632203" y="0"/>
                  </a:lnTo>
                </a:path>
                <a:path w="2070100">
                  <a:moveTo>
                    <a:pt x="1642871" y="0"/>
                  </a:moveTo>
                  <a:lnTo>
                    <a:pt x="1653539" y="0"/>
                  </a:lnTo>
                </a:path>
                <a:path w="2070100">
                  <a:moveTo>
                    <a:pt x="1664207" y="0"/>
                  </a:moveTo>
                  <a:lnTo>
                    <a:pt x="1685543" y="0"/>
                  </a:lnTo>
                </a:path>
                <a:path w="2070100">
                  <a:moveTo>
                    <a:pt x="1696212" y="0"/>
                  </a:moveTo>
                  <a:lnTo>
                    <a:pt x="1706879" y="0"/>
                  </a:lnTo>
                </a:path>
                <a:path w="2070100">
                  <a:moveTo>
                    <a:pt x="1717547" y="0"/>
                  </a:moveTo>
                  <a:lnTo>
                    <a:pt x="172821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792223" y="0"/>
                  </a:lnTo>
                </a:path>
                <a:path w="2070100">
                  <a:moveTo>
                    <a:pt x="1802891" y="0"/>
                  </a:moveTo>
                  <a:lnTo>
                    <a:pt x="1813559" y="0"/>
                  </a:lnTo>
                </a:path>
                <a:path w="2070100">
                  <a:moveTo>
                    <a:pt x="1824227" y="0"/>
                  </a:moveTo>
                  <a:lnTo>
                    <a:pt x="1845563" y="0"/>
                  </a:lnTo>
                </a:path>
                <a:path w="2070100">
                  <a:moveTo>
                    <a:pt x="1856231" y="0"/>
                  </a:moveTo>
                  <a:lnTo>
                    <a:pt x="1866899" y="0"/>
                  </a:lnTo>
                </a:path>
                <a:path w="2070100">
                  <a:moveTo>
                    <a:pt x="1877567" y="0"/>
                  </a:moveTo>
                  <a:lnTo>
                    <a:pt x="1888235" y="0"/>
                  </a:lnTo>
                </a:path>
                <a:path w="2070100">
                  <a:moveTo>
                    <a:pt x="1898903" y="0"/>
                  </a:moveTo>
                  <a:lnTo>
                    <a:pt x="1909571" y="0"/>
                  </a:lnTo>
                </a:path>
                <a:path w="2070100">
                  <a:moveTo>
                    <a:pt x="1920239" y="0"/>
                  </a:moveTo>
                  <a:lnTo>
                    <a:pt x="1930907" y="0"/>
                  </a:lnTo>
                </a:path>
                <a:path w="2070100">
                  <a:moveTo>
                    <a:pt x="1941576" y="0"/>
                  </a:moveTo>
                  <a:lnTo>
                    <a:pt x="1952243" y="0"/>
                  </a:lnTo>
                </a:path>
                <a:path w="2070100">
                  <a:moveTo>
                    <a:pt x="1962912" y="0"/>
                  </a:moveTo>
                  <a:lnTo>
                    <a:pt x="1973579" y="0"/>
                  </a:lnTo>
                </a:path>
                <a:path w="2070100">
                  <a:moveTo>
                    <a:pt x="1984247" y="0"/>
                  </a:moveTo>
                  <a:lnTo>
                    <a:pt x="2005583" y="0"/>
                  </a:lnTo>
                </a:path>
                <a:path w="2070100">
                  <a:moveTo>
                    <a:pt x="2016252" y="0"/>
                  </a:moveTo>
                  <a:lnTo>
                    <a:pt x="2026919" y="0"/>
                  </a:lnTo>
                </a:path>
                <a:path w="2070100">
                  <a:moveTo>
                    <a:pt x="2037588" y="0"/>
                  </a:moveTo>
                  <a:lnTo>
                    <a:pt x="2048255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685544" y="2987039"/>
              <a:ext cx="1024127" cy="32003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427220" y="2992373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0" y="0"/>
                  </a:moveTo>
                  <a:lnTo>
                    <a:pt x="10667" y="0"/>
                  </a:lnTo>
                </a:path>
                <a:path w="149860">
                  <a:moveTo>
                    <a:pt x="21336" y="0"/>
                  </a:moveTo>
                  <a:lnTo>
                    <a:pt x="32003" y="0"/>
                  </a:lnTo>
                </a:path>
                <a:path w="149860">
                  <a:moveTo>
                    <a:pt x="42672" y="0"/>
                  </a:moveTo>
                  <a:lnTo>
                    <a:pt x="53339" y="0"/>
                  </a:lnTo>
                </a:path>
                <a:path w="149860">
                  <a:moveTo>
                    <a:pt x="64008" y="0"/>
                  </a:moveTo>
                  <a:lnTo>
                    <a:pt x="85343" y="0"/>
                  </a:lnTo>
                </a:path>
                <a:path w="149860">
                  <a:moveTo>
                    <a:pt x="96012" y="0"/>
                  </a:moveTo>
                  <a:lnTo>
                    <a:pt x="106679" y="0"/>
                  </a:lnTo>
                </a:path>
                <a:path w="149860">
                  <a:moveTo>
                    <a:pt x="117348" y="0"/>
                  </a:moveTo>
                  <a:lnTo>
                    <a:pt x="128015" y="0"/>
                  </a:lnTo>
                </a:path>
                <a:path w="149860">
                  <a:moveTo>
                    <a:pt x="138684" y="0"/>
                  </a:moveTo>
                  <a:lnTo>
                    <a:pt x="1493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/>
          <p:nvPr/>
        </p:nvSpPr>
        <p:spPr>
          <a:xfrm>
            <a:off x="7478268" y="2992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FE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8" name="object 378"/>
          <p:cNvGrpSpPr/>
          <p:nvPr/>
        </p:nvGrpSpPr>
        <p:grpSpPr>
          <a:xfrm>
            <a:off x="970788" y="2987039"/>
            <a:ext cx="779145" cy="43180"/>
            <a:chOff x="970788" y="2987039"/>
            <a:chExt cx="779145" cy="43180"/>
          </a:xfrm>
        </p:grpSpPr>
        <p:sp>
          <p:nvSpPr>
            <p:cNvPr id="379" name="object 379"/>
            <p:cNvSpPr/>
            <p:nvPr/>
          </p:nvSpPr>
          <p:spPr>
            <a:xfrm>
              <a:off x="1578864" y="3003041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4">
                  <a:moveTo>
                    <a:pt x="0" y="0"/>
                  </a:moveTo>
                  <a:lnTo>
                    <a:pt x="32003" y="0"/>
                  </a:lnTo>
                </a:path>
                <a:path w="170814">
                  <a:moveTo>
                    <a:pt x="53340" y="0"/>
                  </a:moveTo>
                  <a:lnTo>
                    <a:pt x="85343" y="0"/>
                  </a:lnTo>
                </a:path>
                <a:path w="170814">
                  <a:moveTo>
                    <a:pt x="96012" y="0"/>
                  </a:moveTo>
                  <a:lnTo>
                    <a:pt x="128015" y="0"/>
                  </a:lnTo>
                </a:path>
                <a:path w="170814">
                  <a:moveTo>
                    <a:pt x="138684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0788" y="2987039"/>
              <a:ext cx="661415" cy="4267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1" name="object 381"/>
          <p:cNvGrpSpPr/>
          <p:nvPr/>
        </p:nvGrpSpPr>
        <p:grpSpPr>
          <a:xfrm>
            <a:off x="1472183" y="2976372"/>
            <a:ext cx="5633085" cy="64135"/>
            <a:chOff x="1472183" y="2976372"/>
            <a:chExt cx="5633085" cy="64135"/>
          </a:xfrm>
        </p:grpSpPr>
        <p:sp>
          <p:nvSpPr>
            <p:cNvPr id="382" name="object 382"/>
            <p:cNvSpPr/>
            <p:nvPr/>
          </p:nvSpPr>
          <p:spPr>
            <a:xfrm>
              <a:off x="2720339" y="3003042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5">
                  <a:moveTo>
                    <a:pt x="0" y="0"/>
                  </a:moveTo>
                  <a:lnTo>
                    <a:pt x="42671" y="0"/>
                  </a:lnTo>
                </a:path>
                <a:path w="490855">
                  <a:moveTo>
                    <a:pt x="53340" y="0"/>
                  </a:moveTo>
                  <a:lnTo>
                    <a:pt x="85343" y="0"/>
                  </a:lnTo>
                </a:path>
                <a:path w="490855">
                  <a:moveTo>
                    <a:pt x="96012" y="0"/>
                  </a:moveTo>
                  <a:lnTo>
                    <a:pt x="128015" y="0"/>
                  </a:lnTo>
                </a:path>
                <a:path w="490855">
                  <a:moveTo>
                    <a:pt x="138684" y="0"/>
                  </a:moveTo>
                  <a:lnTo>
                    <a:pt x="170687" y="0"/>
                  </a:lnTo>
                </a:path>
                <a:path w="490855">
                  <a:moveTo>
                    <a:pt x="192024" y="0"/>
                  </a:moveTo>
                  <a:lnTo>
                    <a:pt x="224027" y="0"/>
                  </a:lnTo>
                </a:path>
                <a:path w="490855">
                  <a:moveTo>
                    <a:pt x="234695" y="0"/>
                  </a:moveTo>
                  <a:lnTo>
                    <a:pt x="266699" y="0"/>
                  </a:lnTo>
                </a:path>
                <a:path w="490855">
                  <a:moveTo>
                    <a:pt x="277368" y="0"/>
                  </a:moveTo>
                  <a:lnTo>
                    <a:pt x="309371" y="0"/>
                  </a:lnTo>
                </a:path>
                <a:path w="490855">
                  <a:moveTo>
                    <a:pt x="320039" y="0"/>
                  </a:moveTo>
                  <a:lnTo>
                    <a:pt x="362711" y="0"/>
                  </a:lnTo>
                </a:path>
                <a:path w="490855">
                  <a:moveTo>
                    <a:pt x="373380" y="0"/>
                  </a:moveTo>
                  <a:lnTo>
                    <a:pt x="405383" y="0"/>
                  </a:lnTo>
                </a:path>
                <a:path w="490855">
                  <a:moveTo>
                    <a:pt x="416051" y="0"/>
                  </a:moveTo>
                  <a:lnTo>
                    <a:pt x="448055" y="0"/>
                  </a:lnTo>
                </a:path>
                <a:path w="490855">
                  <a:moveTo>
                    <a:pt x="458724" y="0"/>
                  </a:moveTo>
                  <a:lnTo>
                    <a:pt x="4907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232404" y="2987040"/>
              <a:ext cx="298704" cy="32003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14855" y="2976372"/>
              <a:ext cx="5590031" cy="64007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472183" y="3013710"/>
              <a:ext cx="3126105" cy="10795"/>
            </a:xfrm>
            <a:custGeom>
              <a:avLst/>
              <a:gdLst/>
              <a:ahLst/>
              <a:cxnLst/>
              <a:rect l="l" t="t" r="r" b="b"/>
              <a:pathLst>
                <a:path w="3126104" h="10794">
                  <a:moveTo>
                    <a:pt x="2272283" y="0"/>
                  </a:moveTo>
                  <a:lnTo>
                    <a:pt x="2282951" y="0"/>
                  </a:lnTo>
                </a:path>
                <a:path w="3126104" h="10794">
                  <a:moveTo>
                    <a:pt x="2293619" y="0"/>
                  </a:moveTo>
                  <a:lnTo>
                    <a:pt x="2304287" y="0"/>
                  </a:lnTo>
                </a:path>
                <a:path w="3126104" h="10794">
                  <a:moveTo>
                    <a:pt x="2314955" y="0"/>
                  </a:moveTo>
                  <a:lnTo>
                    <a:pt x="2325623" y="0"/>
                  </a:lnTo>
                </a:path>
                <a:path w="3126104" h="10794">
                  <a:moveTo>
                    <a:pt x="2336291" y="0"/>
                  </a:moveTo>
                  <a:lnTo>
                    <a:pt x="2346959" y="0"/>
                  </a:lnTo>
                </a:path>
                <a:path w="3126104" h="10794">
                  <a:moveTo>
                    <a:pt x="2357628" y="0"/>
                  </a:moveTo>
                  <a:lnTo>
                    <a:pt x="2368295" y="0"/>
                  </a:lnTo>
                </a:path>
                <a:path w="3126104" h="10794">
                  <a:moveTo>
                    <a:pt x="2378964" y="0"/>
                  </a:moveTo>
                  <a:lnTo>
                    <a:pt x="2400299" y="0"/>
                  </a:lnTo>
                </a:path>
                <a:path w="3126104" h="10794">
                  <a:moveTo>
                    <a:pt x="2410967" y="0"/>
                  </a:moveTo>
                  <a:lnTo>
                    <a:pt x="2421635" y="0"/>
                  </a:lnTo>
                </a:path>
                <a:path w="3126104" h="10794">
                  <a:moveTo>
                    <a:pt x="2432304" y="0"/>
                  </a:moveTo>
                  <a:lnTo>
                    <a:pt x="2442971" y="0"/>
                  </a:lnTo>
                </a:path>
                <a:path w="3126104" h="10794">
                  <a:moveTo>
                    <a:pt x="2453640" y="0"/>
                  </a:moveTo>
                  <a:lnTo>
                    <a:pt x="2464307" y="0"/>
                  </a:lnTo>
                </a:path>
                <a:path w="3126104" h="10794">
                  <a:moveTo>
                    <a:pt x="2474976" y="0"/>
                  </a:moveTo>
                  <a:lnTo>
                    <a:pt x="2485643" y="0"/>
                  </a:lnTo>
                </a:path>
                <a:path w="3126104" h="10794">
                  <a:moveTo>
                    <a:pt x="2496311" y="0"/>
                  </a:moveTo>
                  <a:lnTo>
                    <a:pt x="2506979" y="0"/>
                  </a:lnTo>
                </a:path>
                <a:path w="3126104" h="10794">
                  <a:moveTo>
                    <a:pt x="2517647" y="0"/>
                  </a:moveTo>
                  <a:lnTo>
                    <a:pt x="2528315" y="0"/>
                  </a:lnTo>
                </a:path>
                <a:path w="3126104" h="10794">
                  <a:moveTo>
                    <a:pt x="2538983" y="0"/>
                  </a:moveTo>
                  <a:lnTo>
                    <a:pt x="2560319" y="0"/>
                  </a:lnTo>
                </a:path>
                <a:path w="3126104" h="10794">
                  <a:moveTo>
                    <a:pt x="2570988" y="0"/>
                  </a:moveTo>
                  <a:lnTo>
                    <a:pt x="2581655" y="0"/>
                  </a:lnTo>
                </a:path>
                <a:path w="3126104" h="10794">
                  <a:moveTo>
                    <a:pt x="2592323" y="0"/>
                  </a:moveTo>
                  <a:lnTo>
                    <a:pt x="2602991" y="0"/>
                  </a:lnTo>
                </a:path>
                <a:path w="3126104" h="10794">
                  <a:moveTo>
                    <a:pt x="2613659" y="0"/>
                  </a:moveTo>
                  <a:lnTo>
                    <a:pt x="2624327" y="0"/>
                  </a:lnTo>
                </a:path>
                <a:path w="3126104" h="10794">
                  <a:moveTo>
                    <a:pt x="2634995" y="0"/>
                  </a:moveTo>
                  <a:lnTo>
                    <a:pt x="2645663" y="0"/>
                  </a:lnTo>
                </a:path>
                <a:path w="3126104" h="10794">
                  <a:moveTo>
                    <a:pt x="2656331" y="0"/>
                  </a:moveTo>
                  <a:lnTo>
                    <a:pt x="2666999" y="0"/>
                  </a:lnTo>
                </a:path>
                <a:path w="3126104" h="10794">
                  <a:moveTo>
                    <a:pt x="2677667" y="0"/>
                  </a:moveTo>
                  <a:lnTo>
                    <a:pt x="2688335" y="0"/>
                  </a:lnTo>
                </a:path>
                <a:path w="3126104" h="10794">
                  <a:moveTo>
                    <a:pt x="2699004" y="0"/>
                  </a:moveTo>
                  <a:lnTo>
                    <a:pt x="2720339" y="0"/>
                  </a:lnTo>
                </a:path>
                <a:path w="3126104" h="10794">
                  <a:moveTo>
                    <a:pt x="2731007" y="0"/>
                  </a:moveTo>
                  <a:lnTo>
                    <a:pt x="2741675" y="0"/>
                  </a:lnTo>
                </a:path>
                <a:path w="3126104" h="10794">
                  <a:moveTo>
                    <a:pt x="2752343" y="0"/>
                  </a:moveTo>
                  <a:lnTo>
                    <a:pt x="2763011" y="0"/>
                  </a:lnTo>
                </a:path>
                <a:path w="3126104" h="10794">
                  <a:moveTo>
                    <a:pt x="2773679" y="0"/>
                  </a:moveTo>
                  <a:lnTo>
                    <a:pt x="2784347" y="0"/>
                  </a:lnTo>
                </a:path>
                <a:path w="3126104" h="10794">
                  <a:moveTo>
                    <a:pt x="2795016" y="0"/>
                  </a:moveTo>
                  <a:lnTo>
                    <a:pt x="2805683" y="0"/>
                  </a:lnTo>
                </a:path>
                <a:path w="3126104" h="10794">
                  <a:moveTo>
                    <a:pt x="2816352" y="0"/>
                  </a:moveTo>
                  <a:lnTo>
                    <a:pt x="2827019" y="0"/>
                  </a:lnTo>
                </a:path>
                <a:path w="3126104" h="10794">
                  <a:moveTo>
                    <a:pt x="2837688" y="0"/>
                  </a:moveTo>
                  <a:lnTo>
                    <a:pt x="2848355" y="0"/>
                  </a:lnTo>
                </a:path>
                <a:path w="3126104" h="10794">
                  <a:moveTo>
                    <a:pt x="2859023" y="0"/>
                  </a:moveTo>
                  <a:lnTo>
                    <a:pt x="2880359" y="0"/>
                  </a:lnTo>
                </a:path>
                <a:path w="3126104" h="10794">
                  <a:moveTo>
                    <a:pt x="2891028" y="0"/>
                  </a:moveTo>
                  <a:lnTo>
                    <a:pt x="2901695" y="0"/>
                  </a:lnTo>
                </a:path>
                <a:path w="3126104" h="10794">
                  <a:moveTo>
                    <a:pt x="2912364" y="0"/>
                  </a:moveTo>
                  <a:lnTo>
                    <a:pt x="2923031" y="0"/>
                  </a:lnTo>
                </a:path>
                <a:path w="3126104" h="10794">
                  <a:moveTo>
                    <a:pt x="2933699" y="0"/>
                  </a:moveTo>
                  <a:lnTo>
                    <a:pt x="2944367" y="0"/>
                  </a:lnTo>
                </a:path>
                <a:path w="3126104" h="10794">
                  <a:moveTo>
                    <a:pt x="2955035" y="0"/>
                  </a:moveTo>
                  <a:lnTo>
                    <a:pt x="2965703" y="0"/>
                  </a:lnTo>
                </a:path>
                <a:path w="3126104" h="10794">
                  <a:moveTo>
                    <a:pt x="2976371" y="0"/>
                  </a:moveTo>
                  <a:lnTo>
                    <a:pt x="2987039" y="0"/>
                  </a:lnTo>
                </a:path>
                <a:path w="3126104" h="10794">
                  <a:moveTo>
                    <a:pt x="2997707" y="0"/>
                  </a:moveTo>
                  <a:lnTo>
                    <a:pt x="3008375" y="0"/>
                  </a:lnTo>
                </a:path>
                <a:path w="3126104" h="10794">
                  <a:moveTo>
                    <a:pt x="3019043" y="0"/>
                  </a:moveTo>
                  <a:lnTo>
                    <a:pt x="3040379" y="0"/>
                  </a:lnTo>
                </a:path>
                <a:path w="3126104" h="10794">
                  <a:moveTo>
                    <a:pt x="3051047" y="0"/>
                  </a:moveTo>
                  <a:lnTo>
                    <a:pt x="3061715" y="0"/>
                  </a:lnTo>
                </a:path>
                <a:path w="3126104" h="10794">
                  <a:moveTo>
                    <a:pt x="3072383" y="0"/>
                  </a:moveTo>
                  <a:lnTo>
                    <a:pt x="3083051" y="0"/>
                  </a:lnTo>
                </a:path>
                <a:path w="3126104" h="10794">
                  <a:moveTo>
                    <a:pt x="3093719" y="0"/>
                  </a:moveTo>
                  <a:lnTo>
                    <a:pt x="3104387" y="0"/>
                  </a:lnTo>
                </a:path>
                <a:path w="3126104" h="10794">
                  <a:moveTo>
                    <a:pt x="3115055" y="0"/>
                  </a:moveTo>
                  <a:lnTo>
                    <a:pt x="3125723" y="0"/>
                  </a:lnTo>
                </a:path>
                <a:path w="3126104" h="10794">
                  <a:moveTo>
                    <a:pt x="0" y="10668"/>
                  </a:moveTo>
                  <a:lnTo>
                    <a:pt x="10667" y="10668"/>
                  </a:lnTo>
                </a:path>
                <a:path w="3126104" h="10794">
                  <a:moveTo>
                    <a:pt x="21335" y="10668"/>
                  </a:moveTo>
                  <a:lnTo>
                    <a:pt x="3200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6"/>
          <p:cNvSpPr/>
          <p:nvPr/>
        </p:nvSpPr>
        <p:spPr>
          <a:xfrm>
            <a:off x="650748" y="2933700"/>
            <a:ext cx="277367" cy="21335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360919" y="302437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10667" y="0"/>
                </a:lnTo>
              </a:path>
              <a:path w="43179">
                <a:moveTo>
                  <a:pt x="32003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85544" y="303504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0667" y="0"/>
                </a:lnTo>
              </a:path>
              <a:path w="149860">
                <a:moveTo>
                  <a:pt x="21336" y="0"/>
                </a:moveTo>
                <a:lnTo>
                  <a:pt x="32003" y="0"/>
                </a:lnTo>
              </a:path>
              <a:path w="149860">
                <a:moveTo>
                  <a:pt x="42671" y="0"/>
                </a:moveTo>
                <a:lnTo>
                  <a:pt x="53339" y="0"/>
                </a:lnTo>
              </a:path>
              <a:path w="149860">
                <a:moveTo>
                  <a:pt x="64007" y="0"/>
                </a:moveTo>
                <a:lnTo>
                  <a:pt x="74675" y="0"/>
                </a:lnTo>
              </a:path>
              <a:path w="149860">
                <a:moveTo>
                  <a:pt x="85343" y="0"/>
                </a:moveTo>
                <a:lnTo>
                  <a:pt x="106679" y="0"/>
                </a:lnTo>
              </a:path>
              <a:path w="149860">
                <a:moveTo>
                  <a:pt x="117348" y="0"/>
                </a:moveTo>
                <a:lnTo>
                  <a:pt x="128015" y="0"/>
                </a:lnTo>
              </a:path>
              <a:path w="149860">
                <a:moveTo>
                  <a:pt x="138683" y="0"/>
                </a:moveTo>
                <a:lnTo>
                  <a:pt x="14935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485644" y="303504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805683" y="3035045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10667" y="0"/>
                </a:lnTo>
              </a:path>
              <a:path w="448310">
                <a:moveTo>
                  <a:pt x="21336" y="0"/>
                </a:moveTo>
                <a:lnTo>
                  <a:pt x="32003" y="0"/>
                </a:lnTo>
              </a:path>
              <a:path w="448310">
                <a:moveTo>
                  <a:pt x="42672" y="0"/>
                </a:moveTo>
                <a:lnTo>
                  <a:pt x="53339" y="0"/>
                </a:lnTo>
              </a:path>
              <a:path w="448310">
                <a:moveTo>
                  <a:pt x="64007" y="0"/>
                </a:moveTo>
                <a:lnTo>
                  <a:pt x="74675" y="0"/>
                </a:lnTo>
              </a:path>
              <a:path w="448310">
                <a:moveTo>
                  <a:pt x="85343" y="0"/>
                </a:moveTo>
                <a:lnTo>
                  <a:pt x="106679" y="0"/>
                </a:lnTo>
              </a:path>
              <a:path w="448310">
                <a:moveTo>
                  <a:pt x="117348" y="0"/>
                </a:moveTo>
                <a:lnTo>
                  <a:pt x="128015" y="0"/>
                </a:lnTo>
              </a:path>
              <a:path w="448310">
                <a:moveTo>
                  <a:pt x="138684" y="0"/>
                </a:moveTo>
                <a:lnTo>
                  <a:pt x="149351" y="0"/>
                </a:lnTo>
              </a:path>
              <a:path w="448310">
                <a:moveTo>
                  <a:pt x="160019" y="0"/>
                </a:moveTo>
                <a:lnTo>
                  <a:pt x="170687" y="0"/>
                </a:lnTo>
              </a:path>
              <a:path w="448310">
                <a:moveTo>
                  <a:pt x="181356" y="0"/>
                </a:moveTo>
                <a:lnTo>
                  <a:pt x="192023" y="0"/>
                </a:lnTo>
              </a:path>
              <a:path w="448310">
                <a:moveTo>
                  <a:pt x="202692" y="0"/>
                </a:moveTo>
                <a:lnTo>
                  <a:pt x="213359" y="0"/>
                </a:lnTo>
              </a:path>
              <a:path w="448310">
                <a:moveTo>
                  <a:pt x="224028" y="0"/>
                </a:moveTo>
                <a:lnTo>
                  <a:pt x="234695" y="0"/>
                </a:lnTo>
              </a:path>
              <a:path w="448310">
                <a:moveTo>
                  <a:pt x="245363" y="0"/>
                </a:moveTo>
                <a:lnTo>
                  <a:pt x="266699" y="0"/>
                </a:lnTo>
              </a:path>
              <a:path w="448310">
                <a:moveTo>
                  <a:pt x="277368" y="0"/>
                </a:moveTo>
                <a:lnTo>
                  <a:pt x="288035" y="0"/>
                </a:lnTo>
              </a:path>
              <a:path w="448310">
                <a:moveTo>
                  <a:pt x="298704" y="0"/>
                </a:moveTo>
                <a:lnTo>
                  <a:pt x="309371" y="0"/>
                </a:lnTo>
              </a:path>
              <a:path w="448310">
                <a:moveTo>
                  <a:pt x="320040" y="0"/>
                </a:moveTo>
                <a:lnTo>
                  <a:pt x="330707" y="0"/>
                </a:lnTo>
              </a:path>
              <a:path w="448310">
                <a:moveTo>
                  <a:pt x="341375" y="0"/>
                </a:moveTo>
                <a:lnTo>
                  <a:pt x="352043" y="0"/>
                </a:lnTo>
              </a:path>
              <a:path w="448310">
                <a:moveTo>
                  <a:pt x="362712" y="0"/>
                </a:moveTo>
                <a:lnTo>
                  <a:pt x="373379" y="0"/>
                </a:lnTo>
              </a:path>
              <a:path w="448310">
                <a:moveTo>
                  <a:pt x="384048" y="0"/>
                </a:moveTo>
                <a:lnTo>
                  <a:pt x="394715" y="0"/>
                </a:lnTo>
              </a:path>
              <a:path w="448310">
                <a:moveTo>
                  <a:pt x="405384" y="0"/>
                </a:moveTo>
                <a:lnTo>
                  <a:pt x="426719" y="0"/>
                </a:lnTo>
              </a:path>
              <a:path w="448310">
                <a:moveTo>
                  <a:pt x="437388" y="0"/>
                </a:moveTo>
                <a:lnTo>
                  <a:pt x="4480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31108" y="303504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21335" y="0"/>
                </a:lnTo>
              </a:path>
              <a:path w="309879">
                <a:moveTo>
                  <a:pt x="32004" y="0"/>
                </a:moveTo>
                <a:lnTo>
                  <a:pt x="42671" y="0"/>
                </a:lnTo>
              </a:path>
              <a:path w="309879">
                <a:moveTo>
                  <a:pt x="53340" y="0"/>
                </a:moveTo>
                <a:lnTo>
                  <a:pt x="64007" y="0"/>
                </a:lnTo>
              </a:path>
              <a:path w="309879">
                <a:moveTo>
                  <a:pt x="74676" y="0"/>
                </a:moveTo>
                <a:lnTo>
                  <a:pt x="85343" y="0"/>
                </a:lnTo>
              </a:path>
              <a:path w="309879">
                <a:moveTo>
                  <a:pt x="96012" y="0"/>
                </a:moveTo>
                <a:lnTo>
                  <a:pt x="106679" y="0"/>
                </a:lnTo>
              </a:path>
              <a:path w="309879">
                <a:moveTo>
                  <a:pt x="117348" y="0"/>
                </a:moveTo>
                <a:lnTo>
                  <a:pt x="128015" y="0"/>
                </a:lnTo>
              </a:path>
              <a:path w="309879">
                <a:moveTo>
                  <a:pt x="138684" y="0"/>
                </a:moveTo>
                <a:lnTo>
                  <a:pt x="149351" y="0"/>
                </a:lnTo>
              </a:path>
              <a:path w="309879">
                <a:moveTo>
                  <a:pt x="160020" y="0"/>
                </a:moveTo>
                <a:lnTo>
                  <a:pt x="181355" y="0"/>
                </a:lnTo>
              </a:path>
              <a:path w="309879">
                <a:moveTo>
                  <a:pt x="192024" y="0"/>
                </a:moveTo>
                <a:lnTo>
                  <a:pt x="202691" y="0"/>
                </a:lnTo>
              </a:path>
              <a:path w="309879">
                <a:moveTo>
                  <a:pt x="213360" y="0"/>
                </a:moveTo>
                <a:lnTo>
                  <a:pt x="224027" y="0"/>
                </a:lnTo>
              </a:path>
              <a:path w="309879">
                <a:moveTo>
                  <a:pt x="234696" y="0"/>
                </a:moveTo>
                <a:lnTo>
                  <a:pt x="245363" y="0"/>
                </a:lnTo>
              </a:path>
              <a:path w="309879">
                <a:moveTo>
                  <a:pt x="256032" y="0"/>
                </a:moveTo>
                <a:lnTo>
                  <a:pt x="266699" y="0"/>
                </a:lnTo>
              </a:path>
              <a:path w="309879">
                <a:moveTo>
                  <a:pt x="277368" y="0"/>
                </a:moveTo>
                <a:lnTo>
                  <a:pt x="288035" y="0"/>
                </a:lnTo>
              </a:path>
              <a:path w="309879">
                <a:moveTo>
                  <a:pt x="298704" y="0"/>
                </a:moveTo>
                <a:lnTo>
                  <a:pt x="3093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45564" y="3029711"/>
            <a:ext cx="949451" cy="21335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51147" y="3035045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21335" y="0"/>
                </a:lnTo>
              </a:path>
              <a:path w="725804">
                <a:moveTo>
                  <a:pt x="32003" y="0"/>
                </a:moveTo>
                <a:lnTo>
                  <a:pt x="42671" y="0"/>
                </a:lnTo>
              </a:path>
              <a:path w="725804">
                <a:moveTo>
                  <a:pt x="53339" y="0"/>
                </a:moveTo>
                <a:lnTo>
                  <a:pt x="64007" y="0"/>
                </a:lnTo>
              </a:path>
              <a:path w="725804">
                <a:moveTo>
                  <a:pt x="74675" y="0"/>
                </a:moveTo>
                <a:lnTo>
                  <a:pt x="85343" y="0"/>
                </a:lnTo>
              </a:path>
              <a:path w="725804">
                <a:moveTo>
                  <a:pt x="96012" y="0"/>
                </a:moveTo>
                <a:lnTo>
                  <a:pt x="106679" y="0"/>
                </a:lnTo>
              </a:path>
              <a:path w="725804">
                <a:moveTo>
                  <a:pt x="117347" y="0"/>
                </a:moveTo>
                <a:lnTo>
                  <a:pt x="128015" y="0"/>
                </a:lnTo>
              </a:path>
              <a:path w="725804">
                <a:moveTo>
                  <a:pt x="138683" y="0"/>
                </a:moveTo>
                <a:lnTo>
                  <a:pt x="149351" y="0"/>
                </a:lnTo>
              </a:path>
              <a:path w="725804">
                <a:moveTo>
                  <a:pt x="160019" y="0"/>
                </a:moveTo>
                <a:lnTo>
                  <a:pt x="181355" y="0"/>
                </a:lnTo>
              </a:path>
              <a:path w="725804">
                <a:moveTo>
                  <a:pt x="192024" y="0"/>
                </a:moveTo>
                <a:lnTo>
                  <a:pt x="202691" y="0"/>
                </a:lnTo>
              </a:path>
              <a:path w="725804">
                <a:moveTo>
                  <a:pt x="213359" y="0"/>
                </a:moveTo>
                <a:lnTo>
                  <a:pt x="224027" y="0"/>
                </a:lnTo>
              </a:path>
              <a:path w="725804">
                <a:moveTo>
                  <a:pt x="234695" y="0"/>
                </a:moveTo>
                <a:lnTo>
                  <a:pt x="245363" y="0"/>
                </a:lnTo>
              </a:path>
              <a:path w="725804">
                <a:moveTo>
                  <a:pt x="256031" y="0"/>
                </a:moveTo>
                <a:lnTo>
                  <a:pt x="266699" y="0"/>
                </a:lnTo>
              </a:path>
              <a:path w="725804">
                <a:moveTo>
                  <a:pt x="277367" y="0"/>
                </a:moveTo>
                <a:lnTo>
                  <a:pt x="288035" y="0"/>
                </a:lnTo>
              </a:path>
              <a:path w="725804">
                <a:moveTo>
                  <a:pt x="298703" y="0"/>
                </a:moveTo>
                <a:lnTo>
                  <a:pt x="309371" y="0"/>
                </a:lnTo>
              </a:path>
              <a:path w="725804">
                <a:moveTo>
                  <a:pt x="320039" y="0"/>
                </a:moveTo>
                <a:lnTo>
                  <a:pt x="341375" y="0"/>
                </a:lnTo>
              </a:path>
              <a:path w="725804">
                <a:moveTo>
                  <a:pt x="352043" y="0"/>
                </a:moveTo>
                <a:lnTo>
                  <a:pt x="362711" y="0"/>
                </a:lnTo>
              </a:path>
              <a:path w="725804">
                <a:moveTo>
                  <a:pt x="373379" y="0"/>
                </a:moveTo>
                <a:lnTo>
                  <a:pt x="384047" y="0"/>
                </a:lnTo>
              </a:path>
              <a:path w="725804">
                <a:moveTo>
                  <a:pt x="394715" y="0"/>
                </a:moveTo>
                <a:lnTo>
                  <a:pt x="405383" y="0"/>
                </a:lnTo>
              </a:path>
              <a:path w="725804">
                <a:moveTo>
                  <a:pt x="416051" y="0"/>
                </a:moveTo>
                <a:lnTo>
                  <a:pt x="426719" y="0"/>
                </a:lnTo>
              </a:path>
              <a:path w="725804">
                <a:moveTo>
                  <a:pt x="437388" y="0"/>
                </a:moveTo>
                <a:lnTo>
                  <a:pt x="448055" y="0"/>
                </a:lnTo>
              </a:path>
              <a:path w="725804">
                <a:moveTo>
                  <a:pt x="458724" y="0"/>
                </a:moveTo>
                <a:lnTo>
                  <a:pt x="469391" y="0"/>
                </a:lnTo>
              </a:path>
              <a:path w="725804">
                <a:moveTo>
                  <a:pt x="480059" y="0"/>
                </a:moveTo>
                <a:lnTo>
                  <a:pt x="501395" y="0"/>
                </a:lnTo>
              </a:path>
              <a:path w="725804">
                <a:moveTo>
                  <a:pt x="512063" y="0"/>
                </a:moveTo>
                <a:lnTo>
                  <a:pt x="522731" y="0"/>
                </a:lnTo>
              </a:path>
              <a:path w="725804">
                <a:moveTo>
                  <a:pt x="533400" y="0"/>
                </a:moveTo>
                <a:lnTo>
                  <a:pt x="544067" y="0"/>
                </a:lnTo>
              </a:path>
              <a:path w="725804">
                <a:moveTo>
                  <a:pt x="554735" y="0"/>
                </a:moveTo>
                <a:lnTo>
                  <a:pt x="565403" y="0"/>
                </a:lnTo>
              </a:path>
              <a:path w="725804">
                <a:moveTo>
                  <a:pt x="576071" y="0"/>
                </a:moveTo>
                <a:lnTo>
                  <a:pt x="586739" y="0"/>
                </a:lnTo>
              </a:path>
              <a:path w="725804">
                <a:moveTo>
                  <a:pt x="597407" y="0"/>
                </a:moveTo>
                <a:lnTo>
                  <a:pt x="608075" y="0"/>
                </a:lnTo>
              </a:path>
              <a:path w="725804">
                <a:moveTo>
                  <a:pt x="618743" y="0"/>
                </a:moveTo>
                <a:lnTo>
                  <a:pt x="629411" y="0"/>
                </a:lnTo>
              </a:path>
              <a:path w="725804">
                <a:moveTo>
                  <a:pt x="640079" y="0"/>
                </a:moveTo>
                <a:lnTo>
                  <a:pt x="661415" y="0"/>
                </a:lnTo>
              </a:path>
              <a:path w="725804">
                <a:moveTo>
                  <a:pt x="672083" y="0"/>
                </a:moveTo>
                <a:lnTo>
                  <a:pt x="682751" y="0"/>
                </a:lnTo>
              </a:path>
              <a:path w="725804">
                <a:moveTo>
                  <a:pt x="693419" y="0"/>
                </a:moveTo>
                <a:lnTo>
                  <a:pt x="704087" y="0"/>
                </a:lnTo>
              </a:path>
              <a:path w="725804">
                <a:moveTo>
                  <a:pt x="714755" y="0"/>
                </a:moveTo>
                <a:lnTo>
                  <a:pt x="72542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70292" y="303504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717548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1" y="0"/>
                </a:moveTo>
                <a:lnTo>
                  <a:pt x="85343" y="0"/>
                </a:lnTo>
              </a:path>
              <a:path w="128269">
                <a:moveTo>
                  <a:pt x="96011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634995" y="3045714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16351" y="3045714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32003" y="0"/>
                </a:lnTo>
              </a:path>
              <a:path w="128269">
                <a:moveTo>
                  <a:pt x="42672" y="0"/>
                </a:moveTo>
                <a:lnTo>
                  <a:pt x="74675" y="0"/>
                </a:lnTo>
              </a:path>
              <a:path w="128269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8" name="object 398"/>
          <p:cNvGrpSpPr/>
          <p:nvPr/>
        </p:nvGrpSpPr>
        <p:grpSpPr>
          <a:xfrm>
            <a:off x="1514855" y="3029711"/>
            <a:ext cx="5537200" cy="53340"/>
            <a:chOff x="1514855" y="3029711"/>
            <a:chExt cx="5537200" cy="53340"/>
          </a:xfrm>
        </p:grpSpPr>
        <p:sp>
          <p:nvSpPr>
            <p:cNvPr id="399" name="object 399"/>
            <p:cNvSpPr/>
            <p:nvPr/>
          </p:nvSpPr>
          <p:spPr>
            <a:xfrm>
              <a:off x="3264407" y="3029711"/>
              <a:ext cx="266699" cy="32003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514855" y="3029711"/>
              <a:ext cx="5536691" cy="53339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648455" y="3056381"/>
              <a:ext cx="949960" cy="0"/>
            </a:xfrm>
            <a:custGeom>
              <a:avLst/>
              <a:gdLst/>
              <a:ahLst/>
              <a:cxnLst/>
              <a:rect l="l" t="t" r="r" b="b"/>
              <a:pathLst>
                <a:path w="949960">
                  <a:moveTo>
                    <a:pt x="0" y="0"/>
                  </a:moveTo>
                  <a:lnTo>
                    <a:pt x="10667" y="0"/>
                  </a:lnTo>
                </a:path>
                <a:path w="949960">
                  <a:moveTo>
                    <a:pt x="21336" y="0"/>
                  </a:moveTo>
                  <a:lnTo>
                    <a:pt x="32003" y="0"/>
                  </a:lnTo>
                </a:path>
                <a:path w="949960">
                  <a:moveTo>
                    <a:pt x="42672" y="0"/>
                  </a:moveTo>
                  <a:lnTo>
                    <a:pt x="64007" y="0"/>
                  </a:lnTo>
                </a:path>
                <a:path w="949960">
                  <a:moveTo>
                    <a:pt x="74675" y="0"/>
                  </a:moveTo>
                  <a:lnTo>
                    <a:pt x="85343" y="0"/>
                  </a:lnTo>
                </a:path>
                <a:path w="949960">
                  <a:moveTo>
                    <a:pt x="96012" y="0"/>
                  </a:moveTo>
                  <a:lnTo>
                    <a:pt x="106679" y="0"/>
                  </a:lnTo>
                </a:path>
                <a:path w="949960">
                  <a:moveTo>
                    <a:pt x="117348" y="0"/>
                  </a:moveTo>
                  <a:lnTo>
                    <a:pt x="128015" y="0"/>
                  </a:lnTo>
                </a:path>
                <a:path w="949960">
                  <a:moveTo>
                    <a:pt x="138684" y="0"/>
                  </a:moveTo>
                  <a:lnTo>
                    <a:pt x="149351" y="0"/>
                  </a:lnTo>
                </a:path>
                <a:path w="949960">
                  <a:moveTo>
                    <a:pt x="160020" y="0"/>
                  </a:moveTo>
                  <a:lnTo>
                    <a:pt x="170687" y="0"/>
                  </a:lnTo>
                </a:path>
                <a:path w="949960">
                  <a:moveTo>
                    <a:pt x="181356" y="0"/>
                  </a:moveTo>
                  <a:lnTo>
                    <a:pt x="192023" y="0"/>
                  </a:lnTo>
                </a:path>
                <a:path w="949960">
                  <a:moveTo>
                    <a:pt x="202692" y="0"/>
                  </a:moveTo>
                  <a:lnTo>
                    <a:pt x="224027" y="0"/>
                  </a:lnTo>
                </a:path>
                <a:path w="949960">
                  <a:moveTo>
                    <a:pt x="234696" y="0"/>
                  </a:moveTo>
                  <a:lnTo>
                    <a:pt x="245363" y="0"/>
                  </a:lnTo>
                </a:path>
                <a:path w="949960">
                  <a:moveTo>
                    <a:pt x="256032" y="0"/>
                  </a:moveTo>
                  <a:lnTo>
                    <a:pt x="266699" y="0"/>
                  </a:lnTo>
                </a:path>
                <a:path w="949960">
                  <a:moveTo>
                    <a:pt x="277368" y="0"/>
                  </a:moveTo>
                  <a:lnTo>
                    <a:pt x="288035" y="0"/>
                  </a:lnTo>
                </a:path>
                <a:path w="949960">
                  <a:moveTo>
                    <a:pt x="298704" y="0"/>
                  </a:moveTo>
                  <a:lnTo>
                    <a:pt x="309371" y="0"/>
                  </a:lnTo>
                </a:path>
                <a:path w="949960">
                  <a:moveTo>
                    <a:pt x="320039" y="0"/>
                  </a:moveTo>
                  <a:lnTo>
                    <a:pt x="330707" y="0"/>
                  </a:lnTo>
                </a:path>
                <a:path w="949960">
                  <a:moveTo>
                    <a:pt x="341375" y="0"/>
                  </a:moveTo>
                  <a:lnTo>
                    <a:pt x="352043" y="0"/>
                  </a:lnTo>
                </a:path>
                <a:path w="949960">
                  <a:moveTo>
                    <a:pt x="362712" y="0"/>
                  </a:moveTo>
                  <a:lnTo>
                    <a:pt x="384047" y="0"/>
                  </a:lnTo>
                </a:path>
                <a:path w="949960">
                  <a:moveTo>
                    <a:pt x="394716" y="0"/>
                  </a:moveTo>
                  <a:lnTo>
                    <a:pt x="405383" y="0"/>
                  </a:lnTo>
                </a:path>
                <a:path w="949960">
                  <a:moveTo>
                    <a:pt x="416051" y="0"/>
                  </a:moveTo>
                  <a:lnTo>
                    <a:pt x="426719" y="0"/>
                  </a:lnTo>
                </a:path>
                <a:path w="949960">
                  <a:moveTo>
                    <a:pt x="437388" y="0"/>
                  </a:moveTo>
                  <a:lnTo>
                    <a:pt x="448055" y="0"/>
                  </a:lnTo>
                </a:path>
                <a:path w="949960">
                  <a:moveTo>
                    <a:pt x="458724" y="0"/>
                  </a:moveTo>
                  <a:lnTo>
                    <a:pt x="469391" y="0"/>
                  </a:lnTo>
                </a:path>
                <a:path w="949960">
                  <a:moveTo>
                    <a:pt x="480060" y="0"/>
                  </a:moveTo>
                  <a:lnTo>
                    <a:pt x="490727" y="0"/>
                  </a:lnTo>
                </a:path>
                <a:path w="949960">
                  <a:moveTo>
                    <a:pt x="501396" y="0"/>
                  </a:moveTo>
                  <a:lnTo>
                    <a:pt x="512063" y="0"/>
                  </a:lnTo>
                </a:path>
                <a:path w="949960">
                  <a:moveTo>
                    <a:pt x="522732" y="0"/>
                  </a:moveTo>
                  <a:lnTo>
                    <a:pt x="544067" y="0"/>
                  </a:lnTo>
                </a:path>
                <a:path w="949960">
                  <a:moveTo>
                    <a:pt x="554736" y="0"/>
                  </a:moveTo>
                  <a:lnTo>
                    <a:pt x="565403" y="0"/>
                  </a:lnTo>
                </a:path>
                <a:path w="949960">
                  <a:moveTo>
                    <a:pt x="576072" y="0"/>
                  </a:moveTo>
                  <a:lnTo>
                    <a:pt x="586739" y="0"/>
                  </a:lnTo>
                </a:path>
                <a:path w="949960">
                  <a:moveTo>
                    <a:pt x="597408" y="0"/>
                  </a:moveTo>
                  <a:lnTo>
                    <a:pt x="608075" y="0"/>
                  </a:lnTo>
                </a:path>
                <a:path w="949960">
                  <a:moveTo>
                    <a:pt x="618744" y="0"/>
                  </a:moveTo>
                  <a:lnTo>
                    <a:pt x="629411" y="0"/>
                  </a:lnTo>
                </a:path>
                <a:path w="949960">
                  <a:moveTo>
                    <a:pt x="640080" y="0"/>
                  </a:moveTo>
                  <a:lnTo>
                    <a:pt x="650747" y="0"/>
                  </a:lnTo>
                </a:path>
                <a:path w="949960">
                  <a:moveTo>
                    <a:pt x="661416" y="0"/>
                  </a:moveTo>
                  <a:lnTo>
                    <a:pt x="672083" y="0"/>
                  </a:lnTo>
                </a:path>
                <a:path w="949960">
                  <a:moveTo>
                    <a:pt x="682751" y="0"/>
                  </a:moveTo>
                  <a:lnTo>
                    <a:pt x="704087" y="0"/>
                  </a:lnTo>
                </a:path>
                <a:path w="949960">
                  <a:moveTo>
                    <a:pt x="714756" y="0"/>
                  </a:moveTo>
                  <a:lnTo>
                    <a:pt x="725423" y="0"/>
                  </a:lnTo>
                </a:path>
                <a:path w="949960">
                  <a:moveTo>
                    <a:pt x="736092" y="0"/>
                  </a:moveTo>
                  <a:lnTo>
                    <a:pt x="746759" y="0"/>
                  </a:lnTo>
                </a:path>
                <a:path w="949960">
                  <a:moveTo>
                    <a:pt x="757427" y="0"/>
                  </a:moveTo>
                  <a:lnTo>
                    <a:pt x="768095" y="0"/>
                  </a:lnTo>
                </a:path>
                <a:path w="949960">
                  <a:moveTo>
                    <a:pt x="778763" y="0"/>
                  </a:moveTo>
                  <a:lnTo>
                    <a:pt x="789431" y="0"/>
                  </a:lnTo>
                </a:path>
                <a:path w="949960">
                  <a:moveTo>
                    <a:pt x="800100" y="0"/>
                  </a:moveTo>
                  <a:lnTo>
                    <a:pt x="810767" y="0"/>
                  </a:lnTo>
                </a:path>
                <a:path w="949960">
                  <a:moveTo>
                    <a:pt x="821436" y="0"/>
                  </a:moveTo>
                  <a:lnTo>
                    <a:pt x="832103" y="0"/>
                  </a:lnTo>
                </a:path>
                <a:path w="949960">
                  <a:moveTo>
                    <a:pt x="842772" y="0"/>
                  </a:moveTo>
                  <a:lnTo>
                    <a:pt x="864107" y="0"/>
                  </a:lnTo>
                </a:path>
                <a:path w="949960">
                  <a:moveTo>
                    <a:pt x="874776" y="0"/>
                  </a:moveTo>
                  <a:lnTo>
                    <a:pt x="885443" y="0"/>
                  </a:lnTo>
                </a:path>
                <a:path w="949960">
                  <a:moveTo>
                    <a:pt x="896112" y="0"/>
                  </a:moveTo>
                  <a:lnTo>
                    <a:pt x="906779" y="0"/>
                  </a:lnTo>
                </a:path>
                <a:path w="949960">
                  <a:moveTo>
                    <a:pt x="917448" y="0"/>
                  </a:moveTo>
                  <a:lnTo>
                    <a:pt x="928115" y="0"/>
                  </a:lnTo>
                </a:path>
                <a:path w="949960">
                  <a:moveTo>
                    <a:pt x="938784" y="0"/>
                  </a:moveTo>
                  <a:lnTo>
                    <a:pt x="94945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/>
          <p:nvPr/>
        </p:nvSpPr>
        <p:spPr>
          <a:xfrm>
            <a:off x="7488935" y="305638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589532" y="30777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570988" y="307771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21335" y="0"/>
                </a:lnTo>
              </a:path>
              <a:path w="181610">
                <a:moveTo>
                  <a:pt x="32003" y="0"/>
                </a:moveTo>
                <a:lnTo>
                  <a:pt x="42671" y="0"/>
                </a:lnTo>
              </a:path>
              <a:path w="181610">
                <a:moveTo>
                  <a:pt x="53339" y="0"/>
                </a:moveTo>
                <a:lnTo>
                  <a:pt x="64007" y="0"/>
                </a:lnTo>
              </a:path>
              <a:path w="181610">
                <a:moveTo>
                  <a:pt x="74675" y="0"/>
                </a:moveTo>
                <a:lnTo>
                  <a:pt x="85343" y="0"/>
                </a:lnTo>
              </a:path>
              <a:path w="181610">
                <a:moveTo>
                  <a:pt x="96012" y="0"/>
                </a:moveTo>
                <a:lnTo>
                  <a:pt x="106679" y="0"/>
                </a:lnTo>
              </a:path>
              <a:path w="181610">
                <a:moveTo>
                  <a:pt x="117347" y="0"/>
                </a:moveTo>
                <a:lnTo>
                  <a:pt x="128015" y="0"/>
                </a:lnTo>
              </a:path>
              <a:path w="181610">
                <a:moveTo>
                  <a:pt x="138683" y="0"/>
                </a:moveTo>
                <a:lnTo>
                  <a:pt x="149351" y="0"/>
                </a:lnTo>
              </a:path>
              <a:path w="181610">
                <a:moveTo>
                  <a:pt x="160019" y="0"/>
                </a:moveTo>
                <a:lnTo>
                  <a:pt x="18135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029711" y="307771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10667" y="0"/>
                </a:lnTo>
              </a:path>
              <a:path w="266700">
                <a:moveTo>
                  <a:pt x="21335" y="0"/>
                </a:moveTo>
                <a:lnTo>
                  <a:pt x="42671" y="0"/>
                </a:lnTo>
              </a:path>
              <a:path w="266700">
                <a:moveTo>
                  <a:pt x="53339" y="0"/>
                </a:moveTo>
                <a:lnTo>
                  <a:pt x="64007" y="0"/>
                </a:lnTo>
              </a:path>
              <a:path w="266700">
                <a:moveTo>
                  <a:pt x="74675" y="0"/>
                </a:moveTo>
                <a:lnTo>
                  <a:pt x="85343" y="0"/>
                </a:lnTo>
              </a:path>
              <a:path w="266700">
                <a:moveTo>
                  <a:pt x="96012" y="0"/>
                </a:moveTo>
                <a:lnTo>
                  <a:pt x="106679" y="0"/>
                </a:lnTo>
              </a:path>
              <a:path w="266700">
                <a:moveTo>
                  <a:pt x="117347" y="0"/>
                </a:moveTo>
                <a:lnTo>
                  <a:pt x="128015" y="0"/>
                </a:lnTo>
              </a:path>
              <a:path w="266700">
                <a:moveTo>
                  <a:pt x="138683" y="0"/>
                </a:moveTo>
                <a:lnTo>
                  <a:pt x="149351" y="0"/>
                </a:lnTo>
              </a:path>
              <a:path w="266700">
                <a:moveTo>
                  <a:pt x="160019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02691" y="0"/>
                </a:lnTo>
              </a:path>
              <a:path w="266700">
                <a:moveTo>
                  <a:pt x="213359" y="0"/>
                </a:moveTo>
                <a:lnTo>
                  <a:pt x="224027" y="0"/>
                </a:lnTo>
              </a:path>
              <a:path w="266700">
                <a:moveTo>
                  <a:pt x="234695" y="0"/>
                </a:moveTo>
                <a:lnTo>
                  <a:pt x="245363" y="0"/>
                </a:lnTo>
              </a:path>
              <a:path w="266700">
                <a:moveTo>
                  <a:pt x="256031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509771" y="307771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10667" y="0"/>
                </a:lnTo>
              </a:path>
              <a:path w="384175">
                <a:moveTo>
                  <a:pt x="21335" y="0"/>
                </a:moveTo>
                <a:lnTo>
                  <a:pt x="42671" y="0"/>
                </a:lnTo>
              </a:path>
              <a:path w="384175">
                <a:moveTo>
                  <a:pt x="53339" y="0"/>
                </a:moveTo>
                <a:lnTo>
                  <a:pt x="64007" y="0"/>
                </a:lnTo>
              </a:path>
              <a:path w="384175">
                <a:moveTo>
                  <a:pt x="74675" y="0"/>
                </a:moveTo>
                <a:lnTo>
                  <a:pt x="85343" y="0"/>
                </a:lnTo>
              </a:path>
              <a:path w="384175">
                <a:moveTo>
                  <a:pt x="96012" y="0"/>
                </a:moveTo>
                <a:lnTo>
                  <a:pt x="106679" y="0"/>
                </a:lnTo>
              </a:path>
              <a:path w="384175">
                <a:moveTo>
                  <a:pt x="117347" y="0"/>
                </a:moveTo>
                <a:lnTo>
                  <a:pt x="128015" y="0"/>
                </a:lnTo>
              </a:path>
              <a:path w="384175">
                <a:moveTo>
                  <a:pt x="138683" y="0"/>
                </a:moveTo>
                <a:lnTo>
                  <a:pt x="149351" y="0"/>
                </a:lnTo>
              </a:path>
              <a:path w="384175">
                <a:moveTo>
                  <a:pt x="160019" y="0"/>
                </a:moveTo>
                <a:lnTo>
                  <a:pt x="170687" y="0"/>
                </a:lnTo>
              </a:path>
              <a:path w="384175">
                <a:moveTo>
                  <a:pt x="181355" y="0"/>
                </a:moveTo>
                <a:lnTo>
                  <a:pt x="202691" y="0"/>
                </a:lnTo>
              </a:path>
              <a:path w="384175">
                <a:moveTo>
                  <a:pt x="213359" y="0"/>
                </a:moveTo>
                <a:lnTo>
                  <a:pt x="224027" y="0"/>
                </a:lnTo>
              </a:path>
              <a:path w="384175">
                <a:moveTo>
                  <a:pt x="234695" y="0"/>
                </a:moveTo>
                <a:lnTo>
                  <a:pt x="245363" y="0"/>
                </a:lnTo>
              </a:path>
              <a:path w="384175">
                <a:moveTo>
                  <a:pt x="256031" y="0"/>
                </a:moveTo>
                <a:lnTo>
                  <a:pt x="266699" y="0"/>
                </a:lnTo>
              </a:path>
              <a:path w="384175">
                <a:moveTo>
                  <a:pt x="277367" y="0"/>
                </a:moveTo>
                <a:lnTo>
                  <a:pt x="288035" y="0"/>
                </a:lnTo>
              </a:path>
              <a:path w="384175">
                <a:moveTo>
                  <a:pt x="298703" y="0"/>
                </a:moveTo>
                <a:lnTo>
                  <a:pt x="309371" y="0"/>
                </a:lnTo>
              </a:path>
              <a:path w="384175">
                <a:moveTo>
                  <a:pt x="320039" y="0"/>
                </a:moveTo>
                <a:lnTo>
                  <a:pt x="330707" y="0"/>
                </a:lnTo>
              </a:path>
              <a:path w="384175">
                <a:moveTo>
                  <a:pt x="341375" y="0"/>
                </a:moveTo>
                <a:lnTo>
                  <a:pt x="362711" y="0"/>
                </a:lnTo>
              </a:path>
              <a:path w="384175">
                <a:moveTo>
                  <a:pt x="373379" y="0"/>
                </a:moveTo>
                <a:lnTo>
                  <a:pt x="38404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96211" y="3072383"/>
            <a:ext cx="736091" cy="21335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904488" y="3077717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4">
                <a:moveTo>
                  <a:pt x="0" y="0"/>
                </a:moveTo>
                <a:lnTo>
                  <a:pt x="10667" y="0"/>
                </a:lnTo>
              </a:path>
              <a:path w="672464">
                <a:moveTo>
                  <a:pt x="21336" y="0"/>
                </a:moveTo>
                <a:lnTo>
                  <a:pt x="32003" y="0"/>
                </a:lnTo>
              </a:path>
              <a:path w="672464">
                <a:moveTo>
                  <a:pt x="42672" y="0"/>
                </a:moveTo>
                <a:lnTo>
                  <a:pt x="53339" y="0"/>
                </a:lnTo>
              </a:path>
              <a:path w="672464">
                <a:moveTo>
                  <a:pt x="64007" y="0"/>
                </a:moveTo>
                <a:lnTo>
                  <a:pt x="74675" y="0"/>
                </a:lnTo>
              </a:path>
              <a:path w="672464">
                <a:moveTo>
                  <a:pt x="85343" y="0"/>
                </a:moveTo>
                <a:lnTo>
                  <a:pt x="96011" y="0"/>
                </a:lnTo>
              </a:path>
              <a:path w="672464">
                <a:moveTo>
                  <a:pt x="106679" y="0"/>
                </a:moveTo>
                <a:lnTo>
                  <a:pt x="128015" y="0"/>
                </a:lnTo>
              </a:path>
              <a:path w="672464">
                <a:moveTo>
                  <a:pt x="138684" y="0"/>
                </a:moveTo>
                <a:lnTo>
                  <a:pt x="149351" y="0"/>
                </a:lnTo>
              </a:path>
              <a:path w="672464">
                <a:moveTo>
                  <a:pt x="160019" y="0"/>
                </a:moveTo>
                <a:lnTo>
                  <a:pt x="170687" y="0"/>
                </a:lnTo>
              </a:path>
              <a:path w="672464">
                <a:moveTo>
                  <a:pt x="181355" y="0"/>
                </a:moveTo>
                <a:lnTo>
                  <a:pt x="192023" y="0"/>
                </a:lnTo>
              </a:path>
              <a:path w="672464">
                <a:moveTo>
                  <a:pt x="202691" y="0"/>
                </a:moveTo>
                <a:lnTo>
                  <a:pt x="213359" y="0"/>
                </a:lnTo>
              </a:path>
              <a:path w="672464">
                <a:moveTo>
                  <a:pt x="224027" y="0"/>
                </a:moveTo>
                <a:lnTo>
                  <a:pt x="234695" y="0"/>
                </a:lnTo>
              </a:path>
              <a:path w="672464">
                <a:moveTo>
                  <a:pt x="245363" y="0"/>
                </a:moveTo>
                <a:lnTo>
                  <a:pt x="256031" y="0"/>
                </a:lnTo>
              </a:path>
              <a:path w="672464">
                <a:moveTo>
                  <a:pt x="266700" y="0"/>
                </a:moveTo>
                <a:lnTo>
                  <a:pt x="288035" y="0"/>
                </a:lnTo>
              </a:path>
              <a:path w="672464">
                <a:moveTo>
                  <a:pt x="298703" y="0"/>
                </a:moveTo>
                <a:lnTo>
                  <a:pt x="309371" y="0"/>
                </a:lnTo>
              </a:path>
              <a:path w="672464">
                <a:moveTo>
                  <a:pt x="320039" y="0"/>
                </a:moveTo>
                <a:lnTo>
                  <a:pt x="330707" y="0"/>
                </a:lnTo>
              </a:path>
              <a:path w="672464">
                <a:moveTo>
                  <a:pt x="341375" y="0"/>
                </a:moveTo>
                <a:lnTo>
                  <a:pt x="352043" y="0"/>
                </a:lnTo>
              </a:path>
              <a:path w="672464">
                <a:moveTo>
                  <a:pt x="362712" y="0"/>
                </a:moveTo>
                <a:lnTo>
                  <a:pt x="373379" y="0"/>
                </a:lnTo>
              </a:path>
              <a:path w="672464">
                <a:moveTo>
                  <a:pt x="384048" y="0"/>
                </a:moveTo>
                <a:lnTo>
                  <a:pt x="394715" y="0"/>
                </a:lnTo>
              </a:path>
              <a:path w="672464">
                <a:moveTo>
                  <a:pt x="405384" y="0"/>
                </a:moveTo>
                <a:lnTo>
                  <a:pt x="416051" y="0"/>
                </a:lnTo>
              </a:path>
              <a:path w="672464">
                <a:moveTo>
                  <a:pt x="426719" y="0"/>
                </a:moveTo>
                <a:lnTo>
                  <a:pt x="448055" y="0"/>
                </a:lnTo>
              </a:path>
              <a:path w="672464">
                <a:moveTo>
                  <a:pt x="458724" y="0"/>
                </a:moveTo>
                <a:lnTo>
                  <a:pt x="469391" y="0"/>
                </a:lnTo>
              </a:path>
              <a:path w="672464">
                <a:moveTo>
                  <a:pt x="480060" y="0"/>
                </a:moveTo>
                <a:lnTo>
                  <a:pt x="490727" y="0"/>
                </a:lnTo>
              </a:path>
              <a:path w="672464">
                <a:moveTo>
                  <a:pt x="501395" y="0"/>
                </a:moveTo>
                <a:lnTo>
                  <a:pt x="512063" y="0"/>
                </a:lnTo>
              </a:path>
              <a:path w="672464">
                <a:moveTo>
                  <a:pt x="522731" y="0"/>
                </a:moveTo>
                <a:lnTo>
                  <a:pt x="533399" y="0"/>
                </a:lnTo>
              </a:path>
              <a:path w="672464">
                <a:moveTo>
                  <a:pt x="544067" y="0"/>
                </a:moveTo>
                <a:lnTo>
                  <a:pt x="554735" y="0"/>
                </a:lnTo>
              </a:path>
              <a:path w="672464">
                <a:moveTo>
                  <a:pt x="565403" y="0"/>
                </a:moveTo>
                <a:lnTo>
                  <a:pt x="576071" y="0"/>
                </a:lnTo>
              </a:path>
              <a:path w="672464">
                <a:moveTo>
                  <a:pt x="586739" y="0"/>
                </a:moveTo>
                <a:lnTo>
                  <a:pt x="608075" y="0"/>
                </a:lnTo>
              </a:path>
              <a:path w="672464">
                <a:moveTo>
                  <a:pt x="618743" y="0"/>
                </a:moveTo>
                <a:lnTo>
                  <a:pt x="629411" y="0"/>
                </a:lnTo>
              </a:path>
              <a:path w="672464">
                <a:moveTo>
                  <a:pt x="640079" y="0"/>
                </a:moveTo>
                <a:lnTo>
                  <a:pt x="650747" y="0"/>
                </a:lnTo>
              </a:path>
              <a:path w="672464">
                <a:moveTo>
                  <a:pt x="661415" y="0"/>
                </a:moveTo>
                <a:lnTo>
                  <a:pt x="67208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763011" y="3072383"/>
            <a:ext cx="320040" cy="3200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87240" y="307771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10667" y="0"/>
                </a:lnTo>
              </a:path>
              <a:path w="32385">
                <a:moveTo>
                  <a:pt x="21336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96211" y="30883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176272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357627" y="308838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42672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592323" y="308838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32003" y="0"/>
                </a:lnTo>
              </a:path>
              <a:path w="170814">
                <a:moveTo>
                  <a:pt x="42671" y="0"/>
                </a:moveTo>
                <a:lnTo>
                  <a:pt x="74675" y="0"/>
                </a:lnTo>
              </a:path>
              <a:path w="170814">
                <a:moveTo>
                  <a:pt x="85343" y="0"/>
                </a:moveTo>
                <a:lnTo>
                  <a:pt x="117347" y="0"/>
                </a:lnTo>
              </a:path>
              <a:path w="170814">
                <a:moveTo>
                  <a:pt x="128015" y="0"/>
                </a:moveTo>
                <a:lnTo>
                  <a:pt x="17068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093720" y="308838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275076" y="3072383"/>
            <a:ext cx="224027" cy="3200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136392" y="308838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32003" y="0"/>
                </a:lnTo>
              </a:path>
              <a:path w="128270">
                <a:moveTo>
                  <a:pt x="42672" y="0"/>
                </a:moveTo>
                <a:lnTo>
                  <a:pt x="74675" y="0"/>
                </a:lnTo>
              </a:path>
              <a:path w="128270">
                <a:moveTo>
                  <a:pt x="96012" y="0"/>
                </a:moveTo>
                <a:lnTo>
                  <a:pt x="128015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8" name="object 418"/>
          <p:cNvGrpSpPr/>
          <p:nvPr/>
        </p:nvGrpSpPr>
        <p:grpSpPr>
          <a:xfrm>
            <a:off x="3499103" y="3083051"/>
            <a:ext cx="1088390" cy="10795"/>
            <a:chOff x="3499103" y="3083051"/>
            <a:chExt cx="1088390" cy="10795"/>
          </a:xfrm>
        </p:grpSpPr>
        <p:sp>
          <p:nvSpPr>
            <p:cNvPr id="419" name="object 419"/>
            <p:cNvSpPr/>
            <p:nvPr/>
          </p:nvSpPr>
          <p:spPr>
            <a:xfrm>
              <a:off x="3499103" y="308838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552443" y="308838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1" name="object 421"/>
          <p:cNvGrpSpPr/>
          <p:nvPr/>
        </p:nvGrpSpPr>
        <p:grpSpPr>
          <a:xfrm>
            <a:off x="1514855" y="3072383"/>
            <a:ext cx="5537200" cy="53340"/>
            <a:chOff x="1514855" y="3072383"/>
            <a:chExt cx="5537200" cy="53340"/>
          </a:xfrm>
        </p:grpSpPr>
        <p:sp>
          <p:nvSpPr>
            <p:cNvPr id="422" name="object 422"/>
            <p:cNvSpPr/>
            <p:nvPr/>
          </p:nvSpPr>
          <p:spPr>
            <a:xfrm>
              <a:off x="2186939" y="30990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21336" y="0"/>
                  </a:moveTo>
                  <a:lnTo>
                    <a:pt x="32003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514855" y="3083051"/>
              <a:ext cx="661415" cy="32003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514855" y="3072383"/>
              <a:ext cx="5536692" cy="53339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9791" y="3099053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70">
                  <a:moveTo>
                    <a:pt x="0" y="0"/>
                  </a:moveTo>
                  <a:lnTo>
                    <a:pt x="10667" y="0"/>
                  </a:lnTo>
                </a:path>
                <a:path w="928370">
                  <a:moveTo>
                    <a:pt x="21336" y="0"/>
                  </a:moveTo>
                  <a:lnTo>
                    <a:pt x="42671" y="0"/>
                  </a:lnTo>
                </a:path>
                <a:path w="928370">
                  <a:moveTo>
                    <a:pt x="53339" y="0"/>
                  </a:moveTo>
                  <a:lnTo>
                    <a:pt x="64007" y="0"/>
                  </a:lnTo>
                </a:path>
                <a:path w="928370">
                  <a:moveTo>
                    <a:pt x="74675" y="0"/>
                  </a:moveTo>
                  <a:lnTo>
                    <a:pt x="85343" y="0"/>
                  </a:lnTo>
                </a:path>
                <a:path w="928370">
                  <a:moveTo>
                    <a:pt x="96012" y="0"/>
                  </a:moveTo>
                  <a:lnTo>
                    <a:pt x="106679" y="0"/>
                  </a:lnTo>
                </a:path>
                <a:path w="928370">
                  <a:moveTo>
                    <a:pt x="117348" y="0"/>
                  </a:moveTo>
                  <a:lnTo>
                    <a:pt x="128015" y="0"/>
                  </a:lnTo>
                </a:path>
                <a:path w="928370">
                  <a:moveTo>
                    <a:pt x="138684" y="0"/>
                  </a:moveTo>
                  <a:lnTo>
                    <a:pt x="149351" y="0"/>
                  </a:lnTo>
                </a:path>
                <a:path w="928370">
                  <a:moveTo>
                    <a:pt x="160020" y="0"/>
                  </a:moveTo>
                  <a:lnTo>
                    <a:pt x="170687" y="0"/>
                  </a:lnTo>
                </a:path>
                <a:path w="928370">
                  <a:moveTo>
                    <a:pt x="181356" y="0"/>
                  </a:moveTo>
                  <a:lnTo>
                    <a:pt x="202691" y="0"/>
                  </a:lnTo>
                </a:path>
                <a:path w="928370">
                  <a:moveTo>
                    <a:pt x="213360" y="0"/>
                  </a:moveTo>
                  <a:lnTo>
                    <a:pt x="224027" y="0"/>
                  </a:lnTo>
                </a:path>
                <a:path w="928370">
                  <a:moveTo>
                    <a:pt x="234696" y="0"/>
                  </a:moveTo>
                  <a:lnTo>
                    <a:pt x="245363" y="0"/>
                  </a:lnTo>
                </a:path>
                <a:path w="928370">
                  <a:moveTo>
                    <a:pt x="256032" y="0"/>
                  </a:moveTo>
                  <a:lnTo>
                    <a:pt x="266699" y="0"/>
                  </a:lnTo>
                </a:path>
                <a:path w="928370">
                  <a:moveTo>
                    <a:pt x="277368" y="0"/>
                  </a:moveTo>
                  <a:lnTo>
                    <a:pt x="288035" y="0"/>
                  </a:lnTo>
                </a:path>
                <a:path w="928370">
                  <a:moveTo>
                    <a:pt x="298703" y="0"/>
                  </a:moveTo>
                  <a:lnTo>
                    <a:pt x="309371" y="0"/>
                  </a:lnTo>
                </a:path>
                <a:path w="928370">
                  <a:moveTo>
                    <a:pt x="320039" y="0"/>
                  </a:moveTo>
                  <a:lnTo>
                    <a:pt x="330707" y="0"/>
                  </a:lnTo>
                </a:path>
                <a:path w="928370">
                  <a:moveTo>
                    <a:pt x="341375" y="0"/>
                  </a:moveTo>
                  <a:lnTo>
                    <a:pt x="362711" y="0"/>
                  </a:lnTo>
                </a:path>
                <a:path w="928370">
                  <a:moveTo>
                    <a:pt x="373380" y="0"/>
                  </a:moveTo>
                  <a:lnTo>
                    <a:pt x="384047" y="0"/>
                  </a:lnTo>
                </a:path>
                <a:path w="928370">
                  <a:moveTo>
                    <a:pt x="394715" y="0"/>
                  </a:moveTo>
                  <a:lnTo>
                    <a:pt x="405383" y="0"/>
                  </a:lnTo>
                </a:path>
                <a:path w="928370">
                  <a:moveTo>
                    <a:pt x="416051" y="0"/>
                  </a:moveTo>
                  <a:lnTo>
                    <a:pt x="426719" y="0"/>
                  </a:lnTo>
                </a:path>
                <a:path w="928370">
                  <a:moveTo>
                    <a:pt x="437388" y="0"/>
                  </a:moveTo>
                  <a:lnTo>
                    <a:pt x="448055" y="0"/>
                  </a:lnTo>
                </a:path>
                <a:path w="928370">
                  <a:moveTo>
                    <a:pt x="458724" y="0"/>
                  </a:moveTo>
                  <a:lnTo>
                    <a:pt x="469391" y="0"/>
                  </a:lnTo>
                </a:path>
                <a:path w="928370">
                  <a:moveTo>
                    <a:pt x="480060" y="0"/>
                  </a:moveTo>
                  <a:lnTo>
                    <a:pt x="490727" y="0"/>
                  </a:lnTo>
                </a:path>
                <a:path w="928370">
                  <a:moveTo>
                    <a:pt x="501396" y="0"/>
                  </a:moveTo>
                  <a:lnTo>
                    <a:pt x="522731" y="0"/>
                  </a:lnTo>
                </a:path>
                <a:path w="928370">
                  <a:moveTo>
                    <a:pt x="533400" y="0"/>
                  </a:moveTo>
                  <a:lnTo>
                    <a:pt x="544067" y="0"/>
                  </a:lnTo>
                </a:path>
                <a:path w="928370">
                  <a:moveTo>
                    <a:pt x="554736" y="0"/>
                  </a:moveTo>
                  <a:lnTo>
                    <a:pt x="565403" y="0"/>
                  </a:lnTo>
                </a:path>
                <a:path w="928370">
                  <a:moveTo>
                    <a:pt x="576072" y="0"/>
                  </a:moveTo>
                  <a:lnTo>
                    <a:pt x="586739" y="0"/>
                  </a:lnTo>
                </a:path>
                <a:path w="928370">
                  <a:moveTo>
                    <a:pt x="597408" y="0"/>
                  </a:moveTo>
                  <a:lnTo>
                    <a:pt x="608075" y="0"/>
                  </a:lnTo>
                </a:path>
                <a:path w="928370">
                  <a:moveTo>
                    <a:pt x="618744" y="0"/>
                  </a:moveTo>
                  <a:lnTo>
                    <a:pt x="629411" y="0"/>
                  </a:lnTo>
                </a:path>
                <a:path w="928370">
                  <a:moveTo>
                    <a:pt x="640080" y="0"/>
                  </a:moveTo>
                  <a:lnTo>
                    <a:pt x="650747" y="0"/>
                  </a:lnTo>
                </a:path>
                <a:path w="928370">
                  <a:moveTo>
                    <a:pt x="736091" y="0"/>
                  </a:moveTo>
                  <a:lnTo>
                    <a:pt x="746759" y="0"/>
                  </a:lnTo>
                </a:path>
                <a:path w="928370">
                  <a:moveTo>
                    <a:pt x="757427" y="0"/>
                  </a:moveTo>
                  <a:lnTo>
                    <a:pt x="768095" y="0"/>
                  </a:lnTo>
                </a:path>
                <a:path w="928370">
                  <a:moveTo>
                    <a:pt x="778763" y="0"/>
                  </a:moveTo>
                  <a:lnTo>
                    <a:pt x="789431" y="0"/>
                  </a:lnTo>
                </a:path>
                <a:path w="928370">
                  <a:moveTo>
                    <a:pt x="800100" y="0"/>
                  </a:moveTo>
                  <a:lnTo>
                    <a:pt x="810767" y="0"/>
                  </a:lnTo>
                </a:path>
                <a:path w="928370">
                  <a:moveTo>
                    <a:pt x="821436" y="0"/>
                  </a:moveTo>
                  <a:lnTo>
                    <a:pt x="842771" y="0"/>
                  </a:lnTo>
                </a:path>
                <a:path w="928370">
                  <a:moveTo>
                    <a:pt x="853439" y="0"/>
                  </a:moveTo>
                  <a:lnTo>
                    <a:pt x="864107" y="0"/>
                  </a:lnTo>
                </a:path>
                <a:path w="928370">
                  <a:moveTo>
                    <a:pt x="874776" y="0"/>
                  </a:moveTo>
                  <a:lnTo>
                    <a:pt x="885443" y="0"/>
                  </a:lnTo>
                </a:path>
                <a:path w="928370">
                  <a:moveTo>
                    <a:pt x="896112" y="0"/>
                  </a:moveTo>
                  <a:lnTo>
                    <a:pt x="906779" y="0"/>
                  </a:lnTo>
                </a:path>
                <a:path w="928370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6" name="object 426"/>
          <p:cNvSpPr/>
          <p:nvPr/>
        </p:nvSpPr>
        <p:spPr>
          <a:xfrm>
            <a:off x="7883652" y="30990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54836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CBC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53539" y="31097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760220" y="31203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CB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0" name="object 430"/>
          <p:cNvGrpSpPr/>
          <p:nvPr/>
        </p:nvGrpSpPr>
        <p:grpSpPr>
          <a:xfrm>
            <a:off x="1792223" y="2891027"/>
            <a:ext cx="6838315" cy="277495"/>
            <a:chOff x="1792223" y="2891027"/>
            <a:chExt cx="6838315" cy="277495"/>
          </a:xfrm>
        </p:grpSpPr>
        <p:sp>
          <p:nvSpPr>
            <p:cNvPr id="431" name="object 431"/>
            <p:cNvSpPr/>
            <p:nvPr/>
          </p:nvSpPr>
          <p:spPr>
            <a:xfrm>
              <a:off x="1834895" y="2891027"/>
              <a:ext cx="6795516" cy="27736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186939" y="3120389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21336" y="0"/>
                  </a:moveTo>
                  <a:lnTo>
                    <a:pt x="32003" y="0"/>
                  </a:lnTo>
                </a:path>
                <a:path w="1685925">
                  <a:moveTo>
                    <a:pt x="42672" y="0"/>
                  </a:moveTo>
                  <a:lnTo>
                    <a:pt x="53339" y="0"/>
                  </a:lnTo>
                </a:path>
                <a:path w="1685925">
                  <a:moveTo>
                    <a:pt x="64007" y="0"/>
                  </a:moveTo>
                  <a:lnTo>
                    <a:pt x="85343" y="0"/>
                  </a:lnTo>
                </a:path>
                <a:path w="1685925">
                  <a:moveTo>
                    <a:pt x="96012" y="0"/>
                  </a:moveTo>
                  <a:lnTo>
                    <a:pt x="106679" y="0"/>
                  </a:lnTo>
                </a:path>
                <a:path w="1685925">
                  <a:moveTo>
                    <a:pt x="117348" y="0"/>
                  </a:moveTo>
                  <a:lnTo>
                    <a:pt x="128015" y="0"/>
                  </a:lnTo>
                </a:path>
                <a:path w="1685925">
                  <a:moveTo>
                    <a:pt x="138684" y="0"/>
                  </a:moveTo>
                  <a:lnTo>
                    <a:pt x="149351" y="0"/>
                  </a:lnTo>
                </a:path>
                <a:path w="1685925">
                  <a:moveTo>
                    <a:pt x="160019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8" y="0"/>
                  </a:moveTo>
                  <a:lnTo>
                    <a:pt x="245363" y="0"/>
                  </a:lnTo>
                </a:path>
                <a:path w="1685925">
                  <a:moveTo>
                    <a:pt x="256031" y="0"/>
                  </a:moveTo>
                  <a:lnTo>
                    <a:pt x="266699" y="0"/>
                  </a:lnTo>
                </a:path>
                <a:path w="1685925">
                  <a:moveTo>
                    <a:pt x="416051" y="0"/>
                  </a:moveTo>
                  <a:lnTo>
                    <a:pt x="426719" y="0"/>
                  </a:lnTo>
                </a:path>
                <a:path w="1685925">
                  <a:moveTo>
                    <a:pt x="437388" y="0"/>
                  </a:moveTo>
                  <a:lnTo>
                    <a:pt x="448055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5" y="0"/>
                  </a:moveTo>
                  <a:lnTo>
                    <a:pt x="512063" y="0"/>
                  </a:lnTo>
                </a:path>
                <a:path w="1685925">
                  <a:moveTo>
                    <a:pt x="522731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7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6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8" y="0"/>
                  </a:moveTo>
                  <a:lnTo>
                    <a:pt x="76809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19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002792" y="0"/>
                  </a:moveTo>
                  <a:lnTo>
                    <a:pt x="1013459" y="0"/>
                  </a:lnTo>
                </a:path>
                <a:path w="1685925">
                  <a:moveTo>
                    <a:pt x="1024128" y="0"/>
                  </a:moveTo>
                  <a:lnTo>
                    <a:pt x="1045463" y="0"/>
                  </a:lnTo>
                </a:path>
                <a:path w="1685925">
                  <a:moveTo>
                    <a:pt x="1056132" y="0"/>
                  </a:moveTo>
                  <a:lnTo>
                    <a:pt x="1066799" y="0"/>
                  </a:lnTo>
                </a:path>
                <a:path w="1685925">
                  <a:moveTo>
                    <a:pt x="1077467" y="0"/>
                  </a:moveTo>
                  <a:lnTo>
                    <a:pt x="1088135" y="0"/>
                  </a:lnTo>
                </a:path>
                <a:path w="1685925">
                  <a:moveTo>
                    <a:pt x="1098803" y="0"/>
                  </a:moveTo>
                  <a:lnTo>
                    <a:pt x="1109471" y="0"/>
                  </a:lnTo>
                </a:path>
                <a:path w="1685925">
                  <a:moveTo>
                    <a:pt x="1280159" y="0"/>
                  </a:moveTo>
                  <a:lnTo>
                    <a:pt x="1290827" y="0"/>
                  </a:lnTo>
                </a:path>
                <a:path w="1685925">
                  <a:moveTo>
                    <a:pt x="1301495" y="0"/>
                  </a:moveTo>
                  <a:lnTo>
                    <a:pt x="1312163" y="0"/>
                  </a:lnTo>
                </a:path>
                <a:path w="1685925">
                  <a:moveTo>
                    <a:pt x="1322832" y="0"/>
                  </a:moveTo>
                  <a:lnTo>
                    <a:pt x="1333499" y="0"/>
                  </a:lnTo>
                </a:path>
                <a:path w="1685925">
                  <a:moveTo>
                    <a:pt x="1344167" y="0"/>
                  </a:moveTo>
                  <a:lnTo>
                    <a:pt x="1365503" y="0"/>
                  </a:lnTo>
                </a:path>
                <a:path w="1685925">
                  <a:moveTo>
                    <a:pt x="1376171" y="0"/>
                  </a:moveTo>
                  <a:lnTo>
                    <a:pt x="1386839" y="0"/>
                  </a:lnTo>
                </a:path>
                <a:path w="1685925">
                  <a:moveTo>
                    <a:pt x="1397508" y="0"/>
                  </a:moveTo>
                  <a:lnTo>
                    <a:pt x="140817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79" y="0"/>
                  </a:moveTo>
                  <a:lnTo>
                    <a:pt x="1450847" y="0"/>
                  </a:lnTo>
                </a:path>
                <a:path w="1685925">
                  <a:moveTo>
                    <a:pt x="1578863" y="0"/>
                  </a:moveTo>
                  <a:lnTo>
                    <a:pt x="1589531" y="0"/>
                  </a:lnTo>
                </a:path>
                <a:path w="1685925">
                  <a:moveTo>
                    <a:pt x="1600199" y="0"/>
                  </a:moveTo>
                  <a:lnTo>
                    <a:pt x="1610867" y="0"/>
                  </a:lnTo>
                </a:path>
                <a:path w="1685925">
                  <a:moveTo>
                    <a:pt x="1621535" y="0"/>
                  </a:moveTo>
                  <a:lnTo>
                    <a:pt x="1632203" y="0"/>
                  </a:lnTo>
                </a:path>
                <a:path w="1685925">
                  <a:moveTo>
                    <a:pt x="1642871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792223" y="3115055"/>
              <a:ext cx="384047" cy="3200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883151" y="3120389"/>
              <a:ext cx="4117975" cy="0"/>
            </a:xfrm>
            <a:custGeom>
              <a:avLst/>
              <a:gdLst/>
              <a:ahLst/>
              <a:cxnLst/>
              <a:rect l="l" t="t" r="r" b="b"/>
              <a:pathLst>
                <a:path w="4117975">
                  <a:moveTo>
                    <a:pt x="0" y="0"/>
                  </a:moveTo>
                  <a:lnTo>
                    <a:pt x="10667" y="0"/>
                  </a:lnTo>
                </a:path>
                <a:path w="4117975">
                  <a:moveTo>
                    <a:pt x="21336" y="0"/>
                  </a:moveTo>
                  <a:lnTo>
                    <a:pt x="32003" y="0"/>
                  </a:lnTo>
                </a:path>
                <a:path w="4117975">
                  <a:moveTo>
                    <a:pt x="42672" y="0"/>
                  </a:moveTo>
                  <a:lnTo>
                    <a:pt x="53339" y="0"/>
                  </a:lnTo>
                </a:path>
                <a:path w="4117975">
                  <a:moveTo>
                    <a:pt x="64008" y="0"/>
                  </a:moveTo>
                  <a:lnTo>
                    <a:pt x="74675" y="0"/>
                  </a:lnTo>
                </a:path>
                <a:path w="4117975">
                  <a:moveTo>
                    <a:pt x="85343" y="0"/>
                  </a:moveTo>
                  <a:lnTo>
                    <a:pt x="96011" y="0"/>
                  </a:lnTo>
                </a:path>
                <a:path w="4117975">
                  <a:moveTo>
                    <a:pt x="106679" y="0"/>
                  </a:moveTo>
                  <a:lnTo>
                    <a:pt x="117347" y="0"/>
                  </a:lnTo>
                </a:path>
                <a:path w="4117975">
                  <a:moveTo>
                    <a:pt x="128015" y="0"/>
                  </a:moveTo>
                  <a:lnTo>
                    <a:pt x="149351" y="0"/>
                  </a:lnTo>
                </a:path>
                <a:path w="4117975">
                  <a:moveTo>
                    <a:pt x="160020" y="0"/>
                  </a:moveTo>
                  <a:lnTo>
                    <a:pt x="170687" y="0"/>
                  </a:lnTo>
                </a:path>
                <a:path w="4117975">
                  <a:moveTo>
                    <a:pt x="181355" y="0"/>
                  </a:moveTo>
                  <a:lnTo>
                    <a:pt x="192023" y="0"/>
                  </a:lnTo>
                </a:path>
                <a:path w="4117975">
                  <a:moveTo>
                    <a:pt x="202691" y="0"/>
                  </a:moveTo>
                  <a:lnTo>
                    <a:pt x="213359" y="0"/>
                  </a:lnTo>
                </a:path>
                <a:path w="4117975">
                  <a:moveTo>
                    <a:pt x="224027" y="0"/>
                  </a:moveTo>
                  <a:lnTo>
                    <a:pt x="234695" y="0"/>
                  </a:lnTo>
                </a:path>
                <a:path w="4117975">
                  <a:moveTo>
                    <a:pt x="245363" y="0"/>
                  </a:moveTo>
                  <a:lnTo>
                    <a:pt x="256031" y="0"/>
                  </a:lnTo>
                </a:path>
                <a:path w="4117975">
                  <a:moveTo>
                    <a:pt x="266700" y="0"/>
                  </a:moveTo>
                  <a:lnTo>
                    <a:pt x="277367" y="0"/>
                  </a:lnTo>
                </a:path>
                <a:path w="4117975">
                  <a:moveTo>
                    <a:pt x="288036" y="0"/>
                  </a:moveTo>
                  <a:lnTo>
                    <a:pt x="309371" y="0"/>
                  </a:lnTo>
                </a:path>
                <a:path w="4117975">
                  <a:moveTo>
                    <a:pt x="320039" y="0"/>
                  </a:moveTo>
                  <a:lnTo>
                    <a:pt x="330707" y="0"/>
                  </a:lnTo>
                </a:path>
                <a:path w="4117975">
                  <a:moveTo>
                    <a:pt x="341375" y="0"/>
                  </a:moveTo>
                  <a:lnTo>
                    <a:pt x="352043" y="0"/>
                  </a:lnTo>
                </a:path>
                <a:path w="4117975">
                  <a:moveTo>
                    <a:pt x="362712" y="0"/>
                  </a:moveTo>
                  <a:lnTo>
                    <a:pt x="373379" y="0"/>
                  </a:lnTo>
                </a:path>
                <a:path w="4117975">
                  <a:moveTo>
                    <a:pt x="384048" y="0"/>
                  </a:moveTo>
                  <a:lnTo>
                    <a:pt x="394715" y="0"/>
                  </a:lnTo>
                </a:path>
                <a:path w="4117975">
                  <a:moveTo>
                    <a:pt x="405384" y="0"/>
                  </a:moveTo>
                  <a:lnTo>
                    <a:pt x="416051" y="0"/>
                  </a:lnTo>
                </a:path>
                <a:path w="4117975">
                  <a:moveTo>
                    <a:pt x="544067" y="0"/>
                  </a:moveTo>
                  <a:lnTo>
                    <a:pt x="554735" y="0"/>
                  </a:lnTo>
                </a:path>
                <a:path w="4117975">
                  <a:moveTo>
                    <a:pt x="565403" y="0"/>
                  </a:moveTo>
                  <a:lnTo>
                    <a:pt x="576071" y="0"/>
                  </a:lnTo>
                </a:path>
                <a:path w="4117975">
                  <a:moveTo>
                    <a:pt x="586739" y="0"/>
                  </a:moveTo>
                  <a:lnTo>
                    <a:pt x="597407" y="0"/>
                  </a:lnTo>
                </a:path>
                <a:path w="4117975">
                  <a:moveTo>
                    <a:pt x="608076" y="0"/>
                  </a:moveTo>
                  <a:lnTo>
                    <a:pt x="629411" y="0"/>
                  </a:lnTo>
                </a:path>
                <a:path w="4117975">
                  <a:moveTo>
                    <a:pt x="640079" y="0"/>
                  </a:moveTo>
                  <a:lnTo>
                    <a:pt x="650747" y="0"/>
                  </a:lnTo>
                </a:path>
                <a:path w="4117975">
                  <a:moveTo>
                    <a:pt x="661415" y="0"/>
                  </a:moveTo>
                  <a:lnTo>
                    <a:pt x="672083" y="0"/>
                  </a:lnTo>
                </a:path>
                <a:path w="4117975">
                  <a:moveTo>
                    <a:pt x="682751" y="0"/>
                  </a:moveTo>
                  <a:lnTo>
                    <a:pt x="693419" y="0"/>
                  </a:lnTo>
                </a:path>
                <a:path w="4117975">
                  <a:moveTo>
                    <a:pt x="704088" y="0"/>
                  </a:moveTo>
                  <a:lnTo>
                    <a:pt x="714755" y="0"/>
                  </a:lnTo>
                </a:path>
                <a:path w="4117975">
                  <a:moveTo>
                    <a:pt x="4064507" y="0"/>
                  </a:moveTo>
                  <a:lnTo>
                    <a:pt x="4075175" y="0"/>
                  </a:lnTo>
                </a:path>
                <a:path w="4117975">
                  <a:moveTo>
                    <a:pt x="4085844" y="0"/>
                  </a:moveTo>
                  <a:lnTo>
                    <a:pt x="4096511" y="0"/>
                  </a:lnTo>
                </a:path>
                <a:path w="4117975">
                  <a:moveTo>
                    <a:pt x="4107179" y="0"/>
                  </a:moveTo>
                  <a:lnTo>
                    <a:pt x="41178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1696211" y="3131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60220" y="3131057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10667" y="0"/>
                </a:lnTo>
              </a:path>
              <a:path w="43180">
                <a:moveTo>
                  <a:pt x="32004" y="0"/>
                </a:moveTo>
                <a:lnTo>
                  <a:pt x="42671" y="0"/>
                </a:lnTo>
              </a:path>
            </a:pathLst>
          </a:custGeom>
          <a:ln w="10667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76272" y="313105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32003" y="0"/>
                </a:lnTo>
              </a:path>
              <a:path w="266700">
                <a:moveTo>
                  <a:pt x="42672" y="0"/>
                </a:moveTo>
                <a:lnTo>
                  <a:pt x="74675" y="0"/>
                </a:lnTo>
              </a:path>
              <a:path w="266700">
                <a:moveTo>
                  <a:pt x="96012" y="0"/>
                </a:moveTo>
                <a:lnTo>
                  <a:pt x="128015" y="0"/>
                </a:lnTo>
              </a:path>
              <a:path w="266700">
                <a:moveTo>
                  <a:pt x="138684" y="0"/>
                </a:moveTo>
                <a:lnTo>
                  <a:pt x="170687" y="0"/>
                </a:lnTo>
              </a:path>
              <a:path w="266700">
                <a:moveTo>
                  <a:pt x="181356" y="0"/>
                </a:moveTo>
                <a:lnTo>
                  <a:pt x="213359" y="0"/>
                </a:lnTo>
              </a:path>
              <a:path w="266700">
                <a:moveTo>
                  <a:pt x="224028" y="0"/>
                </a:moveTo>
                <a:lnTo>
                  <a:pt x="266699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592323" y="3131057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2003" y="0"/>
                </a:lnTo>
              </a:path>
              <a:path w="352425">
                <a:moveTo>
                  <a:pt x="42671" y="0"/>
                </a:moveTo>
                <a:lnTo>
                  <a:pt x="74675" y="0"/>
                </a:lnTo>
              </a:path>
              <a:path w="352425">
                <a:moveTo>
                  <a:pt x="85343" y="0"/>
                </a:moveTo>
                <a:lnTo>
                  <a:pt x="117347" y="0"/>
                </a:lnTo>
              </a:path>
              <a:path w="352425">
                <a:moveTo>
                  <a:pt x="128015" y="0"/>
                </a:moveTo>
                <a:lnTo>
                  <a:pt x="170687" y="0"/>
                </a:lnTo>
              </a:path>
              <a:path w="352425">
                <a:moveTo>
                  <a:pt x="181356" y="0"/>
                </a:moveTo>
                <a:lnTo>
                  <a:pt x="213359" y="0"/>
                </a:lnTo>
              </a:path>
              <a:path w="352425">
                <a:moveTo>
                  <a:pt x="224027" y="0"/>
                </a:moveTo>
                <a:lnTo>
                  <a:pt x="256031" y="0"/>
                </a:lnTo>
              </a:path>
              <a:path w="352425">
                <a:moveTo>
                  <a:pt x="266700" y="0"/>
                </a:moveTo>
                <a:lnTo>
                  <a:pt x="298703" y="0"/>
                </a:lnTo>
              </a:path>
              <a:path w="352425">
                <a:moveTo>
                  <a:pt x="320039" y="0"/>
                </a:moveTo>
                <a:lnTo>
                  <a:pt x="3520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179064" y="313105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99103" y="313105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32003" y="0"/>
                </a:lnTo>
              </a:path>
              <a:path w="85725">
                <a:moveTo>
                  <a:pt x="53339" y="0"/>
                </a:moveTo>
                <a:lnTo>
                  <a:pt x="85343" y="0"/>
                </a:lnTo>
              </a:path>
            </a:pathLst>
          </a:custGeom>
          <a:ln w="10667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1" name="object 441"/>
          <p:cNvGrpSpPr/>
          <p:nvPr/>
        </p:nvGrpSpPr>
        <p:grpSpPr>
          <a:xfrm>
            <a:off x="3595115" y="3115055"/>
            <a:ext cx="629920" cy="32384"/>
            <a:chOff x="3595115" y="3115055"/>
            <a:chExt cx="629920" cy="32384"/>
          </a:xfrm>
        </p:grpSpPr>
        <p:sp>
          <p:nvSpPr>
            <p:cNvPr id="442" name="object 442"/>
            <p:cNvSpPr/>
            <p:nvPr/>
          </p:nvSpPr>
          <p:spPr>
            <a:xfrm>
              <a:off x="3819143" y="313105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32003" y="0"/>
                  </a:lnTo>
                </a:path>
                <a:path w="405764">
                  <a:moveTo>
                    <a:pt x="53340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28015" y="0"/>
                  </a:lnTo>
                </a:path>
                <a:path w="405764">
                  <a:moveTo>
                    <a:pt x="138684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224027" y="0"/>
                  </a:lnTo>
                </a:path>
                <a:path w="405764">
                  <a:moveTo>
                    <a:pt x="234696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309371" y="0"/>
                  </a:lnTo>
                </a:path>
                <a:path w="405764">
                  <a:moveTo>
                    <a:pt x="320040" y="0"/>
                  </a:moveTo>
                  <a:lnTo>
                    <a:pt x="352043" y="0"/>
                  </a:lnTo>
                </a:path>
                <a:path w="405764">
                  <a:moveTo>
                    <a:pt x="373380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595115" y="3115055"/>
              <a:ext cx="213359" cy="32003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4" name="object 444"/>
          <p:cNvGrpSpPr/>
          <p:nvPr/>
        </p:nvGrpSpPr>
        <p:grpSpPr>
          <a:xfrm>
            <a:off x="714755" y="3136392"/>
            <a:ext cx="64135" cy="32384"/>
            <a:chOff x="714755" y="3136392"/>
            <a:chExt cx="64135" cy="32384"/>
          </a:xfrm>
        </p:grpSpPr>
        <p:sp>
          <p:nvSpPr>
            <p:cNvPr id="445" name="object 445"/>
            <p:cNvSpPr/>
            <p:nvPr/>
          </p:nvSpPr>
          <p:spPr>
            <a:xfrm>
              <a:off x="714755" y="3136392"/>
              <a:ext cx="64007" cy="21335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25423" y="316306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7" name="object 447"/>
          <p:cNvGrpSpPr/>
          <p:nvPr/>
        </p:nvGrpSpPr>
        <p:grpSpPr>
          <a:xfrm>
            <a:off x="469391" y="3029711"/>
            <a:ext cx="9036050" cy="2763520"/>
            <a:chOff x="469391" y="3029711"/>
            <a:chExt cx="9036050" cy="2763520"/>
          </a:xfrm>
        </p:grpSpPr>
        <p:sp>
          <p:nvSpPr>
            <p:cNvPr id="448" name="object 448"/>
            <p:cNvSpPr/>
            <p:nvPr/>
          </p:nvSpPr>
          <p:spPr>
            <a:xfrm>
              <a:off x="1845563" y="3125723"/>
              <a:ext cx="6880859" cy="64007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909572" y="3184397"/>
              <a:ext cx="2070100" cy="0"/>
            </a:xfrm>
            <a:custGeom>
              <a:avLst/>
              <a:gdLst/>
              <a:ahLst/>
              <a:cxnLst/>
              <a:rect l="l" t="t" r="r" b="b"/>
              <a:pathLst>
                <a:path w="2070100">
                  <a:moveTo>
                    <a:pt x="0" y="0"/>
                  </a:moveTo>
                  <a:lnTo>
                    <a:pt x="10667" y="0"/>
                  </a:lnTo>
                </a:path>
                <a:path w="2070100">
                  <a:moveTo>
                    <a:pt x="21336" y="0"/>
                  </a:moveTo>
                  <a:lnTo>
                    <a:pt x="42671" y="0"/>
                  </a:lnTo>
                </a:path>
                <a:path w="2070100">
                  <a:moveTo>
                    <a:pt x="53340" y="0"/>
                  </a:moveTo>
                  <a:lnTo>
                    <a:pt x="64007" y="0"/>
                  </a:lnTo>
                </a:path>
                <a:path w="2070100">
                  <a:moveTo>
                    <a:pt x="74675" y="0"/>
                  </a:moveTo>
                  <a:lnTo>
                    <a:pt x="85343" y="0"/>
                  </a:lnTo>
                </a:path>
                <a:path w="2070100">
                  <a:moveTo>
                    <a:pt x="96012" y="0"/>
                  </a:moveTo>
                  <a:lnTo>
                    <a:pt x="106679" y="0"/>
                  </a:lnTo>
                </a:path>
                <a:path w="2070100">
                  <a:moveTo>
                    <a:pt x="117348" y="0"/>
                  </a:moveTo>
                  <a:lnTo>
                    <a:pt x="128015" y="0"/>
                  </a:lnTo>
                </a:path>
                <a:path w="2070100">
                  <a:moveTo>
                    <a:pt x="138684" y="0"/>
                  </a:moveTo>
                  <a:lnTo>
                    <a:pt x="149351" y="0"/>
                  </a:lnTo>
                </a:path>
                <a:path w="2070100">
                  <a:moveTo>
                    <a:pt x="160020" y="0"/>
                  </a:moveTo>
                  <a:lnTo>
                    <a:pt x="170687" y="0"/>
                  </a:lnTo>
                </a:path>
                <a:path w="2070100">
                  <a:moveTo>
                    <a:pt x="181356" y="0"/>
                  </a:moveTo>
                  <a:lnTo>
                    <a:pt x="202691" y="0"/>
                  </a:lnTo>
                </a:path>
                <a:path w="2070100">
                  <a:moveTo>
                    <a:pt x="213360" y="0"/>
                  </a:moveTo>
                  <a:lnTo>
                    <a:pt x="224027" y="0"/>
                  </a:lnTo>
                </a:path>
                <a:path w="2070100">
                  <a:moveTo>
                    <a:pt x="234696" y="0"/>
                  </a:moveTo>
                  <a:lnTo>
                    <a:pt x="245363" y="0"/>
                  </a:lnTo>
                </a:path>
                <a:path w="2070100">
                  <a:moveTo>
                    <a:pt x="256031" y="0"/>
                  </a:moveTo>
                  <a:lnTo>
                    <a:pt x="266699" y="0"/>
                  </a:lnTo>
                </a:path>
                <a:path w="2070100">
                  <a:moveTo>
                    <a:pt x="277368" y="0"/>
                  </a:moveTo>
                  <a:lnTo>
                    <a:pt x="288035" y="0"/>
                  </a:lnTo>
                </a:path>
                <a:path w="2070100">
                  <a:moveTo>
                    <a:pt x="298704" y="0"/>
                  </a:moveTo>
                  <a:lnTo>
                    <a:pt x="309371" y="0"/>
                  </a:lnTo>
                </a:path>
                <a:path w="2070100">
                  <a:moveTo>
                    <a:pt x="320040" y="0"/>
                  </a:moveTo>
                  <a:lnTo>
                    <a:pt x="330707" y="0"/>
                  </a:lnTo>
                </a:path>
                <a:path w="2070100">
                  <a:moveTo>
                    <a:pt x="341375" y="0"/>
                  </a:moveTo>
                  <a:lnTo>
                    <a:pt x="362711" y="0"/>
                  </a:lnTo>
                </a:path>
                <a:path w="2070100">
                  <a:moveTo>
                    <a:pt x="373380" y="0"/>
                  </a:moveTo>
                  <a:lnTo>
                    <a:pt x="384047" y="0"/>
                  </a:lnTo>
                </a:path>
                <a:path w="2070100">
                  <a:moveTo>
                    <a:pt x="394716" y="0"/>
                  </a:moveTo>
                  <a:lnTo>
                    <a:pt x="405383" y="0"/>
                  </a:lnTo>
                </a:path>
                <a:path w="2070100">
                  <a:moveTo>
                    <a:pt x="416052" y="0"/>
                  </a:moveTo>
                  <a:lnTo>
                    <a:pt x="426719" y="0"/>
                  </a:lnTo>
                </a:path>
                <a:path w="2070100">
                  <a:moveTo>
                    <a:pt x="437388" y="0"/>
                  </a:moveTo>
                  <a:lnTo>
                    <a:pt x="448055" y="0"/>
                  </a:lnTo>
                </a:path>
                <a:path w="2070100">
                  <a:moveTo>
                    <a:pt x="458724" y="0"/>
                  </a:moveTo>
                  <a:lnTo>
                    <a:pt x="469391" y="0"/>
                  </a:lnTo>
                </a:path>
                <a:path w="2070100">
                  <a:moveTo>
                    <a:pt x="480060" y="0"/>
                  </a:moveTo>
                  <a:lnTo>
                    <a:pt x="490727" y="0"/>
                  </a:lnTo>
                </a:path>
                <a:path w="2070100">
                  <a:moveTo>
                    <a:pt x="501396" y="0"/>
                  </a:moveTo>
                  <a:lnTo>
                    <a:pt x="522731" y="0"/>
                  </a:lnTo>
                </a:path>
                <a:path w="2070100">
                  <a:moveTo>
                    <a:pt x="533400" y="0"/>
                  </a:moveTo>
                  <a:lnTo>
                    <a:pt x="544067" y="0"/>
                  </a:lnTo>
                </a:path>
                <a:path w="2070100">
                  <a:moveTo>
                    <a:pt x="554736" y="0"/>
                  </a:moveTo>
                  <a:lnTo>
                    <a:pt x="565403" y="0"/>
                  </a:lnTo>
                </a:path>
                <a:path w="2070100">
                  <a:moveTo>
                    <a:pt x="576072" y="0"/>
                  </a:moveTo>
                  <a:lnTo>
                    <a:pt x="586739" y="0"/>
                  </a:lnTo>
                </a:path>
                <a:path w="2070100">
                  <a:moveTo>
                    <a:pt x="597408" y="0"/>
                  </a:moveTo>
                  <a:lnTo>
                    <a:pt x="608075" y="0"/>
                  </a:lnTo>
                </a:path>
                <a:path w="2070100">
                  <a:moveTo>
                    <a:pt x="618744" y="0"/>
                  </a:moveTo>
                  <a:lnTo>
                    <a:pt x="629411" y="0"/>
                  </a:lnTo>
                </a:path>
                <a:path w="2070100">
                  <a:moveTo>
                    <a:pt x="640080" y="0"/>
                  </a:moveTo>
                  <a:lnTo>
                    <a:pt x="650747" y="0"/>
                  </a:lnTo>
                </a:path>
                <a:path w="2070100">
                  <a:moveTo>
                    <a:pt x="661416" y="0"/>
                  </a:moveTo>
                  <a:lnTo>
                    <a:pt x="682751" y="0"/>
                  </a:lnTo>
                </a:path>
                <a:path w="2070100">
                  <a:moveTo>
                    <a:pt x="693419" y="0"/>
                  </a:moveTo>
                  <a:lnTo>
                    <a:pt x="704087" y="0"/>
                  </a:lnTo>
                </a:path>
                <a:path w="2070100">
                  <a:moveTo>
                    <a:pt x="714756" y="0"/>
                  </a:moveTo>
                  <a:lnTo>
                    <a:pt x="725423" y="0"/>
                  </a:lnTo>
                </a:path>
                <a:path w="2070100">
                  <a:moveTo>
                    <a:pt x="736092" y="0"/>
                  </a:moveTo>
                  <a:lnTo>
                    <a:pt x="746759" y="0"/>
                  </a:lnTo>
                </a:path>
                <a:path w="2070100">
                  <a:moveTo>
                    <a:pt x="757428" y="0"/>
                  </a:moveTo>
                  <a:lnTo>
                    <a:pt x="768095" y="0"/>
                  </a:lnTo>
                </a:path>
                <a:path w="2070100">
                  <a:moveTo>
                    <a:pt x="778763" y="0"/>
                  </a:moveTo>
                  <a:lnTo>
                    <a:pt x="789431" y="0"/>
                  </a:lnTo>
                </a:path>
                <a:path w="2070100">
                  <a:moveTo>
                    <a:pt x="800100" y="0"/>
                  </a:moveTo>
                  <a:lnTo>
                    <a:pt x="810767" y="0"/>
                  </a:lnTo>
                </a:path>
                <a:path w="2070100">
                  <a:moveTo>
                    <a:pt x="821436" y="0"/>
                  </a:moveTo>
                  <a:lnTo>
                    <a:pt x="842771" y="0"/>
                  </a:lnTo>
                </a:path>
                <a:path w="2070100">
                  <a:moveTo>
                    <a:pt x="853440" y="0"/>
                  </a:moveTo>
                  <a:lnTo>
                    <a:pt x="864107" y="0"/>
                  </a:lnTo>
                </a:path>
                <a:path w="2070100">
                  <a:moveTo>
                    <a:pt x="874776" y="0"/>
                  </a:moveTo>
                  <a:lnTo>
                    <a:pt x="885443" y="0"/>
                  </a:lnTo>
                </a:path>
                <a:path w="2070100">
                  <a:moveTo>
                    <a:pt x="896112" y="0"/>
                  </a:moveTo>
                  <a:lnTo>
                    <a:pt x="906779" y="0"/>
                  </a:lnTo>
                </a:path>
                <a:path w="2070100">
                  <a:moveTo>
                    <a:pt x="917448" y="0"/>
                  </a:moveTo>
                  <a:lnTo>
                    <a:pt x="928115" y="0"/>
                  </a:lnTo>
                </a:path>
                <a:path w="2070100">
                  <a:moveTo>
                    <a:pt x="938784" y="0"/>
                  </a:moveTo>
                  <a:lnTo>
                    <a:pt x="949451" y="0"/>
                  </a:lnTo>
                </a:path>
                <a:path w="2070100">
                  <a:moveTo>
                    <a:pt x="960119" y="0"/>
                  </a:moveTo>
                  <a:lnTo>
                    <a:pt x="970787" y="0"/>
                  </a:lnTo>
                </a:path>
                <a:path w="2070100">
                  <a:moveTo>
                    <a:pt x="981456" y="0"/>
                  </a:moveTo>
                  <a:lnTo>
                    <a:pt x="1002791" y="0"/>
                  </a:lnTo>
                </a:path>
                <a:path w="2070100">
                  <a:moveTo>
                    <a:pt x="1013460" y="0"/>
                  </a:moveTo>
                  <a:lnTo>
                    <a:pt x="1024127" y="0"/>
                  </a:lnTo>
                </a:path>
                <a:path w="2070100">
                  <a:moveTo>
                    <a:pt x="1034796" y="0"/>
                  </a:moveTo>
                  <a:lnTo>
                    <a:pt x="1045463" y="0"/>
                  </a:lnTo>
                </a:path>
                <a:path w="2070100">
                  <a:moveTo>
                    <a:pt x="1056132" y="0"/>
                  </a:moveTo>
                  <a:lnTo>
                    <a:pt x="1066799" y="0"/>
                  </a:lnTo>
                </a:path>
                <a:path w="2070100">
                  <a:moveTo>
                    <a:pt x="1077468" y="0"/>
                  </a:moveTo>
                  <a:lnTo>
                    <a:pt x="1088135" y="0"/>
                  </a:lnTo>
                </a:path>
                <a:path w="2070100">
                  <a:moveTo>
                    <a:pt x="1098804" y="0"/>
                  </a:moveTo>
                  <a:lnTo>
                    <a:pt x="1109471" y="0"/>
                  </a:lnTo>
                </a:path>
                <a:path w="2070100">
                  <a:moveTo>
                    <a:pt x="1120140" y="0"/>
                  </a:moveTo>
                  <a:lnTo>
                    <a:pt x="1130807" y="0"/>
                  </a:lnTo>
                </a:path>
                <a:path w="2070100">
                  <a:moveTo>
                    <a:pt x="1237488" y="0"/>
                  </a:moveTo>
                  <a:lnTo>
                    <a:pt x="1248155" y="0"/>
                  </a:lnTo>
                </a:path>
                <a:path w="2070100">
                  <a:moveTo>
                    <a:pt x="1738883" y="0"/>
                  </a:moveTo>
                  <a:lnTo>
                    <a:pt x="1749551" y="0"/>
                  </a:lnTo>
                </a:path>
                <a:path w="2070100">
                  <a:moveTo>
                    <a:pt x="1760219" y="0"/>
                  </a:moveTo>
                  <a:lnTo>
                    <a:pt x="1770887" y="0"/>
                  </a:lnTo>
                </a:path>
                <a:path w="2070100">
                  <a:moveTo>
                    <a:pt x="1781555" y="0"/>
                  </a:moveTo>
                  <a:lnTo>
                    <a:pt x="1802891" y="0"/>
                  </a:lnTo>
                </a:path>
                <a:path w="2070100">
                  <a:moveTo>
                    <a:pt x="1813559" y="0"/>
                  </a:moveTo>
                  <a:lnTo>
                    <a:pt x="1824227" y="0"/>
                  </a:lnTo>
                </a:path>
                <a:path w="2070100">
                  <a:moveTo>
                    <a:pt x="2058923" y="0"/>
                  </a:moveTo>
                  <a:lnTo>
                    <a:pt x="20695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051047" y="3179063"/>
              <a:ext cx="586739" cy="21335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930908" y="3184397"/>
              <a:ext cx="2667000" cy="10795"/>
            </a:xfrm>
            <a:custGeom>
              <a:avLst/>
              <a:gdLst/>
              <a:ahLst/>
              <a:cxnLst/>
              <a:rect l="l" t="t" r="r" b="b"/>
              <a:pathLst>
                <a:path w="2667000" h="10794">
                  <a:moveTo>
                    <a:pt x="2058923" y="0"/>
                  </a:moveTo>
                  <a:lnTo>
                    <a:pt x="2069591" y="0"/>
                  </a:lnTo>
                </a:path>
                <a:path w="2667000" h="10794">
                  <a:moveTo>
                    <a:pt x="2080259" y="0"/>
                  </a:moveTo>
                  <a:lnTo>
                    <a:pt x="2101595" y="0"/>
                  </a:lnTo>
                </a:path>
                <a:path w="2667000" h="10794">
                  <a:moveTo>
                    <a:pt x="2112264" y="0"/>
                  </a:moveTo>
                  <a:lnTo>
                    <a:pt x="2122931" y="0"/>
                  </a:lnTo>
                </a:path>
                <a:path w="2667000" h="10794">
                  <a:moveTo>
                    <a:pt x="2133599" y="0"/>
                  </a:moveTo>
                  <a:lnTo>
                    <a:pt x="2144267" y="0"/>
                  </a:lnTo>
                </a:path>
                <a:path w="2667000" h="10794">
                  <a:moveTo>
                    <a:pt x="2154935" y="0"/>
                  </a:moveTo>
                  <a:lnTo>
                    <a:pt x="2165603" y="0"/>
                  </a:lnTo>
                </a:path>
                <a:path w="2667000" h="10794">
                  <a:moveTo>
                    <a:pt x="2176271" y="0"/>
                  </a:moveTo>
                  <a:lnTo>
                    <a:pt x="2186939" y="0"/>
                  </a:lnTo>
                </a:path>
                <a:path w="2667000" h="10794">
                  <a:moveTo>
                    <a:pt x="2197607" y="0"/>
                  </a:moveTo>
                  <a:lnTo>
                    <a:pt x="2208275" y="0"/>
                  </a:lnTo>
                </a:path>
                <a:path w="2667000" h="10794">
                  <a:moveTo>
                    <a:pt x="2218943" y="0"/>
                  </a:moveTo>
                  <a:lnTo>
                    <a:pt x="2229611" y="0"/>
                  </a:lnTo>
                </a:path>
                <a:path w="2667000" h="10794">
                  <a:moveTo>
                    <a:pt x="2240279" y="0"/>
                  </a:moveTo>
                  <a:lnTo>
                    <a:pt x="2261615" y="0"/>
                  </a:lnTo>
                </a:path>
                <a:path w="2667000" h="10794">
                  <a:moveTo>
                    <a:pt x="2272283" y="0"/>
                  </a:moveTo>
                  <a:lnTo>
                    <a:pt x="2282951" y="0"/>
                  </a:lnTo>
                </a:path>
                <a:path w="2667000" h="10794">
                  <a:moveTo>
                    <a:pt x="2400299" y="0"/>
                  </a:moveTo>
                  <a:lnTo>
                    <a:pt x="2421635" y="0"/>
                  </a:lnTo>
                </a:path>
                <a:path w="2667000" h="10794">
                  <a:moveTo>
                    <a:pt x="2432304" y="0"/>
                  </a:moveTo>
                  <a:lnTo>
                    <a:pt x="2442971" y="0"/>
                  </a:lnTo>
                </a:path>
                <a:path w="2667000" h="10794">
                  <a:moveTo>
                    <a:pt x="2453640" y="0"/>
                  </a:moveTo>
                  <a:lnTo>
                    <a:pt x="2464307" y="0"/>
                  </a:lnTo>
                </a:path>
                <a:path w="2667000" h="10794">
                  <a:moveTo>
                    <a:pt x="2634995" y="0"/>
                  </a:moveTo>
                  <a:lnTo>
                    <a:pt x="2645663" y="0"/>
                  </a:lnTo>
                </a:path>
                <a:path w="2667000" h="10794">
                  <a:moveTo>
                    <a:pt x="2656331" y="0"/>
                  </a:moveTo>
                  <a:lnTo>
                    <a:pt x="2666999" y="0"/>
                  </a:lnTo>
                </a:path>
                <a:path w="2667000" h="10794">
                  <a:moveTo>
                    <a:pt x="0" y="10668"/>
                  </a:moveTo>
                  <a:lnTo>
                    <a:pt x="21335" y="10668"/>
                  </a:lnTo>
                </a:path>
                <a:path w="2667000" h="10794">
                  <a:moveTo>
                    <a:pt x="32004" y="10668"/>
                  </a:moveTo>
                  <a:lnTo>
                    <a:pt x="42671" y="10668"/>
                  </a:lnTo>
                </a:path>
                <a:path w="2667000" h="10794">
                  <a:moveTo>
                    <a:pt x="53339" y="10668"/>
                  </a:moveTo>
                  <a:lnTo>
                    <a:pt x="64007" y="10668"/>
                  </a:lnTo>
                </a:path>
                <a:path w="2667000" h="10794">
                  <a:moveTo>
                    <a:pt x="74675" y="10668"/>
                  </a:moveTo>
                  <a:lnTo>
                    <a:pt x="85343" y="10668"/>
                  </a:lnTo>
                </a:path>
                <a:path w="2667000" h="10794">
                  <a:moveTo>
                    <a:pt x="96012" y="10668"/>
                  </a:moveTo>
                  <a:lnTo>
                    <a:pt x="106679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744468" y="3179063"/>
              <a:ext cx="213359" cy="2133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048255" y="3195065"/>
              <a:ext cx="992505" cy="0"/>
            </a:xfrm>
            <a:custGeom>
              <a:avLst/>
              <a:gdLst/>
              <a:ahLst/>
              <a:cxnLst/>
              <a:rect l="l" t="t" r="r" b="b"/>
              <a:pathLst>
                <a:path w="992505">
                  <a:moveTo>
                    <a:pt x="0" y="0"/>
                  </a:moveTo>
                  <a:lnTo>
                    <a:pt x="10667" y="0"/>
                  </a:lnTo>
                </a:path>
                <a:path w="992505">
                  <a:moveTo>
                    <a:pt x="21336" y="0"/>
                  </a:moveTo>
                  <a:lnTo>
                    <a:pt x="32003" y="0"/>
                  </a:lnTo>
                </a:path>
                <a:path w="992505">
                  <a:moveTo>
                    <a:pt x="42671" y="0"/>
                  </a:moveTo>
                  <a:lnTo>
                    <a:pt x="64007" y="0"/>
                  </a:lnTo>
                </a:path>
                <a:path w="992505">
                  <a:moveTo>
                    <a:pt x="74675" y="0"/>
                  </a:moveTo>
                  <a:lnTo>
                    <a:pt x="85343" y="0"/>
                  </a:lnTo>
                </a:path>
                <a:path w="992505">
                  <a:moveTo>
                    <a:pt x="96012" y="0"/>
                  </a:moveTo>
                  <a:lnTo>
                    <a:pt x="106679" y="0"/>
                  </a:lnTo>
                </a:path>
                <a:path w="992505">
                  <a:moveTo>
                    <a:pt x="117347" y="0"/>
                  </a:moveTo>
                  <a:lnTo>
                    <a:pt x="128015" y="0"/>
                  </a:lnTo>
                </a:path>
                <a:path w="992505">
                  <a:moveTo>
                    <a:pt x="138683" y="0"/>
                  </a:moveTo>
                  <a:lnTo>
                    <a:pt x="149351" y="0"/>
                  </a:lnTo>
                </a:path>
                <a:path w="992505">
                  <a:moveTo>
                    <a:pt x="160019" y="0"/>
                  </a:moveTo>
                  <a:lnTo>
                    <a:pt x="170687" y="0"/>
                  </a:lnTo>
                </a:path>
                <a:path w="992505">
                  <a:moveTo>
                    <a:pt x="181356" y="0"/>
                  </a:moveTo>
                  <a:lnTo>
                    <a:pt x="192023" y="0"/>
                  </a:lnTo>
                </a:path>
                <a:path w="992505">
                  <a:moveTo>
                    <a:pt x="202691" y="0"/>
                  </a:moveTo>
                  <a:lnTo>
                    <a:pt x="224027" y="0"/>
                  </a:lnTo>
                </a:path>
                <a:path w="992505">
                  <a:moveTo>
                    <a:pt x="234695" y="0"/>
                  </a:moveTo>
                  <a:lnTo>
                    <a:pt x="245363" y="0"/>
                  </a:lnTo>
                </a:path>
                <a:path w="992505">
                  <a:moveTo>
                    <a:pt x="256031" y="0"/>
                  </a:moveTo>
                  <a:lnTo>
                    <a:pt x="266699" y="0"/>
                  </a:lnTo>
                </a:path>
                <a:path w="992505">
                  <a:moveTo>
                    <a:pt x="277368" y="0"/>
                  </a:moveTo>
                  <a:lnTo>
                    <a:pt x="288035" y="0"/>
                  </a:lnTo>
                </a:path>
                <a:path w="992505">
                  <a:moveTo>
                    <a:pt x="298703" y="0"/>
                  </a:moveTo>
                  <a:lnTo>
                    <a:pt x="309371" y="0"/>
                  </a:lnTo>
                </a:path>
                <a:path w="992505">
                  <a:moveTo>
                    <a:pt x="320039" y="0"/>
                  </a:moveTo>
                  <a:lnTo>
                    <a:pt x="330707" y="0"/>
                  </a:lnTo>
                </a:path>
                <a:path w="992505">
                  <a:moveTo>
                    <a:pt x="341375" y="0"/>
                  </a:moveTo>
                  <a:lnTo>
                    <a:pt x="352043" y="0"/>
                  </a:lnTo>
                </a:path>
                <a:path w="992505">
                  <a:moveTo>
                    <a:pt x="362712" y="0"/>
                  </a:moveTo>
                  <a:lnTo>
                    <a:pt x="384047" y="0"/>
                  </a:lnTo>
                </a:path>
                <a:path w="992505">
                  <a:moveTo>
                    <a:pt x="394715" y="0"/>
                  </a:moveTo>
                  <a:lnTo>
                    <a:pt x="405383" y="0"/>
                  </a:lnTo>
                </a:path>
                <a:path w="992505">
                  <a:moveTo>
                    <a:pt x="416051" y="0"/>
                  </a:moveTo>
                  <a:lnTo>
                    <a:pt x="426719" y="0"/>
                  </a:lnTo>
                </a:path>
                <a:path w="992505">
                  <a:moveTo>
                    <a:pt x="437388" y="0"/>
                  </a:moveTo>
                  <a:lnTo>
                    <a:pt x="448055" y="0"/>
                  </a:lnTo>
                </a:path>
                <a:path w="992505">
                  <a:moveTo>
                    <a:pt x="458724" y="0"/>
                  </a:moveTo>
                  <a:lnTo>
                    <a:pt x="469391" y="0"/>
                  </a:lnTo>
                </a:path>
                <a:path w="992505">
                  <a:moveTo>
                    <a:pt x="480059" y="0"/>
                  </a:moveTo>
                  <a:lnTo>
                    <a:pt x="490727" y="0"/>
                  </a:lnTo>
                </a:path>
                <a:path w="992505">
                  <a:moveTo>
                    <a:pt x="501395" y="0"/>
                  </a:moveTo>
                  <a:lnTo>
                    <a:pt x="512063" y="0"/>
                  </a:lnTo>
                </a:path>
                <a:path w="992505">
                  <a:moveTo>
                    <a:pt x="522731" y="0"/>
                  </a:moveTo>
                  <a:lnTo>
                    <a:pt x="544067" y="0"/>
                  </a:lnTo>
                </a:path>
                <a:path w="992505">
                  <a:moveTo>
                    <a:pt x="554735" y="0"/>
                  </a:moveTo>
                  <a:lnTo>
                    <a:pt x="565403" y="0"/>
                  </a:lnTo>
                </a:path>
                <a:path w="992505">
                  <a:moveTo>
                    <a:pt x="576071" y="0"/>
                  </a:moveTo>
                  <a:lnTo>
                    <a:pt x="586739" y="0"/>
                  </a:lnTo>
                </a:path>
                <a:path w="992505">
                  <a:moveTo>
                    <a:pt x="597407" y="0"/>
                  </a:moveTo>
                  <a:lnTo>
                    <a:pt x="608075" y="0"/>
                  </a:lnTo>
                </a:path>
                <a:path w="992505">
                  <a:moveTo>
                    <a:pt x="618744" y="0"/>
                  </a:moveTo>
                  <a:lnTo>
                    <a:pt x="629411" y="0"/>
                  </a:lnTo>
                </a:path>
                <a:path w="992505">
                  <a:moveTo>
                    <a:pt x="640079" y="0"/>
                  </a:moveTo>
                  <a:lnTo>
                    <a:pt x="650747" y="0"/>
                  </a:lnTo>
                </a:path>
                <a:path w="992505">
                  <a:moveTo>
                    <a:pt x="661415" y="0"/>
                  </a:moveTo>
                  <a:lnTo>
                    <a:pt x="672083" y="0"/>
                  </a:lnTo>
                </a:path>
                <a:path w="992505">
                  <a:moveTo>
                    <a:pt x="682751" y="0"/>
                  </a:moveTo>
                  <a:lnTo>
                    <a:pt x="704087" y="0"/>
                  </a:lnTo>
                </a:path>
                <a:path w="992505">
                  <a:moveTo>
                    <a:pt x="714756" y="0"/>
                  </a:moveTo>
                  <a:lnTo>
                    <a:pt x="725423" y="0"/>
                  </a:lnTo>
                </a:path>
                <a:path w="992505">
                  <a:moveTo>
                    <a:pt x="736091" y="0"/>
                  </a:moveTo>
                  <a:lnTo>
                    <a:pt x="746759" y="0"/>
                  </a:lnTo>
                </a:path>
                <a:path w="992505">
                  <a:moveTo>
                    <a:pt x="757427" y="0"/>
                  </a:moveTo>
                  <a:lnTo>
                    <a:pt x="768095" y="0"/>
                  </a:lnTo>
                </a:path>
                <a:path w="992505">
                  <a:moveTo>
                    <a:pt x="778763" y="0"/>
                  </a:moveTo>
                  <a:lnTo>
                    <a:pt x="789431" y="0"/>
                  </a:lnTo>
                </a:path>
                <a:path w="992505">
                  <a:moveTo>
                    <a:pt x="800100" y="0"/>
                  </a:moveTo>
                  <a:lnTo>
                    <a:pt x="810767" y="0"/>
                  </a:lnTo>
                </a:path>
                <a:path w="992505">
                  <a:moveTo>
                    <a:pt x="821435" y="0"/>
                  </a:moveTo>
                  <a:lnTo>
                    <a:pt x="832103" y="0"/>
                  </a:lnTo>
                </a:path>
                <a:path w="992505">
                  <a:moveTo>
                    <a:pt x="842771" y="0"/>
                  </a:moveTo>
                  <a:lnTo>
                    <a:pt x="864107" y="0"/>
                  </a:lnTo>
                </a:path>
                <a:path w="992505">
                  <a:moveTo>
                    <a:pt x="874776" y="0"/>
                  </a:moveTo>
                  <a:lnTo>
                    <a:pt x="885443" y="0"/>
                  </a:lnTo>
                </a:path>
                <a:path w="992505">
                  <a:moveTo>
                    <a:pt x="896112" y="0"/>
                  </a:moveTo>
                  <a:lnTo>
                    <a:pt x="906779" y="0"/>
                  </a:lnTo>
                </a:path>
                <a:path w="992505">
                  <a:moveTo>
                    <a:pt x="917447" y="0"/>
                  </a:moveTo>
                  <a:lnTo>
                    <a:pt x="928115" y="0"/>
                  </a:lnTo>
                </a:path>
                <a:path w="992505">
                  <a:moveTo>
                    <a:pt x="938783" y="0"/>
                  </a:moveTo>
                  <a:lnTo>
                    <a:pt x="949451" y="0"/>
                  </a:lnTo>
                </a:path>
                <a:path w="992505">
                  <a:moveTo>
                    <a:pt x="960119" y="0"/>
                  </a:moveTo>
                  <a:lnTo>
                    <a:pt x="970787" y="0"/>
                  </a:lnTo>
                </a:path>
                <a:path w="992505">
                  <a:moveTo>
                    <a:pt x="981456" y="0"/>
                  </a:moveTo>
                  <a:lnTo>
                    <a:pt x="9921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085844" y="3179063"/>
              <a:ext cx="234695" cy="2133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883151" y="319506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866900" y="3179063"/>
              <a:ext cx="6880859" cy="42671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989832" y="3195065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10667" y="0"/>
                  </a:lnTo>
                </a:path>
                <a:path w="608329">
                  <a:moveTo>
                    <a:pt x="21336" y="0"/>
                  </a:moveTo>
                  <a:lnTo>
                    <a:pt x="42671" y="0"/>
                  </a:lnTo>
                </a:path>
                <a:path w="608329">
                  <a:moveTo>
                    <a:pt x="53340" y="0"/>
                  </a:moveTo>
                  <a:lnTo>
                    <a:pt x="64007" y="0"/>
                  </a:lnTo>
                </a:path>
                <a:path w="608329">
                  <a:moveTo>
                    <a:pt x="74675" y="0"/>
                  </a:moveTo>
                  <a:lnTo>
                    <a:pt x="85343" y="0"/>
                  </a:lnTo>
                </a:path>
                <a:path w="608329">
                  <a:moveTo>
                    <a:pt x="320040" y="0"/>
                  </a:moveTo>
                  <a:lnTo>
                    <a:pt x="330707" y="0"/>
                  </a:lnTo>
                </a:path>
                <a:path w="608329">
                  <a:moveTo>
                    <a:pt x="341375" y="0"/>
                  </a:moveTo>
                  <a:lnTo>
                    <a:pt x="362711" y="0"/>
                  </a:lnTo>
                </a:path>
                <a:path w="608329">
                  <a:moveTo>
                    <a:pt x="373380" y="0"/>
                  </a:moveTo>
                  <a:lnTo>
                    <a:pt x="384047" y="0"/>
                  </a:lnTo>
                </a:path>
                <a:path w="608329">
                  <a:moveTo>
                    <a:pt x="394716" y="0"/>
                  </a:moveTo>
                  <a:lnTo>
                    <a:pt x="405383" y="0"/>
                  </a:lnTo>
                </a:path>
                <a:path w="608329">
                  <a:moveTo>
                    <a:pt x="576072" y="0"/>
                  </a:moveTo>
                  <a:lnTo>
                    <a:pt x="586739" y="0"/>
                  </a:lnTo>
                </a:path>
                <a:path w="608329">
                  <a:moveTo>
                    <a:pt x="597408" y="0"/>
                  </a:moveTo>
                  <a:lnTo>
                    <a:pt x="60807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92123" y="3029711"/>
              <a:ext cx="874776" cy="309371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717547" y="32164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962911" y="3216401"/>
              <a:ext cx="2656840" cy="0"/>
            </a:xfrm>
            <a:custGeom>
              <a:avLst/>
              <a:gdLst/>
              <a:ahLst/>
              <a:cxnLst/>
              <a:rect l="l" t="t" r="r" b="b"/>
              <a:pathLst>
                <a:path w="2656840">
                  <a:moveTo>
                    <a:pt x="0" y="0"/>
                  </a:moveTo>
                  <a:lnTo>
                    <a:pt x="10667" y="0"/>
                  </a:lnTo>
                </a:path>
                <a:path w="2656840">
                  <a:moveTo>
                    <a:pt x="21335" y="0"/>
                  </a:moveTo>
                  <a:lnTo>
                    <a:pt x="32003" y="0"/>
                  </a:lnTo>
                </a:path>
                <a:path w="2656840">
                  <a:moveTo>
                    <a:pt x="42671" y="0"/>
                  </a:moveTo>
                  <a:lnTo>
                    <a:pt x="53339" y="0"/>
                  </a:lnTo>
                </a:path>
                <a:path w="2656840">
                  <a:moveTo>
                    <a:pt x="64007" y="0"/>
                  </a:moveTo>
                  <a:lnTo>
                    <a:pt x="74675" y="0"/>
                  </a:lnTo>
                </a:path>
                <a:path w="2656840">
                  <a:moveTo>
                    <a:pt x="85343" y="0"/>
                  </a:moveTo>
                  <a:lnTo>
                    <a:pt x="96011" y="0"/>
                  </a:lnTo>
                </a:path>
                <a:path w="2656840">
                  <a:moveTo>
                    <a:pt x="106680" y="0"/>
                  </a:moveTo>
                  <a:lnTo>
                    <a:pt x="117347" y="0"/>
                  </a:lnTo>
                </a:path>
                <a:path w="2656840">
                  <a:moveTo>
                    <a:pt x="128015" y="0"/>
                  </a:moveTo>
                  <a:lnTo>
                    <a:pt x="149351" y="0"/>
                  </a:lnTo>
                </a:path>
                <a:path w="2656840">
                  <a:moveTo>
                    <a:pt x="160019" y="0"/>
                  </a:moveTo>
                  <a:lnTo>
                    <a:pt x="170687" y="0"/>
                  </a:lnTo>
                </a:path>
                <a:path w="2656840">
                  <a:moveTo>
                    <a:pt x="181356" y="0"/>
                  </a:moveTo>
                  <a:lnTo>
                    <a:pt x="192023" y="0"/>
                  </a:lnTo>
                </a:path>
                <a:path w="2656840">
                  <a:moveTo>
                    <a:pt x="202691" y="0"/>
                  </a:moveTo>
                  <a:lnTo>
                    <a:pt x="213359" y="0"/>
                  </a:lnTo>
                </a:path>
                <a:path w="2656840">
                  <a:moveTo>
                    <a:pt x="224027" y="0"/>
                  </a:moveTo>
                  <a:lnTo>
                    <a:pt x="234695" y="0"/>
                  </a:lnTo>
                </a:path>
                <a:path w="2656840">
                  <a:moveTo>
                    <a:pt x="245363" y="0"/>
                  </a:moveTo>
                  <a:lnTo>
                    <a:pt x="256031" y="0"/>
                  </a:lnTo>
                </a:path>
                <a:path w="2656840">
                  <a:moveTo>
                    <a:pt x="266700" y="0"/>
                  </a:moveTo>
                  <a:lnTo>
                    <a:pt x="277367" y="0"/>
                  </a:lnTo>
                </a:path>
                <a:path w="2656840">
                  <a:moveTo>
                    <a:pt x="288035" y="0"/>
                  </a:moveTo>
                  <a:lnTo>
                    <a:pt x="309371" y="0"/>
                  </a:lnTo>
                </a:path>
                <a:path w="2656840">
                  <a:moveTo>
                    <a:pt x="320039" y="0"/>
                  </a:moveTo>
                  <a:lnTo>
                    <a:pt x="330707" y="0"/>
                  </a:lnTo>
                </a:path>
                <a:path w="2656840">
                  <a:moveTo>
                    <a:pt x="341375" y="0"/>
                  </a:moveTo>
                  <a:lnTo>
                    <a:pt x="352043" y="0"/>
                  </a:lnTo>
                </a:path>
                <a:path w="2656840">
                  <a:moveTo>
                    <a:pt x="362712" y="0"/>
                  </a:moveTo>
                  <a:lnTo>
                    <a:pt x="373379" y="0"/>
                  </a:lnTo>
                </a:path>
                <a:path w="2656840">
                  <a:moveTo>
                    <a:pt x="384047" y="0"/>
                  </a:moveTo>
                  <a:lnTo>
                    <a:pt x="394715" y="0"/>
                  </a:lnTo>
                </a:path>
                <a:path w="2656840">
                  <a:moveTo>
                    <a:pt x="405383" y="0"/>
                  </a:moveTo>
                  <a:lnTo>
                    <a:pt x="416051" y="0"/>
                  </a:lnTo>
                </a:path>
                <a:path w="2656840">
                  <a:moveTo>
                    <a:pt x="426719" y="0"/>
                  </a:moveTo>
                  <a:lnTo>
                    <a:pt x="437387" y="0"/>
                  </a:lnTo>
                </a:path>
                <a:path w="2656840">
                  <a:moveTo>
                    <a:pt x="448056" y="0"/>
                  </a:moveTo>
                  <a:lnTo>
                    <a:pt x="469391" y="0"/>
                  </a:lnTo>
                </a:path>
                <a:path w="2656840">
                  <a:moveTo>
                    <a:pt x="480059" y="0"/>
                  </a:moveTo>
                  <a:lnTo>
                    <a:pt x="490727" y="0"/>
                  </a:lnTo>
                </a:path>
                <a:path w="2656840">
                  <a:moveTo>
                    <a:pt x="501395" y="0"/>
                  </a:moveTo>
                  <a:lnTo>
                    <a:pt x="512063" y="0"/>
                  </a:lnTo>
                </a:path>
                <a:path w="2656840">
                  <a:moveTo>
                    <a:pt x="522731" y="0"/>
                  </a:moveTo>
                  <a:lnTo>
                    <a:pt x="533399" y="0"/>
                  </a:lnTo>
                </a:path>
                <a:path w="2656840">
                  <a:moveTo>
                    <a:pt x="544068" y="0"/>
                  </a:moveTo>
                  <a:lnTo>
                    <a:pt x="554735" y="0"/>
                  </a:lnTo>
                </a:path>
                <a:path w="2656840">
                  <a:moveTo>
                    <a:pt x="565403" y="0"/>
                  </a:moveTo>
                  <a:lnTo>
                    <a:pt x="576071" y="0"/>
                  </a:lnTo>
                </a:path>
                <a:path w="2656840">
                  <a:moveTo>
                    <a:pt x="586739" y="0"/>
                  </a:moveTo>
                  <a:lnTo>
                    <a:pt x="597407" y="0"/>
                  </a:lnTo>
                </a:path>
                <a:path w="2656840">
                  <a:moveTo>
                    <a:pt x="608076" y="0"/>
                  </a:moveTo>
                  <a:lnTo>
                    <a:pt x="629411" y="0"/>
                  </a:lnTo>
                </a:path>
                <a:path w="2656840">
                  <a:moveTo>
                    <a:pt x="640079" y="0"/>
                  </a:moveTo>
                  <a:lnTo>
                    <a:pt x="650747" y="0"/>
                  </a:lnTo>
                </a:path>
                <a:path w="2656840">
                  <a:moveTo>
                    <a:pt x="661415" y="0"/>
                  </a:moveTo>
                  <a:lnTo>
                    <a:pt x="672083" y="0"/>
                  </a:lnTo>
                </a:path>
                <a:path w="2656840">
                  <a:moveTo>
                    <a:pt x="682751" y="0"/>
                  </a:moveTo>
                  <a:lnTo>
                    <a:pt x="693419" y="0"/>
                  </a:lnTo>
                </a:path>
                <a:path w="2656840">
                  <a:moveTo>
                    <a:pt x="704088" y="0"/>
                  </a:moveTo>
                  <a:lnTo>
                    <a:pt x="714755" y="0"/>
                  </a:lnTo>
                </a:path>
                <a:path w="2656840">
                  <a:moveTo>
                    <a:pt x="725423" y="0"/>
                  </a:moveTo>
                  <a:lnTo>
                    <a:pt x="736091" y="0"/>
                  </a:lnTo>
                </a:path>
                <a:path w="2656840">
                  <a:moveTo>
                    <a:pt x="746759" y="0"/>
                  </a:moveTo>
                  <a:lnTo>
                    <a:pt x="757427" y="0"/>
                  </a:lnTo>
                </a:path>
                <a:path w="2656840">
                  <a:moveTo>
                    <a:pt x="768095" y="0"/>
                  </a:moveTo>
                  <a:lnTo>
                    <a:pt x="789431" y="0"/>
                  </a:lnTo>
                </a:path>
                <a:path w="2656840">
                  <a:moveTo>
                    <a:pt x="800100" y="0"/>
                  </a:moveTo>
                  <a:lnTo>
                    <a:pt x="810767" y="0"/>
                  </a:lnTo>
                </a:path>
                <a:path w="2656840">
                  <a:moveTo>
                    <a:pt x="821435" y="0"/>
                  </a:moveTo>
                  <a:lnTo>
                    <a:pt x="832103" y="0"/>
                  </a:lnTo>
                </a:path>
                <a:path w="2656840">
                  <a:moveTo>
                    <a:pt x="842771" y="0"/>
                  </a:moveTo>
                  <a:lnTo>
                    <a:pt x="853439" y="0"/>
                  </a:lnTo>
                </a:path>
                <a:path w="2656840">
                  <a:moveTo>
                    <a:pt x="864107" y="0"/>
                  </a:moveTo>
                  <a:lnTo>
                    <a:pt x="874775" y="0"/>
                  </a:lnTo>
                </a:path>
                <a:path w="2656840">
                  <a:moveTo>
                    <a:pt x="885444" y="0"/>
                  </a:moveTo>
                  <a:lnTo>
                    <a:pt x="896111" y="0"/>
                  </a:lnTo>
                </a:path>
                <a:path w="2656840">
                  <a:moveTo>
                    <a:pt x="906779" y="0"/>
                  </a:moveTo>
                  <a:lnTo>
                    <a:pt x="917447" y="0"/>
                  </a:lnTo>
                </a:path>
                <a:path w="2656840">
                  <a:moveTo>
                    <a:pt x="928115" y="0"/>
                  </a:moveTo>
                  <a:lnTo>
                    <a:pt x="949451" y="0"/>
                  </a:lnTo>
                </a:path>
                <a:path w="2656840">
                  <a:moveTo>
                    <a:pt x="960119" y="0"/>
                  </a:moveTo>
                  <a:lnTo>
                    <a:pt x="970787" y="0"/>
                  </a:lnTo>
                </a:path>
                <a:path w="2656840">
                  <a:moveTo>
                    <a:pt x="981456" y="0"/>
                  </a:moveTo>
                  <a:lnTo>
                    <a:pt x="992123" y="0"/>
                  </a:lnTo>
                </a:path>
                <a:path w="2656840">
                  <a:moveTo>
                    <a:pt x="1002791" y="0"/>
                  </a:moveTo>
                  <a:lnTo>
                    <a:pt x="1013459" y="0"/>
                  </a:lnTo>
                </a:path>
                <a:path w="2656840">
                  <a:moveTo>
                    <a:pt x="1024127" y="0"/>
                  </a:moveTo>
                  <a:lnTo>
                    <a:pt x="1034795" y="0"/>
                  </a:lnTo>
                </a:path>
                <a:path w="2656840">
                  <a:moveTo>
                    <a:pt x="1045463" y="0"/>
                  </a:moveTo>
                  <a:lnTo>
                    <a:pt x="1056131" y="0"/>
                  </a:lnTo>
                </a:path>
                <a:path w="2656840">
                  <a:moveTo>
                    <a:pt x="1066800" y="0"/>
                  </a:moveTo>
                  <a:lnTo>
                    <a:pt x="1077467" y="0"/>
                  </a:lnTo>
                </a:path>
                <a:path w="2656840">
                  <a:moveTo>
                    <a:pt x="1088135" y="0"/>
                  </a:moveTo>
                  <a:lnTo>
                    <a:pt x="1109471" y="0"/>
                  </a:lnTo>
                </a:path>
                <a:path w="2656840">
                  <a:moveTo>
                    <a:pt x="1120139" y="0"/>
                  </a:moveTo>
                  <a:lnTo>
                    <a:pt x="1130807" y="0"/>
                  </a:lnTo>
                </a:path>
                <a:path w="2656840">
                  <a:moveTo>
                    <a:pt x="1141476" y="0"/>
                  </a:moveTo>
                  <a:lnTo>
                    <a:pt x="1152143" y="0"/>
                  </a:lnTo>
                </a:path>
                <a:path w="2656840">
                  <a:moveTo>
                    <a:pt x="1162812" y="0"/>
                  </a:moveTo>
                  <a:lnTo>
                    <a:pt x="1173479" y="0"/>
                  </a:lnTo>
                </a:path>
                <a:path w="2656840">
                  <a:moveTo>
                    <a:pt x="1184147" y="0"/>
                  </a:moveTo>
                  <a:lnTo>
                    <a:pt x="1194815" y="0"/>
                  </a:lnTo>
                </a:path>
                <a:path w="2656840">
                  <a:moveTo>
                    <a:pt x="1205483" y="0"/>
                  </a:moveTo>
                  <a:lnTo>
                    <a:pt x="1216151" y="0"/>
                  </a:lnTo>
                </a:path>
                <a:path w="2656840">
                  <a:moveTo>
                    <a:pt x="1226820" y="0"/>
                  </a:moveTo>
                  <a:lnTo>
                    <a:pt x="1237487" y="0"/>
                  </a:lnTo>
                </a:path>
                <a:path w="2656840">
                  <a:moveTo>
                    <a:pt x="1248156" y="0"/>
                  </a:moveTo>
                  <a:lnTo>
                    <a:pt x="1269491" y="0"/>
                  </a:lnTo>
                </a:path>
                <a:path w="2656840">
                  <a:moveTo>
                    <a:pt x="1280159" y="0"/>
                  </a:moveTo>
                  <a:lnTo>
                    <a:pt x="1290827" y="0"/>
                  </a:lnTo>
                </a:path>
                <a:path w="2656840">
                  <a:moveTo>
                    <a:pt x="1301495" y="0"/>
                  </a:moveTo>
                  <a:lnTo>
                    <a:pt x="1312163" y="0"/>
                  </a:lnTo>
                </a:path>
                <a:path w="2656840">
                  <a:moveTo>
                    <a:pt x="1322831" y="0"/>
                  </a:moveTo>
                  <a:lnTo>
                    <a:pt x="1333499" y="0"/>
                  </a:lnTo>
                </a:path>
                <a:path w="2656840">
                  <a:moveTo>
                    <a:pt x="1344167" y="0"/>
                  </a:moveTo>
                  <a:lnTo>
                    <a:pt x="1354835" y="0"/>
                  </a:lnTo>
                </a:path>
                <a:path w="2656840">
                  <a:moveTo>
                    <a:pt x="1482851" y="0"/>
                  </a:moveTo>
                  <a:lnTo>
                    <a:pt x="1493519" y="0"/>
                  </a:lnTo>
                </a:path>
                <a:path w="2656840">
                  <a:moveTo>
                    <a:pt x="1504187" y="0"/>
                  </a:moveTo>
                  <a:lnTo>
                    <a:pt x="1514855" y="0"/>
                  </a:lnTo>
                </a:path>
                <a:path w="2656840">
                  <a:moveTo>
                    <a:pt x="1525523" y="0"/>
                  </a:moveTo>
                  <a:lnTo>
                    <a:pt x="1536191" y="0"/>
                  </a:lnTo>
                </a:path>
                <a:path w="2656840">
                  <a:moveTo>
                    <a:pt x="1546859" y="0"/>
                  </a:moveTo>
                  <a:lnTo>
                    <a:pt x="1557527" y="0"/>
                  </a:lnTo>
                </a:path>
                <a:path w="2656840">
                  <a:moveTo>
                    <a:pt x="1568195" y="0"/>
                  </a:moveTo>
                  <a:lnTo>
                    <a:pt x="1589531" y="0"/>
                  </a:lnTo>
                </a:path>
                <a:path w="2656840">
                  <a:moveTo>
                    <a:pt x="1600199" y="0"/>
                  </a:moveTo>
                  <a:lnTo>
                    <a:pt x="1610867" y="0"/>
                  </a:lnTo>
                </a:path>
                <a:path w="2656840">
                  <a:moveTo>
                    <a:pt x="1621535" y="0"/>
                  </a:moveTo>
                  <a:lnTo>
                    <a:pt x="1632203" y="0"/>
                  </a:lnTo>
                </a:path>
                <a:path w="2656840">
                  <a:moveTo>
                    <a:pt x="1642871" y="0"/>
                  </a:moveTo>
                  <a:lnTo>
                    <a:pt x="1653539" y="0"/>
                  </a:lnTo>
                </a:path>
                <a:path w="2656840">
                  <a:moveTo>
                    <a:pt x="1664207" y="0"/>
                  </a:moveTo>
                  <a:lnTo>
                    <a:pt x="1674875" y="0"/>
                  </a:lnTo>
                </a:path>
                <a:path w="2656840">
                  <a:moveTo>
                    <a:pt x="1685543" y="0"/>
                  </a:moveTo>
                  <a:lnTo>
                    <a:pt x="1696211" y="0"/>
                  </a:lnTo>
                </a:path>
                <a:path w="2656840">
                  <a:moveTo>
                    <a:pt x="1706879" y="0"/>
                  </a:moveTo>
                  <a:lnTo>
                    <a:pt x="1717547" y="0"/>
                  </a:lnTo>
                </a:path>
                <a:path w="2656840">
                  <a:moveTo>
                    <a:pt x="1728215" y="0"/>
                  </a:moveTo>
                  <a:lnTo>
                    <a:pt x="1749551" y="0"/>
                  </a:lnTo>
                </a:path>
                <a:path w="2656840">
                  <a:moveTo>
                    <a:pt x="1760219" y="0"/>
                  </a:moveTo>
                  <a:lnTo>
                    <a:pt x="1770887" y="0"/>
                  </a:lnTo>
                </a:path>
                <a:path w="2656840">
                  <a:moveTo>
                    <a:pt x="1781555" y="0"/>
                  </a:moveTo>
                  <a:lnTo>
                    <a:pt x="1792223" y="0"/>
                  </a:lnTo>
                </a:path>
                <a:path w="2656840">
                  <a:moveTo>
                    <a:pt x="1866899" y="0"/>
                  </a:moveTo>
                  <a:lnTo>
                    <a:pt x="1877567" y="0"/>
                  </a:lnTo>
                </a:path>
                <a:path w="2656840">
                  <a:moveTo>
                    <a:pt x="1888235" y="0"/>
                  </a:moveTo>
                  <a:lnTo>
                    <a:pt x="1909571" y="0"/>
                  </a:lnTo>
                </a:path>
                <a:path w="2656840">
                  <a:moveTo>
                    <a:pt x="1920239" y="0"/>
                  </a:moveTo>
                  <a:lnTo>
                    <a:pt x="1930907" y="0"/>
                  </a:lnTo>
                </a:path>
                <a:path w="2656840">
                  <a:moveTo>
                    <a:pt x="1941575" y="0"/>
                  </a:moveTo>
                  <a:lnTo>
                    <a:pt x="1952243" y="0"/>
                  </a:lnTo>
                </a:path>
                <a:path w="2656840">
                  <a:moveTo>
                    <a:pt x="2026919" y="0"/>
                  </a:moveTo>
                  <a:lnTo>
                    <a:pt x="2037587" y="0"/>
                  </a:lnTo>
                </a:path>
                <a:path w="2656840">
                  <a:moveTo>
                    <a:pt x="2048255" y="0"/>
                  </a:moveTo>
                  <a:lnTo>
                    <a:pt x="2069591" y="0"/>
                  </a:lnTo>
                </a:path>
                <a:path w="2656840">
                  <a:moveTo>
                    <a:pt x="2080259" y="0"/>
                  </a:moveTo>
                  <a:lnTo>
                    <a:pt x="2090927" y="0"/>
                  </a:lnTo>
                </a:path>
                <a:path w="2656840">
                  <a:moveTo>
                    <a:pt x="2101595" y="0"/>
                  </a:moveTo>
                  <a:lnTo>
                    <a:pt x="2112263" y="0"/>
                  </a:lnTo>
                </a:path>
                <a:path w="2656840">
                  <a:moveTo>
                    <a:pt x="2304287" y="0"/>
                  </a:moveTo>
                  <a:lnTo>
                    <a:pt x="2314955" y="0"/>
                  </a:lnTo>
                </a:path>
                <a:path w="2656840">
                  <a:moveTo>
                    <a:pt x="2325623" y="0"/>
                  </a:moveTo>
                  <a:lnTo>
                    <a:pt x="2336291" y="0"/>
                  </a:lnTo>
                </a:path>
                <a:path w="2656840">
                  <a:moveTo>
                    <a:pt x="2346960" y="0"/>
                  </a:moveTo>
                  <a:lnTo>
                    <a:pt x="2357627" y="0"/>
                  </a:lnTo>
                </a:path>
                <a:path w="2656840">
                  <a:moveTo>
                    <a:pt x="2368295" y="0"/>
                  </a:moveTo>
                  <a:lnTo>
                    <a:pt x="2389631" y="0"/>
                  </a:lnTo>
                </a:path>
                <a:path w="2656840">
                  <a:moveTo>
                    <a:pt x="2400299" y="0"/>
                  </a:moveTo>
                  <a:lnTo>
                    <a:pt x="2410967" y="0"/>
                  </a:lnTo>
                </a:path>
                <a:path w="2656840">
                  <a:moveTo>
                    <a:pt x="2581655" y="0"/>
                  </a:moveTo>
                  <a:lnTo>
                    <a:pt x="2592323" y="0"/>
                  </a:lnTo>
                </a:path>
                <a:path w="2656840">
                  <a:moveTo>
                    <a:pt x="2602991" y="0"/>
                  </a:moveTo>
                  <a:lnTo>
                    <a:pt x="2613659" y="0"/>
                  </a:lnTo>
                </a:path>
                <a:path w="2656840">
                  <a:moveTo>
                    <a:pt x="2624327" y="0"/>
                  </a:moveTo>
                  <a:lnTo>
                    <a:pt x="2634995" y="0"/>
                  </a:lnTo>
                </a:path>
                <a:path w="2656840">
                  <a:moveTo>
                    <a:pt x="2645663" y="0"/>
                  </a:moveTo>
                  <a:lnTo>
                    <a:pt x="265633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994916" y="3227069"/>
              <a:ext cx="768350" cy="0"/>
            </a:xfrm>
            <a:custGeom>
              <a:avLst/>
              <a:gdLst/>
              <a:ahLst/>
              <a:cxnLst/>
              <a:rect l="l" t="t" r="r" b="b"/>
              <a:pathLst>
                <a:path w="768350">
                  <a:moveTo>
                    <a:pt x="0" y="0"/>
                  </a:moveTo>
                  <a:lnTo>
                    <a:pt x="768095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053839" y="3211067"/>
              <a:ext cx="202691" cy="21335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456431" y="3227069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32003" y="0"/>
                  </a:lnTo>
                </a:path>
                <a:path w="906779">
                  <a:moveTo>
                    <a:pt x="42672" y="0"/>
                  </a:moveTo>
                  <a:lnTo>
                    <a:pt x="74675" y="0"/>
                  </a:lnTo>
                </a:path>
                <a:path w="906779">
                  <a:moveTo>
                    <a:pt x="96012" y="0"/>
                  </a:moveTo>
                  <a:lnTo>
                    <a:pt x="128015" y="0"/>
                  </a:lnTo>
                </a:path>
                <a:path w="906779">
                  <a:moveTo>
                    <a:pt x="138684" y="0"/>
                  </a:moveTo>
                  <a:lnTo>
                    <a:pt x="170687" y="0"/>
                  </a:lnTo>
                </a:path>
                <a:path w="906779">
                  <a:moveTo>
                    <a:pt x="181356" y="0"/>
                  </a:moveTo>
                  <a:lnTo>
                    <a:pt x="213359" y="0"/>
                  </a:lnTo>
                </a:path>
                <a:path w="906779">
                  <a:moveTo>
                    <a:pt x="224028" y="0"/>
                  </a:moveTo>
                  <a:lnTo>
                    <a:pt x="266699" y="0"/>
                  </a:lnTo>
                </a:path>
                <a:path w="906779">
                  <a:moveTo>
                    <a:pt x="277368" y="0"/>
                  </a:moveTo>
                  <a:lnTo>
                    <a:pt x="309371" y="0"/>
                  </a:lnTo>
                </a:path>
                <a:path w="906779">
                  <a:moveTo>
                    <a:pt x="320040" y="0"/>
                  </a:moveTo>
                  <a:lnTo>
                    <a:pt x="352043" y="0"/>
                  </a:lnTo>
                </a:path>
                <a:path w="906779">
                  <a:moveTo>
                    <a:pt x="362712" y="0"/>
                  </a:moveTo>
                  <a:lnTo>
                    <a:pt x="394715" y="0"/>
                  </a:lnTo>
                </a:path>
                <a:path w="906779">
                  <a:moveTo>
                    <a:pt x="416052" y="0"/>
                  </a:moveTo>
                  <a:lnTo>
                    <a:pt x="448055" y="0"/>
                  </a:lnTo>
                </a:path>
                <a:path w="906779">
                  <a:moveTo>
                    <a:pt x="544068" y="0"/>
                  </a:moveTo>
                  <a:lnTo>
                    <a:pt x="586739" y="0"/>
                  </a:lnTo>
                </a:path>
                <a:path w="906779">
                  <a:moveTo>
                    <a:pt x="736092" y="0"/>
                  </a:moveTo>
                  <a:lnTo>
                    <a:pt x="768095" y="0"/>
                  </a:lnTo>
                </a:path>
                <a:path w="906779">
                  <a:moveTo>
                    <a:pt x="778763" y="0"/>
                  </a:moveTo>
                  <a:lnTo>
                    <a:pt x="810767" y="0"/>
                  </a:lnTo>
                </a:path>
                <a:path w="906779">
                  <a:moveTo>
                    <a:pt x="821436" y="0"/>
                  </a:moveTo>
                  <a:lnTo>
                    <a:pt x="853439" y="0"/>
                  </a:lnTo>
                </a:path>
                <a:path w="906779">
                  <a:moveTo>
                    <a:pt x="864108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763012" y="3211067"/>
              <a:ext cx="682751" cy="3200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005583" y="3227069"/>
              <a:ext cx="2581910" cy="10795"/>
            </a:xfrm>
            <a:custGeom>
              <a:avLst/>
              <a:gdLst/>
              <a:ahLst/>
              <a:cxnLst/>
              <a:rect l="l" t="t" r="r" b="b"/>
              <a:pathLst>
                <a:path w="2581910" h="10794">
                  <a:moveTo>
                    <a:pt x="2549652" y="0"/>
                  </a:moveTo>
                  <a:lnTo>
                    <a:pt x="2581655" y="0"/>
                  </a:lnTo>
                </a:path>
                <a:path w="2581910" h="10794">
                  <a:moveTo>
                    <a:pt x="0" y="10668"/>
                  </a:moveTo>
                  <a:lnTo>
                    <a:pt x="10667" y="10668"/>
                  </a:lnTo>
                </a:path>
                <a:path w="2581910" h="10794">
                  <a:moveTo>
                    <a:pt x="21336" y="10668"/>
                  </a:moveTo>
                  <a:lnTo>
                    <a:pt x="32003" y="10668"/>
                  </a:lnTo>
                </a:path>
                <a:path w="2581910" h="10794">
                  <a:moveTo>
                    <a:pt x="42672" y="10668"/>
                  </a:moveTo>
                  <a:lnTo>
                    <a:pt x="53339" y="10668"/>
                  </a:lnTo>
                </a:path>
                <a:path w="2581910" h="10794">
                  <a:moveTo>
                    <a:pt x="64008" y="10668"/>
                  </a:moveTo>
                  <a:lnTo>
                    <a:pt x="74675" y="10668"/>
                  </a:lnTo>
                </a:path>
                <a:path w="2581910" h="10794">
                  <a:moveTo>
                    <a:pt x="85343" y="10668"/>
                  </a:moveTo>
                  <a:lnTo>
                    <a:pt x="106679" y="10668"/>
                  </a:lnTo>
                </a:path>
                <a:path w="2581910" h="10794">
                  <a:moveTo>
                    <a:pt x="117348" y="10668"/>
                  </a:moveTo>
                  <a:lnTo>
                    <a:pt x="128015" y="10668"/>
                  </a:lnTo>
                </a:path>
                <a:path w="2581910" h="10794">
                  <a:moveTo>
                    <a:pt x="138684" y="10668"/>
                  </a:moveTo>
                  <a:lnTo>
                    <a:pt x="149351" y="10668"/>
                  </a:lnTo>
                </a:path>
                <a:path w="2581910" h="10794">
                  <a:moveTo>
                    <a:pt x="160019" y="10668"/>
                  </a:moveTo>
                  <a:lnTo>
                    <a:pt x="170687" y="10668"/>
                  </a:lnTo>
                </a:path>
                <a:path w="2581910" h="10794">
                  <a:moveTo>
                    <a:pt x="181356" y="10668"/>
                  </a:moveTo>
                  <a:lnTo>
                    <a:pt x="192023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765803" y="3211067"/>
              <a:ext cx="778763" cy="32003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208275" y="3237737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10667" y="0"/>
                  </a:lnTo>
                </a:path>
                <a:path w="405764">
                  <a:moveTo>
                    <a:pt x="21336" y="0"/>
                  </a:moveTo>
                  <a:lnTo>
                    <a:pt x="32003" y="0"/>
                  </a:lnTo>
                </a:path>
                <a:path w="405764">
                  <a:moveTo>
                    <a:pt x="42671" y="0"/>
                  </a:moveTo>
                  <a:lnTo>
                    <a:pt x="64007" y="0"/>
                  </a:lnTo>
                </a:path>
                <a:path w="405764">
                  <a:moveTo>
                    <a:pt x="74675" y="0"/>
                  </a:moveTo>
                  <a:lnTo>
                    <a:pt x="85343" y="0"/>
                  </a:lnTo>
                </a:path>
                <a:path w="405764">
                  <a:moveTo>
                    <a:pt x="96012" y="0"/>
                  </a:moveTo>
                  <a:lnTo>
                    <a:pt x="106679" y="0"/>
                  </a:lnTo>
                </a:path>
                <a:path w="405764">
                  <a:moveTo>
                    <a:pt x="117348" y="0"/>
                  </a:moveTo>
                  <a:lnTo>
                    <a:pt x="128015" y="0"/>
                  </a:lnTo>
                </a:path>
                <a:path w="405764">
                  <a:moveTo>
                    <a:pt x="138683" y="0"/>
                  </a:moveTo>
                  <a:lnTo>
                    <a:pt x="149351" y="0"/>
                  </a:lnTo>
                </a:path>
                <a:path w="405764">
                  <a:moveTo>
                    <a:pt x="160019" y="0"/>
                  </a:moveTo>
                  <a:lnTo>
                    <a:pt x="170687" y="0"/>
                  </a:lnTo>
                </a:path>
                <a:path w="405764">
                  <a:moveTo>
                    <a:pt x="181356" y="0"/>
                  </a:moveTo>
                  <a:lnTo>
                    <a:pt x="192023" y="0"/>
                  </a:lnTo>
                </a:path>
                <a:path w="405764">
                  <a:moveTo>
                    <a:pt x="202692" y="0"/>
                  </a:moveTo>
                  <a:lnTo>
                    <a:pt x="224027" y="0"/>
                  </a:lnTo>
                </a:path>
                <a:path w="405764">
                  <a:moveTo>
                    <a:pt x="234695" y="0"/>
                  </a:moveTo>
                  <a:lnTo>
                    <a:pt x="245363" y="0"/>
                  </a:lnTo>
                </a:path>
                <a:path w="405764">
                  <a:moveTo>
                    <a:pt x="256031" y="0"/>
                  </a:moveTo>
                  <a:lnTo>
                    <a:pt x="266699" y="0"/>
                  </a:lnTo>
                </a:path>
                <a:path w="405764">
                  <a:moveTo>
                    <a:pt x="277368" y="0"/>
                  </a:moveTo>
                  <a:lnTo>
                    <a:pt x="288035" y="0"/>
                  </a:lnTo>
                </a:path>
                <a:path w="405764">
                  <a:moveTo>
                    <a:pt x="298704" y="0"/>
                  </a:moveTo>
                  <a:lnTo>
                    <a:pt x="309371" y="0"/>
                  </a:lnTo>
                </a:path>
                <a:path w="405764">
                  <a:moveTo>
                    <a:pt x="320039" y="0"/>
                  </a:moveTo>
                  <a:lnTo>
                    <a:pt x="330707" y="0"/>
                  </a:lnTo>
                </a:path>
                <a:path w="405764">
                  <a:moveTo>
                    <a:pt x="341375" y="0"/>
                  </a:moveTo>
                  <a:lnTo>
                    <a:pt x="352043" y="0"/>
                  </a:lnTo>
                </a:path>
                <a:path w="405764">
                  <a:moveTo>
                    <a:pt x="362712" y="0"/>
                  </a:moveTo>
                  <a:lnTo>
                    <a:pt x="384047" y="0"/>
                  </a:lnTo>
                </a:path>
                <a:path w="405764">
                  <a:moveTo>
                    <a:pt x="394715" y="0"/>
                  </a:moveTo>
                  <a:lnTo>
                    <a:pt x="40538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898903" y="3168395"/>
              <a:ext cx="7350251" cy="96011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229612" y="3237737"/>
              <a:ext cx="6624955" cy="21590"/>
            </a:xfrm>
            <a:custGeom>
              <a:avLst/>
              <a:gdLst/>
              <a:ahLst/>
              <a:cxnLst/>
              <a:rect l="l" t="t" r="r" b="b"/>
              <a:pathLst>
                <a:path w="6624955" h="21589">
                  <a:moveTo>
                    <a:pt x="394715" y="0"/>
                  </a:moveTo>
                  <a:lnTo>
                    <a:pt x="405383" y="0"/>
                  </a:lnTo>
                </a:path>
                <a:path w="6624955" h="21589">
                  <a:moveTo>
                    <a:pt x="416051" y="0"/>
                  </a:moveTo>
                  <a:lnTo>
                    <a:pt x="426719" y="0"/>
                  </a:lnTo>
                </a:path>
                <a:path w="6624955" h="21589">
                  <a:moveTo>
                    <a:pt x="437388" y="0"/>
                  </a:moveTo>
                  <a:lnTo>
                    <a:pt x="448055" y="0"/>
                  </a:lnTo>
                </a:path>
                <a:path w="6624955" h="21589">
                  <a:moveTo>
                    <a:pt x="458723" y="0"/>
                  </a:moveTo>
                  <a:lnTo>
                    <a:pt x="469391" y="0"/>
                  </a:lnTo>
                </a:path>
                <a:path w="6624955" h="21589">
                  <a:moveTo>
                    <a:pt x="480059" y="0"/>
                  </a:moveTo>
                  <a:lnTo>
                    <a:pt x="490727" y="0"/>
                  </a:lnTo>
                </a:path>
                <a:path w="6624955" h="21589">
                  <a:moveTo>
                    <a:pt x="501395" y="0"/>
                  </a:moveTo>
                  <a:lnTo>
                    <a:pt x="522731" y="0"/>
                  </a:lnTo>
                </a:path>
                <a:path w="6624955" h="21589">
                  <a:moveTo>
                    <a:pt x="1077467" y="0"/>
                  </a:moveTo>
                  <a:lnTo>
                    <a:pt x="1088135" y="0"/>
                  </a:lnTo>
                </a:path>
                <a:path w="6624955" h="21589">
                  <a:moveTo>
                    <a:pt x="1194815" y="0"/>
                  </a:moveTo>
                  <a:lnTo>
                    <a:pt x="1205483" y="0"/>
                  </a:lnTo>
                </a:path>
                <a:path w="6624955" h="21589">
                  <a:moveTo>
                    <a:pt x="1216151" y="0"/>
                  </a:moveTo>
                  <a:lnTo>
                    <a:pt x="1226819" y="0"/>
                  </a:lnTo>
                </a:path>
                <a:path w="6624955" h="21589">
                  <a:moveTo>
                    <a:pt x="1237487" y="0"/>
                  </a:moveTo>
                  <a:lnTo>
                    <a:pt x="1248155" y="0"/>
                  </a:lnTo>
                </a:path>
                <a:path w="6624955" h="21589">
                  <a:moveTo>
                    <a:pt x="1258823" y="0"/>
                  </a:moveTo>
                  <a:lnTo>
                    <a:pt x="1269491" y="0"/>
                  </a:lnTo>
                </a:path>
                <a:path w="6624955" h="21589">
                  <a:moveTo>
                    <a:pt x="1280159" y="0"/>
                  </a:moveTo>
                  <a:lnTo>
                    <a:pt x="1290827" y="0"/>
                  </a:lnTo>
                </a:path>
                <a:path w="6624955" h="21589">
                  <a:moveTo>
                    <a:pt x="1301495" y="0"/>
                  </a:moveTo>
                  <a:lnTo>
                    <a:pt x="1322831" y="0"/>
                  </a:lnTo>
                </a:path>
                <a:path w="6624955" h="21589">
                  <a:moveTo>
                    <a:pt x="1333499" y="0"/>
                  </a:moveTo>
                  <a:lnTo>
                    <a:pt x="1344167" y="0"/>
                  </a:lnTo>
                </a:path>
                <a:path w="6624955" h="21589">
                  <a:moveTo>
                    <a:pt x="1354835" y="0"/>
                  </a:moveTo>
                  <a:lnTo>
                    <a:pt x="1365503" y="0"/>
                  </a:lnTo>
                </a:path>
                <a:path w="6624955" h="21589">
                  <a:moveTo>
                    <a:pt x="1376171" y="0"/>
                  </a:moveTo>
                  <a:lnTo>
                    <a:pt x="1386839" y="0"/>
                  </a:lnTo>
                </a:path>
                <a:path w="6624955" h="21589">
                  <a:moveTo>
                    <a:pt x="1397507" y="0"/>
                  </a:moveTo>
                  <a:lnTo>
                    <a:pt x="1408175" y="0"/>
                  </a:lnTo>
                </a:path>
                <a:path w="6624955" h="21589">
                  <a:moveTo>
                    <a:pt x="1418843" y="0"/>
                  </a:moveTo>
                  <a:lnTo>
                    <a:pt x="1429511" y="0"/>
                  </a:lnTo>
                </a:path>
                <a:path w="6624955" h="21589">
                  <a:moveTo>
                    <a:pt x="1440179" y="0"/>
                  </a:moveTo>
                  <a:lnTo>
                    <a:pt x="1450847" y="0"/>
                  </a:lnTo>
                </a:path>
                <a:path w="6624955" h="21589">
                  <a:moveTo>
                    <a:pt x="1461515" y="0"/>
                  </a:moveTo>
                  <a:lnTo>
                    <a:pt x="1482851" y="0"/>
                  </a:lnTo>
                </a:path>
                <a:path w="6624955" h="21589">
                  <a:moveTo>
                    <a:pt x="1493519" y="0"/>
                  </a:moveTo>
                  <a:lnTo>
                    <a:pt x="1504187" y="0"/>
                  </a:lnTo>
                </a:path>
                <a:path w="6624955" h="21589">
                  <a:moveTo>
                    <a:pt x="1514855" y="0"/>
                  </a:moveTo>
                  <a:lnTo>
                    <a:pt x="1525523" y="0"/>
                  </a:lnTo>
                </a:path>
                <a:path w="6624955" h="21589">
                  <a:moveTo>
                    <a:pt x="1536191" y="0"/>
                  </a:moveTo>
                  <a:lnTo>
                    <a:pt x="1546859" y="0"/>
                  </a:lnTo>
                </a:path>
                <a:path w="6624955" h="21589">
                  <a:moveTo>
                    <a:pt x="1557527" y="0"/>
                  </a:moveTo>
                  <a:lnTo>
                    <a:pt x="1568195" y="0"/>
                  </a:lnTo>
                </a:path>
                <a:path w="6624955" h="21589">
                  <a:moveTo>
                    <a:pt x="1578863" y="0"/>
                  </a:moveTo>
                  <a:lnTo>
                    <a:pt x="1589531" y="0"/>
                  </a:lnTo>
                </a:path>
                <a:path w="6624955" h="21589">
                  <a:moveTo>
                    <a:pt x="1600199" y="0"/>
                  </a:moveTo>
                  <a:lnTo>
                    <a:pt x="1610867" y="0"/>
                  </a:lnTo>
                </a:path>
                <a:path w="6624955" h="21589">
                  <a:moveTo>
                    <a:pt x="2154935" y="0"/>
                  </a:moveTo>
                  <a:lnTo>
                    <a:pt x="2165603" y="0"/>
                  </a:lnTo>
                </a:path>
                <a:path w="6624955" h="21589">
                  <a:moveTo>
                    <a:pt x="2240279" y="0"/>
                  </a:moveTo>
                  <a:lnTo>
                    <a:pt x="2250947" y="0"/>
                  </a:lnTo>
                </a:path>
                <a:path w="6624955" h="21589">
                  <a:moveTo>
                    <a:pt x="2261615" y="0"/>
                  </a:moveTo>
                  <a:lnTo>
                    <a:pt x="2282951" y="0"/>
                  </a:lnTo>
                </a:path>
                <a:path w="6624955" h="21589">
                  <a:moveTo>
                    <a:pt x="2293619" y="0"/>
                  </a:moveTo>
                  <a:lnTo>
                    <a:pt x="2304287" y="0"/>
                  </a:lnTo>
                </a:path>
                <a:path w="6624955" h="21589">
                  <a:moveTo>
                    <a:pt x="2314955" y="0"/>
                  </a:moveTo>
                  <a:lnTo>
                    <a:pt x="2325623" y="0"/>
                  </a:lnTo>
                </a:path>
                <a:path w="6624955" h="21589">
                  <a:moveTo>
                    <a:pt x="2336291" y="0"/>
                  </a:moveTo>
                  <a:lnTo>
                    <a:pt x="2346959" y="0"/>
                  </a:lnTo>
                </a:path>
                <a:path w="6624955" h="21589">
                  <a:moveTo>
                    <a:pt x="2357627" y="0"/>
                  </a:moveTo>
                  <a:lnTo>
                    <a:pt x="2368295" y="0"/>
                  </a:lnTo>
                </a:path>
                <a:path w="6624955" h="21589">
                  <a:moveTo>
                    <a:pt x="2378963" y="0"/>
                  </a:moveTo>
                  <a:lnTo>
                    <a:pt x="2389631" y="0"/>
                  </a:lnTo>
                </a:path>
                <a:path w="6624955" h="21589">
                  <a:moveTo>
                    <a:pt x="6614159" y="0"/>
                  </a:moveTo>
                  <a:lnTo>
                    <a:pt x="6624827" y="0"/>
                  </a:lnTo>
                </a:path>
                <a:path w="6624955" h="21589">
                  <a:moveTo>
                    <a:pt x="0" y="21336"/>
                  </a:moveTo>
                  <a:lnTo>
                    <a:pt x="10667" y="21336"/>
                  </a:lnTo>
                </a:path>
                <a:path w="6624955" h="21589">
                  <a:moveTo>
                    <a:pt x="21335" y="21336"/>
                  </a:moveTo>
                  <a:lnTo>
                    <a:pt x="42671" y="21336"/>
                  </a:lnTo>
                </a:path>
                <a:path w="6624955" h="21589">
                  <a:moveTo>
                    <a:pt x="53339" y="21336"/>
                  </a:moveTo>
                  <a:lnTo>
                    <a:pt x="64007" y="21336"/>
                  </a:lnTo>
                </a:path>
                <a:path w="6624955" h="21589">
                  <a:moveTo>
                    <a:pt x="74675" y="21336"/>
                  </a:moveTo>
                  <a:lnTo>
                    <a:pt x="85343" y="21336"/>
                  </a:lnTo>
                </a:path>
                <a:path w="6624955" h="21589">
                  <a:moveTo>
                    <a:pt x="96012" y="21336"/>
                  </a:moveTo>
                  <a:lnTo>
                    <a:pt x="106679" y="21336"/>
                  </a:lnTo>
                </a:path>
                <a:path w="6624955" h="21589">
                  <a:moveTo>
                    <a:pt x="117347" y="21336"/>
                  </a:moveTo>
                  <a:lnTo>
                    <a:pt x="128015" y="21336"/>
                  </a:lnTo>
                </a:path>
                <a:path w="6624955" h="21589">
                  <a:moveTo>
                    <a:pt x="138683" y="21336"/>
                  </a:moveTo>
                  <a:lnTo>
                    <a:pt x="149351" y="21336"/>
                  </a:lnTo>
                </a:path>
                <a:path w="6624955" h="21589">
                  <a:moveTo>
                    <a:pt x="160019" y="21336"/>
                  </a:moveTo>
                  <a:lnTo>
                    <a:pt x="170687" y="21336"/>
                  </a:lnTo>
                </a:path>
                <a:path w="6624955" h="21589">
                  <a:moveTo>
                    <a:pt x="181356" y="21336"/>
                  </a:moveTo>
                  <a:lnTo>
                    <a:pt x="202691" y="21336"/>
                  </a:lnTo>
                </a:path>
                <a:path w="6624955" h="21589">
                  <a:moveTo>
                    <a:pt x="213359" y="21336"/>
                  </a:moveTo>
                  <a:lnTo>
                    <a:pt x="224027" y="21336"/>
                  </a:lnTo>
                </a:path>
                <a:path w="6624955" h="21589">
                  <a:moveTo>
                    <a:pt x="234695" y="21336"/>
                  </a:moveTo>
                  <a:lnTo>
                    <a:pt x="245363" y="21336"/>
                  </a:lnTo>
                </a:path>
                <a:path w="6624955" h="21589">
                  <a:moveTo>
                    <a:pt x="256031" y="21336"/>
                  </a:moveTo>
                  <a:lnTo>
                    <a:pt x="266699" y="21336"/>
                  </a:lnTo>
                </a:path>
                <a:path w="6624955" h="21589">
                  <a:moveTo>
                    <a:pt x="277368" y="21336"/>
                  </a:moveTo>
                  <a:lnTo>
                    <a:pt x="288035" y="21336"/>
                  </a:lnTo>
                </a:path>
                <a:path w="6624955" h="21589">
                  <a:moveTo>
                    <a:pt x="298703" y="21336"/>
                  </a:moveTo>
                  <a:lnTo>
                    <a:pt x="309371" y="21336"/>
                  </a:lnTo>
                </a:path>
                <a:path w="6624955" h="21589">
                  <a:moveTo>
                    <a:pt x="320039" y="21336"/>
                  </a:moveTo>
                  <a:lnTo>
                    <a:pt x="330707" y="21336"/>
                  </a:lnTo>
                </a:path>
                <a:path w="6624955" h="21589">
                  <a:moveTo>
                    <a:pt x="341375" y="21336"/>
                  </a:moveTo>
                  <a:lnTo>
                    <a:pt x="362711" y="21336"/>
                  </a:lnTo>
                </a:path>
                <a:path w="6624955" h="21589">
                  <a:moveTo>
                    <a:pt x="373379" y="21336"/>
                  </a:moveTo>
                  <a:lnTo>
                    <a:pt x="384047" y="21336"/>
                  </a:lnTo>
                </a:path>
                <a:path w="6624955" h="21589">
                  <a:moveTo>
                    <a:pt x="394715" y="21336"/>
                  </a:moveTo>
                  <a:lnTo>
                    <a:pt x="405383" y="21336"/>
                  </a:lnTo>
                </a:path>
                <a:path w="6624955" h="21589">
                  <a:moveTo>
                    <a:pt x="416051" y="21336"/>
                  </a:moveTo>
                  <a:lnTo>
                    <a:pt x="426719" y="21336"/>
                  </a:lnTo>
                </a:path>
                <a:path w="6624955" h="21589">
                  <a:moveTo>
                    <a:pt x="437388" y="21336"/>
                  </a:moveTo>
                  <a:lnTo>
                    <a:pt x="448055" y="21336"/>
                  </a:lnTo>
                </a:path>
                <a:path w="6624955" h="21589">
                  <a:moveTo>
                    <a:pt x="458723" y="21336"/>
                  </a:moveTo>
                  <a:lnTo>
                    <a:pt x="469391" y="21336"/>
                  </a:lnTo>
                </a:path>
                <a:path w="6624955" h="21589">
                  <a:moveTo>
                    <a:pt x="480059" y="21336"/>
                  </a:moveTo>
                  <a:lnTo>
                    <a:pt x="490727" y="21336"/>
                  </a:lnTo>
                </a:path>
                <a:path w="6624955" h="21589">
                  <a:moveTo>
                    <a:pt x="501395" y="21336"/>
                  </a:moveTo>
                  <a:lnTo>
                    <a:pt x="522731" y="21336"/>
                  </a:lnTo>
                </a:path>
                <a:path w="6624955" h="21589">
                  <a:moveTo>
                    <a:pt x="778763" y="21336"/>
                  </a:moveTo>
                  <a:lnTo>
                    <a:pt x="789431" y="21336"/>
                  </a:lnTo>
                </a:path>
                <a:path w="6624955" h="21589">
                  <a:moveTo>
                    <a:pt x="874776" y="21336"/>
                  </a:moveTo>
                  <a:lnTo>
                    <a:pt x="885443" y="21336"/>
                  </a:lnTo>
                </a:path>
                <a:path w="6624955" h="21589">
                  <a:moveTo>
                    <a:pt x="1098803" y="21336"/>
                  </a:moveTo>
                  <a:lnTo>
                    <a:pt x="1109471" y="21336"/>
                  </a:lnTo>
                </a:path>
                <a:path w="6624955" h="21589">
                  <a:moveTo>
                    <a:pt x="1120139" y="21336"/>
                  </a:moveTo>
                  <a:lnTo>
                    <a:pt x="1130807" y="21336"/>
                  </a:lnTo>
                </a:path>
                <a:path w="6624955" h="21589">
                  <a:moveTo>
                    <a:pt x="1141475" y="21336"/>
                  </a:moveTo>
                  <a:lnTo>
                    <a:pt x="1162811" y="21336"/>
                  </a:lnTo>
                </a:path>
                <a:path w="6624955" h="21589">
                  <a:moveTo>
                    <a:pt x="1173479" y="21336"/>
                  </a:moveTo>
                  <a:lnTo>
                    <a:pt x="1184147" y="21336"/>
                  </a:lnTo>
                </a:path>
                <a:path w="6624955" h="21589">
                  <a:moveTo>
                    <a:pt x="1194815" y="21336"/>
                  </a:moveTo>
                  <a:lnTo>
                    <a:pt x="1205483" y="21336"/>
                  </a:lnTo>
                </a:path>
                <a:path w="6624955" h="21589">
                  <a:moveTo>
                    <a:pt x="1216151" y="21336"/>
                  </a:moveTo>
                  <a:lnTo>
                    <a:pt x="1226819" y="21336"/>
                  </a:lnTo>
                </a:path>
                <a:path w="6624955" h="21589">
                  <a:moveTo>
                    <a:pt x="1237487" y="21336"/>
                  </a:moveTo>
                  <a:lnTo>
                    <a:pt x="1248155" y="21336"/>
                  </a:lnTo>
                </a:path>
                <a:path w="6624955" h="21589">
                  <a:moveTo>
                    <a:pt x="1258823" y="21336"/>
                  </a:moveTo>
                  <a:lnTo>
                    <a:pt x="1269491" y="21336"/>
                  </a:lnTo>
                </a:path>
                <a:path w="6624955" h="21589">
                  <a:moveTo>
                    <a:pt x="1280159" y="21336"/>
                  </a:moveTo>
                  <a:lnTo>
                    <a:pt x="1290827" y="21336"/>
                  </a:lnTo>
                </a:path>
                <a:path w="6624955" h="21589">
                  <a:moveTo>
                    <a:pt x="1301495" y="21336"/>
                  </a:moveTo>
                  <a:lnTo>
                    <a:pt x="1322831" y="21336"/>
                  </a:lnTo>
                </a:path>
                <a:path w="6624955" h="21589">
                  <a:moveTo>
                    <a:pt x="1333499" y="21336"/>
                  </a:moveTo>
                  <a:lnTo>
                    <a:pt x="1344167" y="21336"/>
                  </a:lnTo>
                </a:path>
                <a:path w="6624955" h="21589">
                  <a:moveTo>
                    <a:pt x="1354835" y="21336"/>
                  </a:moveTo>
                  <a:lnTo>
                    <a:pt x="1365503" y="21336"/>
                  </a:lnTo>
                </a:path>
                <a:path w="6624955" h="21589">
                  <a:moveTo>
                    <a:pt x="1376171" y="21336"/>
                  </a:moveTo>
                  <a:lnTo>
                    <a:pt x="1386839" y="21336"/>
                  </a:lnTo>
                </a:path>
                <a:path w="6624955" h="21589">
                  <a:moveTo>
                    <a:pt x="1397507" y="21336"/>
                  </a:moveTo>
                  <a:lnTo>
                    <a:pt x="1408175" y="21336"/>
                  </a:lnTo>
                </a:path>
                <a:path w="6624955" h="21589">
                  <a:moveTo>
                    <a:pt x="1418843" y="21336"/>
                  </a:moveTo>
                  <a:lnTo>
                    <a:pt x="1429511" y="21336"/>
                  </a:lnTo>
                </a:path>
                <a:path w="6624955" h="21589">
                  <a:moveTo>
                    <a:pt x="1440179" y="21336"/>
                  </a:moveTo>
                  <a:lnTo>
                    <a:pt x="1450847" y="21336"/>
                  </a:lnTo>
                </a:path>
                <a:path w="6624955" h="21589">
                  <a:moveTo>
                    <a:pt x="1461515" y="21336"/>
                  </a:moveTo>
                  <a:lnTo>
                    <a:pt x="1482851" y="21336"/>
                  </a:lnTo>
                </a:path>
                <a:path w="6624955" h="21589">
                  <a:moveTo>
                    <a:pt x="1493519" y="21336"/>
                  </a:moveTo>
                  <a:lnTo>
                    <a:pt x="1504187" y="21336"/>
                  </a:lnTo>
                </a:path>
                <a:path w="6624955" h="21589">
                  <a:moveTo>
                    <a:pt x="1514855" y="21336"/>
                  </a:moveTo>
                  <a:lnTo>
                    <a:pt x="1525523" y="21336"/>
                  </a:lnTo>
                </a:path>
                <a:path w="6624955" h="21589">
                  <a:moveTo>
                    <a:pt x="1536191" y="21336"/>
                  </a:moveTo>
                  <a:lnTo>
                    <a:pt x="1546859" y="21336"/>
                  </a:lnTo>
                </a:path>
                <a:path w="6624955" h="21589">
                  <a:moveTo>
                    <a:pt x="1557527" y="21336"/>
                  </a:moveTo>
                  <a:lnTo>
                    <a:pt x="1568195" y="21336"/>
                  </a:lnTo>
                </a:path>
                <a:path w="6624955" h="21589">
                  <a:moveTo>
                    <a:pt x="1578863" y="21336"/>
                  </a:moveTo>
                  <a:lnTo>
                    <a:pt x="1589531" y="21336"/>
                  </a:lnTo>
                </a:path>
                <a:path w="6624955" h="21589">
                  <a:moveTo>
                    <a:pt x="1600199" y="21336"/>
                  </a:moveTo>
                  <a:lnTo>
                    <a:pt x="1610867" y="21336"/>
                  </a:lnTo>
                </a:path>
                <a:path w="6624955" h="21589">
                  <a:moveTo>
                    <a:pt x="1941575" y="21336"/>
                  </a:moveTo>
                  <a:lnTo>
                    <a:pt x="1962911" y="21336"/>
                  </a:lnTo>
                </a:path>
                <a:path w="6624955" h="21589">
                  <a:moveTo>
                    <a:pt x="2154935" y="21336"/>
                  </a:moveTo>
                  <a:lnTo>
                    <a:pt x="2165603" y="21336"/>
                  </a:lnTo>
                </a:path>
                <a:path w="6624955" h="21589">
                  <a:moveTo>
                    <a:pt x="2176271" y="21336"/>
                  </a:moveTo>
                  <a:lnTo>
                    <a:pt x="2186939" y="21336"/>
                  </a:lnTo>
                </a:path>
                <a:path w="6624955" h="21589">
                  <a:moveTo>
                    <a:pt x="2197607" y="21336"/>
                  </a:moveTo>
                  <a:lnTo>
                    <a:pt x="220827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763012" y="3253739"/>
              <a:ext cx="586739" cy="32003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048255" y="3269741"/>
              <a:ext cx="906780" cy="10795"/>
            </a:xfrm>
            <a:custGeom>
              <a:avLst/>
              <a:gdLst/>
              <a:ahLst/>
              <a:cxnLst/>
              <a:rect l="l" t="t" r="r" b="b"/>
              <a:pathLst>
                <a:path w="906780" h="10795">
                  <a:moveTo>
                    <a:pt x="224027" y="0"/>
                  </a:moveTo>
                  <a:lnTo>
                    <a:pt x="256031" y="0"/>
                  </a:lnTo>
                </a:path>
                <a:path w="906780" h="10795">
                  <a:moveTo>
                    <a:pt x="266700" y="0"/>
                  </a:moveTo>
                  <a:lnTo>
                    <a:pt x="298703" y="0"/>
                  </a:lnTo>
                </a:path>
                <a:path w="906780" h="10795">
                  <a:moveTo>
                    <a:pt x="309371" y="0"/>
                  </a:moveTo>
                  <a:lnTo>
                    <a:pt x="341375" y="0"/>
                  </a:lnTo>
                </a:path>
                <a:path w="906780" h="10795">
                  <a:moveTo>
                    <a:pt x="352044" y="0"/>
                  </a:moveTo>
                  <a:lnTo>
                    <a:pt x="394715" y="0"/>
                  </a:lnTo>
                </a:path>
                <a:path w="906780" h="10795">
                  <a:moveTo>
                    <a:pt x="405383" y="0"/>
                  </a:moveTo>
                  <a:lnTo>
                    <a:pt x="437387" y="0"/>
                  </a:lnTo>
                </a:path>
                <a:path w="906780" h="10795">
                  <a:moveTo>
                    <a:pt x="448056" y="0"/>
                  </a:moveTo>
                  <a:lnTo>
                    <a:pt x="480059" y="0"/>
                  </a:lnTo>
                </a:path>
                <a:path w="906780" h="10795">
                  <a:moveTo>
                    <a:pt x="490727" y="0"/>
                  </a:moveTo>
                  <a:lnTo>
                    <a:pt x="522731" y="0"/>
                  </a:lnTo>
                </a:path>
                <a:path w="906780" h="10795">
                  <a:moveTo>
                    <a:pt x="544068" y="0"/>
                  </a:moveTo>
                  <a:lnTo>
                    <a:pt x="576071" y="0"/>
                  </a:lnTo>
                </a:path>
                <a:path w="906780" h="10795">
                  <a:moveTo>
                    <a:pt x="586739" y="0"/>
                  </a:moveTo>
                  <a:lnTo>
                    <a:pt x="618743" y="0"/>
                  </a:lnTo>
                </a:path>
                <a:path w="906780" h="10795">
                  <a:moveTo>
                    <a:pt x="629412" y="0"/>
                  </a:moveTo>
                  <a:lnTo>
                    <a:pt x="661415" y="0"/>
                  </a:lnTo>
                </a:path>
                <a:path w="906780" h="10795">
                  <a:moveTo>
                    <a:pt x="672083" y="0"/>
                  </a:moveTo>
                  <a:lnTo>
                    <a:pt x="714755" y="0"/>
                  </a:lnTo>
                </a:path>
                <a:path w="906780" h="10795">
                  <a:moveTo>
                    <a:pt x="0" y="10667"/>
                  </a:moveTo>
                  <a:lnTo>
                    <a:pt x="10667" y="10667"/>
                  </a:lnTo>
                </a:path>
                <a:path w="906780" h="10795">
                  <a:moveTo>
                    <a:pt x="21336" y="10667"/>
                  </a:moveTo>
                  <a:lnTo>
                    <a:pt x="32003" y="10667"/>
                  </a:lnTo>
                </a:path>
                <a:path w="906780" h="10795">
                  <a:moveTo>
                    <a:pt x="42671" y="10667"/>
                  </a:moveTo>
                  <a:lnTo>
                    <a:pt x="64007" y="10667"/>
                  </a:lnTo>
                </a:path>
                <a:path w="906780" h="10795">
                  <a:moveTo>
                    <a:pt x="74675" y="10667"/>
                  </a:moveTo>
                  <a:lnTo>
                    <a:pt x="85343" y="10667"/>
                  </a:lnTo>
                </a:path>
                <a:path w="906780" h="10795">
                  <a:moveTo>
                    <a:pt x="96012" y="10667"/>
                  </a:moveTo>
                  <a:lnTo>
                    <a:pt x="106679" y="10667"/>
                  </a:lnTo>
                </a:path>
                <a:path w="906780" h="10795">
                  <a:moveTo>
                    <a:pt x="256031" y="10667"/>
                  </a:moveTo>
                  <a:lnTo>
                    <a:pt x="266699" y="10667"/>
                  </a:lnTo>
                </a:path>
                <a:path w="906780" h="10795">
                  <a:moveTo>
                    <a:pt x="277368" y="10667"/>
                  </a:moveTo>
                  <a:lnTo>
                    <a:pt x="288035" y="10667"/>
                  </a:lnTo>
                </a:path>
                <a:path w="906780" h="10795">
                  <a:moveTo>
                    <a:pt x="298703" y="10667"/>
                  </a:moveTo>
                  <a:lnTo>
                    <a:pt x="309371" y="10667"/>
                  </a:lnTo>
                </a:path>
                <a:path w="906780" h="10795">
                  <a:moveTo>
                    <a:pt x="320039" y="10667"/>
                  </a:moveTo>
                  <a:lnTo>
                    <a:pt x="330707" y="10667"/>
                  </a:lnTo>
                </a:path>
                <a:path w="906780" h="10795">
                  <a:moveTo>
                    <a:pt x="341375" y="10667"/>
                  </a:moveTo>
                  <a:lnTo>
                    <a:pt x="352043" y="10667"/>
                  </a:lnTo>
                </a:path>
                <a:path w="906780" h="10795">
                  <a:moveTo>
                    <a:pt x="362712" y="10667"/>
                  </a:moveTo>
                  <a:lnTo>
                    <a:pt x="384047" y="10667"/>
                  </a:lnTo>
                </a:path>
                <a:path w="906780" h="10795">
                  <a:moveTo>
                    <a:pt x="394715" y="10667"/>
                  </a:moveTo>
                  <a:lnTo>
                    <a:pt x="405383" y="10667"/>
                  </a:lnTo>
                </a:path>
                <a:path w="906780" h="10795">
                  <a:moveTo>
                    <a:pt x="416051" y="10667"/>
                  </a:moveTo>
                  <a:lnTo>
                    <a:pt x="426719" y="10667"/>
                  </a:lnTo>
                </a:path>
                <a:path w="906780" h="10795">
                  <a:moveTo>
                    <a:pt x="437388" y="10667"/>
                  </a:moveTo>
                  <a:lnTo>
                    <a:pt x="448055" y="10667"/>
                  </a:lnTo>
                </a:path>
                <a:path w="906780" h="10795">
                  <a:moveTo>
                    <a:pt x="458724" y="10667"/>
                  </a:moveTo>
                  <a:lnTo>
                    <a:pt x="469391" y="10667"/>
                  </a:lnTo>
                </a:path>
                <a:path w="906780" h="10795">
                  <a:moveTo>
                    <a:pt x="480059" y="10667"/>
                  </a:moveTo>
                  <a:lnTo>
                    <a:pt x="490727" y="10667"/>
                  </a:lnTo>
                </a:path>
                <a:path w="906780" h="10795">
                  <a:moveTo>
                    <a:pt x="501395" y="10667"/>
                  </a:moveTo>
                  <a:lnTo>
                    <a:pt x="512063" y="10667"/>
                  </a:lnTo>
                </a:path>
                <a:path w="906780" h="10795">
                  <a:moveTo>
                    <a:pt x="522731" y="10667"/>
                  </a:moveTo>
                  <a:lnTo>
                    <a:pt x="544067" y="10667"/>
                  </a:lnTo>
                </a:path>
                <a:path w="906780" h="10795">
                  <a:moveTo>
                    <a:pt x="554735" y="10667"/>
                  </a:moveTo>
                  <a:lnTo>
                    <a:pt x="565403" y="10667"/>
                  </a:lnTo>
                </a:path>
                <a:path w="906780" h="10795">
                  <a:moveTo>
                    <a:pt x="576071" y="10667"/>
                  </a:moveTo>
                  <a:lnTo>
                    <a:pt x="586739" y="10667"/>
                  </a:lnTo>
                </a:path>
                <a:path w="906780" h="10795">
                  <a:moveTo>
                    <a:pt x="597407" y="10667"/>
                  </a:moveTo>
                  <a:lnTo>
                    <a:pt x="608075" y="10667"/>
                  </a:lnTo>
                </a:path>
                <a:path w="906780" h="10795">
                  <a:moveTo>
                    <a:pt x="618744" y="10667"/>
                  </a:moveTo>
                  <a:lnTo>
                    <a:pt x="629411" y="10667"/>
                  </a:lnTo>
                </a:path>
                <a:path w="906780" h="10795">
                  <a:moveTo>
                    <a:pt x="640079" y="10667"/>
                  </a:moveTo>
                  <a:lnTo>
                    <a:pt x="650747" y="10667"/>
                  </a:lnTo>
                </a:path>
                <a:path w="906780" h="10795">
                  <a:moveTo>
                    <a:pt x="661415" y="10667"/>
                  </a:moveTo>
                  <a:lnTo>
                    <a:pt x="672083" y="10667"/>
                  </a:lnTo>
                </a:path>
                <a:path w="906780" h="10795">
                  <a:moveTo>
                    <a:pt x="682751" y="10667"/>
                  </a:moveTo>
                  <a:lnTo>
                    <a:pt x="704087" y="10667"/>
                  </a:lnTo>
                </a:path>
                <a:path w="906780" h="10795">
                  <a:moveTo>
                    <a:pt x="757427" y="10667"/>
                  </a:moveTo>
                  <a:lnTo>
                    <a:pt x="768095" y="10667"/>
                  </a:lnTo>
                </a:path>
                <a:path w="906780" h="10795">
                  <a:moveTo>
                    <a:pt x="896112" y="10667"/>
                  </a:moveTo>
                  <a:lnTo>
                    <a:pt x="906779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157727" y="3253739"/>
              <a:ext cx="6230112" cy="53339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349752" y="328040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7" y="0"/>
                  </a:lnTo>
                </a:path>
                <a:path w="106679">
                  <a:moveTo>
                    <a:pt x="21336" y="0"/>
                  </a:moveTo>
                  <a:lnTo>
                    <a:pt x="42671" y="0"/>
                  </a:lnTo>
                </a:path>
                <a:path w="106679">
                  <a:moveTo>
                    <a:pt x="53339" y="0"/>
                  </a:moveTo>
                  <a:lnTo>
                    <a:pt x="64007" y="0"/>
                  </a:lnTo>
                </a:path>
                <a:path w="106679">
                  <a:moveTo>
                    <a:pt x="74675" y="0"/>
                  </a:moveTo>
                  <a:lnTo>
                    <a:pt x="85343" y="0"/>
                  </a:lnTo>
                </a:path>
                <a:path w="106679">
                  <a:moveTo>
                    <a:pt x="96012" y="0"/>
                  </a:moveTo>
                  <a:lnTo>
                    <a:pt x="10667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994916" y="3264407"/>
              <a:ext cx="1322831" cy="3200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467099" y="3280409"/>
              <a:ext cx="1152525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0667" y="0"/>
                  </a:lnTo>
                </a:path>
                <a:path w="1152525">
                  <a:moveTo>
                    <a:pt x="21336" y="0"/>
                  </a:moveTo>
                  <a:lnTo>
                    <a:pt x="32003" y="0"/>
                  </a:lnTo>
                </a:path>
                <a:path w="1152525">
                  <a:moveTo>
                    <a:pt x="42672" y="0"/>
                  </a:moveTo>
                  <a:lnTo>
                    <a:pt x="53339" y="0"/>
                  </a:lnTo>
                </a:path>
                <a:path w="1152525">
                  <a:moveTo>
                    <a:pt x="64007" y="0"/>
                  </a:moveTo>
                  <a:lnTo>
                    <a:pt x="85343" y="0"/>
                  </a:lnTo>
                </a:path>
                <a:path w="1152525">
                  <a:moveTo>
                    <a:pt x="96012" y="0"/>
                  </a:moveTo>
                  <a:lnTo>
                    <a:pt x="106679" y="0"/>
                  </a:lnTo>
                </a:path>
                <a:path w="1152525">
                  <a:moveTo>
                    <a:pt x="117348" y="0"/>
                  </a:moveTo>
                  <a:lnTo>
                    <a:pt x="128015" y="0"/>
                  </a:lnTo>
                </a:path>
                <a:path w="1152525">
                  <a:moveTo>
                    <a:pt x="138684" y="0"/>
                  </a:moveTo>
                  <a:lnTo>
                    <a:pt x="149351" y="0"/>
                  </a:lnTo>
                </a:path>
                <a:path w="1152525">
                  <a:moveTo>
                    <a:pt x="160019" y="0"/>
                  </a:moveTo>
                  <a:lnTo>
                    <a:pt x="170687" y="0"/>
                  </a:lnTo>
                </a:path>
                <a:path w="1152525">
                  <a:moveTo>
                    <a:pt x="181355" y="0"/>
                  </a:moveTo>
                  <a:lnTo>
                    <a:pt x="192023" y="0"/>
                  </a:lnTo>
                </a:path>
                <a:path w="1152525">
                  <a:moveTo>
                    <a:pt x="202691" y="0"/>
                  </a:moveTo>
                  <a:lnTo>
                    <a:pt x="213359" y="0"/>
                  </a:lnTo>
                </a:path>
                <a:path w="1152525">
                  <a:moveTo>
                    <a:pt x="224027" y="0"/>
                  </a:moveTo>
                  <a:lnTo>
                    <a:pt x="245363" y="0"/>
                  </a:lnTo>
                </a:path>
                <a:path w="1152525">
                  <a:moveTo>
                    <a:pt x="256031" y="0"/>
                  </a:moveTo>
                  <a:lnTo>
                    <a:pt x="266699" y="0"/>
                  </a:lnTo>
                </a:path>
                <a:path w="1152525">
                  <a:moveTo>
                    <a:pt x="277367" y="0"/>
                  </a:moveTo>
                  <a:lnTo>
                    <a:pt x="288035" y="0"/>
                  </a:lnTo>
                </a:path>
                <a:path w="1152525">
                  <a:moveTo>
                    <a:pt x="298703" y="0"/>
                  </a:moveTo>
                  <a:lnTo>
                    <a:pt x="309371" y="0"/>
                  </a:lnTo>
                </a:path>
                <a:path w="1152525">
                  <a:moveTo>
                    <a:pt x="320039" y="0"/>
                  </a:moveTo>
                  <a:lnTo>
                    <a:pt x="330707" y="0"/>
                  </a:lnTo>
                </a:path>
                <a:path w="1152525">
                  <a:moveTo>
                    <a:pt x="341375" y="0"/>
                  </a:moveTo>
                  <a:lnTo>
                    <a:pt x="352043" y="0"/>
                  </a:lnTo>
                </a:path>
                <a:path w="1152525">
                  <a:moveTo>
                    <a:pt x="938783" y="0"/>
                  </a:moveTo>
                  <a:lnTo>
                    <a:pt x="949451" y="0"/>
                  </a:lnTo>
                </a:path>
                <a:path w="1152525">
                  <a:moveTo>
                    <a:pt x="960119" y="0"/>
                  </a:moveTo>
                  <a:lnTo>
                    <a:pt x="970787" y="0"/>
                  </a:lnTo>
                </a:path>
                <a:path w="1152525">
                  <a:moveTo>
                    <a:pt x="981455" y="0"/>
                  </a:moveTo>
                  <a:lnTo>
                    <a:pt x="992123" y="0"/>
                  </a:lnTo>
                </a:path>
                <a:path w="1152525">
                  <a:moveTo>
                    <a:pt x="1002791" y="0"/>
                  </a:moveTo>
                  <a:lnTo>
                    <a:pt x="1013459" y="0"/>
                  </a:lnTo>
                </a:path>
                <a:path w="1152525">
                  <a:moveTo>
                    <a:pt x="1024127" y="0"/>
                  </a:moveTo>
                  <a:lnTo>
                    <a:pt x="1045463" y="0"/>
                  </a:lnTo>
                </a:path>
                <a:path w="1152525">
                  <a:moveTo>
                    <a:pt x="1056131" y="0"/>
                  </a:moveTo>
                  <a:lnTo>
                    <a:pt x="1066799" y="0"/>
                  </a:lnTo>
                </a:path>
                <a:path w="1152525">
                  <a:moveTo>
                    <a:pt x="1077467" y="0"/>
                  </a:moveTo>
                  <a:lnTo>
                    <a:pt x="1088135" y="0"/>
                  </a:lnTo>
                </a:path>
                <a:path w="1152525">
                  <a:moveTo>
                    <a:pt x="1098803" y="0"/>
                  </a:moveTo>
                  <a:lnTo>
                    <a:pt x="1109471" y="0"/>
                  </a:lnTo>
                </a:path>
                <a:path w="1152525">
                  <a:moveTo>
                    <a:pt x="1120139" y="0"/>
                  </a:moveTo>
                  <a:lnTo>
                    <a:pt x="1130807" y="0"/>
                  </a:lnTo>
                </a:path>
                <a:path w="1152525">
                  <a:moveTo>
                    <a:pt x="1141476" y="0"/>
                  </a:moveTo>
                  <a:lnTo>
                    <a:pt x="11521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250947" y="3275075"/>
              <a:ext cx="7200900" cy="7467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467099" y="332308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4">
                  <a:moveTo>
                    <a:pt x="0" y="0"/>
                  </a:moveTo>
                  <a:lnTo>
                    <a:pt x="10667" y="0"/>
                  </a:lnTo>
                </a:path>
                <a:path w="1290954">
                  <a:moveTo>
                    <a:pt x="21336" y="0"/>
                  </a:moveTo>
                  <a:lnTo>
                    <a:pt x="32003" y="0"/>
                  </a:lnTo>
                </a:path>
                <a:path w="1290954">
                  <a:moveTo>
                    <a:pt x="42672" y="0"/>
                  </a:moveTo>
                  <a:lnTo>
                    <a:pt x="53339" y="0"/>
                  </a:lnTo>
                </a:path>
                <a:path w="1290954">
                  <a:moveTo>
                    <a:pt x="64007" y="0"/>
                  </a:moveTo>
                  <a:lnTo>
                    <a:pt x="85343" y="0"/>
                  </a:lnTo>
                </a:path>
                <a:path w="1290954">
                  <a:moveTo>
                    <a:pt x="96012" y="0"/>
                  </a:moveTo>
                  <a:lnTo>
                    <a:pt x="106679" y="0"/>
                  </a:lnTo>
                </a:path>
                <a:path w="1290954">
                  <a:moveTo>
                    <a:pt x="117348" y="0"/>
                  </a:moveTo>
                  <a:lnTo>
                    <a:pt x="128015" y="0"/>
                  </a:lnTo>
                </a:path>
                <a:path w="1290954">
                  <a:moveTo>
                    <a:pt x="138684" y="0"/>
                  </a:moveTo>
                  <a:lnTo>
                    <a:pt x="149351" y="0"/>
                  </a:lnTo>
                </a:path>
                <a:path w="1290954">
                  <a:moveTo>
                    <a:pt x="160019" y="0"/>
                  </a:moveTo>
                  <a:lnTo>
                    <a:pt x="170687" y="0"/>
                  </a:lnTo>
                </a:path>
                <a:path w="1290954">
                  <a:moveTo>
                    <a:pt x="181355" y="0"/>
                  </a:moveTo>
                  <a:lnTo>
                    <a:pt x="192023" y="0"/>
                  </a:lnTo>
                </a:path>
                <a:path w="1290954">
                  <a:moveTo>
                    <a:pt x="202691" y="0"/>
                  </a:moveTo>
                  <a:lnTo>
                    <a:pt x="213359" y="0"/>
                  </a:lnTo>
                </a:path>
                <a:path w="1290954">
                  <a:moveTo>
                    <a:pt x="224027" y="0"/>
                  </a:moveTo>
                  <a:lnTo>
                    <a:pt x="245363" y="0"/>
                  </a:lnTo>
                </a:path>
                <a:path w="1290954">
                  <a:moveTo>
                    <a:pt x="256031" y="0"/>
                  </a:moveTo>
                  <a:lnTo>
                    <a:pt x="266699" y="0"/>
                  </a:lnTo>
                </a:path>
                <a:path w="1290954">
                  <a:moveTo>
                    <a:pt x="277367" y="0"/>
                  </a:moveTo>
                  <a:lnTo>
                    <a:pt x="288035" y="0"/>
                  </a:lnTo>
                </a:path>
                <a:path w="1290954">
                  <a:moveTo>
                    <a:pt x="298703" y="0"/>
                  </a:moveTo>
                  <a:lnTo>
                    <a:pt x="309371" y="0"/>
                  </a:lnTo>
                </a:path>
                <a:path w="1290954">
                  <a:moveTo>
                    <a:pt x="320039" y="0"/>
                  </a:moveTo>
                  <a:lnTo>
                    <a:pt x="330707" y="0"/>
                  </a:lnTo>
                </a:path>
                <a:path w="1290954">
                  <a:moveTo>
                    <a:pt x="341375" y="0"/>
                  </a:moveTo>
                  <a:lnTo>
                    <a:pt x="352043" y="0"/>
                  </a:lnTo>
                </a:path>
                <a:path w="1290954">
                  <a:moveTo>
                    <a:pt x="362712" y="0"/>
                  </a:moveTo>
                  <a:lnTo>
                    <a:pt x="373379" y="0"/>
                  </a:lnTo>
                </a:path>
                <a:path w="1290954">
                  <a:moveTo>
                    <a:pt x="384048" y="0"/>
                  </a:moveTo>
                  <a:lnTo>
                    <a:pt x="405383" y="0"/>
                  </a:lnTo>
                </a:path>
                <a:path w="1290954">
                  <a:moveTo>
                    <a:pt x="416051" y="0"/>
                  </a:moveTo>
                  <a:lnTo>
                    <a:pt x="426719" y="0"/>
                  </a:lnTo>
                </a:path>
                <a:path w="1290954">
                  <a:moveTo>
                    <a:pt x="437388" y="0"/>
                  </a:moveTo>
                  <a:lnTo>
                    <a:pt x="448055" y="0"/>
                  </a:lnTo>
                </a:path>
                <a:path w="1290954">
                  <a:moveTo>
                    <a:pt x="458724" y="0"/>
                  </a:moveTo>
                  <a:lnTo>
                    <a:pt x="469391" y="0"/>
                  </a:lnTo>
                </a:path>
                <a:path w="1290954">
                  <a:moveTo>
                    <a:pt x="480060" y="0"/>
                  </a:moveTo>
                  <a:lnTo>
                    <a:pt x="490727" y="0"/>
                  </a:lnTo>
                </a:path>
                <a:path w="1290954">
                  <a:moveTo>
                    <a:pt x="501395" y="0"/>
                  </a:moveTo>
                  <a:lnTo>
                    <a:pt x="512063" y="0"/>
                  </a:lnTo>
                </a:path>
                <a:path w="1290954">
                  <a:moveTo>
                    <a:pt x="522731" y="0"/>
                  </a:moveTo>
                  <a:lnTo>
                    <a:pt x="533399" y="0"/>
                  </a:lnTo>
                </a:path>
                <a:path w="1290954">
                  <a:moveTo>
                    <a:pt x="544067" y="0"/>
                  </a:moveTo>
                  <a:lnTo>
                    <a:pt x="565403" y="0"/>
                  </a:lnTo>
                </a:path>
                <a:path w="1290954">
                  <a:moveTo>
                    <a:pt x="576072" y="0"/>
                  </a:moveTo>
                  <a:lnTo>
                    <a:pt x="586739" y="0"/>
                  </a:lnTo>
                </a:path>
                <a:path w="1290954">
                  <a:moveTo>
                    <a:pt x="597407" y="0"/>
                  </a:moveTo>
                  <a:lnTo>
                    <a:pt x="608075" y="0"/>
                  </a:lnTo>
                </a:path>
                <a:path w="1290954">
                  <a:moveTo>
                    <a:pt x="618743" y="0"/>
                  </a:moveTo>
                  <a:lnTo>
                    <a:pt x="629411" y="0"/>
                  </a:lnTo>
                </a:path>
                <a:path w="1290954">
                  <a:moveTo>
                    <a:pt x="640079" y="0"/>
                  </a:moveTo>
                  <a:lnTo>
                    <a:pt x="650747" y="0"/>
                  </a:lnTo>
                </a:path>
                <a:path w="1290954">
                  <a:moveTo>
                    <a:pt x="661415" y="0"/>
                  </a:moveTo>
                  <a:lnTo>
                    <a:pt x="672083" y="0"/>
                  </a:lnTo>
                </a:path>
                <a:path w="1290954">
                  <a:moveTo>
                    <a:pt x="682751" y="0"/>
                  </a:moveTo>
                  <a:lnTo>
                    <a:pt x="693419" y="0"/>
                  </a:lnTo>
                </a:path>
                <a:path w="1290954">
                  <a:moveTo>
                    <a:pt x="704088" y="0"/>
                  </a:moveTo>
                  <a:lnTo>
                    <a:pt x="725423" y="0"/>
                  </a:lnTo>
                </a:path>
                <a:path w="1290954">
                  <a:moveTo>
                    <a:pt x="736091" y="0"/>
                  </a:moveTo>
                  <a:lnTo>
                    <a:pt x="746759" y="0"/>
                  </a:lnTo>
                </a:path>
                <a:path w="1290954">
                  <a:moveTo>
                    <a:pt x="757427" y="0"/>
                  </a:moveTo>
                  <a:lnTo>
                    <a:pt x="768095" y="0"/>
                  </a:lnTo>
                </a:path>
                <a:path w="1290954">
                  <a:moveTo>
                    <a:pt x="778763" y="0"/>
                  </a:moveTo>
                  <a:lnTo>
                    <a:pt x="789431" y="0"/>
                  </a:lnTo>
                </a:path>
                <a:path w="1290954">
                  <a:moveTo>
                    <a:pt x="800100" y="0"/>
                  </a:moveTo>
                  <a:lnTo>
                    <a:pt x="810767" y="0"/>
                  </a:lnTo>
                </a:path>
                <a:path w="1290954">
                  <a:moveTo>
                    <a:pt x="821436" y="0"/>
                  </a:moveTo>
                  <a:lnTo>
                    <a:pt x="832103" y="0"/>
                  </a:lnTo>
                </a:path>
                <a:path w="1290954">
                  <a:moveTo>
                    <a:pt x="842772" y="0"/>
                  </a:moveTo>
                  <a:lnTo>
                    <a:pt x="853439" y="0"/>
                  </a:lnTo>
                </a:path>
                <a:path w="1290954">
                  <a:moveTo>
                    <a:pt x="864107" y="0"/>
                  </a:moveTo>
                  <a:lnTo>
                    <a:pt x="885443" y="0"/>
                  </a:lnTo>
                </a:path>
                <a:path w="1290954">
                  <a:moveTo>
                    <a:pt x="896112" y="0"/>
                  </a:moveTo>
                  <a:lnTo>
                    <a:pt x="906779" y="0"/>
                  </a:lnTo>
                </a:path>
                <a:path w="1290954">
                  <a:moveTo>
                    <a:pt x="917448" y="0"/>
                  </a:moveTo>
                  <a:lnTo>
                    <a:pt x="928115" y="0"/>
                  </a:lnTo>
                </a:path>
                <a:path w="1290954">
                  <a:moveTo>
                    <a:pt x="938783" y="0"/>
                  </a:moveTo>
                  <a:lnTo>
                    <a:pt x="949451" y="0"/>
                  </a:lnTo>
                </a:path>
                <a:path w="1290954">
                  <a:moveTo>
                    <a:pt x="960119" y="0"/>
                  </a:moveTo>
                  <a:lnTo>
                    <a:pt x="970787" y="0"/>
                  </a:lnTo>
                </a:path>
                <a:path w="1290954">
                  <a:moveTo>
                    <a:pt x="981455" y="0"/>
                  </a:moveTo>
                  <a:lnTo>
                    <a:pt x="992123" y="0"/>
                  </a:lnTo>
                </a:path>
                <a:path w="1290954">
                  <a:moveTo>
                    <a:pt x="1002791" y="0"/>
                  </a:moveTo>
                  <a:lnTo>
                    <a:pt x="1013459" y="0"/>
                  </a:lnTo>
                </a:path>
                <a:path w="1290954">
                  <a:moveTo>
                    <a:pt x="1024127" y="0"/>
                  </a:moveTo>
                  <a:lnTo>
                    <a:pt x="1045463" y="0"/>
                  </a:lnTo>
                </a:path>
                <a:path w="1290954">
                  <a:moveTo>
                    <a:pt x="1056131" y="0"/>
                  </a:moveTo>
                  <a:lnTo>
                    <a:pt x="1066799" y="0"/>
                  </a:lnTo>
                </a:path>
                <a:path w="1290954">
                  <a:moveTo>
                    <a:pt x="1077467" y="0"/>
                  </a:moveTo>
                  <a:lnTo>
                    <a:pt x="1088135" y="0"/>
                  </a:lnTo>
                </a:path>
                <a:path w="1290954">
                  <a:moveTo>
                    <a:pt x="1098803" y="0"/>
                  </a:moveTo>
                  <a:lnTo>
                    <a:pt x="1109471" y="0"/>
                  </a:lnTo>
                </a:path>
                <a:path w="1290954">
                  <a:moveTo>
                    <a:pt x="1120139" y="0"/>
                  </a:moveTo>
                  <a:lnTo>
                    <a:pt x="1130807" y="0"/>
                  </a:lnTo>
                </a:path>
                <a:path w="1290954">
                  <a:moveTo>
                    <a:pt x="1141476" y="0"/>
                  </a:moveTo>
                  <a:lnTo>
                    <a:pt x="1152143" y="0"/>
                  </a:lnTo>
                </a:path>
                <a:path w="1290954">
                  <a:moveTo>
                    <a:pt x="1162812" y="0"/>
                  </a:moveTo>
                  <a:lnTo>
                    <a:pt x="1173479" y="0"/>
                  </a:lnTo>
                </a:path>
                <a:path w="1290954">
                  <a:moveTo>
                    <a:pt x="1184148" y="0"/>
                  </a:moveTo>
                  <a:lnTo>
                    <a:pt x="1205483" y="0"/>
                  </a:lnTo>
                </a:path>
                <a:path w="1290954">
                  <a:moveTo>
                    <a:pt x="1216152" y="0"/>
                  </a:moveTo>
                  <a:lnTo>
                    <a:pt x="1226819" y="0"/>
                  </a:lnTo>
                </a:path>
                <a:path w="1290954">
                  <a:moveTo>
                    <a:pt x="1237488" y="0"/>
                  </a:moveTo>
                  <a:lnTo>
                    <a:pt x="1248155" y="0"/>
                  </a:lnTo>
                </a:path>
                <a:path w="1290954">
                  <a:moveTo>
                    <a:pt x="1258824" y="0"/>
                  </a:moveTo>
                  <a:lnTo>
                    <a:pt x="1269491" y="0"/>
                  </a:lnTo>
                </a:path>
                <a:path w="1290954">
                  <a:moveTo>
                    <a:pt x="1280160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834895" y="333374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368296" y="3349751"/>
              <a:ext cx="160020" cy="2133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002791" y="3339083"/>
              <a:ext cx="42671" cy="64007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538984" y="3317747"/>
              <a:ext cx="6966203" cy="7467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410968" y="3365753"/>
              <a:ext cx="2230120" cy="32384"/>
            </a:xfrm>
            <a:custGeom>
              <a:avLst/>
              <a:gdLst/>
              <a:ahLst/>
              <a:cxnLst/>
              <a:rect l="l" t="t" r="r" b="b"/>
              <a:pathLst>
                <a:path w="2230120" h="32385">
                  <a:moveTo>
                    <a:pt x="1173479" y="0"/>
                  </a:moveTo>
                  <a:lnTo>
                    <a:pt x="1184147" y="0"/>
                  </a:lnTo>
                </a:path>
                <a:path w="2230120" h="32385">
                  <a:moveTo>
                    <a:pt x="1194815" y="0"/>
                  </a:moveTo>
                  <a:lnTo>
                    <a:pt x="1205483" y="0"/>
                  </a:lnTo>
                </a:path>
                <a:path w="2230120" h="32385">
                  <a:moveTo>
                    <a:pt x="1216151" y="0"/>
                  </a:moveTo>
                  <a:lnTo>
                    <a:pt x="1226819" y="0"/>
                  </a:lnTo>
                </a:path>
                <a:path w="2230120" h="32385">
                  <a:moveTo>
                    <a:pt x="1237487" y="0"/>
                  </a:moveTo>
                  <a:lnTo>
                    <a:pt x="1248155" y="0"/>
                  </a:lnTo>
                </a:path>
                <a:path w="2230120" h="32385">
                  <a:moveTo>
                    <a:pt x="1258823" y="0"/>
                  </a:moveTo>
                  <a:lnTo>
                    <a:pt x="1269491" y="0"/>
                  </a:lnTo>
                </a:path>
                <a:path w="2230120" h="32385">
                  <a:moveTo>
                    <a:pt x="1280159" y="0"/>
                  </a:moveTo>
                  <a:lnTo>
                    <a:pt x="1301495" y="0"/>
                  </a:lnTo>
                </a:path>
                <a:path w="2230120" h="32385">
                  <a:moveTo>
                    <a:pt x="1312163" y="0"/>
                  </a:moveTo>
                  <a:lnTo>
                    <a:pt x="1322831" y="0"/>
                  </a:lnTo>
                </a:path>
                <a:path w="2230120" h="32385">
                  <a:moveTo>
                    <a:pt x="1333499" y="0"/>
                  </a:moveTo>
                  <a:lnTo>
                    <a:pt x="1344167" y="0"/>
                  </a:lnTo>
                </a:path>
                <a:path w="2230120" h="32385">
                  <a:moveTo>
                    <a:pt x="1354835" y="0"/>
                  </a:moveTo>
                  <a:lnTo>
                    <a:pt x="1365503" y="0"/>
                  </a:lnTo>
                </a:path>
                <a:path w="2230120" h="32385">
                  <a:moveTo>
                    <a:pt x="1376171" y="0"/>
                  </a:moveTo>
                  <a:lnTo>
                    <a:pt x="1386839" y="0"/>
                  </a:lnTo>
                </a:path>
                <a:path w="2230120" h="32385">
                  <a:moveTo>
                    <a:pt x="1397507" y="0"/>
                  </a:moveTo>
                  <a:lnTo>
                    <a:pt x="1408175" y="0"/>
                  </a:lnTo>
                </a:path>
                <a:path w="2230120" h="32385">
                  <a:moveTo>
                    <a:pt x="1418843" y="0"/>
                  </a:moveTo>
                  <a:lnTo>
                    <a:pt x="1429511" y="0"/>
                  </a:lnTo>
                </a:path>
                <a:path w="2230120" h="32385">
                  <a:moveTo>
                    <a:pt x="1440179" y="0"/>
                  </a:moveTo>
                  <a:lnTo>
                    <a:pt x="1461515" y="0"/>
                  </a:lnTo>
                </a:path>
                <a:path w="2230120" h="32385">
                  <a:moveTo>
                    <a:pt x="1472183" y="0"/>
                  </a:moveTo>
                  <a:lnTo>
                    <a:pt x="1482851" y="0"/>
                  </a:lnTo>
                </a:path>
                <a:path w="2230120" h="32385">
                  <a:moveTo>
                    <a:pt x="1493519" y="0"/>
                  </a:moveTo>
                  <a:lnTo>
                    <a:pt x="1504187" y="0"/>
                  </a:lnTo>
                </a:path>
                <a:path w="2230120" h="32385">
                  <a:moveTo>
                    <a:pt x="1514855" y="0"/>
                  </a:moveTo>
                  <a:lnTo>
                    <a:pt x="1525523" y="0"/>
                  </a:lnTo>
                </a:path>
                <a:path w="2230120" h="32385">
                  <a:moveTo>
                    <a:pt x="1536191" y="0"/>
                  </a:moveTo>
                  <a:lnTo>
                    <a:pt x="1546859" y="0"/>
                  </a:lnTo>
                </a:path>
                <a:path w="2230120" h="32385">
                  <a:moveTo>
                    <a:pt x="1557527" y="0"/>
                  </a:moveTo>
                  <a:lnTo>
                    <a:pt x="1568195" y="0"/>
                  </a:lnTo>
                </a:path>
                <a:path w="2230120" h="32385">
                  <a:moveTo>
                    <a:pt x="1578863" y="0"/>
                  </a:moveTo>
                  <a:lnTo>
                    <a:pt x="1589531" y="0"/>
                  </a:lnTo>
                </a:path>
                <a:path w="2230120" h="32385">
                  <a:moveTo>
                    <a:pt x="1600199" y="0"/>
                  </a:moveTo>
                  <a:lnTo>
                    <a:pt x="1621535" y="0"/>
                  </a:lnTo>
                </a:path>
                <a:path w="2230120" h="32385">
                  <a:moveTo>
                    <a:pt x="1632203" y="0"/>
                  </a:moveTo>
                  <a:lnTo>
                    <a:pt x="1642871" y="0"/>
                  </a:lnTo>
                </a:path>
                <a:path w="2230120" h="32385">
                  <a:moveTo>
                    <a:pt x="1653539" y="0"/>
                  </a:moveTo>
                  <a:lnTo>
                    <a:pt x="1664207" y="0"/>
                  </a:lnTo>
                </a:path>
                <a:path w="2230120" h="32385">
                  <a:moveTo>
                    <a:pt x="1738883" y="0"/>
                  </a:moveTo>
                  <a:lnTo>
                    <a:pt x="1749551" y="0"/>
                  </a:lnTo>
                </a:path>
                <a:path w="2230120" h="32385">
                  <a:moveTo>
                    <a:pt x="1760219" y="0"/>
                  </a:moveTo>
                  <a:lnTo>
                    <a:pt x="1781555" y="0"/>
                  </a:lnTo>
                </a:path>
                <a:path w="2230120" h="32385">
                  <a:moveTo>
                    <a:pt x="1792223" y="0"/>
                  </a:moveTo>
                  <a:lnTo>
                    <a:pt x="1802891" y="0"/>
                  </a:lnTo>
                </a:path>
                <a:path w="2230120" h="32385">
                  <a:moveTo>
                    <a:pt x="1813559" y="0"/>
                  </a:moveTo>
                  <a:lnTo>
                    <a:pt x="1824227" y="0"/>
                  </a:lnTo>
                </a:path>
                <a:path w="2230120" h="32385">
                  <a:moveTo>
                    <a:pt x="1834895" y="0"/>
                  </a:moveTo>
                  <a:lnTo>
                    <a:pt x="1845563" y="0"/>
                  </a:lnTo>
                </a:path>
                <a:path w="2230120" h="32385">
                  <a:moveTo>
                    <a:pt x="1856231" y="0"/>
                  </a:moveTo>
                  <a:lnTo>
                    <a:pt x="1866899" y="0"/>
                  </a:lnTo>
                </a:path>
                <a:path w="2230120" h="32385">
                  <a:moveTo>
                    <a:pt x="1877567" y="0"/>
                  </a:moveTo>
                  <a:lnTo>
                    <a:pt x="1888235" y="0"/>
                  </a:lnTo>
                </a:path>
                <a:path w="2230120" h="32385">
                  <a:moveTo>
                    <a:pt x="1898903" y="0"/>
                  </a:moveTo>
                  <a:lnTo>
                    <a:pt x="1909571" y="0"/>
                  </a:lnTo>
                </a:path>
                <a:path w="2230120" h="32385">
                  <a:moveTo>
                    <a:pt x="1920239" y="0"/>
                  </a:moveTo>
                  <a:lnTo>
                    <a:pt x="1941575" y="0"/>
                  </a:lnTo>
                </a:path>
                <a:path w="2230120" h="32385">
                  <a:moveTo>
                    <a:pt x="1952243" y="0"/>
                  </a:moveTo>
                  <a:lnTo>
                    <a:pt x="1962911" y="0"/>
                  </a:lnTo>
                </a:path>
                <a:path w="2230120" h="32385">
                  <a:moveTo>
                    <a:pt x="1973579" y="0"/>
                  </a:moveTo>
                  <a:lnTo>
                    <a:pt x="1984247" y="0"/>
                  </a:lnTo>
                </a:path>
                <a:path w="2230120" h="32385">
                  <a:moveTo>
                    <a:pt x="1994915" y="0"/>
                  </a:moveTo>
                  <a:lnTo>
                    <a:pt x="2005583" y="0"/>
                  </a:lnTo>
                </a:path>
                <a:path w="2230120" h="32385">
                  <a:moveTo>
                    <a:pt x="2016251" y="0"/>
                  </a:moveTo>
                  <a:lnTo>
                    <a:pt x="2026919" y="0"/>
                  </a:lnTo>
                </a:path>
                <a:path w="2230120" h="32385">
                  <a:moveTo>
                    <a:pt x="2037587" y="0"/>
                  </a:moveTo>
                  <a:lnTo>
                    <a:pt x="2048255" y="0"/>
                  </a:lnTo>
                </a:path>
                <a:path w="2230120" h="32385">
                  <a:moveTo>
                    <a:pt x="2058923" y="0"/>
                  </a:moveTo>
                  <a:lnTo>
                    <a:pt x="2069591" y="0"/>
                  </a:lnTo>
                </a:path>
                <a:path w="2230120" h="32385">
                  <a:moveTo>
                    <a:pt x="2080259" y="0"/>
                  </a:moveTo>
                  <a:lnTo>
                    <a:pt x="2101595" y="0"/>
                  </a:lnTo>
                </a:path>
                <a:path w="2230120" h="32385">
                  <a:moveTo>
                    <a:pt x="2112263" y="0"/>
                  </a:moveTo>
                  <a:lnTo>
                    <a:pt x="2122931" y="0"/>
                  </a:lnTo>
                </a:path>
                <a:path w="2230120" h="32385">
                  <a:moveTo>
                    <a:pt x="2133599" y="0"/>
                  </a:moveTo>
                  <a:lnTo>
                    <a:pt x="2144267" y="0"/>
                  </a:lnTo>
                </a:path>
                <a:path w="2230120" h="32385">
                  <a:moveTo>
                    <a:pt x="2154935" y="0"/>
                  </a:moveTo>
                  <a:lnTo>
                    <a:pt x="2165603" y="0"/>
                  </a:lnTo>
                </a:path>
                <a:path w="2230120" h="32385">
                  <a:moveTo>
                    <a:pt x="2176271" y="0"/>
                  </a:moveTo>
                  <a:lnTo>
                    <a:pt x="2186939" y="0"/>
                  </a:lnTo>
                </a:path>
                <a:path w="2230120" h="32385">
                  <a:moveTo>
                    <a:pt x="2197607" y="0"/>
                  </a:moveTo>
                  <a:lnTo>
                    <a:pt x="2208275" y="0"/>
                  </a:lnTo>
                </a:path>
                <a:path w="2230120" h="32385">
                  <a:moveTo>
                    <a:pt x="2218943" y="0"/>
                  </a:moveTo>
                  <a:lnTo>
                    <a:pt x="2229611" y="0"/>
                  </a:lnTo>
                </a:path>
                <a:path w="2230120" h="32385">
                  <a:moveTo>
                    <a:pt x="0" y="10667"/>
                  </a:moveTo>
                  <a:lnTo>
                    <a:pt x="53339" y="10667"/>
                  </a:lnTo>
                </a:path>
                <a:path w="2230120" h="32385">
                  <a:moveTo>
                    <a:pt x="320039" y="21336"/>
                  </a:moveTo>
                  <a:lnTo>
                    <a:pt x="341375" y="21336"/>
                  </a:lnTo>
                </a:path>
                <a:path w="2230120" h="32385">
                  <a:moveTo>
                    <a:pt x="352044" y="21336"/>
                  </a:moveTo>
                  <a:lnTo>
                    <a:pt x="362711" y="21336"/>
                  </a:lnTo>
                </a:path>
                <a:path w="2230120" h="32385">
                  <a:moveTo>
                    <a:pt x="373379" y="21336"/>
                  </a:moveTo>
                  <a:lnTo>
                    <a:pt x="384047" y="21336"/>
                  </a:lnTo>
                </a:path>
                <a:path w="2230120" h="32385">
                  <a:moveTo>
                    <a:pt x="394715" y="21336"/>
                  </a:moveTo>
                  <a:lnTo>
                    <a:pt x="405383" y="21336"/>
                  </a:lnTo>
                </a:path>
                <a:path w="2230120" h="32385">
                  <a:moveTo>
                    <a:pt x="416051" y="21336"/>
                  </a:moveTo>
                  <a:lnTo>
                    <a:pt x="426719" y="21336"/>
                  </a:lnTo>
                </a:path>
                <a:path w="2230120" h="32385">
                  <a:moveTo>
                    <a:pt x="437388" y="21336"/>
                  </a:moveTo>
                  <a:lnTo>
                    <a:pt x="448055" y="21336"/>
                  </a:lnTo>
                </a:path>
                <a:path w="2230120" h="32385">
                  <a:moveTo>
                    <a:pt x="458723" y="21336"/>
                  </a:moveTo>
                  <a:lnTo>
                    <a:pt x="469391" y="21336"/>
                  </a:lnTo>
                </a:path>
                <a:path w="2230120" h="32385">
                  <a:moveTo>
                    <a:pt x="480059" y="21336"/>
                  </a:moveTo>
                  <a:lnTo>
                    <a:pt x="501395" y="21336"/>
                  </a:lnTo>
                </a:path>
                <a:path w="2230120" h="32385">
                  <a:moveTo>
                    <a:pt x="512063" y="21336"/>
                  </a:moveTo>
                  <a:lnTo>
                    <a:pt x="522731" y="21336"/>
                  </a:lnTo>
                </a:path>
                <a:path w="2230120" h="32385">
                  <a:moveTo>
                    <a:pt x="533400" y="21336"/>
                  </a:moveTo>
                  <a:lnTo>
                    <a:pt x="544067" y="21336"/>
                  </a:lnTo>
                </a:path>
                <a:path w="2230120" h="32385">
                  <a:moveTo>
                    <a:pt x="554735" y="21336"/>
                  </a:moveTo>
                  <a:lnTo>
                    <a:pt x="565403" y="21336"/>
                  </a:lnTo>
                </a:path>
                <a:path w="2230120" h="32385">
                  <a:moveTo>
                    <a:pt x="576071" y="21336"/>
                  </a:moveTo>
                  <a:lnTo>
                    <a:pt x="586739" y="21336"/>
                  </a:lnTo>
                </a:path>
                <a:path w="2230120" h="32385">
                  <a:moveTo>
                    <a:pt x="597407" y="21336"/>
                  </a:moveTo>
                  <a:lnTo>
                    <a:pt x="608075" y="21336"/>
                  </a:lnTo>
                </a:path>
                <a:path w="2230120" h="32385">
                  <a:moveTo>
                    <a:pt x="618744" y="21336"/>
                  </a:moveTo>
                  <a:lnTo>
                    <a:pt x="629411" y="21336"/>
                  </a:lnTo>
                </a:path>
                <a:path w="2230120" h="32385">
                  <a:moveTo>
                    <a:pt x="640079" y="21336"/>
                  </a:moveTo>
                  <a:lnTo>
                    <a:pt x="661415" y="21336"/>
                  </a:lnTo>
                </a:path>
                <a:path w="2230120" h="32385">
                  <a:moveTo>
                    <a:pt x="672083" y="21336"/>
                  </a:moveTo>
                  <a:lnTo>
                    <a:pt x="682751" y="21336"/>
                  </a:lnTo>
                </a:path>
                <a:path w="2230120" h="32385">
                  <a:moveTo>
                    <a:pt x="693419" y="21336"/>
                  </a:moveTo>
                  <a:lnTo>
                    <a:pt x="704087" y="21336"/>
                  </a:lnTo>
                </a:path>
                <a:path w="2230120" h="32385">
                  <a:moveTo>
                    <a:pt x="714756" y="21336"/>
                  </a:moveTo>
                  <a:lnTo>
                    <a:pt x="725423" y="21336"/>
                  </a:lnTo>
                </a:path>
                <a:path w="2230120" h="32385">
                  <a:moveTo>
                    <a:pt x="736091" y="21336"/>
                  </a:moveTo>
                  <a:lnTo>
                    <a:pt x="746759" y="21336"/>
                  </a:lnTo>
                </a:path>
                <a:path w="2230120" h="32385">
                  <a:moveTo>
                    <a:pt x="757427" y="21336"/>
                  </a:moveTo>
                  <a:lnTo>
                    <a:pt x="768095" y="21336"/>
                  </a:lnTo>
                </a:path>
                <a:path w="223012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230120" h="32385">
                  <a:moveTo>
                    <a:pt x="800100" y="21336"/>
                  </a:moveTo>
                  <a:lnTo>
                    <a:pt x="821435" y="21336"/>
                  </a:lnTo>
                </a:path>
                <a:path w="2230120" h="32385">
                  <a:moveTo>
                    <a:pt x="832103" y="21336"/>
                  </a:moveTo>
                  <a:lnTo>
                    <a:pt x="842771" y="21336"/>
                  </a:lnTo>
                </a:path>
                <a:path w="2230120" h="32385">
                  <a:moveTo>
                    <a:pt x="853439" y="21336"/>
                  </a:moveTo>
                  <a:lnTo>
                    <a:pt x="864107" y="21336"/>
                  </a:lnTo>
                </a:path>
                <a:path w="2230120" h="32385">
                  <a:moveTo>
                    <a:pt x="874775" y="21336"/>
                  </a:moveTo>
                  <a:lnTo>
                    <a:pt x="885443" y="21336"/>
                  </a:lnTo>
                </a:path>
                <a:path w="2230120" h="32385">
                  <a:moveTo>
                    <a:pt x="896111" y="21336"/>
                  </a:moveTo>
                  <a:lnTo>
                    <a:pt x="906779" y="21336"/>
                  </a:lnTo>
                </a:path>
                <a:path w="2230120" h="32385">
                  <a:moveTo>
                    <a:pt x="917447" y="21336"/>
                  </a:moveTo>
                  <a:lnTo>
                    <a:pt x="928115" y="21336"/>
                  </a:lnTo>
                </a:path>
                <a:path w="223012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230120" h="32385">
                  <a:moveTo>
                    <a:pt x="960119" y="21336"/>
                  </a:moveTo>
                  <a:lnTo>
                    <a:pt x="981455" y="21336"/>
                  </a:lnTo>
                </a:path>
                <a:path w="2230120" h="32385">
                  <a:moveTo>
                    <a:pt x="992123" y="21336"/>
                  </a:moveTo>
                  <a:lnTo>
                    <a:pt x="1002791" y="21336"/>
                  </a:lnTo>
                </a:path>
                <a:path w="2230120" h="32385">
                  <a:moveTo>
                    <a:pt x="1013459" y="21336"/>
                  </a:moveTo>
                  <a:lnTo>
                    <a:pt x="1024127" y="21336"/>
                  </a:lnTo>
                </a:path>
                <a:path w="2230120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230120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230120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23012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230120" h="32385">
                  <a:moveTo>
                    <a:pt x="1120139" y="21336"/>
                  </a:moveTo>
                  <a:lnTo>
                    <a:pt x="1141475" y="21336"/>
                  </a:lnTo>
                </a:path>
                <a:path w="2230120" h="32385">
                  <a:moveTo>
                    <a:pt x="1152143" y="21336"/>
                  </a:moveTo>
                  <a:lnTo>
                    <a:pt x="1162811" y="21336"/>
                  </a:lnTo>
                </a:path>
                <a:path w="2230120" h="32385">
                  <a:moveTo>
                    <a:pt x="1173479" y="21336"/>
                  </a:moveTo>
                  <a:lnTo>
                    <a:pt x="1184147" y="21336"/>
                  </a:lnTo>
                </a:path>
                <a:path w="2230120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230120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230120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230120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230120" h="32385">
                  <a:moveTo>
                    <a:pt x="1280159" y="21336"/>
                  </a:moveTo>
                  <a:lnTo>
                    <a:pt x="1301495" y="21336"/>
                  </a:lnTo>
                </a:path>
                <a:path w="2230120" h="32385">
                  <a:moveTo>
                    <a:pt x="1312163" y="21336"/>
                  </a:moveTo>
                  <a:lnTo>
                    <a:pt x="1322831" y="21336"/>
                  </a:lnTo>
                </a:path>
                <a:path w="2230120" h="32385">
                  <a:moveTo>
                    <a:pt x="1333499" y="21336"/>
                  </a:moveTo>
                  <a:lnTo>
                    <a:pt x="1344167" y="21336"/>
                  </a:lnTo>
                </a:path>
                <a:path w="2230120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230120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230120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23012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230120" h="32385">
                  <a:moveTo>
                    <a:pt x="1440179" y="21336"/>
                  </a:moveTo>
                  <a:lnTo>
                    <a:pt x="1461515" y="21336"/>
                  </a:lnTo>
                </a:path>
                <a:path w="2230120" h="32385">
                  <a:moveTo>
                    <a:pt x="1472183" y="21336"/>
                  </a:moveTo>
                  <a:lnTo>
                    <a:pt x="1482851" y="21336"/>
                  </a:lnTo>
                </a:path>
                <a:path w="2230120" h="32385">
                  <a:moveTo>
                    <a:pt x="1493519" y="21336"/>
                  </a:moveTo>
                  <a:lnTo>
                    <a:pt x="1504187" y="21336"/>
                  </a:lnTo>
                </a:path>
                <a:path w="2230120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230120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230120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230120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230120" h="32385">
                  <a:moveTo>
                    <a:pt x="1600199" y="21336"/>
                  </a:moveTo>
                  <a:lnTo>
                    <a:pt x="1621535" y="21336"/>
                  </a:lnTo>
                </a:path>
                <a:path w="2230120" h="32385">
                  <a:moveTo>
                    <a:pt x="1632203" y="21336"/>
                  </a:moveTo>
                  <a:lnTo>
                    <a:pt x="1642871" y="21336"/>
                  </a:lnTo>
                </a:path>
                <a:path w="223012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230120" h="32385">
                  <a:moveTo>
                    <a:pt x="1760219" y="21336"/>
                  </a:moveTo>
                  <a:lnTo>
                    <a:pt x="1781555" y="21336"/>
                  </a:lnTo>
                </a:path>
                <a:path w="2230120" h="32385">
                  <a:moveTo>
                    <a:pt x="1792223" y="21336"/>
                  </a:moveTo>
                  <a:lnTo>
                    <a:pt x="1802891" y="21336"/>
                  </a:lnTo>
                </a:path>
                <a:path w="2230120" h="32385">
                  <a:moveTo>
                    <a:pt x="1813559" y="21336"/>
                  </a:moveTo>
                  <a:lnTo>
                    <a:pt x="1824227" y="21336"/>
                  </a:lnTo>
                </a:path>
                <a:path w="2230120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230120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230120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230120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230120" h="32385">
                  <a:moveTo>
                    <a:pt x="1920239" y="21336"/>
                  </a:moveTo>
                  <a:lnTo>
                    <a:pt x="1941575" y="21336"/>
                  </a:lnTo>
                </a:path>
                <a:path w="2230120" h="32385">
                  <a:moveTo>
                    <a:pt x="1952243" y="21336"/>
                  </a:moveTo>
                  <a:lnTo>
                    <a:pt x="1962911" y="21336"/>
                  </a:lnTo>
                </a:path>
                <a:path w="2230120" h="32385">
                  <a:moveTo>
                    <a:pt x="1973579" y="21336"/>
                  </a:moveTo>
                  <a:lnTo>
                    <a:pt x="1984247" y="21336"/>
                  </a:lnTo>
                </a:path>
                <a:path w="2230120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230120" h="32385">
                  <a:moveTo>
                    <a:pt x="2016251" y="21336"/>
                  </a:moveTo>
                  <a:lnTo>
                    <a:pt x="2026919" y="21336"/>
                  </a:lnTo>
                </a:path>
                <a:path w="2230120" h="32385">
                  <a:moveTo>
                    <a:pt x="2037587" y="21336"/>
                  </a:moveTo>
                  <a:lnTo>
                    <a:pt x="2048255" y="21336"/>
                  </a:lnTo>
                </a:path>
                <a:path w="2230120" h="32385">
                  <a:moveTo>
                    <a:pt x="2058923" y="21336"/>
                  </a:moveTo>
                  <a:lnTo>
                    <a:pt x="2069591" y="21336"/>
                  </a:lnTo>
                </a:path>
                <a:path w="2230120" h="32385">
                  <a:moveTo>
                    <a:pt x="2080259" y="21336"/>
                  </a:moveTo>
                  <a:lnTo>
                    <a:pt x="2101595" y="21336"/>
                  </a:lnTo>
                </a:path>
                <a:path w="2230120" h="32385">
                  <a:moveTo>
                    <a:pt x="2112263" y="21336"/>
                  </a:moveTo>
                  <a:lnTo>
                    <a:pt x="2122931" y="21336"/>
                  </a:lnTo>
                </a:path>
                <a:path w="2230120" h="32385">
                  <a:moveTo>
                    <a:pt x="2133599" y="21336"/>
                  </a:moveTo>
                  <a:lnTo>
                    <a:pt x="2144267" y="21336"/>
                  </a:lnTo>
                </a:path>
                <a:path w="2230120" h="32385">
                  <a:moveTo>
                    <a:pt x="2154935" y="21336"/>
                  </a:moveTo>
                  <a:lnTo>
                    <a:pt x="2165603" y="21336"/>
                  </a:lnTo>
                </a:path>
                <a:path w="2230120" h="32385">
                  <a:moveTo>
                    <a:pt x="2176271" y="21336"/>
                  </a:moveTo>
                  <a:lnTo>
                    <a:pt x="2186939" y="21336"/>
                  </a:lnTo>
                </a:path>
                <a:path w="2230120" h="32385">
                  <a:moveTo>
                    <a:pt x="2197607" y="21336"/>
                  </a:moveTo>
                  <a:lnTo>
                    <a:pt x="2208275" y="21336"/>
                  </a:lnTo>
                </a:path>
                <a:path w="2230120" h="32385">
                  <a:moveTo>
                    <a:pt x="2218943" y="21336"/>
                  </a:moveTo>
                  <a:lnTo>
                    <a:pt x="2229611" y="21336"/>
                  </a:lnTo>
                </a:path>
                <a:path w="2230120" h="32385">
                  <a:moveTo>
                    <a:pt x="405383" y="32003"/>
                  </a:moveTo>
                  <a:lnTo>
                    <a:pt x="437387" y="32003"/>
                  </a:lnTo>
                </a:path>
                <a:path w="223012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230120" h="32385">
                  <a:moveTo>
                    <a:pt x="501395" y="32003"/>
                  </a:moveTo>
                  <a:lnTo>
                    <a:pt x="533399" y="32003"/>
                  </a:lnTo>
                </a:path>
                <a:path w="2230120" h="32385">
                  <a:moveTo>
                    <a:pt x="544067" y="32003"/>
                  </a:moveTo>
                  <a:lnTo>
                    <a:pt x="576071" y="32003"/>
                  </a:lnTo>
                </a:path>
                <a:path w="2230120" h="32385">
                  <a:moveTo>
                    <a:pt x="586739" y="32003"/>
                  </a:moveTo>
                  <a:lnTo>
                    <a:pt x="618743" y="32003"/>
                  </a:lnTo>
                </a:path>
                <a:path w="2230120" h="32385">
                  <a:moveTo>
                    <a:pt x="629411" y="32003"/>
                  </a:moveTo>
                  <a:lnTo>
                    <a:pt x="672083" y="32003"/>
                  </a:lnTo>
                </a:path>
                <a:path w="2230120" h="32385">
                  <a:moveTo>
                    <a:pt x="682751" y="32003"/>
                  </a:moveTo>
                  <a:lnTo>
                    <a:pt x="714755" y="32003"/>
                  </a:lnTo>
                </a:path>
                <a:path w="2230120" h="32385">
                  <a:moveTo>
                    <a:pt x="725423" y="32003"/>
                  </a:moveTo>
                  <a:lnTo>
                    <a:pt x="757427" y="32003"/>
                  </a:lnTo>
                </a:path>
                <a:path w="2230120" h="32385">
                  <a:moveTo>
                    <a:pt x="768095" y="32003"/>
                  </a:moveTo>
                  <a:lnTo>
                    <a:pt x="800099" y="32003"/>
                  </a:lnTo>
                </a:path>
                <a:path w="2230120" h="32385">
                  <a:moveTo>
                    <a:pt x="821435" y="32003"/>
                  </a:moveTo>
                  <a:lnTo>
                    <a:pt x="853439" y="32003"/>
                  </a:lnTo>
                </a:path>
                <a:path w="2230120" h="32385">
                  <a:moveTo>
                    <a:pt x="864107" y="32003"/>
                  </a:moveTo>
                  <a:lnTo>
                    <a:pt x="896111" y="32003"/>
                  </a:lnTo>
                </a:path>
                <a:path w="2230120" h="32385">
                  <a:moveTo>
                    <a:pt x="906779" y="32003"/>
                  </a:moveTo>
                  <a:lnTo>
                    <a:pt x="938783" y="32003"/>
                  </a:lnTo>
                </a:path>
                <a:path w="2230120" h="32385">
                  <a:moveTo>
                    <a:pt x="949451" y="32003"/>
                  </a:moveTo>
                  <a:lnTo>
                    <a:pt x="992123" y="32003"/>
                  </a:lnTo>
                </a:path>
                <a:path w="2230120" h="32385">
                  <a:moveTo>
                    <a:pt x="1002791" y="32003"/>
                  </a:moveTo>
                  <a:lnTo>
                    <a:pt x="1034795" y="32003"/>
                  </a:lnTo>
                </a:path>
                <a:path w="2230120" h="32385">
                  <a:moveTo>
                    <a:pt x="1045463" y="32003"/>
                  </a:moveTo>
                  <a:lnTo>
                    <a:pt x="1077467" y="32003"/>
                  </a:lnTo>
                </a:path>
                <a:path w="2230120" h="32385">
                  <a:moveTo>
                    <a:pt x="1088135" y="32003"/>
                  </a:moveTo>
                  <a:lnTo>
                    <a:pt x="1120139" y="32003"/>
                  </a:lnTo>
                </a:path>
                <a:path w="2230120" h="32385">
                  <a:moveTo>
                    <a:pt x="1141475" y="32003"/>
                  </a:moveTo>
                  <a:lnTo>
                    <a:pt x="1173479" y="32003"/>
                  </a:lnTo>
                </a:path>
                <a:path w="2230120" h="32385">
                  <a:moveTo>
                    <a:pt x="1184147" y="32003"/>
                  </a:moveTo>
                  <a:lnTo>
                    <a:pt x="1216151" y="32003"/>
                  </a:lnTo>
                </a:path>
                <a:path w="2230120" h="32385">
                  <a:moveTo>
                    <a:pt x="1226819" y="32003"/>
                  </a:moveTo>
                  <a:lnTo>
                    <a:pt x="1258823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640580" y="3381755"/>
              <a:ext cx="4843272" cy="3200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680459" y="3397757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42671" y="0"/>
                  </a:lnTo>
                </a:path>
                <a:path w="266700">
                  <a:moveTo>
                    <a:pt x="53339" y="0"/>
                  </a:moveTo>
                  <a:lnTo>
                    <a:pt x="85343" y="0"/>
                  </a:lnTo>
                </a:path>
                <a:path w="266700">
                  <a:moveTo>
                    <a:pt x="96012" y="0"/>
                  </a:moveTo>
                  <a:lnTo>
                    <a:pt x="128015" y="0"/>
                  </a:lnTo>
                </a:path>
                <a:path w="266700">
                  <a:moveTo>
                    <a:pt x="138683" y="0"/>
                  </a:moveTo>
                  <a:lnTo>
                    <a:pt x="170687" y="0"/>
                  </a:lnTo>
                </a:path>
                <a:path w="266700">
                  <a:moveTo>
                    <a:pt x="192024" y="0"/>
                  </a:moveTo>
                  <a:lnTo>
                    <a:pt x="224027" y="0"/>
                  </a:lnTo>
                </a:path>
                <a:path w="266700">
                  <a:moveTo>
                    <a:pt x="234695" y="0"/>
                  </a:moveTo>
                  <a:lnTo>
                    <a:pt x="26669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053839" y="3381755"/>
              <a:ext cx="117347" cy="3200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656331" y="3392423"/>
              <a:ext cx="6816852" cy="42671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784347" y="3408425"/>
              <a:ext cx="2155190" cy="32384"/>
            </a:xfrm>
            <a:custGeom>
              <a:avLst/>
              <a:gdLst/>
              <a:ahLst/>
              <a:cxnLst/>
              <a:rect l="l" t="t" r="r" b="b"/>
              <a:pathLst>
                <a:path w="2155190" h="32385">
                  <a:moveTo>
                    <a:pt x="2144267" y="0"/>
                  </a:moveTo>
                  <a:lnTo>
                    <a:pt x="2154935" y="0"/>
                  </a:lnTo>
                </a:path>
                <a:path w="2155190" h="32385">
                  <a:moveTo>
                    <a:pt x="0" y="21336"/>
                  </a:moveTo>
                  <a:lnTo>
                    <a:pt x="10667" y="21336"/>
                  </a:lnTo>
                </a:path>
                <a:path w="2155190" h="32385">
                  <a:moveTo>
                    <a:pt x="160020" y="21336"/>
                  </a:moveTo>
                  <a:lnTo>
                    <a:pt x="170687" y="21336"/>
                  </a:lnTo>
                </a:path>
                <a:path w="2155190" h="32385">
                  <a:moveTo>
                    <a:pt x="181356" y="21336"/>
                  </a:moveTo>
                  <a:lnTo>
                    <a:pt x="192023" y="21336"/>
                  </a:lnTo>
                </a:path>
                <a:path w="2155190" h="32385">
                  <a:moveTo>
                    <a:pt x="202692" y="21336"/>
                  </a:moveTo>
                  <a:lnTo>
                    <a:pt x="213359" y="21336"/>
                  </a:lnTo>
                </a:path>
                <a:path w="2155190" h="32385">
                  <a:moveTo>
                    <a:pt x="224028" y="21336"/>
                  </a:moveTo>
                  <a:lnTo>
                    <a:pt x="234695" y="21336"/>
                  </a:lnTo>
                </a:path>
                <a:path w="2155190" h="32385">
                  <a:moveTo>
                    <a:pt x="245364" y="21336"/>
                  </a:moveTo>
                  <a:lnTo>
                    <a:pt x="256031" y="21336"/>
                  </a:lnTo>
                </a:path>
                <a:path w="2155190" h="32385">
                  <a:moveTo>
                    <a:pt x="266700" y="21336"/>
                  </a:moveTo>
                  <a:lnTo>
                    <a:pt x="288035" y="21336"/>
                  </a:lnTo>
                </a:path>
                <a:path w="2155190" h="32385">
                  <a:moveTo>
                    <a:pt x="298704" y="21336"/>
                  </a:moveTo>
                  <a:lnTo>
                    <a:pt x="309371" y="21336"/>
                  </a:lnTo>
                </a:path>
                <a:path w="2155190" h="32385">
                  <a:moveTo>
                    <a:pt x="320040" y="21336"/>
                  </a:moveTo>
                  <a:lnTo>
                    <a:pt x="330707" y="21336"/>
                  </a:lnTo>
                </a:path>
                <a:path w="2155190" h="32385">
                  <a:moveTo>
                    <a:pt x="341376" y="21336"/>
                  </a:moveTo>
                  <a:lnTo>
                    <a:pt x="352043" y="21336"/>
                  </a:lnTo>
                </a:path>
                <a:path w="2155190" h="32385">
                  <a:moveTo>
                    <a:pt x="362712" y="21336"/>
                  </a:moveTo>
                  <a:lnTo>
                    <a:pt x="373379" y="21336"/>
                  </a:lnTo>
                </a:path>
                <a:path w="2155190" h="32385">
                  <a:moveTo>
                    <a:pt x="384048" y="21336"/>
                  </a:moveTo>
                  <a:lnTo>
                    <a:pt x="394715" y="21336"/>
                  </a:lnTo>
                </a:path>
                <a:path w="2155190" h="32385">
                  <a:moveTo>
                    <a:pt x="405384" y="21336"/>
                  </a:moveTo>
                  <a:lnTo>
                    <a:pt x="416051" y="21336"/>
                  </a:lnTo>
                </a:path>
                <a:path w="2155190" h="32385">
                  <a:moveTo>
                    <a:pt x="426720" y="21336"/>
                  </a:moveTo>
                  <a:lnTo>
                    <a:pt x="448055" y="21336"/>
                  </a:lnTo>
                </a:path>
                <a:path w="2155190" h="32385">
                  <a:moveTo>
                    <a:pt x="458724" y="21336"/>
                  </a:moveTo>
                  <a:lnTo>
                    <a:pt x="469391" y="21336"/>
                  </a:lnTo>
                </a:path>
                <a:path w="2155190" h="32385">
                  <a:moveTo>
                    <a:pt x="480059" y="21336"/>
                  </a:moveTo>
                  <a:lnTo>
                    <a:pt x="490727" y="21336"/>
                  </a:lnTo>
                </a:path>
                <a:path w="2155190" h="32385">
                  <a:moveTo>
                    <a:pt x="501395" y="21336"/>
                  </a:moveTo>
                  <a:lnTo>
                    <a:pt x="512063" y="21336"/>
                  </a:lnTo>
                </a:path>
                <a:path w="2155190" h="32385">
                  <a:moveTo>
                    <a:pt x="522731" y="21336"/>
                  </a:moveTo>
                  <a:lnTo>
                    <a:pt x="533399" y="21336"/>
                  </a:lnTo>
                </a:path>
                <a:path w="2155190" h="32385">
                  <a:moveTo>
                    <a:pt x="544067" y="21336"/>
                  </a:moveTo>
                  <a:lnTo>
                    <a:pt x="554735" y="21336"/>
                  </a:lnTo>
                </a:path>
                <a:path w="2155190" h="32385">
                  <a:moveTo>
                    <a:pt x="565403" y="21336"/>
                  </a:moveTo>
                  <a:lnTo>
                    <a:pt x="576071" y="21336"/>
                  </a:lnTo>
                </a:path>
                <a:path w="2155190" h="32385">
                  <a:moveTo>
                    <a:pt x="586739" y="21336"/>
                  </a:moveTo>
                  <a:lnTo>
                    <a:pt x="608075" y="21336"/>
                  </a:lnTo>
                </a:path>
                <a:path w="2155190" h="32385">
                  <a:moveTo>
                    <a:pt x="618743" y="21336"/>
                  </a:moveTo>
                  <a:lnTo>
                    <a:pt x="629411" y="21336"/>
                  </a:lnTo>
                </a:path>
                <a:path w="2155190" h="32385">
                  <a:moveTo>
                    <a:pt x="640079" y="21336"/>
                  </a:moveTo>
                  <a:lnTo>
                    <a:pt x="650747" y="21336"/>
                  </a:lnTo>
                </a:path>
                <a:path w="2155190" h="32385">
                  <a:moveTo>
                    <a:pt x="661415" y="21336"/>
                  </a:moveTo>
                  <a:lnTo>
                    <a:pt x="672083" y="21336"/>
                  </a:lnTo>
                </a:path>
                <a:path w="2155190" h="32385">
                  <a:moveTo>
                    <a:pt x="682751" y="21336"/>
                  </a:moveTo>
                  <a:lnTo>
                    <a:pt x="693419" y="21336"/>
                  </a:lnTo>
                </a:path>
                <a:path w="2155190" h="32385">
                  <a:moveTo>
                    <a:pt x="704088" y="21336"/>
                  </a:moveTo>
                  <a:lnTo>
                    <a:pt x="714755" y="21336"/>
                  </a:lnTo>
                </a:path>
                <a:path w="2155190" h="32385">
                  <a:moveTo>
                    <a:pt x="725424" y="21336"/>
                  </a:moveTo>
                  <a:lnTo>
                    <a:pt x="736091" y="21336"/>
                  </a:lnTo>
                </a:path>
                <a:path w="2155190" h="32385">
                  <a:moveTo>
                    <a:pt x="746759" y="21336"/>
                  </a:moveTo>
                  <a:lnTo>
                    <a:pt x="768095" y="21336"/>
                  </a:lnTo>
                </a:path>
                <a:path w="2155190" h="32385">
                  <a:moveTo>
                    <a:pt x="778763" y="21336"/>
                  </a:moveTo>
                  <a:lnTo>
                    <a:pt x="789431" y="21336"/>
                  </a:lnTo>
                </a:path>
                <a:path w="2155190" h="32385">
                  <a:moveTo>
                    <a:pt x="800100" y="21336"/>
                  </a:moveTo>
                  <a:lnTo>
                    <a:pt x="810767" y="21336"/>
                  </a:lnTo>
                </a:path>
                <a:path w="2155190" h="32385">
                  <a:moveTo>
                    <a:pt x="821436" y="21336"/>
                  </a:moveTo>
                  <a:lnTo>
                    <a:pt x="832103" y="21336"/>
                  </a:lnTo>
                </a:path>
                <a:path w="2155190" h="32385">
                  <a:moveTo>
                    <a:pt x="842771" y="21336"/>
                  </a:moveTo>
                  <a:lnTo>
                    <a:pt x="853439" y="21336"/>
                  </a:lnTo>
                </a:path>
                <a:path w="2155190" h="32385">
                  <a:moveTo>
                    <a:pt x="864107" y="21336"/>
                  </a:moveTo>
                  <a:lnTo>
                    <a:pt x="874775" y="21336"/>
                  </a:lnTo>
                </a:path>
                <a:path w="2155190" h="32385">
                  <a:moveTo>
                    <a:pt x="885443" y="21336"/>
                  </a:moveTo>
                  <a:lnTo>
                    <a:pt x="896111" y="21336"/>
                  </a:lnTo>
                </a:path>
                <a:path w="2155190" h="32385">
                  <a:moveTo>
                    <a:pt x="906779" y="21336"/>
                  </a:moveTo>
                  <a:lnTo>
                    <a:pt x="928115" y="21336"/>
                  </a:lnTo>
                </a:path>
                <a:path w="2155190" h="32385">
                  <a:moveTo>
                    <a:pt x="938783" y="21336"/>
                  </a:moveTo>
                  <a:lnTo>
                    <a:pt x="949451" y="21336"/>
                  </a:lnTo>
                </a:path>
                <a:path w="2155190" h="32385">
                  <a:moveTo>
                    <a:pt x="960119" y="21336"/>
                  </a:moveTo>
                  <a:lnTo>
                    <a:pt x="970787" y="21336"/>
                  </a:lnTo>
                </a:path>
                <a:path w="2155190" h="32385">
                  <a:moveTo>
                    <a:pt x="981455" y="21336"/>
                  </a:moveTo>
                  <a:lnTo>
                    <a:pt x="992123" y="21336"/>
                  </a:lnTo>
                </a:path>
                <a:path w="2155190" h="32385">
                  <a:moveTo>
                    <a:pt x="1002791" y="21336"/>
                  </a:moveTo>
                  <a:lnTo>
                    <a:pt x="1013459" y="21336"/>
                  </a:lnTo>
                </a:path>
                <a:path w="2155190" h="32385">
                  <a:moveTo>
                    <a:pt x="1024127" y="21336"/>
                  </a:moveTo>
                  <a:lnTo>
                    <a:pt x="1034795" y="21336"/>
                  </a:lnTo>
                </a:path>
                <a:path w="2155190" h="32385">
                  <a:moveTo>
                    <a:pt x="1045463" y="21336"/>
                  </a:moveTo>
                  <a:lnTo>
                    <a:pt x="1056131" y="21336"/>
                  </a:lnTo>
                </a:path>
                <a:path w="2155190" h="32385">
                  <a:moveTo>
                    <a:pt x="1066800" y="21336"/>
                  </a:moveTo>
                  <a:lnTo>
                    <a:pt x="1088135" y="21336"/>
                  </a:lnTo>
                </a:path>
                <a:path w="2155190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155190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155190" h="32385">
                  <a:moveTo>
                    <a:pt x="1141476" y="21336"/>
                  </a:moveTo>
                  <a:lnTo>
                    <a:pt x="1152143" y="21336"/>
                  </a:lnTo>
                </a:path>
                <a:path w="2155190" h="32385">
                  <a:moveTo>
                    <a:pt x="1162812" y="21336"/>
                  </a:moveTo>
                  <a:lnTo>
                    <a:pt x="1173479" y="21336"/>
                  </a:lnTo>
                </a:path>
                <a:path w="2155190" h="32385">
                  <a:moveTo>
                    <a:pt x="1184147" y="21336"/>
                  </a:moveTo>
                  <a:lnTo>
                    <a:pt x="1194815" y="21336"/>
                  </a:lnTo>
                </a:path>
                <a:path w="2155190" h="32385">
                  <a:moveTo>
                    <a:pt x="1205483" y="21336"/>
                  </a:moveTo>
                  <a:lnTo>
                    <a:pt x="1216151" y="21336"/>
                  </a:lnTo>
                </a:path>
                <a:path w="2155190" h="32385">
                  <a:moveTo>
                    <a:pt x="1226819" y="21336"/>
                  </a:moveTo>
                  <a:lnTo>
                    <a:pt x="1248155" y="21336"/>
                  </a:lnTo>
                </a:path>
                <a:path w="2155190" h="32385">
                  <a:moveTo>
                    <a:pt x="1258824" y="21336"/>
                  </a:moveTo>
                  <a:lnTo>
                    <a:pt x="1269491" y="21336"/>
                  </a:lnTo>
                </a:path>
                <a:path w="2155190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155190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155190" h="32385">
                  <a:moveTo>
                    <a:pt x="1322831" y="21336"/>
                  </a:moveTo>
                  <a:lnTo>
                    <a:pt x="1333499" y="21336"/>
                  </a:lnTo>
                </a:path>
                <a:path w="2155190" h="32385">
                  <a:moveTo>
                    <a:pt x="1344167" y="21336"/>
                  </a:moveTo>
                  <a:lnTo>
                    <a:pt x="1354835" y="21336"/>
                  </a:lnTo>
                </a:path>
                <a:path w="2155190" h="32385">
                  <a:moveTo>
                    <a:pt x="1365503" y="21336"/>
                  </a:moveTo>
                  <a:lnTo>
                    <a:pt x="1376171" y="21336"/>
                  </a:lnTo>
                </a:path>
                <a:path w="2155190" h="32385">
                  <a:moveTo>
                    <a:pt x="1386839" y="21336"/>
                  </a:moveTo>
                  <a:lnTo>
                    <a:pt x="1408175" y="21336"/>
                  </a:lnTo>
                </a:path>
                <a:path w="2155190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155190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155190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155190" h="32385">
                  <a:moveTo>
                    <a:pt x="1482852" y="21336"/>
                  </a:moveTo>
                  <a:lnTo>
                    <a:pt x="1493519" y="21336"/>
                  </a:lnTo>
                </a:path>
                <a:path w="2155190" h="32385">
                  <a:moveTo>
                    <a:pt x="1504188" y="21336"/>
                  </a:moveTo>
                  <a:lnTo>
                    <a:pt x="1514855" y="21336"/>
                  </a:lnTo>
                </a:path>
                <a:path w="2155190" h="32385">
                  <a:moveTo>
                    <a:pt x="1525524" y="21336"/>
                  </a:moveTo>
                  <a:lnTo>
                    <a:pt x="1536191" y="21336"/>
                  </a:lnTo>
                </a:path>
                <a:path w="2155190" h="32385">
                  <a:moveTo>
                    <a:pt x="1546859" y="21336"/>
                  </a:moveTo>
                  <a:lnTo>
                    <a:pt x="1568195" y="21336"/>
                  </a:lnTo>
                </a:path>
                <a:path w="2155190" h="32385">
                  <a:moveTo>
                    <a:pt x="1578864" y="21336"/>
                  </a:moveTo>
                  <a:lnTo>
                    <a:pt x="1589531" y="21336"/>
                  </a:lnTo>
                </a:path>
                <a:path w="2155190" h="32385">
                  <a:moveTo>
                    <a:pt x="1600200" y="21336"/>
                  </a:moveTo>
                  <a:lnTo>
                    <a:pt x="1610867" y="21336"/>
                  </a:lnTo>
                </a:path>
                <a:path w="2155190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155190" h="32385">
                  <a:moveTo>
                    <a:pt x="1642871" y="21336"/>
                  </a:moveTo>
                  <a:lnTo>
                    <a:pt x="1653539" y="21336"/>
                  </a:lnTo>
                </a:path>
                <a:path w="2155190" h="32385">
                  <a:moveTo>
                    <a:pt x="1664207" y="21336"/>
                  </a:moveTo>
                  <a:lnTo>
                    <a:pt x="1674875" y="21336"/>
                  </a:lnTo>
                </a:path>
                <a:path w="2155190" h="32385">
                  <a:moveTo>
                    <a:pt x="1685543" y="21336"/>
                  </a:moveTo>
                  <a:lnTo>
                    <a:pt x="1696211" y="21336"/>
                  </a:lnTo>
                </a:path>
                <a:path w="2155190" h="32385">
                  <a:moveTo>
                    <a:pt x="1706879" y="21336"/>
                  </a:moveTo>
                  <a:lnTo>
                    <a:pt x="1728215" y="21336"/>
                  </a:lnTo>
                </a:path>
                <a:path w="2155190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155190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155190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155190" h="32385">
                  <a:moveTo>
                    <a:pt x="1802891" y="21336"/>
                  </a:moveTo>
                  <a:lnTo>
                    <a:pt x="1813559" y="21336"/>
                  </a:lnTo>
                </a:path>
                <a:path w="2155190" h="32385">
                  <a:moveTo>
                    <a:pt x="1824227" y="21336"/>
                  </a:moveTo>
                  <a:lnTo>
                    <a:pt x="1834895" y="21336"/>
                  </a:lnTo>
                </a:path>
                <a:path w="2155190" h="32385">
                  <a:moveTo>
                    <a:pt x="1845564" y="21336"/>
                  </a:moveTo>
                  <a:lnTo>
                    <a:pt x="1856231" y="21336"/>
                  </a:lnTo>
                </a:path>
                <a:path w="2155190" h="32385">
                  <a:moveTo>
                    <a:pt x="1866900" y="21336"/>
                  </a:moveTo>
                  <a:lnTo>
                    <a:pt x="1888235" y="21336"/>
                  </a:lnTo>
                </a:path>
                <a:path w="2155190" h="32385">
                  <a:moveTo>
                    <a:pt x="170687" y="32003"/>
                  </a:moveTo>
                  <a:lnTo>
                    <a:pt x="202691" y="32003"/>
                  </a:lnTo>
                </a:path>
                <a:path w="2155190" h="32385">
                  <a:moveTo>
                    <a:pt x="213360" y="32003"/>
                  </a:moveTo>
                  <a:lnTo>
                    <a:pt x="245363" y="32003"/>
                  </a:lnTo>
                </a:path>
                <a:path w="2155190" h="32385">
                  <a:moveTo>
                    <a:pt x="256031" y="32003"/>
                  </a:moveTo>
                  <a:lnTo>
                    <a:pt x="298703" y="32003"/>
                  </a:lnTo>
                </a:path>
                <a:path w="2155190" h="32385">
                  <a:moveTo>
                    <a:pt x="309372" y="32003"/>
                  </a:moveTo>
                  <a:lnTo>
                    <a:pt x="341375" y="32003"/>
                  </a:lnTo>
                </a:path>
                <a:path w="2155190" h="32385">
                  <a:moveTo>
                    <a:pt x="352044" y="32003"/>
                  </a:moveTo>
                  <a:lnTo>
                    <a:pt x="384047" y="32003"/>
                  </a:lnTo>
                </a:path>
                <a:path w="2155190" h="32385">
                  <a:moveTo>
                    <a:pt x="394716" y="32003"/>
                  </a:moveTo>
                  <a:lnTo>
                    <a:pt x="426719" y="32003"/>
                  </a:lnTo>
                </a:path>
                <a:path w="2155190" h="32385">
                  <a:moveTo>
                    <a:pt x="448056" y="32003"/>
                  </a:moveTo>
                  <a:lnTo>
                    <a:pt x="480059" y="32003"/>
                  </a:lnTo>
                </a:path>
                <a:path w="2155190" h="32385">
                  <a:moveTo>
                    <a:pt x="490727" y="32003"/>
                  </a:moveTo>
                  <a:lnTo>
                    <a:pt x="522731" y="32003"/>
                  </a:lnTo>
                </a:path>
                <a:path w="2155190" h="32385">
                  <a:moveTo>
                    <a:pt x="533400" y="32003"/>
                  </a:moveTo>
                  <a:lnTo>
                    <a:pt x="565403" y="32003"/>
                  </a:lnTo>
                </a:path>
                <a:path w="2155190" h="32385">
                  <a:moveTo>
                    <a:pt x="576071" y="32003"/>
                  </a:moveTo>
                  <a:lnTo>
                    <a:pt x="618743" y="32003"/>
                  </a:lnTo>
                </a:path>
                <a:path w="2155190" h="32385">
                  <a:moveTo>
                    <a:pt x="629412" y="32003"/>
                  </a:moveTo>
                  <a:lnTo>
                    <a:pt x="661415" y="32003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440180" y="3339083"/>
              <a:ext cx="597407" cy="245363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456431" y="3440429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2003" y="0"/>
                  </a:lnTo>
                </a:path>
                <a:path w="352425">
                  <a:moveTo>
                    <a:pt x="42672" y="0"/>
                  </a:moveTo>
                  <a:lnTo>
                    <a:pt x="74675" y="0"/>
                  </a:lnTo>
                </a:path>
                <a:path w="352425">
                  <a:moveTo>
                    <a:pt x="96012" y="0"/>
                  </a:moveTo>
                  <a:lnTo>
                    <a:pt x="128015" y="0"/>
                  </a:lnTo>
                </a:path>
                <a:path w="352425">
                  <a:moveTo>
                    <a:pt x="138684" y="0"/>
                  </a:moveTo>
                  <a:lnTo>
                    <a:pt x="170687" y="0"/>
                  </a:lnTo>
                </a:path>
                <a:path w="352425">
                  <a:moveTo>
                    <a:pt x="181356" y="0"/>
                  </a:moveTo>
                  <a:lnTo>
                    <a:pt x="213359" y="0"/>
                  </a:lnTo>
                </a:path>
                <a:path w="352425">
                  <a:moveTo>
                    <a:pt x="224028" y="0"/>
                  </a:moveTo>
                  <a:lnTo>
                    <a:pt x="266699" y="0"/>
                  </a:lnTo>
                </a:path>
                <a:path w="352425">
                  <a:moveTo>
                    <a:pt x="277368" y="0"/>
                  </a:moveTo>
                  <a:lnTo>
                    <a:pt x="309371" y="0"/>
                  </a:lnTo>
                </a:path>
                <a:path w="352425">
                  <a:moveTo>
                    <a:pt x="320040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640580" y="3424427"/>
              <a:ext cx="4789932" cy="32003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880359" y="3435095"/>
              <a:ext cx="6539484" cy="42671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891027" y="3467099"/>
              <a:ext cx="6496811" cy="42671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923031" y="3477767"/>
              <a:ext cx="6411467" cy="7467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008375" y="3525773"/>
              <a:ext cx="2005964" cy="32384"/>
            </a:xfrm>
            <a:custGeom>
              <a:avLst/>
              <a:gdLst/>
              <a:ahLst/>
              <a:cxnLst/>
              <a:rect l="l" t="t" r="r" b="b"/>
              <a:pathLst>
                <a:path w="2005964" h="32385">
                  <a:moveTo>
                    <a:pt x="821435" y="0"/>
                  </a:moveTo>
                  <a:lnTo>
                    <a:pt x="832103" y="0"/>
                  </a:lnTo>
                </a:path>
                <a:path w="2005964" h="32385">
                  <a:moveTo>
                    <a:pt x="842771" y="0"/>
                  </a:moveTo>
                  <a:lnTo>
                    <a:pt x="864107" y="0"/>
                  </a:lnTo>
                </a:path>
                <a:path w="2005964" h="32385">
                  <a:moveTo>
                    <a:pt x="874775" y="0"/>
                  </a:moveTo>
                  <a:lnTo>
                    <a:pt x="885443" y="0"/>
                  </a:lnTo>
                </a:path>
                <a:path w="2005964" h="32385">
                  <a:moveTo>
                    <a:pt x="896111" y="0"/>
                  </a:moveTo>
                  <a:lnTo>
                    <a:pt x="906779" y="0"/>
                  </a:lnTo>
                </a:path>
                <a:path w="2005964" h="32385">
                  <a:moveTo>
                    <a:pt x="917447" y="0"/>
                  </a:moveTo>
                  <a:lnTo>
                    <a:pt x="928115" y="0"/>
                  </a:lnTo>
                </a:path>
                <a:path w="2005964" h="32385">
                  <a:moveTo>
                    <a:pt x="938783" y="0"/>
                  </a:moveTo>
                  <a:lnTo>
                    <a:pt x="949451" y="0"/>
                  </a:lnTo>
                </a:path>
                <a:path w="2005964" h="32385">
                  <a:moveTo>
                    <a:pt x="960119" y="0"/>
                  </a:moveTo>
                  <a:lnTo>
                    <a:pt x="970787" y="0"/>
                  </a:lnTo>
                </a:path>
                <a:path w="2005964" h="32385">
                  <a:moveTo>
                    <a:pt x="981455" y="0"/>
                  </a:moveTo>
                  <a:lnTo>
                    <a:pt x="992123" y="0"/>
                  </a:lnTo>
                </a:path>
                <a:path w="2005964" h="32385">
                  <a:moveTo>
                    <a:pt x="1002791" y="0"/>
                  </a:moveTo>
                  <a:lnTo>
                    <a:pt x="1024127" y="0"/>
                  </a:lnTo>
                </a:path>
                <a:path w="2005964" h="32385">
                  <a:moveTo>
                    <a:pt x="1034795" y="0"/>
                  </a:moveTo>
                  <a:lnTo>
                    <a:pt x="1045463" y="0"/>
                  </a:lnTo>
                </a:path>
                <a:path w="2005964" h="32385">
                  <a:moveTo>
                    <a:pt x="1056131" y="0"/>
                  </a:moveTo>
                  <a:lnTo>
                    <a:pt x="1066799" y="0"/>
                  </a:lnTo>
                </a:path>
                <a:path w="2005964" h="32385">
                  <a:moveTo>
                    <a:pt x="1077467" y="0"/>
                  </a:moveTo>
                  <a:lnTo>
                    <a:pt x="1088135" y="0"/>
                  </a:lnTo>
                </a:path>
                <a:path w="2005964" h="32385">
                  <a:moveTo>
                    <a:pt x="1098803" y="0"/>
                  </a:moveTo>
                  <a:lnTo>
                    <a:pt x="1109471" y="0"/>
                  </a:lnTo>
                </a:path>
                <a:path w="2005964" h="32385">
                  <a:moveTo>
                    <a:pt x="1120139" y="0"/>
                  </a:moveTo>
                  <a:lnTo>
                    <a:pt x="1130807" y="0"/>
                  </a:lnTo>
                </a:path>
                <a:path w="2005964" h="32385">
                  <a:moveTo>
                    <a:pt x="1141475" y="0"/>
                  </a:moveTo>
                  <a:lnTo>
                    <a:pt x="1152143" y="0"/>
                  </a:lnTo>
                </a:path>
                <a:path w="2005964" h="32385">
                  <a:moveTo>
                    <a:pt x="1162811" y="0"/>
                  </a:moveTo>
                  <a:lnTo>
                    <a:pt x="1184147" y="0"/>
                  </a:lnTo>
                </a:path>
                <a:path w="2005964" h="32385">
                  <a:moveTo>
                    <a:pt x="1194815" y="0"/>
                  </a:moveTo>
                  <a:lnTo>
                    <a:pt x="1205483" y="0"/>
                  </a:lnTo>
                </a:path>
                <a:path w="2005964" h="32385">
                  <a:moveTo>
                    <a:pt x="1216151" y="0"/>
                  </a:moveTo>
                  <a:lnTo>
                    <a:pt x="1226819" y="0"/>
                  </a:lnTo>
                </a:path>
                <a:path w="2005964" h="32385">
                  <a:moveTo>
                    <a:pt x="1237487" y="0"/>
                  </a:moveTo>
                  <a:lnTo>
                    <a:pt x="1248155" y="0"/>
                  </a:lnTo>
                </a:path>
                <a:path w="2005964" h="32385">
                  <a:moveTo>
                    <a:pt x="1258823" y="0"/>
                  </a:moveTo>
                  <a:lnTo>
                    <a:pt x="1269491" y="0"/>
                  </a:lnTo>
                </a:path>
                <a:path w="2005964" h="32385">
                  <a:moveTo>
                    <a:pt x="1280159" y="0"/>
                  </a:moveTo>
                  <a:lnTo>
                    <a:pt x="1290827" y="0"/>
                  </a:lnTo>
                </a:path>
                <a:path w="2005964" h="32385">
                  <a:moveTo>
                    <a:pt x="1301495" y="0"/>
                  </a:moveTo>
                  <a:lnTo>
                    <a:pt x="1312163" y="0"/>
                  </a:lnTo>
                </a:path>
                <a:path w="2005964" h="32385">
                  <a:moveTo>
                    <a:pt x="1322831" y="0"/>
                  </a:moveTo>
                  <a:lnTo>
                    <a:pt x="1344167" y="0"/>
                  </a:lnTo>
                </a:path>
                <a:path w="2005964" h="32385">
                  <a:moveTo>
                    <a:pt x="1354835" y="0"/>
                  </a:moveTo>
                  <a:lnTo>
                    <a:pt x="1365503" y="0"/>
                  </a:lnTo>
                </a:path>
                <a:path w="2005964" h="32385">
                  <a:moveTo>
                    <a:pt x="1376171" y="0"/>
                  </a:moveTo>
                  <a:lnTo>
                    <a:pt x="1386839" y="0"/>
                  </a:lnTo>
                </a:path>
                <a:path w="2005964" h="32385">
                  <a:moveTo>
                    <a:pt x="1397507" y="0"/>
                  </a:moveTo>
                  <a:lnTo>
                    <a:pt x="1408175" y="0"/>
                  </a:lnTo>
                </a:path>
                <a:path w="2005964" h="32385">
                  <a:moveTo>
                    <a:pt x="1418843" y="0"/>
                  </a:moveTo>
                  <a:lnTo>
                    <a:pt x="1429511" y="0"/>
                  </a:lnTo>
                </a:path>
                <a:path w="2005964" h="32385">
                  <a:moveTo>
                    <a:pt x="1440179" y="0"/>
                  </a:moveTo>
                  <a:lnTo>
                    <a:pt x="1450847" y="0"/>
                  </a:lnTo>
                </a:path>
                <a:path w="2005964" h="32385">
                  <a:moveTo>
                    <a:pt x="1461515" y="0"/>
                  </a:moveTo>
                  <a:lnTo>
                    <a:pt x="1472183" y="0"/>
                  </a:lnTo>
                </a:path>
                <a:path w="2005964" h="32385">
                  <a:moveTo>
                    <a:pt x="1482851" y="0"/>
                  </a:moveTo>
                  <a:lnTo>
                    <a:pt x="1504187" y="0"/>
                  </a:lnTo>
                </a:path>
                <a:path w="2005964" h="32385">
                  <a:moveTo>
                    <a:pt x="1514855" y="0"/>
                  </a:moveTo>
                  <a:lnTo>
                    <a:pt x="1525523" y="0"/>
                  </a:lnTo>
                </a:path>
                <a:path w="2005964" h="32385">
                  <a:moveTo>
                    <a:pt x="1536191" y="0"/>
                  </a:moveTo>
                  <a:lnTo>
                    <a:pt x="1546859" y="0"/>
                  </a:lnTo>
                </a:path>
                <a:path w="2005964" h="32385">
                  <a:moveTo>
                    <a:pt x="1557527" y="0"/>
                  </a:moveTo>
                  <a:lnTo>
                    <a:pt x="1568195" y="0"/>
                  </a:lnTo>
                </a:path>
                <a:path w="2005964" h="32385">
                  <a:moveTo>
                    <a:pt x="1578863" y="0"/>
                  </a:moveTo>
                  <a:lnTo>
                    <a:pt x="1589531" y="0"/>
                  </a:lnTo>
                </a:path>
                <a:path w="2005964" h="32385">
                  <a:moveTo>
                    <a:pt x="1600199" y="0"/>
                  </a:moveTo>
                  <a:lnTo>
                    <a:pt x="1610867" y="0"/>
                  </a:lnTo>
                </a:path>
                <a:path w="2005964" h="32385">
                  <a:moveTo>
                    <a:pt x="1621535" y="0"/>
                  </a:moveTo>
                  <a:lnTo>
                    <a:pt x="1632203" y="0"/>
                  </a:lnTo>
                </a:path>
                <a:path w="2005964" h="32385">
                  <a:moveTo>
                    <a:pt x="1642871" y="0"/>
                  </a:moveTo>
                  <a:lnTo>
                    <a:pt x="1664207" y="0"/>
                  </a:lnTo>
                </a:path>
                <a:path w="2005964" h="32385">
                  <a:moveTo>
                    <a:pt x="1674875" y="0"/>
                  </a:moveTo>
                  <a:lnTo>
                    <a:pt x="1685543" y="0"/>
                  </a:lnTo>
                </a:path>
                <a:path w="2005964" h="32385">
                  <a:moveTo>
                    <a:pt x="1696211" y="0"/>
                  </a:moveTo>
                  <a:lnTo>
                    <a:pt x="1706879" y="0"/>
                  </a:lnTo>
                </a:path>
                <a:path w="2005964" h="32385">
                  <a:moveTo>
                    <a:pt x="1717547" y="0"/>
                  </a:moveTo>
                  <a:lnTo>
                    <a:pt x="1728215" y="0"/>
                  </a:lnTo>
                </a:path>
                <a:path w="2005964" h="32385">
                  <a:moveTo>
                    <a:pt x="1738883" y="0"/>
                  </a:moveTo>
                  <a:lnTo>
                    <a:pt x="1749551" y="0"/>
                  </a:lnTo>
                </a:path>
                <a:path w="2005964" h="32385">
                  <a:moveTo>
                    <a:pt x="1760219" y="0"/>
                  </a:moveTo>
                  <a:lnTo>
                    <a:pt x="1770887" y="0"/>
                  </a:lnTo>
                </a:path>
                <a:path w="2005964" h="32385">
                  <a:moveTo>
                    <a:pt x="1781555" y="0"/>
                  </a:moveTo>
                  <a:lnTo>
                    <a:pt x="1792223" y="0"/>
                  </a:lnTo>
                </a:path>
                <a:path w="2005964" h="32385">
                  <a:moveTo>
                    <a:pt x="1802891" y="0"/>
                  </a:moveTo>
                  <a:lnTo>
                    <a:pt x="1824227" y="0"/>
                  </a:lnTo>
                </a:path>
                <a:path w="2005964" h="32385">
                  <a:moveTo>
                    <a:pt x="1834895" y="0"/>
                  </a:moveTo>
                  <a:lnTo>
                    <a:pt x="1845563" y="0"/>
                  </a:lnTo>
                </a:path>
                <a:path w="2005964" h="32385">
                  <a:moveTo>
                    <a:pt x="1856231" y="0"/>
                  </a:moveTo>
                  <a:lnTo>
                    <a:pt x="1866899" y="0"/>
                  </a:lnTo>
                </a:path>
                <a:path w="2005964" h="32385">
                  <a:moveTo>
                    <a:pt x="1877567" y="0"/>
                  </a:moveTo>
                  <a:lnTo>
                    <a:pt x="1888235" y="0"/>
                  </a:lnTo>
                </a:path>
                <a:path w="2005964" h="32385">
                  <a:moveTo>
                    <a:pt x="1898903" y="0"/>
                  </a:moveTo>
                  <a:lnTo>
                    <a:pt x="1909571" y="0"/>
                  </a:lnTo>
                </a:path>
                <a:path w="2005964" h="32385">
                  <a:moveTo>
                    <a:pt x="1920239" y="0"/>
                  </a:moveTo>
                  <a:lnTo>
                    <a:pt x="1930907" y="0"/>
                  </a:lnTo>
                </a:path>
                <a:path w="2005964" h="32385">
                  <a:moveTo>
                    <a:pt x="1941575" y="0"/>
                  </a:moveTo>
                  <a:lnTo>
                    <a:pt x="1952243" y="0"/>
                  </a:lnTo>
                </a:path>
                <a:path w="2005964" h="32385">
                  <a:moveTo>
                    <a:pt x="1962911" y="0"/>
                  </a:moveTo>
                  <a:lnTo>
                    <a:pt x="1984247" y="0"/>
                  </a:lnTo>
                </a:path>
                <a:path w="2005964" h="32385">
                  <a:moveTo>
                    <a:pt x="1994915" y="0"/>
                  </a:moveTo>
                  <a:lnTo>
                    <a:pt x="2005583" y="0"/>
                  </a:lnTo>
                </a:path>
                <a:path w="2005964" h="32385">
                  <a:moveTo>
                    <a:pt x="0" y="21336"/>
                  </a:moveTo>
                  <a:lnTo>
                    <a:pt x="10667" y="21336"/>
                  </a:lnTo>
                </a:path>
                <a:path w="2005964" h="32385">
                  <a:moveTo>
                    <a:pt x="21336" y="21336"/>
                  </a:moveTo>
                  <a:lnTo>
                    <a:pt x="32003" y="21336"/>
                  </a:lnTo>
                </a:path>
                <a:path w="2005964" h="32385">
                  <a:moveTo>
                    <a:pt x="42671" y="21336"/>
                  </a:moveTo>
                  <a:lnTo>
                    <a:pt x="64007" y="21336"/>
                  </a:lnTo>
                </a:path>
                <a:path w="2005964" h="32385">
                  <a:moveTo>
                    <a:pt x="74675" y="21336"/>
                  </a:moveTo>
                  <a:lnTo>
                    <a:pt x="85343" y="21336"/>
                  </a:lnTo>
                </a:path>
                <a:path w="2005964" h="32385">
                  <a:moveTo>
                    <a:pt x="96012" y="21336"/>
                  </a:moveTo>
                  <a:lnTo>
                    <a:pt x="106679" y="21336"/>
                  </a:lnTo>
                </a:path>
                <a:path w="2005964" h="32385">
                  <a:moveTo>
                    <a:pt x="117348" y="21336"/>
                  </a:moveTo>
                  <a:lnTo>
                    <a:pt x="128015" y="21336"/>
                  </a:lnTo>
                </a:path>
                <a:path w="2005964" h="32385">
                  <a:moveTo>
                    <a:pt x="138683" y="21336"/>
                  </a:moveTo>
                  <a:lnTo>
                    <a:pt x="149351" y="21336"/>
                  </a:lnTo>
                </a:path>
                <a:path w="2005964" h="32385">
                  <a:moveTo>
                    <a:pt x="160019" y="21336"/>
                  </a:moveTo>
                  <a:lnTo>
                    <a:pt x="170687" y="21336"/>
                  </a:lnTo>
                </a:path>
                <a:path w="2005964" h="32385">
                  <a:moveTo>
                    <a:pt x="181356" y="21336"/>
                  </a:moveTo>
                  <a:lnTo>
                    <a:pt x="192023" y="21336"/>
                  </a:lnTo>
                </a:path>
                <a:path w="2005964" h="32385">
                  <a:moveTo>
                    <a:pt x="202692" y="21336"/>
                  </a:moveTo>
                  <a:lnTo>
                    <a:pt x="224027" y="21336"/>
                  </a:lnTo>
                </a:path>
                <a:path w="2005964" h="32385">
                  <a:moveTo>
                    <a:pt x="234695" y="21336"/>
                  </a:moveTo>
                  <a:lnTo>
                    <a:pt x="245363" y="21336"/>
                  </a:lnTo>
                </a:path>
                <a:path w="2005964" h="32385">
                  <a:moveTo>
                    <a:pt x="256031" y="21336"/>
                  </a:moveTo>
                  <a:lnTo>
                    <a:pt x="266699" y="21336"/>
                  </a:lnTo>
                </a:path>
                <a:path w="2005964" h="32385">
                  <a:moveTo>
                    <a:pt x="277367" y="21336"/>
                  </a:moveTo>
                  <a:lnTo>
                    <a:pt x="288035" y="21336"/>
                  </a:lnTo>
                </a:path>
                <a:path w="2005964" h="32385">
                  <a:moveTo>
                    <a:pt x="298703" y="21336"/>
                  </a:moveTo>
                  <a:lnTo>
                    <a:pt x="309371" y="21336"/>
                  </a:lnTo>
                </a:path>
                <a:path w="2005964" h="32385">
                  <a:moveTo>
                    <a:pt x="320039" y="21336"/>
                  </a:moveTo>
                  <a:lnTo>
                    <a:pt x="330707" y="21336"/>
                  </a:lnTo>
                </a:path>
                <a:path w="2005964" h="32385">
                  <a:moveTo>
                    <a:pt x="341375" y="21336"/>
                  </a:moveTo>
                  <a:lnTo>
                    <a:pt x="352043" y="21336"/>
                  </a:lnTo>
                </a:path>
                <a:path w="2005964" h="32385">
                  <a:moveTo>
                    <a:pt x="362711" y="21336"/>
                  </a:moveTo>
                  <a:lnTo>
                    <a:pt x="384047" y="21336"/>
                  </a:lnTo>
                </a:path>
                <a:path w="2005964" h="32385">
                  <a:moveTo>
                    <a:pt x="394715" y="21336"/>
                  </a:moveTo>
                  <a:lnTo>
                    <a:pt x="405383" y="21336"/>
                  </a:lnTo>
                </a:path>
                <a:path w="2005964" h="32385">
                  <a:moveTo>
                    <a:pt x="416051" y="21336"/>
                  </a:moveTo>
                  <a:lnTo>
                    <a:pt x="426719" y="21336"/>
                  </a:lnTo>
                </a:path>
                <a:path w="2005964" h="32385">
                  <a:moveTo>
                    <a:pt x="437387" y="21336"/>
                  </a:moveTo>
                  <a:lnTo>
                    <a:pt x="448055" y="21336"/>
                  </a:lnTo>
                </a:path>
                <a:path w="2005964" h="32385">
                  <a:moveTo>
                    <a:pt x="458723" y="21336"/>
                  </a:moveTo>
                  <a:lnTo>
                    <a:pt x="469391" y="21336"/>
                  </a:lnTo>
                </a:path>
                <a:path w="2005964" h="32385">
                  <a:moveTo>
                    <a:pt x="480059" y="21336"/>
                  </a:moveTo>
                  <a:lnTo>
                    <a:pt x="490727" y="21336"/>
                  </a:lnTo>
                </a:path>
                <a:path w="2005964" h="32385">
                  <a:moveTo>
                    <a:pt x="501395" y="21336"/>
                  </a:moveTo>
                  <a:lnTo>
                    <a:pt x="512063" y="21336"/>
                  </a:lnTo>
                </a:path>
                <a:path w="2005964" h="32385">
                  <a:moveTo>
                    <a:pt x="522731" y="21336"/>
                  </a:moveTo>
                  <a:lnTo>
                    <a:pt x="544067" y="21336"/>
                  </a:lnTo>
                </a:path>
                <a:path w="2005964" h="32385">
                  <a:moveTo>
                    <a:pt x="554735" y="21336"/>
                  </a:moveTo>
                  <a:lnTo>
                    <a:pt x="565403" y="21336"/>
                  </a:lnTo>
                </a:path>
                <a:path w="2005964" h="32385">
                  <a:moveTo>
                    <a:pt x="576071" y="21336"/>
                  </a:moveTo>
                  <a:lnTo>
                    <a:pt x="586739" y="21336"/>
                  </a:lnTo>
                </a:path>
                <a:path w="2005964" h="32385">
                  <a:moveTo>
                    <a:pt x="597407" y="21336"/>
                  </a:moveTo>
                  <a:lnTo>
                    <a:pt x="608075" y="21336"/>
                  </a:lnTo>
                </a:path>
                <a:path w="2005964" h="32385">
                  <a:moveTo>
                    <a:pt x="618743" y="21336"/>
                  </a:moveTo>
                  <a:lnTo>
                    <a:pt x="629411" y="21336"/>
                  </a:lnTo>
                </a:path>
                <a:path w="2005964" h="32385">
                  <a:moveTo>
                    <a:pt x="640079" y="21336"/>
                  </a:moveTo>
                  <a:lnTo>
                    <a:pt x="650747" y="21336"/>
                  </a:lnTo>
                </a:path>
                <a:path w="2005964" h="32385">
                  <a:moveTo>
                    <a:pt x="661415" y="21336"/>
                  </a:moveTo>
                  <a:lnTo>
                    <a:pt x="672083" y="21336"/>
                  </a:lnTo>
                </a:path>
                <a:path w="2005964" h="32385">
                  <a:moveTo>
                    <a:pt x="682751" y="21336"/>
                  </a:moveTo>
                  <a:lnTo>
                    <a:pt x="704087" y="21336"/>
                  </a:lnTo>
                </a:path>
                <a:path w="2005964" h="32385">
                  <a:moveTo>
                    <a:pt x="714755" y="21336"/>
                  </a:moveTo>
                  <a:lnTo>
                    <a:pt x="725423" y="21336"/>
                  </a:lnTo>
                </a:path>
                <a:path w="2005964" h="32385">
                  <a:moveTo>
                    <a:pt x="736091" y="21336"/>
                  </a:moveTo>
                  <a:lnTo>
                    <a:pt x="746759" y="21336"/>
                  </a:lnTo>
                </a:path>
                <a:path w="2005964" h="32385">
                  <a:moveTo>
                    <a:pt x="757427" y="21336"/>
                  </a:moveTo>
                  <a:lnTo>
                    <a:pt x="768095" y="21336"/>
                  </a:lnTo>
                </a:path>
                <a:path w="2005964" h="32385">
                  <a:moveTo>
                    <a:pt x="778763" y="21336"/>
                  </a:moveTo>
                  <a:lnTo>
                    <a:pt x="789431" y="21336"/>
                  </a:lnTo>
                </a:path>
                <a:path w="2005964" h="32385">
                  <a:moveTo>
                    <a:pt x="800099" y="21336"/>
                  </a:moveTo>
                  <a:lnTo>
                    <a:pt x="810767" y="21336"/>
                  </a:lnTo>
                </a:path>
                <a:path w="2005964" h="32385">
                  <a:moveTo>
                    <a:pt x="821435" y="21336"/>
                  </a:moveTo>
                  <a:lnTo>
                    <a:pt x="832103" y="21336"/>
                  </a:lnTo>
                </a:path>
                <a:path w="2005964" h="32385">
                  <a:moveTo>
                    <a:pt x="842771" y="21336"/>
                  </a:moveTo>
                  <a:lnTo>
                    <a:pt x="864107" y="21336"/>
                  </a:lnTo>
                </a:path>
                <a:path w="2005964" h="32385">
                  <a:moveTo>
                    <a:pt x="874775" y="21336"/>
                  </a:moveTo>
                  <a:lnTo>
                    <a:pt x="885443" y="21336"/>
                  </a:lnTo>
                </a:path>
                <a:path w="2005964" h="32385">
                  <a:moveTo>
                    <a:pt x="896111" y="21336"/>
                  </a:moveTo>
                  <a:lnTo>
                    <a:pt x="906779" y="21336"/>
                  </a:lnTo>
                </a:path>
                <a:path w="2005964" h="32385">
                  <a:moveTo>
                    <a:pt x="917447" y="21336"/>
                  </a:moveTo>
                  <a:lnTo>
                    <a:pt x="928115" y="21336"/>
                  </a:lnTo>
                </a:path>
                <a:path w="2005964" h="32385">
                  <a:moveTo>
                    <a:pt x="938783" y="21336"/>
                  </a:moveTo>
                  <a:lnTo>
                    <a:pt x="949451" y="21336"/>
                  </a:lnTo>
                </a:path>
                <a:path w="2005964" h="32385">
                  <a:moveTo>
                    <a:pt x="960119" y="21336"/>
                  </a:moveTo>
                  <a:lnTo>
                    <a:pt x="970787" y="21336"/>
                  </a:lnTo>
                </a:path>
                <a:path w="2005964" h="32385">
                  <a:moveTo>
                    <a:pt x="981455" y="21336"/>
                  </a:moveTo>
                  <a:lnTo>
                    <a:pt x="992123" y="21336"/>
                  </a:lnTo>
                </a:path>
                <a:path w="2005964" h="32385">
                  <a:moveTo>
                    <a:pt x="1002791" y="21336"/>
                  </a:moveTo>
                  <a:lnTo>
                    <a:pt x="1024127" y="21336"/>
                  </a:lnTo>
                </a:path>
                <a:path w="2005964" h="32385">
                  <a:moveTo>
                    <a:pt x="1034795" y="21336"/>
                  </a:moveTo>
                  <a:lnTo>
                    <a:pt x="1045463" y="21336"/>
                  </a:lnTo>
                </a:path>
                <a:path w="2005964" h="32385">
                  <a:moveTo>
                    <a:pt x="1056131" y="21336"/>
                  </a:moveTo>
                  <a:lnTo>
                    <a:pt x="1066799" y="21336"/>
                  </a:lnTo>
                </a:path>
                <a:path w="2005964" h="32385">
                  <a:moveTo>
                    <a:pt x="1077467" y="21336"/>
                  </a:moveTo>
                  <a:lnTo>
                    <a:pt x="1088135" y="21336"/>
                  </a:lnTo>
                </a:path>
                <a:path w="2005964" h="32385">
                  <a:moveTo>
                    <a:pt x="1098803" y="21336"/>
                  </a:moveTo>
                  <a:lnTo>
                    <a:pt x="1109471" y="21336"/>
                  </a:lnTo>
                </a:path>
                <a:path w="2005964" h="32385">
                  <a:moveTo>
                    <a:pt x="1120139" y="21336"/>
                  </a:moveTo>
                  <a:lnTo>
                    <a:pt x="1130807" y="21336"/>
                  </a:lnTo>
                </a:path>
                <a:path w="2005964" h="32385">
                  <a:moveTo>
                    <a:pt x="1141475" y="21336"/>
                  </a:moveTo>
                  <a:lnTo>
                    <a:pt x="1152143" y="21336"/>
                  </a:lnTo>
                </a:path>
                <a:path w="2005964" h="32385">
                  <a:moveTo>
                    <a:pt x="1162811" y="21336"/>
                  </a:moveTo>
                  <a:lnTo>
                    <a:pt x="1184147" y="21336"/>
                  </a:lnTo>
                </a:path>
                <a:path w="2005964" h="32385">
                  <a:moveTo>
                    <a:pt x="1194815" y="21336"/>
                  </a:moveTo>
                  <a:lnTo>
                    <a:pt x="1205483" y="21336"/>
                  </a:lnTo>
                </a:path>
                <a:path w="2005964" h="32385">
                  <a:moveTo>
                    <a:pt x="1216151" y="21336"/>
                  </a:moveTo>
                  <a:lnTo>
                    <a:pt x="1226819" y="21336"/>
                  </a:lnTo>
                </a:path>
                <a:path w="2005964" h="32385">
                  <a:moveTo>
                    <a:pt x="1237487" y="21336"/>
                  </a:moveTo>
                  <a:lnTo>
                    <a:pt x="1248155" y="21336"/>
                  </a:lnTo>
                </a:path>
                <a:path w="2005964" h="32385">
                  <a:moveTo>
                    <a:pt x="1258823" y="21336"/>
                  </a:moveTo>
                  <a:lnTo>
                    <a:pt x="1269491" y="21336"/>
                  </a:lnTo>
                </a:path>
                <a:path w="2005964" h="32385">
                  <a:moveTo>
                    <a:pt x="1280159" y="21336"/>
                  </a:moveTo>
                  <a:lnTo>
                    <a:pt x="1290827" y="21336"/>
                  </a:lnTo>
                </a:path>
                <a:path w="2005964" h="32385">
                  <a:moveTo>
                    <a:pt x="1301495" y="21336"/>
                  </a:moveTo>
                  <a:lnTo>
                    <a:pt x="1312163" y="21336"/>
                  </a:lnTo>
                </a:path>
                <a:path w="2005964" h="32385">
                  <a:moveTo>
                    <a:pt x="1322831" y="21336"/>
                  </a:moveTo>
                  <a:lnTo>
                    <a:pt x="1344167" y="21336"/>
                  </a:lnTo>
                </a:path>
                <a:path w="2005964" h="32385">
                  <a:moveTo>
                    <a:pt x="1354835" y="21336"/>
                  </a:moveTo>
                  <a:lnTo>
                    <a:pt x="1365503" y="21336"/>
                  </a:lnTo>
                </a:path>
                <a:path w="2005964" h="32385">
                  <a:moveTo>
                    <a:pt x="1376171" y="21336"/>
                  </a:moveTo>
                  <a:lnTo>
                    <a:pt x="1386839" y="21336"/>
                  </a:lnTo>
                </a:path>
                <a:path w="2005964" h="32385">
                  <a:moveTo>
                    <a:pt x="1397507" y="21336"/>
                  </a:moveTo>
                  <a:lnTo>
                    <a:pt x="1408175" y="21336"/>
                  </a:lnTo>
                </a:path>
                <a:path w="2005964" h="32385">
                  <a:moveTo>
                    <a:pt x="1418843" y="21336"/>
                  </a:moveTo>
                  <a:lnTo>
                    <a:pt x="1429511" y="21336"/>
                  </a:lnTo>
                </a:path>
                <a:path w="2005964" h="32385">
                  <a:moveTo>
                    <a:pt x="1440179" y="21336"/>
                  </a:moveTo>
                  <a:lnTo>
                    <a:pt x="1450847" y="21336"/>
                  </a:lnTo>
                </a:path>
                <a:path w="2005964" h="32385">
                  <a:moveTo>
                    <a:pt x="1461515" y="21336"/>
                  </a:moveTo>
                  <a:lnTo>
                    <a:pt x="1472183" y="21336"/>
                  </a:lnTo>
                </a:path>
                <a:path w="2005964" h="32385">
                  <a:moveTo>
                    <a:pt x="1482851" y="21336"/>
                  </a:moveTo>
                  <a:lnTo>
                    <a:pt x="1504187" y="21336"/>
                  </a:lnTo>
                </a:path>
                <a:path w="2005964" h="32385">
                  <a:moveTo>
                    <a:pt x="1514855" y="21336"/>
                  </a:moveTo>
                  <a:lnTo>
                    <a:pt x="1525523" y="21336"/>
                  </a:lnTo>
                </a:path>
                <a:path w="2005964" h="32385">
                  <a:moveTo>
                    <a:pt x="1536191" y="21336"/>
                  </a:moveTo>
                  <a:lnTo>
                    <a:pt x="1546859" y="21336"/>
                  </a:lnTo>
                </a:path>
                <a:path w="2005964" h="32385">
                  <a:moveTo>
                    <a:pt x="1557527" y="21336"/>
                  </a:moveTo>
                  <a:lnTo>
                    <a:pt x="1568195" y="21336"/>
                  </a:lnTo>
                </a:path>
                <a:path w="2005964" h="32385">
                  <a:moveTo>
                    <a:pt x="1578863" y="21336"/>
                  </a:moveTo>
                  <a:lnTo>
                    <a:pt x="1589531" y="21336"/>
                  </a:lnTo>
                </a:path>
                <a:path w="2005964" h="32385">
                  <a:moveTo>
                    <a:pt x="1600199" y="21336"/>
                  </a:moveTo>
                  <a:lnTo>
                    <a:pt x="1610867" y="21336"/>
                  </a:lnTo>
                </a:path>
                <a:path w="2005964" h="32385">
                  <a:moveTo>
                    <a:pt x="1621535" y="21336"/>
                  </a:moveTo>
                  <a:lnTo>
                    <a:pt x="1632203" y="21336"/>
                  </a:lnTo>
                </a:path>
                <a:path w="2005964" h="32385">
                  <a:moveTo>
                    <a:pt x="1642871" y="21336"/>
                  </a:moveTo>
                  <a:lnTo>
                    <a:pt x="1664207" y="21336"/>
                  </a:lnTo>
                </a:path>
                <a:path w="2005964" h="32385">
                  <a:moveTo>
                    <a:pt x="1674875" y="21336"/>
                  </a:moveTo>
                  <a:lnTo>
                    <a:pt x="1685543" y="21336"/>
                  </a:lnTo>
                </a:path>
                <a:path w="2005964" h="32385">
                  <a:moveTo>
                    <a:pt x="1696211" y="21336"/>
                  </a:moveTo>
                  <a:lnTo>
                    <a:pt x="1706879" y="21336"/>
                  </a:lnTo>
                </a:path>
                <a:path w="2005964" h="32385">
                  <a:moveTo>
                    <a:pt x="1717547" y="21336"/>
                  </a:moveTo>
                  <a:lnTo>
                    <a:pt x="1728215" y="21336"/>
                  </a:lnTo>
                </a:path>
                <a:path w="2005964" h="32385">
                  <a:moveTo>
                    <a:pt x="1738883" y="21336"/>
                  </a:moveTo>
                  <a:lnTo>
                    <a:pt x="1749551" y="21336"/>
                  </a:lnTo>
                </a:path>
                <a:path w="2005964" h="32385">
                  <a:moveTo>
                    <a:pt x="1760219" y="21336"/>
                  </a:moveTo>
                  <a:lnTo>
                    <a:pt x="1770887" y="21336"/>
                  </a:lnTo>
                </a:path>
                <a:path w="2005964" h="32385">
                  <a:moveTo>
                    <a:pt x="1781555" y="21336"/>
                  </a:moveTo>
                  <a:lnTo>
                    <a:pt x="1792223" y="21336"/>
                  </a:lnTo>
                </a:path>
                <a:path w="2005964" h="32385">
                  <a:moveTo>
                    <a:pt x="1802891" y="21336"/>
                  </a:moveTo>
                  <a:lnTo>
                    <a:pt x="1824227" y="21336"/>
                  </a:lnTo>
                </a:path>
                <a:path w="2005964" h="32385">
                  <a:moveTo>
                    <a:pt x="1834895" y="21336"/>
                  </a:moveTo>
                  <a:lnTo>
                    <a:pt x="1845563" y="21336"/>
                  </a:lnTo>
                </a:path>
                <a:path w="2005964" h="32385">
                  <a:moveTo>
                    <a:pt x="1856231" y="21336"/>
                  </a:moveTo>
                  <a:lnTo>
                    <a:pt x="1866899" y="21336"/>
                  </a:lnTo>
                </a:path>
                <a:path w="2005964" h="32385">
                  <a:moveTo>
                    <a:pt x="1877567" y="21336"/>
                  </a:moveTo>
                  <a:lnTo>
                    <a:pt x="1888235" y="21336"/>
                  </a:lnTo>
                </a:path>
                <a:path w="2005964" h="32385">
                  <a:moveTo>
                    <a:pt x="1898903" y="21336"/>
                  </a:moveTo>
                  <a:lnTo>
                    <a:pt x="1909571" y="21336"/>
                  </a:lnTo>
                </a:path>
                <a:path w="2005964" h="32385">
                  <a:moveTo>
                    <a:pt x="1920239" y="21336"/>
                  </a:moveTo>
                  <a:lnTo>
                    <a:pt x="1930907" y="21336"/>
                  </a:lnTo>
                </a:path>
                <a:path w="2005964" h="32385">
                  <a:moveTo>
                    <a:pt x="1941575" y="21336"/>
                  </a:moveTo>
                  <a:lnTo>
                    <a:pt x="1952243" y="21336"/>
                  </a:lnTo>
                </a:path>
                <a:path w="2005964" h="32385">
                  <a:moveTo>
                    <a:pt x="1962911" y="21336"/>
                  </a:moveTo>
                  <a:lnTo>
                    <a:pt x="1984247" y="21336"/>
                  </a:lnTo>
                </a:path>
                <a:path w="2005964" h="32385">
                  <a:moveTo>
                    <a:pt x="1994915" y="21336"/>
                  </a:moveTo>
                  <a:lnTo>
                    <a:pt x="2005583" y="21336"/>
                  </a:lnTo>
                </a:path>
                <a:path w="2005964" h="32385">
                  <a:moveTo>
                    <a:pt x="32003" y="32004"/>
                  </a:moveTo>
                  <a:lnTo>
                    <a:pt x="74675" y="32004"/>
                  </a:lnTo>
                </a:path>
                <a:path w="2005964" h="32385">
                  <a:moveTo>
                    <a:pt x="85343" y="32004"/>
                  </a:moveTo>
                  <a:lnTo>
                    <a:pt x="117347" y="32004"/>
                  </a:lnTo>
                </a:path>
                <a:path w="2005964" h="32385">
                  <a:moveTo>
                    <a:pt x="128015" y="32004"/>
                  </a:moveTo>
                  <a:lnTo>
                    <a:pt x="160019" y="32004"/>
                  </a:lnTo>
                </a:path>
                <a:path w="2005964" h="32385">
                  <a:moveTo>
                    <a:pt x="170687" y="32004"/>
                  </a:moveTo>
                  <a:lnTo>
                    <a:pt x="202691" y="32004"/>
                  </a:lnTo>
                </a:path>
                <a:path w="2005964" h="32385">
                  <a:moveTo>
                    <a:pt x="224027" y="32004"/>
                  </a:moveTo>
                  <a:lnTo>
                    <a:pt x="256031" y="32004"/>
                  </a:lnTo>
                </a:path>
                <a:path w="2005964" h="32385">
                  <a:moveTo>
                    <a:pt x="266699" y="32004"/>
                  </a:moveTo>
                  <a:lnTo>
                    <a:pt x="298703" y="32004"/>
                  </a:lnTo>
                </a:path>
                <a:path w="2005964" h="32385">
                  <a:moveTo>
                    <a:pt x="309371" y="32004"/>
                  </a:moveTo>
                  <a:lnTo>
                    <a:pt x="341375" y="32004"/>
                  </a:lnTo>
                </a:path>
                <a:path w="2005964" h="32385">
                  <a:moveTo>
                    <a:pt x="352043" y="32004"/>
                  </a:moveTo>
                  <a:lnTo>
                    <a:pt x="394715" y="32004"/>
                  </a:lnTo>
                </a:path>
                <a:path w="2005964" h="32385">
                  <a:moveTo>
                    <a:pt x="405383" y="32004"/>
                  </a:moveTo>
                  <a:lnTo>
                    <a:pt x="437387" y="32004"/>
                  </a:lnTo>
                </a:path>
                <a:path w="2005964" h="32385">
                  <a:moveTo>
                    <a:pt x="448055" y="32004"/>
                  </a:moveTo>
                  <a:lnTo>
                    <a:pt x="480059" y="32004"/>
                  </a:lnTo>
                </a:path>
                <a:path w="2005964" h="32385">
                  <a:moveTo>
                    <a:pt x="490727" y="32004"/>
                  </a:moveTo>
                  <a:lnTo>
                    <a:pt x="522731" y="32004"/>
                  </a:lnTo>
                </a:path>
                <a:path w="2005964" h="32385">
                  <a:moveTo>
                    <a:pt x="544067" y="32004"/>
                  </a:moveTo>
                  <a:lnTo>
                    <a:pt x="576071" y="32004"/>
                  </a:lnTo>
                </a:path>
                <a:path w="2005964" h="32385">
                  <a:moveTo>
                    <a:pt x="586739" y="32004"/>
                  </a:moveTo>
                  <a:lnTo>
                    <a:pt x="618743" y="32004"/>
                  </a:lnTo>
                </a:path>
                <a:path w="2005964" h="32385">
                  <a:moveTo>
                    <a:pt x="629411" y="32004"/>
                  </a:moveTo>
                  <a:lnTo>
                    <a:pt x="661415" y="32004"/>
                  </a:lnTo>
                </a:path>
                <a:path w="2005964" h="32385">
                  <a:moveTo>
                    <a:pt x="672083" y="32004"/>
                  </a:moveTo>
                  <a:lnTo>
                    <a:pt x="714755" y="32004"/>
                  </a:lnTo>
                </a:path>
                <a:path w="2005964" h="32385">
                  <a:moveTo>
                    <a:pt x="725423" y="32004"/>
                  </a:moveTo>
                  <a:lnTo>
                    <a:pt x="757427" y="32004"/>
                  </a:lnTo>
                </a:path>
                <a:path w="2005964" h="32385">
                  <a:moveTo>
                    <a:pt x="768095" y="32004"/>
                  </a:moveTo>
                  <a:lnTo>
                    <a:pt x="800099" y="32004"/>
                  </a:lnTo>
                </a:path>
                <a:path w="2005964" h="32385">
                  <a:moveTo>
                    <a:pt x="810767" y="32004"/>
                  </a:moveTo>
                  <a:lnTo>
                    <a:pt x="842771" y="32004"/>
                  </a:lnTo>
                </a:path>
                <a:path w="2005964" h="32385">
                  <a:moveTo>
                    <a:pt x="864107" y="32004"/>
                  </a:moveTo>
                  <a:lnTo>
                    <a:pt x="896111" y="32004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955036" y="3552443"/>
              <a:ext cx="74676" cy="2133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976371" y="3541775"/>
              <a:ext cx="6294120" cy="53339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904488" y="3568445"/>
              <a:ext cx="1109980" cy="0"/>
            </a:xfrm>
            <a:custGeom>
              <a:avLst/>
              <a:gdLst/>
              <a:ahLst/>
              <a:cxnLst/>
              <a:rect l="l" t="t" r="r" b="b"/>
              <a:pathLst>
                <a:path w="1109979">
                  <a:moveTo>
                    <a:pt x="0" y="0"/>
                  </a:moveTo>
                  <a:lnTo>
                    <a:pt x="10667" y="0"/>
                  </a:lnTo>
                </a:path>
                <a:path w="1109979">
                  <a:moveTo>
                    <a:pt x="21336" y="0"/>
                  </a:moveTo>
                  <a:lnTo>
                    <a:pt x="32003" y="0"/>
                  </a:lnTo>
                </a:path>
                <a:path w="1109979">
                  <a:moveTo>
                    <a:pt x="42672" y="0"/>
                  </a:moveTo>
                  <a:lnTo>
                    <a:pt x="53339" y="0"/>
                  </a:lnTo>
                </a:path>
                <a:path w="1109979">
                  <a:moveTo>
                    <a:pt x="64007" y="0"/>
                  </a:moveTo>
                  <a:lnTo>
                    <a:pt x="74675" y="0"/>
                  </a:lnTo>
                </a:path>
                <a:path w="1109979">
                  <a:moveTo>
                    <a:pt x="85343" y="0"/>
                  </a:moveTo>
                  <a:lnTo>
                    <a:pt x="96011" y="0"/>
                  </a:lnTo>
                </a:path>
                <a:path w="1109979">
                  <a:moveTo>
                    <a:pt x="106679" y="0"/>
                  </a:moveTo>
                  <a:lnTo>
                    <a:pt x="128015" y="0"/>
                  </a:lnTo>
                </a:path>
                <a:path w="1109979">
                  <a:moveTo>
                    <a:pt x="138684" y="0"/>
                  </a:moveTo>
                  <a:lnTo>
                    <a:pt x="149351" y="0"/>
                  </a:lnTo>
                </a:path>
                <a:path w="1109979">
                  <a:moveTo>
                    <a:pt x="160019" y="0"/>
                  </a:moveTo>
                  <a:lnTo>
                    <a:pt x="170687" y="0"/>
                  </a:lnTo>
                </a:path>
                <a:path w="1109979">
                  <a:moveTo>
                    <a:pt x="181355" y="0"/>
                  </a:moveTo>
                  <a:lnTo>
                    <a:pt x="192023" y="0"/>
                  </a:lnTo>
                </a:path>
                <a:path w="1109979">
                  <a:moveTo>
                    <a:pt x="202691" y="0"/>
                  </a:moveTo>
                  <a:lnTo>
                    <a:pt x="213359" y="0"/>
                  </a:lnTo>
                </a:path>
                <a:path w="1109979">
                  <a:moveTo>
                    <a:pt x="224027" y="0"/>
                  </a:moveTo>
                  <a:lnTo>
                    <a:pt x="234695" y="0"/>
                  </a:lnTo>
                </a:path>
                <a:path w="1109979">
                  <a:moveTo>
                    <a:pt x="245363" y="0"/>
                  </a:moveTo>
                  <a:lnTo>
                    <a:pt x="256031" y="0"/>
                  </a:lnTo>
                </a:path>
                <a:path w="1109979">
                  <a:moveTo>
                    <a:pt x="266700" y="0"/>
                  </a:moveTo>
                  <a:lnTo>
                    <a:pt x="288035" y="0"/>
                  </a:lnTo>
                </a:path>
                <a:path w="1109979">
                  <a:moveTo>
                    <a:pt x="298703" y="0"/>
                  </a:moveTo>
                  <a:lnTo>
                    <a:pt x="309371" y="0"/>
                  </a:lnTo>
                </a:path>
                <a:path w="1109979">
                  <a:moveTo>
                    <a:pt x="320039" y="0"/>
                  </a:moveTo>
                  <a:lnTo>
                    <a:pt x="330707" y="0"/>
                  </a:lnTo>
                </a:path>
                <a:path w="1109979">
                  <a:moveTo>
                    <a:pt x="341375" y="0"/>
                  </a:moveTo>
                  <a:lnTo>
                    <a:pt x="352043" y="0"/>
                  </a:lnTo>
                </a:path>
                <a:path w="1109979">
                  <a:moveTo>
                    <a:pt x="362712" y="0"/>
                  </a:moveTo>
                  <a:lnTo>
                    <a:pt x="373379" y="0"/>
                  </a:lnTo>
                </a:path>
                <a:path w="1109979">
                  <a:moveTo>
                    <a:pt x="384048" y="0"/>
                  </a:moveTo>
                  <a:lnTo>
                    <a:pt x="394715" y="0"/>
                  </a:lnTo>
                </a:path>
                <a:path w="1109979">
                  <a:moveTo>
                    <a:pt x="405384" y="0"/>
                  </a:moveTo>
                  <a:lnTo>
                    <a:pt x="416051" y="0"/>
                  </a:lnTo>
                </a:path>
                <a:path w="1109979">
                  <a:moveTo>
                    <a:pt x="426719" y="0"/>
                  </a:moveTo>
                  <a:lnTo>
                    <a:pt x="448055" y="0"/>
                  </a:lnTo>
                </a:path>
                <a:path w="1109979">
                  <a:moveTo>
                    <a:pt x="458724" y="0"/>
                  </a:moveTo>
                  <a:lnTo>
                    <a:pt x="469391" y="0"/>
                  </a:lnTo>
                </a:path>
                <a:path w="1109979">
                  <a:moveTo>
                    <a:pt x="480060" y="0"/>
                  </a:moveTo>
                  <a:lnTo>
                    <a:pt x="490727" y="0"/>
                  </a:lnTo>
                </a:path>
                <a:path w="1109979">
                  <a:moveTo>
                    <a:pt x="501395" y="0"/>
                  </a:moveTo>
                  <a:lnTo>
                    <a:pt x="512063" y="0"/>
                  </a:lnTo>
                </a:path>
                <a:path w="1109979">
                  <a:moveTo>
                    <a:pt x="522731" y="0"/>
                  </a:moveTo>
                  <a:lnTo>
                    <a:pt x="533399" y="0"/>
                  </a:lnTo>
                </a:path>
                <a:path w="1109979">
                  <a:moveTo>
                    <a:pt x="544067" y="0"/>
                  </a:moveTo>
                  <a:lnTo>
                    <a:pt x="554735" y="0"/>
                  </a:lnTo>
                </a:path>
                <a:path w="1109979">
                  <a:moveTo>
                    <a:pt x="565403" y="0"/>
                  </a:moveTo>
                  <a:lnTo>
                    <a:pt x="576071" y="0"/>
                  </a:lnTo>
                </a:path>
                <a:path w="1109979">
                  <a:moveTo>
                    <a:pt x="586739" y="0"/>
                  </a:moveTo>
                  <a:lnTo>
                    <a:pt x="608075" y="0"/>
                  </a:lnTo>
                </a:path>
                <a:path w="1109979">
                  <a:moveTo>
                    <a:pt x="618743" y="0"/>
                  </a:moveTo>
                  <a:lnTo>
                    <a:pt x="629411" y="0"/>
                  </a:lnTo>
                </a:path>
                <a:path w="1109979">
                  <a:moveTo>
                    <a:pt x="640079" y="0"/>
                  </a:moveTo>
                  <a:lnTo>
                    <a:pt x="650747" y="0"/>
                  </a:lnTo>
                </a:path>
                <a:path w="1109979">
                  <a:moveTo>
                    <a:pt x="661415" y="0"/>
                  </a:moveTo>
                  <a:lnTo>
                    <a:pt x="672083" y="0"/>
                  </a:lnTo>
                </a:path>
                <a:path w="1109979">
                  <a:moveTo>
                    <a:pt x="682751" y="0"/>
                  </a:moveTo>
                  <a:lnTo>
                    <a:pt x="693419" y="0"/>
                  </a:lnTo>
                </a:path>
                <a:path w="1109979">
                  <a:moveTo>
                    <a:pt x="704088" y="0"/>
                  </a:moveTo>
                  <a:lnTo>
                    <a:pt x="714755" y="0"/>
                  </a:lnTo>
                </a:path>
                <a:path w="1109979">
                  <a:moveTo>
                    <a:pt x="725424" y="0"/>
                  </a:moveTo>
                  <a:lnTo>
                    <a:pt x="736091" y="0"/>
                  </a:lnTo>
                </a:path>
                <a:path w="1109979">
                  <a:moveTo>
                    <a:pt x="800100" y="0"/>
                  </a:moveTo>
                  <a:lnTo>
                    <a:pt x="810767" y="0"/>
                  </a:lnTo>
                </a:path>
                <a:path w="1109979">
                  <a:moveTo>
                    <a:pt x="821436" y="0"/>
                  </a:moveTo>
                  <a:lnTo>
                    <a:pt x="832103" y="0"/>
                  </a:lnTo>
                </a:path>
                <a:path w="1109979">
                  <a:moveTo>
                    <a:pt x="842772" y="0"/>
                  </a:moveTo>
                  <a:lnTo>
                    <a:pt x="853439" y="0"/>
                  </a:lnTo>
                </a:path>
                <a:path w="1109979">
                  <a:moveTo>
                    <a:pt x="864107" y="0"/>
                  </a:moveTo>
                  <a:lnTo>
                    <a:pt x="874775" y="0"/>
                  </a:lnTo>
                </a:path>
                <a:path w="1109979">
                  <a:moveTo>
                    <a:pt x="885443" y="0"/>
                  </a:moveTo>
                  <a:lnTo>
                    <a:pt x="896111" y="0"/>
                  </a:lnTo>
                </a:path>
                <a:path w="1109979">
                  <a:moveTo>
                    <a:pt x="906779" y="0"/>
                  </a:moveTo>
                  <a:lnTo>
                    <a:pt x="928115" y="0"/>
                  </a:lnTo>
                </a:path>
                <a:path w="1109979">
                  <a:moveTo>
                    <a:pt x="938784" y="0"/>
                  </a:moveTo>
                  <a:lnTo>
                    <a:pt x="949451" y="0"/>
                  </a:lnTo>
                </a:path>
                <a:path w="1109979">
                  <a:moveTo>
                    <a:pt x="960119" y="0"/>
                  </a:moveTo>
                  <a:lnTo>
                    <a:pt x="970787" y="0"/>
                  </a:lnTo>
                </a:path>
                <a:path w="1109979">
                  <a:moveTo>
                    <a:pt x="981455" y="0"/>
                  </a:moveTo>
                  <a:lnTo>
                    <a:pt x="992123" y="0"/>
                  </a:lnTo>
                </a:path>
                <a:path w="1109979">
                  <a:moveTo>
                    <a:pt x="1002791" y="0"/>
                  </a:moveTo>
                  <a:lnTo>
                    <a:pt x="1013459" y="0"/>
                  </a:lnTo>
                </a:path>
                <a:path w="1109979">
                  <a:moveTo>
                    <a:pt x="1024127" y="0"/>
                  </a:moveTo>
                  <a:lnTo>
                    <a:pt x="1034795" y="0"/>
                  </a:lnTo>
                </a:path>
                <a:path w="1109979">
                  <a:moveTo>
                    <a:pt x="1045463" y="0"/>
                  </a:moveTo>
                  <a:lnTo>
                    <a:pt x="1056131" y="0"/>
                  </a:lnTo>
                </a:path>
                <a:path w="1109979">
                  <a:moveTo>
                    <a:pt x="1066800" y="0"/>
                  </a:moveTo>
                  <a:lnTo>
                    <a:pt x="1088135" y="0"/>
                  </a:lnTo>
                </a:path>
                <a:path w="1109979">
                  <a:moveTo>
                    <a:pt x="1098803" y="0"/>
                  </a:moveTo>
                  <a:lnTo>
                    <a:pt x="11094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898903" y="35791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920239" y="3579113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0"/>
                  </a:moveTo>
                  <a:lnTo>
                    <a:pt x="10667" y="0"/>
                  </a:lnTo>
                </a:path>
                <a:path w="2379345" h="10795">
                  <a:moveTo>
                    <a:pt x="1130808" y="10667"/>
                  </a:moveTo>
                  <a:lnTo>
                    <a:pt x="1152143" y="10667"/>
                  </a:lnTo>
                </a:path>
                <a:path w="2379345" h="10795">
                  <a:moveTo>
                    <a:pt x="1162812" y="10667"/>
                  </a:moveTo>
                  <a:lnTo>
                    <a:pt x="1173479" y="10667"/>
                  </a:lnTo>
                </a:path>
                <a:path w="2379345" h="10795">
                  <a:moveTo>
                    <a:pt x="1184148" y="10667"/>
                  </a:moveTo>
                  <a:lnTo>
                    <a:pt x="1194815" y="10667"/>
                  </a:lnTo>
                </a:path>
                <a:path w="2379345" h="10795">
                  <a:moveTo>
                    <a:pt x="1205484" y="10667"/>
                  </a:moveTo>
                  <a:lnTo>
                    <a:pt x="1216151" y="10667"/>
                  </a:lnTo>
                </a:path>
                <a:path w="2379345" h="10795">
                  <a:moveTo>
                    <a:pt x="1226820" y="10667"/>
                  </a:moveTo>
                  <a:lnTo>
                    <a:pt x="1237487" y="10667"/>
                  </a:lnTo>
                </a:path>
                <a:path w="2379345" h="10795">
                  <a:moveTo>
                    <a:pt x="1248156" y="10667"/>
                  </a:moveTo>
                  <a:lnTo>
                    <a:pt x="1258823" y="10667"/>
                  </a:lnTo>
                </a:path>
                <a:path w="2379345" h="10795">
                  <a:moveTo>
                    <a:pt x="1269492" y="10667"/>
                  </a:moveTo>
                  <a:lnTo>
                    <a:pt x="1280159" y="10667"/>
                  </a:lnTo>
                </a:path>
                <a:path w="2379345" h="10795">
                  <a:moveTo>
                    <a:pt x="1290828" y="10667"/>
                  </a:moveTo>
                  <a:lnTo>
                    <a:pt x="1312163" y="10667"/>
                  </a:lnTo>
                </a:path>
                <a:path w="2379345" h="10795">
                  <a:moveTo>
                    <a:pt x="1322832" y="10667"/>
                  </a:moveTo>
                  <a:lnTo>
                    <a:pt x="1333499" y="10667"/>
                  </a:lnTo>
                </a:path>
                <a:path w="2379345" h="10795">
                  <a:moveTo>
                    <a:pt x="1344167" y="10667"/>
                  </a:moveTo>
                  <a:lnTo>
                    <a:pt x="1354835" y="10667"/>
                  </a:lnTo>
                </a:path>
                <a:path w="2379345" h="10795">
                  <a:moveTo>
                    <a:pt x="1365503" y="10667"/>
                  </a:moveTo>
                  <a:lnTo>
                    <a:pt x="1376171" y="10667"/>
                  </a:lnTo>
                </a:path>
                <a:path w="2379345" h="10795">
                  <a:moveTo>
                    <a:pt x="1386839" y="10667"/>
                  </a:moveTo>
                  <a:lnTo>
                    <a:pt x="1397507" y="10667"/>
                  </a:lnTo>
                </a:path>
                <a:path w="2379345" h="10795">
                  <a:moveTo>
                    <a:pt x="1408175" y="10667"/>
                  </a:moveTo>
                  <a:lnTo>
                    <a:pt x="1418843" y="10667"/>
                  </a:lnTo>
                </a:path>
                <a:path w="2379345" h="10795">
                  <a:moveTo>
                    <a:pt x="1429511" y="10667"/>
                  </a:moveTo>
                  <a:lnTo>
                    <a:pt x="1440179" y="10667"/>
                  </a:lnTo>
                </a:path>
                <a:path w="2379345" h="10795">
                  <a:moveTo>
                    <a:pt x="1450847" y="10667"/>
                  </a:moveTo>
                  <a:lnTo>
                    <a:pt x="1472183" y="10667"/>
                  </a:lnTo>
                </a:path>
                <a:path w="2379345" h="10795">
                  <a:moveTo>
                    <a:pt x="1546859" y="10667"/>
                  </a:moveTo>
                  <a:lnTo>
                    <a:pt x="1557527" y="10667"/>
                  </a:lnTo>
                </a:path>
                <a:path w="2379345" h="10795">
                  <a:moveTo>
                    <a:pt x="1568195" y="10667"/>
                  </a:moveTo>
                  <a:lnTo>
                    <a:pt x="1578863" y="10667"/>
                  </a:lnTo>
                </a:path>
                <a:path w="2379345" h="10795">
                  <a:moveTo>
                    <a:pt x="1589532" y="10667"/>
                  </a:moveTo>
                  <a:lnTo>
                    <a:pt x="1600199" y="10667"/>
                  </a:lnTo>
                </a:path>
                <a:path w="2379345" h="10795">
                  <a:moveTo>
                    <a:pt x="1610867" y="10667"/>
                  </a:moveTo>
                  <a:lnTo>
                    <a:pt x="1632203" y="10667"/>
                  </a:lnTo>
                </a:path>
                <a:path w="2379345" h="10795">
                  <a:moveTo>
                    <a:pt x="1642871" y="10667"/>
                  </a:moveTo>
                  <a:lnTo>
                    <a:pt x="1653539" y="10667"/>
                  </a:lnTo>
                </a:path>
                <a:path w="2379345" h="10795">
                  <a:moveTo>
                    <a:pt x="1664208" y="10667"/>
                  </a:moveTo>
                  <a:lnTo>
                    <a:pt x="1674875" y="10667"/>
                  </a:lnTo>
                </a:path>
                <a:path w="2379345" h="10795">
                  <a:moveTo>
                    <a:pt x="1685544" y="10667"/>
                  </a:moveTo>
                  <a:lnTo>
                    <a:pt x="1696211" y="10667"/>
                  </a:lnTo>
                </a:path>
                <a:path w="2379345" h="10795">
                  <a:moveTo>
                    <a:pt x="1706879" y="10667"/>
                  </a:moveTo>
                  <a:lnTo>
                    <a:pt x="1717547" y="10667"/>
                  </a:lnTo>
                </a:path>
                <a:path w="2379345" h="10795">
                  <a:moveTo>
                    <a:pt x="1728215" y="10667"/>
                  </a:moveTo>
                  <a:lnTo>
                    <a:pt x="1738883" y="10667"/>
                  </a:lnTo>
                </a:path>
                <a:path w="2379345" h="10795">
                  <a:moveTo>
                    <a:pt x="1749551" y="10667"/>
                  </a:moveTo>
                  <a:lnTo>
                    <a:pt x="1760219" y="10667"/>
                  </a:lnTo>
                </a:path>
                <a:path w="2379345" h="10795">
                  <a:moveTo>
                    <a:pt x="1770887" y="10667"/>
                  </a:moveTo>
                  <a:lnTo>
                    <a:pt x="1792223" y="10667"/>
                  </a:lnTo>
                </a:path>
                <a:path w="2379345" h="10795">
                  <a:moveTo>
                    <a:pt x="1802891" y="10667"/>
                  </a:moveTo>
                  <a:lnTo>
                    <a:pt x="1813559" y="10667"/>
                  </a:lnTo>
                </a:path>
                <a:path w="2379345" h="10795">
                  <a:moveTo>
                    <a:pt x="1824227" y="10667"/>
                  </a:moveTo>
                  <a:lnTo>
                    <a:pt x="1834895" y="10667"/>
                  </a:lnTo>
                </a:path>
                <a:path w="2379345" h="10795">
                  <a:moveTo>
                    <a:pt x="1845563" y="10667"/>
                  </a:moveTo>
                  <a:lnTo>
                    <a:pt x="1856231" y="10667"/>
                  </a:lnTo>
                </a:path>
                <a:path w="2379345" h="10795">
                  <a:moveTo>
                    <a:pt x="1866899" y="10667"/>
                  </a:moveTo>
                  <a:lnTo>
                    <a:pt x="1877567" y="10667"/>
                  </a:lnTo>
                </a:path>
                <a:path w="2379345" h="10795">
                  <a:moveTo>
                    <a:pt x="1888235" y="10667"/>
                  </a:moveTo>
                  <a:lnTo>
                    <a:pt x="1898903" y="10667"/>
                  </a:lnTo>
                </a:path>
                <a:path w="2379345" h="10795">
                  <a:moveTo>
                    <a:pt x="1909571" y="10667"/>
                  </a:moveTo>
                  <a:lnTo>
                    <a:pt x="1920239" y="10667"/>
                  </a:lnTo>
                </a:path>
                <a:path w="2379345" h="10795">
                  <a:moveTo>
                    <a:pt x="1930908" y="10667"/>
                  </a:moveTo>
                  <a:lnTo>
                    <a:pt x="1952243" y="10667"/>
                  </a:lnTo>
                </a:path>
                <a:path w="2379345" h="10795">
                  <a:moveTo>
                    <a:pt x="1962911" y="10667"/>
                  </a:moveTo>
                  <a:lnTo>
                    <a:pt x="1973579" y="10667"/>
                  </a:lnTo>
                </a:path>
                <a:path w="2379345" h="10795">
                  <a:moveTo>
                    <a:pt x="1984247" y="10667"/>
                  </a:moveTo>
                  <a:lnTo>
                    <a:pt x="1994915" y="10667"/>
                  </a:lnTo>
                </a:path>
                <a:path w="2379345" h="10795">
                  <a:moveTo>
                    <a:pt x="2005583" y="10667"/>
                  </a:moveTo>
                  <a:lnTo>
                    <a:pt x="2016251" y="10667"/>
                  </a:lnTo>
                </a:path>
                <a:path w="2379345" h="10795">
                  <a:moveTo>
                    <a:pt x="2026920" y="10667"/>
                  </a:moveTo>
                  <a:lnTo>
                    <a:pt x="2037587" y="10667"/>
                  </a:lnTo>
                </a:path>
                <a:path w="2379345" h="10795">
                  <a:moveTo>
                    <a:pt x="2048255" y="10667"/>
                  </a:moveTo>
                  <a:lnTo>
                    <a:pt x="2058923" y="10667"/>
                  </a:lnTo>
                </a:path>
                <a:path w="2379345" h="10795">
                  <a:moveTo>
                    <a:pt x="2069591" y="10667"/>
                  </a:moveTo>
                  <a:lnTo>
                    <a:pt x="2080259" y="10667"/>
                  </a:lnTo>
                </a:path>
                <a:path w="2379345" h="10795">
                  <a:moveTo>
                    <a:pt x="2090927" y="10667"/>
                  </a:moveTo>
                  <a:lnTo>
                    <a:pt x="2112263" y="10667"/>
                  </a:lnTo>
                </a:path>
                <a:path w="2379345" h="10795">
                  <a:moveTo>
                    <a:pt x="2122932" y="10667"/>
                  </a:moveTo>
                  <a:lnTo>
                    <a:pt x="2133599" y="10667"/>
                  </a:lnTo>
                </a:path>
                <a:path w="2379345" h="10795">
                  <a:moveTo>
                    <a:pt x="2144267" y="10667"/>
                  </a:moveTo>
                  <a:lnTo>
                    <a:pt x="2154935" y="10667"/>
                  </a:lnTo>
                </a:path>
                <a:path w="2379345" h="10795">
                  <a:moveTo>
                    <a:pt x="2165603" y="10667"/>
                  </a:moveTo>
                  <a:lnTo>
                    <a:pt x="2176271" y="10667"/>
                  </a:lnTo>
                </a:path>
                <a:path w="2379345" h="10795">
                  <a:moveTo>
                    <a:pt x="2186939" y="10667"/>
                  </a:moveTo>
                  <a:lnTo>
                    <a:pt x="2197607" y="10667"/>
                  </a:lnTo>
                </a:path>
                <a:path w="2379345" h="10795">
                  <a:moveTo>
                    <a:pt x="2208275" y="10667"/>
                  </a:moveTo>
                  <a:lnTo>
                    <a:pt x="2218943" y="10667"/>
                  </a:lnTo>
                </a:path>
                <a:path w="2379345" h="10795">
                  <a:moveTo>
                    <a:pt x="2229611" y="10667"/>
                  </a:moveTo>
                  <a:lnTo>
                    <a:pt x="2240279" y="10667"/>
                  </a:lnTo>
                </a:path>
                <a:path w="2379345" h="10795">
                  <a:moveTo>
                    <a:pt x="2250947" y="10667"/>
                  </a:moveTo>
                  <a:lnTo>
                    <a:pt x="2272283" y="10667"/>
                  </a:lnTo>
                </a:path>
                <a:path w="2379345" h="10795">
                  <a:moveTo>
                    <a:pt x="2282951" y="10667"/>
                  </a:moveTo>
                  <a:lnTo>
                    <a:pt x="2293619" y="10667"/>
                  </a:lnTo>
                </a:path>
                <a:path w="2379345" h="10795">
                  <a:moveTo>
                    <a:pt x="2304287" y="10667"/>
                  </a:moveTo>
                  <a:lnTo>
                    <a:pt x="2314955" y="10667"/>
                  </a:lnTo>
                </a:path>
                <a:path w="2379345" h="10795">
                  <a:moveTo>
                    <a:pt x="2325623" y="10667"/>
                  </a:moveTo>
                  <a:lnTo>
                    <a:pt x="2336291" y="10667"/>
                  </a:lnTo>
                </a:path>
                <a:path w="2379345" h="10795">
                  <a:moveTo>
                    <a:pt x="2346960" y="10667"/>
                  </a:moveTo>
                  <a:lnTo>
                    <a:pt x="2357627" y="10667"/>
                  </a:lnTo>
                </a:path>
                <a:path w="2379345" h="10795">
                  <a:moveTo>
                    <a:pt x="2368296" y="10667"/>
                  </a:moveTo>
                  <a:lnTo>
                    <a:pt x="2378963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384547" y="35897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552443" y="3589781"/>
              <a:ext cx="1483360" cy="10795"/>
            </a:xfrm>
            <a:custGeom>
              <a:avLst/>
              <a:gdLst/>
              <a:ahLst/>
              <a:cxnLst/>
              <a:rect l="l" t="t" r="r" b="b"/>
              <a:pathLst>
                <a:path w="1483360" h="10795">
                  <a:moveTo>
                    <a:pt x="1130808" y="0"/>
                  </a:moveTo>
                  <a:lnTo>
                    <a:pt x="1141475" y="0"/>
                  </a:lnTo>
                </a:path>
                <a:path w="1483360" h="10795">
                  <a:moveTo>
                    <a:pt x="1152144" y="0"/>
                  </a:moveTo>
                  <a:lnTo>
                    <a:pt x="1162811" y="0"/>
                  </a:lnTo>
                </a:path>
                <a:path w="1483360" h="10795">
                  <a:moveTo>
                    <a:pt x="1173480" y="0"/>
                  </a:moveTo>
                  <a:lnTo>
                    <a:pt x="1184147" y="0"/>
                  </a:lnTo>
                </a:path>
                <a:path w="1483360" h="10795">
                  <a:moveTo>
                    <a:pt x="1194816" y="0"/>
                  </a:moveTo>
                  <a:lnTo>
                    <a:pt x="1205483" y="0"/>
                  </a:lnTo>
                </a:path>
                <a:path w="1483360" h="10795">
                  <a:moveTo>
                    <a:pt x="1216152" y="0"/>
                  </a:moveTo>
                  <a:lnTo>
                    <a:pt x="1226819" y="0"/>
                  </a:lnTo>
                </a:path>
                <a:path w="1483360" h="10795">
                  <a:moveTo>
                    <a:pt x="1237488" y="0"/>
                  </a:moveTo>
                  <a:lnTo>
                    <a:pt x="1248155" y="0"/>
                  </a:lnTo>
                </a:path>
                <a:path w="1483360" h="10795">
                  <a:moveTo>
                    <a:pt x="1258824" y="0"/>
                  </a:moveTo>
                  <a:lnTo>
                    <a:pt x="1280159" y="0"/>
                  </a:lnTo>
                </a:path>
                <a:path w="1483360" h="10795">
                  <a:moveTo>
                    <a:pt x="1290828" y="0"/>
                  </a:moveTo>
                  <a:lnTo>
                    <a:pt x="1301495" y="0"/>
                  </a:lnTo>
                </a:path>
                <a:path w="1483360" h="10795">
                  <a:moveTo>
                    <a:pt x="1312164" y="0"/>
                  </a:moveTo>
                  <a:lnTo>
                    <a:pt x="1322831" y="0"/>
                  </a:lnTo>
                </a:path>
                <a:path w="1483360" h="10795">
                  <a:moveTo>
                    <a:pt x="1333500" y="0"/>
                  </a:moveTo>
                  <a:lnTo>
                    <a:pt x="1344167" y="0"/>
                  </a:lnTo>
                </a:path>
                <a:path w="1483360" h="10795">
                  <a:moveTo>
                    <a:pt x="1354836" y="0"/>
                  </a:moveTo>
                  <a:lnTo>
                    <a:pt x="1365503" y="0"/>
                  </a:lnTo>
                </a:path>
                <a:path w="1483360" h="10795">
                  <a:moveTo>
                    <a:pt x="1376172" y="0"/>
                  </a:moveTo>
                  <a:lnTo>
                    <a:pt x="1386839" y="0"/>
                  </a:lnTo>
                </a:path>
                <a:path w="1483360" h="10795">
                  <a:moveTo>
                    <a:pt x="1397508" y="0"/>
                  </a:moveTo>
                  <a:lnTo>
                    <a:pt x="1408175" y="0"/>
                  </a:lnTo>
                </a:path>
                <a:path w="1483360" h="10795">
                  <a:moveTo>
                    <a:pt x="1418844" y="0"/>
                  </a:moveTo>
                  <a:lnTo>
                    <a:pt x="1440179" y="0"/>
                  </a:lnTo>
                </a:path>
                <a:path w="1483360" h="10795">
                  <a:moveTo>
                    <a:pt x="1450848" y="0"/>
                  </a:moveTo>
                  <a:lnTo>
                    <a:pt x="1461515" y="0"/>
                  </a:lnTo>
                </a:path>
                <a:path w="1483360" h="10795">
                  <a:moveTo>
                    <a:pt x="1472184" y="0"/>
                  </a:moveTo>
                  <a:lnTo>
                    <a:pt x="1482851" y="0"/>
                  </a:lnTo>
                </a:path>
                <a:path w="1483360" h="10795">
                  <a:moveTo>
                    <a:pt x="0" y="10668"/>
                  </a:moveTo>
                  <a:lnTo>
                    <a:pt x="32003" y="10668"/>
                  </a:lnTo>
                </a:path>
                <a:path w="1483360" h="10795">
                  <a:moveTo>
                    <a:pt x="42672" y="10668"/>
                  </a:moveTo>
                  <a:lnTo>
                    <a:pt x="74675" y="10668"/>
                  </a:lnTo>
                </a:path>
                <a:path w="1483360" h="10795">
                  <a:moveTo>
                    <a:pt x="85344" y="10668"/>
                  </a:moveTo>
                  <a:lnTo>
                    <a:pt x="117347" y="10668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309871" y="3584447"/>
              <a:ext cx="416052" cy="32003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680459" y="3600449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912363" y="3584447"/>
              <a:ext cx="618743" cy="32003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912363" y="3584447"/>
              <a:ext cx="6326123" cy="53339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011168" y="3611117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21335" y="0"/>
                  </a:lnTo>
                </a:path>
                <a:path w="309879">
                  <a:moveTo>
                    <a:pt x="32004" y="0"/>
                  </a:moveTo>
                  <a:lnTo>
                    <a:pt x="42671" y="0"/>
                  </a:lnTo>
                </a:path>
                <a:path w="309879">
                  <a:moveTo>
                    <a:pt x="53339" y="0"/>
                  </a:moveTo>
                  <a:lnTo>
                    <a:pt x="64007" y="0"/>
                  </a:lnTo>
                </a:path>
                <a:path w="309879">
                  <a:moveTo>
                    <a:pt x="74675" y="0"/>
                  </a:moveTo>
                  <a:lnTo>
                    <a:pt x="85343" y="0"/>
                  </a:lnTo>
                </a:path>
                <a:path w="309879">
                  <a:moveTo>
                    <a:pt x="96012" y="0"/>
                  </a:moveTo>
                  <a:lnTo>
                    <a:pt x="106679" y="0"/>
                  </a:lnTo>
                </a:path>
                <a:path w="309879">
                  <a:moveTo>
                    <a:pt x="117348" y="0"/>
                  </a:moveTo>
                  <a:lnTo>
                    <a:pt x="128015" y="0"/>
                  </a:lnTo>
                </a:path>
                <a:path w="309879">
                  <a:moveTo>
                    <a:pt x="138684" y="0"/>
                  </a:moveTo>
                  <a:lnTo>
                    <a:pt x="149351" y="0"/>
                  </a:lnTo>
                </a:path>
                <a:path w="309879">
                  <a:moveTo>
                    <a:pt x="160020" y="0"/>
                  </a:moveTo>
                  <a:lnTo>
                    <a:pt x="181355" y="0"/>
                  </a:lnTo>
                </a:path>
                <a:path w="309879">
                  <a:moveTo>
                    <a:pt x="192024" y="0"/>
                  </a:moveTo>
                  <a:lnTo>
                    <a:pt x="202691" y="0"/>
                  </a:lnTo>
                </a:path>
                <a:path w="309879">
                  <a:moveTo>
                    <a:pt x="213360" y="0"/>
                  </a:moveTo>
                  <a:lnTo>
                    <a:pt x="224027" y="0"/>
                  </a:lnTo>
                </a:path>
                <a:path w="309879">
                  <a:moveTo>
                    <a:pt x="234696" y="0"/>
                  </a:moveTo>
                  <a:lnTo>
                    <a:pt x="245363" y="0"/>
                  </a:lnTo>
                </a:path>
                <a:path w="309879">
                  <a:moveTo>
                    <a:pt x="256032" y="0"/>
                  </a:moveTo>
                  <a:lnTo>
                    <a:pt x="266699" y="0"/>
                  </a:lnTo>
                </a:path>
                <a:path w="309879">
                  <a:moveTo>
                    <a:pt x="277368" y="0"/>
                  </a:moveTo>
                  <a:lnTo>
                    <a:pt x="288035" y="0"/>
                  </a:lnTo>
                </a:path>
                <a:path w="309879">
                  <a:moveTo>
                    <a:pt x="298704" y="0"/>
                  </a:moveTo>
                  <a:lnTo>
                    <a:pt x="30937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384547" y="36111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725924" y="3611117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10667" y="0"/>
                  </a:lnTo>
                </a:path>
                <a:path w="330835">
                  <a:moveTo>
                    <a:pt x="21336" y="0"/>
                  </a:moveTo>
                  <a:lnTo>
                    <a:pt x="32003" y="0"/>
                  </a:lnTo>
                </a:path>
                <a:path w="330835">
                  <a:moveTo>
                    <a:pt x="42671" y="0"/>
                  </a:moveTo>
                  <a:lnTo>
                    <a:pt x="53339" y="0"/>
                  </a:lnTo>
                </a:path>
                <a:path w="330835">
                  <a:moveTo>
                    <a:pt x="64007" y="0"/>
                  </a:moveTo>
                  <a:lnTo>
                    <a:pt x="74675" y="0"/>
                  </a:lnTo>
                </a:path>
                <a:path w="330835">
                  <a:moveTo>
                    <a:pt x="85343" y="0"/>
                  </a:moveTo>
                  <a:lnTo>
                    <a:pt x="106679" y="0"/>
                  </a:lnTo>
                </a:path>
                <a:path w="330835">
                  <a:moveTo>
                    <a:pt x="117348" y="0"/>
                  </a:moveTo>
                  <a:lnTo>
                    <a:pt x="128015" y="0"/>
                  </a:lnTo>
                </a:path>
                <a:path w="330835">
                  <a:moveTo>
                    <a:pt x="138683" y="0"/>
                  </a:moveTo>
                  <a:lnTo>
                    <a:pt x="149351" y="0"/>
                  </a:lnTo>
                </a:path>
                <a:path w="330835">
                  <a:moveTo>
                    <a:pt x="160019" y="0"/>
                  </a:moveTo>
                  <a:lnTo>
                    <a:pt x="170687" y="0"/>
                  </a:lnTo>
                </a:path>
                <a:path w="330835">
                  <a:moveTo>
                    <a:pt x="181355" y="0"/>
                  </a:moveTo>
                  <a:lnTo>
                    <a:pt x="192023" y="0"/>
                  </a:lnTo>
                </a:path>
                <a:path w="330835">
                  <a:moveTo>
                    <a:pt x="202691" y="0"/>
                  </a:moveTo>
                  <a:lnTo>
                    <a:pt x="213359" y="0"/>
                  </a:lnTo>
                </a:path>
                <a:path w="330835">
                  <a:moveTo>
                    <a:pt x="224027" y="0"/>
                  </a:moveTo>
                  <a:lnTo>
                    <a:pt x="234695" y="0"/>
                  </a:lnTo>
                </a:path>
                <a:path w="330835">
                  <a:moveTo>
                    <a:pt x="245363" y="0"/>
                  </a:moveTo>
                  <a:lnTo>
                    <a:pt x="266699" y="0"/>
                  </a:lnTo>
                </a:path>
                <a:path w="330835">
                  <a:moveTo>
                    <a:pt x="277367" y="0"/>
                  </a:moveTo>
                  <a:lnTo>
                    <a:pt x="288035" y="0"/>
                  </a:lnTo>
                </a:path>
                <a:path w="330835">
                  <a:moveTo>
                    <a:pt x="298703" y="0"/>
                  </a:moveTo>
                  <a:lnTo>
                    <a:pt x="309371" y="0"/>
                  </a:lnTo>
                </a:path>
                <a:path w="330835">
                  <a:moveTo>
                    <a:pt x="320039" y="0"/>
                  </a:moveTo>
                  <a:lnTo>
                    <a:pt x="33070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976371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997708" y="36217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909572" y="36324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10667" y="0"/>
                  </a:lnTo>
                </a:path>
                <a:path w="53339">
                  <a:moveTo>
                    <a:pt x="42672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3307080" y="3632453"/>
              <a:ext cx="1685925" cy="0"/>
            </a:xfrm>
            <a:custGeom>
              <a:avLst/>
              <a:gdLst/>
              <a:ahLst/>
              <a:cxnLst/>
              <a:rect l="l" t="t" r="r" b="b"/>
              <a:pathLst>
                <a:path w="1685925">
                  <a:moveTo>
                    <a:pt x="0" y="0"/>
                  </a:moveTo>
                  <a:lnTo>
                    <a:pt x="10667" y="0"/>
                  </a:lnTo>
                </a:path>
                <a:path w="1685925">
                  <a:moveTo>
                    <a:pt x="160020" y="0"/>
                  </a:moveTo>
                  <a:lnTo>
                    <a:pt x="170687" y="0"/>
                  </a:lnTo>
                </a:path>
                <a:path w="1685925">
                  <a:moveTo>
                    <a:pt x="181356" y="0"/>
                  </a:moveTo>
                  <a:lnTo>
                    <a:pt x="192023" y="0"/>
                  </a:lnTo>
                </a:path>
                <a:path w="1685925">
                  <a:moveTo>
                    <a:pt x="202692" y="0"/>
                  </a:moveTo>
                  <a:lnTo>
                    <a:pt x="213359" y="0"/>
                  </a:lnTo>
                </a:path>
                <a:path w="1685925">
                  <a:moveTo>
                    <a:pt x="224027" y="0"/>
                  </a:moveTo>
                  <a:lnTo>
                    <a:pt x="245363" y="0"/>
                  </a:lnTo>
                </a:path>
                <a:path w="1685925">
                  <a:moveTo>
                    <a:pt x="256032" y="0"/>
                  </a:moveTo>
                  <a:lnTo>
                    <a:pt x="266699" y="0"/>
                  </a:lnTo>
                </a:path>
                <a:path w="1685925">
                  <a:moveTo>
                    <a:pt x="277368" y="0"/>
                  </a:moveTo>
                  <a:lnTo>
                    <a:pt x="288035" y="0"/>
                  </a:lnTo>
                </a:path>
                <a:path w="1685925">
                  <a:moveTo>
                    <a:pt x="298704" y="0"/>
                  </a:moveTo>
                  <a:lnTo>
                    <a:pt x="309371" y="0"/>
                  </a:lnTo>
                </a:path>
                <a:path w="1685925">
                  <a:moveTo>
                    <a:pt x="320039" y="0"/>
                  </a:moveTo>
                  <a:lnTo>
                    <a:pt x="330707" y="0"/>
                  </a:lnTo>
                </a:path>
                <a:path w="1685925">
                  <a:moveTo>
                    <a:pt x="341375" y="0"/>
                  </a:moveTo>
                  <a:lnTo>
                    <a:pt x="352043" y="0"/>
                  </a:lnTo>
                </a:path>
                <a:path w="1685925">
                  <a:moveTo>
                    <a:pt x="458724" y="0"/>
                  </a:moveTo>
                  <a:lnTo>
                    <a:pt x="469391" y="0"/>
                  </a:lnTo>
                </a:path>
                <a:path w="1685925">
                  <a:moveTo>
                    <a:pt x="480060" y="0"/>
                  </a:moveTo>
                  <a:lnTo>
                    <a:pt x="490727" y="0"/>
                  </a:lnTo>
                </a:path>
                <a:path w="1685925">
                  <a:moveTo>
                    <a:pt x="501396" y="0"/>
                  </a:moveTo>
                  <a:lnTo>
                    <a:pt x="512063" y="0"/>
                  </a:lnTo>
                </a:path>
                <a:path w="1685925">
                  <a:moveTo>
                    <a:pt x="522732" y="0"/>
                  </a:moveTo>
                  <a:lnTo>
                    <a:pt x="533399" y="0"/>
                  </a:lnTo>
                </a:path>
                <a:path w="1685925">
                  <a:moveTo>
                    <a:pt x="544068" y="0"/>
                  </a:moveTo>
                  <a:lnTo>
                    <a:pt x="565403" y="0"/>
                  </a:lnTo>
                </a:path>
                <a:path w="1685925">
                  <a:moveTo>
                    <a:pt x="576072" y="0"/>
                  </a:moveTo>
                  <a:lnTo>
                    <a:pt x="586739" y="0"/>
                  </a:lnTo>
                </a:path>
                <a:path w="1685925">
                  <a:moveTo>
                    <a:pt x="597408" y="0"/>
                  </a:moveTo>
                  <a:lnTo>
                    <a:pt x="608075" y="0"/>
                  </a:lnTo>
                </a:path>
                <a:path w="1685925">
                  <a:moveTo>
                    <a:pt x="618744" y="0"/>
                  </a:moveTo>
                  <a:lnTo>
                    <a:pt x="629411" y="0"/>
                  </a:lnTo>
                </a:path>
                <a:path w="1685925">
                  <a:moveTo>
                    <a:pt x="640080" y="0"/>
                  </a:moveTo>
                  <a:lnTo>
                    <a:pt x="650747" y="0"/>
                  </a:lnTo>
                </a:path>
                <a:path w="1685925">
                  <a:moveTo>
                    <a:pt x="661415" y="0"/>
                  </a:moveTo>
                  <a:lnTo>
                    <a:pt x="672083" y="0"/>
                  </a:lnTo>
                </a:path>
                <a:path w="1685925">
                  <a:moveTo>
                    <a:pt x="682751" y="0"/>
                  </a:moveTo>
                  <a:lnTo>
                    <a:pt x="693419" y="0"/>
                  </a:lnTo>
                </a:path>
                <a:path w="1685925">
                  <a:moveTo>
                    <a:pt x="704088" y="0"/>
                  </a:moveTo>
                  <a:lnTo>
                    <a:pt x="725423" y="0"/>
                  </a:lnTo>
                </a:path>
                <a:path w="1685925">
                  <a:moveTo>
                    <a:pt x="736092" y="0"/>
                  </a:moveTo>
                  <a:lnTo>
                    <a:pt x="746759" y="0"/>
                  </a:lnTo>
                </a:path>
                <a:path w="1685925">
                  <a:moveTo>
                    <a:pt x="757427" y="0"/>
                  </a:moveTo>
                  <a:lnTo>
                    <a:pt x="768095" y="0"/>
                  </a:lnTo>
                </a:path>
                <a:path w="1685925">
                  <a:moveTo>
                    <a:pt x="778763" y="0"/>
                  </a:moveTo>
                  <a:lnTo>
                    <a:pt x="789431" y="0"/>
                  </a:lnTo>
                </a:path>
                <a:path w="1685925">
                  <a:moveTo>
                    <a:pt x="800100" y="0"/>
                  </a:moveTo>
                  <a:lnTo>
                    <a:pt x="810767" y="0"/>
                  </a:lnTo>
                </a:path>
                <a:path w="1685925">
                  <a:moveTo>
                    <a:pt x="821436" y="0"/>
                  </a:moveTo>
                  <a:lnTo>
                    <a:pt x="832103" y="0"/>
                  </a:lnTo>
                </a:path>
                <a:path w="1685925">
                  <a:moveTo>
                    <a:pt x="842772" y="0"/>
                  </a:moveTo>
                  <a:lnTo>
                    <a:pt x="853439" y="0"/>
                  </a:lnTo>
                </a:path>
                <a:path w="1685925">
                  <a:moveTo>
                    <a:pt x="864108" y="0"/>
                  </a:moveTo>
                  <a:lnTo>
                    <a:pt x="885443" y="0"/>
                  </a:lnTo>
                </a:path>
                <a:path w="1685925">
                  <a:moveTo>
                    <a:pt x="896112" y="0"/>
                  </a:moveTo>
                  <a:lnTo>
                    <a:pt x="906779" y="0"/>
                  </a:lnTo>
                </a:path>
                <a:path w="1685925">
                  <a:moveTo>
                    <a:pt x="917448" y="0"/>
                  </a:moveTo>
                  <a:lnTo>
                    <a:pt x="928115" y="0"/>
                  </a:lnTo>
                </a:path>
                <a:path w="1685925">
                  <a:moveTo>
                    <a:pt x="938784" y="0"/>
                  </a:moveTo>
                  <a:lnTo>
                    <a:pt x="949451" y="0"/>
                  </a:lnTo>
                </a:path>
                <a:path w="1685925">
                  <a:moveTo>
                    <a:pt x="960120" y="0"/>
                  </a:moveTo>
                  <a:lnTo>
                    <a:pt x="970787" y="0"/>
                  </a:lnTo>
                </a:path>
                <a:path w="1685925">
                  <a:moveTo>
                    <a:pt x="981456" y="0"/>
                  </a:moveTo>
                  <a:lnTo>
                    <a:pt x="992123" y="0"/>
                  </a:lnTo>
                </a:path>
                <a:path w="1685925">
                  <a:moveTo>
                    <a:pt x="1237488" y="0"/>
                  </a:moveTo>
                  <a:lnTo>
                    <a:pt x="1248155" y="0"/>
                  </a:lnTo>
                </a:path>
                <a:path w="1685925">
                  <a:moveTo>
                    <a:pt x="1418844" y="0"/>
                  </a:moveTo>
                  <a:lnTo>
                    <a:pt x="1429511" y="0"/>
                  </a:lnTo>
                </a:path>
                <a:path w="1685925">
                  <a:moveTo>
                    <a:pt x="1440180" y="0"/>
                  </a:moveTo>
                  <a:lnTo>
                    <a:pt x="1450847" y="0"/>
                  </a:lnTo>
                </a:path>
                <a:path w="1685925">
                  <a:moveTo>
                    <a:pt x="1461515" y="0"/>
                  </a:moveTo>
                  <a:lnTo>
                    <a:pt x="1472183" y="0"/>
                  </a:lnTo>
                </a:path>
                <a:path w="1685925">
                  <a:moveTo>
                    <a:pt x="1482852" y="0"/>
                  </a:moveTo>
                  <a:lnTo>
                    <a:pt x="1493519" y="0"/>
                  </a:lnTo>
                </a:path>
                <a:path w="1685925">
                  <a:moveTo>
                    <a:pt x="1504188" y="0"/>
                  </a:moveTo>
                  <a:lnTo>
                    <a:pt x="1525523" y="0"/>
                  </a:lnTo>
                </a:path>
                <a:path w="1685925">
                  <a:moveTo>
                    <a:pt x="1536192" y="0"/>
                  </a:moveTo>
                  <a:lnTo>
                    <a:pt x="1546859" y="0"/>
                  </a:lnTo>
                </a:path>
                <a:path w="1685925">
                  <a:moveTo>
                    <a:pt x="1557527" y="0"/>
                  </a:moveTo>
                  <a:lnTo>
                    <a:pt x="1568195" y="0"/>
                  </a:lnTo>
                </a:path>
                <a:path w="1685925">
                  <a:moveTo>
                    <a:pt x="1578864" y="0"/>
                  </a:moveTo>
                  <a:lnTo>
                    <a:pt x="1589531" y="0"/>
                  </a:lnTo>
                </a:path>
                <a:path w="1685925">
                  <a:moveTo>
                    <a:pt x="1600200" y="0"/>
                  </a:moveTo>
                  <a:lnTo>
                    <a:pt x="1610867" y="0"/>
                  </a:lnTo>
                </a:path>
                <a:path w="1685925">
                  <a:moveTo>
                    <a:pt x="1621536" y="0"/>
                  </a:moveTo>
                  <a:lnTo>
                    <a:pt x="1632203" y="0"/>
                  </a:lnTo>
                </a:path>
                <a:path w="1685925">
                  <a:moveTo>
                    <a:pt x="1642872" y="0"/>
                  </a:moveTo>
                  <a:lnTo>
                    <a:pt x="1653539" y="0"/>
                  </a:lnTo>
                </a:path>
                <a:path w="1685925">
                  <a:moveTo>
                    <a:pt x="1664208" y="0"/>
                  </a:moveTo>
                  <a:lnTo>
                    <a:pt x="16855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912363" y="3627119"/>
              <a:ext cx="544067" cy="3200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888236" y="3573779"/>
              <a:ext cx="320040" cy="106679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2363" y="364312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965703" y="36537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008375" y="3627119"/>
              <a:ext cx="6208776" cy="53339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933699" y="3653789"/>
              <a:ext cx="2144395" cy="10795"/>
            </a:xfrm>
            <a:custGeom>
              <a:avLst/>
              <a:gdLst/>
              <a:ahLst/>
              <a:cxnLst/>
              <a:rect l="l" t="t" r="r" b="b"/>
              <a:pathLst>
                <a:path w="2144395" h="10795">
                  <a:moveTo>
                    <a:pt x="1077467" y="0"/>
                  </a:moveTo>
                  <a:lnTo>
                    <a:pt x="1098803" y="0"/>
                  </a:lnTo>
                </a:path>
                <a:path w="2144395" h="10795">
                  <a:moveTo>
                    <a:pt x="1109471" y="0"/>
                  </a:moveTo>
                  <a:lnTo>
                    <a:pt x="1120139" y="0"/>
                  </a:lnTo>
                </a:path>
                <a:path w="2144395" h="10795">
                  <a:moveTo>
                    <a:pt x="1130807" y="0"/>
                  </a:moveTo>
                  <a:lnTo>
                    <a:pt x="1141475" y="0"/>
                  </a:lnTo>
                </a:path>
                <a:path w="2144395" h="10795">
                  <a:moveTo>
                    <a:pt x="1152143" y="0"/>
                  </a:moveTo>
                  <a:lnTo>
                    <a:pt x="1162811" y="0"/>
                  </a:lnTo>
                </a:path>
                <a:path w="2144395" h="10795">
                  <a:moveTo>
                    <a:pt x="1173479" y="0"/>
                  </a:moveTo>
                  <a:lnTo>
                    <a:pt x="1184147" y="0"/>
                  </a:lnTo>
                </a:path>
                <a:path w="2144395" h="10795">
                  <a:moveTo>
                    <a:pt x="1194815" y="0"/>
                  </a:moveTo>
                  <a:lnTo>
                    <a:pt x="1205483" y="0"/>
                  </a:lnTo>
                </a:path>
                <a:path w="2144395" h="10795">
                  <a:moveTo>
                    <a:pt x="1216151" y="0"/>
                  </a:moveTo>
                  <a:lnTo>
                    <a:pt x="1226819" y="0"/>
                  </a:lnTo>
                </a:path>
                <a:path w="2144395" h="10795">
                  <a:moveTo>
                    <a:pt x="1237487" y="0"/>
                  </a:moveTo>
                  <a:lnTo>
                    <a:pt x="1258823" y="0"/>
                  </a:lnTo>
                </a:path>
                <a:path w="2144395" h="10795">
                  <a:moveTo>
                    <a:pt x="1269491" y="0"/>
                  </a:moveTo>
                  <a:lnTo>
                    <a:pt x="1280159" y="0"/>
                  </a:lnTo>
                </a:path>
                <a:path w="2144395" h="10795">
                  <a:moveTo>
                    <a:pt x="1290827" y="0"/>
                  </a:moveTo>
                  <a:lnTo>
                    <a:pt x="1301495" y="0"/>
                  </a:lnTo>
                </a:path>
                <a:path w="2144395" h="10795">
                  <a:moveTo>
                    <a:pt x="1312163" y="0"/>
                  </a:moveTo>
                  <a:lnTo>
                    <a:pt x="1322831" y="0"/>
                  </a:lnTo>
                </a:path>
                <a:path w="2144395" h="10795">
                  <a:moveTo>
                    <a:pt x="1333499" y="0"/>
                  </a:moveTo>
                  <a:lnTo>
                    <a:pt x="1344167" y="0"/>
                  </a:lnTo>
                </a:path>
                <a:path w="2144395" h="10795">
                  <a:moveTo>
                    <a:pt x="1354835" y="0"/>
                  </a:moveTo>
                  <a:lnTo>
                    <a:pt x="1365503" y="0"/>
                  </a:lnTo>
                </a:path>
                <a:path w="2144395" h="10795">
                  <a:moveTo>
                    <a:pt x="1376171" y="0"/>
                  </a:moveTo>
                  <a:lnTo>
                    <a:pt x="1386839" y="0"/>
                  </a:lnTo>
                </a:path>
                <a:path w="2144395" h="10795">
                  <a:moveTo>
                    <a:pt x="1397507" y="0"/>
                  </a:moveTo>
                  <a:lnTo>
                    <a:pt x="1418843" y="0"/>
                  </a:lnTo>
                </a:path>
                <a:path w="2144395" h="10795">
                  <a:moveTo>
                    <a:pt x="1429511" y="0"/>
                  </a:moveTo>
                  <a:lnTo>
                    <a:pt x="1440179" y="0"/>
                  </a:lnTo>
                </a:path>
                <a:path w="2144395" h="10795">
                  <a:moveTo>
                    <a:pt x="1450847" y="0"/>
                  </a:moveTo>
                  <a:lnTo>
                    <a:pt x="1461515" y="0"/>
                  </a:lnTo>
                </a:path>
                <a:path w="2144395" h="10795">
                  <a:moveTo>
                    <a:pt x="1472183" y="0"/>
                  </a:moveTo>
                  <a:lnTo>
                    <a:pt x="1482851" y="0"/>
                  </a:lnTo>
                </a:path>
                <a:path w="2144395" h="10795">
                  <a:moveTo>
                    <a:pt x="1493519" y="0"/>
                  </a:moveTo>
                  <a:lnTo>
                    <a:pt x="1504187" y="0"/>
                  </a:lnTo>
                </a:path>
                <a:path w="2144395" h="10795">
                  <a:moveTo>
                    <a:pt x="1514855" y="0"/>
                  </a:moveTo>
                  <a:lnTo>
                    <a:pt x="1525523" y="0"/>
                  </a:lnTo>
                </a:path>
                <a:path w="2144395" h="10795">
                  <a:moveTo>
                    <a:pt x="1536191" y="0"/>
                  </a:moveTo>
                  <a:lnTo>
                    <a:pt x="1546859" y="0"/>
                  </a:lnTo>
                </a:path>
                <a:path w="2144395" h="10795">
                  <a:moveTo>
                    <a:pt x="1557527" y="0"/>
                  </a:moveTo>
                  <a:lnTo>
                    <a:pt x="1578863" y="0"/>
                  </a:lnTo>
                </a:path>
                <a:path w="2144395" h="10795">
                  <a:moveTo>
                    <a:pt x="1589531" y="0"/>
                  </a:moveTo>
                  <a:lnTo>
                    <a:pt x="1600199" y="0"/>
                  </a:lnTo>
                </a:path>
                <a:path w="2144395" h="10795">
                  <a:moveTo>
                    <a:pt x="1610867" y="0"/>
                  </a:moveTo>
                  <a:lnTo>
                    <a:pt x="1621535" y="0"/>
                  </a:lnTo>
                </a:path>
                <a:path w="2144395" h="10795">
                  <a:moveTo>
                    <a:pt x="1632203" y="0"/>
                  </a:moveTo>
                  <a:lnTo>
                    <a:pt x="1642871" y="0"/>
                  </a:lnTo>
                </a:path>
                <a:path w="2144395" h="10795">
                  <a:moveTo>
                    <a:pt x="1653539" y="0"/>
                  </a:moveTo>
                  <a:lnTo>
                    <a:pt x="1664207" y="0"/>
                  </a:lnTo>
                </a:path>
                <a:path w="2144395" h="10795">
                  <a:moveTo>
                    <a:pt x="1674875" y="0"/>
                  </a:moveTo>
                  <a:lnTo>
                    <a:pt x="1685543" y="0"/>
                  </a:lnTo>
                </a:path>
                <a:path w="2144395" h="10795">
                  <a:moveTo>
                    <a:pt x="1696211" y="0"/>
                  </a:moveTo>
                  <a:lnTo>
                    <a:pt x="1706879" y="0"/>
                  </a:lnTo>
                </a:path>
                <a:path w="2144395" h="10795">
                  <a:moveTo>
                    <a:pt x="1717547" y="0"/>
                  </a:moveTo>
                  <a:lnTo>
                    <a:pt x="1738883" y="0"/>
                  </a:lnTo>
                </a:path>
                <a:path w="2144395" h="10795">
                  <a:moveTo>
                    <a:pt x="1749551" y="0"/>
                  </a:moveTo>
                  <a:lnTo>
                    <a:pt x="1760219" y="0"/>
                  </a:lnTo>
                </a:path>
                <a:path w="2144395" h="10795">
                  <a:moveTo>
                    <a:pt x="1770887" y="0"/>
                  </a:moveTo>
                  <a:lnTo>
                    <a:pt x="1781555" y="0"/>
                  </a:lnTo>
                </a:path>
                <a:path w="2144395" h="10795">
                  <a:moveTo>
                    <a:pt x="1856231" y="0"/>
                  </a:moveTo>
                  <a:lnTo>
                    <a:pt x="1866899" y="0"/>
                  </a:lnTo>
                </a:path>
                <a:path w="2144395" h="10795">
                  <a:moveTo>
                    <a:pt x="1877567" y="0"/>
                  </a:moveTo>
                  <a:lnTo>
                    <a:pt x="1898903" y="0"/>
                  </a:lnTo>
                </a:path>
                <a:path w="2144395" h="10795">
                  <a:moveTo>
                    <a:pt x="1909571" y="0"/>
                  </a:moveTo>
                  <a:lnTo>
                    <a:pt x="1920239" y="0"/>
                  </a:lnTo>
                </a:path>
                <a:path w="2144395" h="10795">
                  <a:moveTo>
                    <a:pt x="1930907" y="0"/>
                  </a:moveTo>
                  <a:lnTo>
                    <a:pt x="1941575" y="0"/>
                  </a:lnTo>
                </a:path>
                <a:path w="2144395" h="10795">
                  <a:moveTo>
                    <a:pt x="1952243" y="0"/>
                  </a:moveTo>
                  <a:lnTo>
                    <a:pt x="1962911" y="0"/>
                  </a:lnTo>
                </a:path>
                <a:path w="2144395" h="10795">
                  <a:moveTo>
                    <a:pt x="1973579" y="0"/>
                  </a:moveTo>
                  <a:lnTo>
                    <a:pt x="1984247" y="0"/>
                  </a:lnTo>
                </a:path>
                <a:path w="2144395" h="10795">
                  <a:moveTo>
                    <a:pt x="1994915" y="0"/>
                  </a:moveTo>
                  <a:lnTo>
                    <a:pt x="2005583" y="0"/>
                  </a:lnTo>
                </a:path>
                <a:path w="2144395" h="10795">
                  <a:moveTo>
                    <a:pt x="2016251" y="0"/>
                  </a:moveTo>
                  <a:lnTo>
                    <a:pt x="2026919" y="0"/>
                  </a:lnTo>
                </a:path>
                <a:path w="2144395" h="10795">
                  <a:moveTo>
                    <a:pt x="2037587" y="0"/>
                  </a:moveTo>
                  <a:lnTo>
                    <a:pt x="2058923" y="0"/>
                  </a:lnTo>
                </a:path>
                <a:path w="2144395" h="10795">
                  <a:moveTo>
                    <a:pt x="2069591" y="0"/>
                  </a:moveTo>
                  <a:lnTo>
                    <a:pt x="2080259" y="0"/>
                  </a:lnTo>
                </a:path>
                <a:path w="2144395" h="10795">
                  <a:moveTo>
                    <a:pt x="2090927" y="0"/>
                  </a:moveTo>
                  <a:lnTo>
                    <a:pt x="2101595" y="0"/>
                  </a:lnTo>
                </a:path>
                <a:path w="2144395" h="10795">
                  <a:moveTo>
                    <a:pt x="2112263" y="0"/>
                  </a:moveTo>
                  <a:lnTo>
                    <a:pt x="2122931" y="0"/>
                  </a:lnTo>
                </a:path>
                <a:path w="2144395" h="10795">
                  <a:moveTo>
                    <a:pt x="2133599" y="0"/>
                  </a:moveTo>
                  <a:lnTo>
                    <a:pt x="2144267" y="0"/>
                  </a:lnTo>
                </a:path>
                <a:path w="2144395" h="10795">
                  <a:moveTo>
                    <a:pt x="0" y="10667"/>
                  </a:moveTo>
                  <a:lnTo>
                    <a:pt x="10667" y="10667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083052" y="3675125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>
                  <a:moveTo>
                    <a:pt x="0" y="0"/>
                  </a:moveTo>
                  <a:lnTo>
                    <a:pt x="512063" y="0"/>
                  </a:lnTo>
                </a:path>
              </a:pathLst>
            </a:custGeom>
            <a:ln w="10667">
              <a:solidFill>
                <a:srgbClr val="9898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765803" y="3675125"/>
              <a:ext cx="1355090" cy="0"/>
            </a:xfrm>
            <a:custGeom>
              <a:avLst/>
              <a:gdLst/>
              <a:ahLst/>
              <a:cxnLst/>
              <a:rect l="l" t="t" r="r" b="b"/>
              <a:pathLst>
                <a:path w="1355089">
                  <a:moveTo>
                    <a:pt x="0" y="0"/>
                  </a:moveTo>
                  <a:lnTo>
                    <a:pt x="10667" y="0"/>
                  </a:lnTo>
                </a:path>
                <a:path w="1355089">
                  <a:moveTo>
                    <a:pt x="21336" y="0"/>
                  </a:moveTo>
                  <a:lnTo>
                    <a:pt x="32003" y="0"/>
                  </a:lnTo>
                </a:path>
                <a:path w="1355089">
                  <a:moveTo>
                    <a:pt x="42672" y="0"/>
                  </a:moveTo>
                  <a:lnTo>
                    <a:pt x="53339" y="0"/>
                  </a:lnTo>
                </a:path>
                <a:path w="1355089">
                  <a:moveTo>
                    <a:pt x="64008" y="0"/>
                  </a:moveTo>
                  <a:lnTo>
                    <a:pt x="74675" y="0"/>
                  </a:lnTo>
                </a:path>
                <a:path w="1355089">
                  <a:moveTo>
                    <a:pt x="85344" y="0"/>
                  </a:moveTo>
                  <a:lnTo>
                    <a:pt x="106679" y="0"/>
                  </a:lnTo>
                </a:path>
                <a:path w="1355089">
                  <a:moveTo>
                    <a:pt x="117348" y="0"/>
                  </a:moveTo>
                  <a:lnTo>
                    <a:pt x="128015" y="0"/>
                  </a:lnTo>
                </a:path>
                <a:path w="1355089">
                  <a:moveTo>
                    <a:pt x="138684" y="0"/>
                  </a:moveTo>
                  <a:lnTo>
                    <a:pt x="149351" y="0"/>
                  </a:lnTo>
                </a:path>
                <a:path w="1355089">
                  <a:moveTo>
                    <a:pt x="160020" y="0"/>
                  </a:moveTo>
                  <a:lnTo>
                    <a:pt x="170687" y="0"/>
                  </a:lnTo>
                </a:path>
                <a:path w="1355089">
                  <a:moveTo>
                    <a:pt x="181356" y="0"/>
                  </a:moveTo>
                  <a:lnTo>
                    <a:pt x="192023" y="0"/>
                  </a:lnTo>
                </a:path>
                <a:path w="1355089">
                  <a:moveTo>
                    <a:pt x="202691" y="0"/>
                  </a:moveTo>
                  <a:lnTo>
                    <a:pt x="213359" y="0"/>
                  </a:lnTo>
                </a:path>
                <a:path w="1355089">
                  <a:moveTo>
                    <a:pt x="224027" y="0"/>
                  </a:moveTo>
                  <a:lnTo>
                    <a:pt x="234695" y="0"/>
                  </a:lnTo>
                </a:path>
                <a:path w="1355089">
                  <a:moveTo>
                    <a:pt x="245363" y="0"/>
                  </a:moveTo>
                  <a:lnTo>
                    <a:pt x="266699" y="0"/>
                  </a:lnTo>
                </a:path>
                <a:path w="1355089">
                  <a:moveTo>
                    <a:pt x="277368" y="0"/>
                  </a:moveTo>
                  <a:lnTo>
                    <a:pt x="288035" y="0"/>
                  </a:lnTo>
                </a:path>
                <a:path w="1355089">
                  <a:moveTo>
                    <a:pt x="298703" y="0"/>
                  </a:moveTo>
                  <a:lnTo>
                    <a:pt x="309371" y="0"/>
                  </a:lnTo>
                </a:path>
                <a:path w="1355089">
                  <a:moveTo>
                    <a:pt x="320039" y="0"/>
                  </a:moveTo>
                  <a:lnTo>
                    <a:pt x="330707" y="0"/>
                  </a:lnTo>
                </a:path>
                <a:path w="1355089">
                  <a:moveTo>
                    <a:pt x="341375" y="0"/>
                  </a:moveTo>
                  <a:lnTo>
                    <a:pt x="352043" y="0"/>
                  </a:lnTo>
                </a:path>
                <a:path w="1355089">
                  <a:moveTo>
                    <a:pt x="362712" y="0"/>
                  </a:moveTo>
                  <a:lnTo>
                    <a:pt x="373379" y="0"/>
                  </a:lnTo>
                </a:path>
                <a:path w="1355089">
                  <a:moveTo>
                    <a:pt x="384048" y="0"/>
                  </a:moveTo>
                  <a:lnTo>
                    <a:pt x="394715" y="0"/>
                  </a:lnTo>
                </a:path>
                <a:path w="1355089">
                  <a:moveTo>
                    <a:pt x="405384" y="0"/>
                  </a:moveTo>
                  <a:lnTo>
                    <a:pt x="426719" y="0"/>
                  </a:lnTo>
                </a:path>
                <a:path w="1355089">
                  <a:moveTo>
                    <a:pt x="437388" y="0"/>
                  </a:moveTo>
                  <a:lnTo>
                    <a:pt x="448055" y="0"/>
                  </a:lnTo>
                </a:path>
                <a:path w="1355089">
                  <a:moveTo>
                    <a:pt x="458724" y="0"/>
                  </a:moveTo>
                  <a:lnTo>
                    <a:pt x="469391" y="0"/>
                  </a:lnTo>
                </a:path>
                <a:path w="1355089">
                  <a:moveTo>
                    <a:pt x="480060" y="0"/>
                  </a:moveTo>
                  <a:lnTo>
                    <a:pt x="490727" y="0"/>
                  </a:lnTo>
                </a:path>
                <a:path w="1355089">
                  <a:moveTo>
                    <a:pt x="501396" y="0"/>
                  </a:moveTo>
                  <a:lnTo>
                    <a:pt x="512063" y="0"/>
                  </a:lnTo>
                </a:path>
                <a:path w="1355089">
                  <a:moveTo>
                    <a:pt x="522732" y="0"/>
                  </a:moveTo>
                  <a:lnTo>
                    <a:pt x="533399" y="0"/>
                  </a:lnTo>
                </a:path>
                <a:path w="1355089">
                  <a:moveTo>
                    <a:pt x="544068" y="0"/>
                  </a:moveTo>
                  <a:lnTo>
                    <a:pt x="554735" y="0"/>
                  </a:lnTo>
                </a:path>
                <a:path w="1355089">
                  <a:moveTo>
                    <a:pt x="565403" y="0"/>
                  </a:moveTo>
                  <a:lnTo>
                    <a:pt x="586739" y="0"/>
                  </a:lnTo>
                </a:path>
                <a:path w="1355089">
                  <a:moveTo>
                    <a:pt x="597408" y="0"/>
                  </a:moveTo>
                  <a:lnTo>
                    <a:pt x="608075" y="0"/>
                  </a:lnTo>
                </a:path>
                <a:path w="1355089">
                  <a:moveTo>
                    <a:pt x="618744" y="0"/>
                  </a:moveTo>
                  <a:lnTo>
                    <a:pt x="629411" y="0"/>
                  </a:lnTo>
                </a:path>
                <a:path w="1355089">
                  <a:moveTo>
                    <a:pt x="640079" y="0"/>
                  </a:moveTo>
                  <a:lnTo>
                    <a:pt x="650747" y="0"/>
                  </a:lnTo>
                </a:path>
                <a:path w="1355089">
                  <a:moveTo>
                    <a:pt x="661415" y="0"/>
                  </a:moveTo>
                  <a:lnTo>
                    <a:pt x="672083" y="0"/>
                  </a:lnTo>
                </a:path>
                <a:path w="1355089">
                  <a:moveTo>
                    <a:pt x="682751" y="0"/>
                  </a:moveTo>
                  <a:lnTo>
                    <a:pt x="693419" y="0"/>
                  </a:lnTo>
                </a:path>
                <a:path w="1355089">
                  <a:moveTo>
                    <a:pt x="704088" y="0"/>
                  </a:moveTo>
                  <a:lnTo>
                    <a:pt x="714755" y="0"/>
                  </a:lnTo>
                </a:path>
                <a:path w="1355089">
                  <a:moveTo>
                    <a:pt x="725424" y="0"/>
                  </a:moveTo>
                  <a:lnTo>
                    <a:pt x="746759" y="0"/>
                  </a:lnTo>
                </a:path>
                <a:path w="1355089">
                  <a:moveTo>
                    <a:pt x="757427" y="0"/>
                  </a:moveTo>
                  <a:lnTo>
                    <a:pt x="768095" y="0"/>
                  </a:lnTo>
                </a:path>
                <a:path w="1355089">
                  <a:moveTo>
                    <a:pt x="778763" y="0"/>
                  </a:moveTo>
                  <a:lnTo>
                    <a:pt x="789431" y="0"/>
                  </a:lnTo>
                </a:path>
                <a:path w="1355089">
                  <a:moveTo>
                    <a:pt x="800100" y="0"/>
                  </a:moveTo>
                  <a:lnTo>
                    <a:pt x="810767" y="0"/>
                  </a:lnTo>
                </a:path>
                <a:path w="1355089">
                  <a:moveTo>
                    <a:pt x="821436" y="0"/>
                  </a:moveTo>
                  <a:lnTo>
                    <a:pt x="832103" y="0"/>
                  </a:lnTo>
                </a:path>
                <a:path w="1355089">
                  <a:moveTo>
                    <a:pt x="842772" y="0"/>
                  </a:moveTo>
                  <a:lnTo>
                    <a:pt x="853439" y="0"/>
                  </a:lnTo>
                </a:path>
                <a:path w="1355089">
                  <a:moveTo>
                    <a:pt x="864108" y="0"/>
                  </a:moveTo>
                  <a:lnTo>
                    <a:pt x="874775" y="0"/>
                  </a:lnTo>
                </a:path>
                <a:path w="1355089">
                  <a:moveTo>
                    <a:pt x="885444" y="0"/>
                  </a:moveTo>
                  <a:lnTo>
                    <a:pt x="906779" y="0"/>
                  </a:lnTo>
                </a:path>
                <a:path w="1355089">
                  <a:moveTo>
                    <a:pt x="917448" y="0"/>
                  </a:moveTo>
                  <a:lnTo>
                    <a:pt x="928115" y="0"/>
                  </a:lnTo>
                </a:path>
                <a:path w="1355089">
                  <a:moveTo>
                    <a:pt x="1024127" y="0"/>
                  </a:moveTo>
                  <a:lnTo>
                    <a:pt x="1034795" y="0"/>
                  </a:lnTo>
                </a:path>
                <a:path w="1355089">
                  <a:moveTo>
                    <a:pt x="1045463" y="0"/>
                  </a:moveTo>
                  <a:lnTo>
                    <a:pt x="1066799" y="0"/>
                  </a:lnTo>
                </a:path>
                <a:path w="1355089">
                  <a:moveTo>
                    <a:pt x="1077468" y="0"/>
                  </a:moveTo>
                  <a:lnTo>
                    <a:pt x="1088135" y="0"/>
                  </a:lnTo>
                </a:path>
                <a:path w="1355089">
                  <a:moveTo>
                    <a:pt x="1098803" y="0"/>
                  </a:moveTo>
                  <a:lnTo>
                    <a:pt x="1109471" y="0"/>
                  </a:lnTo>
                </a:path>
                <a:path w="1355089">
                  <a:moveTo>
                    <a:pt x="1120139" y="0"/>
                  </a:moveTo>
                  <a:lnTo>
                    <a:pt x="1130807" y="0"/>
                  </a:lnTo>
                </a:path>
                <a:path w="1355089">
                  <a:moveTo>
                    <a:pt x="1141476" y="0"/>
                  </a:moveTo>
                  <a:lnTo>
                    <a:pt x="1152143" y="0"/>
                  </a:lnTo>
                </a:path>
                <a:path w="1355089">
                  <a:moveTo>
                    <a:pt x="1162812" y="0"/>
                  </a:moveTo>
                  <a:lnTo>
                    <a:pt x="1173479" y="0"/>
                  </a:lnTo>
                </a:path>
                <a:path w="1355089">
                  <a:moveTo>
                    <a:pt x="1184148" y="0"/>
                  </a:moveTo>
                  <a:lnTo>
                    <a:pt x="1194815" y="0"/>
                  </a:lnTo>
                </a:path>
                <a:path w="1355089">
                  <a:moveTo>
                    <a:pt x="1205484" y="0"/>
                  </a:moveTo>
                  <a:lnTo>
                    <a:pt x="1226819" y="0"/>
                  </a:lnTo>
                </a:path>
                <a:path w="1355089">
                  <a:moveTo>
                    <a:pt x="1237488" y="0"/>
                  </a:moveTo>
                  <a:lnTo>
                    <a:pt x="1248155" y="0"/>
                  </a:lnTo>
                </a:path>
                <a:path w="1355089">
                  <a:moveTo>
                    <a:pt x="1258824" y="0"/>
                  </a:moveTo>
                  <a:lnTo>
                    <a:pt x="1269491" y="0"/>
                  </a:lnTo>
                </a:path>
                <a:path w="1355089">
                  <a:moveTo>
                    <a:pt x="1280160" y="0"/>
                  </a:moveTo>
                  <a:lnTo>
                    <a:pt x="1290827" y="0"/>
                  </a:lnTo>
                </a:path>
                <a:path w="1355089">
                  <a:moveTo>
                    <a:pt x="1301496" y="0"/>
                  </a:moveTo>
                  <a:lnTo>
                    <a:pt x="1312163" y="0"/>
                  </a:lnTo>
                </a:path>
                <a:path w="1355089">
                  <a:moveTo>
                    <a:pt x="1322832" y="0"/>
                  </a:moveTo>
                  <a:lnTo>
                    <a:pt x="1333499" y="0"/>
                  </a:lnTo>
                </a:path>
                <a:path w="1355089">
                  <a:moveTo>
                    <a:pt x="1344167" y="0"/>
                  </a:moveTo>
                  <a:lnTo>
                    <a:pt x="13548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218943" y="368579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36391" y="3685793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70">
                  <a:moveTo>
                    <a:pt x="0" y="0"/>
                  </a:moveTo>
                  <a:lnTo>
                    <a:pt x="32003" y="0"/>
                  </a:lnTo>
                </a:path>
                <a:path w="394970">
                  <a:moveTo>
                    <a:pt x="42672" y="0"/>
                  </a:moveTo>
                  <a:lnTo>
                    <a:pt x="74675" y="0"/>
                  </a:lnTo>
                </a:path>
                <a:path w="394970">
                  <a:moveTo>
                    <a:pt x="96012" y="0"/>
                  </a:moveTo>
                  <a:lnTo>
                    <a:pt x="128015" y="0"/>
                  </a:lnTo>
                </a:path>
                <a:path w="394970">
                  <a:moveTo>
                    <a:pt x="138683" y="0"/>
                  </a:moveTo>
                  <a:lnTo>
                    <a:pt x="170687" y="0"/>
                  </a:lnTo>
                </a:path>
                <a:path w="394970">
                  <a:moveTo>
                    <a:pt x="181356" y="0"/>
                  </a:moveTo>
                  <a:lnTo>
                    <a:pt x="213359" y="0"/>
                  </a:lnTo>
                </a:path>
                <a:path w="394970">
                  <a:moveTo>
                    <a:pt x="224027" y="0"/>
                  </a:moveTo>
                  <a:lnTo>
                    <a:pt x="266699" y="0"/>
                  </a:lnTo>
                </a:path>
                <a:path w="394970">
                  <a:moveTo>
                    <a:pt x="277368" y="0"/>
                  </a:moveTo>
                  <a:lnTo>
                    <a:pt x="309371" y="0"/>
                  </a:lnTo>
                </a:path>
                <a:path w="394970">
                  <a:moveTo>
                    <a:pt x="320039" y="0"/>
                  </a:moveTo>
                  <a:lnTo>
                    <a:pt x="352043" y="0"/>
                  </a:lnTo>
                </a:path>
                <a:path w="394970">
                  <a:moveTo>
                    <a:pt x="362711" y="0"/>
                  </a:moveTo>
                  <a:lnTo>
                    <a:pt x="3947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776471" y="3685793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>
                  <a:moveTo>
                    <a:pt x="0" y="0"/>
                  </a:moveTo>
                  <a:lnTo>
                    <a:pt x="906779" y="0"/>
                  </a:lnTo>
                </a:path>
              </a:pathLst>
            </a:custGeom>
            <a:ln w="10667">
              <a:solidFill>
                <a:srgbClr val="CBCBC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32603" y="36857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32003" y="0"/>
                  </a:lnTo>
                </a:path>
                <a:path w="117475">
                  <a:moveTo>
                    <a:pt x="42672" y="0"/>
                  </a:moveTo>
                  <a:lnTo>
                    <a:pt x="74675" y="0"/>
                  </a:lnTo>
                </a:path>
                <a:path w="117475">
                  <a:moveTo>
                    <a:pt x="85344" y="0"/>
                  </a:moveTo>
                  <a:lnTo>
                    <a:pt x="11734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693920" y="3669791"/>
              <a:ext cx="117347" cy="3200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888236" y="3669791"/>
              <a:ext cx="85343" cy="53339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083052" y="3669791"/>
              <a:ext cx="6091427" cy="53339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371087" y="3696461"/>
              <a:ext cx="1781810" cy="21590"/>
            </a:xfrm>
            <a:custGeom>
              <a:avLst/>
              <a:gdLst/>
              <a:ahLst/>
              <a:cxnLst/>
              <a:rect l="l" t="t" r="r" b="b"/>
              <a:pathLst>
                <a:path w="1781810" h="21589">
                  <a:moveTo>
                    <a:pt x="853439" y="0"/>
                  </a:moveTo>
                  <a:lnTo>
                    <a:pt x="864107" y="0"/>
                  </a:lnTo>
                </a:path>
                <a:path w="1781810" h="21589">
                  <a:moveTo>
                    <a:pt x="874776" y="0"/>
                  </a:moveTo>
                  <a:lnTo>
                    <a:pt x="885443" y="0"/>
                  </a:lnTo>
                </a:path>
                <a:path w="1781810" h="21589">
                  <a:moveTo>
                    <a:pt x="896112" y="0"/>
                  </a:moveTo>
                  <a:lnTo>
                    <a:pt x="906779" y="0"/>
                  </a:lnTo>
                </a:path>
                <a:path w="1781810" h="21589">
                  <a:moveTo>
                    <a:pt x="917448" y="0"/>
                  </a:moveTo>
                  <a:lnTo>
                    <a:pt x="928115" y="0"/>
                  </a:lnTo>
                </a:path>
                <a:path w="1781810" h="21589">
                  <a:moveTo>
                    <a:pt x="938784" y="0"/>
                  </a:moveTo>
                  <a:lnTo>
                    <a:pt x="949451" y="0"/>
                  </a:lnTo>
                </a:path>
                <a:path w="1781810" h="21589">
                  <a:moveTo>
                    <a:pt x="960119" y="0"/>
                  </a:moveTo>
                  <a:lnTo>
                    <a:pt x="981455" y="0"/>
                  </a:lnTo>
                </a:path>
                <a:path w="1781810" h="21589">
                  <a:moveTo>
                    <a:pt x="992124" y="0"/>
                  </a:moveTo>
                  <a:lnTo>
                    <a:pt x="1002791" y="0"/>
                  </a:lnTo>
                </a:path>
                <a:path w="1781810" h="21589">
                  <a:moveTo>
                    <a:pt x="1013460" y="0"/>
                  </a:moveTo>
                  <a:lnTo>
                    <a:pt x="1024127" y="0"/>
                  </a:lnTo>
                </a:path>
                <a:path w="1781810" h="21589">
                  <a:moveTo>
                    <a:pt x="1034795" y="0"/>
                  </a:moveTo>
                  <a:lnTo>
                    <a:pt x="1045463" y="0"/>
                  </a:lnTo>
                </a:path>
                <a:path w="1781810" h="21589">
                  <a:moveTo>
                    <a:pt x="1056131" y="0"/>
                  </a:moveTo>
                  <a:lnTo>
                    <a:pt x="1066799" y="0"/>
                  </a:lnTo>
                </a:path>
                <a:path w="1781810" h="21589">
                  <a:moveTo>
                    <a:pt x="1077467" y="0"/>
                  </a:moveTo>
                  <a:lnTo>
                    <a:pt x="1088135" y="0"/>
                  </a:lnTo>
                </a:path>
                <a:path w="1781810" h="21589">
                  <a:moveTo>
                    <a:pt x="1098803" y="0"/>
                  </a:moveTo>
                  <a:lnTo>
                    <a:pt x="1109471" y="0"/>
                  </a:lnTo>
                </a:path>
                <a:path w="1781810" h="21589">
                  <a:moveTo>
                    <a:pt x="1120139" y="0"/>
                  </a:moveTo>
                  <a:lnTo>
                    <a:pt x="1141475" y="0"/>
                  </a:lnTo>
                </a:path>
                <a:path w="1781810" h="21589">
                  <a:moveTo>
                    <a:pt x="1152143" y="0"/>
                  </a:moveTo>
                  <a:lnTo>
                    <a:pt x="1162811" y="0"/>
                  </a:lnTo>
                </a:path>
                <a:path w="1781810" h="21589">
                  <a:moveTo>
                    <a:pt x="1173479" y="0"/>
                  </a:moveTo>
                  <a:lnTo>
                    <a:pt x="1184147" y="0"/>
                  </a:lnTo>
                </a:path>
                <a:path w="1781810" h="21589">
                  <a:moveTo>
                    <a:pt x="1194815" y="0"/>
                  </a:moveTo>
                  <a:lnTo>
                    <a:pt x="1205483" y="0"/>
                  </a:lnTo>
                </a:path>
                <a:path w="1781810" h="21589">
                  <a:moveTo>
                    <a:pt x="1216152" y="0"/>
                  </a:moveTo>
                  <a:lnTo>
                    <a:pt x="1226819" y="0"/>
                  </a:lnTo>
                </a:path>
                <a:path w="1781810" h="21589">
                  <a:moveTo>
                    <a:pt x="1237488" y="0"/>
                  </a:moveTo>
                  <a:lnTo>
                    <a:pt x="1248155" y="0"/>
                  </a:lnTo>
                </a:path>
                <a:path w="1781810" h="21589">
                  <a:moveTo>
                    <a:pt x="1258824" y="0"/>
                  </a:moveTo>
                  <a:lnTo>
                    <a:pt x="1269491" y="0"/>
                  </a:lnTo>
                </a:path>
                <a:path w="1781810" h="21589">
                  <a:moveTo>
                    <a:pt x="1280160" y="0"/>
                  </a:moveTo>
                  <a:lnTo>
                    <a:pt x="1301495" y="0"/>
                  </a:lnTo>
                </a:path>
                <a:path w="1781810" h="21589">
                  <a:moveTo>
                    <a:pt x="1312164" y="0"/>
                  </a:moveTo>
                  <a:lnTo>
                    <a:pt x="1322831" y="0"/>
                  </a:lnTo>
                </a:path>
                <a:path w="1781810" h="21589">
                  <a:moveTo>
                    <a:pt x="1418843" y="0"/>
                  </a:moveTo>
                  <a:lnTo>
                    <a:pt x="1429511" y="0"/>
                  </a:lnTo>
                </a:path>
                <a:path w="1781810" h="21589">
                  <a:moveTo>
                    <a:pt x="1440179" y="0"/>
                  </a:moveTo>
                  <a:lnTo>
                    <a:pt x="1461515" y="0"/>
                  </a:lnTo>
                </a:path>
                <a:path w="1781810" h="21589">
                  <a:moveTo>
                    <a:pt x="1472184" y="0"/>
                  </a:moveTo>
                  <a:lnTo>
                    <a:pt x="1482851" y="0"/>
                  </a:lnTo>
                </a:path>
                <a:path w="1781810" h="21589">
                  <a:moveTo>
                    <a:pt x="1493519" y="0"/>
                  </a:moveTo>
                  <a:lnTo>
                    <a:pt x="1504187" y="0"/>
                  </a:lnTo>
                </a:path>
                <a:path w="1781810" h="21589">
                  <a:moveTo>
                    <a:pt x="1514855" y="0"/>
                  </a:moveTo>
                  <a:lnTo>
                    <a:pt x="1525523" y="0"/>
                  </a:lnTo>
                </a:path>
                <a:path w="1781810" h="21589">
                  <a:moveTo>
                    <a:pt x="1536191" y="0"/>
                  </a:moveTo>
                  <a:lnTo>
                    <a:pt x="1546859" y="0"/>
                  </a:lnTo>
                </a:path>
                <a:path w="1781810" h="21589">
                  <a:moveTo>
                    <a:pt x="1557527" y="0"/>
                  </a:moveTo>
                  <a:lnTo>
                    <a:pt x="1568195" y="0"/>
                  </a:lnTo>
                </a:path>
                <a:path w="1781810" h="21589">
                  <a:moveTo>
                    <a:pt x="1578864" y="0"/>
                  </a:moveTo>
                  <a:lnTo>
                    <a:pt x="1589531" y="0"/>
                  </a:lnTo>
                </a:path>
                <a:path w="1781810" h="21589">
                  <a:moveTo>
                    <a:pt x="1600200" y="0"/>
                  </a:moveTo>
                  <a:lnTo>
                    <a:pt x="1621535" y="0"/>
                  </a:lnTo>
                </a:path>
                <a:path w="1781810" h="21589">
                  <a:moveTo>
                    <a:pt x="1632203" y="0"/>
                  </a:moveTo>
                  <a:lnTo>
                    <a:pt x="1642871" y="0"/>
                  </a:lnTo>
                </a:path>
                <a:path w="1781810" h="21589">
                  <a:moveTo>
                    <a:pt x="1653539" y="0"/>
                  </a:moveTo>
                  <a:lnTo>
                    <a:pt x="1664207" y="0"/>
                  </a:lnTo>
                </a:path>
                <a:path w="1781810" h="21589">
                  <a:moveTo>
                    <a:pt x="1674876" y="0"/>
                  </a:moveTo>
                  <a:lnTo>
                    <a:pt x="1685543" y="0"/>
                  </a:lnTo>
                </a:path>
                <a:path w="1781810" h="21589">
                  <a:moveTo>
                    <a:pt x="1696212" y="0"/>
                  </a:moveTo>
                  <a:lnTo>
                    <a:pt x="1706879" y="0"/>
                  </a:lnTo>
                </a:path>
                <a:path w="1781810" h="21589">
                  <a:moveTo>
                    <a:pt x="1717548" y="0"/>
                  </a:moveTo>
                  <a:lnTo>
                    <a:pt x="1728215" y="0"/>
                  </a:lnTo>
                </a:path>
                <a:path w="1781810" h="21589">
                  <a:moveTo>
                    <a:pt x="1738883" y="0"/>
                  </a:moveTo>
                  <a:lnTo>
                    <a:pt x="1749551" y="0"/>
                  </a:lnTo>
                </a:path>
                <a:path w="1781810" h="21589">
                  <a:moveTo>
                    <a:pt x="1760219" y="0"/>
                  </a:moveTo>
                  <a:lnTo>
                    <a:pt x="1781555" y="0"/>
                  </a:lnTo>
                </a:path>
                <a:path w="1781810" h="21589">
                  <a:moveTo>
                    <a:pt x="0" y="21336"/>
                  </a:moveTo>
                  <a:lnTo>
                    <a:pt x="21335" y="21336"/>
                  </a:lnTo>
                </a:path>
                <a:path w="1781810" h="21589">
                  <a:moveTo>
                    <a:pt x="32003" y="21336"/>
                  </a:moveTo>
                  <a:lnTo>
                    <a:pt x="42671" y="21336"/>
                  </a:lnTo>
                </a:path>
                <a:path w="1781810" h="21589">
                  <a:moveTo>
                    <a:pt x="53339" y="21336"/>
                  </a:moveTo>
                  <a:lnTo>
                    <a:pt x="64007" y="21336"/>
                  </a:lnTo>
                </a:path>
                <a:path w="1781810" h="21589">
                  <a:moveTo>
                    <a:pt x="74675" y="21336"/>
                  </a:moveTo>
                  <a:lnTo>
                    <a:pt x="85343" y="21336"/>
                  </a:lnTo>
                </a:path>
                <a:path w="1781810" h="21589">
                  <a:moveTo>
                    <a:pt x="480060" y="21336"/>
                  </a:moveTo>
                  <a:lnTo>
                    <a:pt x="501395" y="21336"/>
                  </a:lnTo>
                </a:path>
                <a:path w="1781810" h="21589">
                  <a:moveTo>
                    <a:pt x="757427" y="21336"/>
                  </a:moveTo>
                  <a:lnTo>
                    <a:pt x="768095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149851" y="37177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171188" y="3717797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>
                  <a:moveTo>
                    <a:pt x="0" y="0"/>
                  </a:moveTo>
                  <a:lnTo>
                    <a:pt x="21335" y="0"/>
                  </a:lnTo>
                </a:path>
                <a:path w="725804">
                  <a:moveTo>
                    <a:pt x="96012" y="0"/>
                  </a:moveTo>
                  <a:lnTo>
                    <a:pt x="106679" y="0"/>
                  </a:lnTo>
                </a:path>
                <a:path w="725804">
                  <a:moveTo>
                    <a:pt x="117348" y="0"/>
                  </a:moveTo>
                  <a:lnTo>
                    <a:pt x="128015" y="0"/>
                  </a:lnTo>
                </a:path>
                <a:path w="725804">
                  <a:moveTo>
                    <a:pt x="138684" y="0"/>
                  </a:moveTo>
                  <a:lnTo>
                    <a:pt x="149351" y="0"/>
                  </a:lnTo>
                </a:path>
                <a:path w="725804">
                  <a:moveTo>
                    <a:pt x="160019" y="0"/>
                  </a:moveTo>
                  <a:lnTo>
                    <a:pt x="181355" y="0"/>
                  </a:lnTo>
                </a:path>
                <a:path w="725804">
                  <a:moveTo>
                    <a:pt x="192024" y="0"/>
                  </a:moveTo>
                  <a:lnTo>
                    <a:pt x="202691" y="0"/>
                  </a:lnTo>
                </a:path>
                <a:path w="725804">
                  <a:moveTo>
                    <a:pt x="213360" y="0"/>
                  </a:moveTo>
                  <a:lnTo>
                    <a:pt x="224027" y="0"/>
                  </a:lnTo>
                </a:path>
                <a:path w="725804">
                  <a:moveTo>
                    <a:pt x="234695" y="0"/>
                  </a:moveTo>
                  <a:lnTo>
                    <a:pt x="245363" y="0"/>
                  </a:lnTo>
                </a:path>
                <a:path w="725804">
                  <a:moveTo>
                    <a:pt x="256031" y="0"/>
                  </a:moveTo>
                  <a:lnTo>
                    <a:pt x="266699" y="0"/>
                  </a:lnTo>
                </a:path>
                <a:path w="725804">
                  <a:moveTo>
                    <a:pt x="277367" y="0"/>
                  </a:moveTo>
                  <a:lnTo>
                    <a:pt x="288035" y="0"/>
                  </a:lnTo>
                </a:path>
                <a:path w="725804">
                  <a:moveTo>
                    <a:pt x="298703" y="0"/>
                  </a:moveTo>
                  <a:lnTo>
                    <a:pt x="309371" y="0"/>
                  </a:lnTo>
                </a:path>
                <a:path w="725804">
                  <a:moveTo>
                    <a:pt x="320039" y="0"/>
                  </a:moveTo>
                  <a:lnTo>
                    <a:pt x="341375" y="0"/>
                  </a:lnTo>
                </a:path>
                <a:path w="725804">
                  <a:moveTo>
                    <a:pt x="352043" y="0"/>
                  </a:moveTo>
                  <a:lnTo>
                    <a:pt x="362711" y="0"/>
                  </a:lnTo>
                </a:path>
                <a:path w="725804">
                  <a:moveTo>
                    <a:pt x="373379" y="0"/>
                  </a:moveTo>
                  <a:lnTo>
                    <a:pt x="384047" y="0"/>
                  </a:lnTo>
                </a:path>
                <a:path w="725804">
                  <a:moveTo>
                    <a:pt x="394715" y="0"/>
                  </a:moveTo>
                  <a:lnTo>
                    <a:pt x="405383" y="0"/>
                  </a:lnTo>
                </a:path>
                <a:path w="725804">
                  <a:moveTo>
                    <a:pt x="416051" y="0"/>
                  </a:moveTo>
                  <a:lnTo>
                    <a:pt x="426719" y="0"/>
                  </a:lnTo>
                </a:path>
                <a:path w="725804">
                  <a:moveTo>
                    <a:pt x="437388" y="0"/>
                  </a:moveTo>
                  <a:lnTo>
                    <a:pt x="448055" y="0"/>
                  </a:lnTo>
                </a:path>
                <a:path w="725804">
                  <a:moveTo>
                    <a:pt x="458724" y="0"/>
                  </a:moveTo>
                  <a:lnTo>
                    <a:pt x="469391" y="0"/>
                  </a:lnTo>
                </a:path>
                <a:path w="725804">
                  <a:moveTo>
                    <a:pt x="480060" y="0"/>
                  </a:moveTo>
                  <a:lnTo>
                    <a:pt x="501395" y="0"/>
                  </a:lnTo>
                </a:path>
                <a:path w="725804">
                  <a:moveTo>
                    <a:pt x="512063" y="0"/>
                  </a:moveTo>
                  <a:lnTo>
                    <a:pt x="522731" y="0"/>
                  </a:lnTo>
                </a:path>
                <a:path w="725804">
                  <a:moveTo>
                    <a:pt x="533400" y="0"/>
                  </a:moveTo>
                  <a:lnTo>
                    <a:pt x="544067" y="0"/>
                  </a:lnTo>
                </a:path>
                <a:path w="725804">
                  <a:moveTo>
                    <a:pt x="554736" y="0"/>
                  </a:moveTo>
                  <a:lnTo>
                    <a:pt x="565403" y="0"/>
                  </a:lnTo>
                </a:path>
                <a:path w="725804">
                  <a:moveTo>
                    <a:pt x="576072" y="0"/>
                  </a:moveTo>
                  <a:lnTo>
                    <a:pt x="586739" y="0"/>
                  </a:lnTo>
                </a:path>
                <a:path w="725804">
                  <a:moveTo>
                    <a:pt x="597407" y="0"/>
                  </a:moveTo>
                  <a:lnTo>
                    <a:pt x="608075" y="0"/>
                  </a:lnTo>
                </a:path>
                <a:path w="725804">
                  <a:moveTo>
                    <a:pt x="618743" y="0"/>
                  </a:moveTo>
                  <a:lnTo>
                    <a:pt x="629411" y="0"/>
                  </a:lnTo>
                </a:path>
                <a:path w="725804">
                  <a:moveTo>
                    <a:pt x="640079" y="0"/>
                  </a:moveTo>
                  <a:lnTo>
                    <a:pt x="661415" y="0"/>
                  </a:lnTo>
                </a:path>
                <a:path w="725804">
                  <a:moveTo>
                    <a:pt x="672084" y="0"/>
                  </a:moveTo>
                  <a:lnTo>
                    <a:pt x="682751" y="0"/>
                  </a:lnTo>
                </a:path>
                <a:path w="725804">
                  <a:moveTo>
                    <a:pt x="693419" y="0"/>
                  </a:moveTo>
                  <a:lnTo>
                    <a:pt x="704087" y="0"/>
                  </a:lnTo>
                </a:path>
                <a:path w="725804">
                  <a:moveTo>
                    <a:pt x="714755" y="0"/>
                  </a:moveTo>
                  <a:lnTo>
                    <a:pt x="7254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285743" y="3712463"/>
              <a:ext cx="981456" cy="32003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285743" y="3712463"/>
              <a:ext cx="5814059" cy="53339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331207" y="3739133"/>
              <a:ext cx="864235" cy="21590"/>
            </a:xfrm>
            <a:custGeom>
              <a:avLst/>
              <a:gdLst/>
              <a:ahLst/>
              <a:cxnLst/>
              <a:rect l="l" t="t" r="r" b="b"/>
              <a:pathLst>
                <a:path w="864235" h="21589">
                  <a:moveTo>
                    <a:pt x="213360" y="0"/>
                  </a:moveTo>
                  <a:lnTo>
                    <a:pt x="224027" y="0"/>
                  </a:lnTo>
                </a:path>
                <a:path w="864235" h="21589">
                  <a:moveTo>
                    <a:pt x="234696" y="0"/>
                  </a:moveTo>
                  <a:lnTo>
                    <a:pt x="245363" y="0"/>
                  </a:lnTo>
                </a:path>
                <a:path w="864235" h="21589">
                  <a:moveTo>
                    <a:pt x="256032" y="0"/>
                  </a:moveTo>
                  <a:lnTo>
                    <a:pt x="266699" y="0"/>
                  </a:lnTo>
                </a:path>
                <a:path w="864235" h="21589">
                  <a:moveTo>
                    <a:pt x="277368" y="0"/>
                  </a:moveTo>
                  <a:lnTo>
                    <a:pt x="288035" y="0"/>
                  </a:lnTo>
                </a:path>
                <a:path w="864235" h="21589">
                  <a:moveTo>
                    <a:pt x="298704" y="0"/>
                  </a:moveTo>
                  <a:lnTo>
                    <a:pt x="309371" y="0"/>
                  </a:lnTo>
                </a:path>
                <a:path w="864235" h="21589">
                  <a:moveTo>
                    <a:pt x="320040" y="0"/>
                  </a:moveTo>
                  <a:lnTo>
                    <a:pt x="341375" y="0"/>
                  </a:lnTo>
                </a:path>
                <a:path w="864235" h="21589">
                  <a:moveTo>
                    <a:pt x="352044" y="0"/>
                  </a:moveTo>
                  <a:lnTo>
                    <a:pt x="362711" y="0"/>
                  </a:lnTo>
                </a:path>
                <a:path w="864235" h="21589">
                  <a:moveTo>
                    <a:pt x="373380" y="0"/>
                  </a:moveTo>
                  <a:lnTo>
                    <a:pt x="384047" y="0"/>
                  </a:lnTo>
                </a:path>
                <a:path w="864235" h="21589">
                  <a:moveTo>
                    <a:pt x="394716" y="0"/>
                  </a:moveTo>
                  <a:lnTo>
                    <a:pt x="405383" y="0"/>
                  </a:lnTo>
                </a:path>
                <a:path w="864235" h="21589">
                  <a:moveTo>
                    <a:pt x="416052" y="0"/>
                  </a:moveTo>
                  <a:lnTo>
                    <a:pt x="426719" y="0"/>
                  </a:lnTo>
                </a:path>
                <a:path w="864235" h="21589">
                  <a:moveTo>
                    <a:pt x="437388" y="0"/>
                  </a:moveTo>
                  <a:lnTo>
                    <a:pt x="448055" y="0"/>
                  </a:lnTo>
                </a:path>
                <a:path w="864235" h="21589">
                  <a:moveTo>
                    <a:pt x="458724" y="0"/>
                  </a:moveTo>
                  <a:lnTo>
                    <a:pt x="469391" y="0"/>
                  </a:lnTo>
                </a:path>
                <a:path w="864235" h="21589">
                  <a:moveTo>
                    <a:pt x="533400" y="0"/>
                  </a:moveTo>
                  <a:lnTo>
                    <a:pt x="544067" y="0"/>
                  </a:lnTo>
                </a:path>
                <a:path w="864235" h="21589">
                  <a:moveTo>
                    <a:pt x="554736" y="0"/>
                  </a:moveTo>
                  <a:lnTo>
                    <a:pt x="565403" y="0"/>
                  </a:lnTo>
                </a:path>
                <a:path w="864235" h="21589">
                  <a:moveTo>
                    <a:pt x="576072" y="0"/>
                  </a:moveTo>
                  <a:lnTo>
                    <a:pt x="586739" y="0"/>
                  </a:lnTo>
                </a:path>
                <a:path w="864235" h="21589">
                  <a:moveTo>
                    <a:pt x="597408" y="0"/>
                  </a:moveTo>
                  <a:lnTo>
                    <a:pt x="608075" y="0"/>
                  </a:lnTo>
                </a:path>
                <a:path w="864235" h="21589">
                  <a:moveTo>
                    <a:pt x="618744" y="0"/>
                  </a:moveTo>
                  <a:lnTo>
                    <a:pt x="629411" y="0"/>
                  </a:lnTo>
                </a:path>
                <a:path w="864235" h="21589">
                  <a:moveTo>
                    <a:pt x="640080" y="0"/>
                  </a:moveTo>
                  <a:lnTo>
                    <a:pt x="661415" y="0"/>
                  </a:lnTo>
                </a:path>
                <a:path w="864235" h="21589">
                  <a:moveTo>
                    <a:pt x="672084" y="0"/>
                  </a:moveTo>
                  <a:lnTo>
                    <a:pt x="682751" y="0"/>
                  </a:lnTo>
                </a:path>
                <a:path w="864235" h="21589">
                  <a:moveTo>
                    <a:pt x="693420" y="0"/>
                  </a:moveTo>
                  <a:lnTo>
                    <a:pt x="704087" y="0"/>
                  </a:lnTo>
                </a:path>
                <a:path w="864235" h="21589">
                  <a:moveTo>
                    <a:pt x="714756" y="0"/>
                  </a:moveTo>
                  <a:lnTo>
                    <a:pt x="725423" y="0"/>
                  </a:lnTo>
                </a:path>
                <a:path w="864235" h="21589">
                  <a:moveTo>
                    <a:pt x="736092" y="0"/>
                  </a:moveTo>
                  <a:lnTo>
                    <a:pt x="746759" y="0"/>
                  </a:lnTo>
                </a:path>
                <a:path w="864235" h="21589">
                  <a:moveTo>
                    <a:pt x="757428" y="0"/>
                  </a:moveTo>
                  <a:lnTo>
                    <a:pt x="768095" y="0"/>
                  </a:lnTo>
                </a:path>
                <a:path w="864235" h="21589">
                  <a:moveTo>
                    <a:pt x="778763" y="0"/>
                  </a:moveTo>
                  <a:lnTo>
                    <a:pt x="789431" y="0"/>
                  </a:lnTo>
                </a:path>
                <a:path w="864235" h="21589">
                  <a:moveTo>
                    <a:pt x="800100" y="0"/>
                  </a:moveTo>
                  <a:lnTo>
                    <a:pt x="821435" y="0"/>
                  </a:lnTo>
                </a:path>
                <a:path w="864235" h="21589">
                  <a:moveTo>
                    <a:pt x="832104" y="0"/>
                  </a:moveTo>
                  <a:lnTo>
                    <a:pt x="842771" y="0"/>
                  </a:lnTo>
                </a:path>
                <a:path w="864235" h="21589">
                  <a:moveTo>
                    <a:pt x="853440" y="0"/>
                  </a:moveTo>
                  <a:lnTo>
                    <a:pt x="864107" y="0"/>
                  </a:lnTo>
                </a:path>
                <a:path w="864235" h="21589">
                  <a:moveTo>
                    <a:pt x="0" y="21336"/>
                  </a:moveTo>
                  <a:lnTo>
                    <a:pt x="21335" y="21336"/>
                  </a:lnTo>
                </a:path>
                <a:path w="864235" h="21589">
                  <a:moveTo>
                    <a:pt x="32004" y="21336"/>
                  </a:moveTo>
                  <a:lnTo>
                    <a:pt x="42671" y="21336"/>
                  </a:lnTo>
                </a:path>
                <a:path w="864235" h="21589">
                  <a:moveTo>
                    <a:pt x="53340" y="21336"/>
                  </a:moveTo>
                  <a:lnTo>
                    <a:pt x="64007" y="21336"/>
                  </a:lnTo>
                </a:path>
                <a:path w="864235" h="21589">
                  <a:moveTo>
                    <a:pt x="74675" y="21336"/>
                  </a:moveTo>
                  <a:lnTo>
                    <a:pt x="85343" y="21336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651247" y="37604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789932" y="37604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10667" y="0"/>
                  </a:lnTo>
                </a:path>
                <a:path w="448310">
                  <a:moveTo>
                    <a:pt x="298704" y="0"/>
                  </a:moveTo>
                  <a:lnTo>
                    <a:pt x="309371" y="0"/>
                  </a:lnTo>
                </a:path>
                <a:path w="448310">
                  <a:moveTo>
                    <a:pt x="320039" y="0"/>
                  </a:moveTo>
                  <a:lnTo>
                    <a:pt x="330707" y="0"/>
                  </a:lnTo>
                </a:path>
                <a:path w="448310">
                  <a:moveTo>
                    <a:pt x="341375" y="0"/>
                  </a:moveTo>
                  <a:lnTo>
                    <a:pt x="362711" y="0"/>
                  </a:lnTo>
                </a:path>
                <a:path w="448310">
                  <a:moveTo>
                    <a:pt x="373380" y="0"/>
                  </a:moveTo>
                  <a:lnTo>
                    <a:pt x="384047" y="0"/>
                  </a:lnTo>
                </a:path>
                <a:path w="448310">
                  <a:moveTo>
                    <a:pt x="394716" y="0"/>
                  </a:moveTo>
                  <a:lnTo>
                    <a:pt x="405383" y="0"/>
                  </a:lnTo>
                </a:path>
                <a:path w="448310">
                  <a:moveTo>
                    <a:pt x="416051" y="0"/>
                  </a:moveTo>
                  <a:lnTo>
                    <a:pt x="426719" y="0"/>
                  </a:lnTo>
                </a:path>
                <a:path w="448310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285743" y="3755135"/>
              <a:ext cx="1034795" cy="3200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277868" y="3771137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32003" y="0"/>
                  </a:lnTo>
                </a:path>
                <a:path w="85725">
                  <a:moveTo>
                    <a:pt x="42672" y="0"/>
                  </a:moveTo>
                  <a:lnTo>
                    <a:pt x="853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416551" y="3755135"/>
              <a:ext cx="672083" cy="3200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94815" y="3563111"/>
              <a:ext cx="149352" cy="49072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275075" y="3755135"/>
              <a:ext cx="5878067" cy="53339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994916" y="3669791"/>
              <a:ext cx="704087" cy="320039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496312" y="38031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9014460" y="3776471"/>
              <a:ext cx="149351" cy="42671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264408" y="3776471"/>
              <a:ext cx="5600699" cy="64007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432303" y="38244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051047" y="3808475"/>
              <a:ext cx="6112764" cy="53339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144268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165603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843772" y="385648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216151" y="3867150"/>
              <a:ext cx="106680" cy="21590"/>
            </a:xfrm>
            <a:custGeom>
              <a:avLst/>
              <a:gdLst/>
              <a:ahLst/>
              <a:cxnLst/>
              <a:rect l="l" t="t" r="r" b="b"/>
              <a:pathLst>
                <a:path w="106680" h="21589">
                  <a:moveTo>
                    <a:pt x="42671" y="0"/>
                  </a:moveTo>
                  <a:lnTo>
                    <a:pt x="53339" y="0"/>
                  </a:lnTo>
                </a:path>
                <a:path w="106680" h="21589">
                  <a:moveTo>
                    <a:pt x="0" y="21335"/>
                  </a:moveTo>
                  <a:lnTo>
                    <a:pt x="10667" y="21335"/>
                  </a:lnTo>
                </a:path>
                <a:path w="106680" h="21589">
                  <a:moveTo>
                    <a:pt x="96012" y="21335"/>
                  </a:moveTo>
                  <a:lnTo>
                    <a:pt x="106679" y="21335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865108" y="3851147"/>
              <a:ext cx="266699" cy="12801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157727" y="39098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2560319" y="3861815"/>
              <a:ext cx="6230112" cy="288035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453640" y="3979163"/>
              <a:ext cx="85343" cy="3200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602991" y="4027169"/>
              <a:ext cx="160020" cy="106680"/>
            </a:xfrm>
            <a:custGeom>
              <a:avLst/>
              <a:gdLst/>
              <a:ahLst/>
              <a:cxnLst/>
              <a:rect l="l" t="t" r="r" b="b"/>
              <a:pathLst>
                <a:path w="160019" h="106679">
                  <a:moveTo>
                    <a:pt x="0" y="0"/>
                  </a:moveTo>
                  <a:lnTo>
                    <a:pt x="10667" y="0"/>
                  </a:lnTo>
                </a:path>
                <a:path w="160019" h="106679">
                  <a:moveTo>
                    <a:pt x="149352" y="106680"/>
                  </a:moveTo>
                  <a:lnTo>
                    <a:pt x="160019" y="10668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987040" y="41445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976371" y="4139183"/>
              <a:ext cx="5696712" cy="26669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013459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194815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877567" y="442188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787139" y="4395215"/>
              <a:ext cx="842772" cy="4267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651247" y="442188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69391" y="4352544"/>
              <a:ext cx="629411" cy="117347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194815" y="4432553"/>
              <a:ext cx="693420" cy="0"/>
            </a:xfrm>
            <a:custGeom>
              <a:avLst/>
              <a:gdLst/>
              <a:ahLst/>
              <a:cxnLst/>
              <a:rect l="l" t="t" r="r" b="b"/>
              <a:pathLst>
                <a:path w="693419">
                  <a:moveTo>
                    <a:pt x="0" y="0"/>
                  </a:moveTo>
                  <a:lnTo>
                    <a:pt x="21335" y="0"/>
                  </a:lnTo>
                </a:path>
                <a:path w="693419">
                  <a:moveTo>
                    <a:pt x="672084" y="0"/>
                  </a:moveTo>
                  <a:lnTo>
                    <a:pt x="69341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37108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4608576" y="4395215"/>
              <a:ext cx="3797808" cy="7467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4576571" y="443255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10667" y="0"/>
                  </a:lnTo>
                </a:path>
                <a:path w="43179">
                  <a:moveTo>
                    <a:pt x="32003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578863" y="4416551"/>
              <a:ext cx="160019" cy="32003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4651247" y="443255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4683251" y="443255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96111" y="4443222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667" y="0"/>
                  </a:lnTo>
                </a:path>
                <a:path w="1035050">
                  <a:moveTo>
                    <a:pt x="64007" y="0"/>
                  </a:moveTo>
                  <a:lnTo>
                    <a:pt x="74675" y="0"/>
                  </a:lnTo>
                </a:path>
                <a:path w="1035050">
                  <a:moveTo>
                    <a:pt x="117347" y="0"/>
                  </a:moveTo>
                  <a:lnTo>
                    <a:pt x="128015" y="0"/>
                  </a:lnTo>
                </a:path>
                <a:path w="1035050">
                  <a:moveTo>
                    <a:pt x="160019" y="0"/>
                  </a:moveTo>
                  <a:lnTo>
                    <a:pt x="170687" y="0"/>
                  </a:lnTo>
                </a:path>
                <a:path w="1035050">
                  <a:moveTo>
                    <a:pt x="181356" y="0"/>
                  </a:moveTo>
                  <a:lnTo>
                    <a:pt x="192023" y="0"/>
                  </a:lnTo>
                </a:path>
                <a:path w="1035050">
                  <a:moveTo>
                    <a:pt x="277367" y="0"/>
                  </a:moveTo>
                  <a:lnTo>
                    <a:pt x="288035" y="0"/>
                  </a:lnTo>
                </a:path>
                <a:path w="1035050">
                  <a:moveTo>
                    <a:pt x="362711" y="0"/>
                  </a:moveTo>
                  <a:lnTo>
                    <a:pt x="373379" y="0"/>
                  </a:lnTo>
                </a:path>
                <a:path w="1035050">
                  <a:moveTo>
                    <a:pt x="917447" y="0"/>
                  </a:moveTo>
                  <a:lnTo>
                    <a:pt x="949451" y="0"/>
                  </a:lnTo>
                </a:path>
                <a:path w="1035050">
                  <a:moveTo>
                    <a:pt x="1024127" y="0"/>
                  </a:moveTo>
                  <a:lnTo>
                    <a:pt x="103479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4576571" y="44432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4651247" y="444322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08476" y="4437887"/>
              <a:ext cx="736091" cy="21335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578863" y="4437887"/>
              <a:ext cx="170687" cy="21335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333500" y="4416551"/>
              <a:ext cx="192023" cy="64007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344167" y="445388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288536" y="4453889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288036" y="0"/>
                  </a:moveTo>
                  <a:lnTo>
                    <a:pt x="298703" y="0"/>
                  </a:lnTo>
                </a:path>
                <a:path w="384175">
                  <a:moveTo>
                    <a:pt x="320039" y="0"/>
                  </a:moveTo>
                  <a:lnTo>
                    <a:pt x="330707" y="0"/>
                  </a:lnTo>
                </a:path>
                <a:path w="384175">
                  <a:moveTo>
                    <a:pt x="362712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696211" y="4448555"/>
              <a:ext cx="266699" cy="2133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840480" y="4448555"/>
              <a:ext cx="714755" cy="21335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952244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395215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152143" y="4437887"/>
              <a:ext cx="138683" cy="6400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57657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608576" y="446455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568195" y="4459223"/>
              <a:ext cx="138683" cy="21335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683251" y="446455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320539" y="4459223"/>
              <a:ext cx="234696" cy="2133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514855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267200" y="4475225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16551" y="4469891"/>
              <a:ext cx="149351" cy="10667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69391" y="4459223"/>
              <a:ext cx="533399" cy="42671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576571" y="447522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664208" y="4469891"/>
              <a:ext cx="309371" cy="21335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9212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499103" y="44858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851147" y="4469891"/>
              <a:ext cx="362711" cy="4267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38783" y="449656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33500" y="4480559"/>
              <a:ext cx="640079" cy="32003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152143" y="4491227"/>
              <a:ext cx="128015" cy="21335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040380" y="4405883"/>
              <a:ext cx="682752" cy="298703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664208" y="4491227"/>
              <a:ext cx="309372" cy="21335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160520" y="45072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909572" y="45178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69391" y="4459223"/>
              <a:ext cx="629411" cy="138683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15156" y="4512563"/>
              <a:ext cx="138684" cy="3200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957827" y="4549901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10667" y="0"/>
                  </a:lnTo>
                </a:path>
                <a:path w="32385">
                  <a:moveTo>
                    <a:pt x="21336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20548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232403" y="459257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205483" y="46032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344167" y="4587239"/>
              <a:ext cx="106679" cy="32003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371087" y="4603241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84147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FE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258823" y="461390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69391" y="4587239"/>
              <a:ext cx="629411" cy="53339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578863" y="4587239"/>
              <a:ext cx="810767" cy="5333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851147" y="4459223"/>
              <a:ext cx="4437887" cy="330707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344167" y="4608575"/>
              <a:ext cx="192023" cy="53339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69391" y="4629911"/>
              <a:ext cx="597407" cy="2133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024127" y="4645913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0667" y="0"/>
                  </a:lnTo>
                </a:path>
                <a:path w="192405">
                  <a:moveTo>
                    <a:pt x="138684" y="0"/>
                  </a:moveTo>
                  <a:lnTo>
                    <a:pt x="149351" y="0"/>
                  </a:lnTo>
                </a:path>
                <a:path w="192405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52143" y="4608575"/>
              <a:ext cx="138683" cy="74675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578863" y="4629911"/>
              <a:ext cx="810767" cy="42671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42771" y="4629911"/>
              <a:ext cx="266699" cy="42671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53439" y="465658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49451" y="46672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344167" y="4651247"/>
              <a:ext cx="192023" cy="3200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309871" y="466725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589531" y="4661916"/>
              <a:ext cx="800099" cy="21335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69391" y="4651247"/>
              <a:ext cx="640079" cy="96011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186940" y="46885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573780" y="4693919"/>
              <a:ext cx="117347" cy="53339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824227" y="474192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648456" y="47419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344167" y="4736591"/>
              <a:ext cx="106679" cy="32003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578863" y="4736591"/>
              <a:ext cx="85344" cy="42671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408175" y="47632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69391" y="4736591"/>
              <a:ext cx="629411" cy="5333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653539" y="4747260"/>
              <a:ext cx="213359" cy="42671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52143" y="4736591"/>
              <a:ext cx="138683" cy="64007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898903" y="4736591"/>
              <a:ext cx="160019" cy="5333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989832" y="47845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69391" y="4779263"/>
              <a:ext cx="640079" cy="32003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653539" y="4779263"/>
              <a:ext cx="405383" cy="32003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344167" y="4757927"/>
              <a:ext cx="192023" cy="74675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416551" y="47952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002791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024127" y="480593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4107180" y="4779263"/>
              <a:ext cx="160020" cy="5333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62811" y="4779263"/>
              <a:ext cx="128015" cy="53339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299203" y="4779263"/>
              <a:ext cx="3701795" cy="7467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578863" y="4779263"/>
              <a:ext cx="480059" cy="5333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69391" y="4800600"/>
              <a:ext cx="640079" cy="42671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595115" y="4747260"/>
              <a:ext cx="320040" cy="181355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2037588" y="4827269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96111" y="4837938"/>
              <a:ext cx="746760" cy="0"/>
            </a:xfrm>
            <a:custGeom>
              <a:avLst/>
              <a:gdLst/>
              <a:ahLst/>
              <a:cxnLst/>
              <a:rect l="l" t="t" r="r" b="b"/>
              <a:pathLst>
                <a:path w="746760">
                  <a:moveTo>
                    <a:pt x="0" y="0"/>
                  </a:moveTo>
                  <a:lnTo>
                    <a:pt x="10667" y="0"/>
                  </a:lnTo>
                </a:path>
                <a:path w="746760">
                  <a:moveTo>
                    <a:pt x="64007" y="0"/>
                  </a:moveTo>
                  <a:lnTo>
                    <a:pt x="74675" y="0"/>
                  </a:lnTo>
                </a:path>
                <a:path w="746760">
                  <a:moveTo>
                    <a:pt x="160019" y="0"/>
                  </a:moveTo>
                  <a:lnTo>
                    <a:pt x="170687" y="0"/>
                  </a:lnTo>
                </a:path>
                <a:path w="746760">
                  <a:moveTo>
                    <a:pt x="362711" y="0"/>
                  </a:moveTo>
                  <a:lnTo>
                    <a:pt x="373379" y="0"/>
                  </a:lnTo>
                </a:path>
                <a:path w="746760">
                  <a:moveTo>
                    <a:pt x="597407" y="0"/>
                  </a:moveTo>
                  <a:lnTo>
                    <a:pt x="608075" y="0"/>
                  </a:lnTo>
                </a:path>
                <a:path w="746760">
                  <a:moveTo>
                    <a:pt x="736091" y="0"/>
                  </a:moveTo>
                  <a:lnTo>
                    <a:pt x="746759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696211" y="4832604"/>
              <a:ext cx="74675" cy="1066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117847" y="4821935"/>
              <a:ext cx="138683" cy="32003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749552" y="484860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320539" y="4821935"/>
              <a:ext cx="3627119" cy="4267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749552" y="485927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288536" y="4853939"/>
              <a:ext cx="320039" cy="42671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69391" y="4843272"/>
              <a:ext cx="384048" cy="11734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299203" y="4885944"/>
              <a:ext cx="277367" cy="2133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984247" y="49339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2250947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755136" y="493395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578863" y="4928616"/>
              <a:ext cx="85343" cy="3200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44167" y="4928616"/>
              <a:ext cx="106679" cy="42671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629912" y="4853939"/>
              <a:ext cx="3317747" cy="181355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642872" y="4939283"/>
              <a:ext cx="629411" cy="32003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69391" y="4928616"/>
              <a:ext cx="629411" cy="53339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2240280" y="49659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152143" y="4928616"/>
              <a:ext cx="138683" cy="6400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208275" y="4976622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10667" y="0"/>
                  </a:lnTo>
                </a:path>
                <a:path w="43180">
                  <a:moveTo>
                    <a:pt x="32004" y="0"/>
                  </a:moveTo>
                  <a:lnTo>
                    <a:pt x="42671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344167" y="4960619"/>
              <a:ext cx="245363" cy="4267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642872" y="4960619"/>
              <a:ext cx="533399" cy="42671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69391" y="4971288"/>
              <a:ext cx="629411" cy="42671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2133599" y="4981955"/>
              <a:ext cx="117347" cy="21335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152143" y="4981955"/>
              <a:ext cx="138683" cy="32003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013459" y="4992623"/>
              <a:ext cx="85343" cy="21335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344167" y="5003291"/>
              <a:ext cx="181355" cy="10667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898903" y="4992623"/>
              <a:ext cx="352043" cy="21335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578863" y="4981955"/>
              <a:ext cx="181355" cy="32003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802891" y="4992623"/>
              <a:ext cx="74675" cy="21335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866900" y="5008626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10667" y="0"/>
                  </a:lnTo>
                </a:path>
                <a:path w="384175">
                  <a:moveTo>
                    <a:pt x="373380" y="0"/>
                  </a:moveTo>
                  <a:lnTo>
                    <a:pt x="38404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96111" y="5019294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0667" y="0"/>
                  </a:lnTo>
                </a:path>
                <a:path w="1290955">
                  <a:moveTo>
                    <a:pt x="64007" y="0"/>
                  </a:moveTo>
                  <a:lnTo>
                    <a:pt x="74675" y="0"/>
                  </a:lnTo>
                </a:path>
                <a:path w="1290955">
                  <a:moveTo>
                    <a:pt x="160019" y="0"/>
                  </a:moveTo>
                  <a:lnTo>
                    <a:pt x="170687" y="0"/>
                  </a:lnTo>
                </a:path>
                <a:path w="1290955">
                  <a:moveTo>
                    <a:pt x="277367" y="0"/>
                  </a:moveTo>
                  <a:lnTo>
                    <a:pt x="288035" y="0"/>
                  </a:lnTo>
                </a:path>
                <a:path w="1290955">
                  <a:moveTo>
                    <a:pt x="597407" y="0"/>
                  </a:moveTo>
                  <a:lnTo>
                    <a:pt x="608075" y="0"/>
                  </a:lnTo>
                </a:path>
                <a:path w="1290955">
                  <a:moveTo>
                    <a:pt x="800100" y="0"/>
                  </a:moveTo>
                  <a:lnTo>
                    <a:pt x="810767" y="0"/>
                  </a:lnTo>
                </a:path>
                <a:path w="1290955">
                  <a:moveTo>
                    <a:pt x="917447" y="0"/>
                  </a:moveTo>
                  <a:lnTo>
                    <a:pt x="928115" y="0"/>
                  </a:lnTo>
                </a:path>
                <a:path w="1290955">
                  <a:moveTo>
                    <a:pt x="1162812" y="0"/>
                  </a:moveTo>
                  <a:lnTo>
                    <a:pt x="1173479" y="0"/>
                  </a:lnTo>
                </a:path>
                <a:path w="1290955">
                  <a:moveTo>
                    <a:pt x="1280159" y="0"/>
                  </a:moveTo>
                  <a:lnTo>
                    <a:pt x="129082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912863" y="5024627"/>
              <a:ext cx="192023" cy="32003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315456" y="5024627"/>
              <a:ext cx="85343" cy="32003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878068" y="5035295"/>
              <a:ext cx="448055" cy="53339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552944" y="5024627"/>
              <a:ext cx="234695" cy="85343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69391" y="5013960"/>
              <a:ext cx="384048" cy="128015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134100" y="508330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344167" y="5109972"/>
              <a:ext cx="106679" cy="42671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344167" y="513664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768595" y="5035295"/>
              <a:ext cx="1034796" cy="28803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152143" y="5109972"/>
              <a:ext cx="128015" cy="53339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397508" y="514731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69391" y="5109972"/>
              <a:ext cx="629411" cy="53339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600200" y="5109972"/>
              <a:ext cx="405384" cy="53339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45463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642872" y="515797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" y="0"/>
                  </a:lnTo>
                </a:path>
                <a:path w="213360">
                  <a:moveTo>
                    <a:pt x="192024" y="0"/>
                  </a:moveTo>
                  <a:lnTo>
                    <a:pt x="213359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866900" y="51579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600200" y="5152644"/>
              <a:ext cx="213359" cy="21335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152143" y="5152644"/>
              <a:ext cx="138683" cy="32003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760219" y="5152644"/>
              <a:ext cx="245363" cy="3200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69391" y="5163311"/>
              <a:ext cx="490727" cy="3200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152143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226819" y="517931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0667" y="0"/>
                  </a:lnTo>
                </a:path>
                <a:path w="128269">
                  <a:moveTo>
                    <a:pt x="117347" y="0"/>
                  </a:moveTo>
                  <a:lnTo>
                    <a:pt x="12801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386839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68195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760219" y="51793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792224" y="5179313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344167" y="5141976"/>
              <a:ext cx="576071" cy="74675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600200" y="5173979"/>
              <a:ext cx="405383" cy="21335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568195" y="51899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152143" y="5173979"/>
              <a:ext cx="138683" cy="32003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69391" y="5152644"/>
              <a:ext cx="629411" cy="64007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344167" y="520065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930908" y="5184647"/>
              <a:ext cx="74675" cy="21335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960119" y="5211317"/>
              <a:ext cx="928369" cy="0"/>
            </a:xfrm>
            <a:custGeom>
              <a:avLst/>
              <a:gdLst/>
              <a:ahLst/>
              <a:cxnLst/>
              <a:rect l="l" t="t" r="r" b="b"/>
              <a:pathLst>
                <a:path w="928369">
                  <a:moveTo>
                    <a:pt x="0" y="0"/>
                  </a:moveTo>
                  <a:lnTo>
                    <a:pt x="10667" y="0"/>
                  </a:lnTo>
                </a:path>
                <a:path w="928369">
                  <a:moveTo>
                    <a:pt x="96012" y="0"/>
                  </a:moveTo>
                  <a:lnTo>
                    <a:pt x="106679" y="0"/>
                  </a:lnTo>
                </a:path>
                <a:path w="928369">
                  <a:moveTo>
                    <a:pt x="213359" y="0"/>
                  </a:moveTo>
                  <a:lnTo>
                    <a:pt x="224027" y="0"/>
                  </a:lnTo>
                </a:path>
                <a:path w="928369">
                  <a:moveTo>
                    <a:pt x="533400" y="0"/>
                  </a:moveTo>
                  <a:lnTo>
                    <a:pt x="544067" y="0"/>
                  </a:lnTo>
                </a:path>
                <a:path w="928369">
                  <a:moveTo>
                    <a:pt x="693419" y="0"/>
                  </a:moveTo>
                  <a:lnTo>
                    <a:pt x="704087" y="0"/>
                  </a:lnTo>
                </a:path>
                <a:path w="928369">
                  <a:moveTo>
                    <a:pt x="917448" y="0"/>
                  </a:moveTo>
                  <a:lnTo>
                    <a:pt x="92811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717547" y="5205983"/>
              <a:ext cx="106679" cy="32003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24127" y="5275326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21335" y="0"/>
                  </a:lnTo>
                </a:path>
                <a:path w="448309">
                  <a:moveTo>
                    <a:pt x="416051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632203" y="5275326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69391" y="5216651"/>
              <a:ext cx="576071" cy="106679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834895" y="5269991"/>
              <a:ext cx="64007" cy="32003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906779" y="5296661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0" y="0"/>
                  </a:moveTo>
                  <a:lnTo>
                    <a:pt x="21335" y="0"/>
                  </a:lnTo>
                </a:path>
                <a:path w="619125">
                  <a:moveTo>
                    <a:pt x="85343" y="0"/>
                  </a:moveTo>
                  <a:lnTo>
                    <a:pt x="96011" y="0"/>
                  </a:lnTo>
                </a:path>
                <a:path w="619125">
                  <a:moveTo>
                    <a:pt x="128016" y="0"/>
                  </a:moveTo>
                  <a:lnTo>
                    <a:pt x="138683" y="0"/>
                  </a:lnTo>
                </a:path>
                <a:path w="619125">
                  <a:moveTo>
                    <a:pt x="170688" y="0"/>
                  </a:moveTo>
                  <a:lnTo>
                    <a:pt x="181355" y="0"/>
                  </a:lnTo>
                </a:path>
                <a:path w="619125">
                  <a:moveTo>
                    <a:pt x="586740" y="0"/>
                  </a:moveTo>
                  <a:lnTo>
                    <a:pt x="6187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632203" y="52966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653539" y="529666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10667" y="0"/>
                  </a:lnTo>
                </a:path>
                <a:path w="352425">
                  <a:moveTo>
                    <a:pt x="42672" y="0"/>
                  </a:moveTo>
                  <a:lnTo>
                    <a:pt x="53339" y="0"/>
                  </a:lnTo>
                </a:path>
                <a:path w="352425">
                  <a:moveTo>
                    <a:pt x="85343" y="0"/>
                  </a:moveTo>
                  <a:lnTo>
                    <a:pt x="96011" y="0"/>
                  </a:lnTo>
                </a:path>
                <a:path w="352425">
                  <a:moveTo>
                    <a:pt x="106680" y="0"/>
                  </a:moveTo>
                  <a:lnTo>
                    <a:pt x="117347" y="0"/>
                  </a:lnTo>
                </a:path>
                <a:path w="352425">
                  <a:moveTo>
                    <a:pt x="224028" y="0"/>
                  </a:moveTo>
                  <a:lnTo>
                    <a:pt x="234695" y="0"/>
                  </a:lnTo>
                </a:path>
                <a:path w="352425">
                  <a:moveTo>
                    <a:pt x="266700" y="0"/>
                  </a:moveTo>
                  <a:lnTo>
                    <a:pt x="309371" y="0"/>
                  </a:lnTo>
                </a:path>
                <a:path w="352425">
                  <a:moveTo>
                    <a:pt x="341375" y="0"/>
                  </a:moveTo>
                  <a:lnTo>
                    <a:pt x="35204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056131" y="530732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162811" y="5269991"/>
              <a:ext cx="149351" cy="64007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610867" y="5280660"/>
              <a:ext cx="256031" cy="42671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354836" y="5269991"/>
              <a:ext cx="192023" cy="74675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024127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770888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845563" y="5317997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728216" y="5269991"/>
              <a:ext cx="288035" cy="74675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430012" y="531799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853439" y="5323332"/>
              <a:ext cx="117347" cy="21335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69391" y="5301995"/>
              <a:ext cx="640079" cy="6400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162811" y="5312663"/>
              <a:ext cx="149351" cy="42671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578863" y="5323332"/>
              <a:ext cx="426719" cy="32003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354836" y="5334000"/>
              <a:ext cx="181355" cy="21335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066800" y="5360669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355336" y="537133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98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469391" y="5366004"/>
              <a:ext cx="288036" cy="4267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69391" y="5398007"/>
              <a:ext cx="288035" cy="32003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163312" y="5323332"/>
              <a:ext cx="224027" cy="160019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024127" y="544601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69391" y="5419344"/>
              <a:ext cx="394715" cy="53339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013459" y="545668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22731" y="546735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10667" y="0"/>
                  </a:lnTo>
                </a:path>
                <a:path w="96520">
                  <a:moveTo>
                    <a:pt x="21335" y="0"/>
                  </a:moveTo>
                  <a:lnTo>
                    <a:pt x="32003" y="0"/>
                  </a:lnTo>
                </a:path>
                <a:path w="96520">
                  <a:moveTo>
                    <a:pt x="42671" y="0"/>
                  </a:moveTo>
                  <a:lnTo>
                    <a:pt x="53339" y="0"/>
                  </a:lnTo>
                </a:path>
                <a:path w="96520">
                  <a:moveTo>
                    <a:pt x="64007" y="0"/>
                  </a:moveTo>
                  <a:lnTo>
                    <a:pt x="74675" y="0"/>
                  </a:lnTo>
                </a:path>
                <a:path w="96520">
                  <a:moveTo>
                    <a:pt x="85343" y="0"/>
                  </a:moveTo>
                  <a:lnTo>
                    <a:pt x="9601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430012" y="5312663"/>
              <a:ext cx="618743" cy="320039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29411" y="546735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09">
                  <a:moveTo>
                    <a:pt x="0" y="0"/>
                  </a:moveTo>
                  <a:lnTo>
                    <a:pt x="10667" y="0"/>
                  </a:lnTo>
                </a:path>
                <a:path w="448309">
                  <a:moveTo>
                    <a:pt x="21335" y="0"/>
                  </a:moveTo>
                  <a:lnTo>
                    <a:pt x="42671" y="0"/>
                  </a:lnTo>
                </a:path>
                <a:path w="448309">
                  <a:moveTo>
                    <a:pt x="53340" y="0"/>
                  </a:moveTo>
                  <a:lnTo>
                    <a:pt x="64007" y="0"/>
                  </a:lnTo>
                </a:path>
                <a:path w="448309">
                  <a:moveTo>
                    <a:pt x="74676" y="0"/>
                  </a:moveTo>
                  <a:lnTo>
                    <a:pt x="85343" y="0"/>
                  </a:lnTo>
                </a:path>
                <a:path w="448309">
                  <a:moveTo>
                    <a:pt x="277367" y="0"/>
                  </a:moveTo>
                  <a:lnTo>
                    <a:pt x="288035" y="0"/>
                  </a:lnTo>
                </a:path>
                <a:path w="448309">
                  <a:moveTo>
                    <a:pt x="341376" y="0"/>
                  </a:moveTo>
                  <a:lnTo>
                    <a:pt x="362711" y="0"/>
                  </a:lnTo>
                </a:path>
                <a:path w="448309">
                  <a:moveTo>
                    <a:pt x="437388" y="0"/>
                  </a:moveTo>
                  <a:lnTo>
                    <a:pt x="448055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344167" y="5440679"/>
              <a:ext cx="181355" cy="53339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33399" y="5478017"/>
              <a:ext cx="170815" cy="0"/>
            </a:xfrm>
            <a:custGeom>
              <a:avLst/>
              <a:gdLst/>
              <a:ahLst/>
              <a:cxnLst/>
              <a:rect l="l" t="t" r="r" b="b"/>
              <a:pathLst>
                <a:path w="170815">
                  <a:moveTo>
                    <a:pt x="0" y="0"/>
                  </a:moveTo>
                  <a:lnTo>
                    <a:pt x="32003" y="0"/>
                  </a:lnTo>
                </a:path>
                <a:path w="170815">
                  <a:moveTo>
                    <a:pt x="42671" y="0"/>
                  </a:moveTo>
                  <a:lnTo>
                    <a:pt x="74675" y="0"/>
                  </a:lnTo>
                </a:path>
                <a:path w="170815">
                  <a:moveTo>
                    <a:pt x="85343" y="0"/>
                  </a:moveTo>
                  <a:lnTo>
                    <a:pt x="117347" y="0"/>
                  </a:lnTo>
                </a:path>
                <a:path w="170815">
                  <a:moveTo>
                    <a:pt x="138683" y="0"/>
                  </a:moveTo>
                  <a:lnTo>
                    <a:pt x="17068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578863" y="5440679"/>
              <a:ext cx="608075" cy="53339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14755" y="5462016"/>
              <a:ext cx="384047" cy="32003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334000" y="547801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0098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152143" y="5440679"/>
              <a:ext cx="138683" cy="74675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088136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162811" y="548868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3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696211" y="548868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10667">
              <a:solidFill>
                <a:srgbClr val="6565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469391" y="5472683"/>
              <a:ext cx="490727" cy="42671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344167" y="5483351"/>
              <a:ext cx="192023" cy="21335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962911" y="5483351"/>
              <a:ext cx="224027" cy="32003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002791" y="5494019"/>
              <a:ext cx="106679" cy="21335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578863" y="5483351"/>
              <a:ext cx="352043" cy="32003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579363" y="549935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22731" y="5510022"/>
              <a:ext cx="192405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0667" y="0"/>
                  </a:lnTo>
                </a:path>
                <a:path w="192404">
                  <a:moveTo>
                    <a:pt x="21335" y="0"/>
                  </a:moveTo>
                  <a:lnTo>
                    <a:pt x="32003" y="0"/>
                  </a:lnTo>
                </a:path>
                <a:path w="192404">
                  <a:moveTo>
                    <a:pt x="42671" y="0"/>
                  </a:moveTo>
                  <a:lnTo>
                    <a:pt x="53339" y="0"/>
                  </a:lnTo>
                </a:path>
                <a:path w="192404">
                  <a:moveTo>
                    <a:pt x="64007" y="0"/>
                  </a:moveTo>
                  <a:lnTo>
                    <a:pt x="74675" y="0"/>
                  </a:lnTo>
                </a:path>
                <a:path w="192404">
                  <a:moveTo>
                    <a:pt x="85343" y="0"/>
                  </a:moveTo>
                  <a:lnTo>
                    <a:pt x="96011" y="0"/>
                  </a:lnTo>
                </a:path>
                <a:path w="192404">
                  <a:moveTo>
                    <a:pt x="106679" y="0"/>
                  </a:moveTo>
                  <a:lnTo>
                    <a:pt x="117347" y="0"/>
                  </a:lnTo>
                </a:path>
                <a:path w="192404">
                  <a:moveTo>
                    <a:pt x="128015" y="0"/>
                  </a:moveTo>
                  <a:lnTo>
                    <a:pt x="149351" y="0"/>
                  </a:lnTo>
                </a:path>
                <a:path w="192404">
                  <a:moveTo>
                    <a:pt x="160020" y="0"/>
                  </a:moveTo>
                  <a:lnTo>
                    <a:pt x="170687" y="0"/>
                  </a:lnTo>
                </a:path>
                <a:path w="192404">
                  <a:moveTo>
                    <a:pt x="181356" y="0"/>
                  </a:moveTo>
                  <a:lnTo>
                    <a:pt x="192023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088136" y="551002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344167" y="5494019"/>
              <a:ext cx="192023" cy="21335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14755" y="5504688"/>
              <a:ext cx="245363" cy="21335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344167" y="5515355"/>
              <a:ext cx="21335" cy="21335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152143" y="5504688"/>
              <a:ext cx="138683" cy="32003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578863" y="5515355"/>
              <a:ext cx="21335" cy="21335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664208" y="5504688"/>
              <a:ext cx="522731" cy="32003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397508" y="5504688"/>
              <a:ext cx="138683" cy="32003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469391" y="5515355"/>
              <a:ext cx="640079" cy="32003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896111" y="5542026"/>
              <a:ext cx="1270000" cy="0"/>
            </a:xfrm>
            <a:custGeom>
              <a:avLst/>
              <a:gdLst/>
              <a:ahLst/>
              <a:cxnLst/>
              <a:rect l="l" t="t" r="r" b="b"/>
              <a:pathLst>
                <a:path w="1270000">
                  <a:moveTo>
                    <a:pt x="0" y="0"/>
                  </a:moveTo>
                  <a:lnTo>
                    <a:pt x="10667" y="0"/>
                  </a:lnTo>
                </a:path>
                <a:path w="1270000">
                  <a:moveTo>
                    <a:pt x="64007" y="0"/>
                  </a:moveTo>
                  <a:lnTo>
                    <a:pt x="74675" y="0"/>
                  </a:lnTo>
                </a:path>
                <a:path w="1270000">
                  <a:moveTo>
                    <a:pt x="160019" y="0"/>
                  </a:moveTo>
                  <a:lnTo>
                    <a:pt x="170687" y="0"/>
                  </a:lnTo>
                </a:path>
                <a:path w="1270000">
                  <a:moveTo>
                    <a:pt x="597407" y="0"/>
                  </a:moveTo>
                  <a:lnTo>
                    <a:pt x="608075" y="0"/>
                  </a:lnTo>
                </a:path>
                <a:path w="1270000">
                  <a:moveTo>
                    <a:pt x="864107" y="0"/>
                  </a:moveTo>
                  <a:lnTo>
                    <a:pt x="874775" y="0"/>
                  </a:lnTo>
                </a:path>
                <a:path w="1270000">
                  <a:moveTo>
                    <a:pt x="938783" y="0"/>
                  </a:moveTo>
                  <a:lnTo>
                    <a:pt x="949451" y="0"/>
                  </a:lnTo>
                </a:path>
                <a:path w="1270000">
                  <a:moveTo>
                    <a:pt x="1098803" y="0"/>
                  </a:moveTo>
                  <a:lnTo>
                    <a:pt x="1109471" y="0"/>
                  </a:lnTo>
                </a:path>
                <a:path w="1270000">
                  <a:moveTo>
                    <a:pt x="1184147" y="0"/>
                  </a:moveTo>
                  <a:lnTo>
                    <a:pt x="1194815" y="0"/>
                  </a:lnTo>
                </a:path>
                <a:path w="1270000">
                  <a:moveTo>
                    <a:pt x="1258824" y="0"/>
                  </a:moveTo>
                  <a:lnTo>
                    <a:pt x="1269491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469391" y="5547360"/>
              <a:ext cx="288036" cy="21335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5611368" y="5627369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5259324" y="5622035"/>
              <a:ext cx="256031" cy="32003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5451347" y="5632704"/>
              <a:ext cx="202691" cy="32003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5451347" y="5654039"/>
              <a:ext cx="213359" cy="2133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5259324" y="5654039"/>
              <a:ext cx="149352" cy="42671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5259324" y="568071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5451347" y="5664707"/>
              <a:ext cx="138683" cy="3200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5526024" y="5664707"/>
              <a:ext cx="138683" cy="32003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571488" y="5680710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5504688" y="569137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3298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016751" y="5579363"/>
              <a:ext cx="1546860" cy="213359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537667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5536691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557936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5632703" y="570204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0667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12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411" y="3455922"/>
            <a:ext cx="7536815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04"/>
              </a:lnSpc>
              <a:spcBef>
                <a:spcPts val="100"/>
              </a:spcBef>
            </a:pPr>
            <a:r>
              <a:rPr sz="3200" spc="-5" dirty="0"/>
              <a:t>Comentários </a:t>
            </a:r>
            <a:r>
              <a:rPr sz="3200" spc="-10" dirty="0"/>
              <a:t>das experiências nas</a:t>
            </a:r>
            <a:r>
              <a:rPr sz="3200" spc="10" dirty="0"/>
              <a:t> </a:t>
            </a:r>
            <a:r>
              <a:rPr sz="3200" spc="-10" dirty="0"/>
              <a:t>bacias</a:t>
            </a:r>
            <a:endParaRPr sz="3200"/>
          </a:p>
          <a:p>
            <a:pPr marL="810260" algn="ctr">
              <a:lnSpc>
                <a:spcPts val="3804"/>
              </a:lnSpc>
            </a:pPr>
            <a:r>
              <a:rPr sz="3200" dirty="0"/>
              <a:t>PCJ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419" y="1144015"/>
            <a:ext cx="7402830" cy="43376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316604" marR="5080" indent="-3304540">
              <a:lnSpc>
                <a:spcPts val="3370"/>
              </a:lnSpc>
              <a:spcBef>
                <a:spcPts val="605"/>
              </a:spcBef>
            </a:pP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Experiência dos instrumentos </a:t>
            </a:r>
            <a:r>
              <a:rPr sz="3200" spc="-10" dirty="0">
                <a:solidFill>
                  <a:srgbClr val="0065CC"/>
                </a:solidFill>
                <a:latin typeface="Arial"/>
                <a:cs typeface="Arial"/>
              </a:rPr>
              <a:t>nas bacias  </a:t>
            </a: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PCJ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Arial"/>
              <a:cs typeface="Arial"/>
            </a:endParaRPr>
          </a:p>
          <a:p>
            <a:pPr marL="182880" indent="-143510">
              <a:lnSpc>
                <a:spcPts val="380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Plano de Recursos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Hídricos;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5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10" dirty="0">
                <a:latin typeface="Arial"/>
                <a:cs typeface="Arial"/>
              </a:rPr>
              <a:t>Enquadramento </a:t>
            </a:r>
            <a:r>
              <a:rPr sz="3200" spc="-5" dirty="0">
                <a:latin typeface="Arial"/>
                <a:cs typeface="Arial"/>
              </a:rPr>
              <a:t>dos corpos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d’água;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50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Outorga do direito de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uso;</a:t>
            </a:r>
            <a:endParaRPr sz="3200">
              <a:latin typeface="Arial"/>
              <a:cs typeface="Arial"/>
            </a:endParaRPr>
          </a:p>
          <a:p>
            <a:pPr marL="40005" marR="1211580">
              <a:lnSpc>
                <a:spcPct val="76900"/>
              </a:lnSpc>
              <a:spcBef>
                <a:spcPts val="844"/>
              </a:spcBef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10" dirty="0">
                <a:latin typeface="Arial"/>
                <a:cs typeface="Arial"/>
              </a:rPr>
              <a:t>Cobrança </a:t>
            </a:r>
            <a:r>
              <a:rPr sz="3200" spc="-5" dirty="0">
                <a:latin typeface="Arial"/>
                <a:cs typeface="Arial"/>
              </a:rPr>
              <a:t>pelo </a:t>
            </a:r>
            <a:r>
              <a:rPr sz="3200" dirty="0">
                <a:latin typeface="Arial"/>
                <a:cs typeface="Arial"/>
              </a:rPr>
              <a:t>uso </a:t>
            </a:r>
            <a:r>
              <a:rPr sz="3200" spc="-10" dirty="0">
                <a:latin typeface="Arial"/>
                <a:cs typeface="Arial"/>
              </a:rPr>
              <a:t>dos </a:t>
            </a:r>
            <a:r>
              <a:rPr sz="3200" spc="-5" dirty="0">
                <a:latin typeface="Arial"/>
                <a:cs typeface="Arial"/>
              </a:rPr>
              <a:t>Recursos  Hídricos;</a:t>
            </a:r>
            <a:endParaRPr sz="3200">
              <a:latin typeface="Arial"/>
              <a:cs typeface="Arial"/>
            </a:endParaRPr>
          </a:p>
          <a:p>
            <a:pPr marL="182880" indent="-143510">
              <a:lnSpc>
                <a:spcPts val="3745"/>
              </a:lnSpc>
              <a:buSzPct val="96875"/>
              <a:buFont typeface="Times New Roman"/>
              <a:buChar char="•"/>
              <a:tabLst>
                <a:tab pos="183515" algn="l"/>
              </a:tabLst>
            </a:pPr>
            <a:r>
              <a:rPr sz="3200" spc="-5" dirty="0">
                <a:latin typeface="Arial"/>
                <a:cs typeface="Arial"/>
              </a:rPr>
              <a:t>Sistema de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Informações.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907" y="1046479"/>
            <a:ext cx="7178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65CC"/>
                </a:solidFill>
              </a:rPr>
              <a:t>Exemplos da </a:t>
            </a:r>
            <a:r>
              <a:rPr sz="3200" spc="-10" dirty="0">
                <a:solidFill>
                  <a:srgbClr val="0065CC"/>
                </a:solidFill>
              </a:rPr>
              <a:t>atuação dos Comitês</a:t>
            </a:r>
            <a:r>
              <a:rPr sz="3200" spc="5" dirty="0">
                <a:solidFill>
                  <a:srgbClr val="0065CC"/>
                </a:solidFill>
              </a:rPr>
              <a:t> </a:t>
            </a:r>
            <a:r>
              <a:rPr sz="3200" spc="-5" dirty="0">
                <a:solidFill>
                  <a:srgbClr val="0065CC"/>
                </a:solidFill>
              </a:rPr>
              <a:t>PCJ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64995" y="2530855"/>
            <a:ext cx="6905625" cy="306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" indent="-812800">
              <a:lnSpc>
                <a:spcPts val="3800"/>
              </a:lnSpc>
              <a:spcBef>
                <a:spcPts val="10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Diálogo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interssetorial;</a:t>
            </a:r>
            <a:endParaRPr sz="3200">
              <a:latin typeface="Arial"/>
              <a:cs typeface="Arial"/>
            </a:endParaRPr>
          </a:p>
          <a:p>
            <a:pPr marL="824865" marR="94615" indent="-812800">
              <a:lnSpc>
                <a:spcPct val="76900"/>
              </a:lnSpc>
              <a:spcBef>
                <a:spcPts val="85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Implantação da Agência de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Água  </a:t>
            </a:r>
            <a:r>
              <a:rPr sz="3200" dirty="0">
                <a:latin typeface="Arial"/>
                <a:cs typeface="Arial"/>
              </a:rPr>
              <a:t>PCJ;</a:t>
            </a:r>
            <a:endParaRPr sz="3200">
              <a:latin typeface="Arial"/>
              <a:cs typeface="Arial"/>
            </a:endParaRPr>
          </a:p>
          <a:p>
            <a:pPr marL="824865" marR="772795" indent="-812800">
              <a:lnSpc>
                <a:spcPct val="76900"/>
              </a:lnSpc>
              <a:spcBef>
                <a:spcPts val="790"/>
              </a:spcBef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Mecanismos </a:t>
            </a:r>
            <a:r>
              <a:rPr sz="3200" spc="-10" dirty="0">
                <a:latin typeface="Arial"/>
                <a:cs typeface="Arial"/>
              </a:rPr>
              <a:t>para captação </a:t>
            </a:r>
            <a:r>
              <a:rPr sz="3200" dirty="0">
                <a:latin typeface="Arial"/>
                <a:cs typeface="Arial"/>
              </a:rPr>
              <a:t>e  </a:t>
            </a:r>
            <a:r>
              <a:rPr sz="3200" spc="-5" dirty="0">
                <a:latin typeface="Arial"/>
                <a:cs typeface="Arial"/>
              </a:rPr>
              <a:t>destinação de </a:t>
            </a:r>
            <a:r>
              <a:rPr sz="3200" spc="-10" dirty="0">
                <a:latin typeface="Arial"/>
                <a:cs typeface="Arial"/>
              </a:rPr>
              <a:t>recursos  </a:t>
            </a:r>
            <a:r>
              <a:rPr sz="3200" spc="-5" dirty="0">
                <a:latin typeface="Arial"/>
                <a:cs typeface="Arial"/>
              </a:rPr>
              <a:t>financeiros;</a:t>
            </a:r>
            <a:endParaRPr sz="3200">
              <a:latin typeface="Arial"/>
              <a:cs typeface="Arial"/>
            </a:endParaRPr>
          </a:p>
          <a:p>
            <a:pPr marL="824865" indent="-812800">
              <a:lnSpc>
                <a:spcPts val="3745"/>
              </a:lnSpc>
              <a:buFont typeface="Times New Roman"/>
              <a:buChar char="•"/>
              <a:tabLst>
                <a:tab pos="824865" algn="l"/>
                <a:tab pos="825500" algn="l"/>
              </a:tabLst>
            </a:pPr>
            <a:r>
              <a:rPr sz="3200" spc="-5" dirty="0">
                <a:latin typeface="Arial"/>
                <a:cs typeface="Arial"/>
              </a:rPr>
              <a:t>Apreciação 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empreendimentos.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580005" marR="5080" indent="-2539365">
              <a:lnSpc>
                <a:spcPct val="76900"/>
              </a:lnSpc>
              <a:spcBef>
                <a:spcPts val="1095"/>
              </a:spcBef>
            </a:pPr>
            <a:r>
              <a:rPr dirty="0"/>
              <a:t>A </a:t>
            </a:r>
            <a:r>
              <a:rPr spc="-5" dirty="0"/>
              <a:t>gestão compartilhada do Sistema  Cantareira</a:t>
            </a:r>
          </a:p>
        </p:txBody>
      </p:sp>
      <p:sp>
        <p:nvSpPr>
          <p:cNvPr id="3" name="object 3"/>
          <p:cNvSpPr/>
          <p:nvPr/>
        </p:nvSpPr>
        <p:spPr>
          <a:xfrm>
            <a:off x="1357883" y="1941576"/>
            <a:ext cx="7200899" cy="412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002" y="3311142"/>
            <a:ext cx="2330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OBRIGADO!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687" y="1912111"/>
            <a:ext cx="6168390" cy="99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sz="3200" dirty="0"/>
              <a:t>OS </a:t>
            </a:r>
            <a:r>
              <a:rPr sz="3200" spc="-5" dirty="0"/>
              <a:t>FUNDAMENTOS LEGAIS</a:t>
            </a:r>
            <a:r>
              <a:rPr sz="3200" spc="-50" dirty="0"/>
              <a:t> </a:t>
            </a:r>
            <a:r>
              <a:rPr sz="3200" spc="-5" dirty="0"/>
              <a:t>DO</a:t>
            </a:r>
            <a:endParaRPr sz="3200"/>
          </a:p>
          <a:p>
            <a:pPr marL="810895" algn="ctr">
              <a:lnSpc>
                <a:spcPts val="3800"/>
              </a:lnSpc>
            </a:pPr>
            <a:r>
              <a:rPr sz="3200" spc="-5" dirty="0"/>
              <a:t>SISTEMA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355" y="1096771"/>
            <a:ext cx="6315075" cy="47819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365885" marR="5080" indent="-1207135">
              <a:lnSpc>
                <a:spcPts val="3770"/>
              </a:lnSpc>
              <a:spcBef>
                <a:spcPts val="285"/>
              </a:spcBef>
            </a:pPr>
            <a:r>
              <a:rPr sz="3200" dirty="0">
                <a:solidFill>
                  <a:srgbClr val="0065FF"/>
                </a:solidFill>
                <a:latin typeface="Arial"/>
                <a:cs typeface="Arial"/>
              </a:rPr>
              <a:t>OS </a:t>
            </a:r>
            <a:r>
              <a:rPr sz="3200" spc="-5" dirty="0">
                <a:solidFill>
                  <a:srgbClr val="0065FF"/>
                </a:solidFill>
                <a:latin typeface="Arial"/>
                <a:cs typeface="Arial"/>
              </a:rPr>
              <a:t>FUNDAMENTOS LEGAIS DO  SISTEMA (BACIAS</a:t>
            </a:r>
            <a:r>
              <a:rPr sz="3200" spc="-2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5FF"/>
                </a:solidFill>
                <a:latin typeface="Arial"/>
                <a:cs typeface="Arial"/>
              </a:rPr>
              <a:t>PCJ)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65"/>
              </a:spcBef>
            </a:pPr>
            <a:endParaRPr sz="3200" dirty="0">
              <a:latin typeface="Arial"/>
              <a:cs typeface="Arial"/>
            </a:endParaRPr>
          </a:p>
          <a:p>
            <a:pPr marL="12700" marR="476250">
              <a:lnSpc>
                <a:spcPct val="195300"/>
              </a:lnSpc>
              <a:tabLst>
                <a:tab pos="3913504" algn="l"/>
              </a:tabLst>
            </a:pPr>
            <a:r>
              <a:rPr sz="3200" spc="-10" dirty="0">
                <a:latin typeface="Arial"/>
                <a:cs typeface="Arial"/>
              </a:rPr>
              <a:t>Lei Estadual </a:t>
            </a:r>
            <a:r>
              <a:rPr sz="3200" spc="-5" dirty="0" err="1">
                <a:latin typeface="Arial"/>
                <a:cs typeface="Arial"/>
              </a:rPr>
              <a:t>Paulista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7.663/91 </a:t>
            </a:r>
            <a:r>
              <a:rPr lang="pt-BR" sz="3200" spc="-10" dirty="0">
                <a:latin typeface="Arial"/>
                <a:cs typeface="Arial"/>
              </a:rPr>
              <a:t>Lei Federal</a:t>
            </a:r>
            <a:r>
              <a:rPr lang="pt-BR" sz="3200" spc="-5" dirty="0">
                <a:latin typeface="Arial"/>
                <a:cs typeface="Arial"/>
              </a:rPr>
              <a:t> </a:t>
            </a:r>
            <a:r>
              <a:rPr lang="pt-BR" sz="3200" spc="-10" dirty="0">
                <a:latin typeface="Arial"/>
                <a:cs typeface="Arial"/>
              </a:rPr>
              <a:t>9.433/97</a:t>
            </a:r>
            <a:r>
              <a:rPr sz="3200" spc="-10" dirty="0" smtClean="0">
                <a:latin typeface="Arial"/>
                <a:cs typeface="Arial"/>
              </a:rPr>
              <a:t> </a:t>
            </a:r>
            <a:endParaRPr lang="pt-BR" sz="3200" spc="-10" dirty="0" smtClean="0">
              <a:latin typeface="Arial"/>
              <a:cs typeface="Arial"/>
            </a:endParaRPr>
          </a:p>
          <a:p>
            <a:pPr marL="12700" marR="476250">
              <a:lnSpc>
                <a:spcPct val="195300"/>
              </a:lnSpc>
              <a:tabLst>
                <a:tab pos="3913504" algn="l"/>
              </a:tabLst>
            </a:pPr>
            <a:r>
              <a:rPr sz="3200" spc="-10" dirty="0" smtClean="0">
                <a:latin typeface="Arial"/>
                <a:cs typeface="Arial"/>
              </a:rPr>
              <a:t>Le</a:t>
            </a: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5" dirty="0" err="1">
                <a:latin typeface="Arial"/>
                <a:cs typeface="Arial"/>
              </a:rPr>
              <a:t>E</a:t>
            </a:r>
            <a:r>
              <a:rPr sz="3200" spc="5" dirty="0" err="1">
                <a:latin typeface="Arial"/>
                <a:cs typeface="Arial"/>
              </a:rPr>
              <a:t>s</a:t>
            </a:r>
            <a:r>
              <a:rPr sz="3200" spc="-5" dirty="0" err="1">
                <a:latin typeface="Arial"/>
                <a:cs typeface="Arial"/>
              </a:rPr>
              <a:t>t</a:t>
            </a:r>
            <a:r>
              <a:rPr sz="3200" spc="-20" dirty="0" err="1">
                <a:latin typeface="Arial"/>
                <a:cs typeface="Arial"/>
              </a:rPr>
              <a:t>a</a:t>
            </a:r>
            <a:r>
              <a:rPr sz="3200" spc="-10" dirty="0" err="1">
                <a:latin typeface="Arial"/>
                <a:cs typeface="Arial"/>
              </a:rPr>
              <a:t>dua</a:t>
            </a:r>
            <a:r>
              <a:rPr sz="3200" dirty="0" err="1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5" dirty="0" err="1" smtClean="0">
                <a:latin typeface="Arial"/>
                <a:cs typeface="Arial"/>
              </a:rPr>
              <a:t>Mi</a:t>
            </a:r>
            <a:r>
              <a:rPr sz="3200" spc="-10" dirty="0" err="1" smtClean="0">
                <a:latin typeface="Arial"/>
                <a:cs typeface="Arial"/>
              </a:rPr>
              <a:t>ne</a:t>
            </a:r>
            <a:r>
              <a:rPr sz="3200" spc="-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ra</a:t>
            </a:r>
            <a:r>
              <a:rPr lang="pt-BR" sz="320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</a:t>
            </a:r>
            <a:r>
              <a:rPr sz="3200" spc="-15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199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99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1923" y="2693922"/>
            <a:ext cx="6191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9845" marR="5080" indent="-12877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A ESTRUTURA DO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SISTEMA</a:t>
            </a:r>
            <a:r>
              <a:rPr sz="3200" spc="-95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DE  GERENCIAMENTO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4447" y="3821682"/>
            <a:ext cx="5426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5CC"/>
                </a:solidFill>
                <a:latin typeface="Arial"/>
                <a:cs typeface="Arial"/>
              </a:rPr>
              <a:t>DOS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RECURSOS</a:t>
            </a:r>
            <a:r>
              <a:rPr sz="3200" spc="-3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5CC"/>
                </a:solidFill>
                <a:latin typeface="Arial"/>
                <a:cs typeface="Arial"/>
              </a:rPr>
              <a:t>HÍDRICOS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632" y="1607819"/>
            <a:ext cx="24765" cy="7620"/>
            <a:chOff x="2389632" y="1607819"/>
            <a:chExt cx="24765" cy="7620"/>
          </a:xfrm>
        </p:grpSpPr>
        <p:sp>
          <p:nvSpPr>
            <p:cNvPr id="3" name="object 3"/>
            <p:cNvSpPr/>
            <p:nvPr/>
          </p:nvSpPr>
          <p:spPr>
            <a:xfrm>
              <a:off x="2392680" y="160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0968" y="160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E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32120" y="160781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5128" y="160781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95727" y="1615439"/>
            <a:ext cx="43180" cy="15240"/>
            <a:chOff x="2395727" y="1615439"/>
            <a:chExt cx="43180" cy="15240"/>
          </a:xfrm>
        </p:grpSpPr>
        <p:sp>
          <p:nvSpPr>
            <p:cNvPr id="8" name="object 8"/>
            <p:cNvSpPr/>
            <p:nvPr/>
          </p:nvSpPr>
          <p:spPr>
            <a:xfrm>
              <a:off x="2404871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7063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9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5351" y="1615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9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98775" y="16230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9" y="16230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07023" y="1623060"/>
            <a:ext cx="18415" cy="7620"/>
            <a:chOff x="5907023" y="1623060"/>
            <a:chExt cx="18415" cy="7620"/>
          </a:xfrm>
        </p:grpSpPr>
        <p:sp>
          <p:nvSpPr>
            <p:cNvPr id="14" name="object 14"/>
            <p:cNvSpPr/>
            <p:nvPr/>
          </p:nvSpPr>
          <p:spPr>
            <a:xfrm>
              <a:off x="5910071" y="16230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2263" y="16230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9037319" y="1623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395727" y="1638300"/>
            <a:ext cx="12700" cy="15240"/>
            <a:chOff x="2395727" y="1638300"/>
            <a:chExt cx="12700" cy="15240"/>
          </a:xfrm>
        </p:grpSpPr>
        <p:sp>
          <p:nvSpPr>
            <p:cNvPr id="18" name="object 18"/>
            <p:cNvSpPr/>
            <p:nvPr/>
          </p:nvSpPr>
          <p:spPr>
            <a:xfrm>
              <a:off x="2404871" y="1638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98775" y="1645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3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897879" y="1645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6E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6984" y="16611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9591" y="16611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870447" y="1630679"/>
            <a:ext cx="3304540" cy="144780"/>
            <a:chOff x="5870447" y="1630679"/>
            <a:chExt cx="3304540" cy="144780"/>
          </a:xfrm>
        </p:grpSpPr>
        <p:sp>
          <p:nvSpPr>
            <p:cNvPr id="24" name="object 24"/>
            <p:cNvSpPr/>
            <p:nvPr/>
          </p:nvSpPr>
          <p:spPr>
            <a:xfrm>
              <a:off x="9079991" y="1661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4375" y="1661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C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4375" y="1668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88735" y="1630679"/>
              <a:ext cx="3285744" cy="144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73495" y="1706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1799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395727" y="1630679"/>
            <a:ext cx="3285744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6056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5807" y="1767839"/>
            <a:ext cx="219455" cy="1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42631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7443216" y="1767839"/>
            <a:ext cx="48895" cy="7620"/>
            <a:chOff x="7443216" y="1767839"/>
            <a:chExt cx="48895" cy="7620"/>
          </a:xfrm>
        </p:grpSpPr>
        <p:sp>
          <p:nvSpPr>
            <p:cNvPr id="35" name="object 35"/>
            <p:cNvSpPr/>
            <p:nvPr/>
          </p:nvSpPr>
          <p:spPr>
            <a:xfrm>
              <a:off x="7446264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70648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D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88936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7562088" y="1767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7662671" y="1767839"/>
            <a:ext cx="30480" cy="7620"/>
            <a:chOff x="7662671" y="1767839"/>
            <a:chExt cx="30480" cy="7620"/>
          </a:xfrm>
        </p:grpSpPr>
        <p:sp>
          <p:nvSpPr>
            <p:cNvPr id="40" name="object 40"/>
            <p:cNvSpPr/>
            <p:nvPr/>
          </p:nvSpPr>
          <p:spPr>
            <a:xfrm>
              <a:off x="7665719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90103" y="17678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DD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8174735" y="1767839"/>
            <a:ext cx="999744" cy="22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498080" y="1767839"/>
            <a:ext cx="158750" cy="22860"/>
            <a:chOff x="7498080" y="1767839"/>
            <a:chExt cx="158750" cy="22860"/>
          </a:xfrm>
        </p:grpSpPr>
        <p:sp>
          <p:nvSpPr>
            <p:cNvPr id="44" name="object 44"/>
            <p:cNvSpPr/>
            <p:nvPr/>
          </p:nvSpPr>
          <p:spPr>
            <a:xfrm>
              <a:off x="7501128" y="17754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16368" y="1767839"/>
              <a:ext cx="140207" cy="22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876031" y="1767839"/>
            <a:ext cx="292735" cy="22860"/>
            <a:chOff x="7876031" y="1767839"/>
            <a:chExt cx="292735" cy="22860"/>
          </a:xfrm>
        </p:grpSpPr>
        <p:sp>
          <p:nvSpPr>
            <p:cNvPr id="47" name="object 47"/>
            <p:cNvSpPr/>
            <p:nvPr/>
          </p:nvSpPr>
          <p:spPr>
            <a:xfrm>
              <a:off x="7876031" y="1767839"/>
              <a:ext cx="292607" cy="22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53399" y="17754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266176" y="1775460"/>
            <a:ext cx="18415" cy="7620"/>
            <a:chOff x="8266176" y="1775460"/>
            <a:chExt cx="18415" cy="7620"/>
          </a:xfrm>
        </p:grpSpPr>
        <p:sp>
          <p:nvSpPr>
            <p:cNvPr id="50" name="object 50"/>
            <p:cNvSpPr/>
            <p:nvPr/>
          </p:nvSpPr>
          <p:spPr>
            <a:xfrm>
              <a:off x="8269224" y="1775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81416" y="1775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888735" y="1767839"/>
            <a:ext cx="3286125" cy="60960"/>
            <a:chOff x="5888735" y="1767839"/>
            <a:chExt cx="3286125" cy="60960"/>
          </a:xfrm>
        </p:grpSpPr>
        <p:sp>
          <p:nvSpPr>
            <p:cNvPr id="53" name="object 53"/>
            <p:cNvSpPr/>
            <p:nvPr/>
          </p:nvSpPr>
          <p:spPr>
            <a:xfrm>
              <a:off x="5888735" y="1767839"/>
              <a:ext cx="1139951" cy="304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03135" y="1767839"/>
              <a:ext cx="646176" cy="304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17663" y="1767839"/>
              <a:ext cx="1956816" cy="381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60919" y="17906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88735" y="1783079"/>
              <a:ext cx="1286255" cy="304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89519" y="1790699"/>
              <a:ext cx="1584959" cy="22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8751" y="1805939"/>
              <a:ext cx="396239" cy="152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17663" y="1805939"/>
              <a:ext cx="1956815" cy="152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0231" y="18135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88735" y="1813559"/>
              <a:ext cx="896111" cy="152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88479" y="1813559"/>
              <a:ext cx="249935" cy="152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09103" y="1813559"/>
              <a:ext cx="1865376" cy="152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74407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D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35367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8887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90231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A7A6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2395727" y="1821179"/>
            <a:ext cx="3285744" cy="152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217664" y="1821179"/>
            <a:ext cx="1957070" cy="15240"/>
            <a:chOff x="7217664" y="1821179"/>
            <a:chExt cx="1957070" cy="15240"/>
          </a:xfrm>
        </p:grpSpPr>
        <p:sp>
          <p:nvSpPr>
            <p:cNvPr id="70" name="object 70"/>
            <p:cNvSpPr/>
            <p:nvPr/>
          </p:nvSpPr>
          <p:spPr>
            <a:xfrm>
              <a:off x="8269224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6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87512" y="1821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17664" y="1821179"/>
              <a:ext cx="1956816" cy="152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5888735" y="1813560"/>
            <a:ext cx="1304925" cy="30480"/>
            <a:chOff x="5888735" y="1813560"/>
            <a:chExt cx="1304925" cy="30480"/>
          </a:xfrm>
        </p:grpSpPr>
        <p:sp>
          <p:nvSpPr>
            <p:cNvPr id="74" name="object 74"/>
            <p:cNvSpPr/>
            <p:nvPr/>
          </p:nvSpPr>
          <p:spPr>
            <a:xfrm>
              <a:off x="5888735" y="1821180"/>
              <a:ext cx="981455" cy="22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82383" y="1813560"/>
              <a:ext cx="310895" cy="304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2395727" y="1828800"/>
            <a:ext cx="3285744" cy="228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5888735" y="1828800"/>
            <a:ext cx="3286125" cy="22860"/>
            <a:chOff x="5888735" y="1828800"/>
            <a:chExt cx="3286125" cy="22860"/>
          </a:xfrm>
        </p:grpSpPr>
        <p:sp>
          <p:nvSpPr>
            <p:cNvPr id="78" name="object 78"/>
            <p:cNvSpPr/>
            <p:nvPr/>
          </p:nvSpPr>
          <p:spPr>
            <a:xfrm>
              <a:off x="7418831" y="1828800"/>
              <a:ext cx="1755648" cy="228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88735" y="1836420"/>
              <a:ext cx="1511807" cy="152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005327" y="1844039"/>
            <a:ext cx="2676525" cy="15240"/>
            <a:chOff x="3005327" y="1844039"/>
            <a:chExt cx="2676525" cy="15240"/>
          </a:xfrm>
        </p:grpSpPr>
        <p:sp>
          <p:nvSpPr>
            <p:cNvPr id="81" name="object 81"/>
            <p:cNvSpPr/>
            <p:nvPr/>
          </p:nvSpPr>
          <p:spPr>
            <a:xfrm>
              <a:off x="3035807" y="1844039"/>
              <a:ext cx="2645664" cy="152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08375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/>
          <p:nvPr/>
        </p:nvSpPr>
        <p:spPr>
          <a:xfrm>
            <a:off x="7815071" y="1836420"/>
            <a:ext cx="1359407" cy="228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3200400" y="1851660"/>
            <a:ext cx="36830" cy="7620"/>
            <a:chOff x="3200400" y="1851660"/>
            <a:chExt cx="36830" cy="7620"/>
          </a:xfrm>
        </p:grpSpPr>
        <p:sp>
          <p:nvSpPr>
            <p:cNvPr id="85" name="object 85"/>
            <p:cNvSpPr/>
            <p:nvPr/>
          </p:nvSpPr>
          <p:spPr>
            <a:xfrm>
              <a:off x="3203447" y="1851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33928" y="1851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888735" y="1844039"/>
            <a:ext cx="1511935" cy="15240"/>
            <a:chOff x="5888735" y="1844039"/>
            <a:chExt cx="1511935" cy="15240"/>
          </a:xfrm>
        </p:grpSpPr>
        <p:sp>
          <p:nvSpPr>
            <p:cNvPr id="88" name="object 88"/>
            <p:cNvSpPr/>
            <p:nvPr/>
          </p:nvSpPr>
          <p:spPr>
            <a:xfrm>
              <a:off x="5888735" y="1844039"/>
              <a:ext cx="1511807" cy="1524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45223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9FA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57415" y="18516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F7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4888991" y="1851660"/>
            <a:ext cx="792480" cy="152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3243072" y="1851660"/>
            <a:ext cx="1438910" cy="15240"/>
            <a:chOff x="3243072" y="1851660"/>
            <a:chExt cx="1438910" cy="15240"/>
          </a:xfrm>
        </p:grpSpPr>
        <p:sp>
          <p:nvSpPr>
            <p:cNvPr id="93" name="object 93"/>
            <p:cNvSpPr/>
            <p:nvPr/>
          </p:nvSpPr>
          <p:spPr>
            <a:xfrm>
              <a:off x="3243072" y="1851660"/>
              <a:ext cx="841247" cy="1524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20896" y="1851660"/>
              <a:ext cx="560831" cy="1524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7342631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4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13192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32647" y="1851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D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" name="object 98"/>
          <p:cNvGrpSpPr/>
          <p:nvPr/>
        </p:nvGrpSpPr>
        <p:grpSpPr>
          <a:xfrm>
            <a:off x="3096767" y="1859279"/>
            <a:ext cx="18415" cy="7620"/>
            <a:chOff x="3096767" y="1859279"/>
            <a:chExt cx="18415" cy="7620"/>
          </a:xfrm>
        </p:grpSpPr>
        <p:sp>
          <p:nvSpPr>
            <p:cNvPr id="99" name="object 99"/>
            <p:cNvSpPr/>
            <p:nvPr/>
          </p:nvSpPr>
          <p:spPr>
            <a:xfrm>
              <a:off x="3099815" y="18592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112007" y="18592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1DC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3179064" y="18592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95616" y="1844039"/>
            <a:ext cx="201167" cy="228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87823" y="1851660"/>
            <a:ext cx="195071" cy="228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65191" y="18592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95727" y="1851660"/>
            <a:ext cx="774192" cy="30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13503" y="1859279"/>
            <a:ext cx="304799" cy="152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888735" y="1851660"/>
            <a:ext cx="3286125" cy="22860"/>
            <a:chOff x="5888735" y="1851660"/>
            <a:chExt cx="3286125" cy="22860"/>
          </a:xfrm>
        </p:grpSpPr>
        <p:sp>
          <p:nvSpPr>
            <p:cNvPr id="108" name="object 108"/>
            <p:cNvSpPr/>
            <p:nvPr/>
          </p:nvSpPr>
          <p:spPr>
            <a:xfrm>
              <a:off x="6845807" y="1851660"/>
              <a:ext cx="2328672" cy="228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88735" y="1851660"/>
              <a:ext cx="1676399" cy="228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3255264" y="1859279"/>
            <a:ext cx="878205" cy="15240"/>
            <a:chOff x="3255264" y="1859279"/>
            <a:chExt cx="878205" cy="15240"/>
          </a:xfrm>
        </p:grpSpPr>
        <p:sp>
          <p:nvSpPr>
            <p:cNvPr id="111" name="object 111"/>
            <p:cNvSpPr/>
            <p:nvPr/>
          </p:nvSpPr>
          <p:spPr>
            <a:xfrm>
              <a:off x="3255264" y="1859279"/>
              <a:ext cx="877823" cy="1524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33800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2D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61816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41064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89832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E1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16"/>
          <p:cNvGrpSpPr/>
          <p:nvPr/>
        </p:nvGrpSpPr>
        <p:grpSpPr>
          <a:xfrm>
            <a:off x="4529328" y="1859279"/>
            <a:ext cx="1152525" cy="22860"/>
            <a:chOff x="4529328" y="1859279"/>
            <a:chExt cx="1152525" cy="22860"/>
          </a:xfrm>
        </p:grpSpPr>
        <p:sp>
          <p:nvSpPr>
            <p:cNvPr id="117" name="object 117"/>
            <p:cNvSpPr/>
            <p:nvPr/>
          </p:nvSpPr>
          <p:spPr>
            <a:xfrm>
              <a:off x="4529328" y="1859279"/>
              <a:ext cx="1152144" cy="228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37176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85944" y="1866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/>
          <p:nvPr/>
        </p:nvSpPr>
        <p:spPr>
          <a:xfrm>
            <a:off x="8061959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29016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63696" y="1866900"/>
            <a:ext cx="1072895" cy="152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83880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8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38743" y="18669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9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8193023" y="1866900"/>
            <a:ext cx="981710" cy="15240"/>
            <a:chOff x="8193023" y="1866900"/>
            <a:chExt cx="981710" cy="15240"/>
          </a:xfrm>
        </p:grpSpPr>
        <p:sp>
          <p:nvSpPr>
            <p:cNvPr id="126" name="object 126"/>
            <p:cNvSpPr/>
            <p:nvPr/>
          </p:nvSpPr>
          <p:spPr>
            <a:xfrm>
              <a:off x="8293607" y="18669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193023" y="1866900"/>
              <a:ext cx="981455" cy="152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8043671" y="18745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75319" y="18745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" name="object 130"/>
          <p:cNvGrpSpPr/>
          <p:nvPr/>
        </p:nvGrpSpPr>
        <p:grpSpPr>
          <a:xfrm>
            <a:off x="2395727" y="1866900"/>
            <a:ext cx="3286125" cy="30480"/>
            <a:chOff x="2395727" y="1866900"/>
            <a:chExt cx="3286125" cy="30480"/>
          </a:xfrm>
        </p:grpSpPr>
        <p:sp>
          <p:nvSpPr>
            <p:cNvPr id="131" name="object 131"/>
            <p:cNvSpPr/>
            <p:nvPr/>
          </p:nvSpPr>
          <p:spPr>
            <a:xfrm>
              <a:off x="3383280" y="1874520"/>
              <a:ext cx="2298192" cy="228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95727" y="1866900"/>
              <a:ext cx="981455" cy="3048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/>
          <p:nvPr/>
        </p:nvSpPr>
        <p:spPr>
          <a:xfrm>
            <a:off x="5888735" y="1866900"/>
            <a:ext cx="1987295" cy="3048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00984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8D6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5847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67911" y="18897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3383279" y="1889760"/>
            <a:ext cx="2298700" cy="15240"/>
            <a:chOff x="3383279" y="1889760"/>
            <a:chExt cx="2298700" cy="15240"/>
          </a:xfrm>
        </p:grpSpPr>
        <p:sp>
          <p:nvSpPr>
            <p:cNvPr id="138" name="object 138"/>
            <p:cNvSpPr/>
            <p:nvPr/>
          </p:nvSpPr>
          <p:spPr>
            <a:xfrm>
              <a:off x="4227575" y="18897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4A45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39767" y="18897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5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83279" y="1889760"/>
              <a:ext cx="2298192" cy="1524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3017520" y="1897379"/>
            <a:ext cx="152400" cy="152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6071" y="1897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3DF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46903" y="1897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2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30879" y="1889760"/>
            <a:ext cx="128015" cy="3048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8735" y="1866900"/>
            <a:ext cx="3285744" cy="533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42488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27832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9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00984" y="1905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481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" name="object 149"/>
          <p:cNvGrpSpPr/>
          <p:nvPr/>
        </p:nvGrpSpPr>
        <p:grpSpPr>
          <a:xfrm>
            <a:off x="2395727" y="1897379"/>
            <a:ext cx="3286125" cy="53340"/>
            <a:chOff x="2395727" y="1897379"/>
            <a:chExt cx="3286125" cy="53340"/>
          </a:xfrm>
        </p:grpSpPr>
        <p:sp>
          <p:nvSpPr>
            <p:cNvPr id="150" name="object 150"/>
            <p:cNvSpPr/>
            <p:nvPr/>
          </p:nvSpPr>
          <p:spPr>
            <a:xfrm>
              <a:off x="3355847" y="19049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908D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83280" y="1904999"/>
              <a:ext cx="950976" cy="1524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83152" y="1897379"/>
              <a:ext cx="1798320" cy="3048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95727" y="1897379"/>
              <a:ext cx="1426463" cy="381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79063" y="19202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331463" y="19202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E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331463" y="19278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660647" y="19278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F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58767" y="1920239"/>
              <a:ext cx="335279" cy="228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36720" y="1912619"/>
              <a:ext cx="707135" cy="3048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95727" y="1927859"/>
              <a:ext cx="2529839" cy="228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831079" y="1935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A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5888735" y="1912620"/>
            <a:ext cx="3285744" cy="5334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49496" y="19431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4888991" y="1943100"/>
            <a:ext cx="48895" cy="7620"/>
            <a:chOff x="4888991" y="1943100"/>
            <a:chExt cx="48895" cy="7620"/>
          </a:xfrm>
        </p:grpSpPr>
        <p:sp>
          <p:nvSpPr>
            <p:cNvPr id="165" name="object 165"/>
            <p:cNvSpPr/>
            <p:nvPr/>
          </p:nvSpPr>
          <p:spPr>
            <a:xfrm>
              <a:off x="4892039" y="1943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934711" y="1943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D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3419855" y="1950720"/>
            <a:ext cx="48895" cy="7620"/>
            <a:chOff x="3419855" y="1950720"/>
            <a:chExt cx="48895" cy="7620"/>
          </a:xfrm>
        </p:grpSpPr>
        <p:sp>
          <p:nvSpPr>
            <p:cNvPr id="168" name="object 168"/>
            <p:cNvSpPr/>
            <p:nvPr/>
          </p:nvSpPr>
          <p:spPr>
            <a:xfrm>
              <a:off x="3422903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44728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465575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547871" y="1950720"/>
            <a:ext cx="24765" cy="7620"/>
            <a:chOff x="3547871" y="1950720"/>
            <a:chExt cx="24765" cy="7620"/>
          </a:xfrm>
        </p:grpSpPr>
        <p:sp>
          <p:nvSpPr>
            <p:cNvPr id="172" name="object 172"/>
            <p:cNvSpPr/>
            <p:nvPr/>
          </p:nvSpPr>
          <p:spPr>
            <a:xfrm>
              <a:off x="3550919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56920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1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/>
          <p:nvPr/>
        </p:nvSpPr>
        <p:spPr>
          <a:xfrm>
            <a:off x="3733800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92296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" name="object 176"/>
          <p:cNvGrpSpPr/>
          <p:nvPr/>
        </p:nvGrpSpPr>
        <p:grpSpPr>
          <a:xfrm>
            <a:off x="3962400" y="1950720"/>
            <a:ext cx="30480" cy="7620"/>
            <a:chOff x="3962400" y="1950720"/>
            <a:chExt cx="30480" cy="7620"/>
          </a:xfrm>
        </p:grpSpPr>
        <p:sp>
          <p:nvSpPr>
            <p:cNvPr id="177" name="object 177"/>
            <p:cNvSpPr/>
            <p:nvPr/>
          </p:nvSpPr>
          <p:spPr>
            <a:xfrm>
              <a:off x="396544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640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89832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E1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4105655" y="19507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21151" y="1950720"/>
            <a:ext cx="804671" cy="152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" name="object 182"/>
          <p:cNvGrpSpPr/>
          <p:nvPr/>
        </p:nvGrpSpPr>
        <p:grpSpPr>
          <a:xfrm>
            <a:off x="4498847" y="1950720"/>
            <a:ext cx="18415" cy="7620"/>
            <a:chOff x="4498847" y="1950720"/>
            <a:chExt cx="18415" cy="7620"/>
          </a:xfrm>
        </p:grpSpPr>
        <p:sp>
          <p:nvSpPr>
            <p:cNvPr id="183" name="object 183"/>
            <p:cNvSpPr/>
            <p:nvPr/>
          </p:nvSpPr>
          <p:spPr>
            <a:xfrm>
              <a:off x="4501895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14087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4864608" y="1950720"/>
            <a:ext cx="24765" cy="7620"/>
            <a:chOff x="4864608" y="1950720"/>
            <a:chExt cx="24765" cy="7620"/>
          </a:xfrm>
        </p:grpSpPr>
        <p:sp>
          <p:nvSpPr>
            <p:cNvPr id="186" name="object 186"/>
            <p:cNvSpPr/>
            <p:nvPr/>
          </p:nvSpPr>
          <p:spPr>
            <a:xfrm>
              <a:off x="4867656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DE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85944" y="1950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3090672" y="1958339"/>
            <a:ext cx="24765" cy="7620"/>
            <a:chOff x="3090672" y="1958339"/>
            <a:chExt cx="24765" cy="7620"/>
          </a:xfrm>
        </p:grpSpPr>
        <p:sp>
          <p:nvSpPr>
            <p:cNvPr id="189" name="object 189"/>
            <p:cNvSpPr/>
            <p:nvPr/>
          </p:nvSpPr>
          <p:spPr>
            <a:xfrm>
              <a:off x="3093720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12008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/>
          <p:nvPr/>
        </p:nvSpPr>
        <p:spPr>
          <a:xfrm>
            <a:off x="3587496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3C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17847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7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193"/>
          <p:cNvGrpSpPr/>
          <p:nvPr/>
        </p:nvGrpSpPr>
        <p:grpSpPr>
          <a:xfrm>
            <a:off x="4858511" y="1958339"/>
            <a:ext cx="18415" cy="7620"/>
            <a:chOff x="4858511" y="1958339"/>
            <a:chExt cx="18415" cy="7620"/>
          </a:xfrm>
        </p:grpSpPr>
        <p:sp>
          <p:nvSpPr>
            <p:cNvPr id="194" name="object 194"/>
            <p:cNvSpPr/>
            <p:nvPr/>
          </p:nvSpPr>
          <p:spPr>
            <a:xfrm>
              <a:off x="4861559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73751" y="19583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/>
          <p:nvPr/>
        </p:nvSpPr>
        <p:spPr>
          <a:xfrm>
            <a:off x="6653783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90943" y="1958339"/>
            <a:ext cx="292607" cy="76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47559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99959" y="1958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302752" y="1958339"/>
            <a:ext cx="871728" cy="1524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15071" y="1958339"/>
            <a:ext cx="414528" cy="152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12735" y="1958339"/>
            <a:ext cx="97536" cy="2286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12280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C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47559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395727" y="1920239"/>
            <a:ext cx="3285744" cy="838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39583" y="1958339"/>
            <a:ext cx="67055" cy="228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88735" y="1965960"/>
            <a:ext cx="688847" cy="152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97368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E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31023" y="1958339"/>
            <a:ext cx="310896" cy="228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04631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63128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C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21623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A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19159" y="19659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5888735" y="1958339"/>
            <a:ext cx="3286125" cy="45720"/>
            <a:chOff x="5888735" y="1958339"/>
            <a:chExt cx="3286125" cy="45720"/>
          </a:xfrm>
        </p:grpSpPr>
        <p:sp>
          <p:nvSpPr>
            <p:cNvPr id="215" name="object 215"/>
            <p:cNvSpPr/>
            <p:nvPr/>
          </p:nvSpPr>
          <p:spPr>
            <a:xfrm>
              <a:off x="5888735" y="1958339"/>
              <a:ext cx="1853184" cy="3048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717535" y="1965959"/>
              <a:ext cx="566927" cy="228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998207" y="1965959"/>
              <a:ext cx="2176272" cy="3810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976871" y="1988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CBC9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888735" y="1988819"/>
              <a:ext cx="1066799" cy="1524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/>
          <p:nvPr/>
        </p:nvSpPr>
        <p:spPr>
          <a:xfrm>
            <a:off x="3745991" y="19964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1" name="object 221"/>
          <p:cNvGrpSpPr/>
          <p:nvPr/>
        </p:nvGrpSpPr>
        <p:grpSpPr>
          <a:xfrm>
            <a:off x="7034783" y="1996439"/>
            <a:ext cx="146685" cy="15240"/>
            <a:chOff x="7034783" y="1996439"/>
            <a:chExt cx="146685" cy="15240"/>
          </a:xfrm>
        </p:grpSpPr>
        <p:sp>
          <p:nvSpPr>
            <p:cNvPr id="222" name="object 222"/>
            <p:cNvSpPr/>
            <p:nvPr/>
          </p:nvSpPr>
          <p:spPr>
            <a:xfrm>
              <a:off x="7037831" y="1996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E4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059167" y="1996439"/>
              <a:ext cx="121919" cy="1524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/>
          <p:nvPr/>
        </p:nvSpPr>
        <p:spPr>
          <a:xfrm>
            <a:off x="5888735" y="1996439"/>
            <a:ext cx="1091183" cy="1524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93280" y="1981200"/>
            <a:ext cx="1981200" cy="3048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467855" y="2004060"/>
            <a:ext cx="548640" cy="1524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60207" y="1996439"/>
            <a:ext cx="1414272" cy="2286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70903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A8A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86728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31607" y="2011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790943" y="2004060"/>
            <a:ext cx="432815" cy="2286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15071" y="2011679"/>
            <a:ext cx="1359407" cy="1524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3" name="object 233"/>
          <p:cNvGrpSpPr/>
          <p:nvPr/>
        </p:nvGrpSpPr>
        <p:grpSpPr>
          <a:xfrm>
            <a:off x="5888735" y="2011679"/>
            <a:ext cx="3286125" cy="53340"/>
            <a:chOff x="5888735" y="2011679"/>
            <a:chExt cx="3286125" cy="53340"/>
          </a:xfrm>
        </p:grpSpPr>
        <p:sp>
          <p:nvSpPr>
            <p:cNvPr id="234" name="object 234"/>
            <p:cNvSpPr/>
            <p:nvPr/>
          </p:nvSpPr>
          <p:spPr>
            <a:xfrm>
              <a:off x="5888735" y="2011679"/>
              <a:ext cx="1627631" cy="2286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110983" y="20192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266431" y="2011679"/>
              <a:ext cx="1908047" cy="2286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94775" y="2026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F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519159" y="2026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888735" y="2026919"/>
              <a:ext cx="1359407" cy="2286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565391" y="2034539"/>
              <a:ext cx="1908047" cy="1524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556247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964679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C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51191" y="2042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06639" y="2026919"/>
              <a:ext cx="1767839" cy="3048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888735" y="2042159"/>
              <a:ext cx="2578608" cy="1524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91399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B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58455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08391" y="20497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382000" y="2049779"/>
              <a:ext cx="792479" cy="1524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110983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5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26223" y="2061209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4">
                  <a:moveTo>
                    <a:pt x="0" y="0"/>
                  </a:moveTo>
                  <a:lnTo>
                    <a:pt x="6095" y="0"/>
                  </a:lnTo>
                </a:path>
                <a:path w="299084">
                  <a:moveTo>
                    <a:pt x="286511" y="0"/>
                  </a:moveTo>
                  <a:lnTo>
                    <a:pt x="298703" y="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34071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46263" y="20573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/>
          <p:nvPr/>
        </p:nvSpPr>
        <p:spPr>
          <a:xfrm>
            <a:off x="2395727" y="1996439"/>
            <a:ext cx="3285744" cy="18288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07223" y="20574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1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559295" y="2049779"/>
            <a:ext cx="524255" cy="2286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7534656" y="2057400"/>
            <a:ext cx="18415" cy="7620"/>
            <a:chOff x="7534656" y="2057400"/>
            <a:chExt cx="18415" cy="7620"/>
          </a:xfrm>
        </p:grpSpPr>
        <p:sp>
          <p:nvSpPr>
            <p:cNvPr id="258" name="object 258"/>
            <p:cNvSpPr/>
            <p:nvPr/>
          </p:nvSpPr>
          <p:spPr>
            <a:xfrm>
              <a:off x="7537704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49896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0" name="object 260"/>
          <p:cNvGrpSpPr/>
          <p:nvPr/>
        </p:nvGrpSpPr>
        <p:grpSpPr>
          <a:xfrm>
            <a:off x="7656576" y="2057400"/>
            <a:ext cx="43180" cy="7620"/>
            <a:chOff x="7656576" y="2057400"/>
            <a:chExt cx="43180" cy="7620"/>
          </a:xfrm>
        </p:grpSpPr>
        <p:sp>
          <p:nvSpPr>
            <p:cNvPr id="261" name="object 261"/>
            <p:cNvSpPr/>
            <p:nvPr/>
          </p:nvSpPr>
          <p:spPr>
            <a:xfrm>
              <a:off x="7659624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DE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677912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8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696200" y="2057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4E0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7815071" y="2057400"/>
            <a:ext cx="280416" cy="1524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18376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03719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409688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5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8" name="object 268"/>
          <p:cNvGrpSpPr/>
          <p:nvPr/>
        </p:nvGrpSpPr>
        <p:grpSpPr>
          <a:xfrm>
            <a:off x="7510271" y="2057400"/>
            <a:ext cx="238125" cy="22860"/>
            <a:chOff x="7510271" y="2057400"/>
            <a:chExt cx="238125" cy="22860"/>
          </a:xfrm>
        </p:grpSpPr>
        <p:sp>
          <p:nvSpPr>
            <p:cNvPr id="269" name="object 269"/>
            <p:cNvSpPr/>
            <p:nvPr/>
          </p:nvSpPr>
          <p:spPr>
            <a:xfrm>
              <a:off x="7513319" y="20650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552943" y="2057400"/>
              <a:ext cx="195071" cy="2286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684007" y="20650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/>
          <p:nvPr/>
        </p:nvSpPr>
        <p:spPr>
          <a:xfrm>
            <a:off x="8119871" y="2057400"/>
            <a:ext cx="1054607" cy="2286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97368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37576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9431" y="20650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97623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129271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7522464" y="2072639"/>
            <a:ext cx="24765" cy="7620"/>
            <a:chOff x="7522464" y="2072639"/>
            <a:chExt cx="24765" cy="7620"/>
          </a:xfrm>
        </p:grpSpPr>
        <p:sp>
          <p:nvSpPr>
            <p:cNvPr id="279" name="object 279"/>
            <p:cNvSpPr/>
            <p:nvPr/>
          </p:nvSpPr>
          <p:spPr>
            <a:xfrm>
              <a:off x="7525512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B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543800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6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281"/>
          <p:cNvSpPr/>
          <p:nvPr/>
        </p:nvSpPr>
        <p:spPr>
          <a:xfrm>
            <a:off x="7690104" y="20726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0D8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2" name="object 282"/>
          <p:cNvGrpSpPr/>
          <p:nvPr/>
        </p:nvGrpSpPr>
        <p:grpSpPr>
          <a:xfrm>
            <a:off x="8400288" y="2072639"/>
            <a:ext cx="18415" cy="7620"/>
            <a:chOff x="8400288" y="2072639"/>
            <a:chExt cx="18415" cy="7620"/>
          </a:xfrm>
        </p:grpSpPr>
        <p:sp>
          <p:nvSpPr>
            <p:cNvPr id="283" name="object 283"/>
            <p:cNvSpPr/>
            <p:nvPr/>
          </p:nvSpPr>
          <p:spPr>
            <a:xfrm>
              <a:off x="8403336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15528" y="20726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5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5" name="object 285"/>
          <p:cNvGrpSpPr/>
          <p:nvPr/>
        </p:nvGrpSpPr>
        <p:grpSpPr>
          <a:xfrm>
            <a:off x="5882640" y="2057400"/>
            <a:ext cx="3291840" cy="114300"/>
            <a:chOff x="5882640" y="2057400"/>
            <a:chExt cx="3291840" cy="114300"/>
          </a:xfrm>
        </p:grpSpPr>
        <p:sp>
          <p:nvSpPr>
            <p:cNvPr id="286" name="object 286"/>
            <p:cNvSpPr/>
            <p:nvPr/>
          </p:nvSpPr>
          <p:spPr>
            <a:xfrm>
              <a:off x="8549640" y="20726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7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882640" y="2057400"/>
              <a:ext cx="3291840" cy="11430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/>
          <p:nvPr/>
        </p:nvSpPr>
        <p:spPr>
          <a:xfrm>
            <a:off x="2395727" y="2179320"/>
            <a:ext cx="3285743" cy="1524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9" name="object 289"/>
          <p:cNvGrpSpPr/>
          <p:nvPr/>
        </p:nvGrpSpPr>
        <p:grpSpPr>
          <a:xfrm>
            <a:off x="5894832" y="2171700"/>
            <a:ext cx="3279775" cy="22860"/>
            <a:chOff x="5894832" y="2171700"/>
            <a:chExt cx="3279775" cy="22860"/>
          </a:xfrm>
        </p:grpSpPr>
        <p:sp>
          <p:nvSpPr>
            <p:cNvPr id="290" name="object 290"/>
            <p:cNvSpPr/>
            <p:nvPr/>
          </p:nvSpPr>
          <p:spPr>
            <a:xfrm>
              <a:off x="5894832" y="2171700"/>
              <a:ext cx="3279648" cy="2286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97880" y="2186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8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910072" y="2186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D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3" name="object 293"/>
          <p:cNvGrpSpPr/>
          <p:nvPr/>
        </p:nvGrpSpPr>
        <p:grpSpPr>
          <a:xfrm>
            <a:off x="2401823" y="2194560"/>
            <a:ext cx="30480" cy="7620"/>
            <a:chOff x="2401823" y="2194560"/>
            <a:chExt cx="30480" cy="7620"/>
          </a:xfrm>
        </p:grpSpPr>
        <p:sp>
          <p:nvSpPr>
            <p:cNvPr id="294" name="object 294"/>
            <p:cNvSpPr/>
            <p:nvPr/>
          </p:nvSpPr>
          <p:spPr>
            <a:xfrm>
              <a:off x="2404871" y="2194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A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29255" y="2194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0D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/>
          <p:nvPr/>
        </p:nvSpPr>
        <p:spPr>
          <a:xfrm>
            <a:off x="5922264" y="2194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2E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432304" y="2194560"/>
            <a:ext cx="3249168" cy="10668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25311" y="2194560"/>
            <a:ext cx="3249168" cy="10668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29255" y="23622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770376" y="23774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A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46376" y="2392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77911" y="2407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395727" y="2362200"/>
            <a:ext cx="1463039" cy="10668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77911" y="24155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894832" y="2369820"/>
            <a:ext cx="1463039" cy="10668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06240" y="2377439"/>
            <a:ext cx="1463040" cy="9906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680959" y="2369820"/>
            <a:ext cx="1481327" cy="12954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36976" y="2461260"/>
            <a:ext cx="621792" cy="1524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77311" y="2468879"/>
            <a:ext cx="310896" cy="1524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41776" y="2468879"/>
            <a:ext cx="323087" cy="762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1" name="object 311"/>
          <p:cNvGrpSpPr/>
          <p:nvPr/>
        </p:nvGrpSpPr>
        <p:grpSpPr>
          <a:xfrm>
            <a:off x="2395727" y="2468879"/>
            <a:ext cx="311150" cy="22860"/>
            <a:chOff x="2395727" y="2468879"/>
            <a:chExt cx="311150" cy="22860"/>
          </a:xfrm>
        </p:grpSpPr>
        <p:sp>
          <p:nvSpPr>
            <p:cNvPr id="312" name="object 312"/>
            <p:cNvSpPr/>
            <p:nvPr/>
          </p:nvSpPr>
          <p:spPr>
            <a:xfrm>
              <a:off x="2609087" y="2468879"/>
              <a:ext cx="97535" cy="2286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395727" y="2468879"/>
              <a:ext cx="207263" cy="2286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/>
          <p:nvPr/>
        </p:nvSpPr>
        <p:spPr>
          <a:xfrm>
            <a:off x="2971800" y="24765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09088" y="2468879"/>
            <a:ext cx="268223" cy="228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6" name="object 316"/>
          <p:cNvGrpSpPr/>
          <p:nvPr/>
        </p:nvGrpSpPr>
        <p:grpSpPr>
          <a:xfrm>
            <a:off x="3535679" y="2476500"/>
            <a:ext cx="48895" cy="7620"/>
            <a:chOff x="3535679" y="2476500"/>
            <a:chExt cx="48895" cy="7620"/>
          </a:xfrm>
        </p:grpSpPr>
        <p:sp>
          <p:nvSpPr>
            <p:cNvPr id="317" name="object 317"/>
            <p:cNvSpPr/>
            <p:nvPr/>
          </p:nvSpPr>
          <p:spPr>
            <a:xfrm>
              <a:off x="3538727" y="24765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B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581399" y="24765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6467855" y="2468879"/>
            <a:ext cx="79248" cy="228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79776" y="2476500"/>
            <a:ext cx="640080" cy="1524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206240" y="2468879"/>
            <a:ext cx="1463040" cy="3048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894832" y="2468879"/>
            <a:ext cx="1469135" cy="3048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383279" y="2476500"/>
            <a:ext cx="481584" cy="3048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53439" y="2369820"/>
            <a:ext cx="1475232" cy="19812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04232" y="24917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95727" y="2484120"/>
            <a:ext cx="944879" cy="2286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968240" y="2491739"/>
            <a:ext cx="256031" cy="1524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68111" y="2491739"/>
            <a:ext cx="201167" cy="1524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894832" y="2484120"/>
            <a:ext cx="1469135" cy="2286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613647" y="2491739"/>
            <a:ext cx="67056" cy="15240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28615" y="24993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322064" y="2491739"/>
            <a:ext cx="518159" cy="2286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53584" y="2491739"/>
            <a:ext cx="426719" cy="2286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206240" y="2499360"/>
            <a:ext cx="170688" cy="15240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5" name="object 335"/>
          <p:cNvGrpSpPr/>
          <p:nvPr/>
        </p:nvGrpSpPr>
        <p:grpSpPr>
          <a:xfrm>
            <a:off x="2395727" y="2491739"/>
            <a:ext cx="1469390" cy="30480"/>
            <a:chOff x="2395727" y="2491739"/>
            <a:chExt cx="1469390" cy="30480"/>
          </a:xfrm>
        </p:grpSpPr>
        <p:sp>
          <p:nvSpPr>
            <p:cNvPr id="336" name="object 336"/>
            <p:cNvSpPr/>
            <p:nvPr/>
          </p:nvSpPr>
          <p:spPr>
            <a:xfrm>
              <a:off x="3358895" y="2491739"/>
              <a:ext cx="505968" cy="30480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395727" y="2499359"/>
              <a:ext cx="969263" cy="15240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8680704" y="2499360"/>
            <a:ext cx="43180" cy="7620"/>
            <a:chOff x="8680704" y="2499360"/>
            <a:chExt cx="43180" cy="7620"/>
          </a:xfrm>
        </p:grpSpPr>
        <p:sp>
          <p:nvSpPr>
            <p:cNvPr id="339" name="object 339"/>
            <p:cNvSpPr/>
            <p:nvPr/>
          </p:nvSpPr>
          <p:spPr>
            <a:xfrm>
              <a:off x="8683752" y="2499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F0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720328" y="2499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F5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1" name="object 341"/>
          <p:cNvGrpSpPr/>
          <p:nvPr/>
        </p:nvGrpSpPr>
        <p:grpSpPr>
          <a:xfrm>
            <a:off x="8040623" y="2491739"/>
            <a:ext cx="548640" cy="22860"/>
            <a:chOff x="8040623" y="2491739"/>
            <a:chExt cx="548640" cy="22860"/>
          </a:xfrm>
        </p:grpSpPr>
        <p:sp>
          <p:nvSpPr>
            <p:cNvPr id="342" name="object 342"/>
            <p:cNvSpPr/>
            <p:nvPr/>
          </p:nvSpPr>
          <p:spPr>
            <a:xfrm>
              <a:off x="8040623" y="2499359"/>
              <a:ext cx="170687" cy="15240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253983" y="2491739"/>
              <a:ext cx="335279" cy="2286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4" name="object 344"/>
          <p:cNvSpPr/>
          <p:nvPr/>
        </p:nvSpPr>
        <p:spPr>
          <a:xfrm>
            <a:off x="4312920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28744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89703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7" name="object 347"/>
          <p:cNvGrpSpPr/>
          <p:nvPr/>
        </p:nvGrpSpPr>
        <p:grpSpPr>
          <a:xfrm>
            <a:off x="5029200" y="2506979"/>
            <a:ext cx="24765" cy="7620"/>
            <a:chOff x="5029200" y="2506979"/>
            <a:chExt cx="24765" cy="7620"/>
          </a:xfrm>
        </p:grpSpPr>
        <p:sp>
          <p:nvSpPr>
            <p:cNvPr id="348" name="object 348"/>
            <p:cNvSpPr/>
            <p:nvPr/>
          </p:nvSpPr>
          <p:spPr>
            <a:xfrm>
              <a:off x="5032247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050535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F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5355335" y="2506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5431535" y="2506979"/>
            <a:ext cx="60960" cy="7620"/>
            <a:chOff x="5431535" y="2506979"/>
            <a:chExt cx="60960" cy="7620"/>
          </a:xfrm>
        </p:grpSpPr>
        <p:sp>
          <p:nvSpPr>
            <p:cNvPr id="352" name="object 352"/>
            <p:cNvSpPr/>
            <p:nvPr/>
          </p:nvSpPr>
          <p:spPr>
            <a:xfrm>
              <a:off x="5434583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465063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489447" y="2506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3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/>
          <p:nvPr/>
        </p:nvSpPr>
        <p:spPr>
          <a:xfrm>
            <a:off x="4590288" y="2491739"/>
            <a:ext cx="359663" cy="30480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773679" y="2506979"/>
            <a:ext cx="566927" cy="15240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94832" y="2499360"/>
            <a:ext cx="1469135" cy="22860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06240" y="2506979"/>
            <a:ext cx="597408" cy="15240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680959" y="2499360"/>
            <a:ext cx="585215" cy="2286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0" name="object 360"/>
          <p:cNvGrpSpPr/>
          <p:nvPr/>
        </p:nvGrpSpPr>
        <p:grpSpPr>
          <a:xfrm>
            <a:off x="3188207" y="2514600"/>
            <a:ext cx="30480" cy="7620"/>
            <a:chOff x="3188207" y="2514600"/>
            <a:chExt cx="30480" cy="7620"/>
          </a:xfrm>
        </p:grpSpPr>
        <p:sp>
          <p:nvSpPr>
            <p:cNvPr id="361" name="object 361"/>
            <p:cNvSpPr/>
            <p:nvPr/>
          </p:nvSpPr>
          <p:spPr>
            <a:xfrm>
              <a:off x="3191255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DF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203447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215639" y="25146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A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/>
          <p:nvPr/>
        </p:nvSpPr>
        <p:spPr>
          <a:xfrm>
            <a:off x="3300984" y="2514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B1B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355847" y="2514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AFAD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138159" y="2506979"/>
            <a:ext cx="445007" cy="15240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687823" y="2506979"/>
            <a:ext cx="981455" cy="22860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680959" y="2491739"/>
            <a:ext cx="1481327" cy="45720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3383279" y="2514600"/>
            <a:ext cx="481965" cy="22860"/>
            <a:chOff x="3383279" y="2514600"/>
            <a:chExt cx="481965" cy="22860"/>
          </a:xfrm>
        </p:grpSpPr>
        <p:sp>
          <p:nvSpPr>
            <p:cNvPr id="370" name="object 370"/>
            <p:cNvSpPr/>
            <p:nvPr/>
          </p:nvSpPr>
          <p:spPr>
            <a:xfrm>
              <a:off x="3383279" y="2514600"/>
              <a:ext cx="182879" cy="22860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19855" y="2514600"/>
              <a:ext cx="445007" cy="2286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/>
          <p:nvPr/>
        </p:nvSpPr>
        <p:spPr>
          <a:xfrm>
            <a:off x="3087623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9694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00984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585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355847" y="2522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807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681216" y="2514600"/>
            <a:ext cx="682752" cy="22860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08960" y="2514600"/>
            <a:ext cx="170688" cy="22860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7" name="object 377"/>
          <p:cNvGrpSpPr/>
          <p:nvPr/>
        </p:nvGrpSpPr>
        <p:grpSpPr>
          <a:xfrm>
            <a:off x="2395727" y="2514600"/>
            <a:ext cx="670560" cy="30480"/>
            <a:chOff x="2395727" y="2514600"/>
            <a:chExt cx="670560" cy="30480"/>
          </a:xfrm>
        </p:grpSpPr>
        <p:sp>
          <p:nvSpPr>
            <p:cNvPr id="378" name="object 378"/>
            <p:cNvSpPr/>
            <p:nvPr/>
          </p:nvSpPr>
          <p:spPr>
            <a:xfrm>
              <a:off x="2731007" y="2514600"/>
              <a:ext cx="121920" cy="22860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395727" y="2514600"/>
              <a:ext cx="670560" cy="30480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/>
          <p:nvPr/>
        </p:nvSpPr>
        <p:spPr>
          <a:xfrm>
            <a:off x="4663440" y="2522220"/>
            <a:ext cx="1005839" cy="15240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58128" y="2522220"/>
            <a:ext cx="292608" cy="22860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62855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9D4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666488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C5C3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928615" y="25298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A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206240" y="2514600"/>
            <a:ext cx="286511" cy="38100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999232" y="2514600"/>
            <a:ext cx="865632" cy="38100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065776" y="2529839"/>
            <a:ext cx="603503" cy="15240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113776" y="2514600"/>
            <a:ext cx="1048511" cy="30480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395727" y="2529839"/>
            <a:ext cx="530352" cy="22860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0" name="object 390"/>
          <p:cNvGrpSpPr/>
          <p:nvPr/>
        </p:nvGrpSpPr>
        <p:grpSpPr>
          <a:xfrm>
            <a:off x="4206240" y="2514600"/>
            <a:ext cx="780415" cy="45720"/>
            <a:chOff x="4206240" y="2514600"/>
            <a:chExt cx="780415" cy="45720"/>
          </a:xfrm>
        </p:grpSpPr>
        <p:sp>
          <p:nvSpPr>
            <p:cNvPr id="391" name="object 391"/>
            <p:cNvSpPr/>
            <p:nvPr/>
          </p:nvSpPr>
          <p:spPr>
            <a:xfrm>
              <a:off x="4504944" y="2522220"/>
              <a:ext cx="481583" cy="38100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206240" y="2514600"/>
              <a:ext cx="341376" cy="45720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3" name="object 393"/>
          <p:cNvSpPr/>
          <p:nvPr/>
        </p:nvSpPr>
        <p:spPr>
          <a:xfrm>
            <a:off x="3005327" y="2537460"/>
            <a:ext cx="859536" cy="22860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453128" y="25450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035296" y="2537460"/>
            <a:ext cx="633984" cy="22860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894832" y="2522220"/>
            <a:ext cx="1469136" cy="53340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040623" y="2537460"/>
            <a:ext cx="694943" cy="22860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093720" y="2552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185160" y="2552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3E0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0" name="object 400"/>
          <p:cNvGrpSpPr/>
          <p:nvPr/>
        </p:nvGrpSpPr>
        <p:grpSpPr>
          <a:xfrm>
            <a:off x="3316223" y="2552700"/>
            <a:ext cx="24765" cy="7620"/>
            <a:chOff x="3316223" y="2552700"/>
            <a:chExt cx="24765" cy="7620"/>
          </a:xfrm>
        </p:grpSpPr>
        <p:sp>
          <p:nvSpPr>
            <p:cNvPr id="401" name="object 401"/>
            <p:cNvSpPr/>
            <p:nvPr/>
          </p:nvSpPr>
          <p:spPr>
            <a:xfrm>
              <a:off x="3319271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37559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9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3" name="object 403"/>
          <p:cNvGrpSpPr/>
          <p:nvPr/>
        </p:nvGrpSpPr>
        <p:grpSpPr>
          <a:xfrm>
            <a:off x="2395727" y="2545079"/>
            <a:ext cx="1469390" cy="22860"/>
            <a:chOff x="2395727" y="2545079"/>
            <a:chExt cx="1469390" cy="22860"/>
          </a:xfrm>
        </p:grpSpPr>
        <p:sp>
          <p:nvSpPr>
            <p:cNvPr id="404" name="object 404"/>
            <p:cNvSpPr/>
            <p:nvPr/>
          </p:nvSpPr>
          <p:spPr>
            <a:xfrm>
              <a:off x="2395727" y="2545079"/>
              <a:ext cx="554735" cy="22860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834640" y="2552699"/>
              <a:ext cx="1030224" cy="15240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" name="object 406"/>
          <p:cNvGrpSpPr/>
          <p:nvPr/>
        </p:nvGrpSpPr>
        <p:grpSpPr>
          <a:xfrm>
            <a:off x="8028431" y="2552700"/>
            <a:ext cx="24765" cy="7620"/>
            <a:chOff x="8028431" y="2552700"/>
            <a:chExt cx="24765" cy="7620"/>
          </a:xfrm>
        </p:grpSpPr>
        <p:sp>
          <p:nvSpPr>
            <p:cNvPr id="407" name="object 407"/>
            <p:cNvSpPr/>
            <p:nvPr/>
          </p:nvSpPr>
          <p:spPr>
            <a:xfrm>
              <a:off x="8031479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E3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049767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9" name="object 409"/>
          <p:cNvGrpSpPr/>
          <p:nvPr/>
        </p:nvGrpSpPr>
        <p:grpSpPr>
          <a:xfrm>
            <a:off x="8186928" y="2537460"/>
            <a:ext cx="975360" cy="38100"/>
            <a:chOff x="8186928" y="2537460"/>
            <a:chExt cx="975360" cy="38100"/>
          </a:xfrm>
        </p:grpSpPr>
        <p:sp>
          <p:nvSpPr>
            <p:cNvPr id="410" name="object 410"/>
            <p:cNvSpPr/>
            <p:nvPr/>
          </p:nvSpPr>
          <p:spPr>
            <a:xfrm>
              <a:off x="8186928" y="2537460"/>
              <a:ext cx="975359" cy="38100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83752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9F9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95944" y="2552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6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3" name="object 413"/>
          <p:cNvSpPr/>
          <p:nvPr/>
        </p:nvSpPr>
        <p:spPr>
          <a:xfrm>
            <a:off x="2825495" y="25603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7E0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206240" y="2545079"/>
            <a:ext cx="1463039" cy="22860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895600" y="2560320"/>
            <a:ext cx="969264" cy="15240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175503" y="2560320"/>
            <a:ext cx="493775" cy="15240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099816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203448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3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282696" y="25679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680959" y="2537460"/>
            <a:ext cx="774191" cy="53340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419855" y="2567939"/>
            <a:ext cx="445008" cy="15240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291584" y="2567939"/>
            <a:ext cx="859535" cy="15240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327903" y="2567939"/>
            <a:ext cx="341375" cy="15240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53439" y="2560320"/>
            <a:ext cx="1475232" cy="38100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86207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894832" y="2567939"/>
            <a:ext cx="1469136" cy="15240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7" name="object 427"/>
          <p:cNvGrpSpPr/>
          <p:nvPr/>
        </p:nvGrpSpPr>
        <p:grpSpPr>
          <a:xfrm>
            <a:off x="3419855" y="2575560"/>
            <a:ext cx="48895" cy="7620"/>
            <a:chOff x="3419855" y="2575560"/>
            <a:chExt cx="48895" cy="7620"/>
          </a:xfrm>
        </p:grpSpPr>
        <p:sp>
          <p:nvSpPr>
            <p:cNvPr id="428" name="object 428"/>
            <p:cNvSpPr/>
            <p:nvPr/>
          </p:nvSpPr>
          <p:spPr>
            <a:xfrm>
              <a:off x="3422903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7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435095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9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465575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6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3544823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2" name="object 432"/>
          <p:cNvGrpSpPr/>
          <p:nvPr/>
        </p:nvGrpSpPr>
        <p:grpSpPr>
          <a:xfrm>
            <a:off x="5145023" y="2575560"/>
            <a:ext cx="67310" cy="7620"/>
            <a:chOff x="5145023" y="2575560"/>
            <a:chExt cx="67310" cy="7620"/>
          </a:xfrm>
        </p:grpSpPr>
        <p:sp>
          <p:nvSpPr>
            <p:cNvPr id="433" name="object 433"/>
            <p:cNvSpPr/>
            <p:nvPr/>
          </p:nvSpPr>
          <p:spPr>
            <a:xfrm>
              <a:off x="5148071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160263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209031" y="2575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6" name="object 436"/>
          <p:cNvSpPr/>
          <p:nvPr/>
        </p:nvSpPr>
        <p:spPr>
          <a:xfrm>
            <a:off x="5422391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501640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206240" y="2567939"/>
            <a:ext cx="890016" cy="22860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477000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E2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55015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9F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702552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8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0568" y="25755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236464" y="2575560"/>
            <a:ext cx="432815" cy="15240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083295" y="2567939"/>
            <a:ext cx="1078991" cy="30480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821935" y="2575560"/>
            <a:ext cx="493775" cy="15240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574535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726935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354568" y="25831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9" name="object 449"/>
          <p:cNvGrpSpPr/>
          <p:nvPr/>
        </p:nvGrpSpPr>
        <p:grpSpPr>
          <a:xfrm>
            <a:off x="5279135" y="2583179"/>
            <a:ext cx="390525" cy="15240"/>
            <a:chOff x="5279135" y="2583179"/>
            <a:chExt cx="390525" cy="15240"/>
          </a:xfrm>
        </p:grpSpPr>
        <p:sp>
          <p:nvSpPr>
            <p:cNvPr id="450" name="object 450"/>
            <p:cNvSpPr/>
            <p:nvPr/>
          </p:nvSpPr>
          <p:spPr>
            <a:xfrm>
              <a:off x="5279135" y="2583179"/>
              <a:ext cx="390144" cy="15240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483351" y="25907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2" name="object 452"/>
          <p:cNvSpPr/>
          <p:nvPr/>
        </p:nvSpPr>
        <p:spPr>
          <a:xfrm>
            <a:off x="8171688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452104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3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567928" y="25908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53439" y="2590800"/>
            <a:ext cx="1475231" cy="22860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06240" y="2583179"/>
            <a:ext cx="1066799" cy="3048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391143" y="25984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395727" y="2567939"/>
            <a:ext cx="1469136" cy="91440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071104" y="2598420"/>
            <a:ext cx="274319" cy="15240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240" y="2590800"/>
            <a:ext cx="1463040" cy="30480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475232" y="2606039"/>
            <a:ext cx="853440" cy="22860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177783" y="26060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732519" y="26060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7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894832" y="2575560"/>
            <a:ext cx="1469136" cy="91440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53439" y="2606039"/>
            <a:ext cx="579120" cy="22860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51703" y="26136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C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7" name="object 467"/>
          <p:cNvGrpSpPr/>
          <p:nvPr/>
        </p:nvGrpSpPr>
        <p:grpSpPr>
          <a:xfrm>
            <a:off x="853439" y="2621279"/>
            <a:ext cx="1475740" cy="38100"/>
            <a:chOff x="853439" y="2621279"/>
            <a:chExt cx="1475740" cy="38100"/>
          </a:xfrm>
        </p:grpSpPr>
        <p:sp>
          <p:nvSpPr>
            <p:cNvPr id="468" name="object 468"/>
            <p:cNvSpPr/>
            <p:nvPr/>
          </p:nvSpPr>
          <p:spPr>
            <a:xfrm>
              <a:off x="853439" y="2621279"/>
              <a:ext cx="579119" cy="15240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392935" y="2628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C0BC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475231" y="2621279"/>
              <a:ext cx="853440" cy="22860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447799" y="26288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5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92935" y="26365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9D99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447799" y="26365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B9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853439" y="2636519"/>
              <a:ext cx="518160" cy="15240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530095" y="2628899"/>
              <a:ext cx="798576" cy="22860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277111" y="26441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6E0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341119" y="2628899"/>
              <a:ext cx="91440" cy="30480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853439" y="2644139"/>
              <a:ext cx="518160" cy="15240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389887" y="2644139"/>
              <a:ext cx="938784" cy="15240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0" name="object 480"/>
          <p:cNvSpPr/>
          <p:nvPr/>
        </p:nvSpPr>
        <p:spPr>
          <a:xfrm>
            <a:off x="7680959" y="2590800"/>
            <a:ext cx="1481327" cy="99060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767583" y="2651760"/>
            <a:ext cx="152400" cy="7620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292352" y="2651760"/>
            <a:ext cx="1036320" cy="15240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56560" y="2651760"/>
            <a:ext cx="554736" cy="15240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206240" y="2613660"/>
            <a:ext cx="1463040" cy="76200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5" name="object 485"/>
          <p:cNvGrpSpPr/>
          <p:nvPr/>
        </p:nvGrpSpPr>
        <p:grpSpPr>
          <a:xfrm>
            <a:off x="2395727" y="2651760"/>
            <a:ext cx="378460" cy="15240"/>
            <a:chOff x="2395727" y="2651760"/>
            <a:chExt cx="378460" cy="15240"/>
          </a:xfrm>
        </p:grpSpPr>
        <p:sp>
          <p:nvSpPr>
            <p:cNvPr id="486" name="object 486"/>
            <p:cNvSpPr/>
            <p:nvPr/>
          </p:nvSpPr>
          <p:spPr>
            <a:xfrm>
              <a:off x="2395727" y="2651760"/>
              <a:ext cx="353567" cy="15240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648711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727959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758439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7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770631" y="26593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9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1" name="object 491"/>
          <p:cNvSpPr/>
          <p:nvPr/>
        </p:nvSpPr>
        <p:spPr>
          <a:xfrm>
            <a:off x="2971800" y="26593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2" name="object 492"/>
          <p:cNvGrpSpPr/>
          <p:nvPr/>
        </p:nvGrpSpPr>
        <p:grpSpPr>
          <a:xfrm>
            <a:off x="3041904" y="2659379"/>
            <a:ext cx="36830" cy="7620"/>
            <a:chOff x="3041904" y="2659379"/>
            <a:chExt cx="36830" cy="7620"/>
          </a:xfrm>
        </p:grpSpPr>
        <p:sp>
          <p:nvSpPr>
            <p:cNvPr id="493" name="object 493"/>
            <p:cNvSpPr/>
            <p:nvPr/>
          </p:nvSpPr>
          <p:spPr>
            <a:xfrm>
              <a:off x="3044952" y="26593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075432" y="26593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D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/>
          <p:nvPr/>
        </p:nvSpPr>
        <p:spPr>
          <a:xfrm>
            <a:off x="3322320" y="2651760"/>
            <a:ext cx="207263" cy="22860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358128" y="2659379"/>
            <a:ext cx="140208" cy="15240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395727" y="2651760"/>
            <a:ext cx="1469136" cy="30480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04431" y="2659379"/>
            <a:ext cx="530351" cy="22860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53439" y="2659379"/>
            <a:ext cx="1475232" cy="30480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0" name="object 500"/>
          <p:cNvGrpSpPr/>
          <p:nvPr/>
        </p:nvGrpSpPr>
        <p:grpSpPr>
          <a:xfrm>
            <a:off x="6412991" y="2667000"/>
            <a:ext cx="24765" cy="7620"/>
            <a:chOff x="6412991" y="2667000"/>
            <a:chExt cx="24765" cy="7620"/>
          </a:xfrm>
        </p:grpSpPr>
        <p:sp>
          <p:nvSpPr>
            <p:cNvPr id="501" name="object 501"/>
            <p:cNvSpPr/>
            <p:nvPr/>
          </p:nvSpPr>
          <p:spPr>
            <a:xfrm>
              <a:off x="6416039" y="26670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434327" y="26670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3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3" name="object 503"/>
          <p:cNvSpPr/>
          <p:nvPr/>
        </p:nvSpPr>
        <p:spPr>
          <a:xfrm>
            <a:off x="6940295" y="26670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4" name="object 504"/>
          <p:cNvGrpSpPr/>
          <p:nvPr/>
        </p:nvGrpSpPr>
        <p:grpSpPr>
          <a:xfrm>
            <a:off x="5894832" y="2659379"/>
            <a:ext cx="1469390" cy="38100"/>
            <a:chOff x="5894832" y="2659379"/>
            <a:chExt cx="1469390" cy="38100"/>
          </a:xfrm>
        </p:grpSpPr>
        <p:sp>
          <p:nvSpPr>
            <p:cNvPr id="505" name="object 505"/>
            <p:cNvSpPr/>
            <p:nvPr/>
          </p:nvSpPr>
          <p:spPr>
            <a:xfrm>
              <a:off x="5894832" y="2659379"/>
              <a:ext cx="445007" cy="30480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894832" y="2659379"/>
              <a:ext cx="1469136" cy="38100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7" name="object 507"/>
          <p:cNvSpPr/>
          <p:nvPr/>
        </p:nvSpPr>
        <p:spPr>
          <a:xfrm>
            <a:off x="2395727" y="2667000"/>
            <a:ext cx="1469136" cy="3048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642103" y="26822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A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60575" y="2682239"/>
            <a:ext cx="768095" cy="2286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846320" y="2682239"/>
            <a:ext cx="42672" cy="1524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522207" y="2682239"/>
            <a:ext cx="640079" cy="1524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51432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1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058911" y="2682239"/>
            <a:ext cx="219455" cy="15240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395727" y="2689860"/>
            <a:ext cx="1469136" cy="15240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53439" y="2674620"/>
            <a:ext cx="682751" cy="30480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8856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055864" y="26898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9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8" name="object 518"/>
          <p:cNvGrpSpPr/>
          <p:nvPr/>
        </p:nvGrpSpPr>
        <p:grpSpPr>
          <a:xfrm>
            <a:off x="1347216" y="2697479"/>
            <a:ext cx="36830" cy="7620"/>
            <a:chOff x="1347216" y="2697479"/>
            <a:chExt cx="36830" cy="7620"/>
          </a:xfrm>
        </p:grpSpPr>
        <p:sp>
          <p:nvSpPr>
            <p:cNvPr id="519" name="object 519"/>
            <p:cNvSpPr/>
            <p:nvPr/>
          </p:nvSpPr>
          <p:spPr>
            <a:xfrm>
              <a:off x="1350264" y="2697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8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380744" y="26974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ED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1" name="object 521"/>
          <p:cNvSpPr/>
          <p:nvPr/>
        </p:nvSpPr>
        <p:spPr>
          <a:xfrm>
            <a:off x="1466088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5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570976" y="2689860"/>
            <a:ext cx="591311" cy="15240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39239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83079" y="26974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9E2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894832" y="2682239"/>
            <a:ext cx="865631" cy="22860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206240" y="2682239"/>
            <a:ext cx="1463040" cy="38100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894832" y="2689860"/>
            <a:ext cx="1469136" cy="22860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395727" y="2697479"/>
            <a:ext cx="1469135" cy="22860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680959" y="2682239"/>
            <a:ext cx="999743" cy="38100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0" name="object 530"/>
          <p:cNvGrpSpPr/>
          <p:nvPr/>
        </p:nvGrpSpPr>
        <p:grpSpPr>
          <a:xfrm>
            <a:off x="5894832" y="2705100"/>
            <a:ext cx="1469390" cy="22860"/>
            <a:chOff x="5894832" y="2705100"/>
            <a:chExt cx="1469390" cy="22860"/>
          </a:xfrm>
        </p:grpSpPr>
        <p:sp>
          <p:nvSpPr>
            <p:cNvPr id="531" name="object 531"/>
            <p:cNvSpPr/>
            <p:nvPr/>
          </p:nvSpPr>
          <p:spPr>
            <a:xfrm>
              <a:off x="6571488" y="2705100"/>
              <a:ext cx="792480" cy="15240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7043928" y="2712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C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894832" y="2712720"/>
              <a:ext cx="633983" cy="15240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4" name="object 534"/>
          <p:cNvSpPr/>
          <p:nvPr/>
        </p:nvSpPr>
        <p:spPr>
          <a:xfrm>
            <a:off x="4206240" y="2697479"/>
            <a:ext cx="1463040" cy="3048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395727" y="2712720"/>
            <a:ext cx="1133855" cy="22860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190488" y="27203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480047" y="2720339"/>
            <a:ext cx="542543" cy="15240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680959" y="2705100"/>
            <a:ext cx="1005839" cy="30480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797040" y="2712720"/>
            <a:ext cx="566928" cy="30480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894832" y="2720339"/>
            <a:ext cx="603504" cy="15240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680959" y="2697479"/>
            <a:ext cx="1481328" cy="53340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95727" y="2712720"/>
            <a:ext cx="1469136" cy="38100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894832" y="2727960"/>
            <a:ext cx="993647" cy="15240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06240" y="2720339"/>
            <a:ext cx="1463040" cy="38100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885431" y="27355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2E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894832" y="2735579"/>
            <a:ext cx="877823" cy="22860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395727" y="2735579"/>
            <a:ext cx="1469136" cy="30480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211311" y="2727960"/>
            <a:ext cx="950976" cy="30480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5894832" y="2735579"/>
            <a:ext cx="1469390" cy="30480"/>
            <a:chOff x="5894832" y="2735579"/>
            <a:chExt cx="1469390" cy="30480"/>
          </a:xfrm>
        </p:grpSpPr>
        <p:sp>
          <p:nvSpPr>
            <p:cNvPr id="550" name="object 550"/>
            <p:cNvSpPr/>
            <p:nvPr/>
          </p:nvSpPr>
          <p:spPr>
            <a:xfrm>
              <a:off x="5894832" y="2735579"/>
              <a:ext cx="1469136" cy="30480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135624" y="27584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6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2" name="object 552"/>
          <p:cNvSpPr/>
          <p:nvPr/>
        </p:nvSpPr>
        <p:spPr>
          <a:xfrm>
            <a:off x="4706111" y="2743200"/>
            <a:ext cx="963167" cy="38100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3" name="object 553"/>
          <p:cNvGrpSpPr/>
          <p:nvPr/>
        </p:nvGrpSpPr>
        <p:grpSpPr>
          <a:xfrm>
            <a:off x="7680959" y="2750820"/>
            <a:ext cx="500380" cy="22860"/>
            <a:chOff x="7680959" y="2750820"/>
            <a:chExt cx="500380" cy="22860"/>
          </a:xfrm>
        </p:grpSpPr>
        <p:sp>
          <p:nvSpPr>
            <p:cNvPr id="554" name="object 554"/>
            <p:cNvSpPr/>
            <p:nvPr/>
          </p:nvSpPr>
          <p:spPr>
            <a:xfrm>
              <a:off x="7680959" y="2750820"/>
              <a:ext cx="499871" cy="22860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147303" y="27584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C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6" name="object 556"/>
          <p:cNvSpPr/>
          <p:nvPr/>
        </p:nvSpPr>
        <p:spPr>
          <a:xfrm>
            <a:off x="2654807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43471" y="2750820"/>
            <a:ext cx="920496" cy="22860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980944" y="2758439"/>
            <a:ext cx="883920" cy="22860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206240" y="2758439"/>
            <a:ext cx="859536" cy="2286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282696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53439" y="2697479"/>
            <a:ext cx="1475232" cy="198120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363711" y="2750820"/>
            <a:ext cx="798576" cy="38100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64680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9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089392" y="276987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7620">
            <a:solidFill>
              <a:srgbClr val="F3EC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369807" y="2758439"/>
            <a:ext cx="274319" cy="22860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702040" y="276606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29488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544823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4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680959" y="2758439"/>
            <a:ext cx="713231" cy="22860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0" name="object 570"/>
          <p:cNvGrpSpPr/>
          <p:nvPr/>
        </p:nvGrpSpPr>
        <p:grpSpPr>
          <a:xfrm>
            <a:off x="5894832" y="2766060"/>
            <a:ext cx="768350" cy="22860"/>
            <a:chOff x="5894832" y="2766060"/>
            <a:chExt cx="768350" cy="22860"/>
          </a:xfrm>
        </p:grpSpPr>
        <p:sp>
          <p:nvSpPr>
            <p:cNvPr id="571" name="object 571"/>
            <p:cNvSpPr/>
            <p:nvPr/>
          </p:nvSpPr>
          <p:spPr>
            <a:xfrm>
              <a:off x="5894832" y="2766060"/>
              <a:ext cx="731519" cy="22860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659880" y="27736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3" name="object 573"/>
          <p:cNvSpPr/>
          <p:nvPr/>
        </p:nvSpPr>
        <p:spPr>
          <a:xfrm>
            <a:off x="835456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7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506968" y="27736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962144" y="2766060"/>
            <a:ext cx="707135" cy="30480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74535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6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206240" y="2773679"/>
            <a:ext cx="713231" cy="22860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043928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9" name="object 579"/>
          <p:cNvGrpSpPr/>
          <p:nvPr/>
        </p:nvGrpSpPr>
        <p:grpSpPr>
          <a:xfrm>
            <a:off x="8046719" y="2781300"/>
            <a:ext cx="18415" cy="7620"/>
            <a:chOff x="8046719" y="2781300"/>
            <a:chExt cx="18415" cy="7620"/>
          </a:xfrm>
        </p:grpSpPr>
        <p:sp>
          <p:nvSpPr>
            <p:cNvPr id="580" name="object 580"/>
            <p:cNvSpPr/>
            <p:nvPr/>
          </p:nvSpPr>
          <p:spPr>
            <a:xfrm>
              <a:off x="8049767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0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061959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D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2" name="object 582"/>
          <p:cNvSpPr/>
          <p:nvPr/>
        </p:nvSpPr>
        <p:spPr>
          <a:xfrm>
            <a:off x="8135111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3" name="object 583"/>
          <p:cNvGrpSpPr/>
          <p:nvPr/>
        </p:nvGrpSpPr>
        <p:grpSpPr>
          <a:xfrm>
            <a:off x="8302752" y="2781300"/>
            <a:ext cx="36830" cy="7620"/>
            <a:chOff x="8302752" y="2781300"/>
            <a:chExt cx="36830" cy="7620"/>
          </a:xfrm>
        </p:grpSpPr>
        <p:sp>
          <p:nvSpPr>
            <p:cNvPr id="584" name="object 584"/>
            <p:cNvSpPr/>
            <p:nvPr/>
          </p:nvSpPr>
          <p:spPr>
            <a:xfrm>
              <a:off x="8305800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9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336280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6" name="object 586"/>
          <p:cNvGrpSpPr/>
          <p:nvPr/>
        </p:nvGrpSpPr>
        <p:grpSpPr>
          <a:xfrm>
            <a:off x="8522207" y="2781300"/>
            <a:ext cx="43180" cy="7620"/>
            <a:chOff x="8522207" y="2781300"/>
            <a:chExt cx="43180" cy="7620"/>
          </a:xfrm>
        </p:grpSpPr>
        <p:sp>
          <p:nvSpPr>
            <p:cNvPr id="587" name="object 587"/>
            <p:cNvSpPr/>
            <p:nvPr/>
          </p:nvSpPr>
          <p:spPr>
            <a:xfrm>
              <a:off x="8525255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543543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E6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561831" y="27813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D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0" name="object 590"/>
          <p:cNvSpPr/>
          <p:nvPr/>
        </p:nvSpPr>
        <p:spPr>
          <a:xfrm>
            <a:off x="8720328" y="27813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678679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D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2" name="object 592"/>
          <p:cNvGrpSpPr/>
          <p:nvPr/>
        </p:nvGrpSpPr>
        <p:grpSpPr>
          <a:xfrm>
            <a:off x="4846320" y="2788920"/>
            <a:ext cx="91440" cy="7620"/>
            <a:chOff x="4846320" y="2788920"/>
            <a:chExt cx="91440" cy="7620"/>
          </a:xfrm>
        </p:grpSpPr>
        <p:sp>
          <p:nvSpPr>
            <p:cNvPr id="593" name="object 593"/>
            <p:cNvSpPr/>
            <p:nvPr/>
          </p:nvSpPr>
          <p:spPr>
            <a:xfrm>
              <a:off x="4849368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EB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898136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2F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934712" y="27889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6" name="object 596"/>
          <p:cNvSpPr/>
          <p:nvPr/>
        </p:nvSpPr>
        <p:spPr>
          <a:xfrm>
            <a:off x="5062728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E7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68056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6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519159" y="27889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B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95727" y="2766060"/>
            <a:ext cx="1469136" cy="121920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894832" y="2766060"/>
            <a:ext cx="1469136" cy="10668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680959" y="2781300"/>
            <a:ext cx="1481328" cy="99060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200144" y="2788920"/>
            <a:ext cx="1469136" cy="9906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392679" y="287273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9F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4" name="object 604"/>
          <p:cNvGrpSpPr/>
          <p:nvPr/>
        </p:nvGrpSpPr>
        <p:grpSpPr>
          <a:xfrm>
            <a:off x="5870447" y="2872739"/>
            <a:ext cx="1493520" cy="15240"/>
            <a:chOff x="5870447" y="2872739"/>
            <a:chExt cx="1493520" cy="15240"/>
          </a:xfrm>
        </p:grpSpPr>
        <p:sp>
          <p:nvSpPr>
            <p:cNvPr id="605" name="object 605"/>
            <p:cNvSpPr/>
            <p:nvPr/>
          </p:nvSpPr>
          <p:spPr>
            <a:xfrm>
              <a:off x="5894831" y="2872739"/>
              <a:ext cx="1469136" cy="15240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873495" y="28803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EF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7" name="object 607"/>
          <p:cNvGrpSpPr/>
          <p:nvPr/>
        </p:nvGrpSpPr>
        <p:grpSpPr>
          <a:xfrm>
            <a:off x="7668768" y="2880360"/>
            <a:ext cx="43180" cy="7620"/>
            <a:chOff x="7668768" y="2880360"/>
            <a:chExt cx="43180" cy="7620"/>
          </a:xfrm>
        </p:grpSpPr>
        <p:sp>
          <p:nvSpPr>
            <p:cNvPr id="608" name="object 608"/>
            <p:cNvSpPr/>
            <p:nvPr/>
          </p:nvSpPr>
          <p:spPr>
            <a:xfrm>
              <a:off x="7671816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0F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684008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B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708392" y="28803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C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1" name="object 611"/>
          <p:cNvSpPr/>
          <p:nvPr/>
        </p:nvSpPr>
        <p:spPr>
          <a:xfrm>
            <a:off x="2398776" y="2887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AF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2" name="object 612"/>
          <p:cNvGrpSpPr/>
          <p:nvPr/>
        </p:nvGrpSpPr>
        <p:grpSpPr>
          <a:xfrm>
            <a:off x="4212335" y="2887979"/>
            <a:ext cx="18415" cy="7620"/>
            <a:chOff x="4212335" y="2887979"/>
            <a:chExt cx="18415" cy="7620"/>
          </a:xfrm>
        </p:grpSpPr>
        <p:sp>
          <p:nvSpPr>
            <p:cNvPr id="613" name="object 613"/>
            <p:cNvSpPr/>
            <p:nvPr/>
          </p:nvSpPr>
          <p:spPr>
            <a:xfrm>
              <a:off x="4215383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A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27575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B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5" name="object 615"/>
          <p:cNvGrpSpPr/>
          <p:nvPr/>
        </p:nvGrpSpPr>
        <p:grpSpPr>
          <a:xfrm>
            <a:off x="5907023" y="2887979"/>
            <a:ext cx="30480" cy="7620"/>
            <a:chOff x="5907023" y="2887979"/>
            <a:chExt cx="30480" cy="7620"/>
          </a:xfrm>
        </p:grpSpPr>
        <p:sp>
          <p:nvSpPr>
            <p:cNvPr id="616" name="object 616"/>
            <p:cNvSpPr/>
            <p:nvPr/>
          </p:nvSpPr>
          <p:spPr>
            <a:xfrm>
              <a:off x="5910071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8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934455" y="28879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E4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8" name="object 618"/>
          <p:cNvSpPr/>
          <p:nvPr/>
        </p:nvSpPr>
        <p:spPr>
          <a:xfrm>
            <a:off x="7671816" y="2887979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5F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56488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AF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221479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2F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677911" y="28956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916167" y="2903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8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690104" y="290322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438400" y="2887979"/>
            <a:ext cx="1426463" cy="91440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944111" y="2926079"/>
            <a:ext cx="42671" cy="15240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937503" y="2887979"/>
            <a:ext cx="1426463" cy="99060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977640" y="2933700"/>
            <a:ext cx="0" cy="7620"/>
          </a:xfrm>
          <a:custGeom>
            <a:avLst/>
            <a:gdLst/>
            <a:ahLst/>
            <a:cxnLst/>
            <a:rect l="l" t="t" r="r" b="b"/>
            <a:pathLst>
              <a:path h="7619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F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723631" y="2880360"/>
            <a:ext cx="1438656" cy="114300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53439" y="2895600"/>
            <a:ext cx="1475232" cy="99060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0" name="object 630"/>
          <p:cNvGrpSpPr/>
          <p:nvPr/>
        </p:nvGrpSpPr>
        <p:grpSpPr>
          <a:xfrm>
            <a:off x="3944111" y="2941320"/>
            <a:ext cx="6350" cy="15240"/>
            <a:chOff x="3944111" y="2941320"/>
            <a:chExt cx="6350" cy="15240"/>
          </a:xfrm>
        </p:grpSpPr>
        <p:sp>
          <p:nvSpPr>
            <p:cNvPr id="631" name="object 631"/>
            <p:cNvSpPr/>
            <p:nvPr/>
          </p:nvSpPr>
          <p:spPr>
            <a:xfrm>
              <a:off x="3947159" y="2941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CFE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947159" y="29489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CF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/>
          <p:nvPr/>
        </p:nvSpPr>
        <p:spPr>
          <a:xfrm>
            <a:off x="2487167" y="2983229"/>
            <a:ext cx="1298575" cy="0"/>
          </a:xfrm>
          <a:custGeom>
            <a:avLst/>
            <a:gdLst/>
            <a:ahLst/>
            <a:cxnLst/>
            <a:rect l="l" t="t" r="r" b="b"/>
            <a:pathLst>
              <a:path w="1298575">
                <a:moveTo>
                  <a:pt x="0" y="0"/>
                </a:moveTo>
                <a:lnTo>
                  <a:pt x="1298447" y="0"/>
                </a:lnTo>
              </a:path>
            </a:pathLst>
          </a:custGeom>
          <a:ln w="7620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4" name="object 634"/>
          <p:cNvGrpSpPr/>
          <p:nvPr/>
        </p:nvGrpSpPr>
        <p:grpSpPr>
          <a:xfrm>
            <a:off x="5986271" y="2987039"/>
            <a:ext cx="1329055" cy="7620"/>
            <a:chOff x="5986271" y="2987039"/>
            <a:chExt cx="1329055" cy="7620"/>
          </a:xfrm>
        </p:grpSpPr>
        <p:sp>
          <p:nvSpPr>
            <p:cNvPr id="635" name="object 635"/>
            <p:cNvSpPr/>
            <p:nvPr/>
          </p:nvSpPr>
          <p:spPr>
            <a:xfrm>
              <a:off x="5986271" y="2990849"/>
              <a:ext cx="1298575" cy="0"/>
            </a:xfrm>
            <a:custGeom>
              <a:avLst/>
              <a:gdLst/>
              <a:ahLst/>
              <a:cxnLst/>
              <a:rect l="l" t="t" r="r" b="b"/>
              <a:pathLst>
                <a:path w="1298575">
                  <a:moveTo>
                    <a:pt x="0" y="0"/>
                  </a:moveTo>
                  <a:lnTo>
                    <a:pt x="1298447" y="0"/>
                  </a:lnTo>
                </a:path>
              </a:pathLst>
            </a:custGeom>
            <a:ln w="762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290815" y="2987039"/>
              <a:ext cx="24383" cy="7620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7" name="object 637"/>
          <p:cNvGrpSpPr/>
          <p:nvPr/>
        </p:nvGrpSpPr>
        <p:grpSpPr>
          <a:xfrm>
            <a:off x="2389632" y="3086100"/>
            <a:ext cx="55244" cy="15240"/>
            <a:chOff x="2389632" y="3086100"/>
            <a:chExt cx="55244" cy="15240"/>
          </a:xfrm>
        </p:grpSpPr>
        <p:sp>
          <p:nvSpPr>
            <p:cNvPr id="638" name="object 638"/>
            <p:cNvSpPr/>
            <p:nvPr/>
          </p:nvSpPr>
          <p:spPr>
            <a:xfrm>
              <a:off x="2389632" y="3086100"/>
              <a:ext cx="42672" cy="7620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2401824" y="3086100"/>
              <a:ext cx="42671" cy="15240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0" name="object 640"/>
          <p:cNvSpPr/>
          <p:nvPr/>
        </p:nvSpPr>
        <p:spPr>
          <a:xfrm>
            <a:off x="3980688" y="2887979"/>
            <a:ext cx="3371088" cy="365760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1" name="object 641"/>
          <p:cNvGrpSpPr/>
          <p:nvPr/>
        </p:nvGrpSpPr>
        <p:grpSpPr>
          <a:xfrm>
            <a:off x="2395727" y="3093720"/>
            <a:ext cx="1384300" cy="53340"/>
            <a:chOff x="2395727" y="3093720"/>
            <a:chExt cx="1384300" cy="53340"/>
          </a:xfrm>
        </p:grpSpPr>
        <p:sp>
          <p:nvSpPr>
            <p:cNvPr id="642" name="object 642"/>
            <p:cNvSpPr/>
            <p:nvPr/>
          </p:nvSpPr>
          <p:spPr>
            <a:xfrm>
              <a:off x="2395727" y="3093720"/>
              <a:ext cx="1377696" cy="53340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776472" y="31394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1EA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4" name="object 644"/>
          <p:cNvGrpSpPr/>
          <p:nvPr/>
        </p:nvGrpSpPr>
        <p:grpSpPr>
          <a:xfrm>
            <a:off x="5882640" y="3139439"/>
            <a:ext cx="1402080" cy="53340"/>
            <a:chOff x="5882640" y="3139439"/>
            <a:chExt cx="1402080" cy="53340"/>
          </a:xfrm>
        </p:grpSpPr>
        <p:sp>
          <p:nvSpPr>
            <p:cNvPr id="645" name="object 645"/>
            <p:cNvSpPr/>
            <p:nvPr/>
          </p:nvSpPr>
          <p:spPr>
            <a:xfrm>
              <a:off x="5882640" y="3139439"/>
              <a:ext cx="1402079" cy="30480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281672" y="31622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8F8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281672" y="31699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275576" y="318515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E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9" name="object 649"/>
          <p:cNvGrpSpPr/>
          <p:nvPr/>
        </p:nvGrpSpPr>
        <p:grpSpPr>
          <a:xfrm>
            <a:off x="2389632" y="3147060"/>
            <a:ext cx="6041390" cy="457200"/>
            <a:chOff x="2389632" y="3147060"/>
            <a:chExt cx="6041390" cy="457200"/>
          </a:xfrm>
        </p:grpSpPr>
        <p:sp>
          <p:nvSpPr>
            <p:cNvPr id="650" name="object 650"/>
            <p:cNvSpPr/>
            <p:nvPr/>
          </p:nvSpPr>
          <p:spPr>
            <a:xfrm>
              <a:off x="5867400" y="32461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EF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2389632" y="3147060"/>
              <a:ext cx="6041135" cy="228600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397240" y="3314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EEC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971544" y="336804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4F7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977640" y="33832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ED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980688" y="3368040"/>
              <a:ext cx="3377184" cy="236220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6" name="object 656"/>
          <p:cNvSpPr/>
          <p:nvPr/>
        </p:nvSpPr>
        <p:spPr>
          <a:xfrm>
            <a:off x="880872" y="35585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89632" y="3375659"/>
            <a:ext cx="1475232" cy="723900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855208" y="35966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F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9" name="object 659"/>
          <p:cNvGrpSpPr/>
          <p:nvPr/>
        </p:nvGrpSpPr>
        <p:grpSpPr>
          <a:xfrm>
            <a:off x="2243327" y="3611879"/>
            <a:ext cx="48895" cy="15240"/>
            <a:chOff x="2243327" y="3611879"/>
            <a:chExt cx="48895" cy="15240"/>
          </a:xfrm>
        </p:grpSpPr>
        <p:sp>
          <p:nvSpPr>
            <p:cNvPr id="660" name="object 660"/>
            <p:cNvSpPr/>
            <p:nvPr/>
          </p:nvSpPr>
          <p:spPr>
            <a:xfrm>
              <a:off x="2246375" y="3611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2258567" y="36118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6F8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2289047" y="36194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F3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3" name="object 663"/>
          <p:cNvGrpSpPr/>
          <p:nvPr/>
        </p:nvGrpSpPr>
        <p:grpSpPr>
          <a:xfrm>
            <a:off x="3980688" y="3596640"/>
            <a:ext cx="3377565" cy="144780"/>
            <a:chOff x="3980688" y="3596640"/>
            <a:chExt cx="3377565" cy="144780"/>
          </a:xfrm>
        </p:grpSpPr>
        <p:sp>
          <p:nvSpPr>
            <p:cNvPr id="664" name="object 664"/>
            <p:cNvSpPr/>
            <p:nvPr/>
          </p:nvSpPr>
          <p:spPr>
            <a:xfrm>
              <a:off x="3986784" y="3596640"/>
              <a:ext cx="3371088" cy="76200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894832" y="3665220"/>
              <a:ext cx="1463039" cy="22860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903976" y="36804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928360" y="36880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F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983736" y="37185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E7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983736" y="3733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3E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0" name="object 670"/>
          <p:cNvSpPr/>
          <p:nvPr/>
        </p:nvSpPr>
        <p:spPr>
          <a:xfrm>
            <a:off x="853439" y="3558540"/>
            <a:ext cx="1475232" cy="541020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74864" y="4076700"/>
            <a:ext cx="18288" cy="7620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019031" y="40767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3" name="object 673"/>
          <p:cNvGrpSpPr/>
          <p:nvPr/>
        </p:nvGrpSpPr>
        <p:grpSpPr>
          <a:xfrm>
            <a:off x="7668768" y="4084320"/>
            <a:ext cx="30480" cy="7620"/>
            <a:chOff x="7668768" y="4084320"/>
            <a:chExt cx="30480" cy="7620"/>
          </a:xfrm>
        </p:grpSpPr>
        <p:sp>
          <p:nvSpPr>
            <p:cNvPr id="674" name="object 674"/>
            <p:cNvSpPr/>
            <p:nvPr/>
          </p:nvSpPr>
          <p:spPr>
            <a:xfrm>
              <a:off x="7671816" y="4084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F2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696200" y="4084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F5FB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6" name="object 676"/>
          <p:cNvSpPr/>
          <p:nvPr/>
        </p:nvSpPr>
        <p:spPr>
          <a:xfrm>
            <a:off x="9055607" y="40843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F4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764279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690104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DEE2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025128" y="40919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E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880872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7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696200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0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043416" y="40995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4F0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410967" y="4107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3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038855" y="4107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EF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770376" y="41148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BF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055607" y="41148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F0EC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90016" y="4099559"/>
            <a:ext cx="1438656" cy="91440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8" name="object 688"/>
          <p:cNvGrpSpPr/>
          <p:nvPr/>
        </p:nvGrpSpPr>
        <p:grpSpPr>
          <a:xfrm>
            <a:off x="2389632" y="3368040"/>
            <a:ext cx="6760845" cy="1371600"/>
            <a:chOff x="2389632" y="3368040"/>
            <a:chExt cx="6760845" cy="1371600"/>
          </a:xfrm>
        </p:grpSpPr>
        <p:sp>
          <p:nvSpPr>
            <p:cNvPr id="689" name="object 689"/>
            <p:cNvSpPr/>
            <p:nvPr/>
          </p:nvSpPr>
          <p:spPr>
            <a:xfrm>
              <a:off x="3782568" y="413766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FE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2389632" y="3368040"/>
              <a:ext cx="6760464" cy="1249680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782568" y="414528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677911" y="46101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F2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671816" y="4617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AF5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684008" y="46177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8E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687055" y="4610100"/>
              <a:ext cx="1463040" cy="121920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407920" y="4617720"/>
              <a:ext cx="1456944" cy="121920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089136" y="472821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762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8" name="object 698"/>
          <p:cNvSpPr/>
          <p:nvPr/>
        </p:nvSpPr>
        <p:spPr>
          <a:xfrm>
            <a:off x="5903976" y="48463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E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9" name="object 699"/>
          <p:cNvGrpSpPr/>
          <p:nvPr/>
        </p:nvGrpSpPr>
        <p:grpSpPr>
          <a:xfrm>
            <a:off x="4187952" y="4869179"/>
            <a:ext cx="18415" cy="7620"/>
            <a:chOff x="4187952" y="4869179"/>
            <a:chExt cx="18415" cy="7620"/>
          </a:xfrm>
        </p:grpSpPr>
        <p:sp>
          <p:nvSpPr>
            <p:cNvPr id="700" name="object 700"/>
            <p:cNvSpPr/>
            <p:nvPr/>
          </p:nvSpPr>
          <p:spPr>
            <a:xfrm>
              <a:off x="4191000" y="4869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203192" y="486917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4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2" name="object 702"/>
          <p:cNvSpPr/>
          <p:nvPr/>
        </p:nvSpPr>
        <p:spPr>
          <a:xfrm>
            <a:off x="5513832" y="48691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1EA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3" name="object 703"/>
          <p:cNvGrpSpPr/>
          <p:nvPr/>
        </p:nvGrpSpPr>
        <p:grpSpPr>
          <a:xfrm>
            <a:off x="4181855" y="4876800"/>
            <a:ext cx="30480" cy="7620"/>
            <a:chOff x="4181855" y="4876800"/>
            <a:chExt cx="30480" cy="7620"/>
          </a:xfrm>
        </p:grpSpPr>
        <p:sp>
          <p:nvSpPr>
            <p:cNvPr id="704" name="object 704"/>
            <p:cNvSpPr/>
            <p:nvPr/>
          </p:nvSpPr>
          <p:spPr>
            <a:xfrm>
              <a:off x="4184903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7F3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197095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DFE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209287" y="48768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DCEF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7" name="object 707"/>
          <p:cNvSpPr/>
          <p:nvPr/>
        </p:nvSpPr>
        <p:spPr>
          <a:xfrm>
            <a:off x="3764279" y="48844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AEE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172711" y="48844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F3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776471" y="48996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E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544311" y="490727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F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776471" y="492252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861303" y="51054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E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3" name="object 713"/>
          <p:cNvGrpSpPr/>
          <p:nvPr/>
        </p:nvGrpSpPr>
        <p:grpSpPr>
          <a:xfrm>
            <a:off x="2389632" y="4876800"/>
            <a:ext cx="6053455" cy="1066800"/>
            <a:chOff x="2389632" y="4876800"/>
            <a:chExt cx="6053455" cy="1066800"/>
          </a:xfrm>
        </p:grpSpPr>
        <p:sp>
          <p:nvSpPr>
            <p:cNvPr id="714" name="object 714"/>
            <p:cNvSpPr/>
            <p:nvPr/>
          </p:nvSpPr>
          <p:spPr>
            <a:xfrm>
              <a:off x="8421623" y="51054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389632" y="4876800"/>
              <a:ext cx="6053328" cy="1066800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6" name="object 716"/>
          <p:cNvSpPr/>
          <p:nvPr/>
        </p:nvSpPr>
        <p:spPr>
          <a:xfrm>
            <a:off x="908303" y="539115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7620">
            <a:solidFill>
              <a:srgbClr val="EDF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856488" y="53949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BFB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8" name="object 718"/>
          <p:cNvGrpSpPr/>
          <p:nvPr/>
        </p:nvGrpSpPr>
        <p:grpSpPr>
          <a:xfrm>
            <a:off x="853439" y="5394959"/>
            <a:ext cx="1475740" cy="518159"/>
            <a:chOff x="853439" y="5394959"/>
            <a:chExt cx="1475740" cy="518159"/>
          </a:xfrm>
        </p:grpSpPr>
        <p:sp>
          <p:nvSpPr>
            <p:cNvPr id="719" name="object 719"/>
            <p:cNvSpPr/>
            <p:nvPr/>
          </p:nvSpPr>
          <p:spPr>
            <a:xfrm>
              <a:off x="2228087" y="54178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261615" y="544448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7620">
              <a:solidFill>
                <a:srgbClr val="EDE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53439" y="5394959"/>
              <a:ext cx="1475232" cy="510540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56487" y="59054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5F9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3" name="object 723"/>
          <p:cNvSpPr/>
          <p:nvPr/>
        </p:nvSpPr>
        <p:spPr>
          <a:xfrm>
            <a:off x="7784592" y="593979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39" y="0"/>
                </a:lnTo>
              </a:path>
            </a:pathLst>
          </a:custGeom>
          <a:ln w="7620">
            <a:solidFill>
              <a:srgbClr val="EDFEF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8479535" y="5939790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7620">
            <a:solidFill>
              <a:srgbClr val="ECFEF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871727" y="5905500"/>
            <a:ext cx="1456944" cy="106680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386583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8F3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977895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4F8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031223" y="594360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5F0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745991" y="5958840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CF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62200" y="59664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DF6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055607" y="5966459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-3047" y="3810"/>
                </a:moveTo>
                <a:lnTo>
                  <a:pt x="3047" y="3810"/>
                </a:lnTo>
              </a:path>
            </a:pathLst>
          </a:custGeom>
          <a:ln w="7620">
            <a:solidFill>
              <a:srgbClr val="EFE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2" name="object 732"/>
          <p:cNvGrpSpPr/>
          <p:nvPr/>
        </p:nvGrpSpPr>
        <p:grpSpPr>
          <a:xfrm>
            <a:off x="2353055" y="5981700"/>
            <a:ext cx="12700" cy="15240"/>
            <a:chOff x="2353055" y="5981700"/>
            <a:chExt cx="12700" cy="15240"/>
          </a:xfrm>
        </p:grpSpPr>
        <p:sp>
          <p:nvSpPr>
            <p:cNvPr id="733" name="object 733"/>
            <p:cNvSpPr/>
            <p:nvPr/>
          </p:nvSpPr>
          <p:spPr>
            <a:xfrm>
              <a:off x="2356103" y="598170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F1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362199" y="59893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F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5" name="object 735"/>
          <p:cNvGrpSpPr/>
          <p:nvPr/>
        </p:nvGrpSpPr>
        <p:grpSpPr>
          <a:xfrm>
            <a:off x="2371344" y="5935979"/>
            <a:ext cx="6779259" cy="632460"/>
            <a:chOff x="2371344" y="5935979"/>
            <a:chExt cx="6779259" cy="632460"/>
          </a:xfrm>
        </p:grpSpPr>
        <p:sp>
          <p:nvSpPr>
            <p:cNvPr id="736" name="object 736"/>
            <p:cNvSpPr/>
            <p:nvPr/>
          </p:nvSpPr>
          <p:spPr>
            <a:xfrm>
              <a:off x="3764280" y="598931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BED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371344" y="5943599"/>
              <a:ext cx="4248912" cy="160020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6617208" y="609599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9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371344" y="5935979"/>
              <a:ext cx="6778752" cy="525780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671815" y="645413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-3047" y="3810"/>
                  </a:moveTo>
                  <a:lnTo>
                    <a:pt x="3047" y="3810"/>
                  </a:lnTo>
                </a:path>
              </a:pathLst>
            </a:custGeom>
            <a:ln w="7620">
              <a:solidFill>
                <a:srgbClr val="ECF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693152" y="6454139"/>
              <a:ext cx="1456944" cy="106680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395728" y="6461759"/>
              <a:ext cx="1450848" cy="106680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551" y="817879"/>
            <a:ext cx="8272780" cy="53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Conselho Nacional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Hídricos – CNRH:</a:t>
            </a:r>
            <a:r>
              <a:rPr sz="1800" b="1" spc="-5" dirty="0">
                <a:latin typeface="Arial"/>
                <a:cs typeface="Arial"/>
              </a:rPr>
              <a:t> Promove a articulação 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planejamento nacional, regional, estaduais e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10" dirty="0">
                <a:latin typeface="Arial"/>
                <a:cs typeface="Arial"/>
              </a:rPr>
              <a:t>setores </a:t>
            </a:r>
            <a:r>
              <a:rPr sz="1800" b="1" spc="-5" dirty="0">
                <a:latin typeface="Arial"/>
                <a:cs typeface="Arial"/>
              </a:rPr>
              <a:t>usuários, a </a:t>
            </a:r>
            <a:r>
              <a:rPr sz="1800" b="1" dirty="0">
                <a:latin typeface="Arial"/>
                <a:cs typeface="Arial"/>
              </a:rPr>
              <a:t>fim  de </a:t>
            </a:r>
            <a:r>
              <a:rPr sz="1800" b="1" spc="-5" dirty="0">
                <a:latin typeface="Arial"/>
                <a:cs typeface="Arial"/>
              </a:rPr>
              <a:t>elaborar a Política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Recursos Hídricos. </a:t>
            </a:r>
            <a:r>
              <a:rPr sz="1800" b="1" spc="-10" dirty="0">
                <a:latin typeface="Arial"/>
                <a:cs typeface="Arial"/>
              </a:rPr>
              <a:t>Aprova </a:t>
            </a: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mecanismos e  valores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cobrança.</a:t>
            </a:r>
            <a:endParaRPr sz="1800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Secretaria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Hídricos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 Ambiente Urbano – SRHU:</a:t>
            </a:r>
            <a:r>
              <a:rPr sz="1800" b="1" spc="-5" dirty="0">
                <a:latin typeface="Arial"/>
                <a:cs typeface="Arial"/>
              </a:rPr>
              <a:t> Exerce </a:t>
            </a:r>
            <a:r>
              <a:rPr sz="1800" b="1" dirty="0">
                <a:latin typeface="Arial"/>
                <a:cs typeface="Arial"/>
              </a:rPr>
              <a:t>as  </a:t>
            </a:r>
            <a:r>
              <a:rPr sz="1800" b="1" spc="-5" dirty="0">
                <a:latin typeface="Arial"/>
                <a:cs typeface="Arial"/>
              </a:rPr>
              <a:t>funções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Secretaria Executiva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5" dirty="0">
                <a:latin typeface="Arial"/>
                <a:cs typeface="Arial"/>
              </a:rPr>
              <a:t> CNRH.</a:t>
            </a:r>
            <a:endParaRPr sz="1800" dirty="0">
              <a:latin typeface="Arial"/>
              <a:cs typeface="Arial"/>
            </a:endParaRPr>
          </a:p>
          <a:p>
            <a:pPr marL="12700" marR="5715" algn="just">
              <a:lnSpc>
                <a:spcPct val="100299"/>
              </a:lnSpc>
              <a:spcBef>
                <a:spcPts val="11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Agência Nacional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Águas –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Implementa a Política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Recursos  </a:t>
            </a:r>
            <a:r>
              <a:rPr sz="1800" b="1" spc="-5" dirty="0">
                <a:latin typeface="Arial"/>
                <a:cs typeface="Arial"/>
              </a:rPr>
              <a:t>Hídricos, através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Instrumentos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Gestão. Efetua a cobrança </a:t>
            </a:r>
            <a:r>
              <a:rPr sz="1800" b="1" dirty="0">
                <a:latin typeface="Arial"/>
                <a:cs typeface="Arial"/>
              </a:rPr>
              <a:t>pelo </a:t>
            </a:r>
            <a:r>
              <a:rPr sz="1800" b="1" spc="-10" dirty="0">
                <a:latin typeface="Arial"/>
                <a:cs typeface="Arial"/>
              </a:rPr>
              <a:t>uso 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 em rios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domínio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União.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Conselhos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pt-BR" sz="18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heavy" spc="-5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staduais</a:t>
            </a:r>
            <a:r>
              <a:rPr sz="18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Recursos Hídricos:</a:t>
            </a:r>
            <a:r>
              <a:rPr sz="1800" b="1" spc="-5" dirty="0">
                <a:latin typeface="Arial"/>
                <a:cs typeface="Arial"/>
              </a:rPr>
              <a:t> Conduzem a Política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Estadual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200"/>
              </a:lnSpc>
              <a:spcBef>
                <a:spcPts val="119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Comitê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Bacia Hidrográfica – CBH: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Aprova </a:t>
            </a:r>
            <a:r>
              <a:rPr sz="1800" b="1" spc="-5" dirty="0">
                <a:latin typeface="Arial"/>
                <a:cs typeface="Arial"/>
              </a:rPr>
              <a:t>e acompanha a execução do  Plano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Bacia; estabelece mecanismos e </a:t>
            </a:r>
            <a:r>
              <a:rPr sz="1800" b="1" spc="-10" dirty="0">
                <a:latin typeface="Arial"/>
                <a:cs typeface="Arial"/>
              </a:rPr>
              <a:t>valores </a:t>
            </a:r>
            <a:r>
              <a:rPr sz="1800" b="1" spc="-5" dirty="0">
                <a:latin typeface="Arial"/>
                <a:cs typeface="Arial"/>
              </a:rPr>
              <a:t>para a cobrança pelo  uso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água. </a:t>
            </a:r>
            <a:r>
              <a:rPr sz="1800" b="1" dirty="0">
                <a:latin typeface="Arial"/>
                <a:cs typeface="Arial"/>
              </a:rPr>
              <a:t>É </a:t>
            </a:r>
            <a:r>
              <a:rPr sz="1800" b="1" spc="-5" dirty="0">
                <a:latin typeface="Arial"/>
                <a:cs typeface="Arial"/>
              </a:rPr>
              <a:t>composto por: 40% </a:t>
            </a:r>
            <a:r>
              <a:rPr sz="1800" b="1" dirty="0">
                <a:latin typeface="Arial"/>
                <a:cs typeface="Arial"/>
              </a:rPr>
              <a:t>- Poder </a:t>
            </a:r>
            <a:r>
              <a:rPr sz="1800" b="1" spc="-5" dirty="0">
                <a:latin typeface="Arial"/>
                <a:cs typeface="Arial"/>
              </a:rPr>
              <a:t>Executivo (União, Estados e  Municípios), </a:t>
            </a:r>
            <a:r>
              <a:rPr sz="1800" b="1" spc="-10" dirty="0">
                <a:latin typeface="Arial"/>
                <a:cs typeface="Arial"/>
              </a:rPr>
              <a:t>40%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Usuários e 20%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Sociedade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Civil.</a:t>
            </a:r>
            <a:endParaRPr sz="1800" dirty="0">
              <a:latin typeface="Arial"/>
              <a:cs typeface="Arial"/>
            </a:endParaRPr>
          </a:p>
          <a:p>
            <a:pPr marL="12700" marR="5715" algn="just">
              <a:lnSpc>
                <a:spcPct val="100600"/>
              </a:lnSpc>
              <a:spcBef>
                <a:spcPts val="119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Agência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Bacia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(ou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Entidade Delegatária):</a:t>
            </a:r>
            <a:r>
              <a:rPr sz="1800" b="1" spc="-5" dirty="0">
                <a:latin typeface="Arial"/>
                <a:cs typeface="Arial"/>
              </a:rPr>
              <a:t> Elabora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Plano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Bacia;  gerencia </a:t>
            </a:r>
            <a:r>
              <a:rPr sz="1800" b="1" dirty="0">
                <a:latin typeface="Arial"/>
                <a:cs typeface="Arial"/>
              </a:rPr>
              <a:t>os </a:t>
            </a:r>
            <a:r>
              <a:rPr sz="1800" b="1" spc="-5" dirty="0">
                <a:latin typeface="Arial"/>
                <a:cs typeface="Arial"/>
              </a:rPr>
              <a:t>recursos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cobrança pelo uso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água;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etc.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IMPORTANTE </a:t>
            </a:r>
            <a:r>
              <a:rPr dirty="0"/>
              <a:t>– AS </a:t>
            </a:r>
            <a:r>
              <a:rPr spc="-5" dirty="0"/>
              <a:t>DIFERENÇAS</a:t>
            </a:r>
            <a:r>
              <a:rPr spc="-40" dirty="0"/>
              <a:t> </a:t>
            </a:r>
            <a:r>
              <a:rPr spc="-5" dirty="0"/>
              <a:t>ENTRE: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2491" y="3011524"/>
            <a:ext cx="7773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525" marR="5080" indent="-632460">
              <a:lnSpc>
                <a:spcPct val="1312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COMITÊ </a:t>
            </a:r>
            <a:r>
              <a:rPr sz="3200" b="1" dirty="0">
                <a:solidFill>
                  <a:srgbClr val="0065FF"/>
                </a:solidFill>
                <a:latin typeface="Arial"/>
                <a:cs typeface="Arial"/>
              </a:rPr>
              <a:t>DE BACIA,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AGÊNCIA </a:t>
            </a:r>
            <a:r>
              <a:rPr sz="3200" b="1" dirty="0">
                <a:solidFill>
                  <a:srgbClr val="0065FF"/>
                </a:solidFill>
                <a:latin typeface="Arial"/>
                <a:cs typeface="Arial"/>
              </a:rPr>
              <a:t>DE ÁGUA  E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CONSÓRCIO</a:t>
            </a:r>
            <a:r>
              <a:rPr sz="3200" b="1" spc="-1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5FF"/>
                </a:solidFill>
                <a:latin typeface="Arial"/>
                <a:cs typeface="Arial"/>
              </a:rPr>
              <a:t>INTERMUNICIPAL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02" y="711199"/>
            <a:ext cx="4149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CONCEITO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 </a:t>
            </a:r>
            <a:r>
              <a:rPr sz="2000" b="1" spc="-5" dirty="0">
                <a:solidFill>
                  <a:srgbClr val="0065CC"/>
                </a:solidFill>
                <a:latin typeface="Arial"/>
                <a:cs typeface="Arial"/>
              </a:rPr>
              <a:t>COMITÊ </a:t>
            </a:r>
            <a:r>
              <a:rPr sz="2000" b="1" spc="5" dirty="0">
                <a:solidFill>
                  <a:srgbClr val="0065CC"/>
                </a:solidFill>
                <a:latin typeface="Arial"/>
                <a:cs typeface="Arial"/>
              </a:rPr>
              <a:t>DE</a:t>
            </a:r>
            <a:r>
              <a:rPr sz="2000" b="1" spc="-100" dirty="0">
                <a:solidFill>
                  <a:srgbClr val="0065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5CC"/>
                </a:solidFill>
                <a:latin typeface="Arial"/>
                <a:cs typeface="Arial"/>
              </a:rPr>
              <a:t>BACIA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55723"/>
            <a:ext cx="8376284" cy="35521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62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Órgão colegiado composto </a:t>
            </a:r>
            <a:r>
              <a:rPr sz="1800" b="1" dirty="0">
                <a:latin typeface="Arial"/>
                <a:cs typeface="Arial"/>
              </a:rPr>
              <a:t>por </a:t>
            </a:r>
            <a:r>
              <a:rPr sz="1800" b="1" spc="-5" dirty="0">
                <a:latin typeface="Arial"/>
                <a:cs typeface="Arial"/>
              </a:rPr>
              <a:t>representantes </a:t>
            </a:r>
            <a:r>
              <a:rPr sz="1800" b="1" dirty="0">
                <a:latin typeface="Arial"/>
                <a:cs typeface="Arial"/>
              </a:rPr>
              <a:t>do </a:t>
            </a:r>
            <a:r>
              <a:rPr sz="1800" b="1" spc="-5" dirty="0">
                <a:latin typeface="Arial"/>
                <a:cs typeface="Arial"/>
              </a:rPr>
              <a:t>poder executivo (federal,  estadual e municipal),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usuários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água e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sociedade civil.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latin typeface="Arial"/>
                <a:cs typeface="Arial"/>
              </a:rPr>
              <a:t>É </a:t>
            </a:r>
            <a:r>
              <a:rPr sz="1800" b="1" spc="-5" dirty="0">
                <a:latin typeface="Arial"/>
                <a:cs typeface="Arial"/>
              </a:rPr>
              <a:t>deliberativo e funciona como “Parlamento das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Águas”.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Sua criação está prevista </a:t>
            </a:r>
            <a:r>
              <a:rPr sz="1800" b="1" dirty="0">
                <a:latin typeface="Arial"/>
                <a:cs typeface="Arial"/>
              </a:rPr>
              <a:t>em </a:t>
            </a:r>
            <a:r>
              <a:rPr sz="1800" b="1" spc="-5" dirty="0">
                <a:latin typeface="Arial"/>
                <a:cs typeface="Arial"/>
              </a:rPr>
              <a:t>leis federal 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estaduais.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2700" marR="5080">
              <a:lnSpc>
                <a:spcPts val="215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Seu objetivo é fazer a gestão </a:t>
            </a:r>
            <a:r>
              <a:rPr sz="1800" b="1" dirty="0">
                <a:latin typeface="Arial"/>
                <a:cs typeface="Arial"/>
              </a:rPr>
              <a:t>dos </a:t>
            </a:r>
            <a:r>
              <a:rPr sz="1800" b="1" spc="-5" dirty="0">
                <a:latin typeface="Arial"/>
                <a:cs typeface="Arial"/>
              </a:rPr>
              <a:t>recursos hídricos </a:t>
            </a:r>
            <a:r>
              <a:rPr sz="1800" b="1" spc="-10" dirty="0">
                <a:latin typeface="Arial"/>
                <a:cs typeface="Arial"/>
              </a:rPr>
              <a:t>numa </a:t>
            </a:r>
            <a:r>
              <a:rPr sz="1800" b="1" spc="-5" dirty="0">
                <a:latin typeface="Arial"/>
                <a:cs typeface="Arial"/>
              </a:rPr>
              <a:t>determinada bacia  hidrográfica,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forma descentralizada 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participativa.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Não possui personalidade jurídica, podendo contar com apoio técnico e  financeiro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5" dirty="0">
                <a:latin typeface="Arial"/>
                <a:cs typeface="Arial"/>
              </a:rPr>
              <a:t>outros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órgãos.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658</Words>
  <Application>Microsoft Office PowerPoint</Application>
  <PresentationFormat>Personalizar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O Sistema de Gestão dos Recursos  Hídricos – Exemplo nas Bacias PCJ</vt:lpstr>
      <vt:lpstr>Apresentação do PowerPoint</vt:lpstr>
      <vt:lpstr>OS FUNDAMENTOS LEGAIS DO SISTEMA</vt:lpstr>
      <vt:lpstr>Apresentação do PowerPoint</vt:lpstr>
      <vt:lpstr>Apresentação do PowerPoint</vt:lpstr>
      <vt:lpstr>Apresentação do PowerPoint</vt:lpstr>
      <vt:lpstr>Apresentação do PowerPoint</vt:lpstr>
      <vt:lpstr>IMPORTANTE – AS DIFERENÇAS ENTRE:</vt:lpstr>
      <vt:lpstr>CONCEITO DE COMITÊ DE BACIA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 DE AGÊNCIA DE ÁGUA</vt:lpstr>
      <vt:lpstr>CONCEITO DE CONSÓRCIO INTERMUNICIPAL</vt:lpstr>
      <vt:lpstr>As Bacias PCJ - Situação</vt:lpstr>
      <vt:lpstr>Apresentação do PowerPoint</vt:lpstr>
      <vt:lpstr>Comentários das experiências nas bacias PCJ</vt:lpstr>
      <vt:lpstr>Apresentação do PowerPoint</vt:lpstr>
      <vt:lpstr>Exemplos da atuação dos Comitês PCJ</vt:lpstr>
      <vt:lpstr>A gestão compartilhada do Sistema  Cantareira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Sistema de Gestao PCJ LEO_2</dc:title>
  <dc:creator>Rob</dc:creator>
  <cp:lastModifiedBy>User</cp:lastModifiedBy>
  <cp:revision>10</cp:revision>
  <dcterms:created xsi:type="dcterms:W3CDTF">2020-09-16T19:45:01Z</dcterms:created>
  <dcterms:modified xsi:type="dcterms:W3CDTF">2022-09-16T21:35:51Z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2011-09-01T00:00:00Z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2020-09-16T00:00:00Z</vt:filetime>
  </property>
</Properties>
</file>