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355" r:id="rId1"/>
  </p:sldMasterIdLst>
  <p:notesMasterIdLst>
    <p:notesMasterId r:id="rId8"/>
  </p:notesMasterIdLst>
  <p:sldIdLst>
    <p:sldId id="258" r:id="rId2"/>
    <p:sldId id="384" r:id="rId3"/>
    <p:sldId id="385" r:id="rId4"/>
    <p:sldId id="386" r:id="rId5"/>
    <p:sldId id="387" r:id="rId6"/>
    <p:sldId id="388" r:id="rId7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33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434" autoAdjust="0"/>
  </p:normalViewPr>
  <p:slideViewPr>
    <p:cSldViewPr snapToGrid="0">
      <p:cViewPr varScale="1">
        <p:scale>
          <a:sx n="85" d="100"/>
          <a:sy n="85" d="100"/>
        </p:scale>
        <p:origin x="75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6712AE3-9715-4E6E-ABAA-8AA2FD1F2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E8B115-F13B-401B-B93C-273FE9B5F8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AE8C82-4EC3-406A-A992-2374FBC763CF}" type="datetimeFigureOut">
              <a:rPr lang="pt-BR"/>
              <a:pPr>
                <a:defRPr/>
              </a:pPr>
              <a:t>23/10/2020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7A4B3F76-0CD4-4ABA-BA2C-4A7C5B3498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638C7CCC-3B16-456B-9A2C-65512B84D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8CDF66-4D2E-436A-AA68-2F0CBB429E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B47504-0BEA-4604-9202-80DB05B58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5B9241-B1EA-40F4-849F-4869EAA64FD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25416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8B482-76C2-4DD9-A894-88829AA8F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B3914-A2C6-4970-811A-B6BF2928672B}" type="datetimeFigureOut">
              <a:rPr lang="pt-BR"/>
              <a:pPr>
                <a:defRPr/>
              </a:pPr>
              <a:t>23/10/2020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A39D4-EDAE-40D9-BFA4-DED6F489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D2672-3481-4D3F-B7E5-C25D9AAF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C218-7ED2-42D3-9D59-0EF70ECD864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1116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8D30-45C2-4C46-8AF8-6F6D02F5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A09D6-D7F0-4D1D-90E1-1FDF4F775F8B}" type="datetimeFigureOut">
              <a:rPr lang="pt-BR"/>
              <a:pPr>
                <a:defRPr/>
              </a:pPr>
              <a:t>23/10/2020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275B8-955F-402D-A8C2-50338E29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23E91-8F77-4FAF-BFBA-297E5373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3617F-4FA0-447A-9004-3D9F8E77CE6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4175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66D7A-3442-4EF2-A98F-63ED5EBD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B5957-EF81-4D88-BD70-F7C504CE377D}" type="datetimeFigureOut">
              <a:rPr lang="pt-BR"/>
              <a:pPr>
                <a:defRPr/>
              </a:pPr>
              <a:t>23/10/2020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57AB3-B166-41D2-B755-6DCD7A32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BCC37-D410-4BB1-B091-47260084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BF29B-9788-499B-8D02-6FFA7D5ACF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8944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CF8DC-58AE-4946-A9AE-A4B4A9AAC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8EFD8-8DBA-4940-B939-F9424C31AEF7}" type="datetimeFigureOut">
              <a:rPr lang="pt-BR"/>
              <a:pPr>
                <a:defRPr/>
              </a:pPr>
              <a:t>23/10/2020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2FCF2-115C-4426-9FE8-21EAB1A7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2015B-F2FA-491C-A32E-190E8098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2C55-7563-47E4-B09D-CB144BFB1EF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5058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7DE7D-CAFE-47B5-AF7D-2C3322DB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A8333-6178-4C4F-9D7E-1A363B746E6D}" type="datetimeFigureOut">
              <a:rPr lang="pt-BR"/>
              <a:pPr>
                <a:defRPr/>
              </a:pPr>
              <a:t>23/10/2020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65A89-0435-4270-8932-DBF867CF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2C267-635B-4C1D-A6C6-BAD951F8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0EBE3-E1FA-4D99-9458-99E1876AB11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5253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2A73B4-EF41-4FB9-817B-40289328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49EF4-FE13-458E-9F50-34D583815BEB}" type="datetimeFigureOut">
              <a:rPr lang="pt-BR"/>
              <a:pPr>
                <a:defRPr/>
              </a:pPr>
              <a:t>23/10/2020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F2417D-8CAF-41FC-B6C9-E3CCB84C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481BE5-B9B6-435D-85D9-177453C6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8ABD-74A2-41C6-A91C-4F4DBD4EEEA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7199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E5406B-4329-458E-9367-6681887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09FF-8A52-4DA1-8C34-C78EA4645AB2}" type="datetimeFigureOut">
              <a:rPr lang="pt-BR"/>
              <a:pPr>
                <a:defRPr/>
              </a:pPr>
              <a:t>23/10/2020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0E6C4E-0A43-4664-8E51-2810E192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0945E2-7593-4249-8DA1-EEA34409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83EA-2651-45FF-BD02-7C7E842F2DE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5577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D37FD5-254B-4949-9E4F-E753F5A6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6525D-E66C-4550-AEF4-D8B781F4AB95}" type="datetimeFigureOut">
              <a:rPr lang="pt-BR"/>
              <a:pPr>
                <a:defRPr/>
              </a:pPr>
              <a:t>23/10/2020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EB5DE10-0F62-443D-B4DE-6EE10876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E68F37-1C3D-465E-9460-A2DA5283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5696-2F2E-40BF-906B-9104D557CBA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4672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186D48-CC89-4EF5-B3D5-DF3D99D3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090F-9C9A-4F13-AD5E-2D946C75F092}" type="datetimeFigureOut">
              <a:rPr lang="pt-BR"/>
              <a:pPr>
                <a:defRPr/>
              </a:pPr>
              <a:t>23/10/2020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46477A-F386-4D09-809B-63C46A03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540731-8673-4F54-9C90-930026E5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B6042-5A8C-48BD-8FFF-E60445235C2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7280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D5A435-FAC6-4DA2-AD51-C83BB880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8FFB0-B84F-4BBA-AC81-2AB1CA97C2F0}" type="datetimeFigureOut">
              <a:rPr lang="pt-BR"/>
              <a:pPr>
                <a:defRPr/>
              </a:pPr>
              <a:t>23/10/2020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F95DC-8025-44A5-BE55-523582A5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75DCD1-5390-4160-9E71-67DD037E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BDDE6-3485-4FF6-BBB1-8ADCDE44433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8660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0887DD-BBF5-49E1-A669-23DC430C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0F7D-BBB2-432E-BF6A-22C4284030B0}" type="datetimeFigureOut">
              <a:rPr lang="pt-BR"/>
              <a:pPr>
                <a:defRPr/>
              </a:pPr>
              <a:t>23/10/2020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7F6EED-BDD2-47E7-8F05-71C81A485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094559-A10C-41C1-9A71-1C566FAC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E1727-9A77-4514-A368-5070FCE50DF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9454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7D9EA29-E935-4A9F-BF5B-8010767609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2797718-A606-489B-894F-59CDCD36A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C7BC1-B060-4BED-947D-925E66BD7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739512-472D-46E6-9486-596195CD2F21}" type="datetimeFigureOut">
              <a:rPr lang="pt-BR"/>
              <a:pPr>
                <a:defRPr/>
              </a:pPr>
              <a:t>23/10/2020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B124D-A34C-4081-A3D7-6CD1E2888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7F682-E71F-4912-8854-5D7994F6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6EFEBE-A4A1-410D-8405-E3A2536B2E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56" r:id="rId1"/>
    <p:sldLayoutId id="2147487357" r:id="rId2"/>
    <p:sldLayoutId id="2147487358" r:id="rId3"/>
    <p:sldLayoutId id="2147487359" r:id="rId4"/>
    <p:sldLayoutId id="2147487360" r:id="rId5"/>
    <p:sldLayoutId id="2147487361" r:id="rId6"/>
    <p:sldLayoutId id="2147487362" r:id="rId7"/>
    <p:sldLayoutId id="2147487363" r:id="rId8"/>
    <p:sldLayoutId id="2147487364" r:id="rId9"/>
    <p:sldLayoutId id="2147487365" r:id="rId10"/>
    <p:sldLayoutId id="214748736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089046D9-2E34-4C8C-87B7-82E4BF91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0487"/>
            <a:ext cx="10515600" cy="1322751"/>
          </a:xfrm>
        </p:spPr>
        <p:txBody>
          <a:bodyPr/>
          <a:lstStyle/>
          <a:p>
            <a:pPr algn="ctr" eaLnBrk="1" hangingPunct="1">
              <a:defRPr/>
            </a:pP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  <a:t>CURSO DE AGRONOMIA</a:t>
            </a: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latin typeface="Arial" panose="020B0604020202020204" pitchFamily="34" charset="0"/>
                <a:cs typeface="Arial" panose="020B0604020202020204" pitchFamily="34" charset="0"/>
              </a:rPr>
              <a:t>Prof. Sergio Duarte</a:t>
            </a:r>
          </a:p>
        </p:txBody>
      </p:sp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id="{E4550A54-1B5F-4F4C-920D-370E33811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5625"/>
            <a:ext cx="12039600" cy="4351338"/>
          </a:xfrm>
        </p:spPr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pt-BR" altLang="pt-BR" sz="4000" dirty="0"/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AA078FB0-B99B-4156-B9E8-2BA41D508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18"/>
    </mc:Choice>
    <mc:Fallback>
      <p:transition spd="slow" advTm="11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8E96-B205-481E-A996-E4491A3AC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59174"/>
          </a:xfrm>
        </p:spPr>
        <p:txBody>
          <a:bodyPr/>
          <a:lstStyle/>
          <a:p>
            <a: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BOMBAS EM SÉRIE E EM PARALELO</a:t>
            </a:r>
            <a:b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</a:t>
            </a:r>
            <a:r>
              <a:rPr lang="pt-BR" alt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(Aula 12.3)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A740D-47AB-4C82-B23E-09765DDC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4244"/>
            <a:ext cx="4931764" cy="107929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10) Projeto de um sistema de recalque </a:t>
            </a:r>
          </a:p>
          <a:p>
            <a:pPr marL="0" indent="0">
              <a:buNone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6" y="2518349"/>
            <a:ext cx="4784488" cy="40473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90" y="650794"/>
            <a:ext cx="4442085" cy="591489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FCDAB9F7-F2DE-49E8-921D-C19E6CF790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07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03"/>
    </mc:Choice>
    <mc:Fallback>
      <p:transition spd="slow" advTm="87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988" x="6096000" y="3521075"/>
          <p14:tracePt t="46130" x="6103938" y="3521075"/>
          <p14:tracePt t="46194" x="6111875" y="3521075"/>
          <p14:tracePt t="46219" x="6118225" y="3521075"/>
          <p14:tracePt t="46234" x="6126163" y="3521075"/>
          <p14:tracePt t="46242" x="6134100" y="3521075"/>
          <p14:tracePt t="46250" x="6142038" y="3527425"/>
          <p14:tracePt t="46263" x="6156325" y="3527425"/>
          <p14:tracePt t="46280" x="6164263" y="3527425"/>
          <p14:tracePt t="46297" x="6172200" y="3535363"/>
          <p14:tracePt t="46314" x="6188075" y="3535363"/>
          <p14:tracePt t="46330" x="6210300" y="3551238"/>
          <p14:tracePt t="46347" x="6226175" y="3559175"/>
          <p14:tracePt t="46363" x="6240463" y="3565525"/>
          <p14:tracePt t="46380" x="6248400" y="3565525"/>
          <p14:tracePt t="46426" x="6256338" y="3565525"/>
          <p14:tracePt t="46435" x="6270625" y="3565525"/>
          <p14:tracePt t="46442" x="6286500" y="3565525"/>
          <p14:tracePt t="46450" x="6302375" y="3565525"/>
          <p14:tracePt t="46463" x="6324600" y="3573463"/>
          <p14:tracePt t="46480" x="6370638" y="3581400"/>
          <p14:tracePt t="46497" x="6416675" y="3589338"/>
          <p14:tracePt t="46498" x="6454775" y="3603625"/>
          <p14:tracePt t="46513" x="6545263" y="3657600"/>
          <p14:tracePt t="46530" x="6637338" y="3711575"/>
          <p14:tracePt t="46547" x="6697663" y="3749675"/>
          <p14:tracePt t="46564" x="6721475" y="3771900"/>
          <p14:tracePt t="46581" x="6743700" y="3787775"/>
          <p14:tracePt t="46597" x="6781800" y="3810000"/>
          <p14:tracePt t="46614" x="6819900" y="3840163"/>
          <p14:tracePt t="46630" x="6865938" y="3870325"/>
          <p14:tracePt t="46647" x="6888163" y="3902075"/>
          <p14:tracePt t="46664" x="6911975" y="3932238"/>
          <p14:tracePt t="46680" x="6926263" y="3962400"/>
          <p14:tracePt t="46682" x="6934200" y="3978275"/>
          <p14:tracePt t="46697" x="6934200" y="3992563"/>
          <p14:tracePt t="46698" x="6934200" y="4016375"/>
          <p14:tracePt t="46714" x="6956425" y="4060825"/>
          <p14:tracePt t="46731" x="6964363" y="4098925"/>
          <p14:tracePt t="46747" x="6972300" y="4122738"/>
          <p14:tracePt t="46764" x="6972300" y="4137025"/>
          <p14:tracePt t="46780" x="6972300" y="4144963"/>
          <p14:tracePt t="46797" x="6972300" y="4160838"/>
          <p14:tracePt t="46814" x="6964363" y="4160838"/>
          <p14:tracePt t="46830" x="6964363" y="4168775"/>
          <p14:tracePt t="46847" x="6956425" y="4168775"/>
          <p14:tracePt t="46883" x="6950075" y="4168775"/>
          <p14:tracePt t="46906" x="6942138" y="4168775"/>
          <p14:tracePt t="46914" x="6926263" y="4168775"/>
          <p14:tracePt t="46922" x="6904038" y="4168775"/>
          <p14:tracePt t="46931" x="6858000" y="4168775"/>
          <p14:tracePt t="46947" x="6797675" y="4168775"/>
          <p14:tracePt t="46964" x="6735763" y="4183063"/>
          <p14:tracePt t="46980" x="6697663" y="4206875"/>
          <p14:tracePt t="46997" x="6667500" y="4221163"/>
          <p14:tracePt t="47014" x="6637338" y="4244975"/>
          <p14:tracePt t="47030" x="6607175" y="4251325"/>
          <p14:tracePt t="47047" x="6545263" y="4275138"/>
          <p14:tracePt t="47064" x="6469063" y="4289425"/>
          <p14:tracePt t="47080" x="6392863" y="4305300"/>
          <p14:tracePt t="47098" x="6316663" y="4305300"/>
          <p14:tracePt t="47114" x="6308725" y="4313238"/>
          <p14:tracePt t="47130" x="6286500" y="4321175"/>
          <p14:tracePt t="47147" x="6232525" y="4321175"/>
          <p14:tracePt t="47164" x="6103938" y="4365625"/>
          <p14:tracePt t="47180" x="5905500" y="4411663"/>
          <p14:tracePt t="47197" x="5684838" y="4479925"/>
          <p14:tracePt t="47214" x="5502275" y="4511675"/>
          <p14:tracePt t="47230" x="5364163" y="4525963"/>
          <p14:tracePt t="47247" x="5287963" y="4541838"/>
          <p14:tracePt t="47264" x="5249863" y="4549775"/>
          <p14:tracePt t="47280" x="5241925" y="4549775"/>
          <p14:tracePt t="47298" x="5203825" y="4549775"/>
          <p14:tracePt t="47314" x="5143500" y="4549775"/>
          <p14:tracePt t="47330" x="5051425" y="4564063"/>
          <p14:tracePt t="47347" x="4953000" y="4587875"/>
          <p14:tracePt t="47364" x="4860925" y="4602163"/>
          <p14:tracePt t="47380" x="4732338" y="4618038"/>
          <p14:tracePt t="47397" x="4556125" y="4648200"/>
          <p14:tracePt t="47444" x="3817938" y="4762500"/>
          <p14:tracePt t="47450" x="3695700" y="4800600"/>
          <p14:tracePt t="47464" x="3611563" y="4808538"/>
          <p14:tracePt t="47480" x="3497263" y="4822825"/>
          <p14:tracePt t="47497" x="3421063" y="4838700"/>
          <p14:tracePt t="47514" x="3382963" y="4846638"/>
          <p14:tracePt t="47530" x="3306763" y="4854575"/>
          <p14:tracePt t="47547" x="3200400" y="4876800"/>
          <p14:tracePt t="47564" x="3055938" y="4906963"/>
          <p14:tracePt t="47580" x="2933700" y="4937125"/>
          <p14:tracePt t="47597" x="2811463" y="4975225"/>
          <p14:tracePt t="47614" x="2727325" y="4999038"/>
          <p14:tracePt t="47631" x="2659063" y="5021263"/>
          <p14:tracePt t="47647" x="2582863" y="5045075"/>
          <p14:tracePt t="47664" x="2522538" y="5059363"/>
          <p14:tracePt t="47666" x="2492375" y="5067300"/>
          <p14:tracePt t="47681" x="2446338" y="5083175"/>
          <p14:tracePt t="47697" x="2339975" y="5113338"/>
          <p14:tracePt t="47714" x="2247900" y="5121275"/>
          <p14:tracePt t="47731" x="2201863" y="5127625"/>
          <p14:tracePt t="47747" x="2179638" y="5135563"/>
          <p14:tracePt t="47782" x="2103438" y="5159375"/>
          <p14:tracePt t="47786" x="2095500" y="5165725"/>
          <p14:tracePt t="47797" x="2079625" y="5165725"/>
          <p14:tracePt t="47814" x="2041525" y="5181600"/>
          <p14:tracePt t="47831" x="2003425" y="5203825"/>
          <p14:tracePt t="47847" x="1958975" y="5219700"/>
          <p14:tracePt t="47864" x="1897063" y="5241925"/>
          <p14:tracePt t="47881" x="1851025" y="5249863"/>
          <p14:tracePt t="47882" x="1812925" y="5257800"/>
          <p14:tracePt t="47897" x="1736725" y="5280025"/>
          <p14:tracePt t="47914" x="1638300" y="5311775"/>
          <p14:tracePt t="47931" x="1570038" y="5341938"/>
          <p14:tracePt t="47947" x="1539875" y="5380038"/>
          <p14:tracePt t="47964" x="1516063" y="5402263"/>
          <p14:tracePt t="47981" x="1516063" y="5418138"/>
          <p14:tracePt t="47997" x="1516063" y="5426075"/>
          <p14:tracePt t="48014" x="1508125" y="5432425"/>
          <p14:tracePt t="48031" x="1508125" y="5440363"/>
          <p14:tracePt t="48107" x="1501775" y="5448300"/>
          <p14:tracePt t="48114" x="1501775" y="5456238"/>
          <p14:tracePt t="48124" x="1493838" y="5464175"/>
          <p14:tracePt t="48131" x="1485900" y="5470525"/>
          <p14:tracePt t="48147" x="1485900" y="5486400"/>
          <p14:tracePt t="48354" x="1477963" y="5494338"/>
          <p14:tracePt t="48499" x="1470025" y="5494338"/>
          <p14:tracePt t="48819" x="1463675" y="5494338"/>
          <p14:tracePt t="48843" x="1455738" y="5502275"/>
          <p14:tracePt t="48859" x="1447800" y="5508625"/>
          <p14:tracePt t="48930" x="1439863" y="5516563"/>
          <p14:tracePt t="48954" x="1431925" y="5524500"/>
          <p14:tracePt t="48978" x="1425575" y="5532438"/>
          <p14:tracePt t="48986" x="1425575" y="5540375"/>
          <p14:tracePt t="49002" x="1417638" y="5540375"/>
          <p14:tracePt t="49014" x="1409700" y="5546725"/>
          <p14:tracePt t="49031" x="1393825" y="5562600"/>
          <p14:tracePt t="49048" x="1379538" y="5578475"/>
          <p14:tracePt t="49065" x="1371600" y="5584825"/>
          <p14:tracePt t="49274" x="1363663" y="5584825"/>
          <p14:tracePt t="49858" x="1355725" y="5584825"/>
          <p14:tracePt t="49905" x="1349375" y="5584825"/>
          <p14:tracePt t="50026" x="1341438" y="5584825"/>
          <p14:tracePt t="50435" x="1333500" y="5584825"/>
          <p14:tracePt t="52234" x="1325563" y="5584825"/>
          <p14:tracePt t="52250" x="1311275" y="5584825"/>
          <p14:tracePt t="52266" x="1303338" y="5584825"/>
          <p14:tracePt t="52282" x="1295400" y="5592763"/>
          <p14:tracePt t="52346" x="1287463" y="5600700"/>
          <p14:tracePt t="52354" x="1279525" y="5600700"/>
          <p14:tracePt t="52365" x="1265238" y="5608638"/>
          <p14:tracePt t="52382" x="1241425" y="5616575"/>
          <p14:tracePt t="52399" x="1227138" y="5630863"/>
          <p14:tracePt t="52416" x="1211263" y="5630863"/>
          <p14:tracePt t="52456" x="1196975" y="5646738"/>
          <p14:tracePt t="52466" x="1196975" y="5654675"/>
          <p14:tracePt t="52474" x="1189038" y="5668963"/>
          <p14:tracePt t="52482" x="1181100" y="5676900"/>
          <p14:tracePt t="52499" x="1181100" y="5684838"/>
          <p14:tracePt t="52523" x="1173163" y="5684838"/>
          <p14:tracePt t="52539" x="1173163" y="5692775"/>
          <p14:tracePt t="52554" x="1173163" y="5699125"/>
          <p14:tracePt t="52566" x="1165225" y="5707063"/>
          <p14:tracePt t="52582" x="1158875" y="5730875"/>
          <p14:tracePt t="52599" x="1143000" y="5745163"/>
          <p14:tracePt t="52616" x="1127125" y="5768975"/>
          <p14:tracePt t="52632" x="1112838" y="5799138"/>
          <p14:tracePt t="52633" x="1104900" y="5807075"/>
          <p14:tracePt t="52649" x="1096963" y="5821363"/>
          <p14:tracePt t="52666" x="1096963" y="5829300"/>
          <p14:tracePt t="52682" x="1096963" y="5837238"/>
          <p14:tracePt t="52779" x="1096963" y="5845175"/>
          <p14:tracePt t="52802" x="1096963" y="5851525"/>
          <p14:tracePt t="52811" x="1096963" y="5859463"/>
          <p14:tracePt t="52819" x="1096963" y="5867400"/>
          <p14:tracePt t="52832" x="1089025" y="5875338"/>
          <p14:tracePt t="52850" x="1082675" y="5913438"/>
          <p14:tracePt t="52866" x="1074738" y="5927725"/>
          <p14:tracePt t="52882" x="1074738" y="5935663"/>
          <p14:tracePt t="52899" x="1066800" y="5943600"/>
          <p14:tracePt t="53330" x="1074738" y="5935663"/>
          <p14:tracePt t="53354" x="1082675" y="5927725"/>
          <p14:tracePt t="53378" x="1096963" y="5913438"/>
          <p14:tracePt t="53387" x="1112838" y="5913438"/>
          <p14:tracePt t="53394" x="1143000" y="5897563"/>
          <p14:tracePt t="53402" x="1165225" y="5889625"/>
          <p14:tracePt t="53416" x="1196975" y="5883275"/>
          <p14:tracePt t="53433" x="1257300" y="5875338"/>
          <p14:tracePt t="53450" x="1341438" y="5859463"/>
          <p14:tracePt t="53466" x="1425575" y="5859463"/>
          <p14:tracePt t="53483" x="1516063" y="5859463"/>
          <p14:tracePt t="53499" x="1630363" y="5859463"/>
          <p14:tracePt t="53516" x="1760538" y="5859463"/>
          <p14:tracePt t="53533" x="1920875" y="5859463"/>
          <p14:tracePt t="53549" x="2149475" y="5859463"/>
          <p14:tracePt t="53566" x="2460625" y="5859463"/>
          <p14:tracePt t="53583" x="2797175" y="5859463"/>
          <p14:tracePt t="53599" x="3086100" y="5859463"/>
          <p14:tracePt t="53616" x="3330575" y="5867400"/>
          <p14:tracePt t="53633" x="3543300" y="5897563"/>
          <p14:tracePt t="53634" x="3665538" y="5905500"/>
          <p14:tracePt t="53649" x="3940175" y="5935663"/>
          <p14:tracePt t="53666" x="4251325" y="5973763"/>
          <p14:tracePt t="53683" x="4556125" y="6003925"/>
          <p14:tracePt t="53699" x="4808538" y="6011863"/>
          <p14:tracePt t="53716" x="4999038" y="6011863"/>
          <p14:tracePt t="53733" x="5181600" y="6011863"/>
          <p14:tracePt t="53749" x="5341938" y="6011863"/>
          <p14:tracePt t="53766" x="5508625" y="6011863"/>
          <p14:tracePt t="53783" x="5676900" y="6011863"/>
          <p14:tracePt t="53800" x="5859463" y="6011863"/>
          <p14:tracePt t="53816" x="6065838" y="6011863"/>
          <p14:tracePt t="53817" x="6188075" y="6011863"/>
          <p14:tracePt t="53833" x="6308725" y="6011863"/>
          <p14:tracePt t="53849" x="6789738" y="6011863"/>
          <p14:tracePt t="53866" x="7002463" y="6011863"/>
          <p14:tracePt t="53883" x="7170738" y="6011863"/>
          <p14:tracePt t="53899" x="7307263" y="6019800"/>
          <p14:tracePt t="53916" x="7421563" y="6042025"/>
          <p14:tracePt t="53933" x="7513638" y="6073775"/>
          <p14:tracePt t="53949" x="7589838" y="6096000"/>
          <p14:tracePt t="53967" x="7658100" y="6118225"/>
          <p14:tracePt t="53983" x="7750175" y="6142038"/>
          <p14:tracePt t="54000" x="7878763" y="6164263"/>
          <p14:tracePt t="54016" x="8001000" y="6180138"/>
          <p14:tracePt t="54033" x="8107363" y="6194425"/>
          <p14:tracePt t="54034" x="8161338" y="6202363"/>
          <p14:tracePt t="54050" x="8275638" y="6226175"/>
          <p14:tracePt t="54066" x="8382000" y="6248400"/>
          <p14:tracePt t="54083" x="8496300" y="6264275"/>
          <p14:tracePt t="54100" x="8610600" y="6278563"/>
          <p14:tracePt t="54116" x="8740775" y="6286500"/>
          <p14:tracePt t="54133" x="8899525" y="6308725"/>
          <p14:tracePt t="54150" x="9051925" y="6316663"/>
          <p14:tracePt t="54166" x="9212263" y="6324600"/>
          <p14:tracePt t="54183" x="9334500" y="6324600"/>
          <p14:tracePt t="54200" x="9402763" y="6324600"/>
          <p14:tracePt t="54217" x="9456738" y="6340475"/>
          <p14:tracePt t="54218" x="9478963" y="6346825"/>
          <p14:tracePt t="54233" x="9502775" y="6346825"/>
          <p14:tracePt t="54250" x="9585325" y="6354763"/>
          <p14:tracePt t="54266" x="9661525" y="6370638"/>
          <p14:tracePt t="54283" x="9761538" y="6378575"/>
          <p14:tracePt t="54300" x="9859963" y="6392863"/>
          <p14:tracePt t="54316" x="9982200" y="6392863"/>
          <p14:tracePt t="54333" x="10088563" y="6392863"/>
          <p14:tracePt t="54350" x="10142538" y="6392863"/>
          <p14:tracePt t="54366" x="10172700" y="6400800"/>
          <p14:tracePt t="54383" x="10202863" y="6400800"/>
          <p14:tracePt t="54400" x="10240963" y="6408738"/>
          <p14:tracePt t="54416" x="10279063" y="6408738"/>
          <p14:tracePt t="54418" x="10302875" y="6416675"/>
          <p14:tracePt t="54434" x="10347325" y="6416675"/>
          <p14:tracePt t="54450" x="10439400" y="6430963"/>
          <p14:tracePt t="54466" x="10537825" y="6438900"/>
          <p14:tracePt t="54483" x="10599738" y="6438900"/>
          <p14:tracePt t="54500" x="10614025" y="6438900"/>
          <p14:tracePt t="54531" x="10621963" y="6438900"/>
          <p14:tracePt t="54538" x="10629900" y="6438900"/>
          <p14:tracePt t="54550" x="10637838" y="6438900"/>
          <p14:tracePt t="54566" x="10675938" y="6438900"/>
          <p14:tracePt t="54583" x="10698163" y="6438900"/>
          <p14:tracePt t="54600" x="10714038" y="6438900"/>
          <p14:tracePt t="54666" x="10721975" y="6438900"/>
          <p14:tracePt t="54876" x="10728325" y="6438900"/>
          <p14:tracePt t="54994" x="10728325" y="6430963"/>
          <p14:tracePt t="55034" x="10721975" y="6430963"/>
          <p14:tracePt t="55074" x="10721975" y="6423025"/>
          <p14:tracePt t="55098" x="10714038" y="6416675"/>
          <p14:tracePt t="55130" x="10706100" y="6416675"/>
          <p14:tracePt t="55155" x="10698163" y="6408738"/>
          <p14:tracePt t="55187" x="10690225" y="6408738"/>
          <p14:tracePt t="55210" x="10675938" y="6408738"/>
          <p14:tracePt t="55219" x="10668000" y="6408738"/>
          <p14:tracePt t="55234" x="10660063" y="6408738"/>
          <p14:tracePt t="55242" x="10652125" y="6400800"/>
          <p14:tracePt t="55266" x="10645775" y="6392863"/>
          <p14:tracePt t="55282" x="10637838" y="6392863"/>
          <p14:tracePt t="55290" x="10629900" y="6384925"/>
          <p14:tracePt t="55300" x="10621963" y="6384925"/>
          <p14:tracePt t="55323" x="10614025" y="6384925"/>
          <p14:tracePt t="55333" x="10614025" y="6378575"/>
          <p14:tracePt t="55350" x="10607675" y="6378575"/>
          <p14:tracePt t="55482" x="10599738" y="6370638"/>
          <p14:tracePt t="55515" x="10599738" y="6362700"/>
          <p14:tracePt t="55554" x="10591800" y="6354763"/>
          <p14:tracePt t="55650" x="10583863" y="6354763"/>
          <p14:tracePt t="55667" x="10575925" y="6354763"/>
          <p14:tracePt t="55675" x="10569575" y="6354763"/>
          <p14:tracePt t="55683" x="10561638" y="6354763"/>
          <p14:tracePt t="55700" x="10545763" y="6346825"/>
          <p14:tracePt t="55717" x="10537825" y="6346825"/>
          <p14:tracePt t="55733" x="10523538" y="6346825"/>
          <p14:tracePt t="55750" x="10507663" y="6346825"/>
          <p14:tracePt t="55767" x="10477500" y="6346825"/>
          <p14:tracePt t="55784" x="10439400" y="6346825"/>
          <p14:tracePt t="55800" x="10385425" y="6346825"/>
          <p14:tracePt t="55817" x="10325100" y="6346825"/>
          <p14:tracePt t="55817" x="10287000" y="6346825"/>
          <p14:tracePt t="55833" x="10164763" y="6346825"/>
          <p14:tracePt t="55850" x="10020300" y="6346825"/>
          <p14:tracePt t="55867" x="9875838" y="6346825"/>
          <p14:tracePt t="55884" x="9745663" y="6346825"/>
          <p14:tracePt t="55900" x="9623425" y="6346825"/>
          <p14:tracePt t="55917" x="9478963" y="6346825"/>
          <p14:tracePt t="55934" x="9326563" y="6340475"/>
          <p14:tracePt t="55950" x="9097963" y="6308725"/>
          <p14:tracePt t="55967" x="8664575" y="6248400"/>
          <p14:tracePt t="55984" x="8313738" y="6210300"/>
          <p14:tracePt t="56000" x="7978775" y="6164263"/>
          <p14:tracePt t="56001" x="7818438" y="6142038"/>
          <p14:tracePt t="56017" x="7666038" y="6126163"/>
          <p14:tracePt t="56034" x="7192963" y="6049963"/>
          <p14:tracePt t="56050" x="6797675" y="5989638"/>
          <p14:tracePt t="56067" x="6278563" y="5913438"/>
          <p14:tracePt t="56084" x="5761038" y="5845175"/>
          <p14:tracePt t="56100" x="5364163" y="5791200"/>
          <p14:tracePt t="56117" x="5006975" y="5730875"/>
          <p14:tracePt t="56134" x="4778375" y="5699125"/>
          <p14:tracePt t="56150" x="4594225" y="5684838"/>
          <p14:tracePt t="56167" x="4441825" y="5646738"/>
          <p14:tracePt t="56184" x="4297363" y="5630863"/>
          <p14:tracePt t="56200" x="4160838" y="5616575"/>
          <p14:tracePt t="56202" x="4106863" y="5608638"/>
          <p14:tracePt t="56218" x="4022725" y="5592763"/>
          <p14:tracePt t="56233" x="3954463" y="5584825"/>
          <p14:tracePt t="56251" x="3916363" y="5578475"/>
          <p14:tracePt t="56267" x="3878263" y="5578475"/>
          <p14:tracePt t="56284" x="3848100" y="5578475"/>
          <p14:tracePt t="56301" x="3794125" y="5578475"/>
          <p14:tracePt t="56317" x="3717925" y="5578475"/>
          <p14:tracePt t="56334" x="3635375" y="5578475"/>
          <p14:tracePt t="56351" x="3535363" y="5578475"/>
          <p14:tracePt t="56367" x="3421063" y="5578475"/>
          <p14:tracePt t="56384" x="3330575" y="5578475"/>
          <p14:tracePt t="56385" x="3292475" y="5578475"/>
          <p14:tracePt t="56401" x="3238500" y="5578475"/>
          <p14:tracePt t="56402" x="3192463" y="5578475"/>
          <p14:tracePt t="56417" x="3124200" y="5578475"/>
          <p14:tracePt t="56434" x="3070225" y="5578475"/>
          <p14:tracePt t="56450" x="3032125" y="5578475"/>
          <p14:tracePt t="56467" x="3001963" y="5578475"/>
          <p14:tracePt t="56484" x="2963863" y="5578475"/>
          <p14:tracePt t="56501" x="2933700" y="5578475"/>
          <p14:tracePt t="56517" x="2887663" y="5578475"/>
          <p14:tracePt t="56534" x="2841625" y="5578475"/>
          <p14:tracePt t="56550" x="2781300" y="5578475"/>
          <p14:tracePt t="56567" x="2674938" y="5578475"/>
          <p14:tracePt t="56584" x="2574925" y="5578475"/>
          <p14:tracePt t="56601" x="2476500" y="5600700"/>
          <p14:tracePt t="56602" x="2416175" y="5630863"/>
          <p14:tracePt t="56617" x="2316163" y="5654675"/>
          <p14:tracePt t="56634" x="2232025" y="5676900"/>
          <p14:tracePt t="56650" x="2155825" y="5699125"/>
          <p14:tracePt t="56667" x="2087563" y="5722938"/>
          <p14:tracePt t="56684" x="2041525" y="5730875"/>
          <p14:tracePt t="56700" x="2003425" y="5745163"/>
          <p14:tracePt t="56717" x="1965325" y="5753100"/>
          <p14:tracePt t="56734" x="1905000" y="5768975"/>
          <p14:tracePt t="56750" x="1806575" y="5783263"/>
          <p14:tracePt t="56767" x="1714500" y="5813425"/>
          <p14:tracePt t="56784" x="1646238" y="5837238"/>
          <p14:tracePt t="56800" x="1608138" y="5851525"/>
          <p14:tracePt t="56818" x="1584325" y="5851525"/>
          <p14:tracePt t="56834" x="1570038" y="5851525"/>
          <p14:tracePt t="56850" x="1562100" y="5851525"/>
          <p14:tracePt t="56867" x="1554163" y="5851525"/>
          <p14:tracePt t="56884" x="1546225" y="5851525"/>
          <p14:tracePt t="57130" x="1554163" y="5851525"/>
          <p14:tracePt t="57138" x="1570038" y="5851525"/>
          <p14:tracePt t="57151" x="1577975" y="5851525"/>
          <p14:tracePt t="57167" x="1592263" y="5851525"/>
          <p14:tracePt t="57184" x="1616075" y="5845175"/>
          <p14:tracePt t="57201" x="1654175" y="5845175"/>
          <p14:tracePt t="57202" x="1684338" y="5837238"/>
          <p14:tracePt t="57218" x="1760538" y="5821363"/>
          <p14:tracePt t="57234" x="1882775" y="5807075"/>
          <p14:tracePt t="57251" x="2041525" y="5791200"/>
          <p14:tracePt t="57267" x="2286000" y="5768975"/>
          <p14:tracePt t="57284" x="2620963" y="5768975"/>
          <p14:tracePt t="57301" x="2971800" y="5768975"/>
          <p14:tracePt t="57317" x="3330575" y="5761038"/>
          <p14:tracePt t="57334" x="3619500" y="5761038"/>
          <p14:tracePt t="57351" x="3954463" y="5761038"/>
          <p14:tracePt t="57367" x="4365625" y="5783263"/>
          <p14:tracePt t="57384" x="4800600" y="5845175"/>
          <p14:tracePt t="57386" x="5037138" y="5875338"/>
          <p14:tracePt t="57401" x="5257800" y="5913438"/>
          <p14:tracePt t="57417" x="6111875" y="6011863"/>
          <p14:tracePt t="57434" x="6759575" y="6042025"/>
          <p14:tracePt t="57451" x="7261225" y="6065838"/>
          <p14:tracePt t="57467" x="7604125" y="6065838"/>
          <p14:tracePt t="57484" x="7788275" y="6065838"/>
          <p14:tracePt t="57501" x="7916863" y="6065838"/>
          <p14:tracePt t="57517" x="8039100" y="6065838"/>
          <p14:tracePt t="57534" x="8161338" y="6065838"/>
          <p14:tracePt t="57551" x="8259763" y="6065838"/>
          <p14:tracePt t="57567" x="8321675" y="6065838"/>
          <p14:tracePt t="57584" x="8343900" y="6065838"/>
          <p14:tracePt t="57618" x="8359775" y="6065838"/>
          <p14:tracePt t="57634" x="8397875" y="6065838"/>
          <p14:tracePt t="57651" x="8412163" y="6065838"/>
          <p14:tracePt t="57667" x="8420100" y="6065838"/>
          <p14:tracePt t="57698" x="8389938" y="6065838"/>
          <p14:tracePt t="57706" x="8328025" y="6065838"/>
          <p14:tracePt t="57717" x="8237538" y="6065838"/>
          <p14:tracePt t="57734" x="7810500" y="6019800"/>
          <p14:tracePt t="57751" x="7315200" y="5951538"/>
          <p14:tracePt t="57767" x="7040563" y="5943600"/>
          <p14:tracePt t="57784" x="6873875" y="5921375"/>
          <p14:tracePt t="57785" x="6781800" y="5921375"/>
          <p14:tracePt t="57801" x="6713538" y="5905500"/>
          <p14:tracePt t="57818" x="6423025" y="5883275"/>
          <p14:tracePt t="57834" x="6065838" y="5829300"/>
          <p14:tracePt t="57851" x="5654675" y="5768975"/>
          <p14:tracePt t="57867" x="5159375" y="5707063"/>
          <p14:tracePt t="57885" x="4618038" y="5622925"/>
          <p14:tracePt t="57901" x="4076700" y="5546725"/>
          <p14:tracePt t="57918" x="3641725" y="5486400"/>
          <p14:tracePt t="57934" x="3436938" y="5470525"/>
          <p14:tracePt t="57951" x="3260725" y="5448300"/>
          <p14:tracePt t="57968" x="3132138" y="5426075"/>
          <p14:tracePt t="57984" x="3040063" y="5418138"/>
          <p14:tracePt t="57986" x="2994025" y="5410200"/>
          <p14:tracePt t="58001" x="2963863" y="5410200"/>
          <p14:tracePt t="58003" x="2933700" y="5410200"/>
          <p14:tracePt t="58018" x="2903538" y="5410200"/>
          <p14:tracePt t="58034" x="2879725" y="5410200"/>
          <p14:tracePt t="58082" x="2873375" y="5410200"/>
          <p14:tracePt t="58091" x="2857500" y="5410200"/>
          <p14:tracePt t="58101" x="2835275" y="5410200"/>
          <p14:tracePt t="58118" x="2697163" y="5402263"/>
          <p14:tracePt t="58134" x="2460625" y="5402263"/>
          <p14:tracePt t="58151" x="2133600" y="5402263"/>
          <p14:tracePt t="58168" x="1920875" y="5402263"/>
          <p14:tracePt t="58170" x="1820863" y="5402263"/>
          <p14:tracePt t="58184" x="1730375" y="5402263"/>
          <p14:tracePt t="58201" x="1577975" y="5402263"/>
          <p14:tracePt t="58202" x="1562100" y="5402263"/>
          <p14:tracePt t="58218" x="1524000" y="5402263"/>
          <p14:tracePt t="58235" x="1431925" y="5387975"/>
          <p14:tracePt t="58251" x="1349375" y="5380038"/>
          <p14:tracePt t="58268" x="1303338" y="5364163"/>
          <p14:tracePt t="58284" x="1273175" y="5356225"/>
          <p14:tracePt t="58301" x="1235075" y="5356225"/>
          <p14:tracePt t="58318" x="1189038" y="5356225"/>
          <p14:tracePt t="58334" x="1127125" y="5356225"/>
          <p14:tracePt t="58351" x="1044575" y="5356225"/>
          <p14:tracePt t="58368" x="952500" y="5356225"/>
          <p14:tracePt t="58384" x="906463" y="5356225"/>
          <p14:tracePt t="58385" x="892175" y="5356225"/>
          <p14:tracePt t="58627" x="884238" y="5356225"/>
          <p14:tracePt t="58642" x="884238" y="5349875"/>
          <p14:tracePt t="58651" x="876300" y="5349875"/>
          <p14:tracePt t="58659" x="868363" y="5341938"/>
          <p14:tracePt t="58682" x="868363" y="5326063"/>
          <p14:tracePt t="58690" x="860425" y="5318125"/>
          <p14:tracePt t="58701" x="860425" y="5311775"/>
          <p14:tracePt t="58719" x="860425" y="5287963"/>
          <p14:tracePt t="58734" x="860425" y="5265738"/>
          <p14:tracePt t="58751" x="860425" y="5235575"/>
          <p14:tracePt t="58768" x="860425" y="5211763"/>
          <p14:tracePt t="58784" x="860425" y="5189538"/>
          <p14:tracePt t="58786" x="860425" y="5173663"/>
          <p14:tracePt t="58801" x="860425" y="5151438"/>
          <p14:tracePt t="58818" x="860425" y="5121275"/>
          <p14:tracePt t="58835" x="860425" y="5097463"/>
          <p14:tracePt t="58851" x="860425" y="5075238"/>
          <p14:tracePt t="58868" x="860425" y="5051425"/>
          <p14:tracePt t="58885" x="860425" y="5029200"/>
          <p14:tracePt t="58901" x="860425" y="5006975"/>
          <p14:tracePt t="58918" x="860425" y="4975225"/>
          <p14:tracePt t="58935" x="868363" y="4937125"/>
          <p14:tracePt t="58951" x="884238" y="4899025"/>
          <p14:tracePt t="58969" x="892175" y="4876800"/>
          <p14:tracePt t="58970" x="892175" y="4860925"/>
          <p14:tracePt t="58985" x="898525" y="4846638"/>
          <p14:tracePt t="59001" x="906463" y="4822825"/>
          <p14:tracePt t="59018" x="914400" y="4808538"/>
          <p14:tracePt t="59035" x="922338" y="4784725"/>
          <p14:tracePt t="59051" x="930275" y="4778375"/>
          <p14:tracePt t="59068" x="944563" y="4746625"/>
          <p14:tracePt t="59085" x="952500" y="4724400"/>
          <p14:tracePt t="59101" x="968375" y="4708525"/>
          <p14:tracePt t="59118" x="982663" y="4686300"/>
          <p14:tracePt t="59135" x="998538" y="4664075"/>
          <p14:tracePt t="59151" x="1012825" y="4648200"/>
          <p14:tracePt t="59168" x="1028700" y="4632325"/>
          <p14:tracePt t="59170" x="1036638" y="4625975"/>
          <p14:tracePt t="59186" x="1044575" y="4618038"/>
          <p14:tracePt t="59201" x="1066800" y="4594225"/>
          <p14:tracePt t="59218" x="1089025" y="4579938"/>
          <p14:tracePt t="59235" x="1112838" y="4564063"/>
          <p14:tracePt t="59251" x="1127125" y="4556125"/>
          <p14:tracePt t="59268" x="1143000" y="4549775"/>
          <p14:tracePt t="59285" x="1165225" y="4541838"/>
          <p14:tracePt t="59301" x="1189038" y="4525963"/>
          <p14:tracePt t="59318" x="1219200" y="4511675"/>
          <p14:tracePt t="59335" x="1257300" y="4495800"/>
          <p14:tracePt t="59351" x="1287463" y="4479925"/>
          <p14:tracePt t="59368" x="1303338" y="4479925"/>
          <p14:tracePt t="59369" x="1311275" y="4479925"/>
          <p14:tracePt t="59385" x="1311275" y="4473575"/>
          <p14:tracePt t="59387" x="1317625" y="4465638"/>
          <p14:tracePt t="59401" x="1325563" y="4465638"/>
          <p14:tracePt t="59418" x="1341438" y="4457700"/>
          <p14:tracePt t="59435" x="1349375" y="4457700"/>
          <p14:tracePt t="59451" x="1371600" y="4457700"/>
          <p14:tracePt t="59468" x="1393825" y="4449763"/>
          <p14:tracePt t="59485" x="1425575" y="4449763"/>
          <p14:tracePt t="59501" x="1439863" y="4449763"/>
          <p14:tracePt t="59518" x="1455738" y="4441825"/>
          <p14:tracePt t="59535" x="1477963" y="4441825"/>
          <p14:tracePt t="59551" x="1501775" y="4435475"/>
          <p14:tracePt t="59568" x="1524000" y="4435475"/>
          <p14:tracePt t="59585" x="1546225" y="4435475"/>
          <p14:tracePt t="59602" x="1584325" y="4435475"/>
          <p14:tracePt t="59618" x="1600200" y="4435475"/>
          <p14:tracePt t="59642" x="1608138" y="4435475"/>
          <p14:tracePt t="59652" x="1616075" y="4435475"/>
          <p14:tracePt t="59668" x="1638300" y="4435475"/>
          <p14:tracePt t="59685" x="1660525" y="4435475"/>
          <p14:tracePt t="59702" x="1706563" y="4435475"/>
          <p14:tracePt t="59719" x="1744663" y="4435475"/>
          <p14:tracePt t="59735" x="1774825" y="4435475"/>
          <p14:tracePt t="59752" x="1790700" y="4435475"/>
          <p14:tracePt t="59768" x="1798638" y="4435475"/>
          <p14:tracePt t="59874" x="1806575" y="4435475"/>
          <p14:tracePt t="59891" x="1820863" y="4435475"/>
          <p14:tracePt t="59898" x="1828800" y="4449763"/>
          <p14:tracePt t="59907" x="1858963" y="4465638"/>
          <p14:tracePt t="59918" x="1897063" y="4487863"/>
          <p14:tracePt t="59935" x="2027238" y="4572000"/>
          <p14:tracePt t="59952" x="2209800" y="4686300"/>
          <p14:tracePt t="59969" x="2476500" y="4860925"/>
          <p14:tracePt t="59985" x="2628900" y="4968875"/>
          <p14:tracePt t="60002" x="2819400" y="5097463"/>
          <p14:tracePt t="60018" x="3116263" y="5265738"/>
          <p14:tracePt t="60035" x="3565525" y="5440363"/>
          <p14:tracePt t="60052" x="4038600" y="5622925"/>
          <p14:tracePt t="60068" x="4487863" y="5753100"/>
          <p14:tracePt t="60085" x="4914900" y="5913438"/>
          <p14:tracePt t="60102" x="5394325" y="6057900"/>
          <p14:tracePt t="60118" x="5851525" y="6180138"/>
          <p14:tracePt t="60135" x="6240463" y="6286500"/>
          <p14:tracePt t="60152" x="6659563" y="6408738"/>
          <p14:tracePt t="60168" x="7154863" y="6553200"/>
          <p14:tracePt t="60169" x="7399338" y="6621463"/>
          <p14:tracePt t="60186" x="7947025" y="6743700"/>
          <p14:tracePt t="60202" x="8351838" y="6827838"/>
          <p14:tracePt t="60218" x="8556625" y="6850063"/>
          <p14:tracePt t="60235" x="8656638" y="6850063"/>
          <p14:tracePt t="60252" x="8686800" y="6850063"/>
          <p14:tracePt t="60275" x="8702675" y="6850063"/>
          <p14:tracePt t="60290" x="8716963" y="6850063"/>
          <p14:tracePt t="60302" x="8732838" y="6850063"/>
          <p14:tracePt t="60319" x="8778875" y="6850063"/>
          <p14:tracePt t="60335" x="8831263" y="6850063"/>
          <p14:tracePt t="60352" x="8877300" y="6850063"/>
          <p14:tracePt t="60355" x="8893175" y="6850063"/>
          <p14:tracePt t="60368" x="8907463" y="6850063"/>
          <p14:tracePt t="60385" x="8961438" y="6850063"/>
          <p14:tracePt t="60402" x="9013825" y="6850063"/>
          <p14:tracePt t="60419" x="9051925" y="6850063"/>
          <p14:tracePt t="60435" x="9075738" y="6850063"/>
          <p14:tracePt t="60452" x="9083675" y="6850063"/>
          <p14:tracePt t="60469" x="9090025" y="6850063"/>
          <p14:tracePt t="60485" x="9105900" y="6850063"/>
          <p14:tracePt t="60502" x="9159875" y="6850063"/>
          <p14:tracePt t="60519" x="9236075" y="6850063"/>
          <p14:tracePt t="60535" x="9274175" y="6850063"/>
          <p14:tracePt t="60552" x="9288463" y="6850063"/>
          <p14:tracePt t="60585" x="9304338" y="6842125"/>
          <p14:tracePt t="60602" x="9350375" y="6835775"/>
          <p14:tracePt t="60618" x="9440863" y="6811963"/>
          <p14:tracePt t="60635" x="9532938" y="6789738"/>
          <p14:tracePt t="60652" x="9617075" y="6759575"/>
          <p14:tracePt t="60668" x="9685338" y="6735763"/>
          <p14:tracePt t="60685" x="9723438" y="6713538"/>
          <p14:tracePt t="60702" x="9761538" y="6683375"/>
          <p14:tracePt t="60718" x="9799638" y="6637338"/>
          <p14:tracePt t="60735" x="9859963" y="6583363"/>
          <p14:tracePt t="60752" x="9921875" y="6523038"/>
          <p14:tracePt t="60769" x="9990138" y="6469063"/>
          <p14:tracePt t="60785" x="10020300" y="6416675"/>
          <p14:tracePt t="60802" x="10036175" y="6384925"/>
          <p14:tracePt t="60819" x="10042525" y="6378575"/>
          <p14:tracePt t="60835" x="10050463" y="6354763"/>
          <p14:tracePt t="60852" x="10066338" y="6340475"/>
          <p14:tracePt t="60869" x="10074275" y="6332538"/>
          <p14:tracePt t="60885" x="10074275" y="6324600"/>
          <p14:tracePt t="60902" x="10074275" y="6316663"/>
          <p14:tracePt t="60919" x="10080625" y="6302375"/>
          <p14:tracePt t="60935" x="10088563" y="6278563"/>
          <p14:tracePt t="60952" x="10104438" y="6240463"/>
          <p14:tracePt t="60954" x="10112375" y="6226175"/>
          <p14:tracePt t="60969" x="10112375" y="6210300"/>
          <p14:tracePt t="60985" x="10134600" y="6142038"/>
          <p14:tracePt t="61002" x="10150475" y="6103938"/>
          <p14:tracePt t="61019" x="10156825" y="6057900"/>
          <p14:tracePt t="61035" x="10156825" y="6003925"/>
          <p14:tracePt t="61052" x="10172700" y="5959475"/>
          <p14:tracePt t="61069" x="10188575" y="5913438"/>
          <p14:tracePt t="61085" x="10188575" y="5883275"/>
          <p14:tracePt t="61102" x="10194925" y="5851525"/>
          <p14:tracePt t="61119" x="10194925" y="5829300"/>
          <p14:tracePt t="61136" x="10194925" y="5799138"/>
          <p14:tracePt t="61138" x="10194925" y="5783263"/>
          <p14:tracePt t="61152" x="10194925" y="5768975"/>
          <p14:tracePt t="61169" x="10194925" y="5722938"/>
          <p14:tracePt t="61170" x="10194925" y="5707063"/>
          <p14:tracePt t="61186" x="10194925" y="5668963"/>
          <p14:tracePt t="61202" x="10194925" y="5630863"/>
          <p14:tracePt t="61219" x="10194925" y="5592763"/>
          <p14:tracePt t="61235" x="10194925" y="5546725"/>
          <p14:tracePt t="61252" x="10194925" y="5494338"/>
          <p14:tracePt t="61269" x="10194925" y="5456238"/>
          <p14:tracePt t="61285" x="10194925" y="5418138"/>
          <p14:tracePt t="61302" x="10194925" y="5372100"/>
          <p14:tracePt t="61319" x="10194925" y="5326063"/>
          <p14:tracePt t="61335" x="10194925" y="5295900"/>
          <p14:tracePt t="61352" x="10194925" y="5257800"/>
          <p14:tracePt t="61353" x="10194925" y="5241925"/>
          <p14:tracePt t="61369" x="10194925" y="5219700"/>
          <p14:tracePt t="61385" x="10194925" y="5173663"/>
          <p14:tracePt t="61402" x="10194925" y="5159375"/>
          <p14:tracePt t="61419" x="10194925" y="5121275"/>
          <p14:tracePt t="61435" x="10194925" y="5083175"/>
          <p14:tracePt t="61452" x="10194925" y="5037138"/>
          <p14:tracePt t="61470" x="10194925" y="4960938"/>
          <p14:tracePt t="61485" x="10194925" y="4899025"/>
          <p14:tracePt t="61502" x="10194925" y="4838700"/>
          <p14:tracePt t="61519" x="10194925" y="4762500"/>
          <p14:tracePt t="61535" x="10194925" y="4694238"/>
          <p14:tracePt t="61552" x="10194925" y="4625975"/>
          <p14:tracePt t="61569" x="10194925" y="4564063"/>
          <p14:tracePt t="61570" x="10194925" y="4541838"/>
          <p14:tracePt t="61585" x="10194925" y="4487863"/>
          <p14:tracePt t="61602" x="10194925" y="4449763"/>
          <p14:tracePt t="61619" x="10194925" y="4411663"/>
          <p14:tracePt t="61636" x="10194925" y="4389438"/>
          <p14:tracePt t="61652" x="10194925" y="4359275"/>
          <p14:tracePt t="61669" x="10194925" y="4327525"/>
          <p14:tracePt t="61685" x="10188575" y="4313238"/>
          <p14:tracePt t="61702" x="10180638" y="4283075"/>
          <p14:tracePt t="61719" x="10172700" y="4275138"/>
          <p14:tracePt t="61736" x="10172700" y="4259263"/>
          <p14:tracePt t="61752" x="10164763" y="4251325"/>
          <p14:tracePt t="61769" x="10164763" y="4237038"/>
          <p14:tracePt t="61786" x="10150475" y="4213225"/>
          <p14:tracePt t="61810" x="10142538" y="4206875"/>
          <p14:tracePt t="61994" x="10134600" y="4206875"/>
          <p14:tracePt t="62019" x="10126663" y="4206875"/>
          <p14:tracePt t="62050" x="10118725" y="4213225"/>
          <p14:tracePt t="62058" x="10104438" y="4221163"/>
          <p14:tracePt t="62069" x="10096500" y="4221163"/>
          <p14:tracePt t="62086" x="10058400" y="4221163"/>
          <p14:tracePt t="62102" x="10012363" y="4229100"/>
          <p14:tracePt t="62119" x="9936163" y="4237038"/>
          <p14:tracePt t="62136" x="9799638" y="4237038"/>
          <p14:tracePt t="62138" x="9723438" y="4237038"/>
          <p14:tracePt t="62152" x="9631363" y="4237038"/>
          <p14:tracePt t="62169" x="9296400" y="4237038"/>
          <p14:tracePt t="62186" x="9067800" y="4237038"/>
          <p14:tracePt t="62202" x="8831263" y="4237038"/>
          <p14:tracePt t="62219" x="8648700" y="4221163"/>
          <p14:tracePt t="62236" x="8442325" y="4221163"/>
          <p14:tracePt t="62252" x="8207375" y="4221163"/>
          <p14:tracePt t="62269" x="7856538" y="4221163"/>
          <p14:tracePt t="62286" x="7451725" y="4191000"/>
          <p14:tracePt t="62302" x="6950075" y="4183063"/>
          <p14:tracePt t="62319" x="6515100" y="4168775"/>
          <p14:tracePt t="62336" x="6232525" y="4168775"/>
          <p14:tracePt t="62352" x="6049963" y="4168775"/>
          <p14:tracePt t="62353" x="5981700" y="4168775"/>
          <p14:tracePt t="62369" x="5867400" y="4168775"/>
          <p14:tracePt t="62386" x="5768975" y="4168775"/>
          <p14:tracePt t="62402" x="5646738" y="4168775"/>
          <p14:tracePt t="62419" x="5456238" y="4168775"/>
          <p14:tracePt t="62436" x="5143500" y="4168775"/>
          <p14:tracePt t="62452" x="4892675" y="4168775"/>
          <p14:tracePt t="62469" x="4670425" y="4168775"/>
          <p14:tracePt t="62486" x="4503738" y="4168775"/>
          <p14:tracePt t="62503" x="4397375" y="4168775"/>
          <p14:tracePt t="62519" x="4351338" y="4168775"/>
          <p14:tracePt t="62522" x="4327525" y="4168775"/>
          <p14:tracePt t="62536" x="4313238" y="4168775"/>
          <p14:tracePt t="62552" x="4267200" y="4168775"/>
          <p14:tracePt t="62569" x="4144963" y="4168775"/>
          <p14:tracePt t="62586" x="3992563" y="4168775"/>
          <p14:tracePt t="62602" x="3848100" y="4168775"/>
          <p14:tracePt t="62620" x="3725863" y="4168775"/>
          <p14:tracePt t="62636" x="3603625" y="4183063"/>
          <p14:tracePt t="62652" x="3482975" y="4191000"/>
          <p14:tracePt t="62669" x="3360738" y="4191000"/>
          <p14:tracePt t="62686" x="3222625" y="4198938"/>
          <p14:tracePt t="62703" x="3094038" y="4198938"/>
          <p14:tracePt t="62720" x="2949575" y="4198938"/>
          <p14:tracePt t="62736" x="2819400" y="4198938"/>
          <p14:tracePt t="62753" x="2667000" y="4198938"/>
          <p14:tracePt t="62754" x="2582863" y="4198938"/>
          <p14:tracePt t="62769" x="2400300" y="4198938"/>
          <p14:tracePt t="62786" x="2232025" y="4221163"/>
          <p14:tracePt t="62803" x="2073275" y="4229100"/>
          <p14:tracePt t="62819" x="1973263" y="4229100"/>
          <p14:tracePt t="62836" x="1912938" y="4229100"/>
          <p14:tracePt t="62853" x="1882775" y="4229100"/>
          <p14:tracePt t="62869" x="1874838" y="4229100"/>
          <p14:tracePt t="62886" x="1858963" y="4229100"/>
          <p14:tracePt t="62903" x="1836738" y="4229100"/>
          <p14:tracePt t="62919" x="1790700" y="4229100"/>
          <p14:tracePt t="62936" x="1736725" y="4229100"/>
          <p14:tracePt t="62953" x="1698625" y="4229100"/>
          <p14:tracePt t="62954" x="1684338" y="4229100"/>
          <p14:tracePt t="62969" x="1660525" y="4229100"/>
          <p14:tracePt t="62986" x="1646238" y="4229100"/>
          <p14:tracePt t="63003" x="1616075" y="4229100"/>
          <p14:tracePt t="63020" x="1570038" y="4229100"/>
          <p14:tracePt t="63036" x="1531938" y="4237038"/>
          <p14:tracePt t="63053" x="1493838" y="4244975"/>
          <p14:tracePt t="63069" x="1477963" y="4251325"/>
          <p14:tracePt t="63086" x="1470025" y="4251325"/>
          <p14:tracePt t="63106" x="1463675" y="4251325"/>
          <p14:tracePt t="63122" x="1455738" y="4251325"/>
          <p14:tracePt t="63138" x="1447800" y="4251325"/>
          <p14:tracePt t="63153" x="1439863" y="4251325"/>
          <p14:tracePt t="63170" x="1409700" y="4259263"/>
          <p14:tracePt t="63186" x="1393825" y="4259263"/>
          <p14:tracePt t="63203" x="1379538" y="4259263"/>
          <p14:tracePt t="63219" x="1355725" y="4267200"/>
          <p14:tracePt t="63236" x="1317625" y="4283075"/>
          <p14:tracePt t="63253" x="1257300" y="4297363"/>
          <p14:tracePt t="63269" x="1219200" y="4313238"/>
          <p14:tracePt t="63286" x="1173163" y="4321175"/>
          <p14:tracePt t="63303" x="1150938" y="4327525"/>
          <p14:tracePt t="63319" x="1150938" y="4335463"/>
          <p14:tracePt t="63338" x="1143000" y="4335463"/>
          <p14:tracePt t="63379" x="1135063" y="4335463"/>
          <p14:tracePt t="63403" x="1127125" y="4335463"/>
          <p14:tracePt t="63627" x="1120775" y="4335463"/>
          <p14:tracePt t="64036" x="1120775" y="4327525"/>
          <p14:tracePt t="64099" x="1127125" y="4327525"/>
          <p14:tracePt t="64106" x="1143000" y="4327525"/>
          <p14:tracePt t="64114" x="1158875" y="4327525"/>
          <p14:tracePt t="64122" x="1181100" y="4327525"/>
          <p14:tracePt t="64137" x="1211263" y="4327525"/>
          <p14:tracePt t="64154" x="1349375" y="4327525"/>
          <p14:tracePt t="64170" x="1455738" y="4327525"/>
          <p14:tracePt t="64186" x="1592263" y="4343400"/>
          <p14:tracePt t="64204" x="1752600" y="4343400"/>
          <p14:tracePt t="64221" x="1965325" y="4343400"/>
          <p14:tracePt t="64236" x="2270125" y="4343400"/>
          <p14:tracePt t="64253" x="2620963" y="4381500"/>
          <p14:tracePt t="64270" x="2994025" y="4435475"/>
          <p14:tracePt t="64286" x="3406775" y="4479925"/>
          <p14:tracePt t="64303" x="3817938" y="4518025"/>
          <p14:tracePt t="64320" x="4259263" y="4541838"/>
          <p14:tracePt t="64336" x="4778375" y="4556125"/>
          <p14:tracePt t="64354" x="5546725" y="4556125"/>
          <p14:tracePt t="64370" x="5981700" y="4556125"/>
          <p14:tracePt t="64387" x="6340475" y="4556125"/>
          <p14:tracePt t="64403" x="6607175" y="4556125"/>
          <p14:tracePt t="64420" x="6827838" y="4549775"/>
          <p14:tracePt t="64436" x="7064375" y="4549775"/>
          <p14:tracePt t="64453" x="7285038" y="4549775"/>
          <p14:tracePt t="64470" x="7527925" y="4549775"/>
          <p14:tracePt t="64487" x="7794625" y="4549775"/>
          <p14:tracePt t="64503" x="8107363" y="4549775"/>
          <p14:tracePt t="64520" x="8420100" y="4549775"/>
          <p14:tracePt t="64523" x="8512175" y="4549775"/>
          <p14:tracePt t="64537" x="8610600" y="4549775"/>
          <p14:tracePt t="64554" x="8755063" y="4549775"/>
          <p14:tracePt t="64570" x="8785225" y="4549775"/>
          <p14:tracePt t="64587" x="8801100" y="4549775"/>
          <p14:tracePt t="64603" x="8861425" y="4564063"/>
          <p14:tracePt t="64620" x="8975725" y="4579938"/>
          <p14:tracePt t="64637" x="9121775" y="4602163"/>
          <p14:tracePt t="64653" x="9280525" y="4618038"/>
          <p14:tracePt t="64670" x="9394825" y="4632325"/>
          <p14:tracePt t="64687" x="9486900" y="4648200"/>
          <p14:tracePt t="64703" x="9585325" y="4664075"/>
          <p14:tracePt t="64721" x="9707563" y="4670425"/>
          <p14:tracePt t="64722" x="9775825" y="4670425"/>
          <p14:tracePt t="64737" x="9845675" y="4670425"/>
          <p14:tracePt t="64754" x="10012363" y="4670425"/>
          <p14:tracePt t="64770" x="10074275" y="4670425"/>
          <p14:tracePt t="64787" x="10134600" y="4670425"/>
          <p14:tracePt t="64803" x="10180638" y="4670425"/>
          <p14:tracePt t="64820" x="10194925" y="4670425"/>
          <p14:tracePt t="64842" x="10202863" y="4664075"/>
          <p14:tracePt t="64858" x="10210800" y="4656138"/>
          <p14:tracePt t="64870" x="10226675" y="4640263"/>
          <p14:tracePt t="64887" x="10256838" y="4618038"/>
          <p14:tracePt t="64903" x="10287000" y="4587875"/>
          <p14:tracePt t="64920" x="10333038" y="4549775"/>
          <p14:tracePt t="64922" x="10340975" y="4533900"/>
          <p14:tracePt t="64937" x="10355263" y="4525963"/>
          <p14:tracePt t="64978" x="10363200" y="4518025"/>
          <p14:tracePt t="65004" x="10371138" y="4518025"/>
          <p14:tracePt t="65018" x="10371138" y="4511675"/>
          <p14:tracePt t="65090" x="10371138" y="4495800"/>
          <p14:tracePt t="65106" x="10379075" y="4473575"/>
          <p14:tracePt t="65114" x="10385425" y="4473575"/>
          <p14:tracePt t="65122" x="10393363" y="4449763"/>
          <p14:tracePt t="65137" x="10401300" y="4435475"/>
          <p14:tracePt t="65153" x="10423525" y="4373563"/>
          <p14:tracePt t="65170" x="10423525" y="4359275"/>
          <p14:tracePt t="65187" x="10423525" y="4351338"/>
          <p14:tracePt t="66714" x="10417175" y="4351338"/>
          <p14:tracePt t="66722" x="10393363" y="4351338"/>
          <p14:tracePt t="66730" x="10371138" y="4351338"/>
          <p14:tracePt t="66738" x="10333038" y="4335463"/>
          <p14:tracePt t="66754" x="10279063" y="4327525"/>
          <p14:tracePt t="66771" x="10194925" y="4313238"/>
          <p14:tracePt t="66787" x="10088563" y="4289425"/>
          <p14:tracePt t="66804" x="9936163" y="4259263"/>
          <p14:tracePt t="66821" x="9707563" y="4206875"/>
          <p14:tracePt t="66837" x="9525000" y="4168775"/>
          <p14:tracePt t="66854" x="9380538" y="4144963"/>
          <p14:tracePt t="66871" x="9266238" y="4122738"/>
          <p14:tracePt t="66887" x="9151938" y="4092575"/>
          <p14:tracePt t="66890" x="9075738" y="4084638"/>
          <p14:tracePt t="66904" x="8991600" y="4068763"/>
          <p14:tracePt t="66921" x="8709025" y="3984625"/>
          <p14:tracePt t="66923" x="8550275" y="3962400"/>
          <p14:tracePt t="66938" x="8313738" y="3932238"/>
          <p14:tracePt t="66954" x="8099425" y="3908425"/>
          <p14:tracePt t="66972" x="7894638" y="3886200"/>
          <p14:tracePt t="66987" x="7712075" y="3848100"/>
          <p14:tracePt t="67004" x="7489825" y="3825875"/>
          <p14:tracePt t="67021" x="7140575" y="3763963"/>
          <p14:tracePt t="67038" x="6613525" y="3687763"/>
          <p14:tracePt t="67054" x="6202363" y="3627438"/>
          <p14:tracePt t="67071" x="5889625" y="3589338"/>
          <p14:tracePt t="67088" x="5684838" y="3551238"/>
          <p14:tracePt t="67104" x="5508625" y="3527425"/>
          <p14:tracePt t="67105" x="5440363" y="3521075"/>
          <p14:tracePt t="67121" x="5364163" y="3505200"/>
          <p14:tracePt t="67138" x="5211763" y="3489325"/>
          <p14:tracePt t="67188" x="5045075" y="3467100"/>
          <p14:tracePt t="67204" x="4999038" y="3459163"/>
          <p14:tracePt t="67222" x="4945063" y="3451225"/>
          <p14:tracePt t="67238" x="4899025" y="3451225"/>
          <p14:tracePt t="67254" x="4854575" y="3451225"/>
          <p14:tracePt t="67271" x="4816475" y="3451225"/>
          <p14:tracePt t="67288" x="4762500" y="3451225"/>
          <p14:tracePt t="67304" x="4702175" y="3459163"/>
          <p14:tracePt t="67322" x="4594225" y="3467100"/>
          <p14:tracePt t="67337" x="4541838" y="3475038"/>
          <p14:tracePt t="67354" x="4487863" y="3489325"/>
          <p14:tracePt t="67371" x="4435475" y="3489325"/>
          <p14:tracePt t="67388" x="4397375" y="3497263"/>
          <p14:tracePt t="67404" x="4321175" y="3521075"/>
          <p14:tracePt t="67421" x="4237038" y="3543300"/>
          <p14:tracePt t="67438" x="4137025" y="3573463"/>
          <p14:tracePt t="67454" x="4046538" y="3611563"/>
          <p14:tracePt t="67472" x="3962400" y="3649663"/>
          <p14:tracePt t="67488" x="3886200" y="3673475"/>
          <p14:tracePt t="67504" x="3817938" y="3703638"/>
          <p14:tracePt t="67521" x="3703638" y="3733800"/>
          <p14:tracePt t="67538" x="3611563" y="3779838"/>
          <p14:tracePt t="67554" x="3527425" y="3825875"/>
          <p14:tracePt t="67571" x="3436938" y="3870325"/>
          <p14:tracePt t="67587" x="3390900" y="3908425"/>
          <p14:tracePt t="67604" x="3344863" y="3940175"/>
          <p14:tracePt t="67621" x="3322638" y="3954463"/>
          <p14:tracePt t="67638" x="3298825" y="3970338"/>
          <p14:tracePt t="67655" x="3276600" y="3978275"/>
          <p14:tracePt t="67671" x="3246438" y="3984625"/>
          <p14:tracePt t="67688" x="3200400" y="3992563"/>
          <p14:tracePt t="67704" x="3124200" y="4022725"/>
          <p14:tracePt t="67707" x="3094038" y="4030663"/>
          <p14:tracePt t="67722" x="3025775" y="4054475"/>
          <p14:tracePt t="67738" x="2941638" y="4076700"/>
          <p14:tracePt t="67754" x="2849563" y="4106863"/>
          <p14:tracePt t="67771" x="2759075" y="4130675"/>
          <p14:tracePt t="67788" x="2682875" y="4144963"/>
          <p14:tracePt t="67804" x="2659063" y="4144963"/>
          <p14:tracePt t="67882" x="2651125" y="4144963"/>
          <p14:tracePt t="67890" x="2644775" y="4144963"/>
          <p14:tracePt t="67898" x="2636838" y="4144963"/>
          <p14:tracePt t="67906" x="2620963" y="4144963"/>
          <p14:tracePt t="67921" x="2590800" y="4144963"/>
          <p14:tracePt t="67938" x="2574925" y="4144963"/>
          <p14:tracePt t="67954" x="2552700" y="4144963"/>
          <p14:tracePt t="67971" x="2544763" y="4144963"/>
          <p14:tracePt t="67988" x="2536825" y="4144963"/>
          <p14:tracePt t="68004" x="2522538" y="4144963"/>
          <p14:tracePt t="68021" x="2514600" y="4144963"/>
          <p14:tracePt t="68038" x="2506663" y="4144963"/>
          <p14:tracePt t="68067" x="2498725" y="4144963"/>
          <p14:tracePt t="68091" x="2484438" y="4144963"/>
          <p14:tracePt t="68106" x="2476500" y="4144963"/>
          <p14:tracePt t="68114" x="2460625" y="4144963"/>
          <p14:tracePt t="68130" x="2454275" y="4144963"/>
          <p14:tracePt t="68210" x="2446338" y="4144963"/>
          <p14:tracePt t="68218" x="2438400" y="4144963"/>
          <p14:tracePt t="68234" x="2430463" y="4144963"/>
          <p14:tracePt t="68258" x="2422525" y="4144963"/>
          <p14:tracePt t="68266" x="2416175" y="4144963"/>
          <p14:tracePt t="68338" x="2408238" y="4144963"/>
          <p14:tracePt t="68354" x="2400300" y="4144963"/>
          <p14:tracePt t="68386" x="2392363" y="4144963"/>
          <p14:tracePt t="68411" x="2384425" y="4144963"/>
          <p14:tracePt t="68426" x="2378075" y="4144963"/>
          <p14:tracePt t="68443" x="2370138" y="4144963"/>
          <p14:tracePt t="68450" x="2362200" y="4144963"/>
          <p14:tracePt t="68547" x="2354263" y="4144963"/>
          <p14:tracePt t="68554" x="2346325" y="4144963"/>
          <p14:tracePt t="68578" x="2339975" y="4144963"/>
          <p14:tracePt t="68602" x="2332038" y="4144963"/>
          <p14:tracePt t="68634" x="2324100" y="4144963"/>
          <p14:tracePt t="68651" x="2324100" y="4137025"/>
          <p14:tracePt t="68666" x="2316163" y="4137025"/>
          <p14:tracePt t="68675" x="2316163" y="4130675"/>
          <p14:tracePt t="68682" x="2308225" y="4130675"/>
          <p14:tracePt t="68690" x="2301875" y="4122738"/>
          <p14:tracePt t="68706" x="2293938" y="4122738"/>
          <p14:tracePt t="68722" x="2293938" y="4114800"/>
          <p14:tracePt t="68738" x="2286000" y="4106863"/>
          <p14:tracePt t="68755" x="2278063" y="4106863"/>
          <p14:tracePt t="68771" x="2278063" y="4098925"/>
          <p14:tracePt t="68810" x="2270125" y="4092575"/>
          <p14:tracePt t="68834" x="2270125" y="4084638"/>
          <p14:tracePt t="68850" x="2263775" y="4076700"/>
          <p14:tracePt t="68867" x="2263775" y="4068763"/>
          <p14:tracePt t="68874" x="2263775" y="4060825"/>
          <p14:tracePt t="68890" x="2255838" y="4054475"/>
          <p14:tracePt t="68906" x="2247900" y="4046538"/>
          <p14:tracePt t="68930" x="2247900" y="4038600"/>
          <p14:tracePt t="68962" x="2247900" y="4030663"/>
          <p14:tracePt t="68970" x="2239963" y="4030663"/>
          <p14:tracePt t="68986" x="2239963" y="4022725"/>
          <p14:tracePt t="69010" x="2239963" y="4016375"/>
          <p14:tracePt t="69018" x="2239963" y="4008438"/>
          <p14:tracePt t="69027" x="2232025" y="4008438"/>
          <p14:tracePt t="69043" x="2232025" y="4000500"/>
          <p14:tracePt t="69106" x="2225675" y="3992563"/>
          <p14:tracePt t="69131" x="2225675" y="3984625"/>
          <p14:tracePt t="69146" x="2225675" y="3978275"/>
          <p14:tracePt t="69155" x="2225675" y="3970338"/>
          <p14:tracePt t="69162" x="2217738" y="3970338"/>
          <p14:tracePt t="69171" x="2217738" y="3962400"/>
          <p14:tracePt t="69189" x="2217738" y="3946525"/>
          <p14:tracePt t="69205" x="2217738" y="3940175"/>
          <p14:tracePt t="69222" x="2209800" y="3932238"/>
          <p14:tracePt t="69238" x="2209800" y="3924300"/>
          <p14:tracePt t="69378" x="2201863" y="3924300"/>
          <p14:tracePt t="69402" x="2193925" y="3924300"/>
          <p14:tracePt t="69412" x="2187575" y="3932238"/>
          <p14:tracePt t="69422" x="2179638" y="3940175"/>
          <p14:tracePt t="69506" x="2179638" y="3946525"/>
          <p14:tracePt t="69515" x="2179638" y="3954463"/>
          <p14:tracePt t="69530" x="2171700" y="3962400"/>
          <p14:tracePt t="69554" x="2171700" y="3970338"/>
          <p14:tracePt t="70002" x="2179638" y="3970338"/>
          <p14:tracePt t="70010" x="2201863" y="3954463"/>
          <p14:tracePt t="70022" x="2217738" y="3954463"/>
          <p14:tracePt t="70038" x="2301875" y="3932238"/>
          <p14:tracePt t="70055" x="2430463" y="3916363"/>
          <p14:tracePt t="70072" x="2560638" y="3894138"/>
          <p14:tracePt t="70088" x="2674938" y="3878263"/>
          <p14:tracePt t="70106" x="2827338" y="3856038"/>
          <p14:tracePt t="70122" x="2941638" y="3840163"/>
          <p14:tracePt t="70139" x="3078163" y="3825875"/>
          <p14:tracePt t="70155" x="3230563" y="3802063"/>
          <p14:tracePt t="70172" x="3429000" y="3779838"/>
          <p14:tracePt t="70189" x="3635375" y="3741738"/>
          <p14:tracePt t="70205" x="3940175" y="3687763"/>
          <p14:tracePt t="70222" x="4313238" y="3635375"/>
          <p14:tracePt t="70239" x="4808538" y="3573463"/>
          <p14:tracePt t="70255" x="5349875" y="3489325"/>
          <p14:tracePt t="70272" x="5867400" y="3413125"/>
          <p14:tracePt t="70290" x="6400800" y="3336925"/>
          <p14:tracePt t="70336" x="6858000" y="3268663"/>
          <p14:tracePt t="70338" x="6926263" y="3260725"/>
          <p14:tracePt t="70346" x="6988175" y="3254375"/>
          <p14:tracePt t="70355" x="7064375" y="3246438"/>
          <p14:tracePt t="70372" x="7208838" y="3222625"/>
          <p14:tracePt t="70389" x="7375525" y="3208338"/>
          <p14:tracePt t="70405" x="7566025" y="3178175"/>
          <p14:tracePt t="70422" x="7750175" y="3154363"/>
          <p14:tracePt t="70439" x="7924800" y="3132138"/>
          <p14:tracePt t="70455" x="8069263" y="3108325"/>
          <p14:tracePt t="70473" x="8153400" y="3101975"/>
          <p14:tracePt t="70473" x="8183563" y="3094038"/>
          <p14:tracePt t="70489" x="8207375" y="3094038"/>
          <p14:tracePt t="70505" x="8245475" y="3094038"/>
          <p14:tracePt t="70522" x="8267700" y="3094038"/>
          <p14:tracePt t="70539" x="8335963" y="3094038"/>
          <p14:tracePt t="70555" x="8442325" y="3108325"/>
          <p14:tracePt t="70572" x="8526463" y="3116263"/>
          <p14:tracePt t="70589" x="8580438" y="3124200"/>
          <p14:tracePt t="70658" x="8588375" y="3124200"/>
          <p14:tracePt t="70666" x="8602663" y="3124200"/>
          <p14:tracePt t="70674" x="8632825" y="3124200"/>
          <p14:tracePt t="70689" x="8670925" y="3124200"/>
          <p14:tracePt t="70705" x="8816975" y="3086100"/>
          <p14:tracePt t="70722" x="8899525" y="3063875"/>
          <p14:tracePt t="70739" x="8953500" y="3040063"/>
          <p14:tracePt t="70755" x="8983663" y="3032125"/>
          <p14:tracePt t="70772" x="8999538" y="3032125"/>
          <p14:tracePt t="70789" x="9007475" y="3032125"/>
          <p14:tracePt t="70805" x="9021763" y="3032125"/>
          <p14:tracePt t="70822" x="9029700" y="3032125"/>
          <p14:tracePt t="70839" x="9045575" y="3025775"/>
          <p14:tracePt t="70855" x="9059863" y="3025775"/>
          <p14:tracePt t="70872" x="9067800" y="3017838"/>
          <p14:tracePt t="70889" x="9083675" y="3009900"/>
          <p14:tracePt t="70890" x="9090025" y="3009900"/>
          <p14:tracePt t="70906" x="9128125" y="2987675"/>
          <p14:tracePt t="70922" x="9197975" y="2941638"/>
          <p14:tracePt t="70939" x="9312275" y="2887663"/>
          <p14:tracePt t="70955" x="9432925" y="2827338"/>
          <p14:tracePt t="70972" x="9578975" y="2773363"/>
          <p14:tracePt t="70989" x="9707563" y="2705100"/>
          <p14:tracePt t="71006" x="9807575" y="2667000"/>
          <p14:tracePt t="71022" x="9859963" y="2620963"/>
          <p14:tracePt t="71039" x="9875838" y="2606675"/>
          <p14:tracePt t="71056" x="9883775" y="2598738"/>
          <p14:tracePt t="71072" x="9883775" y="2590800"/>
          <p14:tracePt t="71098" x="9883775" y="2582863"/>
          <p14:tracePt t="71114" x="9890125" y="2582863"/>
          <p14:tracePt t="71130" x="9898063" y="2574925"/>
          <p14:tracePt t="71242" x="9906000" y="2568575"/>
          <p14:tracePt t="71386" x="9898063" y="2574925"/>
          <p14:tracePt t="71410" x="9883775" y="2582863"/>
          <p14:tracePt t="71422" x="9875838" y="2590800"/>
          <p14:tracePt t="71439" x="9852025" y="2590800"/>
          <p14:tracePt t="71456" x="9829800" y="2598738"/>
          <p14:tracePt t="71473" x="9813925" y="2606675"/>
          <p14:tracePt t="71489" x="9807575" y="2606675"/>
          <p14:tracePt t="71530" x="9799638" y="2606675"/>
          <p14:tracePt t="71546" x="9783763" y="2613025"/>
          <p14:tracePt t="71554" x="9775825" y="2613025"/>
          <p14:tracePt t="71569" x="9769475" y="2613025"/>
          <p14:tracePt t="71578" x="9761538" y="2613025"/>
          <p14:tracePt t="71618" x="9753600" y="2613025"/>
          <p14:tracePt t="71722" x="9745663" y="2613025"/>
          <p14:tracePt t="71953" x="9737725" y="2613025"/>
          <p14:tracePt t="71970" x="9731375" y="2613025"/>
          <p14:tracePt t="71985" x="9723438" y="2613025"/>
          <p14:tracePt t="71993" x="9715500" y="2613025"/>
          <p14:tracePt t="72006" x="9707563" y="2613025"/>
          <p14:tracePt t="72022" x="9677400" y="2613025"/>
          <p14:tracePt t="72039" x="9609138" y="2613025"/>
          <p14:tracePt t="72056" x="9494838" y="2613025"/>
          <p14:tracePt t="72072" x="9394825" y="2613025"/>
          <p14:tracePt t="72073" x="9342438" y="2613025"/>
          <p14:tracePt t="72089" x="9242425" y="2613025"/>
          <p14:tracePt t="72106" x="9144000" y="2613025"/>
          <p14:tracePt t="72122" x="9051925" y="2613025"/>
          <p14:tracePt t="72139" x="8969375" y="2613025"/>
          <p14:tracePt t="72156" x="8869363" y="2613025"/>
          <p14:tracePt t="72172" x="8724900" y="2613025"/>
          <p14:tracePt t="72189" x="8556625" y="2613025"/>
          <p14:tracePt t="72206" x="8366125" y="2651125"/>
          <p14:tracePt t="72222" x="8207375" y="2659063"/>
          <p14:tracePt t="72239" x="8061325" y="2682875"/>
          <p14:tracePt t="72256" x="7932738" y="2682875"/>
          <p14:tracePt t="72272" x="7794625" y="2682875"/>
          <p14:tracePt t="72289" x="7527925" y="2682875"/>
          <p14:tracePt t="72306" x="7331075" y="2705100"/>
          <p14:tracePt t="72322" x="7124700" y="2735263"/>
          <p14:tracePt t="72339" x="6934200" y="2765425"/>
          <p14:tracePt t="72356" x="6735763" y="2789238"/>
          <p14:tracePt t="72372" x="6575425" y="2819400"/>
          <p14:tracePt t="72389" x="6438900" y="2835275"/>
          <p14:tracePt t="72406" x="6332538" y="2849563"/>
          <p14:tracePt t="72422" x="6194425" y="2873375"/>
          <p14:tracePt t="72439" x="6042025" y="2917825"/>
          <p14:tracePt t="72456" x="5883275" y="2971800"/>
          <p14:tracePt t="72457" x="5799138" y="2994025"/>
          <p14:tracePt t="72473" x="5715000" y="3017838"/>
          <p14:tracePt t="72489" x="5478463" y="3094038"/>
          <p14:tracePt t="72506" x="5341938" y="3124200"/>
          <p14:tracePt t="72522" x="5257800" y="3146425"/>
          <p14:tracePt t="72539" x="5165725" y="3178175"/>
          <p14:tracePt t="72556" x="5097463" y="3200400"/>
          <p14:tracePt t="72573" x="5051425" y="3208338"/>
          <p14:tracePt t="72589" x="4975225" y="3230563"/>
          <p14:tracePt t="72606" x="4906963" y="3254375"/>
          <p14:tracePt t="72623" x="4846638" y="3260725"/>
          <p14:tracePt t="72639" x="4778375" y="3268663"/>
          <p14:tracePt t="72656" x="4732338" y="3284538"/>
          <p14:tracePt t="72673" x="4716463" y="3284538"/>
          <p14:tracePt t="72673" x="4694238" y="3292475"/>
          <p14:tracePt t="72689" x="4678363" y="3292475"/>
          <p14:tracePt t="72706" x="4648200" y="3298825"/>
          <p14:tracePt t="72722" x="4602163" y="3314700"/>
          <p14:tracePt t="72739" x="4549775" y="3314700"/>
          <p14:tracePt t="72756" x="4487863" y="3322638"/>
          <p14:tracePt t="72773" x="4427538" y="3336925"/>
          <p14:tracePt t="72789" x="4381500" y="3344863"/>
          <p14:tracePt t="72806" x="4313238" y="3375025"/>
          <p14:tracePt t="72823" x="4198938" y="3413125"/>
          <p14:tracePt t="72839" x="4038600" y="3467100"/>
          <p14:tracePt t="72856" x="3870325" y="3513138"/>
          <p14:tracePt t="72857" x="3779838" y="3543300"/>
          <p14:tracePt t="72873" x="3695700" y="3573463"/>
          <p14:tracePt t="72889" x="3482975" y="3649663"/>
          <p14:tracePt t="72906" x="3382963" y="3687763"/>
          <p14:tracePt t="72923" x="3314700" y="3711575"/>
          <p14:tracePt t="72939" x="3260725" y="3733800"/>
          <p14:tracePt t="72956" x="3208338" y="3749675"/>
          <p14:tracePt t="72973" x="3178175" y="3749675"/>
          <p14:tracePt t="72989" x="3154363" y="3763963"/>
          <p14:tracePt t="73006" x="3140075" y="3763963"/>
          <p14:tracePt t="73023" x="3132138" y="3763963"/>
          <p14:tracePt t="73039" x="3124200" y="3763963"/>
          <p14:tracePt t="73056" x="3094038" y="3763963"/>
          <p14:tracePt t="73057" x="3078163" y="3763963"/>
          <p14:tracePt t="73073" x="3070225" y="3763963"/>
          <p14:tracePt t="73074" x="3055938" y="3763963"/>
          <p14:tracePt t="73090" x="3001963" y="3763963"/>
          <p14:tracePt t="73106" x="2949575" y="3763963"/>
          <p14:tracePt t="73123" x="2879725" y="3763963"/>
          <p14:tracePt t="73140" x="2835275" y="3763963"/>
          <p14:tracePt t="73156" x="2819400" y="3763963"/>
          <p14:tracePt t="73173" x="2811463" y="3763963"/>
          <p14:tracePt t="73190" x="2797175" y="3763963"/>
          <p14:tracePt t="73206" x="2765425" y="3756025"/>
          <p14:tracePt t="73223" x="2735263" y="3756025"/>
          <p14:tracePt t="73239" x="2682875" y="3741738"/>
          <p14:tracePt t="73256" x="2620963" y="3725863"/>
          <p14:tracePt t="73273" x="2574925" y="3725863"/>
          <p14:tracePt t="73289" x="2530475" y="3725863"/>
          <p14:tracePt t="73306" x="2514600" y="3717925"/>
          <p14:tracePt t="73323" x="2492375" y="3717925"/>
          <p14:tracePt t="73339" x="2476500" y="3717925"/>
          <p14:tracePt t="73356" x="2430463" y="3717925"/>
          <p14:tracePt t="73373" x="2392363" y="3717925"/>
          <p14:tracePt t="73389" x="2370138" y="3717925"/>
          <p14:tracePt t="73406" x="2354263" y="3717925"/>
          <p14:tracePt t="73423" x="2339975" y="3717925"/>
          <p14:tracePt t="73439" x="2324100" y="3717925"/>
          <p14:tracePt t="73456" x="2293938" y="3717925"/>
          <p14:tracePt t="73457" x="2270125" y="3717925"/>
          <p14:tracePt t="73473" x="2255838" y="3717925"/>
          <p14:tracePt t="73490" x="2187575" y="3717925"/>
          <p14:tracePt t="73506" x="2125663" y="3717925"/>
          <p14:tracePt t="73523" x="2087563" y="3717925"/>
          <p14:tracePt t="73540" x="2065338" y="3717925"/>
          <p14:tracePt t="73650" x="2057400" y="3717925"/>
          <p14:tracePt t="73690" x="2049463" y="3717925"/>
          <p14:tracePt t="73714" x="2041525" y="3717925"/>
          <p14:tracePt t="73729" x="2035175" y="3717925"/>
          <p14:tracePt t="74754" x="2041525" y="3717925"/>
          <p14:tracePt t="74762" x="2057400" y="3717925"/>
          <p14:tracePt t="74773" x="2073275" y="3717925"/>
          <p14:tracePt t="74790" x="2095500" y="3717925"/>
          <p14:tracePt t="74807" x="2125663" y="3717925"/>
          <p14:tracePt t="74824" x="2155825" y="3717925"/>
          <p14:tracePt t="74841" x="2187575" y="3717925"/>
          <p14:tracePt t="74857" x="2239963" y="3717925"/>
          <p14:tracePt t="74858" x="2286000" y="3717925"/>
          <p14:tracePt t="74873" x="2408238" y="3717925"/>
          <p14:tracePt t="74890" x="2544763" y="3717925"/>
          <p14:tracePt t="74907" x="2697163" y="3717925"/>
          <p14:tracePt t="74924" x="2849563" y="3717925"/>
          <p14:tracePt t="74940" x="3009900" y="3717925"/>
          <p14:tracePt t="74957" x="3192463" y="3717925"/>
          <p14:tracePt t="74973" x="3406775" y="3717925"/>
          <p14:tracePt t="74990" x="3717925" y="3717925"/>
          <p14:tracePt t="75007" x="4008438" y="3717925"/>
          <p14:tracePt t="75024" x="4373563" y="3695700"/>
          <p14:tracePt t="75040" x="4816475" y="3635375"/>
          <p14:tracePt t="75042" x="5013325" y="3597275"/>
          <p14:tracePt t="75057" x="5235575" y="3551238"/>
          <p14:tracePt t="75074" x="5807075" y="3406775"/>
          <p14:tracePt t="75090" x="6180138" y="3298825"/>
          <p14:tracePt t="75107" x="6530975" y="3162300"/>
          <p14:tracePt t="75124" x="6873875" y="3025775"/>
          <p14:tracePt t="75140" x="7208838" y="2879725"/>
          <p14:tracePt t="75157" x="7451725" y="2765425"/>
          <p14:tracePt t="75174" x="7635875" y="2682875"/>
          <p14:tracePt t="75190" x="7772400" y="2598738"/>
          <p14:tracePt t="75207" x="7878763" y="2514600"/>
          <p14:tracePt t="75224" x="7932738" y="2468563"/>
          <p14:tracePt t="75240" x="7985125" y="2416175"/>
          <p14:tracePt t="75242" x="8008938" y="2400300"/>
          <p14:tracePt t="75257" x="8031163" y="2378075"/>
          <p14:tracePt t="75274" x="8047038" y="2370138"/>
          <p14:tracePt t="75290" x="8054975" y="2354263"/>
          <p14:tracePt t="75322" x="8069263" y="2354263"/>
          <p14:tracePt t="75330" x="8085138" y="2354263"/>
          <p14:tracePt t="75340" x="8093075" y="2354263"/>
          <p14:tracePt t="75357" x="8137525" y="2354263"/>
          <p14:tracePt t="75374" x="8207375" y="2354263"/>
          <p14:tracePt t="75390" x="8259763" y="2354263"/>
          <p14:tracePt t="75407" x="8289925" y="2354263"/>
          <p14:tracePt t="75424" x="8321675" y="2354263"/>
          <p14:tracePt t="75426" x="8328025" y="2354263"/>
          <p14:tracePt t="75440" x="8335963" y="2346325"/>
          <p14:tracePt t="75457" x="8366125" y="2339975"/>
          <p14:tracePt t="75474" x="8397875" y="2332038"/>
          <p14:tracePt t="75490" x="8420100" y="2324100"/>
          <p14:tracePt t="75507" x="8442325" y="2324100"/>
          <p14:tracePt t="75524" x="8488363" y="2324100"/>
          <p14:tracePt t="75540" x="8580438" y="2339975"/>
          <p14:tracePt t="75557" x="8686800" y="2346325"/>
          <p14:tracePt t="75574" x="8801100" y="2354263"/>
          <p14:tracePt t="75590" x="8893175" y="2354263"/>
          <p14:tracePt t="75607" x="8945563" y="2354263"/>
          <p14:tracePt t="75624" x="8999538" y="2339975"/>
          <p14:tracePt t="75640" x="9037638" y="2316163"/>
          <p14:tracePt t="75642" x="9045575" y="2308225"/>
          <p14:tracePt t="75657" x="9059863" y="2293938"/>
          <p14:tracePt t="75674" x="9090025" y="2270125"/>
          <p14:tracePt t="75690" x="9128125" y="2247900"/>
          <p14:tracePt t="75707" x="9197975" y="2217738"/>
          <p14:tracePt t="75725" x="9266238" y="2193925"/>
          <p14:tracePt t="75741" x="9312275" y="2163763"/>
          <p14:tracePt t="75758" x="9334500" y="2149475"/>
          <p14:tracePt t="75774" x="9350375" y="2133600"/>
          <p14:tracePt t="75790" x="9356725" y="2117725"/>
          <p14:tracePt t="75807" x="9364663" y="2103438"/>
          <p14:tracePt t="75824" x="9364663" y="2095500"/>
          <p14:tracePt t="75858" x="9372600" y="2087563"/>
          <p14:tracePt t="75866" x="9372600" y="2079625"/>
          <p14:tracePt t="75874" x="9388475" y="2073275"/>
          <p14:tracePt t="75891" x="9410700" y="2049463"/>
          <p14:tracePt t="75907" x="9440863" y="2011363"/>
          <p14:tracePt t="75924" x="9456738" y="1958975"/>
          <p14:tracePt t="75941" x="9486900" y="1882775"/>
          <p14:tracePt t="75957" x="9486900" y="1820863"/>
          <p14:tracePt t="75975" x="9494838" y="1782763"/>
          <p14:tracePt t="75991" x="9494838" y="1774825"/>
          <p14:tracePt t="76138" x="9494838" y="1782763"/>
          <p14:tracePt t="76338" x="9494838" y="1774825"/>
          <p14:tracePt t="76402" x="9494838" y="1768475"/>
          <p14:tracePt t="76418" x="9494838" y="1760538"/>
          <p14:tracePt t="76426" x="9494838" y="1752600"/>
          <p14:tracePt t="76434" x="9494838" y="1744663"/>
          <p14:tracePt t="76442" x="9494838" y="1736725"/>
          <p14:tracePt t="76457" x="9494838" y="1722438"/>
          <p14:tracePt t="76474" x="9494838" y="1714500"/>
          <p14:tracePt t="76491" x="9494838" y="1698625"/>
          <p14:tracePt t="76508" x="9494838" y="1692275"/>
          <p14:tracePt t="76524" x="9494838" y="1668463"/>
          <p14:tracePt t="76541" x="9494838" y="1654175"/>
          <p14:tracePt t="76557" x="9494838" y="1638300"/>
          <p14:tracePt t="76574" x="9494838" y="1608138"/>
          <p14:tracePt t="76591" x="9494838" y="1592263"/>
          <p14:tracePt t="76608" x="9494838" y="1562100"/>
          <p14:tracePt t="76624" x="9494838" y="1554163"/>
          <p14:tracePt t="76641" x="9494838" y="1546225"/>
          <p14:tracePt t="76658" x="9494838" y="1539875"/>
          <p14:tracePt t="76706" x="9494838" y="1531938"/>
          <p14:tracePt t="76722" x="9494838" y="1524000"/>
          <p14:tracePt t="76731" x="9494838" y="1516063"/>
          <p14:tracePt t="76741" x="9494838" y="1508125"/>
          <p14:tracePt t="76758" x="9494838" y="1470025"/>
          <p14:tracePt t="76774" x="9494838" y="1425575"/>
          <p14:tracePt t="76791" x="9486900" y="1387475"/>
          <p14:tracePt t="76808" x="9486900" y="1363663"/>
          <p14:tracePt t="76824" x="9478963" y="1349375"/>
          <p14:tracePt t="76826" x="9478963" y="1341438"/>
          <p14:tracePt t="76978" x="9478963" y="1325563"/>
          <p14:tracePt t="77002" x="9478963" y="1317625"/>
          <p14:tracePt t="77011" x="9478963" y="1311275"/>
          <p14:tracePt t="77018" x="9471025" y="1303338"/>
          <p14:tracePt t="77034" x="9471025" y="1295400"/>
          <p14:tracePt t="77051" x="9471025" y="1287463"/>
          <p14:tracePt t="77090" x="9471025" y="1279525"/>
          <p14:tracePt t="77099" x="9464675" y="1273175"/>
          <p14:tracePt t="77130" x="9464675" y="1265238"/>
          <p14:tracePt t="77154" x="9464675" y="1257300"/>
          <p14:tracePt t="77186" x="9464675" y="1249363"/>
          <p14:tracePt t="77202" x="9464675" y="1241425"/>
          <p14:tracePt t="77210" x="9456738" y="1241425"/>
          <p14:tracePt t="77227" x="9456738" y="1235075"/>
          <p14:tracePt t="77266" x="9448800" y="1227138"/>
          <p14:tracePt t="77282" x="9448800" y="1219200"/>
          <p14:tracePt t="77298" x="9448800" y="1211263"/>
          <p14:tracePt t="77322" x="9448800" y="1203325"/>
          <p14:tracePt t="77354" x="9448800" y="1196975"/>
          <p14:tracePt t="77378" x="9448800" y="1189038"/>
          <p14:tracePt t="77387" x="9448800" y="1181100"/>
          <p14:tracePt t="77410" x="9448800" y="1173163"/>
          <p14:tracePt t="77530" x="9448800" y="1165225"/>
          <p14:tracePt t="77602" x="9448800" y="1158875"/>
          <p14:tracePt t="77626" x="9448800" y="1150938"/>
          <p14:tracePt t="77650" x="9448800" y="1143000"/>
          <p14:tracePt t="77690" x="9448800" y="1135063"/>
          <p14:tracePt t="77706" x="9448800" y="1127125"/>
          <p14:tracePt t="77722" x="9448800" y="1112838"/>
          <p14:tracePt t="77738" x="9448800" y="1104900"/>
          <p14:tracePt t="77746" x="9448800" y="1096963"/>
          <p14:tracePt t="77758" x="9448800" y="1089025"/>
          <p14:tracePt t="77775" x="9448800" y="1082675"/>
          <p14:tracePt t="77791" x="9448800" y="1074738"/>
          <p14:tracePt t="77818" x="9440863" y="1066800"/>
          <p14:tracePt t="78178" x="9440863" y="1058863"/>
          <p14:tracePt t="78186" x="9432925" y="1058863"/>
          <p14:tracePt t="78210" x="9418638" y="1066800"/>
          <p14:tracePt t="78218" x="9402763" y="1074738"/>
          <p14:tracePt t="78227" x="9388475" y="1074738"/>
          <p14:tracePt t="78241" x="9350375" y="1096963"/>
          <p14:tracePt t="78258" x="9288463" y="1120775"/>
          <p14:tracePt t="78275" x="9220200" y="1143000"/>
          <p14:tracePt t="78292" x="9121775" y="1173163"/>
          <p14:tracePt t="78308" x="8975725" y="1203325"/>
          <p14:tracePt t="78325" x="8793163" y="1227138"/>
          <p14:tracePt t="78341" x="8594725" y="1287463"/>
          <p14:tracePt t="78358" x="8397875" y="1355725"/>
          <p14:tracePt t="78375" x="8207375" y="1439863"/>
          <p14:tracePt t="78392" x="8031163" y="1516063"/>
          <p14:tracePt t="78395" x="7932738" y="1554163"/>
          <p14:tracePt t="78408" x="7832725" y="1608138"/>
          <p14:tracePt t="78425" x="7612063" y="1698625"/>
          <p14:tracePt t="78426" x="7437438" y="1782763"/>
          <p14:tracePt t="78441" x="7070725" y="1935163"/>
          <p14:tracePt t="78458" x="6683375" y="2095500"/>
          <p14:tracePt t="78475" x="6270625" y="2286000"/>
          <p14:tracePt t="78491" x="5859463" y="2460625"/>
          <p14:tracePt t="78508" x="5470525" y="2613025"/>
          <p14:tracePt t="78525" x="5135563" y="2781300"/>
          <p14:tracePt t="78541" x="4816475" y="2949575"/>
          <p14:tracePt t="78558" x="4518025" y="3094038"/>
          <p14:tracePt t="78575" x="4221163" y="3254375"/>
          <p14:tracePt t="78591" x="3978275" y="3398838"/>
          <p14:tracePt t="78608" x="3756025" y="3521075"/>
          <p14:tracePt t="78610" x="3635375" y="3597275"/>
          <p14:tracePt t="78625" x="3475038" y="3687763"/>
          <p14:tracePt t="78642" x="3375025" y="3756025"/>
          <p14:tracePt t="78658" x="3330575" y="3787775"/>
          <p14:tracePt t="78675" x="3322638" y="3794125"/>
          <p14:tracePt t="78714" x="3314700" y="3794125"/>
          <p14:tracePt t="78722" x="3298825" y="3794125"/>
          <p14:tracePt t="78730" x="3292475" y="3794125"/>
          <p14:tracePt t="78742" x="3276600" y="3794125"/>
          <p14:tracePt t="78758" x="3246438" y="3794125"/>
          <p14:tracePt t="78775" x="3200400" y="3802063"/>
          <p14:tracePt t="78792" x="3146425" y="3810000"/>
          <p14:tracePt t="78808" x="3078163" y="3810000"/>
          <p14:tracePt t="78825" x="3017838" y="3810000"/>
          <p14:tracePt t="78842" x="3001963" y="3810000"/>
          <p14:tracePt t="78858" x="2994025" y="3810000"/>
          <p14:tracePt t="78893" x="2971800" y="3810000"/>
          <p14:tracePt t="78898" x="2949575" y="3802063"/>
          <p14:tracePt t="78908" x="2925763" y="3802063"/>
          <p14:tracePt t="78925" x="2857500" y="3779838"/>
          <p14:tracePt t="78942" x="2759075" y="3771900"/>
          <p14:tracePt t="78958" x="2682875" y="3763963"/>
          <p14:tracePt t="78976" x="2644775" y="3756025"/>
          <p14:tracePt t="78992" x="2628900" y="3756025"/>
          <p14:tracePt t="79026" x="2620963" y="3756025"/>
          <p14:tracePt t="79051" x="2613025" y="3756025"/>
          <p14:tracePt t="79058" x="2606675" y="3756025"/>
          <p14:tracePt t="79075" x="2598738" y="3756025"/>
          <p14:tracePt t="79092" x="2568575" y="3756025"/>
          <p14:tracePt t="79108" x="2536825" y="3756025"/>
          <p14:tracePt t="79125" x="2506663" y="3756025"/>
          <p14:tracePt t="79142" x="2476500" y="3756025"/>
          <p14:tracePt t="79158" x="2438400" y="3756025"/>
          <p14:tracePt t="79175" x="2384425" y="3756025"/>
          <p14:tracePt t="79192" x="2332038" y="3756025"/>
          <p14:tracePt t="79208" x="2316163" y="3756025"/>
          <p14:tracePt t="79266" x="2308225" y="3756025"/>
          <p14:tracePt t="79282" x="2293938" y="3756025"/>
          <p14:tracePt t="79290" x="2286000" y="3756025"/>
          <p14:tracePt t="79299" x="2278063" y="3756025"/>
          <p14:tracePt t="79308" x="2263775" y="3756025"/>
          <p14:tracePt t="79325" x="2239963" y="3756025"/>
          <p14:tracePt t="79342" x="2217738" y="3756025"/>
          <p14:tracePt t="79358" x="2209800" y="3756025"/>
          <p14:tracePt t="79410" x="2201863" y="3756025"/>
          <p14:tracePt t="79418" x="2193925" y="3756025"/>
          <p14:tracePt t="79442" x="2187575" y="3756025"/>
          <p14:tracePt t="79458" x="2179638" y="3756025"/>
          <p14:tracePt t="79474" x="2171700" y="3756025"/>
          <p14:tracePt t="79482" x="2163763" y="3756025"/>
          <p14:tracePt t="79498" x="2155825" y="3756025"/>
          <p14:tracePt t="79508" x="2149475" y="3756025"/>
          <p14:tracePt t="79525" x="2141538" y="3749675"/>
          <p14:tracePt t="79542" x="2133600" y="3749675"/>
          <p14:tracePt t="79859" x="2141538" y="3749675"/>
          <p14:tracePt t="79866" x="2149475" y="3749675"/>
          <p14:tracePt t="79875" x="2163763" y="3749675"/>
          <p14:tracePt t="79892" x="2193925" y="3749675"/>
          <p14:tracePt t="79909" x="2217738" y="3749675"/>
          <p14:tracePt t="79925" x="2247900" y="3749675"/>
          <p14:tracePt t="79942" x="2293938" y="3749675"/>
          <p14:tracePt t="79959" x="2339975" y="3741738"/>
          <p14:tracePt t="79976" x="2378075" y="3741738"/>
          <p14:tracePt t="79992" x="2416175" y="3741738"/>
          <p14:tracePt t="80009" x="2460625" y="3741738"/>
          <p14:tracePt t="80010" x="2476500" y="3741738"/>
          <p14:tracePt t="80025" x="2514600" y="3741738"/>
          <p14:tracePt t="80042" x="2560638" y="3741738"/>
          <p14:tracePt t="80059" x="2613025" y="3741738"/>
          <p14:tracePt t="80075" x="2674938" y="3741738"/>
          <p14:tracePt t="80092" x="2720975" y="3741738"/>
          <p14:tracePt t="80109" x="2743200" y="3741738"/>
          <p14:tracePt t="80125" x="2751138" y="3741738"/>
          <p14:tracePt t="80146" x="2759075" y="3741738"/>
          <p14:tracePt t="80162" x="2765425" y="3741738"/>
          <p14:tracePt t="80175" x="2773363" y="3741738"/>
          <p14:tracePt t="80192" x="2781300" y="3741738"/>
          <p14:tracePt t="80209" x="2819400" y="3741738"/>
          <p14:tracePt t="80226" x="2841625" y="3741738"/>
          <p14:tracePt t="80242" x="2903538" y="3756025"/>
          <p14:tracePt t="80259" x="2994025" y="3763963"/>
          <p14:tracePt t="80275" x="3048000" y="3771900"/>
          <p14:tracePt t="80570" x="3048000" y="3763963"/>
          <p14:tracePt t="80578" x="3048000" y="3756025"/>
          <p14:tracePt t="80586" x="3048000" y="3749675"/>
          <p14:tracePt t="80594" x="3048000" y="3741738"/>
          <p14:tracePt t="80609" x="3048000" y="3703638"/>
          <p14:tracePt t="80626" x="3055938" y="3657600"/>
          <p14:tracePt t="80642" x="3070225" y="3603625"/>
          <p14:tracePt t="80659" x="3094038" y="3565525"/>
          <p14:tracePt t="80676" x="3101975" y="3521075"/>
          <p14:tracePt t="80692" x="3108325" y="3482975"/>
          <p14:tracePt t="80709" x="3116263" y="3459163"/>
          <p14:tracePt t="80726" x="3124200" y="3436938"/>
          <p14:tracePt t="80742" x="3132138" y="3421063"/>
          <p14:tracePt t="80759" x="3132138" y="3398838"/>
          <p14:tracePt t="80776" x="3140075" y="3382963"/>
          <p14:tracePt t="80792" x="3146425" y="3368675"/>
          <p14:tracePt t="80809" x="3146425" y="3352800"/>
          <p14:tracePt t="80826" x="3154363" y="3336925"/>
          <p14:tracePt t="80850" x="3162300" y="3330575"/>
          <p14:tracePt t="80866" x="3162300" y="3322638"/>
          <p14:tracePt t="80876" x="3162300" y="3314700"/>
          <p14:tracePt t="80893" x="3162300" y="3306763"/>
          <p14:tracePt t="80970" x="3162300" y="3298825"/>
          <p14:tracePt t="81050" x="3170238" y="3292475"/>
          <p14:tracePt t="81074" x="3170238" y="3284538"/>
          <p14:tracePt t="81090" x="3170238" y="3276600"/>
          <p14:tracePt t="85194" x="3170238" y="3268663"/>
          <p14:tracePt t="85314" x="3162300" y="3276600"/>
          <p14:tracePt t="85331" x="3154363" y="3276600"/>
          <p14:tracePt t="85346" x="3140075" y="3276600"/>
          <p14:tracePt t="85355" x="3124200" y="3276600"/>
          <p14:tracePt t="85362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44576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Outros dados para o dimensionamento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9921" y="959370"/>
            <a:ext cx="574123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1- Volume a ser bombeado por dia = 140 m3</a:t>
            </a:r>
          </a:p>
          <a:p>
            <a:endParaRPr lang="pt-BR" sz="2000" b="1" dirty="0"/>
          </a:p>
          <a:p>
            <a:r>
              <a:rPr lang="pt-BR" sz="2000" b="1" dirty="0"/>
              <a:t>2- Tempo de funcionamento da bomba = 4 h/dia</a:t>
            </a:r>
          </a:p>
          <a:p>
            <a:endParaRPr lang="pt-BR" sz="2000" b="1" dirty="0"/>
          </a:p>
          <a:p>
            <a:r>
              <a:rPr lang="pt-BR" sz="2000" b="1" dirty="0"/>
              <a:t>3- Material da canalização = Polietileno (C=150)</a:t>
            </a:r>
          </a:p>
          <a:p>
            <a:endParaRPr lang="pt-BR" sz="2000" b="1" dirty="0"/>
          </a:p>
          <a:p>
            <a:r>
              <a:rPr lang="pt-BR" sz="2000" b="1" dirty="0"/>
              <a:t>4- Acessórios na sucção: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1 válvula de pé com crivo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1 curva de 90 raio longo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b="1" dirty="0"/>
          </a:p>
          <a:p>
            <a:r>
              <a:rPr lang="pt-BR" sz="2000" b="1" dirty="0"/>
              <a:t>5- Acessórios no recalque: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1 válvula de retenção pesada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1 registro de gaveta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3 curvas de 90 raio longo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1 saída de canalização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726243" y="959370"/>
            <a:ext cx="626588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SOLUÇÂO</a:t>
            </a:r>
          </a:p>
          <a:p>
            <a:pPr algn="ctr"/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1)Altura geométrica total e vazão</a:t>
            </a:r>
          </a:p>
          <a:p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hgT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4 + 30 = 34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 = 140 / 4 = 35 m3/h = 0,00972 m3/s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2)Diâmetro da canalização de recalque</a:t>
            </a:r>
          </a:p>
          <a:p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pt-B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dimens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econômico; </a:t>
            </a:r>
            <a:r>
              <a:rPr lang="pt-B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crit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velocidade; fórm. empíricas</a:t>
            </a:r>
          </a:p>
          <a:p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Fórmula de </a:t>
            </a:r>
            <a:r>
              <a:rPr lang="pt-B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Forcheimer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= K . X^0,25 . Q^0,50   {Usual é usar K = 1,3}</a:t>
            </a:r>
          </a:p>
          <a:p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= 1,3 . (4/24)^0,25 . (0,00972)^0,5</a:t>
            </a:r>
          </a:p>
          <a:p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= 0,082 = 82 mm (Gerou dúvida !)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38607171-553C-456F-8245-D216FDFD03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125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248"/>
    </mc:Choice>
    <mc:Fallback>
      <p:transition spd="slow" advTm="220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19527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Continuação do Projeto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14793" y="719528"/>
            <a:ext cx="5351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Critério da velocidade (entre 1,0 a 2,0 m/s)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75 mm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V = 4.Q/(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.D2) = 2,2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mm → V = 4.Q/(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.D2) = 1,24 m/s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D recalque = 100 mm </a:t>
            </a:r>
          </a:p>
          <a:p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3)Perda de carga no recalque</a:t>
            </a:r>
            <a:endParaRPr lang="pt-BR" sz="2000" b="1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674759"/>
              </p:ext>
            </p:extLst>
          </p:nvPr>
        </p:nvGraphicFramePr>
        <p:xfrm>
          <a:off x="176072" y="2772101"/>
          <a:ext cx="5490210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5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5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PEÇAS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L virtual (metros)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1 </a:t>
                      </a:r>
                      <a:r>
                        <a:rPr lang="pt-BR" sz="2000" dirty="0" err="1">
                          <a:effectLst/>
                        </a:rPr>
                        <a:t>válv</a:t>
                      </a:r>
                      <a:r>
                        <a:rPr lang="pt-BR" sz="2000" dirty="0">
                          <a:effectLst/>
                        </a:rPr>
                        <a:t>. de retenção 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16 m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1 </a:t>
                      </a:r>
                      <a:r>
                        <a:rPr lang="pt-BR" sz="2000" dirty="0" err="1">
                          <a:effectLst/>
                        </a:rPr>
                        <a:t>regist</a:t>
                      </a:r>
                      <a:r>
                        <a:rPr lang="pt-BR" sz="2000" dirty="0">
                          <a:effectLst/>
                        </a:rPr>
                        <a:t>. gaveta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1 m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3 curvas 90 raio longo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3 x 1,6 m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1 saída canaliz.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3,9 m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 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Σ = 25,7 m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449705" y="4991725"/>
            <a:ext cx="2293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 = 300 + 25,7 m</a:t>
            </a:r>
          </a:p>
          <a:p>
            <a:r>
              <a:rPr lang="pt-BR" dirty="0"/>
              <a:t>D = 0,100 m</a:t>
            </a:r>
          </a:p>
          <a:p>
            <a:r>
              <a:rPr lang="pt-BR" dirty="0"/>
              <a:t>C = 150</a:t>
            </a:r>
          </a:p>
          <a:p>
            <a:r>
              <a:rPr lang="pt-BR" dirty="0"/>
              <a:t>Q = 0,00972 m3/s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428407" y="5306518"/>
            <a:ext cx="298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HW → </a:t>
            </a:r>
            <a:r>
              <a:rPr lang="pt-BR" dirty="0" err="1"/>
              <a:t>hf</a:t>
            </a:r>
            <a:r>
              <a:rPr lang="pt-BR" dirty="0"/>
              <a:t> </a:t>
            </a:r>
            <a:r>
              <a:rPr lang="pt-BR" dirty="0" err="1"/>
              <a:t>rec</a:t>
            </a:r>
            <a:r>
              <a:rPr lang="pt-BR" dirty="0"/>
              <a:t> = 4,5 </a:t>
            </a:r>
            <a:r>
              <a:rPr lang="pt-BR" dirty="0" err="1"/>
              <a:t>mca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6400800" y="929390"/>
            <a:ext cx="56063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4)Diâmetro da sucção</a:t>
            </a:r>
          </a:p>
          <a:p>
            <a:endParaRPr lang="pt-BR" sz="2400" dirty="0"/>
          </a:p>
          <a:p>
            <a:r>
              <a:rPr lang="pt-BR" sz="2400" b="1" dirty="0"/>
              <a:t>Critério: “</a:t>
            </a:r>
            <a:r>
              <a:rPr lang="pt-BR" sz="2400" dirty="0"/>
              <a:t>o diâmetro da sucção deve ser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que o diâmetro do recalque e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Vsuc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≤ 2,0 m/s”</a:t>
            </a: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Diâmetro da sucção = 100 mm</a:t>
            </a:r>
          </a:p>
          <a:p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5)Perda de carga na sucção</a:t>
            </a:r>
            <a:endParaRPr lang="pt-BR" sz="2400" b="1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3848"/>
              </p:ext>
            </p:extLst>
          </p:nvPr>
        </p:nvGraphicFramePr>
        <p:xfrm>
          <a:off x="6400800" y="4087318"/>
          <a:ext cx="5490210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5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5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PEÇAS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L virtual (metros)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1 </a:t>
                      </a:r>
                      <a:r>
                        <a:rPr lang="pt-BR" sz="2000" dirty="0" err="1">
                          <a:effectLst/>
                        </a:rPr>
                        <a:t>válv</a:t>
                      </a:r>
                      <a:r>
                        <a:rPr lang="pt-BR" sz="2000" dirty="0">
                          <a:effectLst/>
                        </a:rPr>
                        <a:t>. pé com crivo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28,6 m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1 curva de 90 raio longo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1,6 m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 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Σ = 30,2 m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6505732" y="5491184"/>
            <a:ext cx="2008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 = 10 + 30,2 m</a:t>
            </a:r>
          </a:p>
          <a:p>
            <a:r>
              <a:rPr lang="pt-BR" dirty="0"/>
              <a:t>C = 150</a:t>
            </a:r>
          </a:p>
          <a:p>
            <a:r>
              <a:rPr lang="pt-BR" dirty="0"/>
              <a:t>D = 0,100</a:t>
            </a:r>
          </a:p>
          <a:p>
            <a:r>
              <a:rPr lang="pt-BR" dirty="0"/>
              <a:t>Q = 0,00972 m3/s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814216" y="5876144"/>
            <a:ext cx="284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HW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hf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4,5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mca</a:t>
            </a:r>
            <a:endParaRPr lang="pt-BR" dirty="0"/>
          </a:p>
        </p:txBody>
      </p:sp>
      <p:pic>
        <p:nvPicPr>
          <p:cNvPr id="11" name="Áudio 10">
            <a:hlinkClick r:id="" action="ppaction://media"/>
            <a:extLst>
              <a:ext uri="{FF2B5EF4-FFF2-40B4-BE49-F238E27FC236}">
                <a16:creationId xmlns:a16="http://schemas.microsoft.com/office/drawing/2014/main" id="{1C45F112-8053-45C2-9AEB-EDDA29F025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974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856"/>
    </mc:Choice>
    <mc:Fallback>
      <p:transition spd="slow" advTm="242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9507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Continuação do Projeto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24853" y="944380"/>
            <a:ext cx="47518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6)Altura Manométrica</a:t>
            </a:r>
          </a:p>
          <a:p>
            <a:endParaRPr lang="pt-BR" sz="2000" dirty="0"/>
          </a:p>
          <a:p>
            <a:r>
              <a:rPr lang="pt-BR" sz="2000" dirty="0"/>
              <a:t>Hm = hg </a:t>
            </a:r>
            <a:r>
              <a:rPr lang="pt-BR" sz="2000" dirty="0" err="1"/>
              <a:t>suc</a:t>
            </a:r>
            <a:r>
              <a:rPr lang="pt-BR" sz="2000" dirty="0"/>
              <a:t> + hg </a:t>
            </a:r>
            <a:r>
              <a:rPr lang="pt-BR" sz="2000" dirty="0" err="1"/>
              <a:t>rec</a:t>
            </a:r>
            <a:r>
              <a:rPr lang="pt-BR" sz="2000" dirty="0"/>
              <a:t> + </a:t>
            </a:r>
            <a:r>
              <a:rPr lang="pt-BR" sz="2000" dirty="0" err="1"/>
              <a:t>hf</a:t>
            </a:r>
            <a:r>
              <a:rPr lang="pt-BR" sz="2000" dirty="0"/>
              <a:t> </a:t>
            </a:r>
            <a:r>
              <a:rPr lang="pt-BR" sz="2000" dirty="0" err="1"/>
              <a:t>suc</a:t>
            </a:r>
            <a:r>
              <a:rPr lang="pt-BR" sz="2000" dirty="0"/>
              <a:t> + </a:t>
            </a:r>
            <a:r>
              <a:rPr lang="pt-BR" sz="2000" dirty="0" err="1"/>
              <a:t>hf</a:t>
            </a:r>
            <a:r>
              <a:rPr lang="pt-BR" sz="2000" dirty="0"/>
              <a:t> </a:t>
            </a:r>
            <a:r>
              <a:rPr lang="pt-BR" sz="2000" dirty="0" err="1"/>
              <a:t>rec</a:t>
            </a:r>
            <a:endParaRPr lang="pt-BR" sz="2000" dirty="0"/>
          </a:p>
          <a:p>
            <a:r>
              <a:rPr lang="pt-BR" sz="2000" dirty="0"/>
              <a:t>Hm = 4 + 30 + 0,56 + 4,5</a:t>
            </a:r>
          </a:p>
          <a:p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Hm = 39,06 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mca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7)Escolha da Bomba </a:t>
            </a:r>
          </a:p>
          <a:p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= 35 m3/h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Hm = 39,06 = 40 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mca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Consultando a Tabela de Pré-Seleção:</a:t>
            </a:r>
            <a:endParaRPr lang="pt-BR" sz="20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36" y="749508"/>
            <a:ext cx="6803461" cy="5816184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8304551" y="1888762"/>
            <a:ext cx="479685" cy="284812"/>
          </a:xfrm>
          <a:prstGeom prst="ellipse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 flipV="1">
            <a:off x="5126637" y="4976732"/>
            <a:ext cx="539646" cy="3688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8304551" y="5036695"/>
            <a:ext cx="374754" cy="30889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D29F4853-91E0-4488-ACC2-9EF2416B7F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368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93"/>
    </mc:Choice>
    <mc:Fallback>
      <p:transition spd="slow" advTm="89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04538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Finalização do Projeto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538"/>
            <a:ext cx="6569964" cy="6036688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 flipV="1">
            <a:off x="4946754" y="1903751"/>
            <a:ext cx="14990" cy="460198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509666" y="3207895"/>
            <a:ext cx="5576341" cy="29980"/>
          </a:xfrm>
          <a:prstGeom prst="line">
            <a:avLst/>
          </a:prstGeom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6955436" y="869430"/>
            <a:ext cx="506667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Diâmetro rotor = 240 mm</a:t>
            </a:r>
          </a:p>
          <a:p>
            <a:r>
              <a:rPr lang="pt-BR" sz="2000" dirty="0"/>
              <a:t>Rendimento = 70%</a:t>
            </a:r>
          </a:p>
          <a:p>
            <a:r>
              <a:rPr lang="pt-BR" sz="2000" dirty="0"/>
              <a:t>PAB = Q x Hm x gama /(75.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rend Bomba)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PAB = (35/3600) x 40 x 1000/(75.0,70)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PAB = 7,4 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094" y="2565679"/>
            <a:ext cx="5371475" cy="3278124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6850505" y="5996066"/>
            <a:ext cx="5171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8)Motor elétrico</a:t>
            </a:r>
          </a:p>
          <a:p>
            <a:r>
              <a:rPr lang="pt-BR" dirty="0"/>
              <a:t>7,4 </a:t>
            </a:r>
            <a:r>
              <a:rPr lang="pt-BR" dirty="0" err="1"/>
              <a:t>cv</a:t>
            </a:r>
            <a:r>
              <a:rPr lang="pt-BR" dirty="0"/>
              <a:t> x 1,2 = 8,9 </a:t>
            </a:r>
            <a:r>
              <a:rPr lang="pt-BR" dirty="0" err="1"/>
              <a:t>cv</a:t>
            </a:r>
            <a:r>
              <a:rPr lang="pt-BR" dirty="0"/>
              <a:t>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10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endParaRPr lang="pt-BR" dirty="0"/>
          </a:p>
        </p:txBody>
      </p:sp>
      <p:sp>
        <p:nvSpPr>
          <p:cNvPr id="13" name="Elipse 12"/>
          <p:cNvSpPr/>
          <p:nvPr/>
        </p:nvSpPr>
        <p:spPr>
          <a:xfrm>
            <a:off x="7659974" y="3957404"/>
            <a:ext cx="1828799" cy="179881"/>
          </a:xfrm>
          <a:prstGeom prst="ellipse">
            <a:avLst/>
          </a:prstGeom>
          <a:noFill/>
          <a:ln w="28575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10747948" y="3957404"/>
            <a:ext cx="605852" cy="2848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 flipV="1">
            <a:off x="6713094" y="4915785"/>
            <a:ext cx="374755" cy="33077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EEFB533E-F0FB-4097-8F57-8D2859F17D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6367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538"/>
    </mc:Choice>
    <mc:Fallback>
      <p:transition spd="slow" advTm="154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</p:bldLst>
  </p:timing>
  <p:extLst>
    <p:ext uri="{3A86A75C-4F4B-4683-9AE1-C65F6400EC91}">
      <p14:laserTraceLst xmlns:p14="http://schemas.microsoft.com/office/powerpoint/2010/main">
        <p14:tracePtLst>
          <p14:tracePt t="24991" x="3094038" y="5478463"/>
          <p14:tracePt t="25181" x="3086100" y="5478463"/>
          <p14:tracePt t="25197" x="3078163" y="5478463"/>
          <p14:tracePt t="25206" x="3070225" y="5486400"/>
          <p14:tracePt t="25221" x="3063875" y="5486400"/>
          <p14:tracePt t="25229" x="3055938" y="5486400"/>
          <p14:tracePt t="25309" x="3048000" y="5486400"/>
          <p14:tracePt t="25349" x="3040063" y="5486400"/>
          <p14:tracePt t="25373" x="3032125" y="5486400"/>
          <p14:tracePt t="25381" x="3025775" y="5486400"/>
          <p14:tracePt t="25389" x="3025775" y="5478463"/>
          <p14:tracePt t="25397" x="3017838" y="5478463"/>
          <p14:tracePt t="25412" x="3009900" y="5470525"/>
          <p14:tracePt t="25429" x="2994025" y="5456238"/>
          <p14:tracePt t="25446" x="2979738" y="5432425"/>
          <p14:tracePt t="25462" x="2963863" y="5410200"/>
          <p14:tracePt t="25479" x="2955925" y="5372100"/>
          <p14:tracePt t="25496" x="2941638" y="5341938"/>
          <p14:tracePt t="25512" x="2933700" y="5318125"/>
          <p14:tracePt t="25529" x="2933700" y="5303838"/>
          <p14:tracePt t="25546" x="2917825" y="5280025"/>
          <p14:tracePt t="25562" x="2917825" y="5265738"/>
          <p14:tracePt t="25579" x="2917825" y="5241925"/>
          <p14:tracePt t="25596" x="2917825" y="5235575"/>
          <p14:tracePt t="25598" x="2917825" y="5219700"/>
          <p14:tracePt t="25612" x="2911475" y="5189538"/>
          <p14:tracePt t="25629" x="2887663" y="5127625"/>
          <p14:tracePt t="25646" x="2873375" y="5067300"/>
          <p14:tracePt t="25662" x="2849563" y="4983163"/>
          <p14:tracePt t="25679" x="2835275" y="4922838"/>
          <p14:tracePt t="25696" x="2819400" y="4854575"/>
          <p14:tracePt t="25712" x="2797175" y="4792663"/>
          <p14:tracePt t="25729" x="2789238" y="4746625"/>
          <p14:tracePt t="25746" x="2781300" y="4694238"/>
          <p14:tracePt t="25763" x="2765425" y="4648200"/>
          <p14:tracePt t="25764" x="2759075" y="4618038"/>
          <p14:tracePt t="25779" x="2759075" y="4594225"/>
          <p14:tracePt t="25781" x="2743200" y="4572000"/>
          <p14:tracePt t="25796" x="2735263" y="4549775"/>
          <p14:tracePt t="25813" x="2705100" y="4479925"/>
          <p14:tracePt t="25830" x="2682875" y="4411663"/>
          <p14:tracePt t="25846" x="2667000" y="4351338"/>
          <p14:tracePt t="25862" x="2636838" y="4251325"/>
          <p14:tracePt t="25879" x="2598738" y="4144963"/>
          <p14:tracePt t="25896" x="2544763" y="4030663"/>
          <p14:tracePt t="25912" x="2498725" y="3916363"/>
          <p14:tracePt t="25929" x="2430463" y="3779838"/>
          <p14:tracePt t="25946" x="2384425" y="3641725"/>
          <p14:tracePt t="25962" x="2324100" y="3521075"/>
          <p14:tracePt t="25979" x="2263775" y="3390900"/>
          <p14:tracePt t="25996" x="2187575" y="3260725"/>
          <p14:tracePt t="26013" x="2149475" y="3230563"/>
          <p14:tracePt t="26029" x="2133600" y="3208338"/>
          <p14:tracePt t="26046" x="2125663" y="3200400"/>
          <p14:tracePt t="26149" x="2111375" y="3200400"/>
          <p14:tracePt t="26165" x="2103438" y="3200400"/>
          <p14:tracePt t="26174" x="2095500" y="3200400"/>
          <p14:tracePt t="26485" x="2103438" y="3200400"/>
          <p14:tracePt t="26501" x="2117725" y="3200400"/>
          <p14:tracePt t="26509" x="2133600" y="3200400"/>
          <p14:tracePt t="26518" x="2149475" y="3200400"/>
          <p14:tracePt t="26530" x="2163763" y="3200400"/>
          <p14:tracePt t="26546" x="2217738" y="3208338"/>
          <p14:tracePt t="26563" x="2286000" y="3216275"/>
          <p14:tracePt t="26564" x="2324100" y="3222625"/>
          <p14:tracePt t="26580" x="2400300" y="3238500"/>
          <p14:tracePt t="26596" x="2476500" y="3246438"/>
          <p14:tracePt t="26613" x="2530475" y="3246438"/>
          <p14:tracePt t="26629" x="2574925" y="3260725"/>
          <p14:tracePt t="26646" x="2613025" y="3260725"/>
          <p14:tracePt t="26663" x="2636838" y="3260725"/>
          <p14:tracePt t="26680" x="2651125" y="3260725"/>
          <p14:tracePt t="26696" x="2659063" y="3268663"/>
          <p14:tracePt t="26713" x="2689225" y="3268663"/>
          <p14:tracePt t="26730" x="2751138" y="3284538"/>
          <p14:tracePt t="26746" x="2819400" y="3284538"/>
          <p14:tracePt t="26749" x="2857500" y="3298825"/>
          <p14:tracePt t="26763" x="2895600" y="3306763"/>
          <p14:tracePt t="26779" x="2941638" y="3306763"/>
          <p14:tracePt t="26781" x="2949575" y="3306763"/>
          <p14:tracePt t="26908" x="2955925" y="3306763"/>
          <p14:tracePt t="26925" x="2963863" y="3306763"/>
          <p14:tracePt t="26941" x="2971800" y="3306763"/>
          <p14:tracePt t="26949" x="2987675" y="3306763"/>
          <p14:tracePt t="26957" x="3009900" y="3306763"/>
          <p14:tracePt t="26965" x="3040063" y="3306763"/>
          <p14:tracePt t="26980" x="3078163" y="3306763"/>
          <p14:tracePt t="26996" x="3230563" y="3306763"/>
          <p14:tracePt t="27013" x="3306763" y="3306763"/>
          <p14:tracePt t="27030" x="3330575" y="3314700"/>
          <p14:tracePt t="27046" x="3330575" y="3322638"/>
          <p14:tracePt t="27125" x="3336925" y="3322638"/>
          <p14:tracePt t="27134" x="3360738" y="3322638"/>
          <p14:tracePt t="27141" x="3390900" y="3322638"/>
          <p14:tracePt t="27149" x="3421063" y="3322638"/>
          <p14:tracePt t="27163" x="3444875" y="3322638"/>
          <p14:tracePt t="27180" x="3489325" y="3336925"/>
          <p14:tracePt t="27254" x="3497263" y="3336925"/>
          <p14:tracePt t="27261" x="3505200" y="3336925"/>
          <p14:tracePt t="27277" x="3513138" y="3336925"/>
          <p14:tracePt t="27285" x="3521075" y="3336925"/>
          <p14:tracePt t="27296" x="3527425" y="3336925"/>
          <p14:tracePt t="27313" x="3551238" y="3336925"/>
          <p14:tracePt t="27330" x="3581400" y="3336925"/>
          <p14:tracePt t="27346" x="3611563" y="3336925"/>
          <p14:tracePt t="27363" x="3657600" y="3336925"/>
          <p14:tracePt t="27364" x="3687763" y="3336925"/>
          <p14:tracePt t="27380" x="3711575" y="3336925"/>
          <p14:tracePt t="27396" x="3779838" y="3336925"/>
          <p14:tracePt t="27413" x="3802063" y="3336925"/>
          <p14:tracePt t="27430" x="3817938" y="3336925"/>
          <p14:tracePt t="27446" x="3832225" y="3336925"/>
          <p14:tracePt t="27463" x="3856038" y="3344863"/>
          <p14:tracePt t="27480" x="3894138" y="3360738"/>
          <p14:tracePt t="27496" x="3932238" y="3375025"/>
          <p14:tracePt t="27513" x="3970338" y="3390900"/>
          <p14:tracePt t="27530" x="4022725" y="3406775"/>
          <p14:tracePt t="27546" x="4068763" y="3413125"/>
          <p14:tracePt t="27563" x="4098925" y="3421063"/>
          <p14:tracePt t="27565" x="4122738" y="3421063"/>
          <p14:tracePt t="27580" x="4168775" y="3429000"/>
          <p14:tracePt t="27597" x="4206875" y="3429000"/>
          <p14:tracePt t="27613" x="4244975" y="3429000"/>
          <p14:tracePt t="27630" x="4283075" y="3436938"/>
          <p14:tracePt t="27647" x="4321175" y="3436938"/>
          <p14:tracePt t="27663" x="4365625" y="3444875"/>
          <p14:tracePt t="27680" x="4441825" y="3444875"/>
          <p14:tracePt t="27696" x="4487863" y="3444875"/>
          <p14:tracePt t="27713" x="4518025" y="3444875"/>
          <p14:tracePt t="27765" x="4525963" y="3444875"/>
          <p14:tracePt t="27805" x="4533900" y="3444875"/>
          <p14:tracePt t="27830" x="4541838" y="3436938"/>
          <p14:tracePt t="27901" x="4541838" y="3429000"/>
          <p14:tracePt t="27949" x="4541838" y="3421063"/>
          <p14:tracePt t="27965" x="4549775" y="3413125"/>
          <p14:tracePt t="28005" x="4549775" y="3406775"/>
          <p14:tracePt t="28029" x="4549775" y="3398838"/>
          <p14:tracePt t="28038" x="4556125" y="3382963"/>
          <p14:tracePt t="28047" x="4556125" y="3375025"/>
          <p14:tracePt t="28063" x="4564063" y="3344863"/>
          <p14:tracePt t="28080" x="4572000" y="3322638"/>
          <p14:tracePt t="28097" x="4579938" y="3298825"/>
          <p14:tracePt t="28114" x="4579938" y="3284538"/>
          <p14:tracePt t="28133" x="4579938" y="3276600"/>
          <p14:tracePt t="28270" x="4579938" y="3268663"/>
          <p14:tracePt t="28285" x="4587875" y="3260725"/>
          <p14:tracePt t="28373" x="4587875" y="3254375"/>
          <p14:tracePt t="28397" x="4579938" y="3254375"/>
          <p14:tracePt t="28413" x="4579938" y="3246438"/>
          <p14:tracePt t="28429" x="4572000" y="3238500"/>
          <p14:tracePt t="28437" x="4572000" y="3230563"/>
          <p14:tracePt t="28447" x="4572000" y="3222625"/>
          <p14:tracePt t="28470" x="4564063" y="3216275"/>
          <p14:tracePt t="28485" x="4564063" y="3208338"/>
          <p14:tracePt t="28501" x="4556125" y="3208338"/>
          <p14:tracePt t="28517" x="4549775" y="3200400"/>
          <p14:tracePt t="28533" x="4541838" y="3200400"/>
          <p14:tracePt t="28550" x="4533900" y="3192463"/>
          <p14:tracePt t="28565" x="4525963" y="3192463"/>
          <p14:tracePt t="28580" x="4511675" y="3184525"/>
          <p14:tracePt t="28597" x="4511675" y="3178175"/>
          <p14:tracePt t="28614" x="4503738" y="3178175"/>
          <p14:tracePt t="28630" x="4495800" y="3170238"/>
          <p14:tracePt t="28647" x="4487863" y="3170238"/>
          <p14:tracePt t="28663" x="4479925" y="3170238"/>
          <p14:tracePt t="28680" x="4479925" y="3162300"/>
          <p14:tracePt t="28697" x="4465638" y="3162300"/>
          <p14:tracePt t="28713" x="4457700" y="3154363"/>
          <p14:tracePt t="28730" x="4449763" y="3146425"/>
          <p14:tracePt t="28747" x="4435475" y="3146425"/>
          <p14:tracePt t="28748" x="4427538" y="3140075"/>
          <p14:tracePt t="28765" x="4419600" y="3140075"/>
          <p14:tracePt t="28781" x="4411663" y="3132138"/>
          <p14:tracePt t="28797" x="4403725" y="3132138"/>
          <p14:tracePt t="28813" x="4397375" y="3132138"/>
          <p14:tracePt t="28838" x="4389438" y="3124200"/>
          <p14:tracePt t="28853" x="4381500" y="3124200"/>
          <p14:tracePt t="28869" x="4373563" y="3116263"/>
          <p14:tracePt t="28880" x="4365625" y="3116263"/>
          <p14:tracePt t="28897" x="4343400" y="3108325"/>
          <p14:tracePt t="28914" x="4335463" y="3101975"/>
          <p14:tracePt t="28930" x="4321175" y="3094038"/>
          <p14:tracePt t="28947" x="4305300" y="3094038"/>
          <p14:tracePt t="28964" x="4297363" y="3086100"/>
          <p14:tracePt t="28964" x="4289425" y="3086100"/>
          <p14:tracePt t="28989" x="4283075" y="3086100"/>
          <p14:tracePt t="28998" x="4275138" y="3086100"/>
          <p14:tracePt t="29014" x="4267200" y="3070225"/>
          <p14:tracePt t="29030" x="4251325" y="3070225"/>
          <p14:tracePt t="29047" x="4237038" y="3063875"/>
          <p14:tracePt t="29064" x="4213225" y="3055938"/>
          <p14:tracePt t="29081" x="4198938" y="3048000"/>
          <p14:tracePt t="29097" x="4183063" y="3040063"/>
          <p14:tracePt t="29114" x="4168775" y="3032125"/>
          <p14:tracePt t="29130" x="4152900" y="3032125"/>
          <p14:tracePt t="29147" x="4144963" y="3032125"/>
          <p14:tracePt t="29148" x="4137025" y="3025775"/>
          <p14:tracePt t="29180" x="4130675" y="3025775"/>
          <p14:tracePt t="29197" x="4122738" y="3017838"/>
          <p14:tracePt t="29214" x="4106863" y="3017838"/>
          <p14:tracePt t="29230" x="4084638" y="3009900"/>
          <p14:tracePt t="29247" x="4060825" y="3001963"/>
          <p14:tracePt t="29264" x="4046538" y="2994025"/>
          <p14:tracePt t="29280" x="4030663" y="2987675"/>
          <p14:tracePt t="29297" x="4022725" y="2987675"/>
          <p14:tracePt t="29314" x="4016375" y="2987675"/>
          <p14:tracePt t="29331" x="4000500" y="2987675"/>
          <p14:tracePt t="29332" x="3992563" y="2987675"/>
          <p14:tracePt t="29347" x="3992563" y="2979738"/>
          <p14:tracePt t="29348" x="3978275" y="2979738"/>
          <p14:tracePt t="29364" x="3970338" y="2979738"/>
          <p14:tracePt t="29365" x="3962400" y="2979738"/>
          <p14:tracePt t="29380" x="3954463" y="2979738"/>
          <p14:tracePt t="29397" x="3940175" y="2979738"/>
          <p14:tracePt t="29414" x="3932238" y="2979738"/>
          <p14:tracePt t="29430" x="3908425" y="2979738"/>
          <p14:tracePt t="29447" x="3894138" y="2979738"/>
          <p14:tracePt t="29464" x="3886200" y="2979738"/>
          <p14:tracePt t="29480" x="3870325" y="2979738"/>
          <p14:tracePt t="29497" x="3856038" y="2979738"/>
          <p14:tracePt t="29514" x="3840163" y="2979738"/>
          <p14:tracePt t="29530" x="3825875" y="2979738"/>
          <p14:tracePt t="29547" x="3802063" y="2979738"/>
          <p14:tracePt t="29564" x="3779838" y="2979738"/>
          <p14:tracePt t="29565" x="3763963" y="2979738"/>
          <p14:tracePt t="29581" x="3725863" y="2979738"/>
          <p14:tracePt t="29597" x="3695700" y="2979738"/>
          <p14:tracePt t="29614" x="3679825" y="2979738"/>
          <p14:tracePt t="29631" x="3657600" y="2979738"/>
          <p14:tracePt t="29647" x="3641725" y="2979738"/>
          <p14:tracePt t="29664" x="3627438" y="2979738"/>
          <p14:tracePt t="29681" x="3611563" y="2979738"/>
          <p14:tracePt t="29697" x="3581400" y="2979738"/>
          <p14:tracePt t="29714" x="3551238" y="2979738"/>
          <p14:tracePt t="29731" x="3521075" y="2979738"/>
          <p14:tracePt t="29747" x="3489325" y="2979738"/>
          <p14:tracePt t="29748" x="3475038" y="2979738"/>
          <p14:tracePt t="29764" x="3459163" y="2979738"/>
          <p14:tracePt t="29781" x="3413125" y="2979738"/>
          <p14:tracePt t="29797" x="3390900" y="2979738"/>
          <p14:tracePt t="29814" x="3375025" y="2979738"/>
          <p14:tracePt t="29831" x="3360738" y="2979738"/>
          <p14:tracePt t="29847" x="3344863" y="2979738"/>
          <p14:tracePt t="29864" x="3322638" y="2979738"/>
          <p14:tracePt t="29881" x="3292475" y="2979738"/>
          <p14:tracePt t="29897" x="3254375" y="2979738"/>
          <p14:tracePt t="29914" x="3222625" y="2979738"/>
          <p14:tracePt t="29931" x="3200400" y="2979738"/>
          <p14:tracePt t="29947" x="3178175" y="2971800"/>
          <p14:tracePt t="29964" x="3162300" y="2971800"/>
          <p14:tracePt t="29981" x="3154363" y="2971800"/>
          <p14:tracePt t="29997" x="3140075" y="2971800"/>
          <p14:tracePt t="30014" x="3132138" y="2971800"/>
          <p14:tracePt t="30031" x="3124200" y="2963863"/>
          <p14:tracePt t="30047" x="3116263" y="2963863"/>
          <p14:tracePt t="30065" x="3101975" y="2963863"/>
          <p14:tracePt t="30081" x="3094038" y="2963863"/>
          <p14:tracePt t="30097" x="3070225" y="2963863"/>
          <p14:tracePt t="30114" x="3063875" y="2955925"/>
          <p14:tracePt t="30131" x="3048000" y="2955925"/>
          <p14:tracePt t="30147" x="3040063" y="2949575"/>
          <p14:tracePt t="30165" x="3032125" y="2949575"/>
          <p14:tracePt t="30181" x="3025775" y="2949575"/>
          <p14:tracePt t="30205" x="3017838" y="2949575"/>
          <p14:tracePt t="30229" x="3009900" y="2949575"/>
          <p14:tracePt t="30253" x="3001963" y="2949575"/>
          <p14:tracePt t="30261" x="2994025" y="2949575"/>
          <p14:tracePt t="30278" x="2987675" y="2949575"/>
          <p14:tracePt t="30301" x="2979738" y="2941638"/>
          <p14:tracePt t="30325" x="2971800" y="2941638"/>
          <p14:tracePt t="30366" x="2963863" y="2941638"/>
          <p14:tracePt t="30373" x="2955925" y="2941638"/>
          <p14:tracePt t="30389" x="2949575" y="2941638"/>
          <p14:tracePt t="30405" x="2933700" y="2941638"/>
          <p14:tracePt t="30414" x="2917825" y="2941638"/>
          <p14:tracePt t="30431" x="2895600" y="2941638"/>
          <p14:tracePt t="30448" x="2879725" y="2941638"/>
          <p14:tracePt t="30464" x="2865438" y="2941638"/>
          <p14:tracePt t="30481" x="2849563" y="2941638"/>
          <p14:tracePt t="30498" x="2841625" y="2941638"/>
          <p14:tracePt t="30514" x="2835275" y="2941638"/>
          <p14:tracePt t="30531" x="2819400" y="2941638"/>
          <p14:tracePt t="30548" x="2811463" y="2941638"/>
          <p14:tracePt t="30564" x="2781300" y="2941638"/>
          <p14:tracePt t="30581" x="2759075" y="2941638"/>
          <p14:tracePt t="30598" x="2743200" y="2941638"/>
          <p14:tracePt t="30614" x="2727325" y="2941638"/>
          <p14:tracePt t="30631" x="2713038" y="2941638"/>
          <p14:tracePt t="30648" x="2697163" y="2941638"/>
          <p14:tracePt t="30664" x="2689225" y="2941638"/>
          <p14:tracePt t="30681" x="2682875" y="2941638"/>
          <p14:tracePt t="30698" x="2674938" y="2941638"/>
          <p14:tracePt t="30717" x="2667000" y="2941638"/>
          <p14:tracePt t="30741" x="2659063" y="2941638"/>
          <p14:tracePt t="30757" x="2651125" y="2941638"/>
          <p14:tracePt t="30765" x="2644775" y="2941638"/>
          <p14:tracePt t="30789" x="2636838" y="2941638"/>
          <p14:tracePt t="30798" x="2628900" y="2941638"/>
          <p14:tracePt t="30814" x="2613025" y="2941638"/>
          <p14:tracePt t="30831" x="2590800" y="2941638"/>
          <p14:tracePt t="30848" x="2574925" y="2941638"/>
          <p14:tracePt t="30864" x="2560638" y="2941638"/>
          <p14:tracePt t="30881" x="2536825" y="2941638"/>
          <p14:tracePt t="30898" x="2522538" y="2941638"/>
          <p14:tracePt t="30914" x="2514600" y="2941638"/>
          <p14:tracePt t="30990" x="2506663" y="2941638"/>
          <p14:tracePt t="30998" x="2498725" y="2941638"/>
          <p14:tracePt t="31013" x="2492375" y="2941638"/>
          <p14:tracePt t="31029" x="2484438" y="2941638"/>
          <p14:tracePt t="31054" x="2468563" y="2941638"/>
          <p14:tracePt t="31085" x="2460625" y="2941638"/>
          <p14:tracePt t="31109" x="2454275" y="2941638"/>
          <p14:tracePt t="31117" x="2446338" y="2941638"/>
          <p14:tracePt t="31181" x="2438400" y="2941638"/>
          <p14:tracePt t="31213" x="2430463" y="2941638"/>
          <p14:tracePt t="31221" x="2416175" y="2933700"/>
          <p14:tracePt t="31231" x="2408238" y="2933700"/>
          <p14:tracePt t="31248" x="2378075" y="2925763"/>
          <p14:tracePt t="31264" x="2370138" y="2925763"/>
          <p14:tracePt t="31281" x="2362200" y="2925763"/>
          <p14:tracePt t="31298" x="2354263" y="2917825"/>
          <p14:tracePt t="31421" x="2346325" y="2917825"/>
          <p14:tracePt t="31438" x="2332038" y="2917825"/>
          <p14:tracePt t="31453" x="2324100" y="2917825"/>
          <p14:tracePt t="31469" x="2316163" y="2917825"/>
          <p14:tracePt t="31501" x="2308225" y="2917825"/>
          <p14:tracePt t="31565" x="2301875" y="2917825"/>
          <p14:tracePt t="31581" x="2293938" y="2917825"/>
          <p14:tracePt t="31589" x="2278063" y="2917825"/>
          <p14:tracePt t="31598" x="2263775" y="2917825"/>
          <p14:tracePt t="31614" x="2239963" y="2917825"/>
          <p14:tracePt t="31631" x="2232025" y="2917825"/>
          <p14:tracePt t="33149" x="2239963" y="2917825"/>
          <p14:tracePt t="33157" x="2247900" y="2917825"/>
          <p14:tracePt t="33166" x="2255838" y="2917825"/>
          <p14:tracePt t="33182" x="2263775" y="2917825"/>
          <p14:tracePt t="33199" x="2278063" y="2917825"/>
          <p14:tracePt t="33215" x="2293938" y="2917825"/>
          <p14:tracePt t="33232" x="2324100" y="2917825"/>
          <p14:tracePt t="33249" x="2354263" y="2925763"/>
          <p14:tracePt t="33266" x="2392363" y="2933700"/>
          <p14:tracePt t="33282" x="2430463" y="2941638"/>
          <p14:tracePt t="33298" x="2468563" y="2949575"/>
          <p14:tracePt t="33315" x="2498725" y="2955925"/>
          <p14:tracePt t="33333" x="2568575" y="2971800"/>
          <p14:tracePt t="33348" x="2644775" y="2994025"/>
          <p14:tracePt t="33365" x="2727325" y="3017838"/>
          <p14:tracePt t="33382" x="2835275" y="3048000"/>
          <p14:tracePt t="33398" x="2933700" y="3078163"/>
          <p14:tracePt t="33415" x="3009900" y="3094038"/>
          <p14:tracePt t="33432" x="3086100" y="3124200"/>
          <p14:tracePt t="33449" x="3178175" y="3146425"/>
          <p14:tracePt t="33465" x="3268663" y="3178175"/>
          <p14:tracePt t="33482" x="3398838" y="3208338"/>
          <p14:tracePt t="33499" x="3565525" y="3238500"/>
          <p14:tracePt t="33502" x="3657600" y="3254375"/>
          <p14:tracePt t="33515" x="3771900" y="3268663"/>
          <p14:tracePt t="33532" x="4114800" y="3314700"/>
          <p14:tracePt t="33549" x="4321175" y="3344863"/>
          <p14:tracePt t="33565" x="4511675" y="3375025"/>
          <p14:tracePt t="33582" x="4670425" y="3398838"/>
          <p14:tracePt t="33599" x="4784725" y="3413125"/>
          <p14:tracePt t="33615" x="4822825" y="3421063"/>
          <p14:tracePt t="33632" x="4830763" y="3421063"/>
          <p14:tracePt t="33669" x="4846638" y="3421063"/>
          <p14:tracePt t="33701" x="4860925" y="3421063"/>
          <p14:tracePt t="33710" x="4868863" y="3421063"/>
          <p14:tracePt t="33717" x="4884738" y="3421063"/>
          <p14:tracePt t="33732" x="4945063" y="3436938"/>
          <p14:tracePt t="33749" x="5029200" y="3436938"/>
          <p14:tracePt t="33765" x="5121275" y="3436938"/>
          <p14:tracePt t="33782" x="5165725" y="3444875"/>
          <p14:tracePt t="33965" x="5173663" y="3444875"/>
          <p14:tracePt t="33997" x="5181600" y="3436938"/>
          <p14:tracePt t="34022" x="5189538" y="3436938"/>
          <p14:tracePt t="34037" x="5189538" y="3429000"/>
          <p14:tracePt t="34045" x="5197475" y="3429000"/>
          <p14:tracePt t="34061" x="5203825" y="3413125"/>
          <p14:tracePt t="34077" x="5211763" y="3413125"/>
          <p14:tracePt t="34086" x="5219700" y="3406775"/>
          <p14:tracePt t="34101" x="5227638" y="3390900"/>
          <p14:tracePt t="34117" x="5235575" y="3382963"/>
          <p14:tracePt t="34133" x="5241925" y="3375025"/>
          <p14:tracePt t="34149" x="5241925" y="3360738"/>
          <p14:tracePt t="34229" x="5241925" y="3352800"/>
          <p14:tracePt t="34254" x="5241925" y="3344863"/>
          <p14:tracePt t="34269" x="5249863" y="3330575"/>
          <p14:tracePt t="34285" x="5249863" y="3322638"/>
          <p14:tracePt t="34293" x="5249863" y="3314700"/>
          <p14:tracePt t="34310" x="5249863" y="3306763"/>
          <p14:tracePt t="34373" x="5249863" y="3298825"/>
          <p14:tracePt t="34398" x="5257800" y="3292475"/>
          <p14:tracePt t="34421" x="5257800" y="3284538"/>
          <p14:tracePt t="34429" x="5257800" y="3276600"/>
          <p14:tracePt t="34501" x="5257800" y="3268663"/>
          <p14:tracePt t="34541" x="5257800" y="3260725"/>
          <p14:tracePt t="34565" x="5257800" y="3254375"/>
          <p14:tracePt t="34589" x="5257800" y="3246438"/>
          <p14:tracePt t="34597" x="5257800" y="3238500"/>
          <p14:tracePt t="34621" x="5257800" y="3230563"/>
          <p14:tracePt t="34653" x="5257800" y="3222625"/>
          <p14:tracePt t="34678" x="5257800" y="3216275"/>
          <p14:tracePt t="34701" x="5257800" y="3208338"/>
          <p14:tracePt t="34741" x="5257800" y="3200400"/>
          <p14:tracePt t="34789" x="5257800" y="3192463"/>
          <p14:tracePt t="34814" x="5257800" y="3184525"/>
          <p14:tracePt t="34821" x="5257800" y="3178175"/>
          <p14:tracePt t="34845" x="5257800" y="3170238"/>
          <p14:tracePt t="34885" x="5257800" y="3162300"/>
          <p14:tracePt t="34941" x="5257800" y="3154363"/>
          <p14:tracePt t="34966" x="5257800" y="3146425"/>
          <p14:tracePt t="35005" x="5257800" y="3140075"/>
          <p14:tracePt t="35133" x="5257800" y="3132138"/>
          <p14:tracePt t="35165" x="5257800" y="3124200"/>
          <p14:tracePt t="35173" x="5257800" y="3116263"/>
          <p14:tracePt t="35205" x="5257800" y="3108325"/>
          <p14:tracePt t="35469" x="5249863" y="3108325"/>
          <p14:tracePt t="35533" x="5235575" y="3108325"/>
          <p14:tracePt t="35589" x="5227638" y="3108325"/>
          <p14:tracePt t="35606" x="5227638" y="3116263"/>
          <p14:tracePt t="35629" x="5219700" y="3116263"/>
          <p14:tracePt t="35637" x="5211763" y="3116263"/>
          <p14:tracePt t="35661" x="5203825" y="3124200"/>
          <p14:tracePt t="35693" x="5197475" y="3124200"/>
          <p14:tracePt t="35717" x="5189538" y="3132138"/>
          <p14:tracePt t="35725" x="5181600" y="3132138"/>
          <p14:tracePt t="35741" x="5181600" y="3140075"/>
          <p14:tracePt t="35757" x="5173663" y="3146425"/>
          <p14:tracePt t="35789" x="5165725" y="3154363"/>
          <p14:tracePt t="35814" x="5159375" y="3154363"/>
          <p14:tracePt t="35821" x="5151438" y="3162300"/>
          <p14:tracePt t="35861" x="5143500" y="3162300"/>
          <p14:tracePt t="35877" x="5143500" y="3170238"/>
          <p14:tracePt t="35885" x="5135563" y="3178175"/>
          <p14:tracePt t="35909" x="5127625" y="3178175"/>
          <p14:tracePt t="35917" x="5121275" y="3184525"/>
          <p14:tracePt t="35941" x="5113338" y="3184525"/>
          <p14:tracePt t="35965" x="5113338" y="3192463"/>
          <p14:tracePt t="35981" x="5105400" y="3192463"/>
          <p14:tracePt t="36022" x="5097463" y="3192463"/>
          <p14:tracePt t="36029" x="5089525" y="3192463"/>
          <p14:tracePt t="36037" x="5083175" y="3192463"/>
          <p14:tracePt t="36069" x="5075238" y="3200400"/>
          <p14:tracePt t="36093" x="5067300" y="3200400"/>
          <p14:tracePt t="36109" x="5059363" y="3200400"/>
          <p14:tracePt t="36126" x="5059363" y="3208338"/>
          <p14:tracePt t="36133" x="5051425" y="3208338"/>
          <p14:tracePt t="36149" x="5037138" y="3216275"/>
          <p14:tracePt t="36173" x="5029200" y="3222625"/>
          <p14:tracePt t="36189" x="5021263" y="3230563"/>
          <p14:tracePt t="36197" x="5013325" y="3230563"/>
          <p14:tracePt t="36213" x="5006975" y="3230563"/>
          <p14:tracePt t="36237" x="4991100" y="3238500"/>
          <p14:tracePt t="36261" x="4983163" y="3238500"/>
          <p14:tracePt t="36285" x="4975225" y="3238500"/>
          <p14:tracePt t="36310" x="4975225" y="3246438"/>
          <p14:tracePt t="36317" x="4968875" y="3246438"/>
          <p14:tracePt t="36341" x="4960938" y="3246438"/>
          <p14:tracePt t="36357" x="4953000" y="3254375"/>
          <p14:tracePt t="36381" x="4945063" y="3260725"/>
          <p14:tracePt t="36406" x="4937125" y="3260725"/>
          <p14:tracePt t="36421" x="4930775" y="3260725"/>
          <p14:tracePt t="36453" x="4922838" y="3268663"/>
          <p14:tracePt t="36485" x="4914900" y="3268663"/>
          <p14:tracePt t="36493" x="4906963" y="3276600"/>
          <p14:tracePt t="36501" x="4906963" y="3284538"/>
          <p14:tracePt t="36516" x="4899025" y="3284538"/>
          <p14:tracePt t="36533" x="4892675" y="3284538"/>
          <p14:tracePt t="36550" x="4884738" y="3284538"/>
          <p14:tracePt t="36566" x="4884738" y="3292475"/>
          <p14:tracePt t="36583" x="4876800" y="3292475"/>
          <p14:tracePt t="36605" x="4876800" y="3298825"/>
          <p14:tracePt t="36616" x="4868863" y="3298825"/>
          <p14:tracePt t="36637" x="4860925" y="3306763"/>
          <p14:tracePt t="36650" x="4854575" y="3306763"/>
          <p14:tracePt t="36666" x="4846638" y="3314700"/>
          <p14:tracePt t="36683" x="4838700" y="3322638"/>
          <p14:tracePt t="36700" x="4830763" y="3322638"/>
          <p14:tracePt t="36716" x="4822825" y="3330575"/>
          <p14:tracePt t="36750" x="4816475" y="3330575"/>
          <p14:tracePt t="36814" x="4800600" y="3344863"/>
          <p14:tracePt t="36829" x="4784725" y="3352800"/>
          <p14:tracePt t="36837" x="4770438" y="3360738"/>
          <p14:tracePt t="36850" x="4770438" y="3368675"/>
          <p14:tracePt t="36866" x="4754563" y="3375025"/>
          <p14:tracePt t="36883" x="4740275" y="3382963"/>
          <p14:tracePt t="36949" x="4732338" y="3390900"/>
          <p14:tracePt t="36965" x="4724400" y="3390900"/>
          <p14:tracePt t="36981" x="4716463" y="3398838"/>
          <p14:tracePt t="36997" x="4702175" y="3406775"/>
          <p14:tracePt t="37013" x="4702175" y="3413125"/>
          <p14:tracePt t="37077" x="4694238" y="3413125"/>
          <p14:tracePt t="37125" x="4678363" y="3421063"/>
          <p14:tracePt t="37149" x="4670425" y="3421063"/>
          <p14:tracePt t="37173" x="4664075" y="3421063"/>
          <p14:tracePt t="37190" x="4656138" y="3421063"/>
          <p14:tracePt t="37197" x="4648200" y="3421063"/>
          <p14:tracePt t="37213" x="4640263" y="3429000"/>
          <p14:tracePt t="37221" x="4632325" y="3429000"/>
          <p14:tracePt t="37233" x="4625975" y="3436938"/>
          <p14:tracePt t="37250" x="4610100" y="3436938"/>
          <p14:tracePt t="37266" x="4587875" y="3444875"/>
          <p14:tracePt t="37437" x="4579938" y="3444875"/>
          <p14:tracePt t="37461" x="4579938" y="3436938"/>
          <p14:tracePt t="37477" x="4572000" y="3429000"/>
          <p14:tracePt t="37557" x="4572000" y="3421063"/>
          <p14:tracePt t="37581" x="4572000" y="3413125"/>
          <p14:tracePt t="37597" x="4572000" y="3406775"/>
          <p14:tracePt t="37605" x="4564063" y="3398838"/>
          <p14:tracePt t="37629" x="4564063" y="3390900"/>
          <p14:tracePt t="37645" x="4564063" y="3382963"/>
          <p14:tracePt t="37677" x="4564063" y="3375025"/>
          <p14:tracePt t="37685" x="4564063" y="3368675"/>
          <p14:tracePt t="37701" x="4564063" y="3360738"/>
          <p14:tracePt t="37717" x="4564063" y="3352800"/>
          <p14:tracePt t="37733" x="4564063" y="3344863"/>
          <p14:tracePt t="37742" x="4564063" y="3336925"/>
          <p14:tracePt t="37757" x="4564063" y="3330575"/>
          <p14:tracePt t="37773" x="4572000" y="3322638"/>
          <p14:tracePt t="37797" x="4572000" y="3314700"/>
          <p14:tracePt t="37814" x="4572000" y="3306763"/>
          <p14:tracePt t="37845" x="4579938" y="3298825"/>
          <p14:tracePt t="37861" x="4579938" y="3292475"/>
          <p14:tracePt t="37877" x="4587875" y="3284538"/>
          <p14:tracePt t="37885" x="4594225" y="3276600"/>
          <p14:tracePt t="37893" x="4594225" y="3268663"/>
          <p14:tracePt t="37909" x="4602163" y="3260725"/>
          <p14:tracePt t="37933" x="4602163" y="3254375"/>
          <p14:tracePt t="37965" x="4610100" y="3246438"/>
          <p14:tracePt t="37997" x="4618038" y="3238500"/>
          <p14:tracePt t="38055" x="4618038" y="3230563"/>
          <p14:tracePt t="38086" x="4618038" y="3222625"/>
          <p14:tracePt t="38101" x="4625975" y="3216275"/>
          <p14:tracePt t="38109" x="4625975" y="3208338"/>
          <p14:tracePt t="38117" x="4625975" y="3200400"/>
          <p14:tracePt t="38134" x="4632325" y="3200400"/>
          <p14:tracePt t="38150" x="4632325" y="3184525"/>
          <p14:tracePt t="38173" x="4640263" y="3178175"/>
          <p14:tracePt t="38189" x="4648200" y="3178175"/>
          <p14:tracePt t="38201" x="4648200" y="3170238"/>
          <p14:tracePt t="38229" x="4656138" y="3162300"/>
          <p14:tracePt t="38237" x="4656138" y="3154363"/>
          <p14:tracePt t="38269" x="4664075" y="3146425"/>
          <p14:tracePt t="38285" x="4664075" y="3140075"/>
          <p14:tracePt t="38318" x="4670425" y="3132138"/>
          <p14:tracePt t="38341" x="4678363" y="3124200"/>
          <p14:tracePt t="38373" x="4678363" y="3116263"/>
          <p14:tracePt t="38390" x="4686300" y="3116263"/>
          <p14:tracePt t="38398" x="4686300" y="3108325"/>
          <p14:tracePt t="38421" x="4694238" y="3101975"/>
          <p14:tracePt t="38445" x="4694238" y="3094038"/>
          <p14:tracePt t="38469" x="4702175" y="3086100"/>
          <p14:tracePt t="38485" x="4708525" y="3086100"/>
          <p14:tracePt t="38501" x="4708525" y="3078163"/>
          <p14:tracePt t="38853" x="4702175" y="3078163"/>
          <p14:tracePt t="38869" x="4702175" y="3094038"/>
          <p14:tracePt t="38877" x="4694238" y="3094038"/>
          <p14:tracePt t="38885" x="4694238" y="3101975"/>
          <p14:tracePt t="38901" x="4686300" y="3108325"/>
          <p14:tracePt t="38917" x="4678363" y="3124200"/>
          <p14:tracePt t="38934" x="4670425" y="3132138"/>
          <p14:tracePt t="38950" x="4656138" y="3146425"/>
          <p14:tracePt t="38967" x="4656138" y="3154363"/>
          <p14:tracePt t="38984" x="4640263" y="3170238"/>
          <p14:tracePt t="39000" x="4632325" y="3184525"/>
          <p14:tracePt t="39017" x="4618038" y="3200400"/>
          <p14:tracePt t="39034" x="4610100" y="3216275"/>
          <p14:tracePt t="39036" x="4610100" y="3222625"/>
          <p14:tracePt t="39050" x="4602163" y="3238500"/>
          <p14:tracePt t="39067" x="4594225" y="3246438"/>
          <p14:tracePt t="39070" x="4594225" y="3254375"/>
          <p14:tracePt t="39086" x="4594225" y="3260725"/>
          <p14:tracePt t="39100" x="4587875" y="3268663"/>
          <p14:tracePt t="39117" x="4579938" y="3284538"/>
          <p14:tracePt t="39134" x="4572000" y="3314700"/>
          <p14:tracePt t="39151" x="4556125" y="3336925"/>
          <p14:tracePt t="39167" x="4556125" y="3352800"/>
          <p14:tracePt t="39184" x="4549775" y="3368675"/>
          <p14:tracePt t="39200" x="4549775" y="3375025"/>
          <p14:tracePt t="39217" x="4549775" y="3382963"/>
          <p14:tracePt t="39237" x="4549775" y="3390900"/>
          <p14:tracePt t="39251" x="4549775" y="3398838"/>
          <p14:tracePt t="39267" x="4549775" y="3406775"/>
          <p14:tracePt t="39284" x="4549775" y="3429000"/>
          <p14:tracePt t="39301" x="4549775" y="3459163"/>
          <p14:tracePt t="39317" x="4549775" y="3475038"/>
          <p14:tracePt t="39334" x="4549775" y="3482975"/>
          <p14:tracePt t="39351" x="4556125" y="3489325"/>
          <p14:tracePt t="39367" x="4556125" y="3497263"/>
          <p14:tracePt t="39384" x="4564063" y="3497263"/>
          <p14:tracePt t="39401" x="4587875" y="3513138"/>
          <p14:tracePt t="39417" x="4625975" y="3513138"/>
          <p14:tracePt t="39434" x="4686300" y="3521075"/>
          <p14:tracePt t="39451" x="4740275" y="3535363"/>
          <p14:tracePt t="39467" x="4770438" y="3543300"/>
          <p14:tracePt t="39468" x="4784725" y="3543300"/>
          <p14:tracePt t="39484" x="4808538" y="3543300"/>
          <p14:tracePt t="39501" x="4822825" y="3543300"/>
          <p14:tracePt t="39517" x="4854575" y="3559175"/>
          <p14:tracePt t="39534" x="4876800" y="3559175"/>
          <p14:tracePt t="39551" x="4906963" y="3559175"/>
          <p14:tracePt t="39567" x="4960938" y="3543300"/>
          <p14:tracePt t="39585" x="5021263" y="3543300"/>
          <p14:tracePt t="39601" x="5121275" y="3513138"/>
          <p14:tracePt t="39617" x="5211763" y="3475038"/>
          <p14:tracePt t="39634" x="5287963" y="3436938"/>
          <p14:tracePt t="39651" x="5326063" y="3406775"/>
          <p14:tracePt t="39653" x="5349875" y="3390900"/>
          <p14:tracePt t="39677" x="5356225" y="3382963"/>
          <p14:tracePt t="40332" x="5356225" y="3368675"/>
          <p14:tracePt t="40341" x="5341938" y="3360738"/>
          <p14:tracePt t="40341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5.8|2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7.9|5.7|5.4|9.9|23.3|2.6|49.4|3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3.2|5|47.2|22.4|9|36.5|14.5|2.8|20.4|1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6.8|8.1|13.1|4.1|3.9|3.8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7.1|25|8.2|49|6.2|6.6|3.8|15.3"/>
</p:tagLst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8344</TotalTime>
  <Words>541</Words>
  <Application>Microsoft Office PowerPoint</Application>
  <PresentationFormat>Widescreen</PresentationFormat>
  <Paragraphs>108</Paragraphs>
  <Slides>6</Slides>
  <Notes>0</Notes>
  <HiddenSlides>0</HiddenSlides>
  <MMClips>6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Calisto MT</vt:lpstr>
      <vt:lpstr>Times New Roman</vt:lpstr>
      <vt:lpstr>Wingdings 2</vt:lpstr>
      <vt:lpstr>Office Theme</vt:lpstr>
      <vt:lpstr> CURSO DE AGRONOMIA   Prof. Sergio Duarte</vt:lpstr>
      <vt:lpstr>BOMBAS EM SÉRIE E EM PARALELO                     (Aula 12.3)</vt:lpstr>
      <vt:lpstr>Outros dados para o dimensionamento</vt:lpstr>
      <vt:lpstr>Continuação do Projeto</vt:lpstr>
      <vt:lpstr>Continuação do Projeto</vt:lpstr>
      <vt:lpstr>Finalização do Projeto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</dc:creator>
  <cp:lastModifiedBy>User</cp:lastModifiedBy>
  <cp:revision>1009</cp:revision>
  <dcterms:created xsi:type="dcterms:W3CDTF">2018-09-13T21:05:33Z</dcterms:created>
  <dcterms:modified xsi:type="dcterms:W3CDTF">2020-10-23T20:07:00Z</dcterms:modified>
</cp:coreProperties>
</file>