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"/>
  </p:notesMasterIdLst>
  <p:sldIdLst>
    <p:sldId id="290" r:id="rId2"/>
    <p:sldId id="371" r:id="rId3"/>
    <p:sldId id="372" r:id="rId4"/>
    <p:sldId id="378" r:id="rId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C533BC5-EBE6-8F4C-AEDE-D0C1FCFB11D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144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3887C-6E5B-0F4C-AE49-8F919F676FD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98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DA36-63ED-0C4E-A126-66A83A37AA9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27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CF452-EB02-B244-B486-E2D8534B60C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11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ED762-FF06-7B4A-BB9B-67B9EF83B19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40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DF089-EEE9-7E45-A2DE-0A58756EA09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01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EE30A-2118-F74C-A8F1-94F26F81B7E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42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08EF0-F89F-FB42-8EB3-6B22676313C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22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576EB-1A90-2346-B305-FAAA9365CF0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18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C66B-9864-4242-962A-A69A37FEFC9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77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3D77-4AEA-304A-8185-4F1474352E2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57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5263-4B49-2342-A3AF-B50456FD2F7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60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3C96B931-1621-C444-8CBB-3BB13265A87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isciplinas.stoa.usp.b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35272" y="15874"/>
            <a:ext cx="9108728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dirty="0">
                <a:solidFill>
                  <a:srgbClr val="000000"/>
                </a:solidFill>
              </a:rPr>
              <a:t>Bem vindos à aula </a:t>
            </a:r>
            <a:r>
              <a:rPr lang="pt-BR" dirty="0" smtClean="0">
                <a:solidFill>
                  <a:srgbClr val="000000"/>
                </a:solidFill>
              </a:rPr>
              <a:t>3</a:t>
            </a:r>
            <a:endParaRPr lang="pt-BR" dirty="0">
              <a:solidFill>
                <a:srgbClr val="000000"/>
              </a:solidFill>
            </a:endParaRPr>
          </a:p>
          <a:p>
            <a:pPr eaLnBrk="1" hangingPunct="1"/>
            <a:endParaRPr lang="pt-BR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dirty="0" err="1" smtClean="0"/>
              <a:t>Recados</a:t>
            </a:r>
            <a:r>
              <a:rPr lang="en-US" dirty="0"/>
              <a:t>: </a:t>
            </a:r>
            <a:r>
              <a:rPr lang="en-US" dirty="0" err="1"/>
              <a:t>Cadastramento</a:t>
            </a:r>
            <a:r>
              <a:rPr lang="en-US" dirty="0"/>
              <a:t> e </a:t>
            </a:r>
            <a:r>
              <a:rPr lang="en-US" dirty="0" err="1"/>
              <a:t>acesso</a:t>
            </a:r>
            <a:r>
              <a:rPr lang="en-US" dirty="0"/>
              <a:t> no STOA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Faça</a:t>
            </a:r>
            <a:r>
              <a:rPr lang="en-US" dirty="0"/>
              <a:t> 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cadastro</a:t>
            </a:r>
            <a:r>
              <a:rPr lang="en-US" dirty="0"/>
              <a:t> e realize o </a:t>
            </a:r>
            <a:r>
              <a:rPr lang="en-US" dirty="0" err="1"/>
              <a:t>primeiro</a:t>
            </a:r>
            <a:r>
              <a:rPr lang="en-US" dirty="0"/>
              <a:t> </a:t>
            </a:r>
            <a:r>
              <a:rPr lang="en-US" dirty="0" err="1"/>
              <a:t>acesso</a:t>
            </a:r>
            <a:r>
              <a:rPr lang="en-US" dirty="0"/>
              <a:t> o </a:t>
            </a:r>
            <a:r>
              <a:rPr lang="en-US" dirty="0" err="1"/>
              <a:t>quanto</a:t>
            </a:r>
            <a:r>
              <a:rPr lang="en-US" dirty="0"/>
              <a:t> antes.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hlinkClick r:id="rId2"/>
              </a:rPr>
              <a:t>http://disciplinas.stoa.usp.br/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Livros-texto</a:t>
            </a:r>
            <a:r>
              <a:rPr lang="en-US" dirty="0"/>
              <a:t>: Física 1 – H. M. </a:t>
            </a:r>
            <a:r>
              <a:rPr lang="en-US" dirty="0" err="1"/>
              <a:t>Nussenzveig</a:t>
            </a:r>
            <a:endParaRPr lang="en-US" dirty="0"/>
          </a:p>
          <a:p>
            <a:pPr eaLnBrk="1" hangingPunct="1"/>
            <a:endParaRPr lang="en-US" dirty="0"/>
          </a:p>
          <a:p>
            <a:r>
              <a:rPr lang="en-US" dirty="0" err="1"/>
              <a:t>Aulas</a:t>
            </a:r>
            <a:r>
              <a:rPr lang="en-US" dirty="0"/>
              <a:t> de </a:t>
            </a:r>
            <a:r>
              <a:rPr lang="en-US" dirty="0" err="1"/>
              <a:t>exercícios</a:t>
            </a:r>
            <a:r>
              <a:rPr lang="en-US" dirty="0"/>
              <a:t>: 	</a:t>
            </a:r>
            <a:r>
              <a:rPr lang="pt-BR" dirty="0"/>
              <a:t>Quarta-feira: 13:10 às 14:50</a:t>
            </a:r>
          </a:p>
          <a:p>
            <a:r>
              <a:rPr lang="pt-BR" dirty="0"/>
              <a:t>	Sala: C2-01	Sexta-feira: 13:10 às 14:50 (primeiro horário)</a:t>
            </a:r>
          </a:p>
          <a:p>
            <a:r>
              <a:rPr lang="pt-BR" dirty="0"/>
              <a:t>			Sexta-feira: 15:00 às 16:40 (segundo horário) </a:t>
            </a:r>
          </a:p>
          <a:p>
            <a:pPr eaLnBrk="1" hangingPunct="1"/>
            <a:endParaRPr lang="en-US" dirty="0"/>
          </a:p>
          <a:p>
            <a:pPr eaLnBrk="1" hangingPunct="1"/>
            <a:endParaRPr lang="pt-B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viteFrederiq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087"/>
            <a:ext cx="9144000" cy="63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3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4" y="2354048"/>
            <a:ext cx="6509323" cy="2155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0"/>
            <a:ext cx="7389112" cy="2577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44" y="4509120"/>
            <a:ext cx="8238856" cy="23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5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1205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5515</TotalTime>
  <Words>47</Words>
  <Application>Microsoft Macintosh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3_Design padrão</vt:lpstr>
      <vt:lpstr>PowerPoint Presentation</vt:lpstr>
      <vt:lpstr>PowerPoint Presentation</vt:lpstr>
      <vt:lpstr>PowerPoint Presentation</vt:lpstr>
      <vt:lpstr>PowerPoint Presentation</vt:lpstr>
    </vt:vector>
  </TitlesOfParts>
  <Manager/>
  <Company>lmcal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3: Forças</dc:title>
  <dc:subject/>
  <dc:creator>martinelli</dc:creator>
  <cp:keywords/>
  <dc:description/>
  <cp:lastModifiedBy>Marcelo Martinelli</cp:lastModifiedBy>
  <cp:revision>45</cp:revision>
  <dcterms:created xsi:type="dcterms:W3CDTF">2010-03-01T21:01:48Z</dcterms:created>
  <dcterms:modified xsi:type="dcterms:W3CDTF">2017-03-27T14:12:07Z</dcterms:modified>
  <cp:category/>
</cp:coreProperties>
</file>