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av" ContentType="audio/x-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Lst>
  <p:notesMasterIdLst>
    <p:notesMasterId r:id="rId23"/>
  </p:notesMasterIdLst>
  <p:handoutMasterIdLst>
    <p:handoutMasterId r:id="rId24"/>
  </p:handoutMasterIdLst>
  <p:sldIdLst>
    <p:sldId id="257" r:id="rId2"/>
    <p:sldId id="258" r:id="rId3"/>
    <p:sldId id="259" r:id="rId4"/>
    <p:sldId id="260" r:id="rId5"/>
    <p:sldId id="350" r:id="rId6"/>
    <p:sldId id="351" r:id="rId7"/>
    <p:sldId id="353" r:id="rId8"/>
    <p:sldId id="354" r:id="rId9"/>
    <p:sldId id="304" r:id="rId10"/>
    <p:sldId id="327" r:id="rId11"/>
    <p:sldId id="328" r:id="rId12"/>
    <p:sldId id="355" r:id="rId13"/>
    <p:sldId id="305" r:id="rId14"/>
    <p:sldId id="356" r:id="rId15"/>
    <p:sldId id="307" r:id="rId16"/>
    <p:sldId id="312" r:id="rId17"/>
    <p:sldId id="320" r:id="rId18"/>
    <p:sldId id="346" r:id="rId19"/>
    <p:sldId id="347" r:id="rId20"/>
    <p:sldId id="361" r:id="rId21"/>
    <p:sldId id="362" r:id="rId22"/>
  </p:sldIdLst>
  <p:sldSz cx="9906000" cy="6858000" type="A4"/>
  <p:notesSz cx="7099300" cy="10234613"/>
  <p:defaultTextStyle>
    <a:defPPr>
      <a:defRPr lang="pt-PT"/>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5pPr>
    <a:lvl6pPr marL="2286000" algn="l" defTabSz="914400" rtl="0" eaLnBrk="1" latinLnBrk="0" hangingPunct="1">
      <a:defRPr b="1" kern="1200">
        <a:solidFill>
          <a:schemeClr val="tx1"/>
        </a:solidFill>
        <a:latin typeface="Arial" panose="020B0604020202020204" pitchFamily="34" charset="0"/>
        <a:ea typeface="+mn-ea"/>
        <a:cs typeface="+mn-cs"/>
      </a:defRPr>
    </a:lvl6pPr>
    <a:lvl7pPr marL="2743200" algn="l" defTabSz="914400" rtl="0" eaLnBrk="1" latinLnBrk="0" hangingPunct="1">
      <a:defRPr b="1" kern="1200">
        <a:solidFill>
          <a:schemeClr val="tx1"/>
        </a:solidFill>
        <a:latin typeface="Arial" panose="020B0604020202020204" pitchFamily="34" charset="0"/>
        <a:ea typeface="+mn-ea"/>
        <a:cs typeface="+mn-cs"/>
      </a:defRPr>
    </a:lvl7pPr>
    <a:lvl8pPr marL="3200400" algn="l" defTabSz="914400" rtl="0" eaLnBrk="1" latinLnBrk="0" hangingPunct="1">
      <a:defRPr b="1" kern="1200">
        <a:solidFill>
          <a:schemeClr val="tx1"/>
        </a:solidFill>
        <a:latin typeface="Arial" panose="020B0604020202020204" pitchFamily="34" charset="0"/>
        <a:ea typeface="+mn-ea"/>
        <a:cs typeface="+mn-cs"/>
      </a:defRPr>
    </a:lvl8pPr>
    <a:lvl9pPr marL="3657600" algn="l" defTabSz="914400" rtl="0" eaLnBrk="1" latinLnBrk="0" hangingPunct="1">
      <a:defRPr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864">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0E0F0"/>
    <a:srgbClr val="990000"/>
    <a:srgbClr val="FF9966"/>
    <a:srgbClr val="00005C"/>
    <a:srgbClr val="FF0000"/>
    <a:srgbClr val="FFFF00"/>
    <a:srgbClr val="FCFE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76" autoAdjust="0"/>
    <p:restoredTop sz="99836" autoAdjust="0"/>
  </p:normalViewPr>
  <p:slideViewPr>
    <p:cSldViewPr>
      <p:cViewPr varScale="1">
        <p:scale>
          <a:sx n="99" d="100"/>
          <a:sy n="99" d="100"/>
        </p:scale>
        <p:origin x="966" y="84"/>
      </p:cViewPr>
      <p:guideLst>
        <p:guide orient="horz" pos="864"/>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74988" cy="512763"/>
          </a:xfrm>
          <a:prstGeom prst="rect">
            <a:avLst/>
          </a:prstGeom>
          <a:noFill/>
          <a:ln w="9525">
            <a:noFill/>
            <a:miter lim="800000"/>
            <a:headEnd/>
            <a:tailEnd/>
          </a:ln>
          <a:effectLst/>
        </p:spPr>
        <p:txBody>
          <a:bodyPr vert="horz" wrap="square" lIns="99030" tIns="49514" rIns="99030" bIns="49514" numCol="1" anchor="t" anchorCtr="0" compatLnSpc="1">
            <a:prstTxWarp prst="textNoShape">
              <a:avLst/>
            </a:prstTxWarp>
          </a:bodyPr>
          <a:lstStyle>
            <a:lvl1pPr defTabSz="992188" eaLnBrk="1" hangingPunct="1">
              <a:defRPr sz="1200" b="0">
                <a:latin typeface="Times New Roman" pitchFamily="18" charset="0"/>
              </a:defRPr>
            </a:lvl1pPr>
          </a:lstStyle>
          <a:p>
            <a:pPr>
              <a:defRPr/>
            </a:pPr>
            <a:endParaRPr lang="pt-BR"/>
          </a:p>
        </p:txBody>
      </p:sp>
      <p:sp>
        <p:nvSpPr>
          <p:cNvPr id="23555" name="Rectangle 3"/>
          <p:cNvSpPr>
            <a:spLocks noGrp="1" noChangeArrowheads="1"/>
          </p:cNvSpPr>
          <p:nvPr>
            <p:ph type="dt" sz="quarter" idx="1"/>
          </p:nvPr>
        </p:nvSpPr>
        <p:spPr bwMode="auto">
          <a:xfrm>
            <a:off x="4024313" y="0"/>
            <a:ext cx="3074987" cy="512763"/>
          </a:xfrm>
          <a:prstGeom prst="rect">
            <a:avLst/>
          </a:prstGeom>
          <a:noFill/>
          <a:ln w="9525">
            <a:noFill/>
            <a:miter lim="800000"/>
            <a:headEnd/>
            <a:tailEnd/>
          </a:ln>
          <a:effectLst/>
        </p:spPr>
        <p:txBody>
          <a:bodyPr vert="horz" wrap="square" lIns="99030" tIns="49514" rIns="99030" bIns="49514" numCol="1" anchor="t" anchorCtr="0" compatLnSpc="1">
            <a:prstTxWarp prst="textNoShape">
              <a:avLst/>
            </a:prstTxWarp>
          </a:bodyPr>
          <a:lstStyle>
            <a:lvl1pPr algn="r" defTabSz="992188" eaLnBrk="1" hangingPunct="1">
              <a:defRPr sz="1200" b="0">
                <a:latin typeface="Times New Roman" pitchFamily="18" charset="0"/>
              </a:defRPr>
            </a:lvl1pPr>
          </a:lstStyle>
          <a:p>
            <a:pPr>
              <a:defRPr/>
            </a:pPr>
            <a:endParaRPr lang="pt-BR"/>
          </a:p>
        </p:txBody>
      </p:sp>
      <p:sp>
        <p:nvSpPr>
          <p:cNvPr id="23556" name="Rectangle 4"/>
          <p:cNvSpPr>
            <a:spLocks noGrp="1" noChangeArrowheads="1"/>
          </p:cNvSpPr>
          <p:nvPr>
            <p:ph type="ftr" sz="quarter" idx="2"/>
          </p:nvPr>
        </p:nvSpPr>
        <p:spPr bwMode="auto">
          <a:xfrm>
            <a:off x="0" y="9721850"/>
            <a:ext cx="3074988" cy="512763"/>
          </a:xfrm>
          <a:prstGeom prst="rect">
            <a:avLst/>
          </a:prstGeom>
          <a:noFill/>
          <a:ln w="9525">
            <a:noFill/>
            <a:miter lim="800000"/>
            <a:headEnd/>
            <a:tailEnd/>
          </a:ln>
          <a:effectLst/>
        </p:spPr>
        <p:txBody>
          <a:bodyPr vert="horz" wrap="square" lIns="99030" tIns="49514" rIns="99030" bIns="49514" numCol="1" anchor="b" anchorCtr="0" compatLnSpc="1">
            <a:prstTxWarp prst="textNoShape">
              <a:avLst/>
            </a:prstTxWarp>
          </a:bodyPr>
          <a:lstStyle>
            <a:lvl1pPr defTabSz="992188" eaLnBrk="1" hangingPunct="1">
              <a:defRPr sz="1200" b="0">
                <a:latin typeface="Times New Roman" pitchFamily="18" charset="0"/>
              </a:defRPr>
            </a:lvl1pPr>
          </a:lstStyle>
          <a:p>
            <a:pPr>
              <a:defRPr/>
            </a:pPr>
            <a:endParaRPr lang="pt-BR"/>
          </a:p>
        </p:txBody>
      </p:sp>
      <p:sp>
        <p:nvSpPr>
          <p:cNvPr id="23557" name="Rectangle 5"/>
          <p:cNvSpPr>
            <a:spLocks noGrp="1" noChangeArrowheads="1"/>
          </p:cNvSpPr>
          <p:nvPr>
            <p:ph type="sldNum" sz="quarter" idx="3"/>
          </p:nvPr>
        </p:nvSpPr>
        <p:spPr bwMode="auto">
          <a:xfrm>
            <a:off x="4024313" y="9721850"/>
            <a:ext cx="3074987" cy="512763"/>
          </a:xfrm>
          <a:prstGeom prst="rect">
            <a:avLst/>
          </a:prstGeom>
          <a:noFill/>
          <a:ln w="9525">
            <a:noFill/>
            <a:miter lim="800000"/>
            <a:headEnd/>
            <a:tailEnd/>
          </a:ln>
          <a:effectLst/>
        </p:spPr>
        <p:txBody>
          <a:bodyPr vert="horz" wrap="square" lIns="99030" tIns="49514" rIns="99030" bIns="49514" numCol="1" anchor="b" anchorCtr="0" compatLnSpc="1">
            <a:prstTxWarp prst="textNoShape">
              <a:avLst/>
            </a:prstTxWarp>
          </a:bodyPr>
          <a:lstStyle>
            <a:lvl1pPr algn="r" defTabSz="992188" eaLnBrk="1" hangingPunct="1">
              <a:defRPr sz="1200" b="0">
                <a:latin typeface="Times New Roman" panose="02020603050405020304" pitchFamily="18" charset="0"/>
              </a:defRPr>
            </a:lvl1pPr>
          </a:lstStyle>
          <a:p>
            <a:pPr>
              <a:defRPr/>
            </a:pPr>
            <a:fld id="{5C9E8A10-3C8C-42F9-9300-6DF988EE334E}" type="slidenum">
              <a:rPr lang="pt-BR" altLang="en-US"/>
              <a:pPr>
                <a:defRPr/>
              </a:pPr>
              <a:t>‹nº›</a:t>
            </a:fld>
            <a:endParaRPr lang="pt-BR" altLang="en-US"/>
          </a:p>
        </p:txBody>
      </p:sp>
    </p:spTree>
    <p:extLst>
      <p:ext uri="{BB962C8B-B14F-4D97-AF65-F5344CB8AC3E}">
        <p14:creationId xmlns:p14="http://schemas.microsoft.com/office/powerpoint/2010/main" val="11226810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74988" cy="512763"/>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eaLnBrk="1" hangingPunct="1">
              <a:defRPr sz="1200" b="0">
                <a:latin typeface="Times New Roman" pitchFamily="18" charset="0"/>
              </a:defRPr>
            </a:lvl1pPr>
          </a:lstStyle>
          <a:p>
            <a:pPr>
              <a:defRPr/>
            </a:pPr>
            <a:endParaRPr lang="pt-BR"/>
          </a:p>
        </p:txBody>
      </p:sp>
      <p:sp>
        <p:nvSpPr>
          <p:cNvPr id="28675" name="Rectangle 3"/>
          <p:cNvSpPr>
            <a:spLocks noGrp="1" noChangeArrowheads="1"/>
          </p:cNvSpPr>
          <p:nvPr>
            <p:ph type="dt" idx="1"/>
          </p:nvPr>
        </p:nvSpPr>
        <p:spPr bwMode="auto">
          <a:xfrm>
            <a:off x="4021138" y="0"/>
            <a:ext cx="3076575" cy="512763"/>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r" eaLnBrk="1" hangingPunct="1">
              <a:defRPr sz="1200" b="0">
                <a:latin typeface="Times New Roman" pitchFamily="18" charset="0"/>
              </a:defRPr>
            </a:lvl1pPr>
          </a:lstStyle>
          <a:p>
            <a:pPr>
              <a:defRPr/>
            </a:pPr>
            <a:endParaRPr lang="pt-BR"/>
          </a:p>
        </p:txBody>
      </p:sp>
      <p:sp>
        <p:nvSpPr>
          <p:cNvPr id="3076" name="Rectangle 4"/>
          <p:cNvSpPr>
            <a:spLocks noGrp="1" noRot="1" noChangeAspect="1" noChangeArrowheads="1" noTextEdit="1"/>
          </p:cNvSpPr>
          <p:nvPr>
            <p:ph type="sldImg" idx="2"/>
          </p:nvPr>
        </p:nvSpPr>
        <p:spPr bwMode="auto">
          <a:xfrm>
            <a:off x="777875" y="766763"/>
            <a:ext cx="5545138" cy="3838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709613" y="4860925"/>
            <a:ext cx="5680075" cy="4606925"/>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p>
            <a:pPr lvl="0"/>
            <a:r>
              <a:rPr lang="pt-BR" noProof="0"/>
              <a:t>Clique para editar os estilos do texto mestre</a:t>
            </a:r>
          </a:p>
          <a:p>
            <a:pPr lvl="1"/>
            <a:r>
              <a:rPr lang="pt-BR" noProof="0"/>
              <a:t>Segundo nível</a:t>
            </a:r>
          </a:p>
          <a:p>
            <a:pPr lvl="2"/>
            <a:r>
              <a:rPr lang="pt-BR" noProof="0"/>
              <a:t>Terceiro nível</a:t>
            </a:r>
          </a:p>
          <a:p>
            <a:pPr lvl="3"/>
            <a:r>
              <a:rPr lang="pt-BR" noProof="0"/>
              <a:t>Quarto nível</a:t>
            </a:r>
          </a:p>
          <a:p>
            <a:pPr lvl="4"/>
            <a:r>
              <a:rPr lang="pt-BR" noProof="0"/>
              <a:t>Quinto nível</a:t>
            </a:r>
          </a:p>
        </p:txBody>
      </p:sp>
      <p:sp>
        <p:nvSpPr>
          <p:cNvPr id="28678" name="Rectangle 6"/>
          <p:cNvSpPr>
            <a:spLocks noGrp="1" noChangeArrowheads="1"/>
          </p:cNvSpPr>
          <p:nvPr>
            <p:ph type="ftr" sz="quarter" idx="4"/>
          </p:nvPr>
        </p:nvSpPr>
        <p:spPr bwMode="auto">
          <a:xfrm>
            <a:off x="0" y="9721850"/>
            <a:ext cx="3074988" cy="511175"/>
          </a:xfrm>
          <a:prstGeom prst="rect">
            <a:avLst/>
          </a:prstGeom>
          <a:noFill/>
          <a:ln w="9525">
            <a:noFill/>
            <a:miter lim="800000"/>
            <a:headEnd/>
            <a:tailEnd/>
          </a:ln>
          <a:effectLst/>
        </p:spPr>
        <p:txBody>
          <a:bodyPr vert="horz" wrap="square" lIns="91430" tIns="45714" rIns="91430" bIns="45714" numCol="1" anchor="b" anchorCtr="0" compatLnSpc="1">
            <a:prstTxWarp prst="textNoShape">
              <a:avLst/>
            </a:prstTxWarp>
          </a:bodyPr>
          <a:lstStyle>
            <a:lvl1pPr eaLnBrk="1" hangingPunct="1">
              <a:defRPr sz="1200" b="0">
                <a:latin typeface="Times New Roman" pitchFamily="18" charset="0"/>
              </a:defRPr>
            </a:lvl1pPr>
          </a:lstStyle>
          <a:p>
            <a:pPr>
              <a:defRPr/>
            </a:pPr>
            <a:endParaRPr lang="pt-BR"/>
          </a:p>
        </p:txBody>
      </p:sp>
      <p:sp>
        <p:nvSpPr>
          <p:cNvPr id="28679"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1430" tIns="45714" rIns="91430" bIns="45714" numCol="1" anchor="b" anchorCtr="0" compatLnSpc="1">
            <a:prstTxWarp prst="textNoShape">
              <a:avLst/>
            </a:prstTxWarp>
          </a:bodyPr>
          <a:lstStyle>
            <a:lvl1pPr algn="r" eaLnBrk="1" hangingPunct="1">
              <a:defRPr sz="1200" b="0">
                <a:latin typeface="Times New Roman" panose="02020603050405020304" pitchFamily="18" charset="0"/>
              </a:defRPr>
            </a:lvl1pPr>
          </a:lstStyle>
          <a:p>
            <a:pPr>
              <a:defRPr/>
            </a:pPr>
            <a:fld id="{3ADF4DFF-BABF-44BB-8E46-3CECBF26D624}" type="slidenum">
              <a:rPr lang="pt-BR" altLang="en-US"/>
              <a:pPr>
                <a:defRPr/>
              </a:pPr>
              <a:t>‹nº›</a:t>
            </a:fld>
            <a:endParaRPr lang="pt-BR" altLang="en-US"/>
          </a:p>
        </p:txBody>
      </p:sp>
    </p:spTree>
    <p:extLst>
      <p:ext uri="{BB962C8B-B14F-4D97-AF65-F5344CB8AC3E}">
        <p14:creationId xmlns:p14="http://schemas.microsoft.com/office/powerpoint/2010/main" val="31683179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8706B7C-4B6C-4221-ADC1-4051EE7929ED}" type="slidenum">
              <a:rPr lang="pt-BR" altLang="en-US" smtClean="0"/>
              <a:pPr>
                <a:spcBef>
                  <a:spcPct val="0"/>
                </a:spcBef>
              </a:pPr>
              <a:t>1</a:t>
            </a:fld>
            <a:endParaRPr lang="pt-BR" alt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en-US"/>
          </a:p>
        </p:txBody>
      </p:sp>
    </p:spTree>
    <p:extLst>
      <p:ext uri="{BB962C8B-B14F-4D97-AF65-F5344CB8AC3E}">
        <p14:creationId xmlns:p14="http://schemas.microsoft.com/office/powerpoint/2010/main" val="40937578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928925E-A040-46BC-BDCD-54C3FF37C4A0}" type="slidenum">
              <a:rPr lang="pt-BR" altLang="en-US" smtClean="0"/>
              <a:pPr>
                <a:spcBef>
                  <a:spcPct val="0"/>
                </a:spcBef>
              </a:pPr>
              <a:t>10</a:t>
            </a:fld>
            <a:endParaRPr lang="pt-BR" alt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en-US"/>
          </a:p>
        </p:txBody>
      </p:sp>
    </p:spTree>
    <p:extLst>
      <p:ext uri="{BB962C8B-B14F-4D97-AF65-F5344CB8AC3E}">
        <p14:creationId xmlns:p14="http://schemas.microsoft.com/office/powerpoint/2010/main" val="33262748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A678293-79BC-4403-93EB-6C67F40039E8}" type="slidenum">
              <a:rPr lang="pt-BR" altLang="en-US" smtClean="0"/>
              <a:pPr>
                <a:spcBef>
                  <a:spcPct val="0"/>
                </a:spcBef>
              </a:pPr>
              <a:t>11</a:t>
            </a:fld>
            <a:endParaRPr lang="pt-BR" alt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en-US"/>
          </a:p>
        </p:txBody>
      </p:sp>
    </p:spTree>
    <p:extLst>
      <p:ext uri="{BB962C8B-B14F-4D97-AF65-F5344CB8AC3E}">
        <p14:creationId xmlns:p14="http://schemas.microsoft.com/office/powerpoint/2010/main" val="24860047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2842EF75-C5D9-4345-8A01-A2B9A25A538D}" type="slidenum">
              <a:rPr lang="pt-BR" altLang="en-US" b="0" smtClean="0">
                <a:latin typeface="Times New Roman" panose="02020603050405020304" pitchFamily="18" charset="0"/>
              </a:rPr>
              <a:pPr/>
              <a:t>12</a:t>
            </a:fld>
            <a:endParaRPr lang="pt-BR" altLang="en-US" b="0">
              <a:latin typeface="Times New Roman" panose="02020603050405020304" pitchFamily="18" charset="0"/>
            </a:endParaRPr>
          </a:p>
        </p:txBody>
      </p:sp>
      <p:sp>
        <p:nvSpPr>
          <p:cNvPr id="28675" name="Rectangle 2"/>
          <p:cNvSpPr>
            <a:spLocks noGrp="1" noRot="1" noChangeAspect="1" noChangeArrowheads="1" noTextEdit="1"/>
          </p:cNvSpPr>
          <p:nvPr>
            <p:ph type="sldImg"/>
          </p:nvPr>
        </p:nvSpPr>
        <p:spPr>
          <a:xfrm>
            <a:off x="779463" y="768350"/>
            <a:ext cx="5540375" cy="3836988"/>
          </a:xfrm>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en-US"/>
          </a:p>
        </p:txBody>
      </p:sp>
    </p:spTree>
    <p:extLst>
      <p:ext uri="{BB962C8B-B14F-4D97-AF65-F5344CB8AC3E}">
        <p14:creationId xmlns:p14="http://schemas.microsoft.com/office/powerpoint/2010/main" val="17417505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793B94B-86AF-4CAB-8E11-C460850AD0AE}" type="slidenum">
              <a:rPr lang="pt-BR" altLang="en-US" smtClean="0"/>
              <a:pPr>
                <a:spcBef>
                  <a:spcPct val="0"/>
                </a:spcBef>
              </a:pPr>
              <a:t>13</a:t>
            </a:fld>
            <a:endParaRPr lang="pt-BR" alt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en-US"/>
          </a:p>
        </p:txBody>
      </p:sp>
    </p:spTree>
    <p:extLst>
      <p:ext uri="{BB962C8B-B14F-4D97-AF65-F5344CB8AC3E}">
        <p14:creationId xmlns:p14="http://schemas.microsoft.com/office/powerpoint/2010/main" val="41190071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66E4399C-CB9C-4471-9DDB-2C8EA78765CE}" type="slidenum">
              <a:rPr lang="pt-BR" altLang="en-US" b="0" smtClean="0">
                <a:latin typeface="Times New Roman" panose="02020603050405020304" pitchFamily="18" charset="0"/>
              </a:rPr>
              <a:pPr/>
              <a:t>14</a:t>
            </a:fld>
            <a:endParaRPr lang="pt-BR" altLang="en-US" b="0">
              <a:latin typeface="Times New Roman" panose="02020603050405020304" pitchFamily="18" charset="0"/>
            </a:endParaRPr>
          </a:p>
        </p:txBody>
      </p:sp>
      <p:sp>
        <p:nvSpPr>
          <p:cNvPr id="32771" name="Rectangle 2"/>
          <p:cNvSpPr>
            <a:spLocks noGrp="1" noRot="1" noChangeAspect="1" noChangeArrowheads="1" noTextEdit="1"/>
          </p:cNvSpPr>
          <p:nvPr>
            <p:ph type="sldImg"/>
          </p:nvPr>
        </p:nvSpPr>
        <p:spPr>
          <a:xfrm>
            <a:off x="779463" y="768350"/>
            <a:ext cx="5540375" cy="38369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en-US"/>
          </a:p>
        </p:txBody>
      </p:sp>
    </p:spTree>
    <p:extLst>
      <p:ext uri="{BB962C8B-B14F-4D97-AF65-F5344CB8AC3E}">
        <p14:creationId xmlns:p14="http://schemas.microsoft.com/office/powerpoint/2010/main" val="20883448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FCFF5A2-433C-4D91-95D5-15C2682E08B5}" type="slidenum">
              <a:rPr lang="pt-BR" altLang="en-US" smtClean="0"/>
              <a:pPr>
                <a:spcBef>
                  <a:spcPct val="0"/>
                </a:spcBef>
              </a:pPr>
              <a:t>15</a:t>
            </a:fld>
            <a:endParaRPr lang="pt-BR" alt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en-US"/>
          </a:p>
        </p:txBody>
      </p:sp>
    </p:spTree>
    <p:extLst>
      <p:ext uri="{BB962C8B-B14F-4D97-AF65-F5344CB8AC3E}">
        <p14:creationId xmlns:p14="http://schemas.microsoft.com/office/powerpoint/2010/main" val="33891689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1FD8B2D-14C0-4892-ADDA-E96071E0F93C}" type="slidenum">
              <a:rPr lang="pt-BR" altLang="en-US" smtClean="0"/>
              <a:pPr>
                <a:spcBef>
                  <a:spcPct val="0"/>
                </a:spcBef>
              </a:pPr>
              <a:t>16</a:t>
            </a:fld>
            <a:endParaRPr lang="pt-BR" alt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en-US"/>
          </a:p>
        </p:txBody>
      </p:sp>
    </p:spTree>
    <p:extLst>
      <p:ext uri="{BB962C8B-B14F-4D97-AF65-F5344CB8AC3E}">
        <p14:creationId xmlns:p14="http://schemas.microsoft.com/office/powerpoint/2010/main" val="17501139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DFE569-4DC3-40E2-A93A-3D5707B153D4}" type="slidenum">
              <a:rPr lang="pt-BR" altLang="en-US" smtClean="0"/>
              <a:pPr>
                <a:spcBef>
                  <a:spcPct val="0"/>
                </a:spcBef>
              </a:pPr>
              <a:t>17</a:t>
            </a:fld>
            <a:endParaRPr lang="pt-BR" alt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en-US"/>
          </a:p>
        </p:txBody>
      </p:sp>
    </p:spTree>
    <p:extLst>
      <p:ext uri="{BB962C8B-B14F-4D97-AF65-F5344CB8AC3E}">
        <p14:creationId xmlns:p14="http://schemas.microsoft.com/office/powerpoint/2010/main" val="4168840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A564CD7-4ECC-437F-B787-CEF4E5961F90}" type="slidenum">
              <a:rPr lang="pt-BR" altLang="en-US" smtClean="0"/>
              <a:pPr>
                <a:spcBef>
                  <a:spcPct val="0"/>
                </a:spcBef>
              </a:pPr>
              <a:t>18</a:t>
            </a:fld>
            <a:endParaRPr lang="pt-BR" altLang="en-US"/>
          </a:p>
        </p:txBody>
      </p:sp>
      <p:sp>
        <p:nvSpPr>
          <p:cNvPr id="45059" name="Rectangle 2"/>
          <p:cNvSpPr>
            <a:spLocks noGrp="1" noRot="1" noChangeAspect="1" noChangeArrowheads="1" noTextEdit="1"/>
          </p:cNvSpPr>
          <p:nvPr>
            <p:ph type="sldImg"/>
          </p:nvPr>
        </p:nvSpPr>
        <p:spPr>
          <a:xfrm>
            <a:off x="773113" y="762000"/>
            <a:ext cx="5551487" cy="3843338"/>
          </a:xfrm>
          <a:ln w="12700" cap="flat">
            <a:solidFill>
              <a:schemeClr val="tx1"/>
            </a:solidFill>
          </a:ln>
        </p:spPr>
      </p:sp>
      <p:sp>
        <p:nvSpPr>
          <p:cNvPr id="45060" name="Rectangle 3"/>
          <p:cNvSpPr>
            <a:spLocks noGrp="1" noChangeArrowheads="1"/>
          </p:cNvSpPr>
          <p:nvPr>
            <p:ph type="body" idx="1"/>
          </p:nvPr>
        </p:nvSpPr>
        <p:spPr>
          <a:xfrm>
            <a:off x="947738" y="4875213"/>
            <a:ext cx="5203825" cy="4945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defTabSz="762000" eaLnBrk="1" hangingPunct="1"/>
            <a:endParaRPr lang="pt-BR" altLang="en-US"/>
          </a:p>
        </p:txBody>
      </p:sp>
    </p:spTree>
    <p:extLst>
      <p:ext uri="{BB962C8B-B14F-4D97-AF65-F5344CB8AC3E}">
        <p14:creationId xmlns:p14="http://schemas.microsoft.com/office/powerpoint/2010/main" val="4990326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878C1BE-144D-4980-973A-8668EC448631}" type="slidenum">
              <a:rPr lang="pt-BR" altLang="en-US" smtClean="0"/>
              <a:pPr>
                <a:spcBef>
                  <a:spcPct val="0"/>
                </a:spcBef>
              </a:pPr>
              <a:t>19</a:t>
            </a:fld>
            <a:endParaRPr lang="pt-BR" altLang="en-US"/>
          </a:p>
        </p:txBody>
      </p:sp>
      <p:sp>
        <p:nvSpPr>
          <p:cNvPr id="49155" name="Rectangle 2"/>
          <p:cNvSpPr>
            <a:spLocks noGrp="1" noRot="1" noChangeAspect="1" noChangeArrowheads="1" noTextEdit="1"/>
          </p:cNvSpPr>
          <p:nvPr>
            <p:ph type="sldImg"/>
          </p:nvPr>
        </p:nvSpPr>
        <p:spPr>
          <a:xfrm>
            <a:off x="773113" y="762000"/>
            <a:ext cx="5551487" cy="3843338"/>
          </a:xfrm>
          <a:ln w="12700" cap="flat">
            <a:solidFill>
              <a:schemeClr val="tx1"/>
            </a:solidFill>
          </a:ln>
        </p:spPr>
      </p:sp>
      <p:sp>
        <p:nvSpPr>
          <p:cNvPr id="49156" name="Rectangle 3"/>
          <p:cNvSpPr>
            <a:spLocks noGrp="1" noChangeArrowheads="1"/>
          </p:cNvSpPr>
          <p:nvPr>
            <p:ph type="body" idx="1"/>
          </p:nvPr>
        </p:nvSpPr>
        <p:spPr>
          <a:xfrm>
            <a:off x="947738" y="4875213"/>
            <a:ext cx="5203825" cy="4945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defTabSz="762000" eaLnBrk="1" hangingPunct="1"/>
            <a:endParaRPr lang="pt-BR" altLang="en-US"/>
          </a:p>
        </p:txBody>
      </p:sp>
    </p:spTree>
    <p:extLst>
      <p:ext uri="{BB962C8B-B14F-4D97-AF65-F5344CB8AC3E}">
        <p14:creationId xmlns:p14="http://schemas.microsoft.com/office/powerpoint/2010/main" val="2658644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6D55D58-6967-43D5-88E9-12C94FA8F040}" type="slidenum">
              <a:rPr lang="pt-BR" altLang="en-US" smtClean="0"/>
              <a:pPr>
                <a:spcBef>
                  <a:spcPct val="0"/>
                </a:spcBef>
              </a:pPr>
              <a:t>2</a:t>
            </a:fld>
            <a:endParaRPr lang="pt-BR" alt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en-US"/>
          </a:p>
        </p:txBody>
      </p:sp>
    </p:spTree>
    <p:extLst>
      <p:ext uri="{BB962C8B-B14F-4D97-AF65-F5344CB8AC3E}">
        <p14:creationId xmlns:p14="http://schemas.microsoft.com/office/powerpoint/2010/main" val="13570395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6AD875DF-932A-410F-AD1D-57962EB540A1}" type="slidenum">
              <a:rPr lang="pt-BR" altLang="en-US" b="0" smtClean="0">
                <a:latin typeface="Times New Roman" panose="02020603050405020304" pitchFamily="18" charset="0"/>
              </a:rPr>
              <a:pPr/>
              <a:t>20</a:t>
            </a:fld>
            <a:endParaRPr lang="pt-BR" altLang="en-US" b="0">
              <a:latin typeface="Times New Roman" panose="02020603050405020304" pitchFamily="18" charset="0"/>
            </a:endParaRPr>
          </a:p>
        </p:txBody>
      </p:sp>
      <p:sp>
        <p:nvSpPr>
          <p:cNvPr id="51203" name="Rectangle 2"/>
          <p:cNvSpPr>
            <a:spLocks noGrp="1" noRot="1" noChangeAspect="1" noChangeArrowheads="1" noTextEdit="1"/>
          </p:cNvSpPr>
          <p:nvPr>
            <p:ph type="sldImg"/>
          </p:nvPr>
        </p:nvSpPr>
        <p:spPr>
          <a:xfrm>
            <a:off x="773113" y="762000"/>
            <a:ext cx="5551487" cy="3843338"/>
          </a:xfrm>
          <a:ln w="12700" cap="flat">
            <a:solidFill>
              <a:schemeClr val="tx1"/>
            </a:solidFill>
          </a:ln>
        </p:spPr>
      </p:sp>
      <p:sp>
        <p:nvSpPr>
          <p:cNvPr id="51204" name="Rectangle 3"/>
          <p:cNvSpPr>
            <a:spLocks noGrp="1" noChangeArrowheads="1"/>
          </p:cNvSpPr>
          <p:nvPr>
            <p:ph type="body" idx="1"/>
          </p:nvPr>
        </p:nvSpPr>
        <p:spPr>
          <a:xfrm>
            <a:off x="947738" y="4875213"/>
            <a:ext cx="5203825" cy="4945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66" tIns="46034" rIns="92066" bIns="46034"/>
          <a:lstStyle/>
          <a:p>
            <a:pPr defTabSz="760413"/>
            <a:endParaRPr lang="pt-BR" altLang="en-US"/>
          </a:p>
        </p:txBody>
      </p:sp>
    </p:spTree>
    <p:extLst>
      <p:ext uri="{BB962C8B-B14F-4D97-AF65-F5344CB8AC3E}">
        <p14:creationId xmlns:p14="http://schemas.microsoft.com/office/powerpoint/2010/main" val="22450474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73364E5D-0120-4E8C-B45A-E288BBB1A495}" type="slidenum">
              <a:rPr lang="pt-BR" altLang="en-US" b="0" smtClean="0">
                <a:latin typeface="Times New Roman" panose="02020603050405020304" pitchFamily="18" charset="0"/>
              </a:rPr>
              <a:pPr/>
              <a:t>21</a:t>
            </a:fld>
            <a:endParaRPr lang="pt-BR" altLang="en-US" b="0">
              <a:latin typeface="Times New Roman" panose="02020603050405020304" pitchFamily="18" charset="0"/>
            </a:endParaRPr>
          </a:p>
        </p:txBody>
      </p:sp>
      <p:sp>
        <p:nvSpPr>
          <p:cNvPr id="53251" name="Rectangle 2"/>
          <p:cNvSpPr>
            <a:spLocks noGrp="1" noRot="1" noChangeAspect="1" noChangeArrowheads="1" noTextEdit="1"/>
          </p:cNvSpPr>
          <p:nvPr>
            <p:ph type="sldImg"/>
          </p:nvPr>
        </p:nvSpPr>
        <p:spPr>
          <a:xfrm>
            <a:off x="779463" y="768350"/>
            <a:ext cx="5540375" cy="3836988"/>
          </a:xfrm>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en-US"/>
          </a:p>
        </p:txBody>
      </p:sp>
    </p:spTree>
    <p:extLst>
      <p:ext uri="{BB962C8B-B14F-4D97-AF65-F5344CB8AC3E}">
        <p14:creationId xmlns:p14="http://schemas.microsoft.com/office/powerpoint/2010/main" val="1789366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FCD6FF1-618E-4C36-81CC-4B0967C7532D}" type="slidenum">
              <a:rPr lang="pt-BR" altLang="en-US" smtClean="0"/>
              <a:pPr>
                <a:spcBef>
                  <a:spcPct val="0"/>
                </a:spcBef>
              </a:pPr>
              <a:t>3</a:t>
            </a:fld>
            <a:endParaRPr lang="pt-BR" altLang="en-US"/>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en-US"/>
          </a:p>
        </p:txBody>
      </p:sp>
    </p:spTree>
    <p:extLst>
      <p:ext uri="{BB962C8B-B14F-4D97-AF65-F5344CB8AC3E}">
        <p14:creationId xmlns:p14="http://schemas.microsoft.com/office/powerpoint/2010/main" val="1512430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CE75D2A-F300-495F-AFCD-FAE3001CD58C}" type="slidenum">
              <a:rPr lang="pt-BR" altLang="en-US" smtClean="0"/>
              <a:pPr>
                <a:spcBef>
                  <a:spcPct val="0"/>
                </a:spcBef>
              </a:pPr>
              <a:t>4</a:t>
            </a:fld>
            <a:endParaRPr lang="pt-BR" alt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en-US"/>
          </a:p>
        </p:txBody>
      </p:sp>
    </p:spTree>
    <p:extLst>
      <p:ext uri="{BB962C8B-B14F-4D97-AF65-F5344CB8AC3E}">
        <p14:creationId xmlns:p14="http://schemas.microsoft.com/office/powerpoint/2010/main" val="2733511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8D35939-196D-4135-B1C6-D593ECD3D7BC}" type="slidenum">
              <a:rPr lang="pt-BR" altLang="en-US" smtClean="0"/>
              <a:pPr>
                <a:spcBef>
                  <a:spcPct val="0"/>
                </a:spcBef>
              </a:pPr>
              <a:t>5</a:t>
            </a:fld>
            <a:endParaRPr lang="pt-BR" alt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en-US"/>
          </a:p>
        </p:txBody>
      </p:sp>
    </p:spTree>
    <p:extLst>
      <p:ext uri="{BB962C8B-B14F-4D97-AF65-F5344CB8AC3E}">
        <p14:creationId xmlns:p14="http://schemas.microsoft.com/office/powerpoint/2010/main" val="9650473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F1E4295-7209-4402-9948-ECE50A3C2AB5}" type="slidenum">
              <a:rPr lang="pt-BR" altLang="en-US" smtClean="0"/>
              <a:pPr>
                <a:spcBef>
                  <a:spcPct val="0"/>
                </a:spcBef>
              </a:pPr>
              <a:t>6</a:t>
            </a:fld>
            <a:endParaRPr lang="pt-BR"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en-US"/>
          </a:p>
        </p:txBody>
      </p:sp>
    </p:spTree>
    <p:extLst>
      <p:ext uri="{BB962C8B-B14F-4D97-AF65-F5344CB8AC3E}">
        <p14:creationId xmlns:p14="http://schemas.microsoft.com/office/powerpoint/2010/main" val="35588760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A3100D0-484D-45B0-9CA4-64D6CF45AB04}" type="slidenum">
              <a:rPr lang="pt-BR" altLang="en-US" smtClean="0"/>
              <a:pPr>
                <a:spcBef>
                  <a:spcPct val="0"/>
                </a:spcBef>
              </a:pPr>
              <a:t>7</a:t>
            </a:fld>
            <a:endParaRPr lang="pt-BR" alt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en-US"/>
          </a:p>
        </p:txBody>
      </p:sp>
    </p:spTree>
    <p:extLst>
      <p:ext uri="{BB962C8B-B14F-4D97-AF65-F5344CB8AC3E}">
        <p14:creationId xmlns:p14="http://schemas.microsoft.com/office/powerpoint/2010/main" val="8495341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4FE0763-8EA2-4404-9752-BA646DD264BA}" type="slidenum">
              <a:rPr lang="pt-BR" altLang="en-US" smtClean="0"/>
              <a:pPr>
                <a:spcBef>
                  <a:spcPct val="0"/>
                </a:spcBef>
              </a:pPr>
              <a:t>8</a:t>
            </a:fld>
            <a:endParaRPr lang="pt-BR" alt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en-US"/>
          </a:p>
        </p:txBody>
      </p:sp>
    </p:spTree>
    <p:extLst>
      <p:ext uri="{BB962C8B-B14F-4D97-AF65-F5344CB8AC3E}">
        <p14:creationId xmlns:p14="http://schemas.microsoft.com/office/powerpoint/2010/main" val="20171134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DA76B22-D2DC-45F7-8834-AE02208AE1AC}" type="slidenum">
              <a:rPr lang="pt-BR" altLang="en-US" smtClean="0"/>
              <a:pPr>
                <a:spcBef>
                  <a:spcPct val="0"/>
                </a:spcBef>
              </a:pPr>
              <a:t>9</a:t>
            </a:fld>
            <a:endParaRPr lang="pt-BR" alt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en-US"/>
          </a:p>
        </p:txBody>
      </p:sp>
    </p:spTree>
    <p:extLst>
      <p:ext uri="{BB962C8B-B14F-4D97-AF65-F5344CB8AC3E}">
        <p14:creationId xmlns:p14="http://schemas.microsoft.com/office/powerpoint/2010/main" val="1067585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Slide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906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defRPr/>
              </a:pPr>
              <a:endParaRPr lang="pt-BR" altLang="en-US" sz="2400" b="0">
                <a:latin typeface="Times New Roman" panose="02020603050405020304"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defRPr/>
              </a:pPr>
              <a:endParaRPr lang="pt-BR" altLang="en-US" sz="2400" b="0">
                <a:latin typeface="Times New Roman" panose="02020603050405020304"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6"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defRPr/>
                </a:pPr>
                <a:endParaRPr lang="pt-BR" altLang="en-US" sz="2400" b="0">
                  <a:latin typeface="Times New Roman" panose="02020603050405020304" pitchFamily="18" charset="0"/>
                </a:endParaRPr>
              </a:p>
            </p:txBody>
          </p:sp>
          <p:sp>
            <p:nvSpPr>
              <p:cNvPr id="9" name="Rectangle 7"/>
              <p:cNvSpPr>
                <a:spLocks noChangeArrowheads="1"/>
              </p:cNvSpPr>
              <p:nvPr userDrawn="1"/>
            </p:nvSpPr>
            <p:spPr bwMode="auto">
              <a:xfrm>
                <a:off x="1081" y="1065"/>
                <a:ext cx="366"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defRPr/>
                </a:pPr>
                <a:endParaRPr lang="pt-BR" altLang="en-US" sz="2400" b="0">
                  <a:latin typeface="Times New Roman" panose="02020603050405020304"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defRPr/>
                </a:pPr>
                <a:endParaRPr lang="pt-BR" altLang="en-US" sz="2400" b="0">
                  <a:latin typeface="Times New Roman" panose="02020603050405020304"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defRPr/>
                </a:pPr>
                <a:endParaRPr lang="pt-BR" altLang="en-US" sz="2400" b="0">
                  <a:latin typeface="Times New Roman" panose="02020603050405020304"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defRPr/>
                </a:pPr>
                <a:endParaRPr lang="pt-BR" altLang="en-US" sz="2400" b="0">
                  <a:latin typeface="Times New Roman" panose="02020603050405020304"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defRPr/>
                </a:pPr>
                <a:endParaRPr lang="pt-BR" altLang="en-US" sz="2400" b="0">
                  <a:latin typeface="Times New Roman" panose="02020603050405020304"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defRPr/>
                </a:pPr>
                <a:endParaRPr lang="pt-BR" altLang="en-US" sz="2400" b="0">
                  <a:latin typeface="Times New Roman" panose="02020603050405020304" pitchFamily="18" charset="0"/>
                </a:endParaRPr>
              </a:p>
            </p:txBody>
          </p:sp>
          <p:sp>
            <p:nvSpPr>
              <p:cNvPr id="15" name="Rectangle 13"/>
              <p:cNvSpPr>
                <a:spLocks noChangeArrowheads="1"/>
              </p:cNvSpPr>
              <p:nvPr userDrawn="1"/>
            </p:nvSpPr>
            <p:spPr bwMode="auto">
              <a:xfrm>
                <a:off x="1081" y="1464"/>
                <a:ext cx="366"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defRPr/>
                </a:pPr>
                <a:endParaRPr lang="pt-BR" altLang="en-US" sz="2400" b="0">
                  <a:latin typeface="Times New Roman" panose="02020603050405020304" pitchFamily="18" charset="0"/>
                </a:endParaRPr>
              </a:p>
            </p:txBody>
          </p:sp>
          <p:sp>
            <p:nvSpPr>
              <p:cNvPr id="16" name="Rectangle 14"/>
              <p:cNvSpPr>
                <a:spLocks noChangeArrowheads="1"/>
              </p:cNvSpPr>
              <p:nvPr userDrawn="1"/>
            </p:nvSpPr>
            <p:spPr bwMode="auto">
              <a:xfrm>
                <a:off x="361" y="1857"/>
                <a:ext cx="366"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defRPr/>
                </a:pPr>
                <a:endParaRPr lang="pt-BR" altLang="en-US" sz="2400" b="0">
                  <a:latin typeface="Times New Roman" panose="02020603050405020304"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defRPr/>
                </a:pPr>
                <a:endParaRPr lang="pt-BR" altLang="en-US" sz="2400" b="0">
                  <a:latin typeface="Times New Roman" panose="02020603050405020304" pitchFamily="18" charset="0"/>
                </a:endParaRPr>
              </a:p>
            </p:txBody>
          </p:sp>
        </p:grpSp>
      </p:grpSp>
      <p:sp>
        <p:nvSpPr>
          <p:cNvPr id="123923" name="Rectangle 19"/>
          <p:cNvSpPr>
            <a:spLocks noGrp="1" noChangeArrowheads="1"/>
          </p:cNvSpPr>
          <p:nvPr>
            <p:ph type="ctrTitle"/>
          </p:nvPr>
        </p:nvSpPr>
        <p:spPr>
          <a:xfrm>
            <a:off x="3219450" y="1828800"/>
            <a:ext cx="6521450" cy="2209800"/>
          </a:xfrm>
        </p:spPr>
        <p:txBody>
          <a:bodyPr/>
          <a:lstStyle>
            <a:lvl1pPr>
              <a:defRPr sz="5000">
                <a:solidFill>
                  <a:srgbClr val="FFFFFF"/>
                </a:solidFill>
              </a:defRPr>
            </a:lvl1pPr>
          </a:lstStyle>
          <a:p>
            <a:r>
              <a:rPr lang="pt-BR"/>
              <a:t>Clique para editar o estilo do título mestre</a:t>
            </a:r>
          </a:p>
        </p:txBody>
      </p:sp>
      <p:sp>
        <p:nvSpPr>
          <p:cNvPr id="123924" name="Rectangle 20"/>
          <p:cNvSpPr>
            <a:spLocks noGrp="1" noChangeArrowheads="1"/>
          </p:cNvSpPr>
          <p:nvPr>
            <p:ph type="subTitle" idx="1"/>
          </p:nvPr>
        </p:nvSpPr>
        <p:spPr>
          <a:xfrm>
            <a:off x="3219450" y="4267200"/>
            <a:ext cx="6521450" cy="1752600"/>
          </a:xfrm>
        </p:spPr>
        <p:txBody>
          <a:bodyPr/>
          <a:lstStyle>
            <a:lvl1pPr marL="0" indent="0">
              <a:buFont typeface="Wingdings" pitchFamily="2" charset="2"/>
              <a:buNone/>
              <a:defRPr sz="3400"/>
            </a:lvl1pPr>
          </a:lstStyle>
          <a:p>
            <a:r>
              <a:rPr lang="pt-BR"/>
              <a:t>Clique para editar o estilo do subtítulo mestre</a:t>
            </a:r>
          </a:p>
        </p:txBody>
      </p:sp>
      <p:sp>
        <p:nvSpPr>
          <p:cNvPr id="18" name="Rectangle 16"/>
          <p:cNvSpPr>
            <a:spLocks noGrp="1" noChangeArrowheads="1"/>
          </p:cNvSpPr>
          <p:nvPr>
            <p:ph type="dt" sz="half" idx="10"/>
          </p:nvPr>
        </p:nvSpPr>
        <p:spPr>
          <a:xfrm>
            <a:off x="495300" y="6248400"/>
            <a:ext cx="2311400" cy="457200"/>
          </a:xfrm>
        </p:spPr>
        <p:txBody>
          <a:bodyPr/>
          <a:lstStyle>
            <a:lvl1pPr>
              <a:defRPr/>
            </a:lvl1pPr>
          </a:lstStyle>
          <a:p>
            <a:pPr>
              <a:defRPr/>
            </a:pPr>
            <a:endParaRPr lang="pt-BR"/>
          </a:p>
        </p:txBody>
      </p:sp>
      <p:sp>
        <p:nvSpPr>
          <p:cNvPr id="19" name="Rectangle 17"/>
          <p:cNvSpPr>
            <a:spLocks noGrp="1" noChangeArrowheads="1"/>
          </p:cNvSpPr>
          <p:nvPr>
            <p:ph type="ftr" sz="quarter" idx="11"/>
          </p:nvPr>
        </p:nvSpPr>
        <p:spPr/>
        <p:txBody>
          <a:bodyPr/>
          <a:lstStyle>
            <a:lvl1pPr>
              <a:defRPr/>
            </a:lvl1pPr>
          </a:lstStyle>
          <a:p>
            <a:pPr>
              <a:defRPr/>
            </a:pPr>
            <a:endParaRPr lang="pt-BR"/>
          </a:p>
        </p:txBody>
      </p:sp>
      <p:sp>
        <p:nvSpPr>
          <p:cNvPr id="20" name="Rectangle 18"/>
          <p:cNvSpPr>
            <a:spLocks noGrp="1" noChangeArrowheads="1"/>
          </p:cNvSpPr>
          <p:nvPr>
            <p:ph type="sldNum" sz="quarter" idx="12"/>
          </p:nvPr>
        </p:nvSpPr>
        <p:spPr/>
        <p:txBody>
          <a:bodyPr/>
          <a:lstStyle>
            <a:lvl1pPr>
              <a:defRPr/>
            </a:lvl1pPr>
          </a:lstStyle>
          <a:p>
            <a:pPr>
              <a:defRPr/>
            </a:pPr>
            <a:fld id="{3D160B3E-1078-4913-8867-E818730D5203}" type="slidenum">
              <a:rPr lang="pt-BR" altLang="en-US"/>
              <a:pPr>
                <a:defRPr/>
              </a:pPr>
              <a:t>‹nº›</a:t>
            </a:fld>
            <a:endParaRPr lang="pt-BR" altLang="en-US"/>
          </a:p>
        </p:txBody>
      </p:sp>
    </p:spTree>
    <p:extLst>
      <p:ext uri="{BB962C8B-B14F-4D97-AF65-F5344CB8AC3E}">
        <p14:creationId xmlns:p14="http://schemas.microsoft.com/office/powerpoint/2010/main" val="3645425828"/>
      </p:ext>
    </p:extLst>
  </p:cSld>
  <p:clrMapOvr>
    <a:masterClrMapping/>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pt-BR"/>
          </a:p>
        </p:txBody>
      </p:sp>
      <p:sp>
        <p:nvSpPr>
          <p:cNvPr id="5" name="Rectangle 3"/>
          <p:cNvSpPr>
            <a:spLocks noGrp="1" noChangeArrowheads="1"/>
          </p:cNvSpPr>
          <p:nvPr>
            <p:ph type="sldNum" sz="quarter" idx="11"/>
          </p:nvPr>
        </p:nvSpPr>
        <p:spPr>
          <a:ln/>
        </p:spPr>
        <p:txBody>
          <a:bodyPr/>
          <a:lstStyle>
            <a:lvl1pPr>
              <a:defRPr/>
            </a:lvl1pPr>
          </a:lstStyle>
          <a:p>
            <a:pPr>
              <a:defRPr/>
            </a:pPr>
            <a:fld id="{5A797B4B-FE28-4997-90F8-C86CC22D3431}" type="slidenum">
              <a:rPr lang="pt-BR" altLang="en-US"/>
              <a:pPr>
                <a:defRPr/>
              </a:pPr>
              <a:t>‹nº›</a:t>
            </a:fld>
            <a:endParaRPr lang="pt-BR"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pt-BR"/>
          </a:p>
        </p:txBody>
      </p:sp>
    </p:spTree>
    <p:extLst>
      <p:ext uri="{BB962C8B-B14F-4D97-AF65-F5344CB8AC3E}">
        <p14:creationId xmlns:p14="http://schemas.microsoft.com/office/powerpoint/2010/main" val="1829776692"/>
      </p:ext>
    </p:extLst>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7181850" y="457200"/>
            <a:ext cx="2228850" cy="5410200"/>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495300" y="457200"/>
            <a:ext cx="6534150" cy="5410200"/>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pt-BR"/>
          </a:p>
        </p:txBody>
      </p:sp>
      <p:sp>
        <p:nvSpPr>
          <p:cNvPr id="5" name="Rectangle 3"/>
          <p:cNvSpPr>
            <a:spLocks noGrp="1" noChangeArrowheads="1"/>
          </p:cNvSpPr>
          <p:nvPr>
            <p:ph type="sldNum" sz="quarter" idx="11"/>
          </p:nvPr>
        </p:nvSpPr>
        <p:spPr>
          <a:ln/>
        </p:spPr>
        <p:txBody>
          <a:bodyPr/>
          <a:lstStyle>
            <a:lvl1pPr>
              <a:defRPr/>
            </a:lvl1pPr>
          </a:lstStyle>
          <a:p>
            <a:pPr>
              <a:defRPr/>
            </a:pPr>
            <a:fld id="{2629BE9E-A641-45F2-937C-D78FC722662A}" type="slidenum">
              <a:rPr lang="pt-BR" altLang="en-US"/>
              <a:pPr>
                <a:defRPr/>
              </a:pPr>
              <a:t>‹nº›</a:t>
            </a:fld>
            <a:endParaRPr lang="pt-BR"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pt-BR"/>
          </a:p>
        </p:txBody>
      </p:sp>
    </p:spTree>
    <p:extLst>
      <p:ext uri="{BB962C8B-B14F-4D97-AF65-F5344CB8AC3E}">
        <p14:creationId xmlns:p14="http://schemas.microsoft.com/office/powerpoint/2010/main" val="2394219367"/>
      </p:ext>
    </p:extLst>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pt-BR"/>
          </a:p>
        </p:txBody>
      </p:sp>
      <p:sp>
        <p:nvSpPr>
          <p:cNvPr id="5" name="Rectangle 3"/>
          <p:cNvSpPr>
            <a:spLocks noGrp="1" noChangeArrowheads="1"/>
          </p:cNvSpPr>
          <p:nvPr>
            <p:ph type="sldNum" sz="quarter" idx="11"/>
          </p:nvPr>
        </p:nvSpPr>
        <p:spPr>
          <a:ln/>
        </p:spPr>
        <p:txBody>
          <a:bodyPr/>
          <a:lstStyle>
            <a:lvl1pPr>
              <a:defRPr/>
            </a:lvl1pPr>
          </a:lstStyle>
          <a:p>
            <a:pPr>
              <a:defRPr/>
            </a:pPr>
            <a:fld id="{94870BAB-3432-4516-8293-89C02263C54B}" type="slidenum">
              <a:rPr lang="pt-BR" altLang="en-US"/>
              <a:pPr>
                <a:defRPr/>
              </a:pPr>
              <a:t>‹nº›</a:t>
            </a:fld>
            <a:endParaRPr lang="pt-BR"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pt-BR"/>
          </a:p>
        </p:txBody>
      </p:sp>
    </p:spTree>
    <p:extLst>
      <p:ext uri="{BB962C8B-B14F-4D97-AF65-F5344CB8AC3E}">
        <p14:creationId xmlns:p14="http://schemas.microsoft.com/office/powerpoint/2010/main" val="640247871"/>
      </p:ext>
    </p:extLst>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82638" y="4406900"/>
            <a:ext cx="84201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a:t>Clique para editar os estilos do texto mestre</a:t>
            </a:r>
          </a:p>
        </p:txBody>
      </p:sp>
      <p:sp>
        <p:nvSpPr>
          <p:cNvPr id="4" name="Rectangle 2"/>
          <p:cNvSpPr>
            <a:spLocks noGrp="1" noChangeArrowheads="1"/>
          </p:cNvSpPr>
          <p:nvPr>
            <p:ph type="ftr" sz="quarter" idx="10"/>
          </p:nvPr>
        </p:nvSpPr>
        <p:spPr>
          <a:ln/>
        </p:spPr>
        <p:txBody>
          <a:bodyPr/>
          <a:lstStyle>
            <a:lvl1pPr>
              <a:defRPr/>
            </a:lvl1pPr>
          </a:lstStyle>
          <a:p>
            <a:pPr>
              <a:defRPr/>
            </a:pPr>
            <a:endParaRPr lang="pt-BR"/>
          </a:p>
        </p:txBody>
      </p:sp>
      <p:sp>
        <p:nvSpPr>
          <p:cNvPr id="5" name="Rectangle 3"/>
          <p:cNvSpPr>
            <a:spLocks noGrp="1" noChangeArrowheads="1"/>
          </p:cNvSpPr>
          <p:nvPr>
            <p:ph type="sldNum" sz="quarter" idx="11"/>
          </p:nvPr>
        </p:nvSpPr>
        <p:spPr>
          <a:ln/>
        </p:spPr>
        <p:txBody>
          <a:bodyPr/>
          <a:lstStyle>
            <a:lvl1pPr>
              <a:defRPr/>
            </a:lvl1pPr>
          </a:lstStyle>
          <a:p>
            <a:pPr>
              <a:defRPr/>
            </a:pPr>
            <a:fld id="{9EAED9C1-A7FB-4C94-9DCE-2436AB306F06}" type="slidenum">
              <a:rPr lang="pt-BR" altLang="en-US"/>
              <a:pPr>
                <a:defRPr/>
              </a:pPr>
              <a:t>‹nº›</a:t>
            </a:fld>
            <a:endParaRPr lang="pt-BR"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pt-BR"/>
          </a:p>
        </p:txBody>
      </p:sp>
    </p:spTree>
    <p:extLst>
      <p:ext uri="{BB962C8B-B14F-4D97-AF65-F5344CB8AC3E}">
        <p14:creationId xmlns:p14="http://schemas.microsoft.com/office/powerpoint/2010/main" val="2057033856"/>
      </p:ext>
    </p:extLst>
  </p:cSld>
  <p:clrMapOvr>
    <a:masterClrMapping/>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495300" y="1981200"/>
            <a:ext cx="43815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5029200" y="1981200"/>
            <a:ext cx="43815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Rectangle 2"/>
          <p:cNvSpPr>
            <a:spLocks noGrp="1" noChangeArrowheads="1"/>
          </p:cNvSpPr>
          <p:nvPr>
            <p:ph type="ftr" sz="quarter" idx="10"/>
          </p:nvPr>
        </p:nvSpPr>
        <p:spPr>
          <a:ln/>
        </p:spPr>
        <p:txBody>
          <a:bodyPr/>
          <a:lstStyle>
            <a:lvl1pPr>
              <a:defRPr/>
            </a:lvl1pPr>
          </a:lstStyle>
          <a:p>
            <a:pPr>
              <a:defRPr/>
            </a:pPr>
            <a:endParaRPr lang="pt-BR"/>
          </a:p>
        </p:txBody>
      </p:sp>
      <p:sp>
        <p:nvSpPr>
          <p:cNvPr id="6" name="Rectangle 3"/>
          <p:cNvSpPr>
            <a:spLocks noGrp="1" noChangeArrowheads="1"/>
          </p:cNvSpPr>
          <p:nvPr>
            <p:ph type="sldNum" sz="quarter" idx="11"/>
          </p:nvPr>
        </p:nvSpPr>
        <p:spPr>
          <a:ln/>
        </p:spPr>
        <p:txBody>
          <a:bodyPr/>
          <a:lstStyle>
            <a:lvl1pPr>
              <a:defRPr/>
            </a:lvl1pPr>
          </a:lstStyle>
          <a:p>
            <a:pPr>
              <a:defRPr/>
            </a:pPr>
            <a:fld id="{2BC592D9-FD11-40AA-97D1-7C6F25F690E2}" type="slidenum">
              <a:rPr lang="pt-BR" altLang="en-US"/>
              <a:pPr>
                <a:defRPr/>
              </a:pPr>
              <a:t>‹nº›</a:t>
            </a:fld>
            <a:endParaRPr lang="pt-BR"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pt-BR"/>
          </a:p>
        </p:txBody>
      </p:sp>
    </p:spTree>
    <p:extLst>
      <p:ext uri="{BB962C8B-B14F-4D97-AF65-F5344CB8AC3E}">
        <p14:creationId xmlns:p14="http://schemas.microsoft.com/office/powerpoint/2010/main" val="3208431004"/>
      </p:ext>
    </p:extLst>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95300" y="274638"/>
            <a:ext cx="8915400" cy="1143000"/>
          </a:xfrm>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Rectangle 2"/>
          <p:cNvSpPr>
            <a:spLocks noGrp="1" noChangeArrowheads="1"/>
          </p:cNvSpPr>
          <p:nvPr>
            <p:ph type="ftr" sz="quarter" idx="10"/>
          </p:nvPr>
        </p:nvSpPr>
        <p:spPr>
          <a:ln/>
        </p:spPr>
        <p:txBody>
          <a:bodyPr/>
          <a:lstStyle>
            <a:lvl1pPr>
              <a:defRPr/>
            </a:lvl1pPr>
          </a:lstStyle>
          <a:p>
            <a:pPr>
              <a:defRPr/>
            </a:pPr>
            <a:endParaRPr lang="pt-BR"/>
          </a:p>
        </p:txBody>
      </p:sp>
      <p:sp>
        <p:nvSpPr>
          <p:cNvPr id="8" name="Rectangle 3"/>
          <p:cNvSpPr>
            <a:spLocks noGrp="1" noChangeArrowheads="1"/>
          </p:cNvSpPr>
          <p:nvPr>
            <p:ph type="sldNum" sz="quarter" idx="11"/>
          </p:nvPr>
        </p:nvSpPr>
        <p:spPr>
          <a:ln/>
        </p:spPr>
        <p:txBody>
          <a:bodyPr/>
          <a:lstStyle>
            <a:lvl1pPr>
              <a:defRPr/>
            </a:lvl1pPr>
          </a:lstStyle>
          <a:p>
            <a:pPr>
              <a:defRPr/>
            </a:pPr>
            <a:fld id="{C3EB14C9-D643-4661-B713-7C26C9FB8442}" type="slidenum">
              <a:rPr lang="pt-BR" altLang="en-US"/>
              <a:pPr>
                <a:defRPr/>
              </a:pPr>
              <a:t>‹nº›</a:t>
            </a:fld>
            <a:endParaRPr lang="pt-BR" altLang="en-US"/>
          </a:p>
        </p:txBody>
      </p:sp>
      <p:sp>
        <p:nvSpPr>
          <p:cNvPr id="9" name="Rectangle 16"/>
          <p:cNvSpPr>
            <a:spLocks noGrp="1" noChangeArrowheads="1"/>
          </p:cNvSpPr>
          <p:nvPr>
            <p:ph type="dt" sz="half" idx="12"/>
          </p:nvPr>
        </p:nvSpPr>
        <p:spPr>
          <a:ln/>
        </p:spPr>
        <p:txBody>
          <a:bodyPr/>
          <a:lstStyle>
            <a:lvl1pPr>
              <a:defRPr/>
            </a:lvl1pPr>
          </a:lstStyle>
          <a:p>
            <a:pPr>
              <a:defRPr/>
            </a:pPr>
            <a:endParaRPr lang="pt-BR"/>
          </a:p>
        </p:txBody>
      </p:sp>
    </p:spTree>
    <p:extLst>
      <p:ext uri="{BB962C8B-B14F-4D97-AF65-F5344CB8AC3E}">
        <p14:creationId xmlns:p14="http://schemas.microsoft.com/office/powerpoint/2010/main" val="2700678675"/>
      </p:ext>
    </p:extLst>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Rectangle 2"/>
          <p:cNvSpPr>
            <a:spLocks noGrp="1" noChangeArrowheads="1"/>
          </p:cNvSpPr>
          <p:nvPr>
            <p:ph type="ftr" sz="quarter" idx="10"/>
          </p:nvPr>
        </p:nvSpPr>
        <p:spPr>
          <a:ln/>
        </p:spPr>
        <p:txBody>
          <a:bodyPr/>
          <a:lstStyle>
            <a:lvl1pPr>
              <a:defRPr/>
            </a:lvl1pPr>
          </a:lstStyle>
          <a:p>
            <a:pPr>
              <a:defRPr/>
            </a:pPr>
            <a:endParaRPr lang="pt-BR"/>
          </a:p>
        </p:txBody>
      </p:sp>
      <p:sp>
        <p:nvSpPr>
          <p:cNvPr id="4" name="Rectangle 3"/>
          <p:cNvSpPr>
            <a:spLocks noGrp="1" noChangeArrowheads="1"/>
          </p:cNvSpPr>
          <p:nvPr>
            <p:ph type="sldNum" sz="quarter" idx="11"/>
          </p:nvPr>
        </p:nvSpPr>
        <p:spPr>
          <a:ln/>
        </p:spPr>
        <p:txBody>
          <a:bodyPr/>
          <a:lstStyle>
            <a:lvl1pPr>
              <a:defRPr/>
            </a:lvl1pPr>
          </a:lstStyle>
          <a:p>
            <a:pPr>
              <a:defRPr/>
            </a:pPr>
            <a:fld id="{B7F9840C-1084-453E-8FDB-FBE22787FAA0}" type="slidenum">
              <a:rPr lang="pt-BR" altLang="en-US"/>
              <a:pPr>
                <a:defRPr/>
              </a:pPr>
              <a:t>‹nº›</a:t>
            </a:fld>
            <a:endParaRPr lang="pt-BR" altLang="en-US"/>
          </a:p>
        </p:txBody>
      </p:sp>
      <p:sp>
        <p:nvSpPr>
          <p:cNvPr id="5" name="Rectangle 16"/>
          <p:cNvSpPr>
            <a:spLocks noGrp="1" noChangeArrowheads="1"/>
          </p:cNvSpPr>
          <p:nvPr>
            <p:ph type="dt" sz="half" idx="12"/>
          </p:nvPr>
        </p:nvSpPr>
        <p:spPr>
          <a:ln/>
        </p:spPr>
        <p:txBody>
          <a:bodyPr/>
          <a:lstStyle>
            <a:lvl1pPr>
              <a:defRPr/>
            </a:lvl1pPr>
          </a:lstStyle>
          <a:p>
            <a:pPr>
              <a:defRPr/>
            </a:pPr>
            <a:endParaRPr lang="pt-BR"/>
          </a:p>
        </p:txBody>
      </p:sp>
    </p:spTree>
    <p:extLst>
      <p:ext uri="{BB962C8B-B14F-4D97-AF65-F5344CB8AC3E}">
        <p14:creationId xmlns:p14="http://schemas.microsoft.com/office/powerpoint/2010/main" val="3867205475"/>
      </p:ext>
    </p:extLst>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pt-BR"/>
          </a:p>
        </p:txBody>
      </p:sp>
      <p:sp>
        <p:nvSpPr>
          <p:cNvPr id="3" name="Rectangle 3"/>
          <p:cNvSpPr>
            <a:spLocks noGrp="1" noChangeArrowheads="1"/>
          </p:cNvSpPr>
          <p:nvPr>
            <p:ph type="sldNum" sz="quarter" idx="11"/>
          </p:nvPr>
        </p:nvSpPr>
        <p:spPr>
          <a:ln/>
        </p:spPr>
        <p:txBody>
          <a:bodyPr/>
          <a:lstStyle>
            <a:lvl1pPr>
              <a:defRPr/>
            </a:lvl1pPr>
          </a:lstStyle>
          <a:p>
            <a:pPr>
              <a:defRPr/>
            </a:pPr>
            <a:fld id="{976324BF-FBD8-44A6-8485-837F7FDBCA90}" type="slidenum">
              <a:rPr lang="pt-BR" altLang="en-US"/>
              <a:pPr>
                <a:defRPr/>
              </a:pPr>
              <a:t>‹nº›</a:t>
            </a:fld>
            <a:endParaRPr lang="pt-BR" altLang="en-US"/>
          </a:p>
        </p:txBody>
      </p:sp>
      <p:sp>
        <p:nvSpPr>
          <p:cNvPr id="4" name="Rectangle 16"/>
          <p:cNvSpPr>
            <a:spLocks noGrp="1" noChangeArrowheads="1"/>
          </p:cNvSpPr>
          <p:nvPr>
            <p:ph type="dt" sz="half" idx="12"/>
          </p:nvPr>
        </p:nvSpPr>
        <p:spPr>
          <a:ln/>
        </p:spPr>
        <p:txBody>
          <a:bodyPr/>
          <a:lstStyle>
            <a:lvl1pPr>
              <a:defRPr/>
            </a:lvl1pPr>
          </a:lstStyle>
          <a:p>
            <a:pPr>
              <a:defRPr/>
            </a:pPr>
            <a:endParaRPr lang="pt-BR"/>
          </a:p>
        </p:txBody>
      </p:sp>
    </p:spTree>
    <p:extLst>
      <p:ext uri="{BB962C8B-B14F-4D97-AF65-F5344CB8AC3E}">
        <p14:creationId xmlns:p14="http://schemas.microsoft.com/office/powerpoint/2010/main" val="4091917524"/>
      </p:ext>
    </p:extLst>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95300" y="273050"/>
            <a:ext cx="3259138" cy="1162050"/>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Rectangle 2"/>
          <p:cNvSpPr>
            <a:spLocks noGrp="1" noChangeArrowheads="1"/>
          </p:cNvSpPr>
          <p:nvPr>
            <p:ph type="ftr" sz="quarter" idx="10"/>
          </p:nvPr>
        </p:nvSpPr>
        <p:spPr>
          <a:ln/>
        </p:spPr>
        <p:txBody>
          <a:bodyPr/>
          <a:lstStyle>
            <a:lvl1pPr>
              <a:defRPr/>
            </a:lvl1pPr>
          </a:lstStyle>
          <a:p>
            <a:pPr>
              <a:defRPr/>
            </a:pPr>
            <a:endParaRPr lang="pt-BR"/>
          </a:p>
        </p:txBody>
      </p:sp>
      <p:sp>
        <p:nvSpPr>
          <p:cNvPr id="6" name="Rectangle 3"/>
          <p:cNvSpPr>
            <a:spLocks noGrp="1" noChangeArrowheads="1"/>
          </p:cNvSpPr>
          <p:nvPr>
            <p:ph type="sldNum" sz="quarter" idx="11"/>
          </p:nvPr>
        </p:nvSpPr>
        <p:spPr>
          <a:ln/>
        </p:spPr>
        <p:txBody>
          <a:bodyPr/>
          <a:lstStyle>
            <a:lvl1pPr>
              <a:defRPr/>
            </a:lvl1pPr>
          </a:lstStyle>
          <a:p>
            <a:pPr>
              <a:defRPr/>
            </a:pPr>
            <a:fld id="{A6C08C39-72A3-4B85-ACA3-148DAA8A3273}" type="slidenum">
              <a:rPr lang="pt-BR" altLang="en-US"/>
              <a:pPr>
                <a:defRPr/>
              </a:pPr>
              <a:t>‹nº›</a:t>
            </a:fld>
            <a:endParaRPr lang="pt-BR"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pt-BR"/>
          </a:p>
        </p:txBody>
      </p:sp>
    </p:spTree>
    <p:extLst>
      <p:ext uri="{BB962C8B-B14F-4D97-AF65-F5344CB8AC3E}">
        <p14:creationId xmlns:p14="http://schemas.microsoft.com/office/powerpoint/2010/main" val="3485088373"/>
      </p:ext>
    </p:extLst>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941513" y="4800600"/>
            <a:ext cx="5943600" cy="566738"/>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Rectangle 2"/>
          <p:cNvSpPr>
            <a:spLocks noGrp="1" noChangeArrowheads="1"/>
          </p:cNvSpPr>
          <p:nvPr>
            <p:ph type="ftr" sz="quarter" idx="10"/>
          </p:nvPr>
        </p:nvSpPr>
        <p:spPr>
          <a:ln/>
        </p:spPr>
        <p:txBody>
          <a:bodyPr/>
          <a:lstStyle>
            <a:lvl1pPr>
              <a:defRPr/>
            </a:lvl1pPr>
          </a:lstStyle>
          <a:p>
            <a:pPr>
              <a:defRPr/>
            </a:pPr>
            <a:endParaRPr lang="pt-BR"/>
          </a:p>
        </p:txBody>
      </p:sp>
      <p:sp>
        <p:nvSpPr>
          <p:cNvPr id="6" name="Rectangle 3"/>
          <p:cNvSpPr>
            <a:spLocks noGrp="1" noChangeArrowheads="1"/>
          </p:cNvSpPr>
          <p:nvPr>
            <p:ph type="sldNum" sz="quarter" idx="11"/>
          </p:nvPr>
        </p:nvSpPr>
        <p:spPr>
          <a:ln/>
        </p:spPr>
        <p:txBody>
          <a:bodyPr/>
          <a:lstStyle>
            <a:lvl1pPr>
              <a:defRPr/>
            </a:lvl1pPr>
          </a:lstStyle>
          <a:p>
            <a:pPr>
              <a:defRPr/>
            </a:pPr>
            <a:fld id="{DD4EA710-3B60-4833-AD6C-E8E33B989449}" type="slidenum">
              <a:rPr lang="pt-BR" altLang="en-US"/>
              <a:pPr>
                <a:defRPr/>
              </a:pPr>
              <a:t>‹nº›</a:t>
            </a:fld>
            <a:endParaRPr lang="pt-BR"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pt-BR"/>
          </a:p>
        </p:txBody>
      </p:sp>
    </p:spTree>
    <p:extLst>
      <p:ext uri="{BB962C8B-B14F-4D97-AF65-F5344CB8AC3E}">
        <p14:creationId xmlns:p14="http://schemas.microsoft.com/office/powerpoint/2010/main" val="3971880669"/>
      </p:ext>
    </p:extLst>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b="0">
                <a:latin typeface="Arial" charset="0"/>
              </a:defRPr>
            </a:lvl1pPr>
          </a:lstStyle>
          <a:p>
            <a:pPr>
              <a:defRPr/>
            </a:pPr>
            <a:endParaRPr lang="pt-BR"/>
          </a:p>
        </p:txBody>
      </p:sp>
      <p:sp>
        <p:nvSpPr>
          <p:cNvPr id="122883" name="Rectangle 3"/>
          <p:cNvSpPr>
            <a:spLocks noGrp="1" noChangeArrowheads="1"/>
          </p:cNvSpPr>
          <p:nvPr>
            <p:ph type="sldNum" sz="quarter" idx="4"/>
          </p:nvPr>
        </p:nvSpPr>
        <p:spPr bwMode="auto">
          <a:xfrm>
            <a:off x="7099300" y="6248400"/>
            <a:ext cx="2311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atin typeface="Arial Black" panose="020B0A04020102020204" pitchFamily="34" charset="0"/>
              </a:defRPr>
            </a:lvl1pPr>
          </a:lstStyle>
          <a:p>
            <a:pPr>
              <a:defRPr/>
            </a:pPr>
            <a:fld id="{5B910CE7-F847-4ABA-BC11-4842B17796B5}" type="slidenum">
              <a:rPr lang="pt-BR" altLang="en-US"/>
              <a:pPr>
                <a:defRPr/>
              </a:pPr>
              <a:t>‹nº›</a:t>
            </a:fld>
            <a:endParaRPr lang="pt-BR" altLang="en-US"/>
          </a:p>
        </p:txBody>
      </p:sp>
      <p:grpSp>
        <p:nvGrpSpPr>
          <p:cNvPr id="1028" name="Group 4"/>
          <p:cNvGrpSpPr>
            <a:grpSpLocks/>
          </p:cNvGrpSpPr>
          <p:nvPr/>
        </p:nvGrpSpPr>
        <p:grpSpPr bwMode="auto">
          <a:xfrm>
            <a:off x="0" y="0"/>
            <a:ext cx="9906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defRPr/>
              </a:pPr>
              <a:endParaRPr lang="pt-BR" altLang="en-US" sz="2400" b="0">
                <a:latin typeface="Times New Roman" panose="02020603050405020304"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defRPr/>
              </a:pPr>
              <a:endParaRPr lang="pt-BR" altLang="en-US" sz="2400" b="0">
                <a:latin typeface="Times New Roman" panose="02020603050405020304"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defRPr/>
              </a:pPr>
              <a:endParaRPr lang="pt-BR" altLang="en-US" b="0">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defRPr/>
              </a:pPr>
              <a:endParaRPr lang="pt-BR" altLang="en-US" b="0">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defRPr/>
              </a:pPr>
              <a:endParaRPr lang="pt-BR" altLang="en-US" b="0">
                <a:solidFill>
                  <a:schemeClr val="accent2"/>
                </a:solidFill>
              </a:endParaRPr>
            </a:p>
          </p:txBody>
        </p:sp>
        <p:sp>
          <p:nvSpPr>
            <p:cNvPr id="1037" name="Rectangle 10"/>
            <p:cNvSpPr>
              <a:spLocks noChangeArrowheads="1"/>
            </p:cNvSpPr>
            <p:nvPr/>
          </p:nvSpPr>
          <p:spPr bwMode="auto">
            <a:xfrm>
              <a:off x="173" y="173"/>
              <a:ext cx="90"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defRPr/>
              </a:pPr>
              <a:endParaRPr lang="pt-BR" altLang="en-US" b="0">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defRPr/>
              </a:pPr>
              <a:endParaRPr lang="pt-BR" altLang="en-US" sz="2400" b="0">
                <a:latin typeface="Times New Roman" panose="02020603050405020304"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defRPr/>
              </a:pPr>
              <a:endParaRPr lang="pt-BR" altLang="en-US" b="0">
                <a:solidFill>
                  <a:schemeClr val="accent2"/>
                </a:solidFill>
              </a:endParaRPr>
            </a:p>
          </p:txBody>
        </p:sp>
        <p:sp>
          <p:nvSpPr>
            <p:cNvPr id="1040" name="Rectangle 13"/>
            <p:cNvSpPr>
              <a:spLocks noChangeArrowheads="1"/>
            </p:cNvSpPr>
            <p:nvPr/>
          </p:nvSpPr>
          <p:spPr bwMode="auto">
            <a:xfrm>
              <a:off x="173" y="258"/>
              <a:ext cx="90"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defRPr/>
              </a:pPr>
              <a:endParaRPr lang="pt-BR" altLang="en-US" b="0">
                <a:solidFill>
                  <a:schemeClr val="accent2"/>
                </a:solidFill>
              </a:endParaRPr>
            </a:p>
          </p:txBody>
        </p:sp>
      </p:grpSp>
      <p:sp>
        <p:nvSpPr>
          <p:cNvPr id="122894" name="Rectangle 14"/>
          <p:cNvSpPr>
            <a:spLocks noGrp="1" noChangeArrowheads="1"/>
          </p:cNvSpPr>
          <p:nvPr>
            <p:ph type="title"/>
          </p:nvPr>
        </p:nvSpPr>
        <p:spPr bwMode="auto">
          <a:xfrm>
            <a:off x="495300" y="457200"/>
            <a:ext cx="8915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en-US"/>
              <a:t>Clique para editar o estilo do título mestre</a:t>
            </a:r>
          </a:p>
        </p:txBody>
      </p:sp>
      <p:sp>
        <p:nvSpPr>
          <p:cNvPr id="122895" name="Rectangle 15"/>
          <p:cNvSpPr>
            <a:spLocks noGrp="1" noChangeArrowheads="1"/>
          </p:cNvSpPr>
          <p:nvPr>
            <p:ph type="body" idx="1"/>
          </p:nvPr>
        </p:nvSpPr>
        <p:spPr bwMode="auto">
          <a:xfrm>
            <a:off x="495300" y="1981200"/>
            <a:ext cx="8915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en-US"/>
              <a:t>Clique para editar os estilos do texto mestre</a:t>
            </a:r>
          </a:p>
          <a:p>
            <a:pPr lvl="1"/>
            <a:r>
              <a:rPr lang="pt-BR" altLang="en-US"/>
              <a:t>Segundo nível</a:t>
            </a:r>
          </a:p>
          <a:p>
            <a:pPr lvl="2"/>
            <a:r>
              <a:rPr lang="pt-BR" altLang="en-US"/>
              <a:t>Terceiro nível</a:t>
            </a:r>
          </a:p>
          <a:p>
            <a:pPr lvl="3"/>
            <a:r>
              <a:rPr lang="pt-BR" altLang="en-US"/>
              <a:t>Quarto nível</a:t>
            </a:r>
          </a:p>
          <a:p>
            <a:pPr lvl="4"/>
            <a:r>
              <a:rPr lang="pt-BR" altLang="en-US"/>
              <a:t>Quinto nível</a:t>
            </a:r>
          </a:p>
        </p:txBody>
      </p:sp>
      <p:sp>
        <p:nvSpPr>
          <p:cNvPr id="122896" name="Rectangle 16"/>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latin typeface="Arial" charset="0"/>
              </a:defRPr>
            </a:lvl1pPr>
          </a:lstStyle>
          <a:p>
            <a:pPr>
              <a:defRPr/>
            </a:pPr>
            <a:endParaRPr lang="pt-BR"/>
          </a:p>
        </p:txBody>
      </p:sp>
    </p:spTree>
  </p:cSld>
  <p:clrMap bg1="lt1" tx1="dk1" bg2="lt2" tx2="dk2" accent1="accent1" accent2="accent2" accent3="accent3" accent4="accent4" accent5="accent5" accent6="accent6" hlink="hlink" folHlink="folHlink"/>
  <p:sldLayoutIdLst>
    <p:sldLayoutId id="2147483829"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Lst>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22894"/>
                                        </p:tgtEl>
                                        <p:attrNameLst>
                                          <p:attrName>style.visibility</p:attrName>
                                        </p:attrNameLst>
                                      </p:cBhvr>
                                      <p:to>
                                        <p:strVal val="visible"/>
                                      </p:to>
                                    </p:set>
                                    <p:animEffect transition="in" filter="fade">
                                      <p:cBhvr>
                                        <p:cTn id="7" dur="768" decel="100000"/>
                                        <p:tgtEl>
                                          <p:spTgt spid="122894"/>
                                        </p:tgtEl>
                                      </p:cBhvr>
                                    </p:animEffect>
                                    <p:animScale>
                                      <p:cBhvr>
                                        <p:cTn id="8" dur="768" decel="100000"/>
                                        <p:tgtEl>
                                          <p:spTgt spid="122894"/>
                                        </p:tgtEl>
                                      </p:cBhvr>
                                      <p:from x="10000" y="10000"/>
                                      <p:to x="200000" y="450000"/>
                                    </p:animScale>
                                    <p:animScale>
                                      <p:cBhvr>
                                        <p:cTn id="9" dur="1230" accel="100000" fill="hold">
                                          <p:stCondLst>
                                            <p:cond delay="768"/>
                                          </p:stCondLst>
                                        </p:cTn>
                                        <p:tgtEl>
                                          <p:spTgt spid="122894"/>
                                        </p:tgtEl>
                                      </p:cBhvr>
                                      <p:from x="200000" y="450000"/>
                                      <p:to x="100000" y="100000"/>
                                    </p:animScale>
                                    <p:set>
                                      <p:cBhvr>
                                        <p:cTn id="10" dur="768" fill="hold"/>
                                        <p:tgtEl>
                                          <p:spTgt spid="122894"/>
                                        </p:tgtEl>
                                        <p:attrNameLst>
                                          <p:attrName>ppt_x</p:attrName>
                                        </p:attrNameLst>
                                      </p:cBhvr>
                                      <p:to>
                                        <p:strVal val="(0.5)"/>
                                      </p:to>
                                    </p:set>
                                    <p:anim from="(0.5)" to="(#ppt_x)" calcmode="lin" valueType="num">
                                      <p:cBhvr>
                                        <p:cTn id="11" dur="1230" accel="100000" fill="hold">
                                          <p:stCondLst>
                                            <p:cond delay="768"/>
                                          </p:stCondLst>
                                        </p:cTn>
                                        <p:tgtEl>
                                          <p:spTgt spid="122894"/>
                                        </p:tgtEl>
                                        <p:attrNameLst>
                                          <p:attrName>ppt_x</p:attrName>
                                        </p:attrNameLst>
                                      </p:cBhvr>
                                    </p:anim>
                                    <p:set>
                                      <p:cBhvr>
                                        <p:cTn id="12" dur="768" fill="hold"/>
                                        <p:tgtEl>
                                          <p:spTgt spid="122894"/>
                                        </p:tgtEl>
                                        <p:attrNameLst>
                                          <p:attrName>ppt_y</p:attrName>
                                        </p:attrNameLst>
                                      </p:cBhvr>
                                      <p:to>
                                        <p:strVal val="(#ppt_y+0.4)"/>
                                      </p:to>
                                    </p:set>
                                    <p:anim from="(#ppt_y+0.4)" to="(#ppt_y)" calcmode="lin" valueType="num">
                                      <p:cBhvr>
                                        <p:cTn id="13" dur="1230" accel="100000" fill="hold">
                                          <p:stCondLst>
                                            <p:cond delay="768"/>
                                          </p:stCondLst>
                                        </p:cTn>
                                        <p:tgtEl>
                                          <p:spTgt spid="122894"/>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22895">
                                            <p:txEl>
                                              <p:pRg st="0" end="0"/>
                                            </p:txEl>
                                          </p:spTgt>
                                        </p:tgtEl>
                                        <p:attrNameLst>
                                          <p:attrName>style.visibility</p:attrName>
                                        </p:attrNameLst>
                                      </p:cBhvr>
                                      <p:to>
                                        <p:strVal val="visible"/>
                                      </p:to>
                                    </p:set>
                                    <p:anim calcmode="lin" valueType="num">
                                      <p:cBhvr>
                                        <p:cTn id="18" dur="500" fill="hold"/>
                                        <p:tgtEl>
                                          <p:spTgt spid="122895">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122895">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122895">
                                            <p:txEl>
                                              <p:pRg st="0" end="0"/>
                                            </p:txEl>
                                          </p:spTgt>
                                        </p:tgtEl>
                                      </p:cBhvr>
                                    </p:animEffect>
                                  </p:childTnLst>
                                </p:cTn>
                              </p:par>
                              <p:par>
                                <p:cTn id="21" presetID="53" presetClass="entr" presetSubtype="0" fill="hold" grpId="0" nodeType="withEffect">
                                  <p:stCondLst>
                                    <p:cond delay="0"/>
                                  </p:stCondLst>
                                  <p:childTnLst>
                                    <p:set>
                                      <p:cBhvr>
                                        <p:cTn id="22" dur="1" fill="hold">
                                          <p:stCondLst>
                                            <p:cond delay="0"/>
                                          </p:stCondLst>
                                        </p:cTn>
                                        <p:tgtEl>
                                          <p:spTgt spid="122895">
                                            <p:txEl>
                                              <p:pRg st="1" end="1"/>
                                            </p:txEl>
                                          </p:spTgt>
                                        </p:tgtEl>
                                        <p:attrNameLst>
                                          <p:attrName>style.visibility</p:attrName>
                                        </p:attrNameLst>
                                      </p:cBhvr>
                                      <p:to>
                                        <p:strVal val="visible"/>
                                      </p:to>
                                    </p:set>
                                    <p:anim calcmode="lin" valueType="num">
                                      <p:cBhvr>
                                        <p:cTn id="23" dur="500" fill="hold"/>
                                        <p:tgtEl>
                                          <p:spTgt spid="122895">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22895">
                                            <p:txEl>
                                              <p:pRg st="1" end="1"/>
                                            </p:txEl>
                                          </p:spTgt>
                                        </p:tgtEl>
                                        <p:attrNameLst>
                                          <p:attrName>ppt_h</p:attrName>
                                        </p:attrNameLst>
                                      </p:cBhvr>
                                      <p:tavLst>
                                        <p:tav tm="0">
                                          <p:val>
                                            <p:fltVal val="0"/>
                                          </p:val>
                                        </p:tav>
                                        <p:tav tm="100000">
                                          <p:val>
                                            <p:strVal val="#ppt_h"/>
                                          </p:val>
                                        </p:tav>
                                      </p:tavLst>
                                    </p:anim>
                                    <p:animEffect transition="in" filter="fade">
                                      <p:cBhvr>
                                        <p:cTn id="25" dur="500"/>
                                        <p:tgtEl>
                                          <p:spTgt spid="122895">
                                            <p:txEl>
                                              <p:pRg st="1" end="1"/>
                                            </p:txEl>
                                          </p:spTgt>
                                        </p:tgtEl>
                                      </p:cBhvr>
                                    </p:animEffect>
                                  </p:childTnLst>
                                </p:cTn>
                              </p:par>
                              <p:par>
                                <p:cTn id="26" presetID="53" presetClass="entr" presetSubtype="0" fill="hold" grpId="0" nodeType="withEffect">
                                  <p:stCondLst>
                                    <p:cond delay="0"/>
                                  </p:stCondLst>
                                  <p:childTnLst>
                                    <p:set>
                                      <p:cBhvr>
                                        <p:cTn id="27" dur="1" fill="hold">
                                          <p:stCondLst>
                                            <p:cond delay="0"/>
                                          </p:stCondLst>
                                        </p:cTn>
                                        <p:tgtEl>
                                          <p:spTgt spid="122895">
                                            <p:txEl>
                                              <p:pRg st="2" end="2"/>
                                            </p:txEl>
                                          </p:spTgt>
                                        </p:tgtEl>
                                        <p:attrNameLst>
                                          <p:attrName>style.visibility</p:attrName>
                                        </p:attrNameLst>
                                      </p:cBhvr>
                                      <p:to>
                                        <p:strVal val="visible"/>
                                      </p:to>
                                    </p:set>
                                    <p:anim calcmode="lin" valueType="num">
                                      <p:cBhvr>
                                        <p:cTn id="28" dur="500" fill="hold"/>
                                        <p:tgtEl>
                                          <p:spTgt spid="122895">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122895">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122895">
                                            <p:txEl>
                                              <p:pRg st="2" end="2"/>
                                            </p:txEl>
                                          </p:spTgt>
                                        </p:tgtEl>
                                      </p:cBhvr>
                                    </p:animEffect>
                                  </p:childTnLst>
                                </p:cTn>
                              </p:par>
                              <p:par>
                                <p:cTn id="31" presetID="53" presetClass="entr" presetSubtype="0" fill="hold" grpId="0" nodeType="withEffect">
                                  <p:stCondLst>
                                    <p:cond delay="0"/>
                                  </p:stCondLst>
                                  <p:childTnLst>
                                    <p:set>
                                      <p:cBhvr>
                                        <p:cTn id="32" dur="1" fill="hold">
                                          <p:stCondLst>
                                            <p:cond delay="0"/>
                                          </p:stCondLst>
                                        </p:cTn>
                                        <p:tgtEl>
                                          <p:spTgt spid="122895">
                                            <p:txEl>
                                              <p:pRg st="3" end="3"/>
                                            </p:txEl>
                                          </p:spTgt>
                                        </p:tgtEl>
                                        <p:attrNameLst>
                                          <p:attrName>style.visibility</p:attrName>
                                        </p:attrNameLst>
                                      </p:cBhvr>
                                      <p:to>
                                        <p:strVal val="visible"/>
                                      </p:to>
                                    </p:set>
                                    <p:anim calcmode="lin" valueType="num">
                                      <p:cBhvr>
                                        <p:cTn id="33" dur="500" fill="hold"/>
                                        <p:tgtEl>
                                          <p:spTgt spid="122895">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122895">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122895">
                                            <p:txEl>
                                              <p:pRg st="3" end="3"/>
                                            </p:txEl>
                                          </p:spTgt>
                                        </p:tgtEl>
                                      </p:cBhvr>
                                    </p:animEffect>
                                  </p:childTnLst>
                                </p:cTn>
                              </p:par>
                              <p:par>
                                <p:cTn id="36" presetID="53" presetClass="entr" presetSubtype="0" fill="hold" grpId="0" nodeType="withEffect">
                                  <p:stCondLst>
                                    <p:cond delay="0"/>
                                  </p:stCondLst>
                                  <p:childTnLst>
                                    <p:set>
                                      <p:cBhvr>
                                        <p:cTn id="37" dur="1" fill="hold">
                                          <p:stCondLst>
                                            <p:cond delay="0"/>
                                          </p:stCondLst>
                                        </p:cTn>
                                        <p:tgtEl>
                                          <p:spTgt spid="122895">
                                            <p:txEl>
                                              <p:pRg st="4" end="4"/>
                                            </p:txEl>
                                          </p:spTgt>
                                        </p:tgtEl>
                                        <p:attrNameLst>
                                          <p:attrName>style.visibility</p:attrName>
                                        </p:attrNameLst>
                                      </p:cBhvr>
                                      <p:to>
                                        <p:strVal val="visible"/>
                                      </p:to>
                                    </p:set>
                                    <p:anim calcmode="lin" valueType="num">
                                      <p:cBhvr>
                                        <p:cTn id="38" dur="500" fill="hold"/>
                                        <p:tgtEl>
                                          <p:spTgt spid="122895">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122895">
                                            <p:txEl>
                                              <p:pRg st="4" end="4"/>
                                            </p:txEl>
                                          </p:spTgt>
                                        </p:tgtEl>
                                        <p:attrNameLst>
                                          <p:attrName>ppt_h</p:attrName>
                                        </p:attrNameLst>
                                      </p:cBhvr>
                                      <p:tavLst>
                                        <p:tav tm="0">
                                          <p:val>
                                            <p:fltVal val="0"/>
                                          </p:val>
                                        </p:tav>
                                        <p:tav tm="100000">
                                          <p:val>
                                            <p:strVal val="#ppt_h"/>
                                          </p:val>
                                        </p:tav>
                                      </p:tavLst>
                                    </p:anim>
                                    <p:animEffect transition="in" filter="fade">
                                      <p:cBhvr>
                                        <p:cTn id="40" dur="500"/>
                                        <p:tgtEl>
                                          <p:spTgt spid="1228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94" grpId="0"/>
      <p:bldP spid="122895" grpId="0" build="p">
        <p:tmplLst>
          <p:tmpl lvl="1">
            <p:tnLst>
              <p:par>
                <p:cTn presetID="53" presetClass="entr" presetSubtype="0" fill="hold" nodeType="clickEffect">
                  <p:stCondLst>
                    <p:cond delay="0"/>
                  </p:stCondLst>
                  <p:childTnLst>
                    <p:set>
                      <p:cBhvr>
                        <p:cTn dur="1" fill="hold">
                          <p:stCondLst>
                            <p:cond delay="0"/>
                          </p:stCondLst>
                        </p:cTn>
                        <p:tgtEl>
                          <p:spTgt spid="122895"/>
                        </p:tgtEl>
                        <p:attrNameLst>
                          <p:attrName>style.visibility</p:attrName>
                        </p:attrNameLst>
                      </p:cBhvr>
                      <p:to>
                        <p:strVal val="visible"/>
                      </p:to>
                    </p:set>
                    <p:anim calcmode="lin" valueType="num">
                      <p:cBhvr>
                        <p:cTn dur="500" fill="hold"/>
                        <p:tgtEl>
                          <p:spTgt spid="122895"/>
                        </p:tgtEl>
                        <p:attrNameLst>
                          <p:attrName>ppt_w</p:attrName>
                        </p:attrNameLst>
                      </p:cBhvr>
                      <p:tavLst>
                        <p:tav tm="0">
                          <p:val>
                            <p:fltVal val="0"/>
                          </p:val>
                        </p:tav>
                        <p:tav tm="100000">
                          <p:val>
                            <p:strVal val="#ppt_w"/>
                          </p:val>
                        </p:tav>
                      </p:tavLst>
                    </p:anim>
                    <p:anim calcmode="lin" valueType="num">
                      <p:cBhvr>
                        <p:cTn dur="500" fill="hold"/>
                        <p:tgtEl>
                          <p:spTgt spid="122895"/>
                        </p:tgtEl>
                        <p:attrNameLst>
                          <p:attrName>ppt_h</p:attrName>
                        </p:attrNameLst>
                      </p:cBhvr>
                      <p:tavLst>
                        <p:tav tm="0">
                          <p:val>
                            <p:fltVal val="0"/>
                          </p:val>
                        </p:tav>
                        <p:tav tm="100000">
                          <p:val>
                            <p:strVal val="#ppt_h"/>
                          </p:val>
                        </p:tav>
                      </p:tavLst>
                    </p:anim>
                    <p:animEffect transition="in" filter="fade">
                      <p:cBhvr>
                        <p:cTn dur="500"/>
                        <p:tgtEl>
                          <p:spTgt spid="122895"/>
                        </p:tgtEl>
                      </p:cBhvr>
                    </p:animEffect>
                  </p:childTnLst>
                </p:cTn>
              </p:par>
            </p:tnLst>
          </p:tmpl>
          <p:tmpl lvl="2">
            <p:tnLst>
              <p:par>
                <p:cTn presetID="53" presetClass="entr" presetSubtype="0" fill="hold" nodeType="withEffect">
                  <p:stCondLst>
                    <p:cond delay="0"/>
                  </p:stCondLst>
                  <p:childTnLst>
                    <p:set>
                      <p:cBhvr>
                        <p:cTn dur="1" fill="hold">
                          <p:stCondLst>
                            <p:cond delay="0"/>
                          </p:stCondLst>
                        </p:cTn>
                        <p:tgtEl>
                          <p:spTgt spid="122895"/>
                        </p:tgtEl>
                        <p:attrNameLst>
                          <p:attrName>style.visibility</p:attrName>
                        </p:attrNameLst>
                      </p:cBhvr>
                      <p:to>
                        <p:strVal val="visible"/>
                      </p:to>
                    </p:set>
                    <p:anim calcmode="lin" valueType="num">
                      <p:cBhvr>
                        <p:cTn dur="500" fill="hold"/>
                        <p:tgtEl>
                          <p:spTgt spid="122895"/>
                        </p:tgtEl>
                        <p:attrNameLst>
                          <p:attrName>ppt_w</p:attrName>
                        </p:attrNameLst>
                      </p:cBhvr>
                      <p:tavLst>
                        <p:tav tm="0">
                          <p:val>
                            <p:fltVal val="0"/>
                          </p:val>
                        </p:tav>
                        <p:tav tm="100000">
                          <p:val>
                            <p:strVal val="#ppt_w"/>
                          </p:val>
                        </p:tav>
                      </p:tavLst>
                    </p:anim>
                    <p:anim calcmode="lin" valueType="num">
                      <p:cBhvr>
                        <p:cTn dur="500" fill="hold"/>
                        <p:tgtEl>
                          <p:spTgt spid="122895"/>
                        </p:tgtEl>
                        <p:attrNameLst>
                          <p:attrName>ppt_h</p:attrName>
                        </p:attrNameLst>
                      </p:cBhvr>
                      <p:tavLst>
                        <p:tav tm="0">
                          <p:val>
                            <p:fltVal val="0"/>
                          </p:val>
                        </p:tav>
                        <p:tav tm="100000">
                          <p:val>
                            <p:strVal val="#ppt_h"/>
                          </p:val>
                        </p:tav>
                      </p:tavLst>
                    </p:anim>
                    <p:animEffect transition="in" filter="fade">
                      <p:cBhvr>
                        <p:cTn dur="500"/>
                        <p:tgtEl>
                          <p:spTgt spid="122895"/>
                        </p:tgtEl>
                      </p:cBhvr>
                    </p:animEffect>
                  </p:childTnLst>
                </p:cTn>
              </p:par>
            </p:tnLst>
          </p:tmpl>
          <p:tmpl lvl="3">
            <p:tnLst>
              <p:par>
                <p:cTn presetID="53" presetClass="entr" presetSubtype="0" fill="hold" nodeType="withEffect">
                  <p:stCondLst>
                    <p:cond delay="0"/>
                  </p:stCondLst>
                  <p:childTnLst>
                    <p:set>
                      <p:cBhvr>
                        <p:cTn dur="1" fill="hold">
                          <p:stCondLst>
                            <p:cond delay="0"/>
                          </p:stCondLst>
                        </p:cTn>
                        <p:tgtEl>
                          <p:spTgt spid="122895"/>
                        </p:tgtEl>
                        <p:attrNameLst>
                          <p:attrName>style.visibility</p:attrName>
                        </p:attrNameLst>
                      </p:cBhvr>
                      <p:to>
                        <p:strVal val="visible"/>
                      </p:to>
                    </p:set>
                    <p:anim calcmode="lin" valueType="num">
                      <p:cBhvr>
                        <p:cTn dur="500" fill="hold"/>
                        <p:tgtEl>
                          <p:spTgt spid="122895"/>
                        </p:tgtEl>
                        <p:attrNameLst>
                          <p:attrName>ppt_w</p:attrName>
                        </p:attrNameLst>
                      </p:cBhvr>
                      <p:tavLst>
                        <p:tav tm="0">
                          <p:val>
                            <p:fltVal val="0"/>
                          </p:val>
                        </p:tav>
                        <p:tav tm="100000">
                          <p:val>
                            <p:strVal val="#ppt_w"/>
                          </p:val>
                        </p:tav>
                      </p:tavLst>
                    </p:anim>
                    <p:anim calcmode="lin" valueType="num">
                      <p:cBhvr>
                        <p:cTn dur="500" fill="hold"/>
                        <p:tgtEl>
                          <p:spTgt spid="122895"/>
                        </p:tgtEl>
                        <p:attrNameLst>
                          <p:attrName>ppt_h</p:attrName>
                        </p:attrNameLst>
                      </p:cBhvr>
                      <p:tavLst>
                        <p:tav tm="0">
                          <p:val>
                            <p:fltVal val="0"/>
                          </p:val>
                        </p:tav>
                        <p:tav tm="100000">
                          <p:val>
                            <p:strVal val="#ppt_h"/>
                          </p:val>
                        </p:tav>
                      </p:tavLst>
                    </p:anim>
                    <p:animEffect transition="in" filter="fade">
                      <p:cBhvr>
                        <p:cTn dur="500"/>
                        <p:tgtEl>
                          <p:spTgt spid="122895"/>
                        </p:tgtEl>
                      </p:cBhvr>
                    </p:animEffect>
                  </p:childTnLst>
                </p:cTn>
              </p:par>
            </p:tnLst>
          </p:tmpl>
          <p:tmpl lvl="4">
            <p:tnLst>
              <p:par>
                <p:cTn presetID="53" presetClass="entr" presetSubtype="0" fill="hold" nodeType="withEffect">
                  <p:stCondLst>
                    <p:cond delay="0"/>
                  </p:stCondLst>
                  <p:childTnLst>
                    <p:set>
                      <p:cBhvr>
                        <p:cTn dur="1" fill="hold">
                          <p:stCondLst>
                            <p:cond delay="0"/>
                          </p:stCondLst>
                        </p:cTn>
                        <p:tgtEl>
                          <p:spTgt spid="122895"/>
                        </p:tgtEl>
                        <p:attrNameLst>
                          <p:attrName>style.visibility</p:attrName>
                        </p:attrNameLst>
                      </p:cBhvr>
                      <p:to>
                        <p:strVal val="visible"/>
                      </p:to>
                    </p:set>
                    <p:anim calcmode="lin" valueType="num">
                      <p:cBhvr>
                        <p:cTn dur="500" fill="hold"/>
                        <p:tgtEl>
                          <p:spTgt spid="122895"/>
                        </p:tgtEl>
                        <p:attrNameLst>
                          <p:attrName>ppt_w</p:attrName>
                        </p:attrNameLst>
                      </p:cBhvr>
                      <p:tavLst>
                        <p:tav tm="0">
                          <p:val>
                            <p:fltVal val="0"/>
                          </p:val>
                        </p:tav>
                        <p:tav tm="100000">
                          <p:val>
                            <p:strVal val="#ppt_w"/>
                          </p:val>
                        </p:tav>
                      </p:tavLst>
                    </p:anim>
                    <p:anim calcmode="lin" valueType="num">
                      <p:cBhvr>
                        <p:cTn dur="500" fill="hold"/>
                        <p:tgtEl>
                          <p:spTgt spid="122895"/>
                        </p:tgtEl>
                        <p:attrNameLst>
                          <p:attrName>ppt_h</p:attrName>
                        </p:attrNameLst>
                      </p:cBhvr>
                      <p:tavLst>
                        <p:tav tm="0">
                          <p:val>
                            <p:fltVal val="0"/>
                          </p:val>
                        </p:tav>
                        <p:tav tm="100000">
                          <p:val>
                            <p:strVal val="#ppt_h"/>
                          </p:val>
                        </p:tav>
                      </p:tavLst>
                    </p:anim>
                    <p:animEffect transition="in" filter="fade">
                      <p:cBhvr>
                        <p:cTn dur="500"/>
                        <p:tgtEl>
                          <p:spTgt spid="122895"/>
                        </p:tgtEl>
                      </p:cBhvr>
                    </p:animEffect>
                  </p:childTnLst>
                </p:cTn>
              </p:par>
            </p:tnLst>
          </p:tmpl>
          <p:tmpl lvl="5">
            <p:tnLst>
              <p:par>
                <p:cTn presetID="53" presetClass="entr" presetSubtype="0" fill="hold" nodeType="withEffect">
                  <p:stCondLst>
                    <p:cond delay="0"/>
                  </p:stCondLst>
                  <p:childTnLst>
                    <p:set>
                      <p:cBhvr>
                        <p:cTn dur="1" fill="hold">
                          <p:stCondLst>
                            <p:cond delay="0"/>
                          </p:stCondLst>
                        </p:cTn>
                        <p:tgtEl>
                          <p:spTgt spid="122895"/>
                        </p:tgtEl>
                        <p:attrNameLst>
                          <p:attrName>style.visibility</p:attrName>
                        </p:attrNameLst>
                      </p:cBhvr>
                      <p:to>
                        <p:strVal val="visible"/>
                      </p:to>
                    </p:set>
                    <p:anim calcmode="lin" valueType="num">
                      <p:cBhvr>
                        <p:cTn dur="500" fill="hold"/>
                        <p:tgtEl>
                          <p:spTgt spid="122895"/>
                        </p:tgtEl>
                        <p:attrNameLst>
                          <p:attrName>ppt_w</p:attrName>
                        </p:attrNameLst>
                      </p:cBhvr>
                      <p:tavLst>
                        <p:tav tm="0">
                          <p:val>
                            <p:fltVal val="0"/>
                          </p:val>
                        </p:tav>
                        <p:tav tm="100000">
                          <p:val>
                            <p:strVal val="#ppt_w"/>
                          </p:val>
                        </p:tav>
                      </p:tavLst>
                    </p:anim>
                    <p:anim calcmode="lin" valueType="num">
                      <p:cBhvr>
                        <p:cTn dur="500" fill="hold"/>
                        <p:tgtEl>
                          <p:spTgt spid="122895"/>
                        </p:tgtEl>
                        <p:attrNameLst>
                          <p:attrName>ppt_h</p:attrName>
                        </p:attrNameLst>
                      </p:cBhvr>
                      <p:tavLst>
                        <p:tav tm="0">
                          <p:val>
                            <p:fltVal val="0"/>
                          </p:val>
                        </p:tav>
                        <p:tav tm="100000">
                          <p:val>
                            <p:strVal val="#ppt_h"/>
                          </p:val>
                        </p:tav>
                      </p:tavLst>
                    </p:anim>
                    <p:animEffect transition="in" filter="fade">
                      <p:cBhvr>
                        <p:cTn dur="500"/>
                        <p:tgtEl>
                          <p:spTgt spid="122895"/>
                        </p:tgtEl>
                      </p:cBhvr>
                    </p:animEffect>
                  </p:childTnLst>
                </p:cTn>
              </p:par>
            </p:tnLst>
          </p:tmpl>
        </p:tmplLst>
      </p:bldP>
    </p:bldLst>
  </p:timing>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15.jpeg"/><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19.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8.xml"/><Relationship Id="rId7" Type="http://schemas.openxmlformats.org/officeDocument/2006/relationships/image" Target="../media/image10.e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9.wmf"/><Relationship Id="rId4" Type="http://schemas.openxmlformats.org/officeDocument/2006/relationships/oleObject" Target="../embeddings/oleObject1.bin"/><Relationship Id="rId9" Type="http://schemas.openxmlformats.org/officeDocument/2006/relationships/image" Target="../media/image11.emf"/></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1981200" y="2544763"/>
            <a:ext cx="6438900"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en-US" altLang="en-US" sz="7200" b="0">
                <a:solidFill>
                  <a:srgbClr val="FCFEFE"/>
                </a:solidFill>
                <a:latin typeface="Times New Roman" panose="02020603050405020304" pitchFamily="18" charset="0"/>
              </a:rPr>
              <a:t>AULA 3</a:t>
            </a:r>
            <a:endParaRPr lang="pt-PT" altLang="en-US" sz="7200" b="0">
              <a:solidFill>
                <a:srgbClr val="FCFEFE"/>
              </a:solidFill>
              <a:latin typeface="Times New Roman" panose="02020603050405020304" pitchFamily="18" charset="0"/>
            </a:endParaRPr>
          </a:p>
        </p:txBody>
      </p:sp>
    </p:spTree>
  </p:cSld>
  <p:clrMapOvr>
    <a:masterClrMapping/>
  </p:clrMapOvr>
  <p:transition spd="slow" advTm="15000">
    <p:wedge/>
    <p:sndAc>
      <p:stSnd>
        <p:snd r:embed="rId3" name="chimes.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ChangeArrowheads="1"/>
          </p:cNvSpPr>
          <p:nvPr/>
        </p:nvSpPr>
        <p:spPr bwMode="auto">
          <a:xfrm>
            <a:off x="415925" y="692150"/>
            <a:ext cx="9166225" cy="532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r>
              <a:rPr lang="pt-BR" altLang="en-US" sz="2200" b="0">
                <a:solidFill>
                  <a:schemeClr val="bg2"/>
                </a:solidFill>
                <a:latin typeface="Times New Roman" panose="02020603050405020304" pitchFamily="18" charset="0"/>
              </a:rPr>
              <a:t>No entanto, já na primeira metade do século XIX a natureza ondulatória da luz ficou estabelecida através da observação e interpretação dos fenômenos de interferência e difração.</a:t>
            </a:r>
          </a:p>
        </p:txBody>
      </p:sp>
      <p:grpSp>
        <p:nvGrpSpPr>
          <p:cNvPr id="23555" name="Group 8"/>
          <p:cNvGrpSpPr>
            <a:grpSpLocks/>
          </p:cNvGrpSpPr>
          <p:nvPr/>
        </p:nvGrpSpPr>
        <p:grpSpPr bwMode="auto">
          <a:xfrm>
            <a:off x="1639888" y="2133600"/>
            <a:ext cx="7383462" cy="4560888"/>
            <a:chOff x="480" y="921"/>
            <a:chExt cx="4651" cy="2873"/>
          </a:xfrm>
        </p:grpSpPr>
        <p:grpSp>
          <p:nvGrpSpPr>
            <p:cNvPr id="23556" name="Group 9"/>
            <p:cNvGrpSpPr>
              <a:grpSpLocks/>
            </p:cNvGrpSpPr>
            <p:nvPr/>
          </p:nvGrpSpPr>
          <p:grpSpPr bwMode="auto">
            <a:xfrm>
              <a:off x="480" y="921"/>
              <a:ext cx="4651" cy="2873"/>
              <a:chOff x="480" y="921"/>
              <a:chExt cx="4651" cy="2873"/>
            </a:xfrm>
          </p:grpSpPr>
          <p:grpSp>
            <p:nvGrpSpPr>
              <p:cNvPr id="23558" name="Group 10"/>
              <p:cNvGrpSpPr>
                <a:grpSpLocks/>
              </p:cNvGrpSpPr>
              <p:nvPr/>
            </p:nvGrpSpPr>
            <p:grpSpPr bwMode="auto">
              <a:xfrm>
                <a:off x="974" y="1451"/>
                <a:ext cx="2262" cy="1184"/>
                <a:chOff x="974" y="1451"/>
                <a:chExt cx="2262" cy="1184"/>
              </a:xfrm>
            </p:grpSpPr>
            <p:grpSp>
              <p:nvGrpSpPr>
                <p:cNvPr id="23635" name="Group 11"/>
                <p:cNvGrpSpPr>
                  <a:grpSpLocks/>
                </p:cNvGrpSpPr>
                <p:nvPr/>
              </p:nvGrpSpPr>
              <p:grpSpPr bwMode="auto">
                <a:xfrm>
                  <a:off x="974" y="1451"/>
                  <a:ext cx="2262" cy="1147"/>
                  <a:chOff x="974" y="1451"/>
                  <a:chExt cx="2262" cy="1147"/>
                </a:xfrm>
              </p:grpSpPr>
              <p:sp>
                <p:nvSpPr>
                  <p:cNvPr id="23637" name="Arc 12"/>
                  <p:cNvSpPr>
                    <a:spLocks/>
                  </p:cNvSpPr>
                  <p:nvPr/>
                </p:nvSpPr>
                <p:spPr bwMode="auto">
                  <a:xfrm>
                    <a:off x="2089" y="1451"/>
                    <a:ext cx="1147" cy="1147"/>
                  </a:xfrm>
                  <a:custGeom>
                    <a:avLst/>
                    <a:gdLst>
                      <a:gd name="T0" fmla="*/ 0 w 21619"/>
                      <a:gd name="T1" fmla="*/ 0 h 21600"/>
                      <a:gd name="T2" fmla="*/ 0 w 21619"/>
                      <a:gd name="T3" fmla="*/ 0 h 21600"/>
                      <a:gd name="T4" fmla="*/ 0 w 21619"/>
                      <a:gd name="T5" fmla="*/ 0 h 21600"/>
                      <a:gd name="T6" fmla="*/ 0 60000 65536"/>
                      <a:gd name="T7" fmla="*/ 0 60000 65536"/>
                      <a:gd name="T8" fmla="*/ 0 60000 65536"/>
                      <a:gd name="T9" fmla="*/ 0 w 21619"/>
                      <a:gd name="T10" fmla="*/ 0 h 21600"/>
                      <a:gd name="T11" fmla="*/ 21619 w 21619"/>
                      <a:gd name="T12" fmla="*/ 21600 h 21600"/>
                    </a:gdLst>
                    <a:ahLst/>
                    <a:cxnLst>
                      <a:cxn ang="T6">
                        <a:pos x="T0" y="T1"/>
                      </a:cxn>
                      <a:cxn ang="T7">
                        <a:pos x="T2" y="T3"/>
                      </a:cxn>
                      <a:cxn ang="T8">
                        <a:pos x="T4" y="T5"/>
                      </a:cxn>
                    </a:cxnLst>
                    <a:rect l="T9" t="T10" r="T11" b="T12"/>
                    <a:pathLst>
                      <a:path w="21619" h="21600" fill="none" extrusionOk="0">
                        <a:moveTo>
                          <a:pt x="21619" y="0"/>
                        </a:moveTo>
                        <a:cubicBezTo>
                          <a:pt x="21619" y="11929"/>
                          <a:pt x="11948" y="21600"/>
                          <a:pt x="19" y="21600"/>
                        </a:cubicBezTo>
                        <a:cubicBezTo>
                          <a:pt x="12" y="21600"/>
                          <a:pt x="6" y="21599"/>
                          <a:pt x="0" y="21599"/>
                        </a:cubicBezTo>
                      </a:path>
                      <a:path w="21619" h="21600" stroke="0" extrusionOk="0">
                        <a:moveTo>
                          <a:pt x="21619" y="0"/>
                        </a:moveTo>
                        <a:cubicBezTo>
                          <a:pt x="21619" y="11929"/>
                          <a:pt x="11948" y="21600"/>
                          <a:pt x="19" y="21600"/>
                        </a:cubicBezTo>
                        <a:cubicBezTo>
                          <a:pt x="12" y="21600"/>
                          <a:pt x="6" y="21599"/>
                          <a:pt x="0" y="21599"/>
                        </a:cubicBezTo>
                        <a:lnTo>
                          <a:pt x="19" y="0"/>
                        </a:lnTo>
                        <a:lnTo>
                          <a:pt x="21619" y="0"/>
                        </a:lnTo>
                        <a:close/>
                      </a:path>
                    </a:pathLst>
                  </a:custGeom>
                  <a:noFill/>
                  <a:ln w="12700" cap="rnd">
                    <a:solidFill>
                      <a:schemeClr val="bg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638" name="Arc 13"/>
                  <p:cNvSpPr>
                    <a:spLocks/>
                  </p:cNvSpPr>
                  <p:nvPr/>
                </p:nvSpPr>
                <p:spPr bwMode="auto">
                  <a:xfrm>
                    <a:off x="974" y="1451"/>
                    <a:ext cx="1146" cy="114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581" y="21599"/>
                        </a:moveTo>
                        <a:cubicBezTo>
                          <a:pt x="9659" y="21589"/>
                          <a:pt x="0" y="11921"/>
                          <a:pt x="0" y="0"/>
                        </a:cubicBezTo>
                      </a:path>
                      <a:path w="21600" h="21600" stroke="0" extrusionOk="0">
                        <a:moveTo>
                          <a:pt x="21581" y="21599"/>
                        </a:moveTo>
                        <a:cubicBezTo>
                          <a:pt x="9659" y="21589"/>
                          <a:pt x="0" y="11921"/>
                          <a:pt x="0" y="0"/>
                        </a:cubicBezTo>
                        <a:lnTo>
                          <a:pt x="21600" y="0"/>
                        </a:lnTo>
                        <a:lnTo>
                          <a:pt x="21581" y="21599"/>
                        </a:lnTo>
                        <a:close/>
                      </a:path>
                    </a:pathLst>
                  </a:custGeom>
                  <a:noFill/>
                  <a:ln w="12700" cap="rnd">
                    <a:solidFill>
                      <a:schemeClr val="bg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23636" name="Rectangle 14"/>
                <p:cNvSpPr>
                  <a:spLocks noChangeArrowheads="1"/>
                </p:cNvSpPr>
                <p:nvPr/>
              </p:nvSpPr>
              <p:spPr bwMode="auto">
                <a:xfrm>
                  <a:off x="1374" y="2333"/>
                  <a:ext cx="1462" cy="30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pt-BR" altLang="en-US" sz="1800"/>
                </a:p>
              </p:txBody>
            </p:sp>
          </p:grpSp>
          <p:grpSp>
            <p:nvGrpSpPr>
              <p:cNvPr id="23559" name="Group 15"/>
              <p:cNvGrpSpPr>
                <a:grpSpLocks/>
              </p:cNvGrpSpPr>
              <p:nvPr/>
            </p:nvGrpSpPr>
            <p:grpSpPr bwMode="auto">
              <a:xfrm>
                <a:off x="1227" y="1451"/>
                <a:ext cx="1757" cy="891"/>
                <a:chOff x="1227" y="1451"/>
                <a:chExt cx="1757" cy="891"/>
              </a:xfrm>
            </p:grpSpPr>
            <p:sp>
              <p:nvSpPr>
                <p:cNvPr id="23633" name="Arc 16"/>
                <p:cNvSpPr>
                  <a:spLocks/>
                </p:cNvSpPr>
                <p:nvPr/>
              </p:nvSpPr>
              <p:spPr bwMode="auto">
                <a:xfrm>
                  <a:off x="2093" y="1451"/>
                  <a:ext cx="891" cy="891"/>
                </a:xfrm>
                <a:custGeom>
                  <a:avLst/>
                  <a:gdLst>
                    <a:gd name="T0" fmla="*/ 0 w 21624"/>
                    <a:gd name="T1" fmla="*/ 0 h 21600"/>
                    <a:gd name="T2" fmla="*/ 0 w 21624"/>
                    <a:gd name="T3" fmla="*/ 0 h 21600"/>
                    <a:gd name="T4" fmla="*/ 0 w 21624"/>
                    <a:gd name="T5" fmla="*/ 0 h 21600"/>
                    <a:gd name="T6" fmla="*/ 0 60000 65536"/>
                    <a:gd name="T7" fmla="*/ 0 60000 65536"/>
                    <a:gd name="T8" fmla="*/ 0 60000 65536"/>
                    <a:gd name="T9" fmla="*/ 0 w 21624"/>
                    <a:gd name="T10" fmla="*/ 0 h 21600"/>
                    <a:gd name="T11" fmla="*/ 21624 w 21624"/>
                    <a:gd name="T12" fmla="*/ 21600 h 21600"/>
                  </a:gdLst>
                  <a:ahLst/>
                  <a:cxnLst>
                    <a:cxn ang="T6">
                      <a:pos x="T0" y="T1"/>
                    </a:cxn>
                    <a:cxn ang="T7">
                      <a:pos x="T2" y="T3"/>
                    </a:cxn>
                    <a:cxn ang="T8">
                      <a:pos x="T4" y="T5"/>
                    </a:cxn>
                  </a:cxnLst>
                  <a:rect l="T9" t="T10" r="T11" b="T12"/>
                  <a:pathLst>
                    <a:path w="21624" h="21600" fill="none" extrusionOk="0">
                      <a:moveTo>
                        <a:pt x="21624" y="0"/>
                      </a:moveTo>
                      <a:cubicBezTo>
                        <a:pt x="21624" y="11929"/>
                        <a:pt x="11953" y="21600"/>
                        <a:pt x="24" y="21600"/>
                      </a:cubicBezTo>
                      <a:cubicBezTo>
                        <a:pt x="16" y="21600"/>
                        <a:pt x="8" y="21599"/>
                        <a:pt x="0" y="21599"/>
                      </a:cubicBezTo>
                    </a:path>
                    <a:path w="21624" h="21600" stroke="0" extrusionOk="0">
                      <a:moveTo>
                        <a:pt x="21624" y="0"/>
                      </a:moveTo>
                      <a:cubicBezTo>
                        <a:pt x="21624" y="11929"/>
                        <a:pt x="11953" y="21600"/>
                        <a:pt x="24" y="21600"/>
                      </a:cubicBezTo>
                      <a:cubicBezTo>
                        <a:pt x="16" y="21600"/>
                        <a:pt x="8" y="21599"/>
                        <a:pt x="0" y="21599"/>
                      </a:cubicBezTo>
                      <a:lnTo>
                        <a:pt x="24" y="0"/>
                      </a:lnTo>
                      <a:lnTo>
                        <a:pt x="21624" y="0"/>
                      </a:lnTo>
                      <a:close/>
                    </a:path>
                  </a:pathLst>
                </a:custGeom>
                <a:noFill/>
                <a:ln w="12700" cap="rnd">
                  <a:solidFill>
                    <a:schemeClr val="bg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634" name="Arc 17"/>
                <p:cNvSpPr>
                  <a:spLocks/>
                </p:cNvSpPr>
                <p:nvPr/>
              </p:nvSpPr>
              <p:spPr bwMode="auto">
                <a:xfrm>
                  <a:off x="1227" y="1451"/>
                  <a:ext cx="891" cy="891"/>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576" y="21599"/>
                      </a:moveTo>
                      <a:cubicBezTo>
                        <a:pt x="9656" y="21586"/>
                        <a:pt x="0" y="11919"/>
                        <a:pt x="0" y="0"/>
                      </a:cubicBezTo>
                    </a:path>
                    <a:path w="21600" h="21600" stroke="0" extrusionOk="0">
                      <a:moveTo>
                        <a:pt x="21576" y="21599"/>
                      </a:moveTo>
                      <a:cubicBezTo>
                        <a:pt x="9656" y="21586"/>
                        <a:pt x="0" y="11919"/>
                        <a:pt x="0" y="0"/>
                      </a:cubicBezTo>
                      <a:lnTo>
                        <a:pt x="21600" y="0"/>
                      </a:lnTo>
                      <a:lnTo>
                        <a:pt x="21576" y="21599"/>
                      </a:lnTo>
                      <a:close/>
                    </a:path>
                  </a:pathLst>
                </a:custGeom>
                <a:noFill/>
                <a:ln w="12700" cap="rnd">
                  <a:solidFill>
                    <a:schemeClr val="bg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23560" name="Group 18"/>
              <p:cNvGrpSpPr>
                <a:grpSpLocks/>
              </p:cNvGrpSpPr>
              <p:nvPr/>
            </p:nvGrpSpPr>
            <p:grpSpPr bwMode="auto">
              <a:xfrm>
                <a:off x="1490" y="1455"/>
                <a:ext cx="1230" cy="625"/>
                <a:chOff x="1490" y="1455"/>
                <a:chExt cx="1230" cy="625"/>
              </a:xfrm>
            </p:grpSpPr>
            <p:sp>
              <p:nvSpPr>
                <p:cNvPr id="23631" name="Arc 19"/>
                <p:cNvSpPr>
                  <a:spLocks/>
                </p:cNvSpPr>
                <p:nvPr/>
              </p:nvSpPr>
              <p:spPr bwMode="auto">
                <a:xfrm>
                  <a:off x="2097" y="1455"/>
                  <a:ext cx="623" cy="625"/>
                </a:xfrm>
                <a:custGeom>
                  <a:avLst/>
                  <a:gdLst>
                    <a:gd name="T0" fmla="*/ 0 w 21600"/>
                    <a:gd name="T1" fmla="*/ 0 h 21635"/>
                    <a:gd name="T2" fmla="*/ 0 w 21600"/>
                    <a:gd name="T3" fmla="*/ 0 h 21635"/>
                    <a:gd name="T4" fmla="*/ 0 w 21600"/>
                    <a:gd name="T5" fmla="*/ 0 h 21635"/>
                    <a:gd name="T6" fmla="*/ 0 60000 65536"/>
                    <a:gd name="T7" fmla="*/ 0 60000 65536"/>
                    <a:gd name="T8" fmla="*/ 0 60000 65536"/>
                    <a:gd name="T9" fmla="*/ 0 w 21600"/>
                    <a:gd name="T10" fmla="*/ 0 h 21635"/>
                    <a:gd name="T11" fmla="*/ 21600 w 21600"/>
                    <a:gd name="T12" fmla="*/ 21635 h 21635"/>
                  </a:gdLst>
                  <a:ahLst/>
                  <a:cxnLst>
                    <a:cxn ang="T6">
                      <a:pos x="T0" y="T1"/>
                    </a:cxn>
                    <a:cxn ang="T7">
                      <a:pos x="T2" y="T3"/>
                    </a:cxn>
                    <a:cxn ang="T8">
                      <a:pos x="T4" y="T5"/>
                    </a:cxn>
                  </a:cxnLst>
                  <a:rect l="T9" t="T10" r="T11" b="T12"/>
                  <a:pathLst>
                    <a:path w="21600" h="21635" fill="none" extrusionOk="0">
                      <a:moveTo>
                        <a:pt x="21599" y="0"/>
                      </a:moveTo>
                      <a:cubicBezTo>
                        <a:pt x="21599" y="11"/>
                        <a:pt x="21600" y="23"/>
                        <a:pt x="21600" y="35"/>
                      </a:cubicBezTo>
                      <a:cubicBezTo>
                        <a:pt x="21600" y="11964"/>
                        <a:pt x="11929" y="21634"/>
                        <a:pt x="0" y="21635"/>
                      </a:cubicBezTo>
                    </a:path>
                    <a:path w="21600" h="21635" stroke="0" extrusionOk="0">
                      <a:moveTo>
                        <a:pt x="21599" y="0"/>
                      </a:moveTo>
                      <a:cubicBezTo>
                        <a:pt x="21599" y="11"/>
                        <a:pt x="21600" y="23"/>
                        <a:pt x="21600" y="35"/>
                      </a:cubicBezTo>
                      <a:cubicBezTo>
                        <a:pt x="21600" y="11964"/>
                        <a:pt x="11929" y="21634"/>
                        <a:pt x="0" y="21635"/>
                      </a:cubicBezTo>
                      <a:lnTo>
                        <a:pt x="0" y="35"/>
                      </a:lnTo>
                      <a:lnTo>
                        <a:pt x="21599" y="0"/>
                      </a:lnTo>
                      <a:close/>
                    </a:path>
                  </a:pathLst>
                </a:custGeom>
                <a:noFill/>
                <a:ln w="12700" cap="rnd">
                  <a:solidFill>
                    <a:schemeClr val="bg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632" name="Arc 20"/>
                <p:cNvSpPr>
                  <a:spLocks/>
                </p:cNvSpPr>
                <p:nvPr/>
              </p:nvSpPr>
              <p:spPr bwMode="auto">
                <a:xfrm>
                  <a:off x="1490" y="1455"/>
                  <a:ext cx="624" cy="625"/>
                </a:xfrm>
                <a:custGeom>
                  <a:avLst/>
                  <a:gdLst>
                    <a:gd name="T0" fmla="*/ 0 w 21600"/>
                    <a:gd name="T1" fmla="*/ 0 h 21635"/>
                    <a:gd name="T2" fmla="*/ 0 w 21600"/>
                    <a:gd name="T3" fmla="*/ 0 h 21635"/>
                    <a:gd name="T4" fmla="*/ 0 w 21600"/>
                    <a:gd name="T5" fmla="*/ 0 h 21635"/>
                    <a:gd name="T6" fmla="*/ 0 60000 65536"/>
                    <a:gd name="T7" fmla="*/ 0 60000 65536"/>
                    <a:gd name="T8" fmla="*/ 0 60000 65536"/>
                    <a:gd name="T9" fmla="*/ 0 w 21600"/>
                    <a:gd name="T10" fmla="*/ 0 h 21635"/>
                    <a:gd name="T11" fmla="*/ 21600 w 21600"/>
                    <a:gd name="T12" fmla="*/ 21635 h 21635"/>
                  </a:gdLst>
                  <a:ahLst/>
                  <a:cxnLst>
                    <a:cxn ang="T6">
                      <a:pos x="T0" y="T1"/>
                    </a:cxn>
                    <a:cxn ang="T7">
                      <a:pos x="T2" y="T3"/>
                    </a:cxn>
                    <a:cxn ang="T8">
                      <a:pos x="T4" y="T5"/>
                    </a:cxn>
                  </a:cxnLst>
                  <a:rect l="T9" t="T10" r="T11" b="T12"/>
                  <a:pathLst>
                    <a:path w="21600" h="21635" fill="none" extrusionOk="0">
                      <a:moveTo>
                        <a:pt x="21565" y="21634"/>
                      </a:moveTo>
                      <a:cubicBezTo>
                        <a:pt x="9649" y="21615"/>
                        <a:pt x="0" y="11950"/>
                        <a:pt x="0" y="35"/>
                      </a:cubicBezTo>
                      <a:cubicBezTo>
                        <a:pt x="-1" y="23"/>
                        <a:pt x="0" y="11"/>
                        <a:pt x="0" y="0"/>
                      </a:cubicBezTo>
                    </a:path>
                    <a:path w="21600" h="21635" stroke="0" extrusionOk="0">
                      <a:moveTo>
                        <a:pt x="21565" y="21634"/>
                      </a:moveTo>
                      <a:cubicBezTo>
                        <a:pt x="9649" y="21615"/>
                        <a:pt x="0" y="11950"/>
                        <a:pt x="0" y="35"/>
                      </a:cubicBezTo>
                      <a:cubicBezTo>
                        <a:pt x="-1" y="23"/>
                        <a:pt x="0" y="11"/>
                        <a:pt x="0" y="0"/>
                      </a:cubicBezTo>
                      <a:lnTo>
                        <a:pt x="21600" y="35"/>
                      </a:lnTo>
                      <a:lnTo>
                        <a:pt x="21565" y="21634"/>
                      </a:lnTo>
                      <a:close/>
                    </a:path>
                  </a:pathLst>
                </a:custGeom>
                <a:noFill/>
                <a:ln w="12700" cap="rnd">
                  <a:solidFill>
                    <a:schemeClr val="bg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23561" name="Group 21"/>
              <p:cNvGrpSpPr>
                <a:grpSpLocks/>
              </p:cNvGrpSpPr>
              <p:nvPr/>
            </p:nvGrpSpPr>
            <p:grpSpPr bwMode="auto">
              <a:xfrm>
                <a:off x="1719" y="1443"/>
                <a:ext cx="773" cy="393"/>
                <a:chOff x="1719" y="1443"/>
                <a:chExt cx="773" cy="393"/>
              </a:xfrm>
            </p:grpSpPr>
            <p:sp>
              <p:nvSpPr>
                <p:cNvPr id="23629" name="Arc 22"/>
                <p:cNvSpPr>
                  <a:spLocks/>
                </p:cNvSpPr>
                <p:nvPr/>
              </p:nvSpPr>
              <p:spPr bwMode="auto">
                <a:xfrm>
                  <a:off x="2099" y="1443"/>
                  <a:ext cx="393" cy="393"/>
                </a:xfrm>
                <a:custGeom>
                  <a:avLst/>
                  <a:gdLst>
                    <a:gd name="T0" fmla="*/ 0 w 21600"/>
                    <a:gd name="T1" fmla="*/ 0 h 21655"/>
                    <a:gd name="T2" fmla="*/ 0 w 21600"/>
                    <a:gd name="T3" fmla="*/ 0 h 21655"/>
                    <a:gd name="T4" fmla="*/ 0 w 21600"/>
                    <a:gd name="T5" fmla="*/ 0 h 21655"/>
                    <a:gd name="T6" fmla="*/ 0 60000 65536"/>
                    <a:gd name="T7" fmla="*/ 0 60000 65536"/>
                    <a:gd name="T8" fmla="*/ 0 60000 65536"/>
                    <a:gd name="T9" fmla="*/ 0 w 21600"/>
                    <a:gd name="T10" fmla="*/ 0 h 21655"/>
                    <a:gd name="T11" fmla="*/ 21600 w 21600"/>
                    <a:gd name="T12" fmla="*/ 21655 h 21655"/>
                  </a:gdLst>
                  <a:ahLst/>
                  <a:cxnLst>
                    <a:cxn ang="T6">
                      <a:pos x="T0" y="T1"/>
                    </a:cxn>
                    <a:cxn ang="T7">
                      <a:pos x="T2" y="T3"/>
                    </a:cxn>
                    <a:cxn ang="T8">
                      <a:pos x="T4" y="T5"/>
                    </a:cxn>
                  </a:cxnLst>
                  <a:rect l="T9" t="T10" r="T11" b="T12"/>
                  <a:pathLst>
                    <a:path w="21600" h="21655" fill="none" extrusionOk="0">
                      <a:moveTo>
                        <a:pt x="21599" y="0"/>
                      </a:moveTo>
                      <a:cubicBezTo>
                        <a:pt x="21599" y="18"/>
                        <a:pt x="21600" y="36"/>
                        <a:pt x="21600" y="55"/>
                      </a:cubicBezTo>
                      <a:cubicBezTo>
                        <a:pt x="21600" y="11984"/>
                        <a:pt x="11929" y="21654"/>
                        <a:pt x="0" y="21655"/>
                      </a:cubicBezTo>
                    </a:path>
                    <a:path w="21600" h="21655" stroke="0" extrusionOk="0">
                      <a:moveTo>
                        <a:pt x="21599" y="0"/>
                      </a:moveTo>
                      <a:cubicBezTo>
                        <a:pt x="21599" y="18"/>
                        <a:pt x="21600" y="36"/>
                        <a:pt x="21600" y="55"/>
                      </a:cubicBezTo>
                      <a:cubicBezTo>
                        <a:pt x="21600" y="11984"/>
                        <a:pt x="11929" y="21654"/>
                        <a:pt x="0" y="21655"/>
                      </a:cubicBezTo>
                      <a:lnTo>
                        <a:pt x="0" y="55"/>
                      </a:lnTo>
                      <a:lnTo>
                        <a:pt x="21599" y="0"/>
                      </a:lnTo>
                      <a:close/>
                    </a:path>
                  </a:pathLst>
                </a:custGeom>
                <a:noFill/>
                <a:ln w="12700" cap="rnd">
                  <a:solidFill>
                    <a:schemeClr val="bg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630" name="Arc 23"/>
                <p:cNvSpPr>
                  <a:spLocks/>
                </p:cNvSpPr>
                <p:nvPr/>
              </p:nvSpPr>
              <p:spPr bwMode="auto">
                <a:xfrm>
                  <a:off x="1719" y="1443"/>
                  <a:ext cx="393" cy="393"/>
                </a:xfrm>
                <a:custGeom>
                  <a:avLst/>
                  <a:gdLst>
                    <a:gd name="T0" fmla="*/ 0 w 21600"/>
                    <a:gd name="T1" fmla="*/ 0 h 21655"/>
                    <a:gd name="T2" fmla="*/ 0 w 21600"/>
                    <a:gd name="T3" fmla="*/ 0 h 21655"/>
                    <a:gd name="T4" fmla="*/ 0 w 21600"/>
                    <a:gd name="T5" fmla="*/ 0 h 21655"/>
                    <a:gd name="T6" fmla="*/ 0 60000 65536"/>
                    <a:gd name="T7" fmla="*/ 0 60000 65536"/>
                    <a:gd name="T8" fmla="*/ 0 60000 65536"/>
                    <a:gd name="T9" fmla="*/ 0 w 21600"/>
                    <a:gd name="T10" fmla="*/ 0 h 21655"/>
                    <a:gd name="T11" fmla="*/ 21600 w 21600"/>
                    <a:gd name="T12" fmla="*/ 21655 h 21655"/>
                  </a:gdLst>
                  <a:ahLst/>
                  <a:cxnLst>
                    <a:cxn ang="T6">
                      <a:pos x="T0" y="T1"/>
                    </a:cxn>
                    <a:cxn ang="T7">
                      <a:pos x="T2" y="T3"/>
                    </a:cxn>
                    <a:cxn ang="T8">
                      <a:pos x="T4" y="T5"/>
                    </a:cxn>
                  </a:cxnLst>
                  <a:rect l="T9" t="T10" r="T11" b="T12"/>
                  <a:pathLst>
                    <a:path w="21600" h="21655" fill="none" extrusionOk="0">
                      <a:moveTo>
                        <a:pt x="21600" y="21655"/>
                      </a:moveTo>
                      <a:cubicBezTo>
                        <a:pt x="9670" y="21655"/>
                        <a:pt x="0" y="11984"/>
                        <a:pt x="0" y="55"/>
                      </a:cubicBezTo>
                      <a:cubicBezTo>
                        <a:pt x="-1" y="36"/>
                        <a:pt x="0" y="18"/>
                        <a:pt x="0" y="0"/>
                      </a:cubicBezTo>
                    </a:path>
                    <a:path w="21600" h="21655" stroke="0" extrusionOk="0">
                      <a:moveTo>
                        <a:pt x="21600" y="21655"/>
                      </a:moveTo>
                      <a:cubicBezTo>
                        <a:pt x="9670" y="21655"/>
                        <a:pt x="0" y="11984"/>
                        <a:pt x="0" y="55"/>
                      </a:cubicBezTo>
                      <a:cubicBezTo>
                        <a:pt x="-1" y="36"/>
                        <a:pt x="0" y="18"/>
                        <a:pt x="0" y="0"/>
                      </a:cubicBezTo>
                      <a:lnTo>
                        <a:pt x="21600" y="55"/>
                      </a:lnTo>
                      <a:lnTo>
                        <a:pt x="21600" y="21655"/>
                      </a:lnTo>
                      <a:close/>
                    </a:path>
                  </a:pathLst>
                </a:custGeom>
                <a:noFill/>
                <a:ln w="12700" cap="rnd">
                  <a:solidFill>
                    <a:schemeClr val="bg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23562" name="Group 24"/>
              <p:cNvGrpSpPr>
                <a:grpSpLocks/>
              </p:cNvGrpSpPr>
              <p:nvPr/>
            </p:nvGrpSpPr>
            <p:grpSpPr bwMode="auto">
              <a:xfrm>
                <a:off x="1896" y="1449"/>
                <a:ext cx="419" cy="214"/>
                <a:chOff x="1896" y="1449"/>
                <a:chExt cx="419" cy="214"/>
              </a:xfrm>
            </p:grpSpPr>
            <p:sp>
              <p:nvSpPr>
                <p:cNvPr id="23627" name="Arc 25"/>
                <p:cNvSpPr>
                  <a:spLocks/>
                </p:cNvSpPr>
                <p:nvPr/>
              </p:nvSpPr>
              <p:spPr bwMode="auto">
                <a:xfrm>
                  <a:off x="2101" y="1449"/>
                  <a:ext cx="214" cy="214"/>
                </a:xfrm>
                <a:custGeom>
                  <a:avLst/>
                  <a:gdLst>
                    <a:gd name="T0" fmla="*/ 0 w 21702"/>
                    <a:gd name="T1" fmla="*/ 0 h 21702"/>
                    <a:gd name="T2" fmla="*/ 0 w 21702"/>
                    <a:gd name="T3" fmla="*/ 0 h 21702"/>
                    <a:gd name="T4" fmla="*/ 0 w 21702"/>
                    <a:gd name="T5" fmla="*/ 0 h 21702"/>
                    <a:gd name="T6" fmla="*/ 0 60000 65536"/>
                    <a:gd name="T7" fmla="*/ 0 60000 65536"/>
                    <a:gd name="T8" fmla="*/ 0 60000 65536"/>
                    <a:gd name="T9" fmla="*/ 0 w 21702"/>
                    <a:gd name="T10" fmla="*/ 0 h 21702"/>
                    <a:gd name="T11" fmla="*/ 21702 w 21702"/>
                    <a:gd name="T12" fmla="*/ 21702 h 21702"/>
                  </a:gdLst>
                  <a:ahLst/>
                  <a:cxnLst>
                    <a:cxn ang="T6">
                      <a:pos x="T0" y="T1"/>
                    </a:cxn>
                    <a:cxn ang="T7">
                      <a:pos x="T2" y="T3"/>
                    </a:cxn>
                    <a:cxn ang="T8">
                      <a:pos x="T4" y="T5"/>
                    </a:cxn>
                  </a:cxnLst>
                  <a:rect l="T9" t="T10" r="T11" b="T12"/>
                  <a:pathLst>
                    <a:path w="21702" h="21702" fill="none" extrusionOk="0">
                      <a:moveTo>
                        <a:pt x="21701" y="0"/>
                      </a:moveTo>
                      <a:cubicBezTo>
                        <a:pt x="21701" y="34"/>
                        <a:pt x="21702" y="68"/>
                        <a:pt x="21702" y="102"/>
                      </a:cubicBezTo>
                      <a:cubicBezTo>
                        <a:pt x="21702" y="12031"/>
                        <a:pt x="12031" y="21702"/>
                        <a:pt x="102" y="21702"/>
                      </a:cubicBezTo>
                      <a:cubicBezTo>
                        <a:pt x="68" y="21702"/>
                        <a:pt x="34" y="21701"/>
                        <a:pt x="0" y="21701"/>
                      </a:cubicBezTo>
                    </a:path>
                    <a:path w="21702" h="21702" stroke="0" extrusionOk="0">
                      <a:moveTo>
                        <a:pt x="21701" y="0"/>
                      </a:moveTo>
                      <a:cubicBezTo>
                        <a:pt x="21701" y="34"/>
                        <a:pt x="21702" y="68"/>
                        <a:pt x="21702" y="102"/>
                      </a:cubicBezTo>
                      <a:cubicBezTo>
                        <a:pt x="21702" y="12031"/>
                        <a:pt x="12031" y="21702"/>
                        <a:pt x="102" y="21702"/>
                      </a:cubicBezTo>
                      <a:cubicBezTo>
                        <a:pt x="68" y="21702"/>
                        <a:pt x="34" y="21701"/>
                        <a:pt x="0" y="21701"/>
                      </a:cubicBezTo>
                      <a:lnTo>
                        <a:pt x="102" y="102"/>
                      </a:lnTo>
                      <a:lnTo>
                        <a:pt x="21701" y="0"/>
                      </a:lnTo>
                      <a:close/>
                    </a:path>
                  </a:pathLst>
                </a:custGeom>
                <a:noFill/>
                <a:ln w="12700" cap="rnd">
                  <a:solidFill>
                    <a:schemeClr val="bg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628" name="Arc 26"/>
                <p:cNvSpPr>
                  <a:spLocks/>
                </p:cNvSpPr>
                <p:nvPr/>
              </p:nvSpPr>
              <p:spPr bwMode="auto">
                <a:xfrm>
                  <a:off x="1896" y="1450"/>
                  <a:ext cx="213" cy="213"/>
                </a:xfrm>
                <a:custGeom>
                  <a:avLst/>
                  <a:gdLst>
                    <a:gd name="T0" fmla="*/ 0 w 21600"/>
                    <a:gd name="T1" fmla="*/ 0 h 21701"/>
                    <a:gd name="T2" fmla="*/ 0 w 21600"/>
                    <a:gd name="T3" fmla="*/ 0 h 21701"/>
                    <a:gd name="T4" fmla="*/ 0 w 21600"/>
                    <a:gd name="T5" fmla="*/ 0 h 21701"/>
                    <a:gd name="T6" fmla="*/ 0 60000 65536"/>
                    <a:gd name="T7" fmla="*/ 0 60000 65536"/>
                    <a:gd name="T8" fmla="*/ 0 60000 65536"/>
                    <a:gd name="T9" fmla="*/ 0 w 21600"/>
                    <a:gd name="T10" fmla="*/ 0 h 21701"/>
                    <a:gd name="T11" fmla="*/ 21600 w 21600"/>
                    <a:gd name="T12" fmla="*/ 21701 h 21701"/>
                  </a:gdLst>
                  <a:ahLst/>
                  <a:cxnLst>
                    <a:cxn ang="T6">
                      <a:pos x="T0" y="T1"/>
                    </a:cxn>
                    <a:cxn ang="T7">
                      <a:pos x="T2" y="T3"/>
                    </a:cxn>
                    <a:cxn ang="T8">
                      <a:pos x="T4" y="T5"/>
                    </a:cxn>
                  </a:cxnLst>
                  <a:rect l="T9" t="T10" r="T11" b="T12"/>
                  <a:pathLst>
                    <a:path w="21600" h="21701" fill="none" extrusionOk="0">
                      <a:moveTo>
                        <a:pt x="21498" y="21700"/>
                      </a:moveTo>
                      <a:cubicBezTo>
                        <a:pt x="9608" y="21644"/>
                        <a:pt x="0" y="11990"/>
                        <a:pt x="0" y="101"/>
                      </a:cubicBezTo>
                      <a:cubicBezTo>
                        <a:pt x="-1" y="67"/>
                        <a:pt x="0" y="33"/>
                        <a:pt x="0" y="0"/>
                      </a:cubicBezTo>
                    </a:path>
                    <a:path w="21600" h="21701" stroke="0" extrusionOk="0">
                      <a:moveTo>
                        <a:pt x="21498" y="21700"/>
                      </a:moveTo>
                      <a:cubicBezTo>
                        <a:pt x="9608" y="21644"/>
                        <a:pt x="0" y="11990"/>
                        <a:pt x="0" y="101"/>
                      </a:cubicBezTo>
                      <a:cubicBezTo>
                        <a:pt x="-1" y="67"/>
                        <a:pt x="0" y="33"/>
                        <a:pt x="0" y="0"/>
                      </a:cubicBezTo>
                      <a:lnTo>
                        <a:pt x="21600" y="101"/>
                      </a:lnTo>
                      <a:lnTo>
                        <a:pt x="21498" y="21700"/>
                      </a:lnTo>
                      <a:close/>
                    </a:path>
                  </a:pathLst>
                </a:custGeom>
                <a:noFill/>
                <a:ln w="12700" cap="rnd">
                  <a:solidFill>
                    <a:schemeClr val="bg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23563" name="Rectangle 27"/>
              <p:cNvSpPr>
                <a:spLocks noChangeArrowheads="1"/>
              </p:cNvSpPr>
              <p:nvPr/>
            </p:nvSpPr>
            <p:spPr bwMode="auto">
              <a:xfrm>
                <a:off x="630" y="1397"/>
                <a:ext cx="1399" cy="53"/>
              </a:xfrm>
              <a:prstGeom prst="rect">
                <a:avLst/>
              </a:prstGeom>
              <a:solidFill>
                <a:schemeClr val="accent1"/>
              </a:solidFill>
              <a:ln w="12700">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pt-BR" altLang="en-US" sz="1800"/>
              </a:p>
            </p:txBody>
          </p:sp>
          <p:sp>
            <p:nvSpPr>
              <p:cNvPr id="23564" name="Rectangle 28"/>
              <p:cNvSpPr>
                <a:spLocks noChangeArrowheads="1"/>
              </p:cNvSpPr>
              <p:nvPr/>
            </p:nvSpPr>
            <p:spPr bwMode="auto">
              <a:xfrm>
                <a:off x="2182" y="1397"/>
                <a:ext cx="1357" cy="53"/>
              </a:xfrm>
              <a:prstGeom prst="rect">
                <a:avLst/>
              </a:prstGeom>
              <a:solidFill>
                <a:schemeClr val="accent1"/>
              </a:solidFill>
              <a:ln w="12700">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pt-BR" altLang="en-US" sz="1800"/>
              </a:p>
            </p:txBody>
          </p:sp>
          <p:grpSp>
            <p:nvGrpSpPr>
              <p:cNvPr id="23565" name="Group 29"/>
              <p:cNvGrpSpPr>
                <a:grpSpLocks/>
              </p:cNvGrpSpPr>
              <p:nvPr/>
            </p:nvGrpSpPr>
            <p:grpSpPr bwMode="auto">
              <a:xfrm>
                <a:off x="648" y="2319"/>
                <a:ext cx="2886" cy="942"/>
                <a:chOff x="648" y="2319"/>
                <a:chExt cx="2886" cy="942"/>
              </a:xfrm>
            </p:grpSpPr>
            <p:grpSp>
              <p:nvGrpSpPr>
                <p:cNvPr id="23596" name="Group 30"/>
                <p:cNvGrpSpPr>
                  <a:grpSpLocks/>
                </p:cNvGrpSpPr>
                <p:nvPr/>
              </p:nvGrpSpPr>
              <p:grpSpPr bwMode="auto">
                <a:xfrm>
                  <a:off x="771" y="2359"/>
                  <a:ext cx="2635" cy="902"/>
                  <a:chOff x="771" y="2359"/>
                  <a:chExt cx="2635" cy="902"/>
                </a:xfrm>
              </p:grpSpPr>
              <p:grpSp>
                <p:nvGrpSpPr>
                  <p:cNvPr id="23601" name="Group 31"/>
                  <p:cNvGrpSpPr>
                    <a:grpSpLocks/>
                  </p:cNvGrpSpPr>
                  <p:nvPr/>
                </p:nvGrpSpPr>
                <p:grpSpPr bwMode="auto">
                  <a:xfrm>
                    <a:off x="1649" y="2359"/>
                    <a:ext cx="1757" cy="902"/>
                    <a:chOff x="1649" y="2359"/>
                    <a:chExt cx="1757" cy="902"/>
                  </a:xfrm>
                </p:grpSpPr>
                <p:grpSp>
                  <p:nvGrpSpPr>
                    <p:cNvPr id="23615" name="Group 32"/>
                    <p:cNvGrpSpPr>
                      <a:grpSpLocks/>
                    </p:cNvGrpSpPr>
                    <p:nvPr/>
                  </p:nvGrpSpPr>
                  <p:grpSpPr bwMode="auto">
                    <a:xfrm>
                      <a:off x="1649" y="2370"/>
                      <a:ext cx="1757" cy="891"/>
                      <a:chOff x="1649" y="2370"/>
                      <a:chExt cx="1757" cy="891"/>
                    </a:xfrm>
                  </p:grpSpPr>
                  <p:sp>
                    <p:nvSpPr>
                      <p:cNvPr id="23625" name="Arc 33"/>
                      <p:cNvSpPr>
                        <a:spLocks/>
                      </p:cNvSpPr>
                      <p:nvPr/>
                    </p:nvSpPr>
                    <p:spPr bwMode="auto">
                      <a:xfrm>
                        <a:off x="2515" y="2370"/>
                        <a:ext cx="891" cy="891"/>
                      </a:xfrm>
                      <a:custGeom>
                        <a:avLst/>
                        <a:gdLst>
                          <a:gd name="T0" fmla="*/ 0 w 21624"/>
                          <a:gd name="T1" fmla="*/ 0 h 21624"/>
                          <a:gd name="T2" fmla="*/ 0 w 21624"/>
                          <a:gd name="T3" fmla="*/ 0 h 21624"/>
                          <a:gd name="T4" fmla="*/ 0 w 21624"/>
                          <a:gd name="T5" fmla="*/ 0 h 21624"/>
                          <a:gd name="T6" fmla="*/ 0 60000 65536"/>
                          <a:gd name="T7" fmla="*/ 0 60000 65536"/>
                          <a:gd name="T8" fmla="*/ 0 60000 65536"/>
                          <a:gd name="T9" fmla="*/ 0 w 21624"/>
                          <a:gd name="T10" fmla="*/ 0 h 21624"/>
                          <a:gd name="T11" fmla="*/ 21624 w 21624"/>
                          <a:gd name="T12" fmla="*/ 21624 h 21624"/>
                        </a:gdLst>
                        <a:ahLst/>
                        <a:cxnLst>
                          <a:cxn ang="T6">
                            <a:pos x="T0" y="T1"/>
                          </a:cxn>
                          <a:cxn ang="T7">
                            <a:pos x="T2" y="T3"/>
                          </a:cxn>
                          <a:cxn ang="T8">
                            <a:pos x="T4" y="T5"/>
                          </a:cxn>
                        </a:cxnLst>
                        <a:rect l="T9" t="T10" r="T11" b="T12"/>
                        <a:pathLst>
                          <a:path w="21624" h="21624" fill="none" extrusionOk="0">
                            <a:moveTo>
                              <a:pt x="21623" y="0"/>
                            </a:moveTo>
                            <a:cubicBezTo>
                              <a:pt x="21623" y="8"/>
                              <a:pt x="21624" y="16"/>
                              <a:pt x="21624" y="24"/>
                            </a:cubicBezTo>
                            <a:cubicBezTo>
                              <a:pt x="21624" y="11953"/>
                              <a:pt x="11953" y="21624"/>
                              <a:pt x="24" y="21624"/>
                            </a:cubicBezTo>
                            <a:cubicBezTo>
                              <a:pt x="16" y="21624"/>
                              <a:pt x="8" y="21623"/>
                              <a:pt x="0" y="21623"/>
                            </a:cubicBezTo>
                          </a:path>
                          <a:path w="21624" h="21624" stroke="0" extrusionOk="0">
                            <a:moveTo>
                              <a:pt x="21623" y="0"/>
                            </a:moveTo>
                            <a:cubicBezTo>
                              <a:pt x="21623" y="8"/>
                              <a:pt x="21624" y="16"/>
                              <a:pt x="21624" y="24"/>
                            </a:cubicBezTo>
                            <a:cubicBezTo>
                              <a:pt x="21624" y="11953"/>
                              <a:pt x="11953" y="21624"/>
                              <a:pt x="24" y="21624"/>
                            </a:cubicBezTo>
                            <a:cubicBezTo>
                              <a:pt x="16" y="21624"/>
                              <a:pt x="8" y="21623"/>
                              <a:pt x="0" y="21623"/>
                            </a:cubicBezTo>
                            <a:lnTo>
                              <a:pt x="24" y="24"/>
                            </a:lnTo>
                            <a:lnTo>
                              <a:pt x="21623" y="0"/>
                            </a:lnTo>
                            <a:close/>
                          </a:path>
                        </a:pathLst>
                      </a:custGeom>
                      <a:noFill/>
                      <a:ln w="12700" cap="rnd">
                        <a:solidFill>
                          <a:schemeClr val="bg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626" name="Arc 34"/>
                      <p:cNvSpPr>
                        <a:spLocks/>
                      </p:cNvSpPr>
                      <p:nvPr/>
                    </p:nvSpPr>
                    <p:spPr bwMode="auto">
                      <a:xfrm>
                        <a:off x="1649" y="2370"/>
                        <a:ext cx="891" cy="891"/>
                      </a:xfrm>
                      <a:custGeom>
                        <a:avLst/>
                        <a:gdLst>
                          <a:gd name="T0" fmla="*/ 0 w 21600"/>
                          <a:gd name="T1" fmla="*/ 0 h 21624"/>
                          <a:gd name="T2" fmla="*/ 0 w 21600"/>
                          <a:gd name="T3" fmla="*/ 0 h 21624"/>
                          <a:gd name="T4" fmla="*/ 0 w 21600"/>
                          <a:gd name="T5" fmla="*/ 0 h 21624"/>
                          <a:gd name="T6" fmla="*/ 0 60000 65536"/>
                          <a:gd name="T7" fmla="*/ 0 60000 65536"/>
                          <a:gd name="T8" fmla="*/ 0 60000 65536"/>
                          <a:gd name="T9" fmla="*/ 0 w 21600"/>
                          <a:gd name="T10" fmla="*/ 0 h 21624"/>
                          <a:gd name="T11" fmla="*/ 21600 w 21600"/>
                          <a:gd name="T12" fmla="*/ 21624 h 21624"/>
                        </a:gdLst>
                        <a:ahLst/>
                        <a:cxnLst>
                          <a:cxn ang="T6">
                            <a:pos x="T0" y="T1"/>
                          </a:cxn>
                          <a:cxn ang="T7">
                            <a:pos x="T2" y="T3"/>
                          </a:cxn>
                          <a:cxn ang="T8">
                            <a:pos x="T4" y="T5"/>
                          </a:cxn>
                        </a:cxnLst>
                        <a:rect l="T9" t="T10" r="T11" b="T12"/>
                        <a:pathLst>
                          <a:path w="21600" h="21624" fill="none" extrusionOk="0">
                            <a:moveTo>
                              <a:pt x="21576" y="21623"/>
                            </a:moveTo>
                            <a:cubicBezTo>
                              <a:pt x="9656" y="21610"/>
                              <a:pt x="0" y="11943"/>
                              <a:pt x="0" y="24"/>
                            </a:cubicBezTo>
                            <a:cubicBezTo>
                              <a:pt x="-1" y="16"/>
                              <a:pt x="0" y="8"/>
                              <a:pt x="0" y="0"/>
                            </a:cubicBezTo>
                          </a:path>
                          <a:path w="21600" h="21624" stroke="0" extrusionOk="0">
                            <a:moveTo>
                              <a:pt x="21576" y="21623"/>
                            </a:moveTo>
                            <a:cubicBezTo>
                              <a:pt x="9656" y="21610"/>
                              <a:pt x="0" y="11943"/>
                              <a:pt x="0" y="24"/>
                            </a:cubicBezTo>
                            <a:cubicBezTo>
                              <a:pt x="-1" y="16"/>
                              <a:pt x="0" y="8"/>
                              <a:pt x="0" y="0"/>
                            </a:cubicBezTo>
                            <a:lnTo>
                              <a:pt x="21600" y="24"/>
                            </a:lnTo>
                            <a:lnTo>
                              <a:pt x="21576" y="21623"/>
                            </a:lnTo>
                            <a:close/>
                          </a:path>
                        </a:pathLst>
                      </a:custGeom>
                      <a:noFill/>
                      <a:ln w="12700" cap="rnd">
                        <a:solidFill>
                          <a:schemeClr val="bg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23616" name="Group 35"/>
                    <p:cNvGrpSpPr>
                      <a:grpSpLocks/>
                    </p:cNvGrpSpPr>
                    <p:nvPr/>
                  </p:nvGrpSpPr>
                  <p:grpSpPr bwMode="auto">
                    <a:xfrm>
                      <a:off x="1910" y="2372"/>
                      <a:ext cx="1230" cy="625"/>
                      <a:chOff x="1910" y="2372"/>
                      <a:chExt cx="1230" cy="625"/>
                    </a:xfrm>
                  </p:grpSpPr>
                  <p:sp>
                    <p:nvSpPr>
                      <p:cNvPr id="23623" name="Arc 36"/>
                      <p:cNvSpPr>
                        <a:spLocks/>
                      </p:cNvSpPr>
                      <p:nvPr/>
                    </p:nvSpPr>
                    <p:spPr bwMode="auto">
                      <a:xfrm>
                        <a:off x="2515" y="2372"/>
                        <a:ext cx="625" cy="625"/>
                      </a:xfrm>
                      <a:custGeom>
                        <a:avLst/>
                        <a:gdLst>
                          <a:gd name="T0" fmla="*/ 0 w 21635"/>
                          <a:gd name="T1" fmla="*/ 0 h 21635"/>
                          <a:gd name="T2" fmla="*/ 0 w 21635"/>
                          <a:gd name="T3" fmla="*/ 0 h 21635"/>
                          <a:gd name="T4" fmla="*/ 0 w 21635"/>
                          <a:gd name="T5" fmla="*/ 0 h 21635"/>
                          <a:gd name="T6" fmla="*/ 0 60000 65536"/>
                          <a:gd name="T7" fmla="*/ 0 60000 65536"/>
                          <a:gd name="T8" fmla="*/ 0 60000 65536"/>
                          <a:gd name="T9" fmla="*/ 0 w 21635"/>
                          <a:gd name="T10" fmla="*/ 0 h 21635"/>
                          <a:gd name="T11" fmla="*/ 21635 w 21635"/>
                          <a:gd name="T12" fmla="*/ 21635 h 21635"/>
                        </a:gdLst>
                        <a:ahLst/>
                        <a:cxnLst>
                          <a:cxn ang="T6">
                            <a:pos x="T0" y="T1"/>
                          </a:cxn>
                          <a:cxn ang="T7">
                            <a:pos x="T2" y="T3"/>
                          </a:cxn>
                          <a:cxn ang="T8">
                            <a:pos x="T4" y="T5"/>
                          </a:cxn>
                        </a:cxnLst>
                        <a:rect l="T9" t="T10" r="T11" b="T12"/>
                        <a:pathLst>
                          <a:path w="21635" h="21635" fill="none" extrusionOk="0">
                            <a:moveTo>
                              <a:pt x="21634" y="0"/>
                            </a:moveTo>
                            <a:cubicBezTo>
                              <a:pt x="21634" y="11"/>
                              <a:pt x="21635" y="23"/>
                              <a:pt x="21635" y="35"/>
                            </a:cubicBezTo>
                            <a:cubicBezTo>
                              <a:pt x="21635" y="11964"/>
                              <a:pt x="11964" y="21635"/>
                              <a:pt x="35" y="21635"/>
                            </a:cubicBezTo>
                            <a:cubicBezTo>
                              <a:pt x="23" y="21635"/>
                              <a:pt x="11" y="21634"/>
                              <a:pt x="0" y="21634"/>
                            </a:cubicBezTo>
                          </a:path>
                          <a:path w="21635" h="21635" stroke="0" extrusionOk="0">
                            <a:moveTo>
                              <a:pt x="21634" y="0"/>
                            </a:moveTo>
                            <a:cubicBezTo>
                              <a:pt x="21634" y="11"/>
                              <a:pt x="21635" y="23"/>
                              <a:pt x="21635" y="35"/>
                            </a:cubicBezTo>
                            <a:cubicBezTo>
                              <a:pt x="21635" y="11964"/>
                              <a:pt x="11964" y="21635"/>
                              <a:pt x="35" y="21635"/>
                            </a:cubicBezTo>
                            <a:cubicBezTo>
                              <a:pt x="23" y="21635"/>
                              <a:pt x="11" y="21634"/>
                              <a:pt x="0" y="21634"/>
                            </a:cubicBezTo>
                            <a:lnTo>
                              <a:pt x="35" y="35"/>
                            </a:lnTo>
                            <a:lnTo>
                              <a:pt x="21634" y="0"/>
                            </a:lnTo>
                            <a:close/>
                          </a:path>
                        </a:pathLst>
                      </a:custGeom>
                      <a:noFill/>
                      <a:ln w="12700" cap="rnd">
                        <a:solidFill>
                          <a:schemeClr val="bg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624" name="Arc 37"/>
                      <p:cNvSpPr>
                        <a:spLocks/>
                      </p:cNvSpPr>
                      <p:nvPr/>
                    </p:nvSpPr>
                    <p:spPr bwMode="auto">
                      <a:xfrm>
                        <a:off x="1910" y="2372"/>
                        <a:ext cx="624" cy="625"/>
                      </a:xfrm>
                      <a:custGeom>
                        <a:avLst/>
                        <a:gdLst>
                          <a:gd name="T0" fmla="*/ 0 w 21600"/>
                          <a:gd name="T1" fmla="*/ 0 h 21635"/>
                          <a:gd name="T2" fmla="*/ 0 w 21600"/>
                          <a:gd name="T3" fmla="*/ 0 h 21635"/>
                          <a:gd name="T4" fmla="*/ 0 w 21600"/>
                          <a:gd name="T5" fmla="*/ 0 h 21635"/>
                          <a:gd name="T6" fmla="*/ 0 60000 65536"/>
                          <a:gd name="T7" fmla="*/ 0 60000 65536"/>
                          <a:gd name="T8" fmla="*/ 0 60000 65536"/>
                          <a:gd name="T9" fmla="*/ 0 w 21600"/>
                          <a:gd name="T10" fmla="*/ 0 h 21635"/>
                          <a:gd name="T11" fmla="*/ 21600 w 21600"/>
                          <a:gd name="T12" fmla="*/ 21635 h 21635"/>
                        </a:gdLst>
                        <a:ahLst/>
                        <a:cxnLst>
                          <a:cxn ang="T6">
                            <a:pos x="T0" y="T1"/>
                          </a:cxn>
                          <a:cxn ang="T7">
                            <a:pos x="T2" y="T3"/>
                          </a:cxn>
                          <a:cxn ang="T8">
                            <a:pos x="T4" y="T5"/>
                          </a:cxn>
                        </a:cxnLst>
                        <a:rect l="T9" t="T10" r="T11" b="T12"/>
                        <a:pathLst>
                          <a:path w="21600" h="21635" fill="none" extrusionOk="0">
                            <a:moveTo>
                              <a:pt x="21565" y="21634"/>
                            </a:moveTo>
                            <a:cubicBezTo>
                              <a:pt x="9649" y="21615"/>
                              <a:pt x="0" y="11950"/>
                              <a:pt x="0" y="35"/>
                            </a:cubicBezTo>
                            <a:cubicBezTo>
                              <a:pt x="-1" y="23"/>
                              <a:pt x="0" y="11"/>
                              <a:pt x="0" y="0"/>
                            </a:cubicBezTo>
                          </a:path>
                          <a:path w="21600" h="21635" stroke="0" extrusionOk="0">
                            <a:moveTo>
                              <a:pt x="21565" y="21634"/>
                            </a:moveTo>
                            <a:cubicBezTo>
                              <a:pt x="9649" y="21615"/>
                              <a:pt x="0" y="11950"/>
                              <a:pt x="0" y="35"/>
                            </a:cubicBezTo>
                            <a:cubicBezTo>
                              <a:pt x="-1" y="23"/>
                              <a:pt x="0" y="11"/>
                              <a:pt x="0" y="0"/>
                            </a:cubicBezTo>
                            <a:lnTo>
                              <a:pt x="21600" y="35"/>
                            </a:lnTo>
                            <a:lnTo>
                              <a:pt x="21565" y="21634"/>
                            </a:lnTo>
                            <a:close/>
                          </a:path>
                        </a:pathLst>
                      </a:custGeom>
                      <a:noFill/>
                      <a:ln w="12700" cap="rnd">
                        <a:solidFill>
                          <a:schemeClr val="bg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23617" name="Group 38"/>
                    <p:cNvGrpSpPr>
                      <a:grpSpLocks/>
                    </p:cNvGrpSpPr>
                    <p:nvPr/>
                  </p:nvGrpSpPr>
                  <p:grpSpPr bwMode="auto">
                    <a:xfrm>
                      <a:off x="2139" y="2359"/>
                      <a:ext cx="773" cy="393"/>
                      <a:chOff x="2139" y="2359"/>
                      <a:chExt cx="773" cy="393"/>
                    </a:xfrm>
                  </p:grpSpPr>
                  <p:sp>
                    <p:nvSpPr>
                      <p:cNvPr id="23621" name="Arc 39"/>
                      <p:cNvSpPr>
                        <a:spLocks/>
                      </p:cNvSpPr>
                      <p:nvPr/>
                    </p:nvSpPr>
                    <p:spPr bwMode="auto">
                      <a:xfrm>
                        <a:off x="2519" y="2359"/>
                        <a:ext cx="393" cy="393"/>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lnTo>
                              <a:pt x="21600" y="0"/>
                            </a:lnTo>
                            <a:close/>
                          </a:path>
                        </a:pathLst>
                      </a:custGeom>
                      <a:noFill/>
                      <a:ln w="12700" cap="rnd">
                        <a:solidFill>
                          <a:schemeClr val="bg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622" name="Arc 40"/>
                      <p:cNvSpPr>
                        <a:spLocks/>
                      </p:cNvSpPr>
                      <p:nvPr/>
                    </p:nvSpPr>
                    <p:spPr bwMode="auto">
                      <a:xfrm>
                        <a:off x="2139" y="2359"/>
                        <a:ext cx="393" cy="393"/>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lnTo>
                              <a:pt x="21600" y="21600"/>
                            </a:lnTo>
                            <a:close/>
                          </a:path>
                        </a:pathLst>
                      </a:custGeom>
                      <a:noFill/>
                      <a:ln w="12700" cap="rnd">
                        <a:solidFill>
                          <a:schemeClr val="bg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23618" name="Group 41"/>
                    <p:cNvGrpSpPr>
                      <a:grpSpLocks/>
                    </p:cNvGrpSpPr>
                    <p:nvPr/>
                  </p:nvGrpSpPr>
                  <p:grpSpPr bwMode="auto">
                    <a:xfrm>
                      <a:off x="2316" y="2366"/>
                      <a:ext cx="419" cy="214"/>
                      <a:chOff x="2316" y="2366"/>
                      <a:chExt cx="419" cy="214"/>
                    </a:xfrm>
                  </p:grpSpPr>
                  <p:sp>
                    <p:nvSpPr>
                      <p:cNvPr id="23619" name="Arc 42"/>
                      <p:cNvSpPr>
                        <a:spLocks/>
                      </p:cNvSpPr>
                      <p:nvPr/>
                    </p:nvSpPr>
                    <p:spPr bwMode="auto">
                      <a:xfrm>
                        <a:off x="2521" y="2366"/>
                        <a:ext cx="214" cy="214"/>
                      </a:xfrm>
                      <a:custGeom>
                        <a:avLst/>
                        <a:gdLst>
                          <a:gd name="T0" fmla="*/ 0 w 21702"/>
                          <a:gd name="T1" fmla="*/ 0 h 21702"/>
                          <a:gd name="T2" fmla="*/ 0 w 21702"/>
                          <a:gd name="T3" fmla="*/ 0 h 21702"/>
                          <a:gd name="T4" fmla="*/ 0 w 21702"/>
                          <a:gd name="T5" fmla="*/ 0 h 21702"/>
                          <a:gd name="T6" fmla="*/ 0 60000 65536"/>
                          <a:gd name="T7" fmla="*/ 0 60000 65536"/>
                          <a:gd name="T8" fmla="*/ 0 60000 65536"/>
                          <a:gd name="T9" fmla="*/ 0 w 21702"/>
                          <a:gd name="T10" fmla="*/ 0 h 21702"/>
                          <a:gd name="T11" fmla="*/ 21702 w 21702"/>
                          <a:gd name="T12" fmla="*/ 21702 h 21702"/>
                        </a:gdLst>
                        <a:ahLst/>
                        <a:cxnLst>
                          <a:cxn ang="T6">
                            <a:pos x="T0" y="T1"/>
                          </a:cxn>
                          <a:cxn ang="T7">
                            <a:pos x="T2" y="T3"/>
                          </a:cxn>
                          <a:cxn ang="T8">
                            <a:pos x="T4" y="T5"/>
                          </a:cxn>
                        </a:cxnLst>
                        <a:rect l="T9" t="T10" r="T11" b="T12"/>
                        <a:pathLst>
                          <a:path w="21702" h="21702" fill="none" extrusionOk="0">
                            <a:moveTo>
                              <a:pt x="21701" y="0"/>
                            </a:moveTo>
                            <a:cubicBezTo>
                              <a:pt x="21701" y="34"/>
                              <a:pt x="21702" y="68"/>
                              <a:pt x="21702" y="102"/>
                            </a:cubicBezTo>
                            <a:cubicBezTo>
                              <a:pt x="21702" y="12031"/>
                              <a:pt x="12031" y="21702"/>
                              <a:pt x="102" y="21702"/>
                            </a:cubicBezTo>
                            <a:cubicBezTo>
                              <a:pt x="68" y="21702"/>
                              <a:pt x="34" y="21701"/>
                              <a:pt x="0" y="21701"/>
                            </a:cubicBezTo>
                          </a:path>
                          <a:path w="21702" h="21702" stroke="0" extrusionOk="0">
                            <a:moveTo>
                              <a:pt x="21701" y="0"/>
                            </a:moveTo>
                            <a:cubicBezTo>
                              <a:pt x="21701" y="34"/>
                              <a:pt x="21702" y="68"/>
                              <a:pt x="21702" y="102"/>
                            </a:cubicBezTo>
                            <a:cubicBezTo>
                              <a:pt x="21702" y="12031"/>
                              <a:pt x="12031" y="21702"/>
                              <a:pt x="102" y="21702"/>
                            </a:cubicBezTo>
                            <a:cubicBezTo>
                              <a:pt x="68" y="21702"/>
                              <a:pt x="34" y="21701"/>
                              <a:pt x="0" y="21701"/>
                            </a:cubicBezTo>
                            <a:lnTo>
                              <a:pt x="102" y="102"/>
                            </a:lnTo>
                            <a:lnTo>
                              <a:pt x="21701" y="0"/>
                            </a:lnTo>
                            <a:close/>
                          </a:path>
                        </a:pathLst>
                      </a:custGeom>
                      <a:noFill/>
                      <a:ln w="12700" cap="rnd">
                        <a:solidFill>
                          <a:schemeClr val="bg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620" name="Arc 43"/>
                      <p:cNvSpPr>
                        <a:spLocks/>
                      </p:cNvSpPr>
                      <p:nvPr/>
                    </p:nvSpPr>
                    <p:spPr bwMode="auto">
                      <a:xfrm>
                        <a:off x="2316" y="2367"/>
                        <a:ext cx="213" cy="213"/>
                      </a:xfrm>
                      <a:custGeom>
                        <a:avLst/>
                        <a:gdLst>
                          <a:gd name="T0" fmla="*/ 0 w 21600"/>
                          <a:gd name="T1" fmla="*/ 0 h 21701"/>
                          <a:gd name="T2" fmla="*/ 0 w 21600"/>
                          <a:gd name="T3" fmla="*/ 0 h 21701"/>
                          <a:gd name="T4" fmla="*/ 0 w 21600"/>
                          <a:gd name="T5" fmla="*/ 0 h 21701"/>
                          <a:gd name="T6" fmla="*/ 0 60000 65536"/>
                          <a:gd name="T7" fmla="*/ 0 60000 65536"/>
                          <a:gd name="T8" fmla="*/ 0 60000 65536"/>
                          <a:gd name="T9" fmla="*/ 0 w 21600"/>
                          <a:gd name="T10" fmla="*/ 0 h 21701"/>
                          <a:gd name="T11" fmla="*/ 21600 w 21600"/>
                          <a:gd name="T12" fmla="*/ 21701 h 21701"/>
                        </a:gdLst>
                        <a:ahLst/>
                        <a:cxnLst>
                          <a:cxn ang="T6">
                            <a:pos x="T0" y="T1"/>
                          </a:cxn>
                          <a:cxn ang="T7">
                            <a:pos x="T2" y="T3"/>
                          </a:cxn>
                          <a:cxn ang="T8">
                            <a:pos x="T4" y="T5"/>
                          </a:cxn>
                        </a:cxnLst>
                        <a:rect l="T9" t="T10" r="T11" b="T12"/>
                        <a:pathLst>
                          <a:path w="21600" h="21701" fill="none" extrusionOk="0">
                            <a:moveTo>
                              <a:pt x="21498" y="21700"/>
                            </a:moveTo>
                            <a:cubicBezTo>
                              <a:pt x="9608" y="21644"/>
                              <a:pt x="0" y="11990"/>
                              <a:pt x="0" y="101"/>
                            </a:cubicBezTo>
                            <a:cubicBezTo>
                              <a:pt x="-1" y="67"/>
                              <a:pt x="0" y="33"/>
                              <a:pt x="0" y="0"/>
                            </a:cubicBezTo>
                          </a:path>
                          <a:path w="21600" h="21701" stroke="0" extrusionOk="0">
                            <a:moveTo>
                              <a:pt x="21498" y="21700"/>
                            </a:moveTo>
                            <a:cubicBezTo>
                              <a:pt x="9608" y="21644"/>
                              <a:pt x="0" y="11990"/>
                              <a:pt x="0" y="101"/>
                            </a:cubicBezTo>
                            <a:cubicBezTo>
                              <a:pt x="-1" y="67"/>
                              <a:pt x="0" y="33"/>
                              <a:pt x="0" y="0"/>
                            </a:cubicBezTo>
                            <a:lnTo>
                              <a:pt x="21600" y="101"/>
                            </a:lnTo>
                            <a:lnTo>
                              <a:pt x="21498" y="21700"/>
                            </a:lnTo>
                            <a:close/>
                          </a:path>
                        </a:pathLst>
                      </a:custGeom>
                      <a:noFill/>
                      <a:ln w="12700" cap="rnd">
                        <a:solidFill>
                          <a:schemeClr val="bg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grpSp>
                <p:nvGrpSpPr>
                  <p:cNvPr id="23602" name="Group 44"/>
                  <p:cNvGrpSpPr>
                    <a:grpSpLocks/>
                  </p:cNvGrpSpPr>
                  <p:nvPr/>
                </p:nvGrpSpPr>
                <p:grpSpPr bwMode="auto">
                  <a:xfrm>
                    <a:off x="771" y="2359"/>
                    <a:ext cx="1757" cy="902"/>
                    <a:chOff x="771" y="2359"/>
                    <a:chExt cx="1757" cy="902"/>
                  </a:xfrm>
                </p:grpSpPr>
                <p:grpSp>
                  <p:nvGrpSpPr>
                    <p:cNvPr id="23603" name="Group 45"/>
                    <p:cNvGrpSpPr>
                      <a:grpSpLocks/>
                    </p:cNvGrpSpPr>
                    <p:nvPr/>
                  </p:nvGrpSpPr>
                  <p:grpSpPr bwMode="auto">
                    <a:xfrm>
                      <a:off x="771" y="2370"/>
                      <a:ext cx="1757" cy="891"/>
                      <a:chOff x="771" y="2370"/>
                      <a:chExt cx="1757" cy="891"/>
                    </a:xfrm>
                  </p:grpSpPr>
                  <p:sp>
                    <p:nvSpPr>
                      <p:cNvPr id="23613" name="Arc 46"/>
                      <p:cNvSpPr>
                        <a:spLocks/>
                      </p:cNvSpPr>
                      <p:nvPr/>
                    </p:nvSpPr>
                    <p:spPr bwMode="auto">
                      <a:xfrm>
                        <a:off x="1637" y="2370"/>
                        <a:ext cx="891" cy="891"/>
                      </a:xfrm>
                      <a:custGeom>
                        <a:avLst/>
                        <a:gdLst>
                          <a:gd name="T0" fmla="*/ 0 w 21624"/>
                          <a:gd name="T1" fmla="*/ 0 h 21624"/>
                          <a:gd name="T2" fmla="*/ 0 w 21624"/>
                          <a:gd name="T3" fmla="*/ 0 h 21624"/>
                          <a:gd name="T4" fmla="*/ 0 w 21624"/>
                          <a:gd name="T5" fmla="*/ 0 h 21624"/>
                          <a:gd name="T6" fmla="*/ 0 60000 65536"/>
                          <a:gd name="T7" fmla="*/ 0 60000 65536"/>
                          <a:gd name="T8" fmla="*/ 0 60000 65536"/>
                          <a:gd name="T9" fmla="*/ 0 w 21624"/>
                          <a:gd name="T10" fmla="*/ 0 h 21624"/>
                          <a:gd name="T11" fmla="*/ 21624 w 21624"/>
                          <a:gd name="T12" fmla="*/ 21624 h 21624"/>
                        </a:gdLst>
                        <a:ahLst/>
                        <a:cxnLst>
                          <a:cxn ang="T6">
                            <a:pos x="T0" y="T1"/>
                          </a:cxn>
                          <a:cxn ang="T7">
                            <a:pos x="T2" y="T3"/>
                          </a:cxn>
                          <a:cxn ang="T8">
                            <a:pos x="T4" y="T5"/>
                          </a:cxn>
                        </a:cxnLst>
                        <a:rect l="T9" t="T10" r="T11" b="T12"/>
                        <a:pathLst>
                          <a:path w="21624" h="21624" fill="none" extrusionOk="0">
                            <a:moveTo>
                              <a:pt x="21623" y="0"/>
                            </a:moveTo>
                            <a:cubicBezTo>
                              <a:pt x="21623" y="8"/>
                              <a:pt x="21624" y="16"/>
                              <a:pt x="21624" y="24"/>
                            </a:cubicBezTo>
                            <a:cubicBezTo>
                              <a:pt x="21624" y="11953"/>
                              <a:pt x="11953" y="21624"/>
                              <a:pt x="24" y="21624"/>
                            </a:cubicBezTo>
                            <a:cubicBezTo>
                              <a:pt x="16" y="21624"/>
                              <a:pt x="8" y="21623"/>
                              <a:pt x="0" y="21623"/>
                            </a:cubicBezTo>
                          </a:path>
                          <a:path w="21624" h="21624" stroke="0" extrusionOk="0">
                            <a:moveTo>
                              <a:pt x="21623" y="0"/>
                            </a:moveTo>
                            <a:cubicBezTo>
                              <a:pt x="21623" y="8"/>
                              <a:pt x="21624" y="16"/>
                              <a:pt x="21624" y="24"/>
                            </a:cubicBezTo>
                            <a:cubicBezTo>
                              <a:pt x="21624" y="11953"/>
                              <a:pt x="11953" y="21624"/>
                              <a:pt x="24" y="21624"/>
                            </a:cubicBezTo>
                            <a:cubicBezTo>
                              <a:pt x="16" y="21624"/>
                              <a:pt x="8" y="21623"/>
                              <a:pt x="0" y="21623"/>
                            </a:cubicBezTo>
                            <a:lnTo>
                              <a:pt x="24" y="24"/>
                            </a:lnTo>
                            <a:lnTo>
                              <a:pt x="21623" y="0"/>
                            </a:lnTo>
                            <a:close/>
                          </a:path>
                        </a:pathLst>
                      </a:custGeom>
                      <a:noFill/>
                      <a:ln w="12700" cap="rnd">
                        <a:solidFill>
                          <a:schemeClr val="bg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614" name="Arc 47"/>
                      <p:cNvSpPr>
                        <a:spLocks/>
                      </p:cNvSpPr>
                      <p:nvPr/>
                    </p:nvSpPr>
                    <p:spPr bwMode="auto">
                      <a:xfrm>
                        <a:off x="771" y="2370"/>
                        <a:ext cx="891" cy="891"/>
                      </a:xfrm>
                      <a:custGeom>
                        <a:avLst/>
                        <a:gdLst>
                          <a:gd name="T0" fmla="*/ 0 w 21600"/>
                          <a:gd name="T1" fmla="*/ 0 h 21624"/>
                          <a:gd name="T2" fmla="*/ 0 w 21600"/>
                          <a:gd name="T3" fmla="*/ 0 h 21624"/>
                          <a:gd name="T4" fmla="*/ 0 w 21600"/>
                          <a:gd name="T5" fmla="*/ 0 h 21624"/>
                          <a:gd name="T6" fmla="*/ 0 60000 65536"/>
                          <a:gd name="T7" fmla="*/ 0 60000 65536"/>
                          <a:gd name="T8" fmla="*/ 0 60000 65536"/>
                          <a:gd name="T9" fmla="*/ 0 w 21600"/>
                          <a:gd name="T10" fmla="*/ 0 h 21624"/>
                          <a:gd name="T11" fmla="*/ 21600 w 21600"/>
                          <a:gd name="T12" fmla="*/ 21624 h 21624"/>
                        </a:gdLst>
                        <a:ahLst/>
                        <a:cxnLst>
                          <a:cxn ang="T6">
                            <a:pos x="T0" y="T1"/>
                          </a:cxn>
                          <a:cxn ang="T7">
                            <a:pos x="T2" y="T3"/>
                          </a:cxn>
                          <a:cxn ang="T8">
                            <a:pos x="T4" y="T5"/>
                          </a:cxn>
                        </a:cxnLst>
                        <a:rect l="T9" t="T10" r="T11" b="T12"/>
                        <a:pathLst>
                          <a:path w="21600" h="21624" fill="none" extrusionOk="0">
                            <a:moveTo>
                              <a:pt x="21576" y="21623"/>
                            </a:moveTo>
                            <a:cubicBezTo>
                              <a:pt x="9656" y="21610"/>
                              <a:pt x="0" y="11943"/>
                              <a:pt x="0" y="24"/>
                            </a:cubicBezTo>
                            <a:cubicBezTo>
                              <a:pt x="-1" y="16"/>
                              <a:pt x="0" y="8"/>
                              <a:pt x="0" y="0"/>
                            </a:cubicBezTo>
                          </a:path>
                          <a:path w="21600" h="21624" stroke="0" extrusionOk="0">
                            <a:moveTo>
                              <a:pt x="21576" y="21623"/>
                            </a:moveTo>
                            <a:cubicBezTo>
                              <a:pt x="9656" y="21610"/>
                              <a:pt x="0" y="11943"/>
                              <a:pt x="0" y="24"/>
                            </a:cubicBezTo>
                            <a:cubicBezTo>
                              <a:pt x="-1" y="16"/>
                              <a:pt x="0" y="8"/>
                              <a:pt x="0" y="0"/>
                            </a:cubicBezTo>
                            <a:lnTo>
                              <a:pt x="21600" y="24"/>
                            </a:lnTo>
                            <a:lnTo>
                              <a:pt x="21576" y="21623"/>
                            </a:lnTo>
                            <a:close/>
                          </a:path>
                        </a:pathLst>
                      </a:custGeom>
                      <a:noFill/>
                      <a:ln w="12700" cap="rnd">
                        <a:solidFill>
                          <a:schemeClr val="bg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23604" name="Group 48"/>
                    <p:cNvGrpSpPr>
                      <a:grpSpLocks/>
                    </p:cNvGrpSpPr>
                    <p:nvPr/>
                  </p:nvGrpSpPr>
                  <p:grpSpPr bwMode="auto">
                    <a:xfrm>
                      <a:off x="1032" y="2372"/>
                      <a:ext cx="1230" cy="625"/>
                      <a:chOff x="1032" y="2372"/>
                      <a:chExt cx="1230" cy="625"/>
                    </a:xfrm>
                  </p:grpSpPr>
                  <p:sp>
                    <p:nvSpPr>
                      <p:cNvPr id="23611" name="Arc 49"/>
                      <p:cNvSpPr>
                        <a:spLocks/>
                      </p:cNvSpPr>
                      <p:nvPr/>
                    </p:nvSpPr>
                    <p:spPr bwMode="auto">
                      <a:xfrm>
                        <a:off x="1639" y="2372"/>
                        <a:ext cx="623" cy="625"/>
                      </a:xfrm>
                      <a:custGeom>
                        <a:avLst/>
                        <a:gdLst>
                          <a:gd name="T0" fmla="*/ 0 w 21600"/>
                          <a:gd name="T1" fmla="*/ 0 h 21635"/>
                          <a:gd name="T2" fmla="*/ 0 w 21600"/>
                          <a:gd name="T3" fmla="*/ 0 h 21635"/>
                          <a:gd name="T4" fmla="*/ 0 w 21600"/>
                          <a:gd name="T5" fmla="*/ 0 h 21635"/>
                          <a:gd name="T6" fmla="*/ 0 60000 65536"/>
                          <a:gd name="T7" fmla="*/ 0 60000 65536"/>
                          <a:gd name="T8" fmla="*/ 0 60000 65536"/>
                          <a:gd name="T9" fmla="*/ 0 w 21600"/>
                          <a:gd name="T10" fmla="*/ 0 h 21635"/>
                          <a:gd name="T11" fmla="*/ 21600 w 21600"/>
                          <a:gd name="T12" fmla="*/ 21635 h 21635"/>
                        </a:gdLst>
                        <a:ahLst/>
                        <a:cxnLst>
                          <a:cxn ang="T6">
                            <a:pos x="T0" y="T1"/>
                          </a:cxn>
                          <a:cxn ang="T7">
                            <a:pos x="T2" y="T3"/>
                          </a:cxn>
                          <a:cxn ang="T8">
                            <a:pos x="T4" y="T5"/>
                          </a:cxn>
                        </a:cxnLst>
                        <a:rect l="T9" t="T10" r="T11" b="T12"/>
                        <a:pathLst>
                          <a:path w="21600" h="21635" fill="none" extrusionOk="0">
                            <a:moveTo>
                              <a:pt x="21599" y="0"/>
                            </a:moveTo>
                            <a:cubicBezTo>
                              <a:pt x="21599" y="11"/>
                              <a:pt x="21600" y="23"/>
                              <a:pt x="21600" y="35"/>
                            </a:cubicBezTo>
                            <a:cubicBezTo>
                              <a:pt x="21600" y="11964"/>
                              <a:pt x="11929" y="21634"/>
                              <a:pt x="0" y="21635"/>
                            </a:cubicBezTo>
                          </a:path>
                          <a:path w="21600" h="21635" stroke="0" extrusionOk="0">
                            <a:moveTo>
                              <a:pt x="21599" y="0"/>
                            </a:moveTo>
                            <a:cubicBezTo>
                              <a:pt x="21599" y="11"/>
                              <a:pt x="21600" y="23"/>
                              <a:pt x="21600" y="35"/>
                            </a:cubicBezTo>
                            <a:cubicBezTo>
                              <a:pt x="21600" y="11964"/>
                              <a:pt x="11929" y="21634"/>
                              <a:pt x="0" y="21635"/>
                            </a:cubicBezTo>
                            <a:lnTo>
                              <a:pt x="0" y="35"/>
                            </a:lnTo>
                            <a:lnTo>
                              <a:pt x="21599" y="0"/>
                            </a:lnTo>
                            <a:close/>
                          </a:path>
                        </a:pathLst>
                      </a:custGeom>
                      <a:noFill/>
                      <a:ln w="12700" cap="rnd">
                        <a:solidFill>
                          <a:schemeClr val="bg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612" name="Arc 50"/>
                      <p:cNvSpPr>
                        <a:spLocks/>
                      </p:cNvSpPr>
                      <p:nvPr/>
                    </p:nvSpPr>
                    <p:spPr bwMode="auto">
                      <a:xfrm>
                        <a:off x="1032" y="2372"/>
                        <a:ext cx="624" cy="625"/>
                      </a:xfrm>
                      <a:custGeom>
                        <a:avLst/>
                        <a:gdLst>
                          <a:gd name="T0" fmla="*/ 0 w 21600"/>
                          <a:gd name="T1" fmla="*/ 0 h 21635"/>
                          <a:gd name="T2" fmla="*/ 0 w 21600"/>
                          <a:gd name="T3" fmla="*/ 0 h 21635"/>
                          <a:gd name="T4" fmla="*/ 0 w 21600"/>
                          <a:gd name="T5" fmla="*/ 0 h 21635"/>
                          <a:gd name="T6" fmla="*/ 0 60000 65536"/>
                          <a:gd name="T7" fmla="*/ 0 60000 65536"/>
                          <a:gd name="T8" fmla="*/ 0 60000 65536"/>
                          <a:gd name="T9" fmla="*/ 0 w 21600"/>
                          <a:gd name="T10" fmla="*/ 0 h 21635"/>
                          <a:gd name="T11" fmla="*/ 21600 w 21600"/>
                          <a:gd name="T12" fmla="*/ 21635 h 21635"/>
                        </a:gdLst>
                        <a:ahLst/>
                        <a:cxnLst>
                          <a:cxn ang="T6">
                            <a:pos x="T0" y="T1"/>
                          </a:cxn>
                          <a:cxn ang="T7">
                            <a:pos x="T2" y="T3"/>
                          </a:cxn>
                          <a:cxn ang="T8">
                            <a:pos x="T4" y="T5"/>
                          </a:cxn>
                        </a:cxnLst>
                        <a:rect l="T9" t="T10" r="T11" b="T12"/>
                        <a:pathLst>
                          <a:path w="21600" h="21635" fill="none" extrusionOk="0">
                            <a:moveTo>
                              <a:pt x="21565" y="21634"/>
                            </a:moveTo>
                            <a:cubicBezTo>
                              <a:pt x="9649" y="21615"/>
                              <a:pt x="0" y="11950"/>
                              <a:pt x="0" y="35"/>
                            </a:cubicBezTo>
                            <a:cubicBezTo>
                              <a:pt x="-1" y="23"/>
                              <a:pt x="0" y="11"/>
                              <a:pt x="0" y="0"/>
                            </a:cubicBezTo>
                          </a:path>
                          <a:path w="21600" h="21635" stroke="0" extrusionOk="0">
                            <a:moveTo>
                              <a:pt x="21565" y="21634"/>
                            </a:moveTo>
                            <a:cubicBezTo>
                              <a:pt x="9649" y="21615"/>
                              <a:pt x="0" y="11950"/>
                              <a:pt x="0" y="35"/>
                            </a:cubicBezTo>
                            <a:cubicBezTo>
                              <a:pt x="-1" y="23"/>
                              <a:pt x="0" y="11"/>
                              <a:pt x="0" y="0"/>
                            </a:cubicBezTo>
                            <a:lnTo>
                              <a:pt x="21600" y="35"/>
                            </a:lnTo>
                            <a:lnTo>
                              <a:pt x="21565" y="21634"/>
                            </a:lnTo>
                            <a:close/>
                          </a:path>
                        </a:pathLst>
                      </a:custGeom>
                      <a:noFill/>
                      <a:ln w="12700" cap="rnd">
                        <a:solidFill>
                          <a:schemeClr val="bg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23605" name="Group 51"/>
                    <p:cNvGrpSpPr>
                      <a:grpSpLocks/>
                    </p:cNvGrpSpPr>
                    <p:nvPr/>
                  </p:nvGrpSpPr>
                  <p:grpSpPr bwMode="auto">
                    <a:xfrm>
                      <a:off x="1261" y="2359"/>
                      <a:ext cx="773" cy="393"/>
                      <a:chOff x="1261" y="2359"/>
                      <a:chExt cx="773" cy="393"/>
                    </a:xfrm>
                  </p:grpSpPr>
                  <p:sp>
                    <p:nvSpPr>
                      <p:cNvPr id="23609" name="Arc 52"/>
                      <p:cNvSpPr>
                        <a:spLocks/>
                      </p:cNvSpPr>
                      <p:nvPr/>
                    </p:nvSpPr>
                    <p:spPr bwMode="auto">
                      <a:xfrm>
                        <a:off x="1641" y="2359"/>
                        <a:ext cx="393" cy="393"/>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lnTo>
                              <a:pt x="21600" y="0"/>
                            </a:lnTo>
                            <a:close/>
                          </a:path>
                        </a:pathLst>
                      </a:custGeom>
                      <a:noFill/>
                      <a:ln w="12700" cap="rnd">
                        <a:solidFill>
                          <a:schemeClr val="bg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610" name="Arc 53"/>
                      <p:cNvSpPr>
                        <a:spLocks/>
                      </p:cNvSpPr>
                      <p:nvPr/>
                    </p:nvSpPr>
                    <p:spPr bwMode="auto">
                      <a:xfrm>
                        <a:off x="1261" y="2359"/>
                        <a:ext cx="393" cy="393"/>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lnTo>
                              <a:pt x="21600" y="21600"/>
                            </a:lnTo>
                            <a:close/>
                          </a:path>
                        </a:pathLst>
                      </a:custGeom>
                      <a:noFill/>
                      <a:ln w="12700" cap="rnd">
                        <a:solidFill>
                          <a:schemeClr val="bg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23606" name="Group 54"/>
                    <p:cNvGrpSpPr>
                      <a:grpSpLocks/>
                    </p:cNvGrpSpPr>
                    <p:nvPr/>
                  </p:nvGrpSpPr>
                  <p:grpSpPr bwMode="auto">
                    <a:xfrm>
                      <a:off x="1439" y="2366"/>
                      <a:ext cx="418" cy="214"/>
                      <a:chOff x="1439" y="2366"/>
                      <a:chExt cx="418" cy="214"/>
                    </a:xfrm>
                  </p:grpSpPr>
                  <p:sp>
                    <p:nvSpPr>
                      <p:cNvPr id="23607" name="Arc 55"/>
                      <p:cNvSpPr>
                        <a:spLocks/>
                      </p:cNvSpPr>
                      <p:nvPr/>
                    </p:nvSpPr>
                    <p:spPr bwMode="auto">
                      <a:xfrm>
                        <a:off x="1643" y="2366"/>
                        <a:ext cx="214" cy="214"/>
                      </a:xfrm>
                      <a:custGeom>
                        <a:avLst/>
                        <a:gdLst>
                          <a:gd name="T0" fmla="*/ 0 w 21702"/>
                          <a:gd name="T1" fmla="*/ 0 h 21702"/>
                          <a:gd name="T2" fmla="*/ 0 w 21702"/>
                          <a:gd name="T3" fmla="*/ 0 h 21702"/>
                          <a:gd name="T4" fmla="*/ 0 w 21702"/>
                          <a:gd name="T5" fmla="*/ 0 h 21702"/>
                          <a:gd name="T6" fmla="*/ 0 60000 65536"/>
                          <a:gd name="T7" fmla="*/ 0 60000 65536"/>
                          <a:gd name="T8" fmla="*/ 0 60000 65536"/>
                          <a:gd name="T9" fmla="*/ 0 w 21702"/>
                          <a:gd name="T10" fmla="*/ 0 h 21702"/>
                          <a:gd name="T11" fmla="*/ 21702 w 21702"/>
                          <a:gd name="T12" fmla="*/ 21702 h 21702"/>
                        </a:gdLst>
                        <a:ahLst/>
                        <a:cxnLst>
                          <a:cxn ang="T6">
                            <a:pos x="T0" y="T1"/>
                          </a:cxn>
                          <a:cxn ang="T7">
                            <a:pos x="T2" y="T3"/>
                          </a:cxn>
                          <a:cxn ang="T8">
                            <a:pos x="T4" y="T5"/>
                          </a:cxn>
                        </a:cxnLst>
                        <a:rect l="T9" t="T10" r="T11" b="T12"/>
                        <a:pathLst>
                          <a:path w="21702" h="21702" fill="none" extrusionOk="0">
                            <a:moveTo>
                              <a:pt x="21701" y="0"/>
                            </a:moveTo>
                            <a:cubicBezTo>
                              <a:pt x="21701" y="34"/>
                              <a:pt x="21702" y="68"/>
                              <a:pt x="21702" y="102"/>
                            </a:cubicBezTo>
                            <a:cubicBezTo>
                              <a:pt x="21702" y="12031"/>
                              <a:pt x="12031" y="21702"/>
                              <a:pt x="102" y="21702"/>
                            </a:cubicBezTo>
                            <a:cubicBezTo>
                              <a:pt x="68" y="21702"/>
                              <a:pt x="34" y="21701"/>
                              <a:pt x="0" y="21701"/>
                            </a:cubicBezTo>
                          </a:path>
                          <a:path w="21702" h="21702" stroke="0" extrusionOk="0">
                            <a:moveTo>
                              <a:pt x="21701" y="0"/>
                            </a:moveTo>
                            <a:cubicBezTo>
                              <a:pt x="21701" y="34"/>
                              <a:pt x="21702" y="68"/>
                              <a:pt x="21702" y="102"/>
                            </a:cubicBezTo>
                            <a:cubicBezTo>
                              <a:pt x="21702" y="12031"/>
                              <a:pt x="12031" y="21702"/>
                              <a:pt x="102" y="21702"/>
                            </a:cubicBezTo>
                            <a:cubicBezTo>
                              <a:pt x="68" y="21702"/>
                              <a:pt x="34" y="21701"/>
                              <a:pt x="0" y="21701"/>
                            </a:cubicBezTo>
                            <a:lnTo>
                              <a:pt x="102" y="102"/>
                            </a:lnTo>
                            <a:lnTo>
                              <a:pt x="21701" y="0"/>
                            </a:lnTo>
                            <a:close/>
                          </a:path>
                        </a:pathLst>
                      </a:custGeom>
                      <a:noFill/>
                      <a:ln w="12700" cap="rnd">
                        <a:solidFill>
                          <a:schemeClr val="bg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608" name="Arc 56"/>
                      <p:cNvSpPr>
                        <a:spLocks/>
                      </p:cNvSpPr>
                      <p:nvPr/>
                    </p:nvSpPr>
                    <p:spPr bwMode="auto">
                      <a:xfrm>
                        <a:off x="1439" y="2367"/>
                        <a:ext cx="213" cy="213"/>
                      </a:xfrm>
                      <a:custGeom>
                        <a:avLst/>
                        <a:gdLst>
                          <a:gd name="T0" fmla="*/ 0 w 21600"/>
                          <a:gd name="T1" fmla="*/ 0 h 21701"/>
                          <a:gd name="T2" fmla="*/ 0 w 21600"/>
                          <a:gd name="T3" fmla="*/ 0 h 21701"/>
                          <a:gd name="T4" fmla="*/ 0 w 21600"/>
                          <a:gd name="T5" fmla="*/ 0 h 21701"/>
                          <a:gd name="T6" fmla="*/ 0 60000 65536"/>
                          <a:gd name="T7" fmla="*/ 0 60000 65536"/>
                          <a:gd name="T8" fmla="*/ 0 60000 65536"/>
                          <a:gd name="T9" fmla="*/ 0 w 21600"/>
                          <a:gd name="T10" fmla="*/ 0 h 21701"/>
                          <a:gd name="T11" fmla="*/ 21600 w 21600"/>
                          <a:gd name="T12" fmla="*/ 21701 h 21701"/>
                        </a:gdLst>
                        <a:ahLst/>
                        <a:cxnLst>
                          <a:cxn ang="T6">
                            <a:pos x="T0" y="T1"/>
                          </a:cxn>
                          <a:cxn ang="T7">
                            <a:pos x="T2" y="T3"/>
                          </a:cxn>
                          <a:cxn ang="T8">
                            <a:pos x="T4" y="T5"/>
                          </a:cxn>
                        </a:cxnLst>
                        <a:rect l="T9" t="T10" r="T11" b="T12"/>
                        <a:pathLst>
                          <a:path w="21600" h="21701" fill="none" extrusionOk="0">
                            <a:moveTo>
                              <a:pt x="21498" y="21700"/>
                            </a:moveTo>
                            <a:cubicBezTo>
                              <a:pt x="9608" y="21644"/>
                              <a:pt x="0" y="11990"/>
                              <a:pt x="0" y="101"/>
                            </a:cubicBezTo>
                            <a:cubicBezTo>
                              <a:pt x="-1" y="67"/>
                              <a:pt x="0" y="33"/>
                              <a:pt x="0" y="0"/>
                            </a:cubicBezTo>
                          </a:path>
                          <a:path w="21600" h="21701" stroke="0" extrusionOk="0">
                            <a:moveTo>
                              <a:pt x="21498" y="21700"/>
                            </a:moveTo>
                            <a:cubicBezTo>
                              <a:pt x="9608" y="21644"/>
                              <a:pt x="0" y="11990"/>
                              <a:pt x="0" y="101"/>
                            </a:cubicBezTo>
                            <a:cubicBezTo>
                              <a:pt x="-1" y="67"/>
                              <a:pt x="0" y="33"/>
                              <a:pt x="0" y="0"/>
                            </a:cubicBezTo>
                            <a:lnTo>
                              <a:pt x="21600" y="101"/>
                            </a:lnTo>
                            <a:lnTo>
                              <a:pt x="21498" y="21700"/>
                            </a:lnTo>
                            <a:close/>
                          </a:path>
                        </a:pathLst>
                      </a:custGeom>
                      <a:noFill/>
                      <a:ln w="12700" cap="rnd">
                        <a:solidFill>
                          <a:schemeClr val="bg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grpSp>
            <p:grpSp>
              <p:nvGrpSpPr>
                <p:cNvPr id="23597" name="Group 57"/>
                <p:cNvGrpSpPr>
                  <a:grpSpLocks/>
                </p:cNvGrpSpPr>
                <p:nvPr/>
              </p:nvGrpSpPr>
              <p:grpSpPr bwMode="auto">
                <a:xfrm>
                  <a:off x="648" y="2319"/>
                  <a:ext cx="2886" cy="44"/>
                  <a:chOff x="648" y="2319"/>
                  <a:chExt cx="2886" cy="44"/>
                </a:xfrm>
              </p:grpSpPr>
              <p:sp>
                <p:nvSpPr>
                  <p:cNvPr id="23598" name="Rectangle 58"/>
                  <p:cNvSpPr>
                    <a:spLocks noChangeArrowheads="1"/>
                  </p:cNvSpPr>
                  <p:nvPr/>
                </p:nvSpPr>
                <p:spPr bwMode="auto">
                  <a:xfrm>
                    <a:off x="648" y="2319"/>
                    <a:ext cx="906" cy="44"/>
                  </a:xfrm>
                  <a:prstGeom prst="rect">
                    <a:avLst/>
                  </a:prstGeom>
                  <a:solidFill>
                    <a:schemeClr val="accent1"/>
                  </a:solidFill>
                  <a:ln w="12700">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pt-BR" altLang="en-US" sz="1800"/>
                  </a:p>
                </p:txBody>
              </p:sp>
              <p:sp>
                <p:nvSpPr>
                  <p:cNvPr id="23599" name="Rectangle 59"/>
                  <p:cNvSpPr>
                    <a:spLocks noChangeArrowheads="1"/>
                  </p:cNvSpPr>
                  <p:nvPr/>
                </p:nvSpPr>
                <p:spPr bwMode="auto">
                  <a:xfrm>
                    <a:off x="2629" y="2319"/>
                    <a:ext cx="905" cy="44"/>
                  </a:xfrm>
                  <a:prstGeom prst="rect">
                    <a:avLst/>
                  </a:prstGeom>
                  <a:solidFill>
                    <a:schemeClr val="accent1"/>
                  </a:solidFill>
                  <a:ln w="12700">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pt-BR" altLang="en-US" sz="1800"/>
                  </a:p>
                </p:txBody>
              </p:sp>
              <p:sp>
                <p:nvSpPr>
                  <p:cNvPr id="23600" name="Rectangle 60"/>
                  <p:cNvSpPr>
                    <a:spLocks noChangeArrowheads="1"/>
                  </p:cNvSpPr>
                  <p:nvPr/>
                </p:nvSpPr>
                <p:spPr bwMode="auto">
                  <a:xfrm>
                    <a:off x="1746" y="2323"/>
                    <a:ext cx="682" cy="35"/>
                  </a:xfrm>
                  <a:prstGeom prst="rect">
                    <a:avLst/>
                  </a:prstGeom>
                  <a:solidFill>
                    <a:schemeClr val="accent1"/>
                  </a:solidFill>
                  <a:ln w="12700">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pt-BR" altLang="en-US" sz="1800"/>
                  </a:p>
                </p:txBody>
              </p:sp>
            </p:grpSp>
          </p:grpSp>
          <p:sp>
            <p:nvSpPr>
              <p:cNvPr id="23566" name="Line 61"/>
              <p:cNvSpPr>
                <a:spLocks noChangeShapeType="1"/>
              </p:cNvSpPr>
              <p:nvPr/>
            </p:nvSpPr>
            <p:spPr bwMode="auto">
              <a:xfrm>
                <a:off x="2069" y="2379"/>
                <a:ext cx="0" cy="1173"/>
              </a:xfrm>
              <a:prstGeom prst="line">
                <a:avLst/>
              </a:prstGeom>
              <a:noFill/>
              <a:ln w="25400">
                <a:solidFill>
                  <a:schemeClr val="hlink"/>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3567" name="Line 62"/>
              <p:cNvSpPr>
                <a:spLocks noChangeShapeType="1"/>
              </p:cNvSpPr>
              <p:nvPr/>
            </p:nvSpPr>
            <p:spPr bwMode="auto">
              <a:xfrm flipH="1">
                <a:off x="1764" y="2379"/>
                <a:ext cx="214" cy="1173"/>
              </a:xfrm>
              <a:prstGeom prst="line">
                <a:avLst/>
              </a:prstGeom>
              <a:noFill/>
              <a:ln w="25400">
                <a:solidFill>
                  <a:schemeClr val="hlink"/>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3568" name="Line 63"/>
              <p:cNvSpPr>
                <a:spLocks noChangeShapeType="1"/>
              </p:cNvSpPr>
              <p:nvPr/>
            </p:nvSpPr>
            <p:spPr bwMode="auto">
              <a:xfrm>
                <a:off x="2194" y="2379"/>
                <a:ext cx="214" cy="1173"/>
              </a:xfrm>
              <a:prstGeom prst="line">
                <a:avLst/>
              </a:prstGeom>
              <a:noFill/>
              <a:ln w="25400">
                <a:solidFill>
                  <a:schemeClr val="hlink"/>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grpSp>
            <p:nvGrpSpPr>
              <p:cNvPr id="23569" name="Group 64"/>
              <p:cNvGrpSpPr>
                <a:grpSpLocks/>
              </p:cNvGrpSpPr>
              <p:nvPr/>
            </p:nvGrpSpPr>
            <p:grpSpPr bwMode="auto">
              <a:xfrm>
                <a:off x="480" y="3583"/>
                <a:ext cx="3194" cy="185"/>
                <a:chOff x="480" y="3583"/>
                <a:chExt cx="3194" cy="185"/>
              </a:xfrm>
            </p:grpSpPr>
            <p:grpSp>
              <p:nvGrpSpPr>
                <p:cNvPr id="23584" name="Group 65"/>
                <p:cNvGrpSpPr>
                  <a:grpSpLocks/>
                </p:cNvGrpSpPr>
                <p:nvPr/>
              </p:nvGrpSpPr>
              <p:grpSpPr bwMode="auto">
                <a:xfrm>
                  <a:off x="1548" y="3583"/>
                  <a:ext cx="1068" cy="185"/>
                  <a:chOff x="1548" y="3583"/>
                  <a:chExt cx="1068" cy="185"/>
                </a:xfrm>
              </p:grpSpPr>
              <p:sp>
                <p:nvSpPr>
                  <p:cNvPr id="23593" name="Rectangle 66"/>
                  <p:cNvSpPr>
                    <a:spLocks noChangeArrowheads="1"/>
                  </p:cNvSpPr>
                  <p:nvPr/>
                </p:nvSpPr>
                <p:spPr bwMode="auto">
                  <a:xfrm>
                    <a:off x="1888" y="3583"/>
                    <a:ext cx="363" cy="185"/>
                  </a:xfrm>
                  <a:prstGeom prst="rect">
                    <a:avLst/>
                  </a:prstGeom>
                  <a:gradFill rotWithShape="0">
                    <a:gsLst>
                      <a:gs pos="0">
                        <a:srgbClr val="4C4C4C"/>
                      </a:gs>
                      <a:gs pos="50000">
                        <a:srgbClr val="FFFFFF"/>
                      </a:gs>
                      <a:gs pos="100000">
                        <a:srgbClr val="4C4C4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pt-BR" altLang="en-US" sz="1800"/>
                  </a:p>
                </p:txBody>
              </p:sp>
              <p:sp>
                <p:nvSpPr>
                  <p:cNvPr id="23594" name="Rectangle 67"/>
                  <p:cNvSpPr>
                    <a:spLocks noChangeArrowheads="1"/>
                  </p:cNvSpPr>
                  <p:nvPr/>
                </p:nvSpPr>
                <p:spPr bwMode="auto">
                  <a:xfrm>
                    <a:off x="2253" y="3583"/>
                    <a:ext cx="363" cy="185"/>
                  </a:xfrm>
                  <a:prstGeom prst="rect">
                    <a:avLst/>
                  </a:prstGeom>
                  <a:gradFill rotWithShape="0">
                    <a:gsLst>
                      <a:gs pos="0">
                        <a:srgbClr val="4C4C4C"/>
                      </a:gs>
                      <a:gs pos="50000">
                        <a:srgbClr val="FFFFFF"/>
                      </a:gs>
                      <a:gs pos="100000">
                        <a:srgbClr val="4C4C4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pt-BR" altLang="en-US" sz="1800"/>
                  </a:p>
                </p:txBody>
              </p:sp>
              <p:sp>
                <p:nvSpPr>
                  <p:cNvPr id="23595" name="Rectangle 68"/>
                  <p:cNvSpPr>
                    <a:spLocks noChangeArrowheads="1"/>
                  </p:cNvSpPr>
                  <p:nvPr/>
                </p:nvSpPr>
                <p:spPr bwMode="auto">
                  <a:xfrm>
                    <a:off x="1548" y="3583"/>
                    <a:ext cx="363" cy="185"/>
                  </a:xfrm>
                  <a:prstGeom prst="rect">
                    <a:avLst/>
                  </a:prstGeom>
                  <a:gradFill rotWithShape="0">
                    <a:gsLst>
                      <a:gs pos="0">
                        <a:srgbClr val="4C4C4C"/>
                      </a:gs>
                      <a:gs pos="50000">
                        <a:srgbClr val="FFFFFF"/>
                      </a:gs>
                      <a:gs pos="100000">
                        <a:srgbClr val="4C4C4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pt-BR" altLang="en-US" sz="1800"/>
                  </a:p>
                </p:txBody>
              </p:sp>
            </p:grpSp>
            <p:grpSp>
              <p:nvGrpSpPr>
                <p:cNvPr id="23585" name="Group 69"/>
                <p:cNvGrpSpPr>
                  <a:grpSpLocks/>
                </p:cNvGrpSpPr>
                <p:nvPr/>
              </p:nvGrpSpPr>
              <p:grpSpPr bwMode="auto">
                <a:xfrm>
                  <a:off x="2607" y="3583"/>
                  <a:ext cx="1067" cy="185"/>
                  <a:chOff x="2607" y="3583"/>
                  <a:chExt cx="1067" cy="185"/>
                </a:xfrm>
              </p:grpSpPr>
              <p:sp>
                <p:nvSpPr>
                  <p:cNvPr id="23590" name="Rectangle 70"/>
                  <p:cNvSpPr>
                    <a:spLocks noChangeArrowheads="1"/>
                  </p:cNvSpPr>
                  <p:nvPr/>
                </p:nvSpPr>
                <p:spPr bwMode="auto">
                  <a:xfrm>
                    <a:off x="2947" y="3583"/>
                    <a:ext cx="362" cy="185"/>
                  </a:xfrm>
                  <a:prstGeom prst="rect">
                    <a:avLst/>
                  </a:prstGeom>
                  <a:gradFill rotWithShape="0">
                    <a:gsLst>
                      <a:gs pos="0">
                        <a:srgbClr val="4C4C4C"/>
                      </a:gs>
                      <a:gs pos="50000">
                        <a:srgbClr val="FFFFFF"/>
                      </a:gs>
                      <a:gs pos="100000">
                        <a:srgbClr val="4C4C4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pt-BR" altLang="en-US" sz="1800"/>
                  </a:p>
                </p:txBody>
              </p:sp>
              <p:sp>
                <p:nvSpPr>
                  <p:cNvPr id="23591" name="Rectangle 71"/>
                  <p:cNvSpPr>
                    <a:spLocks noChangeArrowheads="1"/>
                  </p:cNvSpPr>
                  <p:nvPr/>
                </p:nvSpPr>
                <p:spPr bwMode="auto">
                  <a:xfrm>
                    <a:off x="3311" y="3583"/>
                    <a:ext cx="363" cy="185"/>
                  </a:xfrm>
                  <a:prstGeom prst="rect">
                    <a:avLst/>
                  </a:prstGeom>
                  <a:gradFill rotWithShape="0">
                    <a:gsLst>
                      <a:gs pos="0">
                        <a:srgbClr val="4C4C4C"/>
                      </a:gs>
                      <a:gs pos="50000">
                        <a:srgbClr val="FFFFFF"/>
                      </a:gs>
                      <a:gs pos="100000">
                        <a:srgbClr val="4C4C4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pt-BR" altLang="en-US" sz="1800"/>
                  </a:p>
                </p:txBody>
              </p:sp>
              <p:sp>
                <p:nvSpPr>
                  <p:cNvPr id="23592" name="Rectangle 72"/>
                  <p:cNvSpPr>
                    <a:spLocks noChangeArrowheads="1"/>
                  </p:cNvSpPr>
                  <p:nvPr/>
                </p:nvSpPr>
                <p:spPr bwMode="auto">
                  <a:xfrm>
                    <a:off x="2607" y="3583"/>
                    <a:ext cx="362" cy="185"/>
                  </a:xfrm>
                  <a:prstGeom prst="rect">
                    <a:avLst/>
                  </a:prstGeom>
                  <a:gradFill rotWithShape="0">
                    <a:gsLst>
                      <a:gs pos="0">
                        <a:srgbClr val="4C4C4C"/>
                      </a:gs>
                      <a:gs pos="50000">
                        <a:srgbClr val="FFFFFF"/>
                      </a:gs>
                      <a:gs pos="100000">
                        <a:srgbClr val="4C4C4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pt-BR" altLang="en-US" sz="1800"/>
                  </a:p>
                </p:txBody>
              </p:sp>
            </p:grpSp>
            <p:grpSp>
              <p:nvGrpSpPr>
                <p:cNvPr id="23586" name="Group 73"/>
                <p:cNvGrpSpPr>
                  <a:grpSpLocks/>
                </p:cNvGrpSpPr>
                <p:nvPr/>
              </p:nvGrpSpPr>
              <p:grpSpPr bwMode="auto">
                <a:xfrm>
                  <a:off x="480" y="3583"/>
                  <a:ext cx="1068" cy="185"/>
                  <a:chOff x="480" y="3583"/>
                  <a:chExt cx="1068" cy="185"/>
                </a:xfrm>
              </p:grpSpPr>
              <p:sp>
                <p:nvSpPr>
                  <p:cNvPr id="23587" name="Rectangle 74"/>
                  <p:cNvSpPr>
                    <a:spLocks noChangeArrowheads="1"/>
                  </p:cNvSpPr>
                  <p:nvPr/>
                </p:nvSpPr>
                <p:spPr bwMode="auto">
                  <a:xfrm>
                    <a:off x="821" y="3583"/>
                    <a:ext cx="362" cy="185"/>
                  </a:xfrm>
                  <a:prstGeom prst="rect">
                    <a:avLst/>
                  </a:prstGeom>
                  <a:gradFill rotWithShape="0">
                    <a:gsLst>
                      <a:gs pos="0">
                        <a:srgbClr val="4C4C4C"/>
                      </a:gs>
                      <a:gs pos="50000">
                        <a:srgbClr val="FFFFFF"/>
                      </a:gs>
                      <a:gs pos="100000">
                        <a:srgbClr val="4C4C4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pt-BR" altLang="en-US" sz="1800"/>
                  </a:p>
                </p:txBody>
              </p:sp>
              <p:sp>
                <p:nvSpPr>
                  <p:cNvPr id="23588" name="Rectangle 75"/>
                  <p:cNvSpPr>
                    <a:spLocks noChangeArrowheads="1"/>
                  </p:cNvSpPr>
                  <p:nvPr/>
                </p:nvSpPr>
                <p:spPr bwMode="auto">
                  <a:xfrm>
                    <a:off x="1185" y="3583"/>
                    <a:ext cx="363" cy="185"/>
                  </a:xfrm>
                  <a:prstGeom prst="rect">
                    <a:avLst/>
                  </a:prstGeom>
                  <a:gradFill rotWithShape="0">
                    <a:gsLst>
                      <a:gs pos="0">
                        <a:srgbClr val="4C4C4C"/>
                      </a:gs>
                      <a:gs pos="50000">
                        <a:srgbClr val="FFFFFF"/>
                      </a:gs>
                      <a:gs pos="100000">
                        <a:srgbClr val="4C4C4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pt-BR" altLang="en-US" sz="1800"/>
                  </a:p>
                </p:txBody>
              </p:sp>
              <p:sp>
                <p:nvSpPr>
                  <p:cNvPr id="23589" name="Rectangle 76"/>
                  <p:cNvSpPr>
                    <a:spLocks noChangeArrowheads="1"/>
                  </p:cNvSpPr>
                  <p:nvPr/>
                </p:nvSpPr>
                <p:spPr bwMode="auto">
                  <a:xfrm>
                    <a:off x="480" y="3583"/>
                    <a:ext cx="363" cy="185"/>
                  </a:xfrm>
                  <a:prstGeom prst="rect">
                    <a:avLst/>
                  </a:prstGeom>
                  <a:gradFill rotWithShape="0">
                    <a:gsLst>
                      <a:gs pos="0">
                        <a:srgbClr val="4C4C4C"/>
                      </a:gs>
                      <a:gs pos="50000">
                        <a:srgbClr val="FFFFFF"/>
                      </a:gs>
                      <a:gs pos="100000">
                        <a:srgbClr val="4C4C4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pt-BR" altLang="en-US" sz="1800"/>
                  </a:p>
                </p:txBody>
              </p:sp>
            </p:grpSp>
          </p:grpSp>
          <p:sp>
            <p:nvSpPr>
              <p:cNvPr id="23570" name="Line 77"/>
              <p:cNvSpPr>
                <a:spLocks noChangeShapeType="1"/>
              </p:cNvSpPr>
              <p:nvPr/>
            </p:nvSpPr>
            <p:spPr bwMode="auto">
              <a:xfrm>
                <a:off x="2102" y="921"/>
                <a:ext cx="0" cy="454"/>
              </a:xfrm>
              <a:prstGeom prst="line">
                <a:avLst/>
              </a:prstGeom>
              <a:noFill/>
              <a:ln w="25400">
                <a:solidFill>
                  <a:schemeClr val="hlink"/>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grpSp>
            <p:nvGrpSpPr>
              <p:cNvPr id="23571" name="Group 78"/>
              <p:cNvGrpSpPr>
                <a:grpSpLocks/>
              </p:cNvGrpSpPr>
              <p:nvPr/>
            </p:nvGrpSpPr>
            <p:grpSpPr bwMode="auto">
              <a:xfrm>
                <a:off x="3513" y="1705"/>
                <a:ext cx="1618" cy="1845"/>
                <a:chOff x="3513" y="1705"/>
                <a:chExt cx="1618" cy="1845"/>
              </a:xfrm>
            </p:grpSpPr>
            <p:sp>
              <p:nvSpPr>
                <p:cNvPr id="23582" name="Line 79"/>
                <p:cNvSpPr>
                  <a:spLocks noChangeShapeType="1"/>
                </p:cNvSpPr>
                <p:nvPr/>
              </p:nvSpPr>
              <p:spPr bwMode="auto">
                <a:xfrm flipH="1">
                  <a:off x="3513" y="2225"/>
                  <a:ext cx="454" cy="1325"/>
                </a:xfrm>
                <a:prstGeom prst="line">
                  <a:avLst/>
                </a:prstGeom>
                <a:noFill/>
                <a:ln w="12700">
                  <a:solidFill>
                    <a:schemeClr val="bg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3583" name="Rectangle 80"/>
                <p:cNvSpPr>
                  <a:spLocks noChangeArrowheads="1"/>
                </p:cNvSpPr>
                <p:nvPr/>
              </p:nvSpPr>
              <p:spPr bwMode="auto">
                <a:xfrm>
                  <a:off x="3958" y="1705"/>
                  <a:ext cx="1173" cy="518"/>
                </a:xfrm>
                <a:prstGeom prst="rect">
                  <a:avLst/>
                </a:prstGeom>
                <a:solidFill>
                  <a:srgbClr val="8CF4E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defTabSz="76200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defTabSz="7620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defTabSz="7620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defTabSz="7620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pt-BR" altLang="en-US" sz="2400" b="0"/>
                    <a:t>interferência</a:t>
                  </a:r>
                </a:p>
                <a:p>
                  <a:pPr algn="ctr">
                    <a:spcBef>
                      <a:spcPct val="0"/>
                    </a:spcBef>
                    <a:buClrTx/>
                    <a:buSzTx/>
                    <a:buFontTx/>
                    <a:buNone/>
                  </a:pPr>
                  <a:r>
                    <a:rPr lang="pt-BR" altLang="en-US" sz="2400" b="0"/>
                    <a:t>construtiva</a:t>
                  </a:r>
                </a:p>
              </p:txBody>
            </p:sp>
          </p:grpSp>
          <p:grpSp>
            <p:nvGrpSpPr>
              <p:cNvPr id="23572" name="Group 81"/>
              <p:cNvGrpSpPr>
                <a:grpSpLocks/>
              </p:cNvGrpSpPr>
              <p:nvPr/>
            </p:nvGrpSpPr>
            <p:grpSpPr bwMode="auto">
              <a:xfrm>
                <a:off x="3658" y="2427"/>
                <a:ext cx="1473" cy="1116"/>
                <a:chOff x="3658" y="2427"/>
                <a:chExt cx="1473" cy="1116"/>
              </a:xfrm>
            </p:grpSpPr>
            <p:sp>
              <p:nvSpPr>
                <p:cNvPr id="23580" name="Rectangle 82"/>
                <p:cNvSpPr>
                  <a:spLocks noChangeArrowheads="1"/>
                </p:cNvSpPr>
                <p:nvPr/>
              </p:nvSpPr>
              <p:spPr bwMode="auto">
                <a:xfrm>
                  <a:off x="3958" y="2427"/>
                  <a:ext cx="1173" cy="518"/>
                </a:xfrm>
                <a:prstGeom prst="rect">
                  <a:avLst/>
                </a:prstGeom>
                <a:solidFill>
                  <a:srgbClr val="C1CE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defTabSz="76200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defTabSz="7620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defTabSz="7620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defTabSz="7620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pt-BR" altLang="en-US" sz="2400" b="0"/>
                    <a:t>interferência</a:t>
                  </a:r>
                </a:p>
                <a:p>
                  <a:pPr algn="ctr">
                    <a:spcBef>
                      <a:spcPct val="0"/>
                    </a:spcBef>
                    <a:buClrTx/>
                    <a:buSzTx/>
                    <a:buFontTx/>
                    <a:buNone/>
                  </a:pPr>
                  <a:r>
                    <a:rPr lang="pt-BR" altLang="en-US" sz="2400" b="0"/>
                    <a:t>destrutiva</a:t>
                  </a:r>
                </a:p>
              </p:txBody>
            </p:sp>
            <p:sp>
              <p:nvSpPr>
                <p:cNvPr id="23581" name="Line 83"/>
                <p:cNvSpPr>
                  <a:spLocks noChangeShapeType="1"/>
                </p:cNvSpPr>
                <p:nvPr/>
              </p:nvSpPr>
              <p:spPr bwMode="auto">
                <a:xfrm flipH="1">
                  <a:off x="3658" y="2959"/>
                  <a:ext cx="308" cy="584"/>
                </a:xfrm>
                <a:prstGeom prst="line">
                  <a:avLst/>
                </a:prstGeom>
                <a:noFill/>
                <a:ln w="12700">
                  <a:solidFill>
                    <a:schemeClr val="bg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grpSp>
          <p:sp>
            <p:nvSpPr>
              <p:cNvPr id="23573" name="Rectangle 84"/>
              <p:cNvSpPr>
                <a:spLocks noChangeArrowheads="1"/>
              </p:cNvSpPr>
              <p:nvPr/>
            </p:nvSpPr>
            <p:spPr bwMode="auto">
              <a:xfrm>
                <a:off x="2160" y="921"/>
                <a:ext cx="36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defTabSz="76200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defTabSz="7620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defTabSz="7620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defTabSz="7620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pt-BR" altLang="en-US" sz="2400" b="0"/>
                  <a:t>luz</a:t>
                </a:r>
              </a:p>
            </p:txBody>
          </p:sp>
          <p:grpSp>
            <p:nvGrpSpPr>
              <p:cNvPr id="23574" name="Group 85"/>
              <p:cNvGrpSpPr>
                <a:grpSpLocks/>
              </p:cNvGrpSpPr>
              <p:nvPr/>
            </p:nvGrpSpPr>
            <p:grpSpPr bwMode="auto">
              <a:xfrm>
                <a:off x="3816" y="3506"/>
                <a:ext cx="1315" cy="288"/>
                <a:chOff x="3816" y="3506"/>
                <a:chExt cx="1315" cy="288"/>
              </a:xfrm>
            </p:grpSpPr>
            <p:sp>
              <p:nvSpPr>
                <p:cNvPr id="23578" name="Rectangle 86"/>
                <p:cNvSpPr>
                  <a:spLocks noChangeArrowheads="1"/>
                </p:cNvSpPr>
                <p:nvPr/>
              </p:nvSpPr>
              <p:spPr bwMode="auto">
                <a:xfrm>
                  <a:off x="4705" y="3506"/>
                  <a:ext cx="426" cy="288"/>
                </a:xfrm>
                <a:prstGeom prst="rect">
                  <a:avLst/>
                </a:prstGeom>
                <a:solidFill>
                  <a:srgbClr val="FCFEB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defTabSz="76200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defTabSz="7620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defTabSz="7620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defTabSz="7620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pt-BR" altLang="en-US" sz="2400" b="0"/>
                    <a:t>tela</a:t>
                  </a:r>
                </a:p>
              </p:txBody>
            </p:sp>
            <p:sp>
              <p:nvSpPr>
                <p:cNvPr id="23579" name="Line 87"/>
                <p:cNvSpPr>
                  <a:spLocks noChangeShapeType="1"/>
                </p:cNvSpPr>
                <p:nvPr/>
              </p:nvSpPr>
              <p:spPr bwMode="auto">
                <a:xfrm flipH="1">
                  <a:off x="3816" y="3665"/>
                  <a:ext cx="891" cy="0"/>
                </a:xfrm>
                <a:prstGeom prst="line">
                  <a:avLst/>
                </a:prstGeom>
                <a:noFill/>
                <a:ln w="12700">
                  <a:solidFill>
                    <a:schemeClr val="bg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3575" name="Group 88"/>
              <p:cNvGrpSpPr>
                <a:grpSpLocks/>
              </p:cNvGrpSpPr>
              <p:nvPr/>
            </p:nvGrpSpPr>
            <p:grpSpPr bwMode="auto">
              <a:xfrm>
                <a:off x="3629" y="957"/>
                <a:ext cx="1502" cy="518"/>
                <a:chOff x="3629" y="957"/>
                <a:chExt cx="1502" cy="518"/>
              </a:xfrm>
            </p:grpSpPr>
            <p:sp>
              <p:nvSpPr>
                <p:cNvPr id="23576" name="Rectangle 89"/>
                <p:cNvSpPr>
                  <a:spLocks noChangeArrowheads="1"/>
                </p:cNvSpPr>
                <p:nvPr/>
              </p:nvSpPr>
              <p:spPr bwMode="auto">
                <a:xfrm>
                  <a:off x="3852" y="957"/>
                  <a:ext cx="1279" cy="518"/>
                </a:xfrm>
                <a:prstGeom prst="rect">
                  <a:avLst/>
                </a:prstGeom>
                <a:solidFill>
                  <a:srgbClr val="FDC0E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defTabSz="76200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defTabSz="7620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defTabSz="7620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defTabSz="7620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pt-BR" altLang="en-US" sz="2400" b="0"/>
                    <a:t>tela com</a:t>
                  </a:r>
                </a:p>
                <a:p>
                  <a:pPr algn="ctr">
                    <a:spcBef>
                      <a:spcPct val="0"/>
                    </a:spcBef>
                    <a:buClrTx/>
                    <a:buSzTx/>
                    <a:buFontTx/>
                    <a:buNone/>
                  </a:pPr>
                  <a:r>
                    <a:rPr lang="pt-BR" altLang="en-US" sz="2400" b="0"/>
                    <a:t>fenda estreita</a:t>
                  </a:r>
                </a:p>
              </p:txBody>
            </p:sp>
            <p:sp>
              <p:nvSpPr>
                <p:cNvPr id="23577" name="Line 90"/>
                <p:cNvSpPr>
                  <a:spLocks noChangeShapeType="1"/>
                </p:cNvSpPr>
                <p:nvPr/>
              </p:nvSpPr>
              <p:spPr bwMode="auto">
                <a:xfrm flipH="1">
                  <a:off x="3629" y="1425"/>
                  <a:ext cx="216" cy="0"/>
                </a:xfrm>
                <a:prstGeom prst="line">
                  <a:avLst/>
                </a:prstGeom>
                <a:noFill/>
                <a:ln w="12700">
                  <a:solidFill>
                    <a:schemeClr val="bg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grpSp>
        </p:grpSp>
        <p:sp>
          <p:nvSpPr>
            <p:cNvPr id="23557" name="Line 91"/>
            <p:cNvSpPr>
              <a:spLocks noChangeShapeType="1"/>
            </p:cNvSpPr>
            <p:nvPr/>
          </p:nvSpPr>
          <p:spPr bwMode="auto">
            <a:xfrm flipH="1">
              <a:off x="3507" y="1483"/>
              <a:ext cx="345" cy="792"/>
            </a:xfrm>
            <a:prstGeom prst="line">
              <a:avLst/>
            </a:prstGeom>
            <a:noFill/>
            <a:ln w="12700">
              <a:solidFill>
                <a:schemeClr val="bg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grpSp>
    </p:spTree>
  </p:cSld>
  <p:clrMapOvr>
    <a:masterClrMapping/>
  </p:clrMapOvr>
  <p:transition>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35838" y="476250"/>
            <a:ext cx="2513012"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3"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20975" y="3643313"/>
            <a:ext cx="4752975" cy="291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Text Box 7"/>
          <p:cNvSpPr txBox="1">
            <a:spLocks noChangeArrowheads="1"/>
          </p:cNvSpPr>
          <p:nvPr/>
        </p:nvSpPr>
        <p:spPr bwMode="auto">
          <a:xfrm>
            <a:off x="273050" y="620713"/>
            <a:ext cx="7200900" cy="351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fontAlgn="b" hangingPunct="1">
              <a:buFont typeface="Wingdings" panose="05000000000000000000" pitchFamily="2" charset="2"/>
              <a:buNone/>
            </a:pPr>
            <a:r>
              <a:rPr lang="pt-BR" altLang="en-US" sz="2200" b="0">
                <a:solidFill>
                  <a:schemeClr val="bg2"/>
                </a:solidFill>
                <a:latin typeface="Times New Roman" panose="02020603050405020304" pitchFamily="18" charset="0"/>
              </a:rPr>
              <a:t>Na segunda metade do século XIX, Maxwell (1831-1879) provou através da sua teoria de ondas eletromagnéticas que a luz se propagava no espaço com uma velocidade c=3.10</a:t>
            </a:r>
            <a:r>
              <a:rPr lang="pt-BR" altLang="en-US" sz="2200" b="0" baseline="30000">
                <a:solidFill>
                  <a:schemeClr val="bg2"/>
                </a:solidFill>
                <a:latin typeface="Times New Roman" panose="02020603050405020304" pitchFamily="18" charset="0"/>
              </a:rPr>
              <a:t> 8</a:t>
            </a:r>
            <a:r>
              <a:rPr lang="pt-BR" altLang="en-US" sz="2200" b="0">
                <a:solidFill>
                  <a:schemeClr val="bg2"/>
                </a:solidFill>
                <a:latin typeface="Times New Roman" panose="02020603050405020304" pitchFamily="18" charset="0"/>
              </a:rPr>
              <a:t> m/s. Foi estabelecido que a luz é uma modalidade de energia radiante que se propaga através de ondas eletromagnéticas. Quinze anos após a previsão teórica de Maxwell da existência de ondas eletromagnéticas, Hertz comprovou experimentalmente a teoria ondulatória, usando um circuito oscilador.</a:t>
            </a:r>
          </a:p>
          <a:p>
            <a:pPr eaLnBrk="1" hangingPunct="1">
              <a:spcBef>
                <a:spcPct val="50000"/>
              </a:spcBef>
              <a:buClrTx/>
              <a:buSzTx/>
              <a:buFontTx/>
              <a:buNone/>
            </a:pPr>
            <a:endParaRPr lang="pt-BR" altLang="en-US" sz="1800" b="0"/>
          </a:p>
        </p:txBody>
      </p:sp>
    </p:spTree>
  </p:cSld>
  <p:clrMapOvr>
    <a:masterClrMapping/>
  </p:clrMapOvr>
  <p:transition>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85025" y="260350"/>
            <a:ext cx="2513013"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Text Box 7"/>
          <p:cNvSpPr txBox="1">
            <a:spLocks noChangeArrowheads="1"/>
          </p:cNvSpPr>
          <p:nvPr/>
        </p:nvSpPr>
        <p:spPr bwMode="auto">
          <a:xfrm>
            <a:off x="273050" y="412750"/>
            <a:ext cx="6894513"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just" eaLnBrk="1" fontAlgn="b" hangingPunct="1">
              <a:buFont typeface="Wingdings" panose="05000000000000000000" pitchFamily="2" charset="2"/>
              <a:buNone/>
            </a:pPr>
            <a:r>
              <a:rPr lang="pt-BR" altLang="en-US" sz="2000" b="0">
                <a:solidFill>
                  <a:srgbClr val="00467A"/>
                </a:solidFill>
                <a:latin typeface="Times New Roman" panose="02020603050405020304" pitchFamily="18" charset="0"/>
              </a:rPr>
              <a:t>Na segunda metade do século XIX, Maxwell (1831-1879) provou através da sua teoria de ondas eletromagnéticas que a luz se propagava no espaço com uma velocidade </a:t>
            </a:r>
            <a:r>
              <a:rPr lang="pt-BR" altLang="en-US" sz="2000" b="0" i="1">
                <a:solidFill>
                  <a:srgbClr val="00467A"/>
                </a:solidFill>
                <a:latin typeface="Times New Roman" panose="02020603050405020304" pitchFamily="18" charset="0"/>
              </a:rPr>
              <a:t>c </a:t>
            </a:r>
            <a:r>
              <a:rPr lang="pt-BR" altLang="en-US" sz="2000" b="0">
                <a:solidFill>
                  <a:srgbClr val="00467A"/>
                </a:solidFill>
                <a:latin typeface="Times New Roman" panose="02020603050405020304" pitchFamily="18" charset="0"/>
              </a:rPr>
              <a:t>= 3.10</a:t>
            </a:r>
            <a:r>
              <a:rPr lang="pt-BR" altLang="en-US" sz="2000" b="0" baseline="30000">
                <a:solidFill>
                  <a:srgbClr val="00467A"/>
                </a:solidFill>
                <a:latin typeface="Times New Roman" panose="02020603050405020304" pitchFamily="18" charset="0"/>
              </a:rPr>
              <a:t>8</a:t>
            </a:r>
            <a:r>
              <a:rPr lang="pt-BR" altLang="en-US" sz="2000" b="0">
                <a:solidFill>
                  <a:srgbClr val="00467A"/>
                </a:solidFill>
                <a:latin typeface="Times New Roman" panose="02020603050405020304" pitchFamily="18" charset="0"/>
              </a:rPr>
              <a:t> m/s. Foi estabelecido que a luz é uma modalidade de energia radiante que se propaga através de ondas eletromagnéticas. Quinze anos após a previsão teórica de Maxwell da existência de ondas eletromagnéticas, Hertz comprovou experimentalmente a teoria ondulatória, usando um circuito oscilador.</a:t>
            </a:r>
          </a:p>
          <a:p>
            <a:pPr eaLnBrk="1" hangingPunct="1">
              <a:spcBef>
                <a:spcPct val="50000"/>
              </a:spcBef>
              <a:buClrTx/>
              <a:buSzTx/>
              <a:buFontTx/>
              <a:buNone/>
            </a:pPr>
            <a:endParaRPr lang="pt-BR" altLang="en-US" sz="2000" b="0">
              <a:solidFill>
                <a:srgbClr val="00467A"/>
              </a:solidFill>
            </a:endParaRPr>
          </a:p>
        </p:txBody>
      </p:sp>
      <p:pic>
        <p:nvPicPr>
          <p:cNvPr id="27652"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3238" y="2927350"/>
            <a:ext cx="6034087"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3" name="Picture 3" descr="Heinrich Rudolf Hertz"/>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56463" y="3573463"/>
            <a:ext cx="2190750" cy="253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ChangeArrowheads="1"/>
          </p:cNvSpPr>
          <p:nvPr/>
        </p:nvSpPr>
        <p:spPr bwMode="auto">
          <a:xfrm>
            <a:off x="631825" y="4149725"/>
            <a:ext cx="8785225" cy="1079500"/>
          </a:xfrm>
          <a:prstGeom prst="rect">
            <a:avLst/>
          </a:prstGeom>
          <a:solidFill>
            <a:srgbClr val="E0E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pt-BR" altLang="en-US" sz="1800"/>
          </a:p>
        </p:txBody>
      </p:sp>
      <p:sp>
        <p:nvSpPr>
          <p:cNvPr id="29699" name="Rectangle 5"/>
          <p:cNvSpPr>
            <a:spLocks noChangeArrowheads="1"/>
          </p:cNvSpPr>
          <p:nvPr/>
        </p:nvSpPr>
        <p:spPr bwMode="auto">
          <a:xfrm>
            <a:off x="415925" y="981075"/>
            <a:ext cx="9166225" cy="446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r>
              <a:rPr lang="pt-BR" altLang="en-US" sz="2200" b="0">
                <a:solidFill>
                  <a:schemeClr val="bg2"/>
                </a:solidFill>
                <a:latin typeface="Times New Roman" panose="02020603050405020304" pitchFamily="18" charset="0"/>
              </a:rPr>
              <a:t>A interpretação da luz como a propagação de uma perturbação eletromagnética constitui um marco importante na história do conhecimento científico, pois permitiu a estruturação de uma teoria única para descrever fenômenos aparentemente tão diferentes </a:t>
            </a:r>
            <a:r>
              <a:rPr lang="pt-BR" altLang="en-US" sz="2200" u="sng">
                <a:solidFill>
                  <a:schemeClr val="bg2"/>
                </a:solidFill>
                <a:latin typeface="Times New Roman" panose="02020603050405020304" pitchFamily="18" charset="0"/>
              </a:rPr>
              <a:t>como os luminosos, os elétricos e os magnéticos. </a:t>
            </a:r>
          </a:p>
          <a:p>
            <a:pPr eaLnBrk="1" hangingPunct="1"/>
            <a:r>
              <a:rPr lang="pt-BR" altLang="en-US" sz="2200" b="0">
                <a:solidFill>
                  <a:schemeClr val="bg2"/>
                </a:solidFill>
                <a:latin typeface="Times New Roman" panose="02020603050405020304" pitchFamily="18" charset="0"/>
              </a:rPr>
              <a:t>Assim, o panorama geral no início do século XX revelava um cenário de muito contentamento por parte dos cientistas da época. Era consenso geral que as leis da física já estavam muito bem estabelecidas e pouco ou quase nada havia a ser feito. Segundo palavras do próprio Maxwell: </a:t>
            </a:r>
          </a:p>
          <a:p>
            <a:pPr eaLnBrk="1" hangingPunct="1">
              <a:buFont typeface="Wingdings" panose="05000000000000000000" pitchFamily="2" charset="2"/>
              <a:buNone/>
            </a:pPr>
            <a:r>
              <a:rPr lang="pt-BR" altLang="en-US" sz="2200" b="0">
                <a:solidFill>
                  <a:schemeClr val="bg2"/>
                </a:solidFill>
                <a:latin typeface="Times New Roman" panose="02020603050405020304" pitchFamily="18" charset="0"/>
              </a:rPr>
              <a:t>   “Daqui a poucos anos, praticamente todas as grandes constantes da física terão sido estimadas e a única ocupação que restará aos homens de ciência será aumentar em uma casa decimal a precisão das medidas”.</a:t>
            </a:r>
          </a:p>
          <a:p>
            <a:pPr eaLnBrk="1" hangingPunct="1">
              <a:buFont typeface="Wingdings" panose="05000000000000000000" pitchFamily="2" charset="2"/>
              <a:buNone/>
            </a:pPr>
            <a:r>
              <a:rPr lang="pt-BR" altLang="en-US" sz="2200" b="0">
                <a:solidFill>
                  <a:schemeClr val="bg2"/>
                </a:solidFill>
                <a:latin typeface="Times New Roman" panose="02020603050405020304" pitchFamily="18" charset="0"/>
              </a:rPr>
              <a:t>    Traduzindo fielmente o sentimento de época.</a:t>
            </a:r>
          </a:p>
          <a:p>
            <a:pPr eaLnBrk="1" hangingPunct="1">
              <a:buFont typeface="Wingdings" panose="05000000000000000000" pitchFamily="2" charset="2"/>
              <a:buNone/>
            </a:pPr>
            <a:r>
              <a:rPr lang="pt-BR" altLang="en-US" sz="2200" b="0">
                <a:solidFill>
                  <a:schemeClr val="bg2"/>
                </a:solidFill>
                <a:latin typeface="Times New Roman" panose="02020603050405020304" pitchFamily="18" charset="0"/>
              </a:rPr>
              <a:t>    Não fosse, porém, alguns senões tudo teria continuado daquela maneira...</a:t>
            </a:r>
          </a:p>
        </p:txBody>
      </p:sp>
    </p:spTree>
  </p:cSld>
  <p:clrMapOvr>
    <a:masterClrMapping/>
  </p:clrMapOvr>
  <p:transition>
    <p:wedg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4"/>
          <p:cNvSpPr txBox="1">
            <a:spLocks noChangeArrowheads="1"/>
          </p:cNvSpPr>
          <p:nvPr/>
        </p:nvSpPr>
        <p:spPr bwMode="auto">
          <a:xfrm>
            <a:off x="920750" y="996950"/>
            <a:ext cx="8353425" cy="3646488"/>
          </a:xfrm>
          <a:prstGeom prst="rect">
            <a:avLst/>
          </a:prstGeom>
          <a:solidFill>
            <a:srgbClr val="E0E0F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Pct val="150000"/>
              <a:buFont typeface="Wingdings" panose="05000000000000000000" pitchFamily="2" charset="2"/>
              <a:buChar char="ü"/>
            </a:pPr>
            <a:r>
              <a:rPr lang="pt-BR" altLang="en-US" sz="2200" b="0">
                <a:solidFill>
                  <a:srgbClr val="00467A"/>
                </a:solidFill>
                <a:latin typeface="Times New Roman" panose="02020603050405020304" pitchFamily="18" charset="0"/>
              </a:rPr>
              <a:t>  O espectro de radiação do corpo negro* não pode ser explicado pela teoria clássica da radiação.</a:t>
            </a:r>
          </a:p>
          <a:p>
            <a:pPr eaLnBrk="1" hangingPunct="1">
              <a:spcBef>
                <a:spcPct val="50000"/>
              </a:spcBef>
              <a:buClrTx/>
              <a:buSzPct val="150000"/>
              <a:buFont typeface="Wingdings" panose="05000000000000000000" pitchFamily="2" charset="2"/>
              <a:buChar char="ü"/>
            </a:pPr>
            <a:r>
              <a:rPr lang="pt-BR" altLang="en-US" sz="2200" b="0">
                <a:solidFill>
                  <a:srgbClr val="00467A"/>
                </a:solidFill>
                <a:latin typeface="Times New Roman" panose="02020603050405020304" pitchFamily="18" charset="0"/>
              </a:rPr>
              <a:t>  O efeito fotoelétrico não pode ser compreendido concebendo a luz como um fenômeno puramente ondulatório.</a:t>
            </a:r>
          </a:p>
          <a:p>
            <a:pPr eaLnBrk="1" hangingPunct="1">
              <a:spcBef>
                <a:spcPct val="50000"/>
              </a:spcBef>
              <a:buClrTx/>
              <a:buSzPct val="150000"/>
              <a:buFont typeface="Wingdings" panose="05000000000000000000" pitchFamily="2" charset="2"/>
              <a:buChar char="ü"/>
            </a:pPr>
            <a:r>
              <a:rPr lang="pt-BR" altLang="en-US" sz="2200" b="0">
                <a:solidFill>
                  <a:srgbClr val="00467A"/>
                </a:solidFill>
                <a:latin typeface="Times New Roman" panose="02020603050405020304" pitchFamily="18" charset="0"/>
              </a:rPr>
              <a:t>  O átomo de Thomson não era capaz de explicar os experimentos de </a:t>
            </a:r>
            <a:r>
              <a:rPr lang="en-US" altLang="en-US" sz="2200" b="0">
                <a:solidFill>
                  <a:srgbClr val="00467A"/>
                </a:solidFill>
                <a:latin typeface="Times New Roman" panose="02020603050405020304" pitchFamily="18" charset="0"/>
              </a:rPr>
              <a:t>bombardeamento de partículas </a:t>
            </a:r>
            <a:r>
              <a:rPr lang="pt-PT" altLang="en-US" sz="2200" b="0">
                <a:solidFill>
                  <a:srgbClr val="00467A"/>
                </a:solidFill>
                <a:latin typeface="Times New Roman" panose="02020603050405020304" pitchFamily="18" charset="0"/>
              </a:rPr>
              <a:t> alfa incidindo em uma finíssima folha de ouro.</a:t>
            </a:r>
          </a:p>
          <a:p>
            <a:pPr eaLnBrk="1" hangingPunct="1">
              <a:spcBef>
                <a:spcPct val="50000"/>
              </a:spcBef>
              <a:buClrTx/>
              <a:buSzPct val="150000"/>
              <a:buFont typeface="Wingdings" panose="05000000000000000000" pitchFamily="2" charset="2"/>
              <a:buChar char="ü"/>
            </a:pPr>
            <a:r>
              <a:rPr lang="pt-PT" altLang="en-US" sz="2200" b="0">
                <a:solidFill>
                  <a:srgbClr val="00467A"/>
                </a:solidFill>
                <a:latin typeface="Times New Roman" panose="02020603050405020304" pitchFamily="18" charset="0"/>
              </a:rPr>
              <a:t>  A teoria clássica não descreve as linhas espectrais emitidas pelos átomos de certas substâncias.</a:t>
            </a:r>
            <a:endParaRPr lang="pt-BR" altLang="en-US" sz="2200" b="0">
              <a:solidFill>
                <a:srgbClr val="00467A"/>
              </a:solidFill>
              <a:latin typeface="Times New Roman" panose="02020603050405020304" pitchFamily="18" charset="0"/>
            </a:endParaRPr>
          </a:p>
        </p:txBody>
      </p:sp>
      <p:sp>
        <p:nvSpPr>
          <p:cNvPr id="31747" name="Retângulo 3"/>
          <p:cNvSpPr>
            <a:spLocks noChangeArrowheads="1"/>
          </p:cNvSpPr>
          <p:nvPr/>
        </p:nvSpPr>
        <p:spPr bwMode="auto">
          <a:xfrm>
            <a:off x="238125" y="5005388"/>
            <a:ext cx="92868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spcBef>
                <a:spcPct val="0"/>
              </a:spcBef>
              <a:buClrTx/>
              <a:buSzTx/>
              <a:buFontTx/>
              <a:buNone/>
            </a:pPr>
            <a:r>
              <a:rPr lang="pt-BR" altLang="en-US" sz="1800"/>
              <a:t>* Corpo negro é definido como qualquer corpo cuja </a:t>
            </a:r>
            <a:r>
              <a:rPr lang="pt-BR" altLang="en-US" sz="1800" i="1">
                <a:solidFill>
                  <a:srgbClr val="FF0000"/>
                </a:solidFill>
              </a:rPr>
              <a:t>emissividade</a:t>
            </a:r>
            <a:r>
              <a:rPr lang="pt-BR" altLang="en-US" sz="1800"/>
              <a:t> é igual a 1, isto é, que irradia energia com o máximo possível de eficiência. O corpo negro também tem um fator de absorção unitário, isto é, absorve toda a energia que incide sobre ele.</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6"/>
          <p:cNvSpPr>
            <a:spLocks noChangeArrowheads="1"/>
          </p:cNvSpPr>
          <p:nvPr/>
        </p:nvSpPr>
        <p:spPr bwMode="auto">
          <a:xfrm>
            <a:off x="631825" y="2636838"/>
            <a:ext cx="8785225" cy="3671887"/>
          </a:xfrm>
          <a:prstGeom prst="rect">
            <a:avLst/>
          </a:prstGeom>
          <a:solidFill>
            <a:srgbClr val="E0E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pt-BR" altLang="en-US" sz="1800"/>
          </a:p>
        </p:txBody>
      </p:sp>
      <p:sp>
        <p:nvSpPr>
          <p:cNvPr id="35843" name="Rectangle 4"/>
          <p:cNvSpPr>
            <a:spLocks noChangeArrowheads="1"/>
          </p:cNvSpPr>
          <p:nvPr/>
        </p:nvSpPr>
        <p:spPr bwMode="auto">
          <a:xfrm>
            <a:off x="488950" y="836613"/>
            <a:ext cx="9104313" cy="579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r>
              <a:rPr lang="pt-BR" altLang="en-US" sz="2200" b="0">
                <a:solidFill>
                  <a:schemeClr val="bg2"/>
                </a:solidFill>
                <a:latin typeface="Times New Roman" panose="02020603050405020304" pitchFamily="18" charset="0"/>
              </a:rPr>
              <a:t>O espectro da radiação emitida por corpos incandescentes obtido em laboratório não concordava com as previsões teóricas. </a:t>
            </a:r>
          </a:p>
          <a:p>
            <a:pPr eaLnBrk="1" hangingPunct="1"/>
            <a:r>
              <a:rPr lang="pt-BR" altLang="en-US" sz="2200" b="0">
                <a:solidFill>
                  <a:schemeClr val="bg2"/>
                </a:solidFill>
                <a:latin typeface="Times New Roman" panose="02020603050405020304" pitchFamily="18" charset="0"/>
                <a:sym typeface="Wingdings" panose="05000000000000000000" pitchFamily="2" charset="2"/>
              </a:rPr>
              <a:t>Este evento foi tão relevante na história da física que passou a chamar de “</a:t>
            </a:r>
            <a:r>
              <a:rPr lang="pt-BR" altLang="en-US" sz="2200" u="sng">
                <a:solidFill>
                  <a:schemeClr val="bg2"/>
                </a:solidFill>
                <a:latin typeface="Times New Roman" panose="02020603050405020304" pitchFamily="18" charset="0"/>
              </a:rPr>
              <a:t>Catástrofe do Ultravioleta</a:t>
            </a:r>
            <a:r>
              <a:rPr lang="pt-BR" altLang="en-US" sz="2200" b="0">
                <a:solidFill>
                  <a:schemeClr val="bg2"/>
                </a:solidFill>
                <a:latin typeface="Times New Roman" panose="02020603050405020304" pitchFamily="18" charset="0"/>
              </a:rPr>
              <a:t>”.</a:t>
            </a:r>
          </a:p>
        </p:txBody>
      </p:sp>
      <p:pic>
        <p:nvPicPr>
          <p:cNvPr id="3584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2050" y="2781300"/>
            <a:ext cx="5113338" cy="337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transition>
    <p:wedg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descr="planck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16825" y="620713"/>
            <a:ext cx="177165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39" name="Rectangle 5"/>
          <p:cNvSpPr>
            <a:spLocks noChangeArrowheads="1"/>
          </p:cNvSpPr>
          <p:nvPr/>
        </p:nvSpPr>
        <p:spPr bwMode="auto">
          <a:xfrm>
            <a:off x="96838" y="836613"/>
            <a:ext cx="9104312" cy="579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r>
              <a:rPr lang="pt-BR" altLang="en-US" sz="2200" b="0" dirty="0">
                <a:solidFill>
                  <a:schemeClr val="bg2"/>
                </a:solidFill>
                <a:latin typeface="Times New Roman" panose="02020603050405020304" pitchFamily="18" charset="0"/>
              </a:rPr>
              <a:t>Max Planck, ao tentar solucionar o problema de catástrofe                           do “</a:t>
            </a:r>
            <a:r>
              <a:rPr lang="pt-BR" altLang="en-US" sz="2200" b="0" dirty="0" err="1">
                <a:solidFill>
                  <a:schemeClr val="bg2"/>
                </a:solidFill>
                <a:latin typeface="Times New Roman" panose="02020603050405020304" pitchFamily="18" charset="0"/>
              </a:rPr>
              <a:t>ultra-violeta</a:t>
            </a:r>
            <a:r>
              <a:rPr lang="pt-BR" altLang="en-US" sz="2200" b="0" dirty="0">
                <a:solidFill>
                  <a:schemeClr val="bg2"/>
                </a:solidFill>
                <a:latin typeface="Times New Roman" panose="02020603050405020304" pitchFamily="18" charset="0"/>
              </a:rPr>
              <a:t>” , inaugurou uma nova era na física.                                  Seu trabalho intitulado “Sobre a Teoria da Distribuição                               de Energia do Espectro Normal”, foi apresentado em                                   14 de dezembro de 1900 em reunião da Sociedade Alemã                            de Física. Esta é a data que celebra o nascimento da                                    física quântica. Inicialmente, recebeu pouca importância,                             depois com a explicação do </a:t>
            </a:r>
            <a:r>
              <a:rPr lang="pt-BR" altLang="en-US" sz="2200" b="0" u="sng" dirty="0">
                <a:solidFill>
                  <a:schemeClr val="bg2"/>
                </a:solidFill>
                <a:latin typeface="Times New Roman" panose="02020603050405020304" pitchFamily="18" charset="0"/>
              </a:rPr>
              <a:t>efeito fotoelétrico</a:t>
            </a:r>
            <a:r>
              <a:rPr lang="pt-BR" altLang="en-US" sz="2200" b="0" dirty="0">
                <a:solidFill>
                  <a:schemeClr val="bg2"/>
                </a:solidFill>
                <a:latin typeface="Times New Roman" panose="02020603050405020304" pitchFamily="18" charset="0"/>
              </a:rPr>
              <a:t> por Einstein, usando as </a:t>
            </a:r>
            <a:r>
              <a:rPr lang="pt-BR" altLang="en-US" sz="2200" b="0" dirty="0" err="1">
                <a:solidFill>
                  <a:schemeClr val="bg2"/>
                </a:solidFill>
                <a:latin typeface="Times New Roman" panose="02020603050405020304" pitchFamily="18" charset="0"/>
              </a:rPr>
              <a:t>idéias</a:t>
            </a:r>
            <a:r>
              <a:rPr lang="pt-BR" altLang="en-US" sz="2200" b="0" dirty="0">
                <a:solidFill>
                  <a:schemeClr val="bg2"/>
                </a:solidFill>
                <a:latin typeface="Times New Roman" panose="02020603050405020304" pitchFamily="18" charset="0"/>
              </a:rPr>
              <a:t> de Planck, ganhou maior destaque. </a:t>
            </a:r>
          </a:p>
          <a:p>
            <a:pPr eaLnBrk="1" hangingPunct="1"/>
            <a:r>
              <a:rPr lang="pt-BR" altLang="en-US" sz="2200" b="0" dirty="0">
                <a:solidFill>
                  <a:schemeClr val="bg2"/>
                </a:solidFill>
                <a:latin typeface="Times New Roman" panose="02020603050405020304" pitchFamily="18" charset="0"/>
              </a:rPr>
              <a:t>Para ajustar teoria e experimento, Planck supôs que a quantidade mínima de energia E era proporcional à </a:t>
            </a:r>
            <a:r>
              <a:rPr lang="pt-BR" altLang="en-US" sz="2200" b="0" dirty="0" err="1">
                <a:solidFill>
                  <a:schemeClr val="bg2"/>
                </a:solidFill>
                <a:latin typeface="Times New Roman" panose="02020603050405020304" pitchFamily="18" charset="0"/>
              </a:rPr>
              <a:t>freqüência</a:t>
            </a:r>
            <a:r>
              <a:rPr lang="pt-BR" altLang="en-US" sz="2200" b="0" dirty="0">
                <a:solidFill>
                  <a:schemeClr val="bg2"/>
                </a:solidFill>
                <a:latin typeface="Times New Roman" panose="02020603050405020304" pitchFamily="18" charset="0"/>
              </a:rPr>
              <a:t>, e a constante de proporcionalidade h é a constante de Planck, </a:t>
            </a:r>
            <a:r>
              <a:rPr lang="pt-BR" altLang="en-US" sz="2200" b="0" i="1" dirty="0">
                <a:solidFill>
                  <a:schemeClr val="bg2"/>
                </a:solidFill>
                <a:latin typeface="Times New Roman" panose="02020603050405020304" pitchFamily="18" charset="0"/>
              </a:rPr>
              <a:t>h</a:t>
            </a:r>
            <a:r>
              <a:rPr lang="pt-BR" altLang="en-US" sz="2200" b="0" dirty="0">
                <a:solidFill>
                  <a:schemeClr val="bg2"/>
                </a:solidFill>
                <a:latin typeface="Times New Roman" panose="02020603050405020304" pitchFamily="18" charset="0"/>
              </a:rPr>
              <a:t> = 6,626.10</a:t>
            </a:r>
            <a:r>
              <a:rPr lang="pt-BR" altLang="en-US" sz="2200" b="0" baseline="30000" dirty="0">
                <a:solidFill>
                  <a:schemeClr val="bg2"/>
                </a:solidFill>
                <a:latin typeface="Times New Roman" panose="02020603050405020304" pitchFamily="18" charset="0"/>
              </a:rPr>
              <a:t>-34 </a:t>
            </a:r>
            <a:r>
              <a:rPr lang="pt-BR" altLang="en-US" sz="2200" b="0" dirty="0">
                <a:solidFill>
                  <a:schemeClr val="bg2"/>
                </a:solidFill>
                <a:latin typeface="Times New Roman" panose="02020603050405020304" pitchFamily="18" charset="0"/>
              </a:rPr>
              <a:t> </a:t>
            </a:r>
            <a:r>
              <a:rPr lang="pt-BR" altLang="en-US" sz="2200" b="0" dirty="0" err="1">
                <a:solidFill>
                  <a:schemeClr val="bg2"/>
                </a:solidFill>
                <a:latin typeface="Times New Roman" panose="02020603050405020304" pitchFamily="18" charset="0"/>
              </a:rPr>
              <a:t>J.s</a:t>
            </a:r>
            <a:r>
              <a:rPr lang="pt-BR" altLang="en-US" sz="2200" b="0" dirty="0">
                <a:solidFill>
                  <a:schemeClr val="bg2"/>
                </a:solidFill>
                <a:latin typeface="Times New Roman" panose="02020603050405020304" pitchFamily="18" charset="0"/>
              </a:rPr>
              <a:t>. </a:t>
            </a:r>
          </a:p>
          <a:p>
            <a:pPr eaLnBrk="1" hangingPunct="1"/>
            <a:r>
              <a:rPr lang="pt-BR" altLang="en-US" sz="2200" b="0" dirty="0">
                <a:solidFill>
                  <a:schemeClr val="bg2"/>
                </a:solidFill>
                <a:latin typeface="Times New Roman" panose="02020603050405020304" pitchFamily="18" charset="0"/>
              </a:rPr>
              <a:t>Seguindo os cálculos efetuados por </a:t>
            </a:r>
            <a:r>
              <a:rPr lang="pt-BR" altLang="en-US" sz="2200" b="0" dirty="0" err="1">
                <a:solidFill>
                  <a:schemeClr val="bg2"/>
                </a:solidFill>
                <a:latin typeface="Times New Roman" panose="02020603050405020304" pitchFamily="18" charset="0"/>
              </a:rPr>
              <a:t>Raylagh</a:t>
            </a:r>
            <a:r>
              <a:rPr lang="pt-BR" altLang="en-US" sz="2200" b="0" dirty="0">
                <a:solidFill>
                  <a:schemeClr val="bg2"/>
                </a:solidFill>
                <a:latin typeface="Times New Roman" panose="02020603050405020304" pitchFamily="18" charset="0"/>
              </a:rPr>
              <a:t>-Jeans, e fazendo-se a hipótese de que as energias permitidas assumem valores discretos, isto é, que a energia eletromagnética não é distribuída continuamente, mas em “pacotes” </a:t>
            </a:r>
            <a:r>
              <a:rPr lang="pt-BR" altLang="en-US" sz="2400" dirty="0">
                <a:solidFill>
                  <a:srgbClr val="FF0000"/>
                </a:solidFill>
                <a:latin typeface="Times New Roman" panose="02020603050405020304" pitchFamily="18" charset="0"/>
              </a:rPr>
              <a:t>ou quanta, </a:t>
            </a:r>
            <a:r>
              <a:rPr lang="pt-BR" altLang="en-US" sz="2200" b="0" dirty="0">
                <a:solidFill>
                  <a:schemeClr val="bg2"/>
                </a:solidFill>
                <a:latin typeface="Times New Roman" panose="02020603050405020304" pitchFamily="18" charset="0"/>
              </a:rPr>
              <a:t>Planck foi capaz de explicar os resultados experimentais.</a:t>
            </a:r>
          </a:p>
        </p:txBody>
      </p:sp>
    </p:spTree>
  </p:cSld>
  <p:clrMapOvr>
    <a:masterClrMapping/>
  </p:clrMapOvr>
  <p:transition>
    <p:wedg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5"/>
          <p:cNvSpPr txBox="1">
            <a:spLocks noChangeArrowheads="1"/>
          </p:cNvSpPr>
          <p:nvPr/>
        </p:nvSpPr>
        <p:spPr bwMode="auto">
          <a:xfrm>
            <a:off x="381000" y="549275"/>
            <a:ext cx="9180513" cy="615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en-US" sz="2200" b="0">
                <a:solidFill>
                  <a:schemeClr val="bg2"/>
                </a:solidFill>
                <a:latin typeface="Times New Roman" panose="02020603050405020304" pitchFamily="18" charset="0"/>
              </a:rPr>
              <a:t>Um importante passo no desenvolvimento das concepções sobre a natureza da luz foi dado</a:t>
            </a:r>
            <a:r>
              <a:rPr lang="pt-BR" altLang="en-US" sz="2200" b="0">
                <a:solidFill>
                  <a:schemeClr val="bg2"/>
                </a:solidFill>
                <a:latin typeface="Times New Roman" panose="02020603050405020304" pitchFamily="18" charset="0"/>
              </a:rPr>
              <a:t> a partir d</a:t>
            </a:r>
            <a:r>
              <a:rPr lang="en-US" altLang="en-US" sz="2200" b="0">
                <a:solidFill>
                  <a:schemeClr val="bg2"/>
                </a:solidFill>
                <a:latin typeface="Times New Roman" panose="02020603050405020304" pitchFamily="18" charset="0"/>
              </a:rPr>
              <a:t>o estudo de um fenômeno inesperado, descoberto por H. Hertz </a:t>
            </a:r>
            <a:r>
              <a:rPr lang="pt-BR" altLang="en-US" sz="2200" b="0">
                <a:solidFill>
                  <a:schemeClr val="bg2"/>
                </a:solidFill>
                <a:latin typeface="Times New Roman" panose="02020603050405020304" pitchFamily="18" charset="0"/>
              </a:rPr>
              <a:t>, o efeito fotoelétrico, no final do século XIX. </a:t>
            </a:r>
          </a:p>
          <a:p>
            <a:pPr eaLnBrk="1" hangingPunct="1">
              <a:spcBef>
                <a:spcPct val="50000"/>
              </a:spcBef>
              <a:buClrTx/>
              <a:buSzTx/>
              <a:buFontTx/>
              <a:buNone/>
            </a:pPr>
            <a:endParaRPr lang="pt-BR" altLang="en-US" sz="2200" b="0">
              <a:solidFill>
                <a:schemeClr val="bg2"/>
              </a:solidFill>
              <a:latin typeface="Times New Roman" panose="02020603050405020304" pitchFamily="18" charset="0"/>
            </a:endParaRPr>
          </a:p>
          <a:p>
            <a:pPr eaLnBrk="1" hangingPunct="1">
              <a:spcBef>
                <a:spcPct val="50000"/>
              </a:spcBef>
              <a:buClrTx/>
              <a:buSzTx/>
              <a:buFontTx/>
              <a:buNone/>
            </a:pPr>
            <a:endParaRPr lang="pt-BR" altLang="en-US" sz="2200" b="0">
              <a:solidFill>
                <a:schemeClr val="bg2"/>
              </a:solidFill>
              <a:latin typeface="Times New Roman" panose="02020603050405020304" pitchFamily="18" charset="0"/>
            </a:endParaRPr>
          </a:p>
          <a:p>
            <a:pPr eaLnBrk="1" hangingPunct="1">
              <a:spcBef>
                <a:spcPct val="50000"/>
              </a:spcBef>
              <a:buClrTx/>
              <a:buSzTx/>
              <a:buFontTx/>
              <a:buNone/>
            </a:pPr>
            <a:endParaRPr lang="pt-BR" altLang="en-US" sz="2200" b="0">
              <a:solidFill>
                <a:schemeClr val="bg2"/>
              </a:solidFill>
              <a:latin typeface="Times New Roman" panose="02020603050405020304" pitchFamily="18" charset="0"/>
            </a:endParaRPr>
          </a:p>
          <a:p>
            <a:pPr eaLnBrk="1" hangingPunct="1">
              <a:spcBef>
                <a:spcPct val="50000"/>
              </a:spcBef>
              <a:buClrTx/>
              <a:buSzTx/>
              <a:buFontTx/>
              <a:buNone/>
            </a:pPr>
            <a:endParaRPr lang="pt-BR" altLang="en-US" sz="2200" b="0">
              <a:solidFill>
                <a:schemeClr val="bg2"/>
              </a:solidFill>
              <a:latin typeface="Times New Roman" panose="02020603050405020304" pitchFamily="18" charset="0"/>
            </a:endParaRPr>
          </a:p>
          <a:p>
            <a:pPr eaLnBrk="1" hangingPunct="1">
              <a:spcBef>
                <a:spcPct val="50000"/>
              </a:spcBef>
              <a:buClrTx/>
              <a:buSzTx/>
              <a:buFontTx/>
              <a:buNone/>
            </a:pPr>
            <a:endParaRPr lang="pt-BR" altLang="en-US" sz="2200" b="0">
              <a:solidFill>
                <a:schemeClr val="bg2"/>
              </a:solidFill>
              <a:latin typeface="Times New Roman" panose="02020603050405020304" pitchFamily="18" charset="0"/>
            </a:endParaRPr>
          </a:p>
          <a:p>
            <a:pPr eaLnBrk="1" hangingPunct="1">
              <a:buFont typeface="Wingdings" panose="05000000000000000000" pitchFamily="2" charset="2"/>
              <a:buNone/>
            </a:pPr>
            <a:endParaRPr lang="pt-BR" altLang="en-US" sz="2200" b="0">
              <a:solidFill>
                <a:schemeClr val="bg2"/>
              </a:solidFill>
              <a:latin typeface="Times New Roman" panose="02020603050405020304" pitchFamily="18" charset="0"/>
            </a:endParaRPr>
          </a:p>
          <a:p>
            <a:pPr eaLnBrk="1" hangingPunct="1">
              <a:buFont typeface="Wingdings" panose="05000000000000000000" pitchFamily="2" charset="2"/>
              <a:buNone/>
            </a:pPr>
            <a:endParaRPr lang="pt-BR" altLang="en-US" sz="2200" b="0">
              <a:solidFill>
                <a:schemeClr val="bg2"/>
              </a:solidFill>
              <a:latin typeface="Times New Roman" panose="02020603050405020304" pitchFamily="18" charset="0"/>
            </a:endParaRPr>
          </a:p>
          <a:p>
            <a:pPr eaLnBrk="1" hangingPunct="1">
              <a:buFont typeface="Wingdings" panose="05000000000000000000" pitchFamily="2" charset="2"/>
              <a:buNone/>
            </a:pPr>
            <a:r>
              <a:rPr lang="pt-BR" altLang="en-US" sz="2200" b="0">
                <a:solidFill>
                  <a:schemeClr val="bg2"/>
                </a:solidFill>
                <a:latin typeface="Times New Roman" panose="02020603050405020304" pitchFamily="18" charset="0"/>
              </a:rPr>
              <a:t>Verificou-se que, incidindo luz ultravioleta ou luz visível sobre determinados metais, estes perdem elétrons. Coube a Einstein, em 1905, a explicação e a medida quantitativa do fenômeno, utilizando a teoria dos quanta, que veio também a ser aplicada aos fenômenos luminosos, concluindo que o quantum é uma determinada quantidade de energia associada ao fóton da luz.</a:t>
            </a:r>
          </a:p>
        </p:txBody>
      </p:sp>
      <p:grpSp>
        <p:nvGrpSpPr>
          <p:cNvPr id="41987" name="Group 6"/>
          <p:cNvGrpSpPr>
            <a:grpSpLocks/>
          </p:cNvGrpSpPr>
          <p:nvPr/>
        </p:nvGrpSpPr>
        <p:grpSpPr bwMode="auto">
          <a:xfrm>
            <a:off x="1568450" y="1773238"/>
            <a:ext cx="7010400" cy="2971800"/>
            <a:chOff x="1056" y="768"/>
            <a:chExt cx="4416" cy="1872"/>
          </a:xfrm>
        </p:grpSpPr>
        <p:pic>
          <p:nvPicPr>
            <p:cNvPr id="41988"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2" y="768"/>
              <a:ext cx="2640" cy="1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pic>
          <p:nvPicPr>
            <p:cNvPr id="41989" name="Picture 8" descr="Hertz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6" y="864"/>
              <a:ext cx="1296" cy="1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90" name="Text Box 9"/>
            <p:cNvSpPr txBox="1">
              <a:spLocks noChangeArrowheads="1"/>
            </p:cNvSpPr>
            <p:nvPr/>
          </p:nvSpPr>
          <p:spPr bwMode="auto">
            <a:xfrm>
              <a:off x="4752" y="1152"/>
              <a:ext cx="720" cy="17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1200" b="0">
                  <a:latin typeface="Times New Roman" panose="02020603050405020304" pitchFamily="18" charset="0"/>
                </a:rPr>
                <a:t>placa emissora</a:t>
              </a:r>
              <a:endParaRPr lang="en-US" altLang="en-US" sz="1200" b="0">
                <a:latin typeface="Times New Roman" panose="02020603050405020304" pitchFamily="18" charset="0"/>
              </a:endParaRPr>
            </a:p>
          </p:txBody>
        </p:sp>
        <p:sp>
          <p:nvSpPr>
            <p:cNvPr id="41991" name="Rectangle 10"/>
            <p:cNvSpPr>
              <a:spLocks noChangeArrowheads="1"/>
            </p:cNvSpPr>
            <p:nvPr/>
          </p:nvSpPr>
          <p:spPr bwMode="auto">
            <a:xfrm>
              <a:off x="3936" y="960"/>
              <a:ext cx="816" cy="144"/>
            </a:xfrm>
            <a:prstGeom prst="rect">
              <a:avLst/>
            </a:prstGeom>
            <a:solidFill>
              <a:schemeClr val="bg1"/>
            </a:solidFill>
            <a:ln w="9525">
              <a:solidFill>
                <a:schemeClr val="bg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pt-BR" altLang="en-US" sz="1800"/>
            </a:p>
          </p:txBody>
        </p:sp>
        <p:sp>
          <p:nvSpPr>
            <p:cNvPr id="41992" name="Text Box 11"/>
            <p:cNvSpPr txBox="1">
              <a:spLocks noChangeArrowheads="1"/>
            </p:cNvSpPr>
            <p:nvPr/>
          </p:nvSpPr>
          <p:spPr bwMode="auto">
            <a:xfrm>
              <a:off x="3984" y="912"/>
              <a:ext cx="91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1200" b="0">
                  <a:latin typeface="Times New Roman" panose="02020603050405020304" pitchFamily="18" charset="0"/>
                </a:rPr>
                <a:t>feixe de luz</a:t>
              </a:r>
              <a:endParaRPr lang="en-US" altLang="en-US" sz="1200" b="0">
                <a:latin typeface="Times New Roman" panose="02020603050405020304" pitchFamily="18" charset="0"/>
              </a:endParaRPr>
            </a:p>
          </p:txBody>
        </p:sp>
        <p:sp>
          <p:nvSpPr>
            <p:cNvPr id="41993" name="Text Box 12"/>
            <p:cNvSpPr txBox="1">
              <a:spLocks noChangeArrowheads="1"/>
            </p:cNvSpPr>
            <p:nvPr/>
          </p:nvSpPr>
          <p:spPr bwMode="auto">
            <a:xfrm>
              <a:off x="3840" y="1680"/>
              <a:ext cx="480" cy="17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1200" b="0">
                  <a:latin typeface="Times New Roman" panose="02020603050405020304" pitchFamily="18" charset="0"/>
                </a:rPr>
                <a:t>vácuo</a:t>
              </a:r>
              <a:endParaRPr lang="en-US" altLang="en-US" sz="1200" b="0">
                <a:latin typeface="Times New Roman" panose="02020603050405020304" pitchFamily="18" charset="0"/>
              </a:endParaRPr>
            </a:p>
          </p:txBody>
        </p:sp>
        <p:sp>
          <p:nvSpPr>
            <p:cNvPr id="41994" name="Line 13"/>
            <p:cNvSpPr>
              <a:spLocks noChangeShapeType="1"/>
            </p:cNvSpPr>
            <p:nvPr/>
          </p:nvSpPr>
          <p:spPr bwMode="auto">
            <a:xfrm>
              <a:off x="3696" y="1806"/>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95" name="Text Box 14"/>
            <p:cNvSpPr txBox="1">
              <a:spLocks noChangeArrowheads="1"/>
            </p:cNvSpPr>
            <p:nvPr/>
          </p:nvSpPr>
          <p:spPr bwMode="auto">
            <a:xfrm>
              <a:off x="2373" y="1104"/>
              <a:ext cx="720" cy="17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spcBef>
                  <a:spcPct val="50000"/>
                </a:spcBef>
                <a:buClrTx/>
                <a:buSzTx/>
                <a:buFontTx/>
                <a:buNone/>
              </a:pPr>
              <a:r>
                <a:rPr lang="pt-BR" altLang="en-US" sz="1200" b="0">
                  <a:latin typeface="Times New Roman" panose="02020603050405020304" pitchFamily="18" charset="0"/>
                </a:rPr>
                <a:t>placa coletora</a:t>
              </a:r>
              <a:endParaRPr lang="en-US" altLang="en-US" sz="1200" b="0">
                <a:latin typeface="Times New Roman" panose="02020603050405020304" pitchFamily="18" charset="0"/>
              </a:endParaRPr>
            </a:p>
          </p:txBody>
        </p:sp>
        <p:sp>
          <p:nvSpPr>
            <p:cNvPr id="41996" name="Text Box 15"/>
            <p:cNvSpPr txBox="1">
              <a:spLocks noChangeArrowheads="1"/>
            </p:cNvSpPr>
            <p:nvPr/>
          </p:nvSpPr>
          <p:spPr bwMode="auto">
            <a:xfrm>
              <a:off x="3216" y="1843"/>
              <a:ext cx="1680" cy="17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1200" b="0">
                  <a:latin typeface="Times New Roman" panose="02020603050405020304" pitchFamily="18" charset="0"/>
                </a:rPr>
                <a:t>Elétrons colhidos na placa coletora</a:t>
              </a:r>
              <a:endParaRPr lang="en-US" altLang="en-US" sz="1200" b="0">
                <a:latin typeface="Times New Roman" panose="02020603050405020304" pitchFamily="18" charset="0"/>
              </a:endParaRPr>
            </a:p>
          </p:txBody>
        </p:sp>
        <p:sp>
          <p:nvSpPr>
            <p:cNvPr id="41997" name="Text Box 16"/>
            <p:cNvSpPr txBox="1">
              <a:spLocks noChangeArrowheads="1"/>
            </p:cNvSpPr>
            <p:nvPr/>
          </p:nvSpPr>
          <p:spPr bwMode="auto">
            <a:xfrm>
              <a:off x="4176" y="2179"/>
              <a:ext cx="720" cy="17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1200" b="0">
                  <a:latin typeface="Times New Roman" panose="02020603050405020304" pitchFamily="18" charset="0"/>
                </a:rPr>
                <a:t>Amperímetro</a:t>
              </a:r>
              <a:endParaRPr lang="en-US" altLang="en-US" sz="1200" b="0">
                <a:latin typeface="Times New Roman" panose="02020603050405020304" pitchFamily="18" charset="0"/>
              </a:endParaRPr>
            </a:p>
          </p:txBody>
        </p:sp>
        <p:sp>
          <p:nvSpPr>
            <p:cNvPr id="41998" name="Text Box 17"/>
            <p:cNvSpPr txBox="1">
              <a:spLocks noChangeArrowheads="1"/>
            </p:cNvSpPr>
            <p:nvPr/>
          </p:nvSpPr>
          <p:spPr bwMode="auto">
            <a:xfrm>
              <a:off x="3888" y="2467"/>
              <a:ext cx="960" cy="17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1200" b="0">
                  <a:latin typeface="Times New Roman" panose="02020603050405020304" pitchFamily="18" charset="0"/>
                </a:rPr>
                <a:t>Fluxo de corrente</a:t>
              </a:r>
              <a:endParaRPr lang="en-US" altLang="en-US" sz="1200" b="0">
                <a:latin typeface="Times New Roman" panose="02020603050405020304" pitchFamily="18" charset="0"/>
              </a:endParaRPr>
            </a:p>
          </p:txBody>
        </p:sp>
        <p:sp>
          <p:nvSpPr>
            <p:cNvPr id="41999" name="Text Box 18"/>
            <p:cNvSpPr txBox="1">
              <a:spLocks noChangeArrowheads="1"/>
            </p:cNvSpPr>
            <p:nvPr/>
          </p:nvSpPr>
          <p:spPr bwMode="auto">
            <a:xfrm>
              <a:off x="3138" y="2448"/>
              <a:ext cx="432" cy="17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1200" b="0">
                  <a:latin typeface="Times New Roman" panose="02020603050405020304" pitchFamily="18" charset="0"/>
                </a:rPr>
                <a:t>Bateria</a:t>
              </a:r>
              <a:endParaRPr lang="en-US" altLang="en-US" sz="1200" b="0">
                <a:latin typeface="Times New Roman" panose="02020603050405020304" pitchFamily="18" charset="0"/>
              </a:endParaRPr>
            </a:p>
          </p:txBody>
        </p:sp>
      </p:grpSp>
    </p:spTree>
  </p:cSld>
  <p:clrMapOvr>
    <a:masterClrMapping/>
  </p:clrMapOvr>
  <p:transition>
    <p:wedg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2733675" y="188913"/>
            <a:ext cx="4379913" cy="1371600"/>
          </a:xfrm>
          <a:noFill/>
        </p:spPr>
        <p:txBody>
          <a:bodyPr lIns="92075" tIns="46038" rIns="92075" bIns="46038"/>
          <a:lstStyle/>
          <a:p>
            <a:pPr defTabSz="762000" eaLnBrk="1" hangingPunct="1"/>
            <a:r>
              <a:rPr lang="pt-BR" altLang="en-US" sz="3600">
                <a:solidFill>
                  <a:schemeClr val="bg2"/>
                </a:solidFill>
                <a:latin typeface="Times New Roman" panose="02020603050405020304" pitchFamily="18" charset="0"/>
              </a:rPr>
              <a:t>O Efeito Foto-Elétrico </a:t>
            </a:r>
          </a:p>
        </p:txBody>
      </p:sp>
      <p:sp>
        <p:nvSpPr>
          <p:cNvPr id="44035" name="Rectangle 3"/>
          <p:cNvSpPr>
            <a:spLocks noChangeArrowheads="1"/>
          </p:cNvSpPr>
          <p:nvPr/>
        </p:nvSpPr>
        <p:spPr bwMode="auto">
          <a:xfrm>
            <a:off x="1247775" y="2511425"/>
            <a:ext cx="2368550" cy="511175"/>
          </a:xfrm>
          <a:prstGeom prst="rect">
            <a:avLst/>
          </a:prstGeom>
          <a:noFill/>
          <a:ln w="25400">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pt-BR" altLang="en-US" sz="1800"/>
          </a:p>
        </p:txBody>
      </p:sp>
      <p:sp>
        <p:nvSpPr>
          <p:cNvPr id="44036" name="Line 4"/>
          <p:cNvSpPr>
            <a:spLocks noChangeShapeType="1"/>
          </p:cNvSpPr>
          <p:nvPr/>
        </p:nvSpPr>
        <p:spPr bwMode="auto">
          <a:xfrm>
            <a:off x="1573213" y="1411288"/>
            <a:ext cx="723900" cy="969962"/>
          </a:xfrm>
          <a:prstGeom prst="line">
            <a:avLst/>
          </a:prstGeom>
          <a:noFill/>
          <a:ln w="25400">
            <a:solidFill>
              <a:srgbClr val="7B00E4"/>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4037" name="Rectangle 5"/>
          <p:cNvSpPr>
            <a:spLocks noChangeArrowheads="1"/>
          </p:cNvSpPr>
          <p:nvPr/>
        </p:nvSpPr>
        <p:spPr bwMode="auto">
          <a:xfrm>
            <a:off x="1771650" y="1300163"/>
            <a:ext cx="12985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defTabSz="76200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defTabSz="7620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defTabSz="7620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defTabSz="7620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pt-BR" altLang="en-US" sz="1600" b="0">
                <a:solidFill>
                  <a:schemeClr val="hlink"/>
                </a:solidFill>
                <a:latin typeface="Times New Roman" panose="02020603050405020304" pitchFamily="18" charset="0"/>
              </a:rPr>
              <a:t>Luz incidente</a:t>
            </a:r>
          </a:p>
        </p:txBody>
      </p:sp>
      <p:grpSp>
        <p:nvGrpSpPr>
          <p:cNvPr id="44038" name="Group 6"/>
          <p:cNvGrpSpPr>
            <a:grpSpLocks/>
          </p:cNvGrpSpPr>
          <p:nvPr/>
        </p:nvGrpSpPr>
        <p:grpSpPr bwMode="auto">
          <a:xfrm>
            <a:off x="2511425" y="1992313"/>
            <a:ext cx="430213" cy="471487"/>
            <a:chOff x="1141" y="1255"/>
            <a:chExt cx="250" cy="297"/>
          </a:xfrm>
        </p:grpSpPr>
        <p:sp>
          <p:nvSpPr>
            <p:cNvPr id="44052" name="Oval 7"/>
            <p:cNvSpPr>
              <a:spLocks noChangeArrowheads="1"/>
            </p:cNvSpPr>
            <p:nvPr/>
          </p:nvSpPr>
          <p:spPr bwMode="auto">
            <a:xfrm>
              <a:off x="1299" y="1255"/>
              <a:ext cx="92" cy="92"/>
            </a:xfrm>
            <a:prstGeom prst="ellipse">
              <a:avLst/>
            </a:prstGeom>
            <a:solidFill>
              <a:schemeClr val="accent1"/>
            </a:solidFill>
            <a:ln w="12700">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pt-BR" altLang="en-US" sz="1800"/>
            </a:p>
          </p:txBody>
        </p:sp>
        <p:sp>
          <p:nvSpPr>
            <p:cNvPr id="44053" name="Line 8"/>
            <p:cNvSpPr>
              <a:spLocks noChangeShapeType="1"/>
            </p:cNvSpPr>
            <p:nvPr/>
          </p:nvSpPr>
          <p:spPr bwMode="auto">
            <a:xfrm>
              <a:off x="1238" y="1335"/>
              <a:ext cx="99" cy="99"/>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4054" name="Line 9"/>
            <p:cNvSpPr>
              <a:spLocks noChangeShapeType="1"/>
            </p:cNvSpPr>
            <p:nvPr/>
          </p:nvSpPr>
          <p:spPr bwMode="auto">
            <a:xfrm>
              <a:off x="1185" y="1390"/>
              <a:ext cx="99" cy="99"/>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4055" name="Line 10"/>
            <p:cNvSpPr>
              <a:spLocks noChangeShapeType="1"/>
            </p:cNvSpPr>
            <p:nvPr/>
          </p:nvSpPr>
          <p:spPr bwMode="auto">
            <a:xfrm>
              <a:off x="1141" y="1453"/>
              <a:ext cx="99" cy="99"/>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44039" name="Rectangle 11"/>
          <p:cNvSpPr>
            <a:spLocks noChangeArrowheads="1"/>
          </p:cNvSpPr>
          <p:nvPr/>
        </p:nvSpPr>
        <p:spPr bwMode="auto">
          <a:xfrm>
            <a:off x="3683000" y="2649538"/>
            <a:ext cx="660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defTabSz="76200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defTabSz="7620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defTabSz="7620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defTabSz="7620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pt-BR" altLang="en-US" sz="1600" b="0">
                <a:solidFill>
                  <a:schemeClr val="hlink"/>
                </a:solidFill>
                <a:latin typeface="Times New Roman" panose="02020603050405020304" pitchFamily="18" charset="0"/>
              </a:rPr>
              <a:t>Metal</a:t>
            </a:r>
          </a:p>
        </p:txBody>
      </p:sp>
      <p:sp>
        <p:nvSpPr>
          <p:cNvPr id="44040" name="Line 12"/>
          <p:cNvSpPr>
            <a:spLocks noChangeShapeType="1"/>
          </p:cNvSpPr>
          <p:nvPr/>
        </p:nvSpPr>
        <p:spPr bwMode="auto">
          <a:xfrm>
            <a:off x="3308350" y="2813050"/>
            <a:ext cx="43973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4041" name="Rectangle 13"/>
          <p:cNvSpPr>
            <a:spLocks noChangeArrowheads="1"/>
          </p:cNvSpPr>
          <p:nvPr/>
        </p:nvSpPr>
        <p:spPr bwMode="auto">
          <a:xfrm>
            <a:off x="2936875" y="2557463"/>
            <a:ext cx="4127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defTabSz="76200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defTabSz="7620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defTabSz="7620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defTabSz="7620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pt-BR" altLang="en-US" sz="5400" b="0">
                <a:solidFill>
                  <a:schemeClr val="hlink"/>
                </a:solidFill>
                <a:latin typeface="Times New Roman" panose="02020603050405020304" pitchFamily="18" charset="0"/>
              </a:rPr>
              <a:t>˜</a:t>
            </a:r>
          </a:p>
        </p:txBody>
      </p:sp>
      <p:sp>
        <p:nvSpPr>
          <p:cNvPr id="44042" name="Rectangle 14"/>
          <p:cNvSpPr>
            <a:spLocks noChangeArrowheads="1"/>
          </p:cNvSpPr>
          <p:nvPr/>
        </p:nvSpPr>
        <p:spPr bwMode="auto">
          <a:xfrm>
            <a:off x="3124200" y="1885950"/>
            <a:ext cx="14589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defTabSz="76200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defTabSz="7620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defTabSz="7620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defTabSz="7620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pt-BR" altLang="en-US" sz="1600" b="0">
                <a:solidFill>
                  <a:schemeClr val="hlink"/>
                </a:solidFill>
                <a:latin typeface="Times New Roman" panose="02020603050405020304" pitchFamily="18" charset="0"/>
              </a:rPr>
              <a:t>Elétron emitido</a:t>
            </a:r>
          </a:p>
        </p:txBody>
      </p:sp>
      <p:sp>
        <p:nvSpPr>
          <p:cNvPr id="44043" name="Rectangle 15"/>
          <p:cNvSpPr>
            <a:spLocks noChangeArrowheads="1"/>
          </p:cNvSpPr>
          <p:nvPr/>
        </p:nvSpPr>
        <p:spPr bwMode="auto">
          <a:xfrm>
            <a:off x="200025" y="4075113"/>
            <a:ext cx="9650413" cy="240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defTabSz="76200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defTabSz="7620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defTabSz="7620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defTabSz="7620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nSpc>
                <a:spcPct val="150000"/>
              </a:lnSpc>
              <a:spcBef>
                <a:spcPct val="0"/>
              </a:spcBef>
              <a:buClr>
                <a:schemeClr val="hlink"/>
              </a:buClr>
              <a:buSzTx/>
              <a:buFont typeface="Symbol" panose="05050102010706020507" pitchFamily="18" charset="2"/>
              <a:buChar char="·"/>
            </a:pPr>
            <a:r>
              <a:rPr lang="pt-BR" altLang="en-US" sz="2000" b="0">
                <a:solidFill>
                  <a:schemeClr val="bg2"/>
                </a:solidFill>
                <a:latin typeface="Times New Roman" panose="02020603050405020304" pitchFamily="18" charset="0"/>
              </a:rPr>
              <a:t> Um feixe de luz monocromática incide na superfície de uma placa metálica</a:t>
            </a:r>
          </a:p>
          <a:p>
            <a:pPr>
              <a:lnSpc>
                <a:spcPct val="150000"/>
              </a:lnSpc>
              <a:spcBef>
                <a:spcPct val="0"/>
              </a:spcBef>
              <a:buClrTx/>
              <a:buSzTx/>
              <a:buFontTx/>
              <a:buNone/>
            </a:pPr>
            <a:r>
              <a:rPr lang="pt-BR" altLang="en-US" sz="2000" b="0">
                <a:solidFill>
                  <a:schemeClr val="bg2"/>
                </a:solidFill>
                <a:latin typeface="Times New Roman" panose="02020603050405020304" pitchFamily="18" charset="0"/>
              </a:rPr>
              <a:t>                   Os elétrons no metal absorvem energia e alguns elétrons absorvem </a:t>
            </a:r>
          </a:p>
          <a:p>
            <a:pPr>
              <a:lnSpc>
                <a:spcPct val="150000"/>
              </a:lnSpc>
              <a:spcBef>
                <a:spcPct val="0"/>
              </a:spcBef>
              <a:buClrTx/>
              <a:buSzTx/>
              <a:buFontTx/>
              <a:buNone/>
            </a:pPr>
            <a:r>
              <a:rPr lang="pt-BR" altLang="en-US" sz="2000" b="0">
                <a:solidFill>
                  <a:schemeClr val="bg2"/>
                </a:solidFill>
                <a:latin typeface="Times New Roman" panose="02020603050405020304" pitchFamily="18" charset="0"/>
              </a:rPr>
              <a:t>                   energia suficiente para serem ejetados.</a:t>
            </a:r>
          </a:p>
          <a:p>
            <a:pPr>
              <a:lnSpc>
                <a:spcPct val="150000"/>
              </a:lnSpc>
              <a:spcBef>
                <a:spcPct val="0"/>
              </a:spcBef>
              <a:buClr>
                <a:schemeClr val="hlink"/>
              </a:buClr>
              <a:buSzTx/>
              <a:buFont typeface="Symbol" panose="05050102010706020507" pitchFamily="18" charset="2"/>
              <a:buChar char="·"/>
            </a:pPr>
            <a:r>
              <a:rPr lang="pt-BR" altLang="en-US" sz="2000" b="0">
                <a:solidFill>
                  <a:schemeClr val="bg2"/>
                </a:solidFill>
                <a:latin typeface="Times New Roman" panose="02020603050405020304" pitchFamily="18" charset="0"/>
              </a:rPr>
              <a:t> Elabora-se um gráfico da energia Eo (energia cinética) dos elétrons emitidos como função </a:t>
            </a:r>
          </a:p>
          <a:p>
            <a:pPr>
              <a:lnSpc>
                <a:spcPct val="150000"/>
              </a:lnSpc>
              <a:spcBef>
                <a:spcPct val="0"/>
              </a:spcBef>
              <a:buClr>
                <a:schemeClr val="hlink"/>
              </a:buClr>
              <a:buSzTx/>
              <a:buFontTx/>
              <a:buNone/>
            </a:pPr>
            <a:r>
              <a:rPr lang="pt-BR" altLang="en-US" sz="2000" b="0">
                <a:solidFill>
                  <a:schemeClr val="bg2"/>
                </a:solidFill>
                <a:latin typeface="Times New Roman" panose="02020603050405020304" pitchFamily="18" charset="0"/>
              </a:rPr>
              <a:t>da frequência </a:t>
            </a:r>
            <a:r>
              <a:rPr lang="pt-BR" altLang="en-US" sz="2000" b="0">
                <a:solidFill>
                  <a:schemeClr val="bg2"/>
                </a:solidFill>
                <a:latin typeface="Symbol" panose="05050102010706020507" pitchFamily="18" charset="2"/>
              </a:rPr>
              <a:t>n </a:t>
            </a:r>
            <a:r>
              <a:rPr lang="pt-BR" altLang="en-US" sz="2000" b="0">
                <a:solidFill>
                  <a:schemeClr val="bg2"/>
                </a:solidFill>
                <a:latin typeface="Times New Roman" panose="02020603050405020304" pitchFamily="18" charset="0"/>
              </a:rPr>
              <a:t>da onda luminosa incidente.</a:t>
            </a:r>
          </a:p>
        </p:txBody>
      </p:sp>
      <p:sp>
        <p:nvSpPr>
          <p:cNvPr id="44044" name="AutoShape 16"/>
          <p:cNvSpPr>
            <a:spLocks noChangeArrowheads="1"/>
          </p:cNvSpPr>
          <p:nvPr/>
        </p:nvSpPr>
        <p:spPr bwMode="auto">
          <a:xfrm>
            <a:off x="704850" y="4652963"/>
            <a:ext cx="693738" cy="288925"/>
          </a:xfrm>
          <a:prstGeom prst="rightArrow">
            <a:avLst>
              <a:gd name="adj1" fmla="val 50000"/>
              <a:gd name="adj2" fmla="val 120066"/>
            </a:avLst>
          </a:prstGeom>
          <a:solidFill>
            <a:srgbClr val="FAFD00"/>
          </a:solidFill>
          <a:ln w="12700">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pt-BR" altLang="en-US" sz="1800"/>
          </a:p>
        </p:txBody>
      </p:sp>
      <p:sp>
        <p:nvSpPr>
          <p:cNvPr id="44045" name="Rectangle 17"/>
          <p:cNvSpPr>
            <a:spLocks noChangeArrowheads="1"/>
          </p:cNvSpPr>
          <p:nvPr/>
        </p:nvSpPr>
        <p:spPr bwMode="auto">
          <a:xfrm>
            <a:off x="5402263" y="1108075"/>
            <a:ext cx="46672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defTabSz="76200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defTabSz="7620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defTabSz="7620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defTabSz="7620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nSpc>
                <a:spcPct val="150000"/>
              </a:lnSpc>
              <a:spcBef>
                <a:spcPct val="0"/>
              </a:spcBef>
              <a:buClrTx/>
              <a:buSzTx/>
              <a:buFontTx/>
              <a:buNone/>
            </a:pPr>
            <a:r>
              <a:rPr lang="pt-BR" altLang="en-US" sz="2000" b="0">
                <a:solidFill>
                  <a:schemeClr val="hlink"/>
                </a:solidFill>
                <a:latin typeface="Times New Roman" panose="02020603050405020304" pitchFamily="18" charset="0"/>
              </a:rPr>
              <a:t>Eo</a:t>
            </a:r>
          </a:p>
        </p:txBody>
      </p:sp>
      <p:sp>
        <p:nvSpPr>
          <p:cNvPr id="44046" name="Line 18"/>
          <p:cNvSpPr>
            <a:spLocks noChangeShapeType="1"/>
          </p:cNvSpPr>
          <p:nvPr/>
        </p:nvSpPr>
        <p:spPr bwMode="auto">
          <a:xfrm flipH="1">
            <a:off x="5627688" y="2955925"/>
            <a:ext cx="2114550" cy="0"/>
          </a:xfrm>
          <a:prstGeom prst="line">
            <a:avLst/>
          </a:prstGeom>
          <a:noFill/>
          <a:ln w="25400">
            <a:solidFill>
              <a:srgbClr val="7B00E4"/>
            </a:solidFill>
            <a:round/>
            <a:headEnd type="stealth" w="med" len="lg"/>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4047" name="Rectangle 19"/>
          <p:cNvSpPr>
            <a:spLocks noChangeArrowheads="1"/>
          </p:cNvSpPr>
          <p:nvPr/>
        </p:nvSpPr>
        <p:spPr bwMode="auto">
          <a:xfrm>
            <a:off x="7177088" y="2860675"/>
            <a:ext cx="315912"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defTabSz="76200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defTabSz="7620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defTabSz="7620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defTabSz="7620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nSpc>
                <a:spcPct val="150000"/>
              </a:lnSpc>
              <a:spcBef>
                <a:spcPct val="0"/>
              </a:spcBef>
              <a:buClrTx/>
              <a:buSzTx/>
              <a:buFontTx/>
              <a:buNone/>
            </a:pPr>
            <a:r>
              <a:rPr lang="pt-BR" altLang="en-US" sz="2000" b="0">
                <a:solidFill>
                  <a:schemeClr val="hlink"/>
                </a:solidFill>
                <a:latin typeface="Symbol" panose="05050102010706020507" pitchFamily="18" charset="2"/>
              </a:rPr>
              <a:t>n</a:t>
            </a:r>
          </a:p>
        </p:txBody>
      </p:sp>
      <p:sp>
        <p:nvSpPr>
          <p:cNvPr id="44048" name="Line 20"/>
          <p:cNvSpPr>
            <a:spLocks noChangeShapeType="1"/>
          </p:cNvSpPr>
          <p:nvPr/>
        </p:nvSpPr>
        <p:spPr bwMode="auto">
          <a:xfrm>
            <a:off x="5870575" y="1333500"/>
            <a:ext cx="0" cy="2659063"/>
          </a:xfrm>
          <a:prstGeom prst="line">
            <a:avLst/>
          </a:prstGeom>
          <a:noFill/>
          <a:ln w="25400">
            <a:solidFill>
              <a:srgbClr val="7B00E4"/>
            </a:solidFill>
            <a:round/>
            <a:headEnd type="stealth" w="med" len="lg"/>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4049" name="Line 21"/>
          <p:cNvSpPr>
            <a:spLocks noChangeShapeType="1"/>
          </p:cNvSpPr>
          <p:nvPr/>
        </p:nvSpPr>
        <p:spPr bwMode="auto">
          <a:xfrm flipV="1">
            <a:off x="6807200" y="2041525"/>
            <a:ext cx="1530350" cy="915988"/>
          </a:xfrm>
          <a:prstGeom prst="line">
            <a:avLst/>
          </a:prstGeom>
          <a:noFill/>
          <a:ln w="25400">
            <a:solidFill>
              <a:srgbClr val="FC0128"/>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4050" name="Line 22"/>
          <p:cNvSpPr>
            <a:spLocks noChangeShapeType="1"/>
          </p:cNvSpPr>
          <p:nvPr/>
        </p:nvSpPr>
        <p:spPr bwMode="auto">
          <a:xfrm flipV="1">
            <a:off x="5843588" y="2952750"/>
            <a:ext cx="957262" cy="581025"/>
          </a:xfrm>
          <a:prstGeom prst="line">
            <a:avLst/>
          </a:prstGeom>
          <a:noFill/>
          <a:ln w="25400">
            <a:solidFill>
              <a:srgbClr val="FC0128"/>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4051" name="Rectangle 23"/>
          <p:cNvSpPr>
            <a:spLocks noChangeArrowheads="1"/>
          </p:cNvSpPr>
          <p:nvPr/>
        </p:nvSpPr>
        <p:spPr bwMode="auto">
          <a:xfrm>
            <a:off x="4976813" y="3273425"/>
            <a:ext cx="706437"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defTabSz="76200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defTabSz="7620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defTabSz="7620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defTabSz="7620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nSpc>
                <a:spcPct val="150000"/>
              </a:lnSpc>
              <a:spcBef>
                <a:spcPct val="0"/>
              </a:spcBef>
              <a:buClrTx/>
              <a:buSzTx/>
              <a:buFontTx/>
              <a:buNone/>
            </a:pPr>
            <a:r>
              <a:rPr lang="pt-BR" altLang="en-US" sz="2000" b="0">
                <a:solidFill>
                  <a:schemeClr val="hlink"/>
                </a:solidFill>
                <a:latin typeface="Times New Roman" panose="02020603050405020304" pitchFamily="18" charset="0"/>
              </a:rPr>
              <a:t>-qVo</a:t>
            </a:r>
          </a:p>
        </p:txBody>
      </p:sp>
    </p:spTree>
  </p:cSld>
  <p:clrMapOvr>
    <a:masterClrMapping/>
  </p:clrMapOvr>
  <p:transition>
    <p:wedg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title"/>
          </p:nvPr>
        </p:nvSpPr>
        <p:spPr>
          <a:xfrm>
            <a:off x="495300" y="260350"/>
            <a:ext cx="8915400" cy="1371600"/>
          </a:xfrm>
          <a:noFill/>
        </p:spPr>
        <p:txBody>
          <a:bodyPr lIns="92075" tIns="46038" rIns="92075" bIns="46038"/>
          <a:lstStyle/>
          <a:p>
            <a:pPr defTabSz="762000" eaLnBrk="1" hangingPunct="1"/>
            <a:r>
              <a:rPr lang="pt-BR" altLang="en-US" sz="2400">
                <a:solidFill>
                  <a:schemeClr val="bg2"/>
                </a:solidFill>
              </a:rPr>
              <a:t>Dualidade Onda - Partícula: Mecânica Quântica </a:t>
            </a:r>
          </a:p>
        </p:txBody>
      </p:sp>
      <p:sp>
        <p:nvSpPr>
          <p:cNvPr id="48131" name="AutoShape 4"/>
          <p:cNvSpPr>
            <a:spLocks noChangeArrowheads="1"/>
          </p:cNvSpPr>
          <p:nvPr/>
        </p:nvSpPr>
        <p:spPr bwMode="auto">
          <a:xfrm>
            <a:off x="1893888" y="3062288"/>
            <a:ext cx="693737" cy="288925"/>
          </a:xfrm>
          <a:prstGeom prst="rightArrow">
            <a:avLst>
              <a:gd name="adj1" fmla="val 50000"/>
              <a:gd name="adj2" fmla="val 120066"/>
            </a:avLst>
          </a:prstGeom>
          <a:solidFill>
            <a:srgbClr val="FAFD00"/>
          </a:solidFill>
          <a:ln w="12700">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pt-BR" altLang="en-US" sz="1800"/>
          </a:p>
        </p:txBody>
      </p:sp>
      <p:sp>
        <p:nvSpPr>
          <p:cNvPr id="48132" name="Rectangle 5"/>
          <p:cNvSpPr>
            <a:spLocks noChangeArrowheads="1"/>
          </p:cNvSpPr>
          <p:nvPr/>
        </p:nvSpPr>
        <p:spPr bwMode="auto">
          <a:xfrm>
            <a:off x="671513" y="1306513"/>
            <a:ext cx="67992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defTabSz="76200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defTabSz="7620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defTabSz="7620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defTabSz="7620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
                <a:schemeClr val="hlink"/>
              </a:buClr>
              <a:buSzTx/>
              <a:buFont typeface="Symbol" panose="05050102010706020507" pitchFamily="18" charset="2"/>
              <a:buChar char="·"/>
            </a:pPr>
            <a:r>
              <a:rPr lang="pt-BR" altLang="en-US" sz="2000" b="0">
                <a:solidFill>
                  <a:schemeClr val="bg2"/>
                </a:solidFill>
                <a:latin typeface="Times New Roman" panose="02020603050405020304" pitchFamily="18" charset="0"/>
              </a:rPr>
              <a:t> O relação obtida para a curva Eo versus </a:t>
            </a:r>
            <a:r>
              <a:rPr lang="pt-BR" altLang="en-US" sz="2000" b="0">
                <a:solidFill>
                  <a:schemeClr val="bg2"/>
                </a:solidFill>
                <a:latin typeface="Symbol" panose="05050102010706020507" pitchFamily="18" charset="2"/>
              </a:rPr>
              <a:t>n</a:t>
            </a:r>
            <a:r>
              <a:rPr lang="pt-BR" altLang="en-US" sz="2000" b="0">
                <a:solidFill>
                  <a:schemeClr val="bg2"/>
                </a:solidFill>
                <a:latin typeface="Times New Roman" panose="02020603050405020304" pitchFamily="18" charset="0"/>
              </a:rPr>
              <a:t> é linear, descrita por:</a:t>
            </a:r>
          </a:p>
        </p:txBody>
      </p:sp>
      <p:sp>
        <p:nvSpPr>
          <p:cNvPr id="48133" name="Rectangle 6"/>
          <p:cNvSpPr>
            <a:spLocks noChangeArrowheads="1"/>
          </p:cNvSpPr>
          <p:nvPr/>
        </p:nvSpPr>
        <p:spPr bwMode="auto">
          <a:xfrm>
            <a:off x="3802063" y="2171700"/>
            <a:ext cx="1771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defTabSz="76200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defTabSz="7620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defTabSz="7620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defTabSz="7620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pt-BR" altLang="en-US" sz="2000" b="0">
                <a:solidFill>
                  <a:schemeClr val="bg2"/>
                </a:solidFill>
                <a:latin typeface="Times New Roman" panose="02020603050405020304" pitchFamily="18" charset="0"/>
              </a:rPr>
              <a:t>Eo = h </a:t>
            </a:r>
            <a:r>
              <a:rPr lang="pt-BR" altLang="en-US" sz="2000" b="0">
                <a:solidFill>
                  <a:schemeClr val="bg2"/>
                </a:solidFill>
                <a:latin typeface="Symbol" panose="05050102010706020507" pitchFamily="18" charset="2"/>
              </a:rPr>
              <a:t>n</a:t>
            </a:r>
            <a:r>
              <a:rPr lang="pt-BR" altLang="en-US" sz="2000" b="0">
                <a:solidFill>
                  <a:schemeClr val="bg2"/>
                </a:solidFill>
                <a:latin typeface="Times New Roman" panose="02020603050405020304" pitchFamily="18" charset="0"/>
              </a:rPr>
              <a:t> - qVo </a:t>
            </a:r>
          </a:p>
        </p:txBody>
      </p:sp>
      <p:sp>
        <p:nvSpPr>
          <p:cNvPr id="48134" name="Rectangle 7"/>
          <p:cNvSpPr>
            <a:spLocks noChangeArrowheads="1"/>
          </p:cNvSpPr>
          <p:nvPr/>
        </p:nvSpPr>
        <p:spPr bwMode="auto">
          <a:xfrm>
            <a:off x="171450" y="3009900"/>
            <a:ext cx="15208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defTabSz="76200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defTabSz="7620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defTabSz="7620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defTabSz="7620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pt-BR" altLang="en-US" sz="2000" b="0">
                <a:solidFill>
                  <a:schemeClr val="bg2"/>
                </a:solidFill>
                <a:latin typeface="Times New Roman" panose="02020603050405020304" pitchFamily="18" charset="0"/>
              </a:rPr>
              <a:t>Interpretação</a:t>
            </a:r>
          </a:p>
        </p:txBody>
      </p:sp>
      <p:sp>
        <p:nvSpPr>
          <p:cNvPr id="48135" name="Rectangle 8"/>
          <p:cNvSpPr>
            <a:spLocks noChangeArrowheads="1"/>
          </p:cNvSpPr>
          <p:nvPr/>
        </p:nvSpPr>
        <p:spPr bwMode="auto">
          <a:xfrm>
            <a:off x="2809875" y="2984500"/>
            <a:ext cx="615315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defTabSz="76200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defTabSz="7620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defTabSz="7620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defTabSz="7620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pt-BR" altLang="en-US" sz="2000" b="0">
                <a:solidFill>
                  <a:schemeClr val="bg2"/>
                </a:solidFill>
                <a:latin typeface="Times New Roman" panose="02020603050405020304" pitchFamily="18" charset="0"/>
              </a:rPr>
              <a:t>Os elétrons recebem uma energia h </a:t>
            </a:r>
            <a:r>
              <a:rPr lang="pt-BR" altLang="en-US" sz="2000" b="0">
                <a:solidFill>
                  <a:schemeClr val="bg2"/>
                </a:solidFill>
                <a:latin typeface="Symbol" panose="05050102010706020507" pitchFamily="18" charset="2"/>
              </a:rPr>
              <a:t>n </a:t>
            </a:r>
            <a:r>
              <a:rPr lang="pt-BR" altLang="en-US" sz="2000" b="0">
                <a:solidFill>
                  <a:schemeClr val="bg2"/>
                </a:solidFill>
                <a:latin typeface="Times New Roman" panose="02020603050405020304" pitchFamily="18" charset="0"/>
              </a:rPr>
              <a:t>da luz incidente, mas</a:t>
            </a:r>
          </a:p>
          <a:p>
            <a:pPr>
              <a:lnSpc>
                <a:spcPct val="150000"/>
              </a:lnSpc>
              <a:spcBef>
                <a:spcPct val="0"/>
              </a:spcBef>
              <a:buClrTx/>
              <a:buSzTx/>
              <a:buFontTx/>
              <a:buNone/>
            </a:pPr>
            <a:r>
              <a:rPr lang="pt-BR" altLang="en-US" sz="2000" b="0">
                <a:solidFill>
                  <a:schemeClr val="bg2"/>
                </a:solidFill>
                <a:latin typeface="Times New Roman" panose="02020603050405020304" pitchFamily="18" charset="0"/>
              </a:rPr>
              <a:t>devem liberar uma energia - qVo para escapar do metal. </a:t>
            </a:r>
          </a:p>
        </p:txBody>
      </p:sp>
      <p:sp>
        <p:nvSpPr>
          <p:cNvPr id="48136" name="Rectangle 9"/>
          <p:cNvSpPr>
            <a:spLocks noChangeArrowheads="1"/>
          </p:cNvSpPr>
          <p:nvPr/>
        </p:nvSpPr>
        <p:spPr bwMode="auto">
          <a:xfrm>
            <a:off x="28575" y="3771900"/>
            <a:ext cx="9210675" cy="268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defTabSz="76200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defTabSz="7620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defTabSz="7620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defTabSz="7620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defTabSz="7620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nSpc>
                <a:spcPct val="150000"/>
              </a:lnSpc>
              <a:spcBef>
                <a:spcPct val="0"/>
              </a:spcBef>
              <a:buClr>
                <a:schemeClr val="hlink"/>
              </a:buClr>
              <a:buSzTx/>
              <a:buFontTx/>
              <a:buChar char="•"/>
            </a:pPr>
            <a:r>
              <a:rPr lang="pt-BR" altLang="en-US" sz="2000" b="0">
                <a:solidFill>
                  <a:schemeClr val="bg2"/>
                </a:solidFill>
                <a:latin typeface="Times New Roman" panose="02020603050405020304" pitchFamily="18" charset="0"/>
              </a:rPr>
              <a:t> Obs: h é a </a:t>
            </a:r>
            <a:r>
              <a:rPr lang="pt-BR" altLang="en-US" sz="2000">
                <a:solidFill>
                  <a:srgbClr val="FF0000"/>
                </a:solidFill>
                <a:latin typeface="Times New Roman" panose="02020603050405020304" pitchFamily="18" charset="0"/>
              </a:rPr>
              <a:t>constante de Planck </a:t>
            </a:r>
            <a:r>
              <a:rPr lang="pt-BR" altLang="en-US" sz="2000" b="0">
                <a:solidFill>
                  <a:schemeClr val="bg2"/>
                </a:solidFill>
                <a:latin typeface="Times New Roman" panose="02020603050405020304" pitchFamily="18" charset="0"/>
              </a:rPr>
              <a:t>(6.625 x 10</a:t>
            </a:r>
            <a:r>
              <a:rPr lang="pt-BR" altLang="en-US" sz="2000" b="0" baseline="30000">
                <a:solidFill>
                  <a:schemeClr val="bg2"/>
                </a:solidFill>
                <a:latin typeface="Times New Roman" panose="02020603050405020304" pitchFamily="18" charset="0"/>
              </a:rPr>
              <a:t> -34</a:t>
            </a:r>
            <a:r>
              <a:rPr lang="pt-BR" altLang="en-US" sz="2000" b="0">
                <a:solidFill>
                  <a:schemeClr val="bg2"/>
                </a:solidFill>
                <a:latin typeface="Times New Roman" panose="02020603050405020304" pitchFamily="18" charset="0"/>
              </a:rPr>
              <a:t> J.s) e qVo é denominada </a:t>
            </a:r>
            <a:r>
              <a:rPr lang="pt-BR" altLang="en-US" sz="2000" b="0">
                <a:solidFill>
                  <a:srgbClr val="FF0000"/>
                </a:solidFill>
                <a:latin typeface="Times New Roman" panose="02020603050405020304" pitchFamily="18" charset="0"/>
              </a:rPr>
              <a:t>função</a:t>
            </a:r>
          </a:p>
          <a:p>
            <a:pPr>
              <a:lnSpc>
                <a:spcPct val="150000"/>
              </a:lnSpc>
              <a:spcBef>
                <a:spcPct val="0"/>
              </a:spcBef>
              <a:buClrTx/>
              <a:buSzTx/>
              <a:buFontTx/>
              <a:buNone/>
            </a:pPr>
            <a:r>
              <a:rPr lang="pt-BR" altLang="en-US" sz="2000" b="0">
                <a:solidFill>
                  <a:srgbClr val="FF0000"/>
                </a:solidFill>
                <a:latin typeface="Times New Roman" panose="02020603050405020304" pitchFamily="18" charset="0"/>
              </a:rPr>
              <a:t>           trabalho do metal.</a:t>
            </a:r>
          </a:p>
          <a:p>
            <a:pPr>
              <a:spcBef>
                <a:spcPct val="0"/>
              </a:spcBef>
              <a:buClrTx/>
              <a:buSzTx/>
              <a:buFontTx/>
              <a:buNone/>
            </a:pPr>
            <a:endParaRPr lang="pt-BR" altLang="en-US" sz="2000" b="0">
              <a:solidFill>
                <a:schemeClr val="bg2"/>
              </a:solidFill>
              <a:latin typeface="Times New Roman" panose="02020603050405020304" pitchFamily="18" charset="0"/>
            </a:endParaRPr>
          </a:p>
          <a:p>
            <a:pPr>
              <a:lnSpc>
                <a:spcPct val="150000"/>
              </a:lnSpc>
              <a:spcBef>
                <a:spcPct val="0"/>
              </a:spcBef>
              <a:buClrTx/>
              <a:buSzTx/>
              <a:buFontTx/>
              <a:buNone/>
            </a:pPr>
            <a:r>
              <a:rPr lang="pt-BR" altLang="en-US" sz="2000" b="0">
                <a:solidFill>
                  <a:schemeClr val="bg2"/>
                </a:solidFill>
                <a:latin typeface="Times New Roman" panose="02020603050405020304" pitchFamily="18" charset="0"/>
              </a:rPr>
              <a:t>Conclusão: A energia luminosa é sempre emitida ou absorvida “pacotes” de energia h </a:t>
            </a:r>
            <a:r>
              <a:rPr lang="pt-BR" altLang="en-US" sz="2000" b="0">
                <a:solidFill>
                  <a:schemeClr val="bg2"/>
                </a:solidFill>
                <a:latin typeface="Symbol" panose="05050102010706020507" pitchFamily="18" charset="2"/>
              </a:rPr>
              <a:t>n,</a:t>
            </a:r>
            <a:r>
              <a:rPr lang="pt-BR" altLang="en-US" sz="2000" b="0">
                <a:solidFill>
                  <a:schemeClr val="bg2"/>
                </a:solidFill>
                <a:latin typeface="Times New Roman" panose="02020603050405020304" pitchFamily="18" charset="0"/>
              </a:rPr>
              <a:t> </a:t>
            </a:r>
          </a:p>
          <a:p>
            <a:pPr>
              <a:lnSpc>
                <a:spcPct val="150000"/>
              </a:lnSpc>
              <a:spcBef>
                <a:spcPct val="0"/>
              </a:spcBef>
              <a:buClrTx/>
              <a:buSzTx/>
              <a:buFontTx/>
              <a:buNone/>
            </a:pPr>
            <a:r>
              <a:rPr lang="pt-BR" altLang="en-US" sz="2000" b="0">
                <a:solidFill>
                  <a:schemeClr val="bg2"/>
                </a:solidFill>
                <a:latin typeface="Times New Roman" panose="02020603050405020304" pitchFamily="18" charset="0"/>
              </a:rPr>
              <a:t>chamados fótons. Embora estes “pacotes” se comportem como partículas, sua energia </a:t>
            </a:r>
          </a:p>
          <a:p>
            <a:pPr>
              <a:lnSpc>
                <a:spcPct val="150000"/>
              </a:lnSpc>
              <a:spcBef>
                <a:spcPct val="0"/>
              </a:spcBef>
              <a:buClrTx/>
              <a:buSzTx/>
              <a:buFontTx/>
              <a:buNone/>
            </a:pPr>
            <a:r>
              <a:rPr lang="pt-BR" altLang="en-US" sz="2000" b="0">
                <a:solidFill>
                  <a:schemeClr val="bg2"/>
                </a:solidFill>
                <a:latin typeface="Times New Roman" panose="02020603050405020304" pitchFamily="18" charset="0"/>
              </a:rPr>
              <a:t>é medida através da frequência </a:t>
            </a:r>
            <a:r>
              <a:rPr lang="pt-BR" altLang="en-US" sz="2000" b="0">
                <a:solidFill>
                  <a:schemeClr val="bg2"/>
                </a:solidFill>
                <a:latin typeface="Symbol" panose="05050102010706020507" pitchFamily="18" charset="2"/>
              </a:rPr>
              <a:t>n, </a:t>
            </a:r>
            <a:r>
              <a:rPr lang="pt-BR" altLang="en-US" sz="2000" b="0">
                <a:solidFill>
                  <a:schemeClr val="bg2"/>
                </a:solidFill>
                <a:latin typeface="Times New Roman" panose="02020603050405020304" pitchFamily="18" charset="0"/>
              </a:rPr>
              <a:t>associada com a natureza ondulatória da luz !</a:t>
            </a:r>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028"/>
          <p:cNvSpPr txBox="1">
            <a:spLocks noChangeArrowheads="1"/>
          </p:cNvSpPr>
          <p:nvPr/>
        </p:nvSpPr>
        <p:spPr bwMode="auto">
          <a:xfrm>
            <a:off x="247650" y="762000"/>
            <a:ext cx="94107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en-US" altLang="en-US">
                <a:solidFill>
                  <a:schemeClr val="bg2"/>
                </a:solidFill>
                <a:latin typeface="Times New Roman" panose="02020603050405020304" pitchFamily="18" charset="0"/>
              </a:rPr>
              <a:t>INTRODUÇÃO</a:t>
            </a:r>
            <a:endParaRPr lang="pt-PT" altLang="en-US">
              <a:solidFill>
                <a:schemeClr val="bg2"/>
              </a:solidFill>
              <a:latin typeface="Times New Roman" panose="02020603050405020304" pitchFamily="18" charset="0"/>
            </a:endParaRPr>
          </a:p>
        </p:txBody>
      </p:sp>
      <p:sp>
        <p:nvSpPr>
          <p:cNvPr id="7171" name="Text Box 1029"/>
          <p:cNvSpPr txBox="1">
            <a:spLocks noChangeArrowheads="1"/>
          </p:cNvSpPr>
          <p:nvPr/>
        </p:nvSpPr>
        <p:spPr bwMode="auto">
          <a:xfrm>
            <a:off x="57150" y="1628775"/>
            <a:ext cx="9880600"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200" u="sng">
                <a:solidFill>
                  <a:schemeClr val="bg2"/>
                </a:solidFill>
                <a:latin typeface="Times New Roman" panose="02020603050405020304" pitchFamily="18" charset="0"/>
              </a:rPr>
              <a:t>Motivação</a:t>
            </a:r>
            <a:r>
              <a:rPr lang="en-US" altLang="en-US" sz="2200" b="0">
                <a:solidFill>
                  <a:schemeClr val="bg2"/>
                </a:solidFill>
                <a:latin typeface="Times New Roman" panose="02020603050405020304" pitchFamily="18" charset="0"/>
              </a:rPr>
              <a:t>: Um dos objetivos principais deste curso é permitir a compreensão dos princípios de funcionamento dos dispositivos semicondutores optoeletrônicos. Para tal, um dos pré-requisitos essenciais é a análise da estrutura dos átomos e suas ligações químicas, a qual somente é possível através da compreensão do comportamento de elétrons e átomos.</a:t>
            </a:r>
          </a:p>
          <a:p>
            <a:pPr eaLnBrk="1" hangingPunct="1">
              <a:spcBef>
                <a:spcPct val="50000"/>
              </a:spcBef>
              <a:buClrTx/>
              <a:buSzTx/>
              <a:buFontTx/>
              <a:buNone/>
            </a:pPr>
            <a:r>
              <a:rPr lang="en-US" altLang="en-US" sz="2200" b="0">
                <a:solidFill>
                  <a:schemeClr val="bg2"/>
                </a:solidFill>
                <a:latin typeface="Times New Roman" panose="02020603050405020304" pitchFamily="18" charset="0"/>
              </a:rPr>
              <a:t>Nas próximas aulas, buscamos responder, em particular, o que torna alguns materiais isolantes, enquanto outros são necessariamente metais ou semicondutores,  com ênfase em dois aspectos:</a:t>
            </a:r>
          </a:p>
          <a:p>
            <a:pPr eaLnBrk="1" hangingPunct="1">
              <a:spcBef>
                <a:spcPct val="50000"/>
              </a:spcBef>
              <a:buClrTx/>
              <a:buSzTx/>
              <a:buFontTx/>
              <a:buBlip>
                <a:blip r:embed="rId4"/>
              </a:buBlip>
            </a:pPr>
            <a:r>
              <a:rPr lang="en-US" altLang="en-US" sz="2200" b="0">
                <a:solidFill>
                  <a:schemeClr val="bg2"/>
                </a:solidFill>
                <a:latin typeface="Times New Roman" panose="02020603050405020304" pitchFamily="18" charset="0"/>
              </a:rPr>
              <a:t>    Estrutura e distribuição eletrônica do átomo;</a:t>
            </a:r>
          </a:p>
          <a:p>
            <a:pPr eaLnBrk="1" hangingPunct="1">
              <a:spcBef>
                <a:spcPct val="50000"/>
              </a:spcBef>
              <a:buClrTx/>
              <a:buSzTx/>
              <a:buFontTx/>
              <a:buBlip>
                <a:blip r:embed="rId4"/>
              </a:buBlip>
            </a:pPr>
            <a:r>
              <a:rPr lang="en-US" altLang="en-US" sz="2200" b="0">
                <a:solidFill>
                  <a:schemeClr val="bg2"/>
                </a:solidFill>
                <a:latin typeface="Times New Roman" panose="02020603050405020304" pitchFamily="18" charset="0"/>
              </a:rPr>
              <a:t>    Interação de átomos e elétrons com excitações fundamentais, tais como a luz. </a:t>
            </a:r>
          </a:p>
          <a:p>
            <a:pPr eaLnBrk="1" hangingPunct="1">
              <a:spcBef>
                <a:spcPct val="50000"/>
              </a:spcBef>
              <a:buClrTx/>
              <a:buSzTx/>
              <a:buFontTx/>
              <a:buNone/>
            </a:pPr>
            <a:r>
              <a:rPr lang="en-US" altLang="en-US" sz="2200" b="0">
                <a:solidFill>
                  <a:schemeClr val="bg2"/>
                </a:solidFill>
                <a:latin typeface="Times New Roman" panose="02020603050405020304" pitchFamily="18" charset="0"/>
              </a:rPr>
              <a:t>Vamos discutir inicialmente as idéias iniciais que levaram à moderna concepção do átomo.</a:t>
            </a:r>
            <a:endParaRPr lang="pt-PT" altLang="en-US" sz="2200" b="0">
              <a:solidFill>
                <a:schemeClr val="bg2"/>
              </a:solidFill>
              <a:latin typeface="Times New Roman" panose="02020603050405020304" pitchFamily="18" charset="0"/>
            </a:endParaRPr>
          </a:p>
        </p:txBody>
      </p:sp>
    </p:spTree>
  </p:cSld>
  <p:clrMapOvr>
    <a:masterClrMapping/>
  </p:clrMapOvr>
  <p:transition spd="slow">
    <p:wedge/>
    <p:sndAc>
      <p:stSnd>
        <p:snd r:embed="rId3" name="chimes.wav"/>
      </p:stSnd>
    </p:sndAc>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descr="http://hyperphysics.phy-astr.gsu.edu/hbase/imgmod/pelec5.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1825" y="476250"/>
            <a:ext cx="8642350" cy="564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5"/>
          <p:cNvSpPr txBox="1">
            <a:spLocks noChangeArrowheads="1"/>
          </p:cNvSpPr>
          <p:nvPr/>
        </p:nvSpPr>
        <p:spPr bwMode="auto">
          <a:xfrm>
            <a:off x="200025" y="260350"/>
            <a:ext cx="9505950" cy="395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r>
              <a:rPr lang="pt-BR" altLang="en-US" sz="2200" b="0">
                <a:solidFill>
                  <a:srgbClr val="00467A"/>
                </a:solidFill>
                <a:latin typeface="Times New Roman" panose="02020603050405020304" pitchFamily="18" charset="0"/>
              </a:rPr>
              <a:t>  Einstein assumiu que a radiação poderia transportar energia somente em pacotes individuais chamados </a:t>
            </a:r>
            <a:r>
              <a:rPr lang="pt-BR" altLang="en-US" sz="2200">
                <a:solidFill>
                  <a:srgbClr val="FF0000"/>
                </a:solidFill>
                <a:latin typeface="Times New Roman" panose="02020603050405020304" pitchFamily="18" charset="0"/>
              </a:rPr>
              <a:t>fótons</a:t>
            </a:r>
            <a:r>
              <a:rPr lang="pt-BR" altLang="en-US" sz="2200" b="0">
                <a:solidFill>
                  <a:srgbClr val="00467A"/>
                </a:solidFill>
                <a:latin typeface="Times New Roman" panose="02020603050405020304" pitchFamily="18" charset="0"/>
              </a:rPr>
              <a:t>. Com tal suposição ele explicou o efeito fotoelétrico. </a:t>
            </a:r>
          </a:p>
          <a:p>
            <a:pPr eaLnBrk="1" hangingPunct="1">
              <a:buFont typeface="Wingdings" panose="05000000000000000000" pitchFamily="2" charset="2"/>
              <a:buNone/>
            </a:pPr>
            <a:endParaRPr lang="pt-BR" altLang="en-US" sz="2200" b="0">
              <a:solidFill>
                <a:srgbClr val="00467A"/>
              </a:solidFill>
              <a:latin typeface="Times New Roman" panose="02020603050405020304" pitchFamily="18" charset="0"/>
            </a:endParaRPr>
          </a:p>
          <a:p>
            <a:pPr algn="just" eaLnBrk="1" hangingPunct="1"/>
            <a:r>
              <a:rPr lang="pt-BR" altLang="en-US" sz="2200" b="0">
                <a:solidFill>
                  <a:srgbClr val="00467A"/>
                </a:solidFill>
                <a:latin typeface="Times New Roman" panose="02020603050405020304" pitchFamily="18" charset="0"/>
              </a:rPr>
              <a:t>   De fato, Einstein percebeu que o efeito fotoelétrico podia ser melhor explicado se a hipótese de Planck (1858-1947)  dos quanta de energia, feita para as moléculas, fosse aplicada também à onda eletromagnética. Einstein supôs que  a energia de um feixe de luz ficava concentrada em pacotes de energia, denominados fótons, que explicava o fenômeno de emissão fotoelétrica. A natureza corpuscular mais uma vez foi confirmada pelo experimento de Compton, em 1911, que verificou que quando um fóton colide com um elétron, eles se comportam como corpos materiais.</a:t>
            </a:r>
          </a:p>
        </p:txBody>
      </p:sp>
      <p:pic>
        <p:nvPicPr>
          <p:cNvPr id="52227" name="Picture 2" descr="https://i.ytimg.com/vi/Obfney9PuLI/hqdefaul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36875" y="3860800"/>
            <a:ext cx="3840163" cy="288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304800" y="1812925"/>
            <a:ext cx="9296400" cy="461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PT" altLang="en-US" sz="2200" b="0">
                <a:solidFill>
                  <a:schemeClr val="bg2"/>
                </a:solidFill>
                <a:latin typeface="Times New Roman" panose="02020603050405020304" pitchFamily="18" charset="0"/>
              </a:rPr>
              <a:t>O primeiro modelo empírico sobre</a:t>
            </a:r>
            <a:r>
              <a:rPr lang="en-US" altLang="en-US" sz="2200" b="0">
                <a:solidFill>
                  <a:schemeClr val="bg2"/>
                </a:solidFill>
                <a:latin typeface="Times New Roman" panose="02020603050405020304" pitchFamily="18" charset="0"/>
              </a:rPr>
              <a:t> o</a:t>
            </a:r>
            <a:r>
              <a:rPr lang="pt-PT" altLang="en-US" sz="2200" b="0">
                <a:solidFill>
                  <a:schemeClr val="bg2"/>
                </a:solidFill>
                <a:latin typeface="Times New Roman" panose="02020603050405020304" pitchFamily="18" charset="0"/>
              </a:rPr>
              <a:t> átomo</a:t>
            </a:r>
            <a:r>
              <a:rPr lang="en-US" altLang="en-US" sz="2200" b="0">
                <a:solidFill>
                  <a:schemeClr val="bg2"/>
                </a:solidFill>
                <a:latin typeface="Times New Roman" panose="02020603050405020304" pitchFamily="18" charset="0"/>
              </a:rPr>
              <a:t>,</a:t>
            </a:r>
            <a:r>
              <a:rPr lang="pt-PT" altLang="en-US" sz="2200" b="0">
                <a:solidFill>
                  <a:schemeClr val="bg2"/>
                </a:solidFill>
                <a:latin typeface="Times New Roman" panose="02020603050405020304" pitchFamily="18" charset="0"/>
              </a:rPr>
              <a:t>foi proposto                                    em 1803, </a:t>
            </a:r>
            <a:r>
              <a:rPr lang="en-US" altLang="en-US" sz="2200" b="0">
                <a:solidFill>
                  <a:schemeClr val="bg2"/>
                </a:solidFill>
                <a:latin typeface="Times New Roman" panose="02020603050405020304" pitchFamily="18" charset="0"/>
              </a:rPr>
              <a:t>pelo </a:t>
            </a:r>
            <a:r>
              <a:rPr lang="pt-PT" altLang="en-US" sz="2200" b="0">
                <a:solidFill>
                  <a:schemeClr val="bg2"/>
                </a:solidFill>
                <a:latin typeface="Times New Roman" panose="02020603050405020304" pitchFamily="18" charset="0"/>
              </a:rPr>
              <a:t>cientista inglês John Dalton</a:t>
            </a:r>
            <a:r>
              <a:rPr lang="en-US" altLang="en-US" sz="2200" b="0">
                <a:solidFill>
                  <a:schemeClr val="bg2"/>
                </a:solidFill>
                <a:latin typeface="Times New Roman" panose="02020603050405020304" pitchFamily="18" charset="0"/>
              </a:rPr>
              <a:t>. </a:t>
            </a:r>
          </a:p>
          <a:p>
            <a:pPr eaLnBrk="1" hangingPunct="1">
              <a:spcBef>
                <a:spcPct val="50000"/>
              </a:spcBef>
              <a:buClrTx/>
              <a:buSzTx/>
              <a:buFontTx/>
              <a:buNone/>
            </a:pPr>
            <a:r>
              <a:rPr lang="pt-PT" altLang="en-US" sz="2200" b="0">
                <a:solidFill>
                  <a:schemeClr val="bg2"/>
                </a:solidFill>
                <a:latin typeface="Times New Roman" panose="02020603050405020304" pitchFamily="18" charset="0"/>
              </a:rPr>
              <a:t>Principais</a:t>
            </a:r>
            <a:r>
              <a:rPr lang="en-US" altLang="en-US" sz="2200" b="0">
                <a:solidFill>
                  <a:schemeClr val="bg2"/>
                </a:solidFill>
                <a:latin typeface="Times New Roman" panose="02020603050405020304" pitchFamily="18" charset="0"/>
              </a:rPr>
              <a:t> </a:t>
            </a:r>
            <a:r>
              <a:rPr lang="pt-PT" altLang="en-US" sz="2200" b="0">
                <a:solidFill>
                  <a:schemeClr val="bg2"/>
                </a:solidFill>
                <a:latin typeface="Times New Roman" panose="02020603050405020304" pitchFamily="18" charset="0"/>
              </a:rPr>
              <a:t>características do modelo:</a:t>
            </a:r>
            <a:br>
              <a:rPr lang="pt-PT" altLang="en-US" sz="2200" b="0">
                <a:solidFill>
                  <a:schemeClr val="bg2"/>
                </a:solidFill>
                <a:latin typeface="Times New Roman" panose="02020603050405020304" pitchFamily="18" charset="0"/>
              </a:rPr>
            </a:br>
            <a:endParaRPr lang="en-US" altLang="en-US" sz="2200" b="0">
              <a:solidFill>
                <a:schemeClr val="bg2"/>
              </a:solidFill>
              <a:latin typeface="Times New Roman" panose="02020603050405020304" pitchFamily="18" charset="0"/>
            </a:endParaRPr>
          </a:p>
          <a:p>
            <a:pPr eaLnBrk="1" hangingPunct="1">
              <a:spcBef>
                <a:spcPct val="50000"/>
              </a:spcBef>
              <a:buClrTx/>
              <a:buSzTx/>
              <a:buFontTx/>
              <a:buBlip>
                <a:blip r:embed="rId3"/>
              </a:buBlip>
            </a:pPr>
            <a:r>
              <a:rPr lang="en-US" altLang="en-US" sz="2200" b="0">
                <a:solidFill>
                  <a:schemeClr val="bg2"/>
                </a:solidFill>
                <a:latin typeface="Times New Roman" panose="02020603050405020304" pitchFamily="18" charset="0"/>
              </a:rPr>
              <a:t>   </a:t>
            </a:r>
            <a:r>
              <a:rPr lang="pt-PT" altLang="en-US" sz="2200" b="0">
                <a:solidFill>
                  <a:schemeClr val="bg2"/>
                </a:solidFill>
                <a:latin typeface="Times New Roman" panose="02020603050405020304" pitchFamily="18" charset="0"/>
              </a:rPr>
              <a:t>O átomo </a:t>
            </a:r>
            <a:r>
              <a:rPr lang="en-US" altLang="en-US" sz="2200" b="0">
                <a:solidFill>
                  <a:schemeClr val="bg2"/>
                </a:solidFill>
                <a:latin typeface="Times New Roman" panose="02020603050405020304" pitchFamily="18" charset="0"/>
              </a:rPr>
              <a:t>é</a:t>
            </a:r>
            <a:r>
              <a:rPr lang="pt-PT" altLang="en-US" sz="2200" b="0">
                <a:solidFill>
                  <a:schemeClr val="bg2"/>
                </a:solidFill>
                <a:latin typeface="Times New Roman" panose="02020603050405020304" pitchFamily="18" charset="0"/>
              </a:rPr>
              <a:t> indivisível</a:t>
            </a:r>
            <a:r>
              <a:rPr lang="en-US" altLang="en-US" sz="2200" b="0">
                <a:solidFill>
                  <a:schemeClr val="bg2"/>
                </a:solidFill>
                <a:latin typeface="Times New Roman" panose="02020603050405020304" pitchFamily="18" charset="0"/>
              </a:rPr>
              <a:t>,</a:t>
            </a:r>
            <a:r>
              <a:rPr lang="pt-PT" altLang="en-US" sz="2200" b="0">
                <a:solidFill>
                  <a:schemeClr val="bg2"/>
                </a:solidFill>
                <a:latin typeface="Times New Roman" panose="02020603050405020304" pitchFamily="18" charset="0"/>
              </a:rPr>
              <a:t>  ou seja, o átomo não pode </a:t>
            </a:r>
            <a:r>
              <a:rPr lang="en-US" altLang="en-US" sz="2200" b="0">
                <a:solidFill>
                  <a:schemeClr val="bg2"/>
                </a:solidFill>
                <a:latin typeface="Times New Roman" panose="02020603050405020304" pitchFamily="18" charset="0"/>
              </a:rPr>
              <a:t>                                        </a:t>
            </a:r>
            <a:r>
              <a:rPr lang="pt-PT" altLang="en-US" sz="2200" b="0">
                <a:solidFill>
                  <a:schemeClr val="bg2"/>
                </a:solidFill>
                <a:latin typeface="Times New Roman" panose="02020603050405020304" pitchFamily="18" charset="0"/>
              </a:rPr>
              <a:t>ser dividido em partes menores</a:t>
            </a:r>
            <a:r>
              <a:rPr lang="en-US" altLang="en-US" sz="2200" b="0">
                <a:solidFill>
                  <a:schemeClr val="bg2"/>
                </a:solidFill>
                <a:latin typeface="Times New Roman" panose="02020603050405020304" pitchFamily="18" charset="0"/>
              </a:rPr>
              <a:t>;</a:t>
            </a:r>
          </a:p>
          <a:p>
            <a:pPr eaLnBrk="1" hangingPunct="1">
              <a:spcBef>
                <a:spcPct val="50000"/>
              </a:spcBef>
              <a:buClrTx/>
              <a:buSzTx/>
              <a:buFontTx/>
              <a:buBlip>
                <a:blip r:embed="rId3"/>
              </a:buBlip>
            </a:pPr>
            <a:r>
              <a:rPr lang="en-US" altLang="en-US" sz="2200" b="0">
                <a:solidFill>
                  <a:schemeClr val="bg2"/>
                </a:solidFill>
                <a:latin typeface="Times New Roman" panose="02020603050405020304" pitchFamily="18" charset="0"/>
              </a:rPr>
              <a:t>   O átomo é </a:t>
            </a:r>
            <a:r>
              <a:rPr lang="pt-PT" altLang="en-US" sz="2200" b="0">
                <a:solidFill>
                  <a:schemeClr val="bg2"/>
                </a:solidFill>
                <a:latin typeface="Times New Roman" panose="02020603050405020304" pitchFamily="18" charset="0"/>
              </a:rPr>
              <a:t> maciço, isto é, sem nenhum espaço vazio;</a:t>
            </a:r>
            <a:endParaRPr lang="en-US" altLang="en-US" sz="2200" b="0">
              <a:solidFill>
                <a:schemeClr val="bg2"/>
              </a:solidFill>
              <a:latin typeface="Times New Roman" panose="02020603050405020304" pitchFamily="18" charset="0"/>
            </a:endParaRPr>
          </a:p>
          <a:p>
            <a:pPr eaLnBrk="1" hangingPunct="1">
              <a:spcBef>
                <a:spcPct val="50000"/>
              </a:spcBef>
              <a:buClrTx/>
              <a:buSzTx/>
              <a:buFontTx/>
              <a:buBlip>
                <a:blip r:embed="rId3"/>
              </a:buBlip>
            </a:pPr>
            <a:r>
              <a:rPr lang="en-US" altLang="en-US" sz="2200" b="0">
                <a:solidFill>
                  <a:schemeClr val="bg2"/>
                </a:solidFill>
                <a:latin typeface="Times New Roman" panose="02020603050405020304" pitchFamily="18" charset="0"/>
              </a:rPr>
              <a:t>   O átomo tem</a:t>
            </a:r>
            <a:r>
              <a:rPr lang="pt-PT" altLang="en-US" sz="2200" b="0">
                <a:solidFill>
                  <a:schemeClr val="bg2"/>
                </a:solidFill>
                <a:latin typeface="Times New Roman" panose="02020603050405020304" pitchFamily="18" charset="0"/>
              </a:rPr>
              <a:t> forma esférica;</a:t>
            </a:r>
            <a:endParaRPr lang="en-US" altLang="en-US" sz="2200" b="0">
              <a:solidFill>
                <a:schemeClr val="bg2"/>
              </a:solidFill>
              <a:latin typeface="Times New Roman" panose="02020603050405020304" pitchFamily="18" charset="0"/>
            </a:endParaRPr>
          </a:p>
          <a:p>
            <a:pPr eaLnBrk="1" hangingPunct="1">
              <a:spcBef>
                <a:spcPct val="50000"/>
              </a:spcBef>
              <a:buClrTx/>
              <a:buSzTx/>
              <a:buFontTx/>
              <a:buBlip>
                <a:blip r:embed="rId3"/>
              </a:buBlip>
            </a:pPr>
            <a:r>
              <a:rPr lang="en-US" altLang="en-US" sz="2200" b="0">
                <a:solidFill>
                  <a:schemeClr val="bg2"/>
                </a:solidFill>
                <a:latin typeface="Times New Roman" panose="02020603050405020304" pitchFamily="18" charset="0"/>
              </a:rPr>
              <a:t>   </a:t>
            </a:r>
            <a:r>
              <a:rPr lang="pt-PT" altLang="en-US" sz="2200" b="0">
                <a:solidFill>
                  <a:schemeClr val="bg2"/>
                </a:solidFill>
                <a:latin typeface="Times New Roman" panose="02020603050405020304" pitchFamily="18" charset="0"/>
              </a:rPr>
              <a:t>Todos os átomos de um mesmo elemento químico teriam exatamente a mesma massa.</a:t>
            </a:r>
            <a:br>
              <a:rPr lang="pt-PT" altLang="en-US" sz="2200" b="0">
                <a:solidFill>
                  <a:schemeClr val="bg2"/>
                </a:solidFill>
                <a:latin typeface="Times New Roman" panose="02020603050405020304" pitchFamily="18" charset="0"/>
              </a:rPr>
            </a:br>
            <a:r>
              <a:rPr lang="pt-PT" altLang="en-US" sz="2200" b="0">
                <a:solidFill>
                  <a:schemeClr val="bg2"/>
                </a:solidFill>
                <a:latin typeface="Times New Roman" panose="02020603050405020304" pitchFamily="18" charset="0"/>
              </a:rPr>
              <a:t>       </a:t>
            </a:r>
          </a:p>
        </p:txBody>
      </p:sp>
      <p:sp>
        <p:nvSpPr>
          <p:cNvPr id="9219" name="Text Box 3"/>
          <p:cNvSpPr txBox="1">
            <a:spLocks noChangeArrowheads="1"/>
          </p:cNvSpPr>
          <p:nvPr/>
        </p:nvSpPr>
        <p:spPr bwMode="auto">
          <a:xfrm>
            <a:off x="476250" y="692150"/>
            <a:ext cx="6457950"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en-US" altLang="en-US" sz="2800">
                <a:solidFill>
                  <a:schemeClr val="bg2"/>
                </a:solidFill>
                <a:latin typeface="Times New Roman" panose="02020603050405020304" pitchFamily="18" charset="0"/>
              </a:rPr>
              <a:t>ESTRUTURA ATÔMICA</a:t>
            </a:r>
            <a:r>
              <a:rPr lang="en-US" altLang="en-US" sz="2800">
                <a:latin typeface="Times New Roman" panose="02020603050405020304" pitchFamily="18" charset="0"/>
              </a:rPr>
              <a:t>       </a:t>
            </a:r>
            <a:r>
              <a:rPr lang="en-US" altLang="en-US" sz="2400">
                <a:solidFill>
                  <a:schemeClr val="bg2"/>
                </a:solidFill>
                <a:latin typeface="Times New Roman" panose="02020603050405020304" pitchFamily="18" charset="0"/>
              </a:rPr>
              <a:t>PRIMEIROS MODELOS</a:t>
            </a:r>
            <a:endParaRPr lang="pt-PT" altLang="en-US" sz="2400">
              <a:solidFill>
                <a:schemeClr val="bg2"/>
              </a:solidFill>
              <a:latin typeface="Times New Roman" panose="02020603050405020304" pitchFamily="18" charset="0"/>
            </a:endParaRPr>
          </a:p>
        </p:txBody>
      </p:sp>
      <p:pic>
        <p:nvPicPr>
          <p:cNvPr id="9220" name="Picture 4" descr="os%20mod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0" y="762000"/>
            <a:ext cx="2708275" cy="330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457200" y="2492375"/>
            <a:ext cx="8915400" cy="427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PT" altLang="en-US" sz="2200" b="0">
                <a:solidFill>
                  <a:schemeClr val="bg2"/>
                </a:solidFill>
                <a:latin typeface="Times New Roman" panose="02020603050405020304" pitchFamily="18" charset="0"/>
              </a:rPr>
              <a:t>A</a:t>
            </a:r>
            <a:r>
              <a:rPr lang="en-US" altLang="en-US" sz="2200" b="0">
                <a:solidFill>
                  <a:schemeClr val="bg2"/>
                </a:solidFill>
                <a:latin typeface="Times New Roman" panose="02020603050405020304" pitchFamily="18" charset="0"/>
              </a:rPr>
              <a:t> </a:t>
            </a:r>
            <a:r>
              <a:rPr lang="pt-PT" altLang="en-US" sz="2200" b="0">
                <a:solidFill>
                  <a:schemeClr val="bg2"/>
                </a:solidFill>
                <a:latin typeface="Times New Roman" panose="02020603050405020304" pitchFamily="18" charset="0"/>
              </a:rPr>
              <a:t>partir de 1897, </a:t>
            </a:r>
            <a:r>
              <a:rPr lang="en-US" altLang="en-US" sz="2200" b="0">
                <a:solidFill>
                  <a:schemeClr val="bg2"/>
                </a:solidFill>
                <a:latin typeface="Times New Roman" panose="02020603050405020304" pitchFamily="18" charset="0"/>
              </a:rPr>
              <a:t>o</a:t>
            </a:r>
            <a:r>
              <a:rPr lang="pt-PT" altLang="en-US" sz="2200" b="0">
                <a:solidFill>
                  <a:schemeClr val="bg2"/>
                </a:solidFill>
                <a:latin typeface="Times New Roman" panose="02020603050405020304" pitchFamily="18" charset="0"/>
              </a:rPr>
              <a:t> modelo at</a:t>
            </a:r>
            <a:r>
              <a:rPr lang="en-US" altLang="en-US" sz="2200" b="0">
                <a:solidFill>
                  <a:schemeClr val="bg2"/>
                </a:solidFill>
                <a:latin typeface="Times New Roman" panose="02020603050405020304" pitchFamily="18" charset="0"/>
              </a:rPr>
              <a:t>ô</a:t>
            </a:r>
            <a:r>
              <a:rPr lang="pt-PT" altLang="en-US" sz="2200" b="0">
                <a:solidFill>
                  <a:schemeClr val="bg2"/>
                </a:solidFill>
                <a:latin typeface="Times New Roman" panose="02020603050405020304" pitchFamily="18" charset="0"/>
              </a:rPr>
              <a:t>mico </a:t>
            </a:r>
            <a:r>
              <a:rPr lang="en-US" altLang="en-US" sz="2200" b="0">
                <a:solidFill>
                  <a:schemeClr val="bg2"/>
                </a:solidFill>
                <a:latin typeface="Times New Roman" panose="02020603050405020304" pitchFamily="18" charset="0"/>
              </a:rPr>
              <a:t>                                                                de Dalton </a:t>
            </a:r>
            <a:r>
              <a:rPr lang="pt-PT" altLang="en-US" sz="2200" b="0">
                <a:solidFill>
                  <a:schemeClr val="bg2"/>
                </a:solidFill>
                <a:latin typeface="Times New Roman" panose="02020603050405020304" pitchFamily="18" charset="0"/>
              </a:rPr>
              <a:t>sofreu transformações</a:t>
            </a:r>
            <a:r>
              <a:rPr lang="en-US" altLang="en-US" sz="2200" b="0">
                <a:solidFill>
                  <a:schemeClr val="bg2"/>
                </a:solidFill>
                <a:latin typeface="Times New Roman" panose="02020603050405020304" pitchFamily="18" charset="0"/>
              </a:rPr>
              <a:t>, e </a:t>
            </a:r>
            <a:r>
              <a:rPr lang="pt-PT" altLang="en-US" sz="2200" b="0">
                <a:solidFill>
                  <a:schemeClr val="bg2"/>
                </a:solidFill>
                <a:latin typeface="Times New Roman" panose="02020603050405020304" pitchFamily="18" charset="0"/>
              </a:rPr>
              <a:t> </a:t>
            </a:r>
            <a:r>
              <a:rPr lang="en-US" altLang="en-US" sz="2200" b="0">
                <a:solidFill>
                  <a:schemeClr val="bg2"/>
                </a:solidFill>
                <a:latin typeface="Times New Roman" panose="02020603050405020304" pitchFamily="18" charset="0"/>
              </a:rPr>
              <a:t>                                                        </a:t>
            </a:r>
            <a:r>
              <a:rPr lang="pt-PT" altLang="en-US" sz="2200" b="0">
                <a:solidFill>
                  <a:schemeClr val="bg2"/>
                </a:solidFill>
                <a:latin typeface="Times New Roman" panose="02020603050405020304" pitchFamily="18" charset="0"/>
              </a:rPr>
              <a:t>cheg</a:t>
            </a:r>
            <a:r>
              <a:rPr lang="en-US" altLang="en-US" sz="2200" b="0">
                <a:solidFill>
                  <a:schemeClr val="bg2"/>
                </a:solidFill>
                <a:latin typeface="Times New Roman" panose="02020603050405020304" pitchFamily="18" charset="0"/>
              </a:rPr>
              <a:t>ou-se</a:t>
            </a:r>
            <a:r>
              <a:rPr lang="pt-PT" altLang="en-US" sz="2200" b="0">
                <a:solidFill>
                  <a:schemeClr val="bg2"/>
                </a:solidFill>
                <a:latin typeface="Times New Roman" panose="02020603050405020304" pitchFamily="18" charset="0"/>
              </a:rPr>
              <a:t> a </a:t>
            </a:r>
            <a:r>
              <a:rPr lang="en-US" altLang="en-US" sz="2200" b="0">
                <a:solidFill>
                  <a:schemeClr val="bg2"/>
                </a:solidFill>
                <a:latin typeface="Times New Roman" panose="02020603050405020304" pitchFamily="18" charset="0"/>
              </a:rPr>
              <a:t> </a:t>
            </a:r>
            <a:r>
              <a:rPr lang="pt-PT" altLang="en-US" sz="2200" b="0">
                <a:solidFill>
                  <a:schemeClr val="bg2"/>
                </a:solidFill>
                <a:latin typeface="Times New Roman" panose="02020603050405020304" pitchFamily="18" charset="0"/>
              </a:rPr>
              <a:t>conclusão </a:t>
            </a:r>
            <a:r>
              <a:rPr lang="en-US" altLang="en-US" sz="2200" b="0">
                <a:solidFill>
                  <a:schemeClr val="bg2"/>
                </a:solidFill>
                <a:latin typeface="Times New Roman" panose="02020603050405020304" pitchFamily="18" charset="0"/>
              </a:rPr>
              <a:t>de </a:t>
            </a:r>
            <a:r>
              <a:rPr lang="pt-PT" altLang="en-US" sz="2200" b="0">
                <a:solidFill>
                  <a:schemeClr val="bg2"/>
                </a:solidFill>
                <a:latin typeface="Times New Roman" panose="02020603050405020304" pitchFamily="18" charset="0"/>
              </a:rPr>
              <a:t>que</a:t>
            </a:r>
            <a:r>
              <a:rPr lang="en-US" altLang="en-US" sz="2200" b="0">
                <a:solidFill>
                  <a:schemeClr val="bg2"/>
                </a:solidFill>
                <a:latin typeface="Times New Roman" panose="02020603050405020304" pitchFamily="18" charset="0"/>
              </a:rPr>
              <a:t> </a:t>
            </a:r>
            <a:r>
              <a:rPr lang="pt-PT" altLang="en-US" sz="2200" b="0">
                <a:solidFill>
                  <a:schemeClr val="bg2"/>
                </a:solidFill>
                <a:latin typeface="Times New Roman" panose="02020603050405020304" pitchFamily="18" charset="0"/>
              </a:rPr>
              <a:t>o átomo não era indivisível</a:t>
            </a:r>
            <a:r>
              <a:rPr lang="en-US" altLang="en-US" sz="2200" b="0">
                <a:solidFill>
                  <a:schemeClr val="bg2"/>
                </a:solidFill>
                <a:latin typeface="Times New Roman" panose="02020603050405020304" pitchFamily="18" charset="0"/>
              </a:rPr>
              <a:t>,</a:t>
            </a:r>
            <a:r>
              <a:rPr lang="pt-PT" altLang="en-US" sz="2200" b="0">
                <a:solidFill>
                  <a:schemeClr val="bg2"/>
                </a:solidFill>
                <a:latin typeface="Times New Roman" panose="02020603050405020304" pitchFamily="18" charset="0"/>
              </a:rPr>
              <a:t> mas sim</a:t>
            </a:r>
            <a:r>
              <a:rPr lang="en-US" altLang="en-US" sz="2200" b="0">
                <a:solidFill>
                  <a:schemeClr val="bg2"/>
                </a:solidFill>
                <a:latin typeface="Times New Roman" panose="02020603050405020304" pitchFamily="18" charset="0"/>
              </a:rPr>
              <a:t>,</a:t>
            </a:r>
            <a:r>
              <a:rPr lang="pt-PT" altLang="en-US" sz="2200" b="0">
                <a:solidFill>
                  <a:schemeClr val="bg2"/>
                </a:solidFill>
                <a:latin typeface="Times New Roman" panose="02020603050405020304" pitchFamily="18" charset="0"/>
              </a:rPr>
              <a:t> constituído de partes ainda menores,  que podiam ser removidas do próprio átomo.</a:t>
            </a:r>
            <a:br>
              <a:rPr lang="pt-PT" altLang="en-US" sz="2200">
                <a:solidFill>
                  <a:schemeClr val="bg2"/>
                </a:solidFill>
                <a:latin typeface="Times New Roman" panose="02020603050405020304" pitchFamily="18" charset="0"/>
              </a:rPr>
            </a:br>
            <a:endParaRPr lang="pt-PT" altLang="en-US" sz="2200">
              <a:solidFill>
                <a:schemeClr val="bg2"/>
              </a:solidFill>
              <a:latin typeface="Times New Roman" panose="02020603050405020304" pitchFamily="18" charset="0"/>
            </a:endParaRPr>
          </a:p>
          <a:p>
            <a:pPr eaLnBrk="1" hangingPunct="1">
              <a:spcBef>
                <a:spcPct val="50000"/>
              </a:spcBef>
              <a:buClrTx/>
              <a:buSzTx/>
              <a:buFontTx/>
              <a:buNone/>
            </a:pPr>
            <a:r>
              <a:rPr lang="pt-PT" altLang="en-US" sz="2200">
                <a:solidFill>
                  <a:schemeClr val="bg2"/>
                </a:solidFill>
                <a:latin typeface="Times New Roman" panose="02020603050405020304" pitchFamily="18" charset="0"/>
              </a:rPr>
              <a:t> </a:t>
            </a:r>
            <a:r>
              <a:rPr lang="pt-PT" altLang="en-US" sz="2200" b="0">
                <a:solidFill>
                  <a:schemeClr val="bg2"/>
                </a:solidFill>
                <a:latin typeface="Times New Roman" panose="02020603050405020304" pitchFamily="18" charset="0"/>
              </a:rPr>
              <a:t>Com a descoberta do elétron, os conhecimentos sobre a estrutura atômica avançam rapidamente</a:t>
            </a:r>
            <a:r>
              <a:rPr lang="en-US" altLang="en-US" sz="2200" b="0">
                <a:solidFill>
                  <a:schemeClr val="bg2"/>
                </a:solidFill>
                <a:latin typeface="Times New Roman" panose="02020603050405020304" pitchFamily="18" charset="0"/>
              </a:rPr>
              <a:t>, e</a:t>
            </a:r>
            <a:r>
              <a:rPr lang="pt-PT" altLang="en-US" sz="2200" b="0">
                <a:solidFill>
                  <a:schemeClr val="bg2"/>
                </a:solidFill>
                <a:latin typeface="Times New Roman" panose="02020603050405020304" pitchFamily="18" charset="0"/>
              </a:rPr>
              <a:t> Thomson formula um novo modelo atômico que incorpora essas partículas: os átomos seriam semelhantes a uma massa de matéria carregada positivamente e os elétrons, com carga negativa, </a:t>
            </a:r>
            <a:r>
              <a:rPr lang="en-US" altLang="en-US" sz="2200" b="0">
                <a:solidFill>
                  <a:schemeClr val="bg2"/>
                </a:solidFill>
                <a:latin typeface="Times New Roman" panose="02020603050405020304" pitchFamily="18" charset="0"/>
              </a:rPr>
              <a:t>flutuariam</a:t>
            </a:r>
            <a:r>
              <a:rPr lang="pt-PT" altLang="en-US" sz="2200" b="0">
                <a:solidFill>
                  <a:schemeClr val="bg2"/>
                </a:solidFill>
                <a:latin typeface="Times New Roman" panose="02020603050405020304" pitchFamily="18" charset="0"/>
              </a:rPr>
              <a:t> em sua superfície. Este modelo, chamado de "</a:t>
            </a:r>
            <a:r>
              <a:rPr lang="pt-PT" altLang="en-US" sz="2200" i="1">
                <a:solidFill>
                  <a:schemeClr val="bg2"/>
                </a:solidFill>
                <a:latin typeface="Times New Roman" panose="02020603050405020304" pitchFamily="18" charset="0"/>
              </a:rPr>
              <a:t>modelo pudim</a:t>
            </a:r>
            <a:r>
              <a:rPr lang="en-US" altLang="en-US" sz="2200" i="1">
                <a:solidFill>
                  <a:schemeClr val="bg2"/>
                </a:solidFill>
                <a:latin typeface="Times New Roman" panose="02020603050405020304" pitchFamily="18" charset="0"/>
              </a:rPr>
              <a:t> de ameixas</a:t>
            </a:r>
            <a:r>
              <a:rPr lang="pt-PT" altLang="en-US" sz="2200" b="0">
                <a:solidFill>
                  <a:schemeClr val="bg2"/>
                </a:solidFill>
                <a:latin typeface="Times New Roman" panose="02020603050405020304" pitchFamily="18" charset="0"/>
              </a:rPr>
              <a:t>", é rapidamente superado por novas descobertas.</a:t>
            </a:r>
          </a:p>
        </p:txBody>
      </p:sp>
      <p:pic>
        <p:nvPicPr>
          <p:cNvPr id="11267" name="Picture 3" descr="Mod. Atômico.bmp (221574 byt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9700" y="407988"/>
            <a:ext cx="4629150" cy="294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Text Box 4"/>
          <p:cNvSpPr txBox="1">
            <a:spLocks noChangeArrowheads="1"/>
          </p:cNvSpPr>
          <p:nvPr/>
        </p:nvSpPr>
        <p:spPr bwMode="auto">
          <a:xfrm>
            <a:off x="1143000" y="1295400"/>
            <a:ext cx="3733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en-US" altLang="en-US">
                <a:solidFill>
                  <a:schemeClr val="bg2"/>
                </a:solidFill>
                <a:latin typeface="Times New Roman" panose="02020603050405020304" pitchFamily="18" charset="0"/>
              </a:rPr>
              <a:t>MODELO DE THOMSON</a:t>
            </a:r>
            <a:endParaRPr lang="pt-PT" altLang="en-US">
              <a:solidFill>
                <a:schemeClr val="bg2"/>
              </a:solidFill>
              <a:latin typeface="Times New Roman" panose="02020603050405020304" pitchFamily="18" charset="0"/>
            </a:endParaRPr>
          </a:p>
        </p:txBody>
      </p:sp>
    </p:spTree>
  </p:cSld>
  <p:clrMapOvr>
    <a:masterClrMapping/>
  </p:clrMapOvr>
  <p:transition>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415925" y="836613"/>
            <a:ext cx="907415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endParaRPr lang="pt-BR" altLang="en-US" sz="2200" b="0">
              <a:solidFill>
                <a:schemeClr val="bg2"/>
              </a:solidFill>
              <a:latin typeface="Times New Roman" panose="02020603050405020304" pitchFamily="18" charset="0"/>
            </a:endParaRPr>
          </a:p>
        </p:txBody>
      </p:sp>
      <p:sp>
        <p:nvSpPr>
          <p:cNvPr id="13315" name="Text Box 3"/>
          <p:cNvSpPr txBox="1">
            <a:spLocks noChangeArrowheads="1"/>
          </p:cNvSpPr>
          <p:nvPr/>
        </p:nvSpPr>
        <p:spPr bwMode="auto">
          <a:xfrm>
            <a:off x="415925" y="1862138"/>
            <a:ext cx="9144000" cy="478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200" b="0">
                <a:solidFill>
                  <a:schemeClr val="bg2"/>
                </a:solidFill>
                <a:latin typeface="Times New Roman" panose="02020603050405020304" pitchFamily="18" charset="0"/>
              </a:rPr>
              <a:t>A física enfrentou um novo desafio                                                                    em 1911, quando o físico Ernerst                                                           Rutherford</a:t>
            </a:r>
            <a:r>
              <a:rPr lang="pt-PT" altLang="en-US" sz="2200" b="0">
                <a:solidFill>
                  <a:schemeClr val="bg2"/>
                </a:solidFill>
                <a:latin typeface="Times New Roman" panose="02020603050405020304" pitchFamily="18" charset="0"/>
              </a:rPr>
              <a:t>, ex-aluno e assistente                                                                        de Thomson, e diretor do laboratório de física da Universidade de Manchester,</a:t>
            </a:r>
            <a:r>
              <a:rPr lang="pt-BR" altLang="en-US" sz="2200" b="0">
                <a:solidFill>
                  <a:schemeClr val="bg2"/>
                </a:solidFill>
                <a:latin typeface="Times New Roman" panose="02020603050405020304" pitchFamily="18" charset="0"/>
              </a:rPr>
              <a:t> argumentou de maneira convincente que os átomos eram constituídos por um núcleo central carregado positivamente em torno do qual orbitavam elétrons, como se fossem sistemas solares em miniatura, </a:t>
            </a:r>
            <a:r>
              <a:rPr lang="en-US" altLang="en-US" sz="2200" b="0">
                <a:solidFill>
                  <a:schemeClr val="bg2"/>
                </a:solidFill>
                <a:latin typeface="Times New Roman" panose="02020603050405020304" pitchFamily="18" charset="0"/>
              </a:rPr>
              <a:t>apresentando assim</a:t>
            </a:r>
            <a:r>
              <a:rPr lang="pt-PT" altLang="en-US" sz="2200" b="0">
                <a:solidFill>
                  <a:schemeClr val="bg2"/>
                </a:solidFill>
                <a:latin typeface="Times New Roman" panose="02020603050405020304" pitchFamily="18" charset="0"/>
              </a:rPr>
              <a:t>  um</a:t>
            </a:r>
            <a:r>
              <a:rPr lang="en-US" altLang="en-US" sz="2200" b="0">
                <a:solidFill>
                  <a:schemeClr val="bg2"/>
                </a:solidFill>
                <a:latin typeface="Times New Roman" panose="02020603050405020304" pitchFamily="18" charset="0"/>
              </a:rPr>
              <a:t> novo</a:t>
            </a:r>
            <a:r>
              <a:rPr lang="pt-PT" altLang="en-US" sz="2200" b="0">
                <a:solidFill>
                  <a:schemeClr val="bg2"/>
                </a:solidFill>
                <a:latin typeface="Times New Roman" panose="02020603050405020304" pitchFamily="18" charset="0"/>
              </a:rPr>
              <a:t> modelo atômico. Suas pesquisas são </a:t>
            </a:r>
            <a:r>
              <a:rPr lang="en-US" altLang="en-US" sz="2200" b="0">
                <a:solidFill>
                  <a:schemeClr val="bg2"/>
                </a:solidFill>
                <a:latin typeface="Times New Roman" panose="02020603050405020304" pitchFamily="18" charset="0"/>
              </a:rPr>
              <a:t>baseadas no bombardeamento de partículas </a:t>
            </a:r>
            <a:r>
              <a:rPr lang="pt-PT" altLang="en-US" sz="2200" b="0">
                <a:solidFill>
                  <a:schemeClr val="bg2"/>
                </a:solidFill>
                <a:latin typeface="Times New Roman" panose="02020603050405020304" pitchFamily="18" charset="0"/>
              </a:rPr>
              <a:t> alfa incidindo em uma fina folha de ouro</a:t>
            </a:r>
            <a:r>
              <a:rPr lang="en-US" altLang="en-US" sz="2200" b="0">
                <a:solidFill>
                  <a:schemeClr val="bg2"/>
                </a:solidFill>
                <a:latin typeface="Times New Roman" panose="02020603050405020304" pitchFamily="18" charset="0"/>
              </a:rPr>
              <a:t>. </a:t>
            </a:r>
            <a:r>
              <a:rPr lang="pt-PT" altLang="en-US" sz="2200" b="0">
                <a:solidFill>
                  <a:schemeClr val="bg2"/>
                </a:solidFill>
                <a:latin typeface="Times New Roman" panose="02020603050405020304" pitchFamily="18" charset="0"/>
              </a:rPr>
              <a:t> Percebe-se que algumas partículas conseguem atravessá-la e outras, não. Para explicar o fenômeno, supõe-se que os átomos da folha não são compactos, como imagina</a:t>
            </a:r>
            <a:r>
              <a:rPr lang="en-US" altLang="en-US" sz="2200" b="0">
                <a:solidFill>
                  <a:schemeClr val="bg2"/>
                </a:solidFill>
                <a:latin typeface="Times New Roman" panose="02020603050405020304" pitchFamily="18" charset="0"/>
              </a:rPr>
              <a:t>va</a:t>
            </a:r>
            <a:r>
              <a:rPr lang="pt-PT" altLang="en-US" sz="2200" b="0">
                <a:solidFill>
                  <a:schemeClr val="bg2"/>
                </a:solidFill>
                <a:latin typeface="Times New Roman" panose="02020603050405020304" pitchFamily="18" charset="0"/>
              </a:rPr>
              <a:t> Thomson, mas divididos em duas regiões: um núcleo central, sólido, com carga positiva, e uma região periférica, carregada negativamente, onde os elétrons circulam. </a:t>
            </a:r>
          </a:p>
        </p:txBody>
      </p:sp>
      <p:pic>
        <p:nvPicPr>
          <p:cNvPr id="13316" name="Picture 4" descr="Mod.Prótons.bmp (301662 byt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533400"/>
            <a:ext cx="4868863" cy="2217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Text Box 5"/>
          <p:cNvSpPr txBox="1">
            <a:spLocks noChangeArrowheads="1"/>
          </p:cNvSpPr>
          <p:nvPr/>
        </p:nvSpPr>
        <p:spPr bwMode="auto">
          <a:xfrm>
            <a:off x="1066800" y="476250"/>
            <a:ext cx="3352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en-US">
                <a:solidFill>
                  <a:schemeClr val="bg2"/>
                </a:solidFill>
                <a:latin typeface="Times New Roman" panose="02020603050405020304" pitchFamily="18" charset="0"/>
              </a:rPr>
              <a:t>O ÁTOMO DE RUTHERFORD</a:t>
            </a:r>
            <a:endParaRPr lang="pt-PT" altLang="en-US">
              <a:solidFill>
                <a:schemeClr val="bg2"/>
              </a:solidFill>
              <a:latin typeface="Times New Roman" panose="02020603050405020304" pitchFamily="18" charset="0"/>
            </a:endParaRPr>
          </a:p>
        </p:txBody>
      </p:sp>
    </p:spTree>
  </p:cSld>
  <p:clrMapOvr>
    <a:masterClrMapping/>
  </p:clrMapOvr>
  <p:transition>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Mod.Núcleo.bmp (149154 bytes)"/>
          <p:cNvPicPr>
            <a:picLocks noChangeAspect="1" noChangeArrowheads="1"/>
          </p:cNvPicPr>
          <p:nvPr/>
        </p:nvPicPr>
        <p:blipFill>
          <a:blip r:embed="rId3">
            <a:extLst>
              <a:ext uri="{28A0092B-C50C-407E-A947-70E740481C1C}">
                <a14:useLocalDpi xmlns:a14="http://schemas.microsoft.com/office/drawing/2010/main" val="0"/>
              </a:ext>
            </a:extLst>
          </a:blip>
          <a:srcRect r="6136" b="2861"/>
          <a:stretch>
            <a:fillRect/>
          </a:stretch>
        </p:blipFill>
        <p:spPr bwMode="auto">
          <a:xfrm>
            <a:off x="3733800" y="838200"/>
            <a:ext cx="2667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3" name="Picture 3" descr="f43_0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762000"/>
            <a:ext cx="3028950" cy="566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Text Box 4"/>
          <p:cNvSpPr txBox="1">
            <a:spLocks noChangeArrowheads="1"/>
          </p:cNvSpPr>
          <p:nvPr/>
        </p:nvSpPr>
        <p:spPr bwMode="auto">
          <a:xfrm>
            <a:off x="200025" y="692150"/>
            <a:ext cx="5713413" cy="571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en-US" sz="2200" b="0">
                <a:solidFill>
                  <a:schemeClr val="bg2"/>
                </a:solidFill>
                <a:latin typeface="Times New Roman" panose="02020603050405020304" pitchFamily="18" charset="0"/>
                <a:cs typeface="Times New Roman" panose="02020603050405020304" pitchFamily="18" charset="0"/>
              </a:rPr>
              <a:t>           </a:t>
            </a:r>
            <a:r>
              <a:rPr lang="pt-PT" altLang="en-US" sz="2200" b="0">
                <a:solidFill>
                  <a:schemeClr val="bg2"/>
                </a:solidFill>
                <a:latin typeface="Times New Roman" panose="02020603050405020304" pitchFamily="18" charset="0"/>
              </a:rPr>
              <a:t>Em seu modelo atômico, o átomo              é semelhante a um pequeno sistema               solar, com os elétrons girando                             em torno do núcleo, como os                     planetas em torno do Sol.</a:t>
            </a:r>
          </a:p>
          <a:p>
            <a:pPr eaLnBrk="1" hangingPunct="1">
              <a:spcBef>
                <a:spcPct val="50000"/>
              </a:spcBef>
              <a:buClrTx/>
              <a:buSzTx/>
              <a:buFontTx/>
              <a:buNone/>
            </a:pPr>
            <a:r>
              <a:rPr lang="pt-PT" altLang="en-US" sz="2200" b="0">
                <a:solidFill>
                  <a:schemeClr val="bg2"/>
                </a:solidFill>
                <a:latin typeface="Times New Roman" panose="02020603050405020304" pitchFamily="18" charset="0"/>
                <a:cs typeface="Times New Roman" panose="02020603050405020304" pitchFamily="18" charset="0"/>
              </a:rPr>
              <a:t>No centro do átomo</a:t>
            </a:r>
            <a:r>
              <a:rPr lang="en-US" altLang="en-US" sz="2200" b="0">
                <a:solidFill>
                  <a:schemeClr val="bg2"/>
                </a:solidFill>
                <a:latin typeface="Times New Roman" panose="02020603050405020304" pitchFamily="18" charset="0"/>
                <a:cs typeface="Times New Roman" panose="02020603050405020304" pitchFamily="18" charset="0"/>
              </a:rPr>
              <a:t> </a:t>
            </a:r>
            <a:r>
              <a:rPr lang="pt-PT" altLang="en-US" sz="2200" b="0">
                <a:solidFill>
                  <a:schemeClr val="bg2"/>
                </a:solidFill>
                <a:latin typeface="Times New Roman" panose="02020603050405020304" pitchFamily="18" charset="0"/>
                <a:cs typeface="Times New Roman" panose="02020603050405020304" pitchFamily="18" charset="0"/>
              </a:rPr>
              <a:t>existe </a:t>
            </a:r>
            <a:r>
              <a:rPr lang="en-US" altLang="en-US" sz="2200" b="0">
                <a:solidFill>
                  <a:schemeClr val="bg2"/>
                </a:solidFill>
                <a:latin typeface="Times New Roman" panose="02020603050405020304" pitchFamily="18" charset="0"/>
                <a:cs typeface="Times New Roman" panose="02020603050405020304" pitchFamily="18" charset="0"/>
              </a:rPr>
              <a:t> </a:t>
            </a:r>
            <a:r>
              <a:rPr lang="pt-PT" altLang="en-US" sz="2200" b="0">
                <a:solidFill>
                  <a:schemeClr val="bg2"/>
                </a:solidFill>
                <a:latin typeface="Times New Roman" panose="02020603050405020304" pitchFamily="18" charset="0"/>
                <a:cs typeface="Times New Roman" panose="02020603050405020304" pitchFamily="18" charset="0"/>
              </a:rPr>
              <a:t>o                       núcleo, composto</a:t>
            </a:r>
            <a:r>
              <a:rPr lang="en-US" altLang="en-US" sz="2200" b="0">
                <a:solidFill>
                  <a:schemeClr val="bg2"/>
                </a:solidFill>
                <a:latin typeface="Times New Roman" panose="02020603050405020304" pitchFamily="18" charset="0"/>
                <a:cs typeface="Times New Roman" panose="02020603050405020304" pitchFamily="18" charset="0"/>
              </a:rPr>
              <a:t> </a:t>
            </a:r>
            <a:r>
              <a:rPr lang="pt-PT" altLang="en-US" sz="2200" b="0">
                <a:solidFill>
                  <a:schemeClr val="bg2"/>
                </a:solidFill>
                <a:latin typeface="Times New Roman" panose="02020603050405020304" pitchFamily="18" charset="0"/>
                <a:cs typeface="Times New Roman" panose="02020603050405020304" pitchFamily="18" charset="0"/>
              </a:rPr>
              <a:t>por Z </a:t>
            </a:r>
            <a:r>
              <a:rPr lang="en-US" altLang="en-US" sz="2200" b="0">
                <a:solidFill>
                  <a:schemeClr val="bg2"/>
                </a:solidFill>
                <a:latin typeface="Times New Roman" panose="02020603050405020304" pitchFamily="18" charset="0"/>
                <a:cs typeface="Times New Roman" panose="02020603050405020304" pitchFamily="18" charset="0"/>
              </a:rPr>
              <a:t> </a:t>
            </a:r>
            <a:r>
              <a:rPr lang="pt-PT" altLang="en-US" sz="2200" b="0">
                <a:solidFill>
                  <a:schemeClr val="bg2"/>
                </a:solidFill>
                <a:latin typeface="Times New Roman" panose="02020603050405020304" pitchFamily="18" charset="0"/>
                <a:cs typeface="Times New Roman" panose="02020603050405020304" pitchFamily="18" charset="0"/>
              </a:rPr>
              <a:t>prótons                           e N nêutrons. Os prótons contribuem </a:t>
            </a:r>
            <a:r>
              <a:rPr lang="en-US" altLang="en-US" sz="2200" b="0">
                <a:solidFill>
                  <a:schemeClr val="bg2"/>
                </a:solidFill>
                <a:latin typeface="Times New Roman" panose="02020603050405020304" pitchFamily="18" charset="0"/>
                <a:cs typeface="Times New Roman" panose="02020603050405020304" pitchFamily="18" charset="0"/>
              </a:rPr>
              <a:t>                                  </a:t>
            </a:r>
            <a:r>
              <a:rPr lang="pt-PT" altLang="en-US" sz="2200" b="0">
                <a:solidFill>
                  <a:schemeClr val="bg2"/>
                </a:solidFill>
                <a:latin typeface="Times New Roman" panose="02020603050405020304" pitchFamily="18" charset="0"/>
                <a:cs typeface="Times New Roman" panose="02020603050405020304" pitchFamily="18" charset="0"/>
              </a:rPr>
              <a:t>tanto para a carga (positiva) quanto para a massa do núcleo, enquanto os nêutrons contribuem somente para a massa. </a:t>
            </a:r>
            <a:r>
              <a:rPr lang="en-US" altLang="en-US" sz="2200" b="0">
                <a:solidFill>
                  <a:schemeClr val="bg2"/>
                </a:solidFill>
                <a:latin typeface="Times New Roman" panose="02020603050405020304" pitchFamily="18" charset="0"/>
                <a:cs typeface="Times New Roman" panose="02020603050405020304" pitchFamily="18" charset="0"/>
              </a:rPr>
              <a:t>                                        </a:t>
            </a:r>
            <a:r>
              <a:rPr lang="pt-PT" altLang="en-US" sz="2200" b="0">
                <a:solidFill>
                  <a:schemeClr val="bg2"/>
                </a:solidFill>
                <a:latin typeface="Times New Roman" panose="02020603050405020304" pitchFamily="18" charset="0"/>
                <a:cs typeface="Times New Roman" panose="02020603050405020304" pitchFamily="18" charset="0"/>
              </a:rPr>
              <a:t>A fim de que o átomo</a:t>
            </a:r>
            <a:r>
              <a:rPr lang="en-US" altLang="en-US" sz="2200" b="0">
                <a:solidFill>
                  <a:schemeClr val="bg2"/>
                </a:solidFill>
                <a:latin typeface="Times New Roman" panose="02020603050405020304" pitchFamily="18" charset="0"/>
                <a:cs typeface="Times New Roman" panose="02020603050405020304" pitchFamily="18" charset="0"/>
              </a:rPr>
              <a:t> </a:t>
            </a:r>
            <a:r>
              <a:rPr lang="pt-PT" altLang="en-US" sz="2200" b="0">
                <a:solidFill>
                  <a:schemeClr val="bg2"/>
                </a:solidFill>
                <a:latin typeface="Times New Roman" panose="02020603050405020304" pitchFamily="18" charset="0"/>
                <a:cs typeface="Times New Roman" panose="02020603050405020304" pitchFamily="18" charset="0"/>
              </a:rPr>
              <a:t>seja mantido neutro, existem Z elétrons movendo-se em torno do núcleo.</a:t>
            </a:r>
          </a:p>
          <a:p>
            <a:pPr eaLnBrk="1" hangingPunct="1">
              <a:spcBef>
                <a:spcPct val="50000"/>
              </a:spcBef>
              <a:buClrTx/>
              <a:buSzTx/>
              <a:buFontTx/>
              <a:buNone/>
            </a:pPr>
            <a:r>
              <a:rPr lang="pt-PT" altLang="en-US" sz="2000" i="1">
                <a:solidFill>
                  <a:schemeClr val="bg2"/>
                </a:solidFill>
                <a:latin typeface="Times New Roman" panose="02020603050405020304" pitchFamily="18" charset="0"/>
                <a:cs typeface="Times New Roman" panose="02020603050405020304" pitchFamily="18" charset="0"/>
              </a:rPr>
              <a:t>Importante: O número atômico </a:t>
            </a:r>
            <a:r>
              <a:rPr lang="en-US" altLang="en-US" sz="2000" i="1">
                <a:solidFill>
                  <a:schemeClr val="bg2"/>
                </a:solidFill>
                <a:latin typeface="Times New Roman" panose="02020603050405020304" pitchFamily="18" charset="0"/>
                <a:cs typeface="Times New Roman" panose="02020603050405020304" pitchFamily="18" charset="0"/>
              </a:rPr>
              <a:t>Z</a:t>
            </a:r>
            <a:r>
              <a:rPr lang="pt-PT" altLang="en-US" sz="2000" i="1">
                <a:solidFill>
                  <a:schemeClr val="bg2"/>
                </a:solidFill>
                <a:latin typeface="Times New Roman" panose="02020603050405020304" pitchFamily="18" charset="0"/>
                <a:cs typeface="Times New Roman" panose="02020603050405020304" pitchFamily="18" charset="0"/>
              </a:rPr>
              <a:t> determina as propriedades do átomo. Então, como determinar Z ?</a:t>
            </a:r>
          </a:p>
        </p:txBody>
      </p:sp>
    </p:spTree>
  </p:cSld>
  <p:clrMapOvr>
    <a:masterClrMapping/>
  </p:clrMapOvr>
  <p:transition>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382588" y="620713"/>
            <a:ext cx="9142412" cy="359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spcBef>
                <a:spcPct val="0"/>
              </a:spcBef>
              <a:buClrTx/>
              <a:buSzTx/>
              <a:buFontTx/>
              <a:buNone/>
            </a:pPr>
            <a:r>
              <a:rPr lang="en-US" altLang="en-US">
                <a:solidFill>
                  <a:schemeClr val="bg2"/>
                </a:solidFill>
                <a:latin typeface="Times New Roman" panose="02020603050405020304" pitchFamily="18" charset="0"/>
                <a:cs typeface="Times New Roman" panose="02020603050405020304" pitchFamily="18" charset="0"/>
              </a:rPr>
              <a:t>O EXPERIMENTO DE RUTHERFORD</a:t>
            </a:r>
          </a:p>
          <a:p>
            <a:pPr eaLnBrk="1" hangingPunct="1">
              <a:spcBef>
                <a:spcPct val="0"/>
              </a:spcBef>
              <a:buClrTx/>
              <a:buSzTx/>
              <a:buFontTx/>
              <a:buNone/>
            </a:pPr>
            <a:endParaRPr lang="pt-PT" altLang="en-US" sz="2200" b="0">
              <a:solidFill>
                <a:schemeClr val="bg2"/>
              </a:solidFill>
              <a:cs typeface="Arial" panose="020B0604020202020204" pitchFamily="34" charset="0"/>
            </a:endParaRPr>
          </a:p>
          <a:p>
            <a:pPr>
              <a:spcBef>
                <a:spcPct val="0"/>
              </a:spcBef>
              <a:buClrTx/>
              <a:buSzTx/>
              <a:buFontTx/>
              <a:buNone/>
            </a:pPr>
            <a:r>
              <a:rPr lang="en-US" altLang="en-US" sz="2200" b="0">
                <a:solidFill>
                  <a:schemeClr val="bg2"/>
                </a:solidFill>
                <a:latin typeface="Times New Roman" panose="02020603050405020304" pitchFamily="18" charset="0"/>
                <a:cs typeface="Times New Roman" panose="02020603050405020304" pitchFamily="18" charset="0"/>
              </a:rPr>
              <a:t>No experimento de Rutherford, u</a:t>
            </a:r>
            <a:r>
              <a:rPr lang="pt-PT" altLang="en-US" sz="2200" b="0">
                <a:solidFill>
                  <a:schemeClr val="bg2"/>
                </a:solidFill>
                <a:latin typeface="Times New Roman" panose="02020603050405020304" pitchFamily="18" charset="0"/>
                <a:cs typeface="Times New Roman" panose="02020603050405020304" pitchFamily="18" charset="0"/>
              </a:rPr>
              <a:t>m feixe de prótons (carga </a:t>
            </a:r>
            <a:r>
              <a:rPr lang="pt-PT" altLang="en-US" sz="2200" b="0" i="1">
                <a:solidFill>
                  <a:schemeClr val="bg2"/>
                </a:solidFill>
                <a:latin typeface="Times New Roman" panose="02020603050405020304" pitchFamily="18" charset="0"/>
                <a:cs typeface="Times New Roman" panose="02020603050405020304" pitchFamily="18" charset="0"/>
              </a:rPr>
              <a:t>+e</a:t>
            </a:r>
            <a:r>
              <a:rPr lang="pt-PT" altLang="en-US" sz="2200" b="0">
                <a:solidFill>
                  <a:schemeClr val="bg2"/>
                </a:solidFill>
                <a:latin typeface="Times New Roman" panose="02020603050405020304" pitchFamily="18" charset="0"/>
                <a:cs typeface="Times New Roman" panose="02020603050405020304" pitchFamily="18" charset="0"/>
              </a:rPr>
              <a:t>) incide sobre o material a ser caracterizado. </a:t>
            </a:r>
            <a:r>
              <a:rPr lang="en-US" altLang="en-US" sz="2200" b="0">
                <a:solidFill>
                  <a:schemeClr val="bg2"/>
                </a:solidFill>
                <a:latin typeface="Times New Roman" panose="02020603050405020304" pitchFamily="18" charset="0"/>
                <a:cs typeface="Times New Roman" panose="02020603050405020304" pitchFamily="18" charset="0"/>
              </a:rPr>
              <a:t> </a:t>
            </a:r>
            <a:r>
              <a:rPr lang="pt-PT" altLang="en-US" sz="2200" b="0">
                <a:solidFill>
                  <a:schemeClr val="bg2"/>
                </a:solidFill>
                <a:latin typeface="Times New Roman" panose="02020603050405020304" pitchFamily="18" charset="0"/>
                <a:cs typeface="Times New Roman" panose="02020603050405020304" pitchFamily="18" charset="0"/>
              </a:rPr>
              <a:t>Com isso é possível medir o ângulo de espalhamento </a:t>
            </a:r>
            <a:r>
              <a:rPr lang="pt-PT" altLang="en-US" sz="2200" b="0" i="1">
                <a:solidFill>
                  <a:schemeClr val="bg2"/>
                </a:solidFill>
                <a:latin typeface="Times New Roman" panose="02020603050405020304" pitchFamily="18" charset="0"/>
                <a:cs typeface="Times New Roman" panose="02020603050405020304" pitchFamily="18" charset="0"/>
                <a:sym typeface="Symbol" panose="05050102010706020507" pitchFamily="18" charset="2"/>
              </a:rPr>
              <a:t></a:t>
            </a:r>
            <a:r>
              <a:rPr lang="en-US" altLang="en-US" sz="2200" b="0">
                <a:solidFill>
                  <a:schemeClr val="bg2"/>
                </a:solidFill>
                <a:latin typeface="Times New Roman" panose="02020603050405020304" pitchFamily="18" charset="0"/>
                <a:cs typeface="Times New Roman" panose="02020603050405020304" pitchFamily="18" charset="0"/>
                <a:sym typeface="Symbol" panose="05050102010706020507" pitchFamily="18" charset="2"/>
              </a:rPr>
              <a:t>.</a:t>
            </a:r>
            <a:r>
              <a:rPr lang="pt-PT" altLang="en-US" sz="2200" b="0">
                <a:solidFill>
                  <a:schemeClr val="bg2"/>
                </a:solidFill>
                <a:latin typeface="Times New Roman" panose="02020603050405020304" pitchFamily="18" charset="0"/>
                <a:cs typeface="Times New Roman" panose="02020603050405020304" pitchFamily="18" charset="0"/>
              </a:rPr>
              <a:t>   Note que, no experimento original realizado por Rutherford, foram utilizadas</a:t>
            </a:r>
            <a:r>
              <a:rPr lang="en-US" altLang="en-US" sz="2200" b="0">
                <a:solidFill>
                  <a:schemeClr val="bg2"/>
                </a:solidFill>
                <a:latin typeface="Times New Roman" panose="02020603050405020304" pitchFamily="18" charset="0"/>
                <a:cs typeface="Times New Roman" panose="02020603050405020304" pitchFamily="18" charset="0"/>
              </a:rPr>
              <a:t> </a:t>
            </a:r>
            <a:r>
              <a:rPr lang="pt-PT" altLang="en-US" sz="2200" b="0">
                <a:solidFill>
                  <a:schemeClr val="bg2"/>
                </a:solidFill>
                <a:latin typeface="Times New Roman" panose="02020603050405020304" pitchFamily="18" charset="0"/>
                <a:cs typeface="Times New Roman" panose="02020603050405020304" pitchFamily="18" charset="0"/>
              </a:rPr>
              <a:t>partículas</a:t>
            </a:r>
            <a:r>
              <a:rPr lang="en-US" altLang="en-US" sz="2200" b="0">
                <a:solidFill>
                  <a:schemeClr val="bg2"/>
                </a:solidFill>
                <a:latin typeface="Times New Roman" panose="02020603050405020304" pitchFamily="18" charset="0"/>
                <a:cs typeface="Times New Roman" panose="02020603050405020304" pitchFamily="18" charset="0"/>
              </a:rPr>
              <a:t>-</a:t>
            </a:r>
            <a:r>
              <a:rPr lang="en-US" altLang="en-US" sz="2200" b="0">
                <a:solidFill>
                  <a:schemeClr val="bg2"/>
                </a:solidFill>
                <a:latin typeface="Times New Roman" panose="02020603050405020304" pitchFamily="18" charset="0"/>
                <a:cs typeface="Times New Roman" panose="02020603050405020304" pitchFamily="18" charset="0"/>
                <a:sym typeface="Symbol" panose="05050102010706020507" pitchFamily="18" charset="2"/>
              </a:rPr>
              <a:t>, isto é, </a:t>
            </a:r>
            <a:r>
              <a:rPr lang="en-US" altLang="en-US" sz="2200" b="0">
                <a:solidFill>
                  <a:schemeClr val="bg2"/>
                </a:solidFill>
                <a:latin typeface="Times New Roman" panose="02020603050405020304" pitchFamily="18" charset="0"/>
                <a:cs typeface="Times New Roman" panose="02020603050405020304" pitchFamily="18" charset="0"/>
              </a:rPr>
              <a:t>núcleos de</a:t>
            </a:r>
            <a:r>
              <a:rPr lang="pt-PT" altLang="en-US" sz="2200" b="0">
                <a:solidFill>
                  <a:schemeClr val="bg2"/>
                </a:solidFill>
                <a:latin typeface="Times New Roman" panose="02020603050405020304" pitchFamily="18" charset="0"/>
                <a:cs typeface="Times New Roman" panose="02020603050405020304" pitchFamily="18" charset="0"/>
              </a:rPr>
              <a:t> H</a:t>
            </a:r>
            <a:r>
              <a:rPr lang="en-US" altLang="en-US" sz="2200" b="0">
                <a:solidFill>
                  <a:schemeClr val="bg2"/>
                </a:solidFill>
                <a:latin typeface="Times New Roman" panose="02020603050405020304" pitchFamily="18" charset="0"/>
                <a:cs typeface="Times New Roman" panose="02020603050405020304" pitchFamily="18" charset="0"/>
              </a:rPr>
              <a:t>élio</a:t>
            </a:r>
            <a:r>
              <a:rPr lang="pt-PT" altLang="en-US" sz="2200" b="0">
                <a:solidFill>
                  <a:schemeClr val="bg2"/>
                </a:solidFill>
                <a:latin typeface="Times New Roman" panose="02020603050405020304" pitchFamily="18" charset="0"/>
                <a:cs typeface="Times New Roman" panose="02020603050405020304" pitchFamily="18" charset="0"/>
              </a:rPr>
              <a:t>.</a:t>
            </a:r>
          </a:p>
          <a:p>
            <a:pPr>
              <a:spcBef>
                <a:spcPct val="0"/>
              </a:spcBef>
              <a:buClrTx/>
              <a:buSzTx/>
              <a:buFontTx/>
              <a:buNone/>
            </a:pPr>
            <a:endParaRPr lang="pt-PT" altLang="en-US" sz="2200" b="0">
              <a:solidFill>
                <a:schemeClr val="bg2"/>
              </a:solidFill>
              <a:cs typeface="Arial" panose="020B0604020202020204" pitchFamily="34" charset="0"/>
            </a:endParaRPr>
          </a:p>
          <a:p>
            <a:pPr>
              <a:spcBef>
                <a:spcPct val="0"/>
              </a:spcBef>
              <a:buClrTx/>
              <a:buSzTx/>
              <a:buFontTx/>
              <a:buNone/>
            </a:pPr>
            <a:r>
              <a:rPr lang="pt-PT" altLang="en-US" sz="2200" b="0">
                <a:solidFill>
                  <a:schemeClr val="bg2"/>
                </a:solidFill>
                <a:latin typeface="Times New Roman" panose="02020603050405020304" pitchFamily="18" charset="0"/>
                <a:cs typeface="Times New Roman" panose="02020603050405020304" pitchFamily="18" charset="0"/>
              </a:rPr>
              <a:t>Se a influência dos elétrons no feixe incidente for ignorada, o problema de espalhamento se reduz ao da interação eletrostática entre uma partícula em movimento de carga </a:t>
            </a:r>
            <a:r>
              <a:rPr lang="pt-PT" altLang="en-US" sz="2200" b="0" i="1">
                <a:solidFill>
                  <a:schemeClr val="bg2"/>
                </a:solidFill>
                <a:latin typeface="Times New Roman" panose="02020603050405020304" pitchFamily="18" charset="0"/>
                <a:cs typeface="Times New Roman" panose="02020603050405020304" pitchFamily="18" charset="0"/>
              </a:rPr>
              <a:t>+e</a:t>
            </a:r>
            <a:r>
              <a:rPr lang="pt-PT" altLang="en-US" sz="2200" b="0">
                <a:solidFill>
                  <a:schemeClr val="bg2"/>
                </a:solidFill>
                <a:latin typeface="Times New Roman" panose="02020603050405020304" pitchFamily="18" charset="0"/>
                <a:cs typeface="Times New Roman" panose="02020603050405020304" pitchFamily="18" charset="0"/>
              </a:rPr>
              <a:t> e uma partícula estacionária ( o núcleo ) de carga </a:t>
            </a:r>
            <a:r>
              <a:rPr lang="pt-PT" altLang="en-US" sz="2200" b="0" i="1">
                <a:solidFill>
                  <a:schemeClr val="bg2"/>
                </a:solidFill>
                <a:latin typeface="Times New Roman" panose="02020603050405020304" pitchFamily="18" charset="0"/>
                <a:cs typeface="Times New Roman" panose="02020603050405020304" pitchFamily="18" charset="0"/>
              </a:rPr>
              <a:t>+Ze</a:t>
            </a:r>
            <a:r>
              <a:rPr lang="pt-PT" altLang="en-US" sz="2200" b="0">
                <a:solidFill>
                  <a:schemeClr val="bg2"/>
                </a:solidFill>
                <a:latin typeface="Times New Roman" panose="02020603050405020304" pitchFamily="18" charset="0"/>
                <a:cs typeface="Times New Roman" panose="02020603050405020304" pitchFamily="18" charset="0"/>
              </a:rPr>
              <a:t>.</a:t>
            </a:r>
          </a:p>
        </p:txBody>
      </p:sp>
      <p:pic>
        <p:nvPicPr>
          <p:cNvPr id="17411" name="Picture 3" descr="rutherford"/>
          <p:cNvPicPr>
            <a:picLocks noChangeAspect="1" noChangeArrowheads="1"/>
          </p:cNvPicPr>
          <p:nvPr/>
        </p:nvPicPr>
        <p:blipFill>
          <a:blip r:embed="rId3">
            <a:extLst>
              <a:ext uri="{28A0092B-C50C-407E-A947-70E740481C1C}">
                <a14:useLocalDpi xmlns:a14="http://schemas.microsoft.com/office/drawing/2010/main" val="0"/>
              </a:ext>
            </a:extLst>
          </a:blip>
          <a:srcRect l="4477" t="4968" b="621"/>
          <a:stretch>
            <a:fillRect/>
          </a:stretch>
        </p:blipFill>
        <p:spPr bwMode="auto">
          <a:xfrm>
            <a:off x="6705600" y="4583113"/>
            <a:ext cx="3200400" cy="190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Rectangle 4"/>
          <p:cNvSpPr>
            <a:spLocks noChangeArrowheads="1"/>
          </p:cNvSpPr>
          <p:nvPr/>
        </p:nvSpPr>
        <p:spPr bwMode="auto">
          <a:xfrm>
            <a:off x="6705600" y="6430963"/>
            <a:ext cx="3200400" cy="76200"/>
          </a:xfrm>
          <a:prstGeom prst="rect">
            <a:avLst/>
          </a:prstGeom>
          <a:solidFill>
            <a:schemeClr val="tx1"/>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pt-BR" altLang="en-US" sz="1800"/>
          </a:p>
        </p:txBody>
      </p:sp>
      <p:pic>
        <p:nvPicPr>
          <p:cNvPr id="17413" name="Picture 5" descr="exprutherford.jpg (20578 byt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579938"/>
            <a:ext cx="6858000" cy="190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273050" y="4581525"/>
            <a:ext cx="9144000" cy="1655763"/>
          </a:xfrm>
          <a:prstGeom prst="rect">
            <a:avLst/>
          </a:prstGeom>
          <a:solidFill>
            <a:srgbClr val="E0E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pt-BR" altLang="en-US" sz="1800"/>
          </a:p>
        </p:txBody>
      </p:sp>
      <p:sp>
        <p:nvSpPr>
          <p:cNvPr id="19459" name="Rectangle 3"/>
          <p:cNvSpPr>
            <a:spLocks noChangeArrowheads="1"/>
          </p:cNvSpPr>
          <p:nvPr/>
        </p:nvSpPr>
        <p:spPr bwMode="auto">
          <a:xfrm>
            <a:off x="4378325" y="1196975"/>
            <a:ext cx="1727200" cy="647700"/>
          </a:xfrm>
          <a:prstGeom prst="rect">
            <a:avLst/>
          </a:prstGeom>
          <a:solidFill>
            <a:srgbClr val="E0E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pt-BR" altLang="en-US" sz="1800"/>
          </a:p>
        </p:txBody>
      </p:sp>
      <p:sp>
        <p:nvSpPr>
          <p:cNvPr id="19460" name="Text Box 4"/>
          <p:cNvSpPr txBox="1">
            <a:spLocks noChangeArrowheads="1"/>
          </p:cNvSpPr>
          <p:nvPr/>
        </p:nvSpPr>
        <p:spPr bwMode="auto">
          <a:xfrm>
            <a:off x="704850" y="4081463"/>
            <a:ext cx="9001125" cy="251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PT" altLang="en-US" sz="2200" b="0">
                <a:solidFill>
                  <a:schemeClr val="bg2"/>
                </a:solidFill>
                <a:latin typeface="Times New Roman" panose="02020603050405020304" pitchFamily="18" charset="0"/>
                <a:cs typeface="Times New Roman" panose="02020603050405020304" pitchFamily="18" charset="0"/>
              </a:rPr>
              <a:t>Conclusão: </a:t>
            </a:r>
            <a:endParaRPr lang="en-US" altLang="en-US" sz="2200" b="0">
              <a:solidFill>
                <a:schemeClr val="bg2"/>
              </a:solidFill>
              <a:latin typeface="Times New Roman" panose="02020603050405020304" pitchFamily="18" charset="0"/>
              <a:cs typeface="Times New Roman" panose="02020603050405020304" pitchFamily="18" charset="0"/>
            </a:endParaRPr>
          </a:p>
          <a:p>
            <a:pPr eaLnBrk="1" hangingPunct="1">
              <a:spcBef>
                <a:spcPct val="50000"/>
              </a:spcBef>
              <a:buClrTx/>
              <a:buSzTx/>
              <a:buFontTx/>
              <a:buChar char="•"/>
            </a:pPr>
            <a:r>
              <a:rPr lang="en-US" altLang="en-US" sz="2200" b="0">
                <a:solidFill>
                  <a:schemeClr val="bg2"/>
                </a:solidFill>
                <a:latin typeface="Times New Roman" panose="02020603050405020304" pitchFamily="18" charset="0"/>
                <a:cs typeface="Times New Roman" panose="02020603050405020304" pitchFamily="18" charset="0"/>
              </a:rPr>
              <a:t> </a:t>
            </a:r>
            <a:r>
              <a:rPr lang="pt-PT" altLang="en-US" sz="2200" b="0" i="1">
                <a:solidFill>
                  <a:schemeClr val="bg2"/>
                </a:solidFill>
                <a:latin typeface="Times New Roman" panose="02020603050405020304" pitchFamily="18" charset="0"/>
                <a:cs typeface="Times New Roman" panose="02020603050405020304" pitchFamily="18" charset="0"/>
              </a:rPr>
              <a:t>O número atômico Z é determinado através da medida do ângulo de espalhamento   </a:t>
            </a:r>
            <a:endParaRPr lang="pt-PT" altLang="en-US" sz="2200" b="0" i="1">
              <a:solidFill>
                <a:schemeClr val="bg2"/>
              </a:solidFill>
              <a:cs typeface="Arial" panose="020B0604020202020204" pitchFamily="34" charset="0"/>
            </a:endParaRPr>
          </a:p>
          <a:p>
            <a:pPr eaLnBrk="1" hangingPunct="1">
              <a:spcBef>
                <a:spcPct val="50000"/>
              </a:spcBef>
              <a:buClrTx/>
              <a:buSzTx/>
              <a:buFontTx/>
              <a:buChar char="•"/>
            </a:pPr>
            <a:r>
              <a:rPr lang="en-US" altLang="en-US" sz="2200" b="0" i="1">
                <a:solidFill>
                  <a:schemeClr val="bg2"/>
                </a:solidFill>
                <a:latin typeface="Times New Roman" panose="02020603050405020304" pitchFamily="18" charset="0"/>
                <a:cs typeface="Times New Roman" panose="02020603050405020304" pitchFamily="18" charset="0"/>
              </a:rPr>
              <a:t> Além disso, é</a:t>
            </a:r>
            <a:r>
              <a:rPr lang="pt-PT" altLang="en-US" sz="2200" b="0" i="1">
                <a:solidFill>
                  <a:schemeClr val="bg2"/>
                </a:solidFill>
                <a:latin typeface="Times New Roman" panose="02020603050405020304" pitchFamily="18" charset="0"/>
                <a:cs typeface="Times New Roman" panose="02020603050405020304" pitchFamily="18" charset="0"/>
              </a:rPr>
              <a:t> possível também a construção da Tabela Periódica dos Elementos.</a:t>
            </a:r>
            <a:endParaRPr lang="pt-PT" altLang="en-US" sz="2200" b="0" i="1">
              <a:solidFill>
                <a:schemeClr val="bg2"/>
              </a:solidFill>
              <a:cs typeface="Arial" panose="020B0604020202020204" pitchFamily="34" charset="0"/>
            </a:endParaRPr>
          </a:p>
          <a:p>
            <a:pPr eaLnBrk="1" hangingPunct="1">
              <a:spcBef>
                <a:spcPct val="50000"/>
              </a:spcBef>
              <a:buClrTx/>
              <a:buSzTx/>
              <a:buFontTx/>
              <a:buNone/>
            </a:pPr>
            <a:endParaRPr lang="pt-BR" altLang="en-US" sz="1800" b="0"/>
          </a:p>
        </p:txBody>
      </p:sp>
      <p:sp>
        <p:nvSpPr>
          <p:cNvPr id="19461" name="Text Box 5"/>
          <p:cNvSpPr txBox="1">
            <a:spLocks noChangeArrowheads="1"/>
          </p:cNvSpPr>
          <p:nvPr/>
        </p:nvSpPr>
        <p:spPr bwMode="auto">
          <a:xfrm>
            <a:off x="1066800" y="765175"/>
            <a:ext cx="8382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endParaRPr lang="pt-BR" altLang="en-US" sz="3600" b="0">
              <a:solidFill>
                <a:schemeClr val="bg2"/>
              </a:solidFill>
              <a:latin typeface="Times New Roman" panose="02020603050405020304" pitchFamily="18" charset="0"/>
            </a:endParaRPr>
          </a:p>
        </p:txBody>
      </p:sp>
      <p:sp>
        <p:nvSpPr>
          <p:cNvPr id="19462" name="Text Box 6"/>
          <p:cNvSpPr txBox="1">
            <a:spLocks noChangeArrowheads="1"/>
          </p:cNvSpPr>
          <p:nvPr/>
        </p:nvSpPr>
        <p:spPr bwMode="auto">
          <a:xfrm>
            <a:off x="344488" y="841375"/>
            <a:ext cx="9523412" cy="143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PT" altLang="en-US" sz="2200" b="0" dirty="0">
                <a:solidFill>
                  <a:schemeClr val="bg2"/>
                </a:solidFill>
                <a:latin typeface="Times New Roman" panose="02020603050405020304" pitchFamily="18" charset="0"/>
                <a:cs typeface="Times New Roman" panose="02020603050405020304" pitchFamily="18" charset="0"/>
              </a:rPr>
              <a:t>A partir da mecânica clássica temos:</a:t>
            </a:r>
            <a:endParaRPr lang="pt-PT" altLang="en-US" sz="2200" b="0" dirty="0">
              <a:solidFill>
                <a:schemeClr val="bg2"/>
              </a:solidFill>
              <a:cs typeface="Arial" panose="020B0604020202020204" pitchFamily="34" charset="0"/>
            </a:endParaRPr>
          </a:p>
          <a:p>
            <a:pPr eaLnBrk="1" hangingPunct="1">
              <a:spcBef>
                <a:spcPct val="50000"/>
              </a:spcBef>
              <a:buClrTx/>
              <a:buSzTx/>
              <a:buFontTx/>
              <a:buNone/>
            </a:pPr>
            <a:r>
              <a:rPr lang="pt-PT" altLang="en-US" sz="2200" b="0" dirty="0">
                <a:solidFill>
                  <a:schemeClr val="bg2"/>
                </a:solidFill>
                <a:latin typeface="Times New Roman" panose="02020603050405020304" pitchFamily="18" charset="0"/>
                <a:cs typeface="Times New Roman" panose="02020603050405020304" pitchFamily="18" charset="0"/>
              </a:rPr>
              <a:t> </a:t>
            </a:r>
            <a:endParaRPr lang="pt-PT" altLang="en-US" sz="2200" b="0" dirty="0">
              <a:solidFill>
                <a:schemeClr val="bg2"/>
              </a:solidFill>
              <a:cs typeface="Arial" panose="020B0604020202020204" pitchFamily="34" charset="0"/>
            </a:endParaRPr>
          </a:p>
          <a:p>
            <a:pPr eaLnBrk="1" hangingPunct="1">
              <a:spcBef>
                <a:spcPct val="50000"/>
              </a:spcBef>
              <a:buClrTx/>
              <a:buSzTx/>
              <a:buFontTx/>
              <a:buNone/>
            </a:pPr>
            <a:r>
              <a:rPr lang="pt-PT" altLang="en-US" sz="2200" b="0" dirty="0">
                <a:solidFill>
                  <a:schemeClr val="bg2"/>
                </a:solidFill>
                <a:latin typeface="Times New Roman" panose="02020603050405020304" pitchFamily="18" charset="0"/>
                <a:cs typeface="Times New Roman" panose="02020603050405020304" pitchFamily="18" charset="0"/>
              </a:rPr>
              <a:t>onde    </a:t>
            </a:r>
            <a:r>
              <a:rPr lang="en-US" altLang="en-US" sz="2200" b="0" dirty="0">
                <a:solidFill>
                  <a:schemeClr val="bg2"/>
                </a:solidFill>
                <a:latin typeface="Times New Roman" panose="02020603050405020304" pitchFamily="18" charset="0"/>
                <a:cs typeface="Times New Roman" panose="02020603050405020304" pitchFamily="18" charset="0"/>
              </a:rPr>
              <a:t> </a:t>
            </a:r>
            <a:r>
              <a:rPr lang="pt-PT" altLang="en-US" sz="2200" b="0" dirty="0">
                <a:solidFill>
                  <a:schemeClr val="bg2"/>
                </a:solidFill>
                <a:latin typeface="Times New Roman" panose="02020603050405020304" pitchFamily="18" charset="0"/>
                <a:cs typeface="Times New Roman" panose="02020603050405020304" pitchFamily="18" charset="0"/>
              </a:rPr>
              <a:t>é a co</a:t>
            </a:r>
            <a:r>
              <a:rPr lang="en-US" altLang="en-US" sz="2200" b="0" dirty="0">
                <a:solidFill>
                  <a:schemeClr val="bg2"/>
                </a:solidFill>
                <a:latin typeface="Times New Roman" panose="02020603050405020304" pitchFamily="18" charset="0"/>
                <a:cs typeface="Times New Roman" panose="02020603050405020304" pitchFamily="18" charset="0"/>
              </a:rPr>
              <a:t>ns</a:t>
            </a:r>
            <a:r>
              <a:rPr lang="pt-PT" altLang="en-US" sz="2200" b="0" dirty="0">
                <a:solidFill>
                  <a:schemeClr val="bg2"/>
                </a:solidFill>
                <a:latin typeface="Times New Roman" panose="02020603050405020304" pitchFamily="18" charset="0"/>
                <a:cs typeface="Times New Roman" panose="02020603050405020304" pitchFamily="18" charset="0"/>
              </a:rPr>
              <a:t>tante dielétrica em espaço livre e K a energia cinética do próton.</a:t>
            </a:r>
            <a:endParaRPr lang="pt-PT" altLang="en-US" sz="2200" b="0" dirty="0">
              <a:solidFill>
                <a:schemeClr val="bg2"/>
              </a:solidFill>
              <a:latin typeface="Times New Roman" panose="02020603050405020304" pitchFamily="18" charset="0"/>
            </a:endParaRPr>
          </a:p>
        </p:txBody>
      </p:sp>
      <p:graphicFrame>
        <p:nvGraphicFramePr>
          <p:cNvPr id="19463" name="Object 7"/>
          <p:cNvGraphicFramePr>
            <a:graphicFrameLocks noChangeAspect="1"/>
          </p:cNvGraphicFramePr>
          <p:nvPr/>
        </p:nvGraphicFramePr>
        <p:xfrm>
          <a:off x="4516438" y="1203325"/>
          <a:ext cx="1481137" cy="679450"/>
        </p:xfrm>
        <a:graphic>
          <a:graphicData uri="http://schemas.openxmlformats.org/presentationml/2006/ole">
            <mc:AlternateContent xmlns:mc="http://schemas.openxmlformats.org/markup-compatibility/2006">
              <mc:Choice xmlns:v="urn:schemas-microsoft-com:vml" Requires="v">
                <p:oleObj spid="_x0000_s19495" name="Equation" r:id="rId4" imgW="1002865" imgH="457002" progId="Equation.3">
                  <p:embed/>
                </p:oleObj>
              </mc:Choice>
              <mc:Fallback>
                <p:oleObj name="Equation" r:id="rId4" imgW="1002865" imgH="457002" progId="Equation.3">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6438" y="1203325"/>
                        <a:ext cx="1481137"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464" name="Object 8"/>
          <p:cNvGraphicFramePr>
            <a:graphicFrameLocks noChangeAspect="1"/>
          </p:cNvGraphicFramePr>
          <p:nvPr/>
        </p:nvGraphicFramePr>
        <p:xfrm>
          <a:off x="1066800" y="1851025"/>
          <a:ext cx="287338" cy="381000"/>
        </p:xfrm>
        <a:graphic>
          <a:graphicData uri="http://schemas.openxmlformats.org/presentationml/2006/ole">
            <mc:AlternateContent xmlns:mc="http://schemas.openxmlformats.org/markup-compatibility/2006">
              <mc:Choice xmlns:v="urn:schemas-microsoft-com:vml" Requires="v">
                <p:oleObj spid="_x0000_s19496" r:id="rId6" imgW="170736" imgH="227409" progId="Equation.3">
                  <p:embed/>
                </p:oleObj>
              </mc:Choice>
              <mc:Fallback>
                <p:oleObj r:id="rId6" imgW="170736" imgH="227409" progId="Equation.3">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66800" y="1851025"/>
                        <a:ext cx="28733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19465" name="Group 9"/>
          <p:cNvGrpSpPr>
            <a:grpSpLocks/>
          </p:cNvGrpSpPr>
          <p:nvPr/>
        </p:nvGrpSpPr>
        <p:grpSpPr bwMode="auto">
          <a:xfrm>
            <a:off x="2735263" y="3060700"/>
            <a:ext cx="4953000" cy="1295400"/>
            <a:chOff x="2112" y="1968"/>
            <a:chExt cx="3120" cy="816"/>
          </a:xfrm>
        </p:grpSpPr>
        <p:sp>
          <p:nvSpPr>
            <p:cNvPr id="19472" name="Line 10"/>
            <p:cNvSpPr>
              <a:spLocks noChangeShapeType="1"/>
            </p:cNvSpPr>
            <p:nvPr/>
          </p:nvSpPr>
          <p:spPr bwMode="auto">
            <a:xfrm>
              <a:off x="2112" y="1968"/>
              <a:ext cx="312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grpSp>
          <p:nvGrpSpPr>
            <p:cNvPr id="19473" name="Group 11"/>
            <p:cNvGrpSpPr>
              <a:grpSpLocks/>
            </p:cNvGrpSpPr>
            <p:nvPr/>
          </p:nvGrpSpPr>
          <p:grpSpPr bwMode="auto">
            <a:xfrm>
              <a:off x="2112" y="2352"/>
              <a:ext cx="3072" cy="432"/>
              <a:chOff x="2112" y="2064"/>
              <a:chExt cx="3072" cy="432"/>
            </a:xfrm>
          </p:grpSpPr>
          <p:sp>
            <p:nvSpPr>
              <p:cNvPr id="19478" name="Line 12"/>
              <p:cNvSpPr>
                <a:spLocks noChangeShapeType="1"/>
              </p:cNvSpPr>
              <p:nvPr/>
            </p:nvSpPr>
            <p:spPr bwMode="auto">
              <a:xfrm>
                <a:off x="2112" y="2064"/>
                <a:ext cx="768"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9479" name="Arc 13"/>
              <p:cNvSpPr>
                <a:spLocks/>
              </p:cNvSpPr>
              <p:nvPr/>
            </p:nvSpPr>
            <p:spPr bwMode="auto">
              <a:xfrm>
                <a:off x="2592" y="2065"/>
                <a:ext cx="2592" cy="431"/>
              </a:xfrm>
              <a:custGeom>
                <a:avLst/>
                <a:gdLst>
                  <a:gd name="T0" fmla="*/ 0 w 21345"/>
                  <a:gd name="T1" fmla="*/ 0 h 21600"/>
                  <a:gd name="T2" fmla="*/ 0 w 21345"/>
                  <a:gd name="T3" fmla="*/ 0 h 21600"/>
                  <a:gd name="T4" fmla="*/ 0 w 21345"/>
                  <a:gd name="T5" fmla="*/ 0 h 21600"/>
                  <a:gd name="T6" fmla="*/ 0 60000 65536"/>
                  <a:gd name="T7" fmla="*/ 0 60000 65536"/>
                  <a:gd name="T8" fmla="*/ 0 60000 65536"/>
                  <a:gd name="T9" fmla="*/ 0 w 21345"/>
                  <a:gd name="T10" fmla="*/ 0 h 21600"/>
                  <a:gd name="T11" fmla="*/ 21345 w 21345"/>
                  <a:gd name="T12" fmla="*/ 21600 h 21600"/>
                </a:gdLst>
                <a:ahLst/>
                <a:cxnLst>
                  <a:cxn ang="T6">
                    <a:pos x="T0" y="T1"/>
                  </a:cxn>
                  <a:cxn ang="T7">
                    <a:pos x="T2" y="T3"/>
                  </a:cxn>
                  <a:cxn ang="T8">
                    <a:pos x="T4" y="T5"/>
                  </a:cxn>
                </a:cxnLst>
                <a:rect l="T9" t="T10" r="T11" b="T12"/>
                <a:pathLst>
                  <a:path w="21345" h="21600" fill="none" extrusionOk="0">
                    <a:moveTo>
                      <a:pt x="-1" y="0"/>
                    </a:moveTo>
                    <a:cubicBezTo>
                      <a:pt x="10652" y="0"/>
                      <a:pt x="19713" y="7765"/>
                      <a:pt x="21345" y="18291"/>
                    </a:cubicBezTo>
                  </a:path>
                  <a:path w="21345" h="21600" stroke="0" extrusionOk="0">
                    <a:moveTo>
                      <a:pt x="-1" y="0"/>
                    </a:moveTo>
                    <a:cubicBezTo>
                      <a:pt x="10652" y="0"/>
                      <a:pt x="19713" y="7765"/>
                      <a:pt x="21345" y="18291"/>
                    </a:cubicBezTo>
                    <a:lnTo>
                      <a:pt x="0" y="21600"/>
                    </a:lnTo>
                    <a:lnTo>
                      <a:pt x="-1" y="0"/>
                    </a:lnTo>
                    <a:close/>
                  </a:path>
                </a:pathLst>
              </a:cu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19474" name="Line 14"/>
            <p:cNvSpPr>
              <a:spLocks noChangeShapeType="1"/>
            </p:cNvSpPr>
            <p:nvPr/>
          </p:nvSpPr>
          <p:spPr bwMode="auto">
            <a:xfrm>
              <a:off x="2112" y="2340"/>
              <a:ext cx="312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9475" name="Line 15"/>
            <p:cNvSpPr>
              <a:spLocks noChangeShapeType="1"/>
            </p:cNvSpPr>
            <p:nvPr/>
          </p:nvSpPr>
          <p:spPr bwMode="auto">
            <a:xfrm flipH="1" flipV="1">
              <a:off x="4560" y="2328"/>
              <a:ext cx="624" cy="360"/>
            </a:xfrm>
            <a:prstGeom prst="line">
              <a:avLst/>
            </a:prstGeom>
            <a:noFill/>
            <a:ln w="19050">
              <a:solidFill>
                <a:schemeClr val="tx1"/>
              </a:solidFill>
              <a:prstDash val="lg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9476" name="Freeform 16"/>
            <p:cNvSpPr>
              <a:spLocks/>
            </p:cNvSpPr>
            <p:nvPr/>
          </p:nvSpPr>
          <p:spPr bwMode="auto">
            <a:xfrm>
              <a:off x="4864" y="2336"/>
              <a:ext cx="55" cy="155"/>
            </a:xfrm>
            <a:custGeom>
              <a:avLst/>
              <a:gdLst>
                <a:gd name="T0" fmla="*/ 55 w 55"/>
                <a:gd name="T1" fmla="*/ 0 h 155"/>
                <a:gd name="T2" fmla="*/ 46 w 55"/>
                <a:gd name="T3" fmla="*/ 128 h 155"/>
                <a:gd name="T4" fmla="*/ 0 w 55"/>
                <a:gd name="T5" fmla="*/ 155 h 155"/>
                <a:gd name="T6" fmla="*/ 0 60000 65536"/>
                <a:gd name="T7" fmla="*/ 0 60000 65536"/>
                <a:gd name="T8" fmla="*/ 0 60000 65536"/>
                <a:gd name="T9" fmla="*/ 0 w 55"/>
                <a:gd name="T10" fmla="*/ 0 h 155"/>
                <a:gd name="T11" fmla="*/ 55 w 55"/>
                <a:gd name="T12" fmla="*/ 155 h 155"/>
              </a:gdLst>
              <a:ahLst/>
              <a:cxnLst>
                <a:cxn ang="T6">
                  <a:pos x="T0" y="T1"/>
                </a:cxn>
                <a:cxn ang="T7">
                  <a:pos x="T2" y="T3"/>
                </a:cxn>
                <a:cxn ang="T8">
                  <a:pos x="T4" y="T5"/>
                </a:cxn>
              </a:cxnLst>
              <a:rect l="T9" t="T10" r="T11" b="T12"/>
              <a:pathLst>
                <a:path w="55" h="155">
                  <a:moveTo>
                    <a:pt x="55" y="0"/>
                  </a:moveTo>
                  <a:cubicBezTo>
                    <a:pt x="52" y="43"/>
                    <a:pt x="54" y="86"/>
                    <a:pt x="46" y="128"/>
                  </a:cubicBezTo>
                  <a:cubicBezTo>
                    <a:pt x="43" y="145"/>
                    <a:pt x="0" y="155"/>
                    <a:pt x="0" y="155"/>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graphicFrame>
          <p:nvGraphicFramePr>
            <p:cNvPr id="19477" name="Object 17"/>
            <p:cNvGraphicFramePr>
              <a:graphicFrameLocks noChangeAspect="1"/>
            </p:cNvGraphicFramePr>
            <p:nvPr/>
          </p:nvGraphicFramePr>
          <p:xfrm>
            <a:off x="5040" y="2304"/>
            <a:ext cx="170" cy="240"/>
          </p:xfrm>
          <a:graphic>
            <a:graphicData uri="http://schemas.openxmlformats.org/presentationml/2006/ole">
              <mc:AlternateContent xmlns:mc="http://schemas.openxmlformats.org/markup-compatibility/2006">
                <mc:Choice xmlns:v="urn:schemas-microsoft-com:vml" Requires="v">
                  <p:oleObj spid="_x0000_s19497" r:id="rId8" imgW="161449" imgH="227409" progId="Equation.3">
                    <p:embed/>
                  </p:oleObj>
                </mc:Choice>
                <mc:Fallback>
                  <p:oleObj r:id="rId8" imgW="161449" imgH="227409" progId="Equation.3">
                    <p:embed/>
                    <p:pic>
                      <p:nvPicPr>
                        <p:cNvPr id="0" name="Object 1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40" y="2304"/>
                          <a:ext cx="170"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19466" name="Oval 18"/>
          <p:cNvSpPr>
            <a:spLocks noChangeArrowheads="1"/>
          </p:cNvSpPr>
          <p:nvPr/>
        </p:nvSpPr>
        <p:spPr bwMode="auto">
          <a:xfrm>
            <a:off x="5549054" y="2860675"/>
            <a:ext cx="381000" cy="381000"/>
          </a:xfrm>
          <a:prstGeom prst="ellipse">
            <a:avLst/>
          </a:prstGeom>
          <a:solidFill>
            <a:srgbClr val="FFFF00"/>
          </a:solidFill>
          <a:ln w="9525">
            <a:solidFill>
              <a:srgbClr val="FFFF00"/>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pt-BR" altLang="en-US" sz="1800"/>
          </a:p>
        </p:txBody>
      </p:sp>
      <p:sp>
        <p:nvSpPr>
          <p:cNvPr id="19467" name="Text Box 19"/>
          <p:cNvSpPr txBox="1">
            <a:spLocks noChangeArrowheads="1"/>
          </p:cNvSpPr>
          <p:nvPr/>
        </p:nvSpPr>
        <p:spPr bwMode="auto">
          <a:xfrm>
            <a:off x="5511589" y="2867065"/>
            <a:ext cx="73817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en-US" sz="1800" dirty="0">
                <a:solidFill>
                  <a:schemeClr val="bg2"/>
                </a:solidFill>
                <a:latin typeface="Times New Roman" panose="02020603050405020304" pitchFamily="18" charset="0"/>
              </a:rPr>
              <a:t>+Ze</a:t>
            </a:r>
            <a:endParaRPr lang="pt-PT" altLang="en-US" sz="1800" dirty="0">
              <a:solidFill>
                <a:schemeClr val="bg2"/>
              </a:solidFill>
              <a:latin typeface="Times New Roman" panose="02020603050405020304" pitchFamily="18" charset="0"/>
            </a:endParaRPr>
          </a:p>
        </p:txBody>
      </p:sp>
      <p:sp>
        <p:nvSpPr>
          <p:cNvPr id="19468" name="Oval 20"/>
          <p:cNvSpPr>
            <a:spLocks noChangeArrowheads="1"/>
          </p:cNvSpPr>
          <p:nvPr/>
        </p:nvSpPr>
        <p:spPr bwMode="auto">
          <a:xfrm>
            <a:off x="2811463" y="3355975"/>
            <a:ext cx="230187" cy="228600"/>
          </a:xfrm>
          <a:prstGeom prst="ellipse">
            <a:avLst/>
          </a:prstGeom>
          <a:solidFill>
            <a:srgbClr val="FFFF00"/>
          </a:solidFill>
          <a:ln w="9525">
            <a:solidFill>
              <a:srgbClr val="FFFF00"/>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pt-BR" altLang="en-US" sz="1800"/>
          </a:p>
        </p:txBody>
      </p:sp>
      <p:sp>
        <p:nvSpPr>
          <p:cNvPr id="19469" name="Text Box 21"/>
          <p:cNvSpPr txBox="1">
            <a:spLocks noChangeArrowheads="1"/>
          </p:cNvSpPr>
          <p:nvPr/>
        </p:nvSpPr>
        <p:spPr bwMode="auto">
          <a:xfrm>
            <a:off x="2720975" y="3284538"/>
            <a:ext cx="762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en-US" sz="1600">
                <a:solidFill>
                  <a:schemeClr val="bg2"/>
                </a:solidFill>
                <a:latin typeface="Times New Roman" panose="02020603050405020304" pitchFamily="18" charset="0"/>
              </a:rPr>
              <a:t>+e</a:t>
            </a:r>
            <a:endParaRPr lang="pt-PT" altLang="en-US" sz="1600">
              <a:solidFill>
                <a:schemeClr val="bg2"/>
              </a:solidFill>
              <a:latin typeface="Times New Roman" panose="02020603050405020304" pitchFamily="18" charset="0"/>
            </a:endParaRPr>
          </a:p>
        </p:txBody>
      </p:sp>
      <p:sp>
        <p:nvSpPr>
          <p:cNvPr id="19470" name="Line 22"/>
          <p:cNvSpPr>
            <a:spLocks noChangeShapeType="1"/>
          </p:cNvSpPr>
          <p:nvPr/>
        </p:nvSpPr>
        <p:spPr bwMode="auto">
          <a:xfrm>
            <a:off x="3497263" y="3051175"/>
            <a:ext cx="0" cy="6096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71" name="Text Box 23"/>
          <p:cNvSpPr txBox="1">
            <a:spLocks noChangeArrowheads="1"/>
          </p:cNvSpPr>
          <p:nvPr/>
        </p:nvSpPr>
        <p:spPr bwMode="auto">
          <a:xfrm>
            <a:off x="3573463" y="3171825"/>
            <a:ext cx="609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en-US" sz="1600">
                <a:solidFill>
                  <a:schemeClr val="bg2"/>
                </a:solidFill>
                <a:latin typeface="Times New Roman" panose="02020603050405020304" pitchFamily="18" charset="0"/>
              </a:rPr>
              <a:t>x</a:t>
            </a:r>
            <a:endParaRPr lang="pt-PT" altLang="en-US" sz="1600">
              <a:solidFill>
                <a:schemeClr val="bg2"/>
              </a:solidFill>
              <a:latin typeface="Times New Roman" panose="02020603050405020304" pitchFamily="18" charset="0"/>
            </a:endParaRPr>
          </a:p>
        </p:txBody>
      </p:sp>
    </p:spTree>
  </p:cSld>
  <p:clrMapOvr>
    <a:masterClrMapping/>
  </p:clrMapOvr>
  <p:transition>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p:cNvSpPr>
            <a:spLocks noChangeArrowheads="1"/>
          </p:cNvSpPr>
          <p:nvPr/>
        </p:nvSpPr>
        <p:spPr bwMode="auto">
          <a:xfrm>
            <a:off x="849313" y="3716338"/>
            <a:ext cx="8712200" cy="2233612"/>
          </a:xfrm>
          <a:prstGeom prst="rect">
            <a:avLst/>
          </a:prstGeom>
          <a:solidFill>
            <a:srgbClr val="E0E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pt-BR" altLang="en-US" sz="1800"/>
          </a:p>
        </p:txBody>
      </p:sp>
      <p:sp>
        <p:nvSpPr>
          <p:cNvPr id="21507" name="Rectangle 4"/>
          <p:cNvSpPr>
            <a:spLocks noChangeArrowheads="1"/>
          </p:cNvSpPr>
          <p:nvPr/>
        </p:nvSpPr>
        <p:spPr bwMode="auto">
          <a:xfrm>
            <a:off x="415925" y="1484313"/>
            <a:ext cx="9001125" cy="309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r>
              <a:rPr lang="pt-BR" altLang="en-US" sz="2200" b="0">
                <a:solidFill>
                  <a:schemeClr val="bg2"/>
                </a:solidFill>
                <a:latin typeface="Times New Roman" panose="02020603050405020304" pitchFamily="18" charset="0"/>
              </a:rPr>
              <a:t>Esta era a concepção do átomo no começo do século XX.</a:t>
            </a:r>
          </a:p>
          <a:p>
            <a:pPr eaLnBrk="1" hangingPunct="1"/>
            <a:r>
              <a:rPr lang="pt-BR" altLang="en-US" sz="2200" b="0">
                <a:solidFill>
                  <a:schemeClr val="bg2"/>
                </a:solidFill>
                <a:latin typeface="Times New Roman" panose="02020603050405020304" pitchFamily="18" charset="0"/>
              </a:rPr>
              <a:t>Enquanto isto, vamos rever outras noções científicas da época.</a:t>
            </a:r>
          </a:p>
          <a:p>
            <a:pPr eaLnBrk="1" hangingPunct="1"/>
            <a:r>
              <a:rPr lang="pt-BR" altLang="en-US" sz="2200" b="0">
                <a:solidFill>
                  <a:schemeClr val="bg2"/>
                </a:solidFill>
                <a:latin typeface="Times New Roman" panose="02020603050405020304" pitchFamily="18" charset="0"/>
              </a:rPr>
              <a:t>Nos séculos XVII e XVIII a natureza da luz não estava ainda bem estabelecida.  </a:t>
            </a:r>
          </a:p>
          <a:p>
            <a:pPr eaLnBrk="1" hangingPunct="1"/>
            <a:r>
              <a:rPr lang="pt-BR" altLang="en-US" sz="2200" b="0">
                <a:solidFill>
                  <a:schemeClr val="bg2"/>
                </a:solidFill>
                <a:latin typeface="Times New Roman" panose="02020603050405020304" pitchFamily="18" charset="0"/>
              </a:rPr>
              <a:t>Havia uma cisão entre duas correntes. </a:t>
            </a:r>
          </a:p>
          <a:p>
            <a:pPr eaLnBrk="1" hangingPunct="1">
              <a:buFont typeface="Wingdings" panose="05000000000000000000" pitchFamily="2" charset="2"/>
              <a:buNone/>
            </a:pPr>
            <a:endParaRPr lang="pt-BR" altLang="en-US" sz="2200" b="0">
              <a:solidFill>
                <a:schemeClr val="bg2"/>
              </a:solidFill>
              <a:latin typeface="Times New Roman" panose="02020603050405020304" pitchFamily="18" charset="0"/>
            </a:endParaRPr>
          </a:p>
          <a:p>
            <a:pPr eaLnBrk="1" hangingPunct="1">
              <a:buFont typeface="Wingdings" panose="05000000000000000000" pitchFamily="2" charset="2"/>
              <a:buNone/>
            </a:pPr>
            <a:r>
              <a:rPr lang="pt-BR" altLang="en-US" sz="2200" b="0">
                <a:solidFill>
                  <a:schemeClr val="bg2"/>
                </a:solidFill>
                <a:latin typeface="Times New Roman" panose="02020603050405020304" pitchFamily="18" charset="0"/>
              </a:rPr>
              <a:t>        Por um lado,</a:t>
            </a:r>
          </a:p>
          <a:p>
            <a:pPr eaLnBrk="1" hangingPunct="1">
              <a:buFont typeface="Wingdings" panose="05000000000000000000" pitchFamily="2" charset="2"/>
              <a:buNone/>
            </a:pPr>
            <a:r>
              <a:rPr lang="pt-BR" altLang="en-US" sz="2200" b="0">
                <a:solidFill>
                  <a:schemeClr val="bg2"/>
                </a:solidFill>
                <a:latin typeface="Times New Roman" panose="02020603050405020304" pitchFamily="18" charset="0"/>
              </a:rPr>
              <a:t>        Isaac Newton </a:t>
            </a:r>
            <a:r>
              <a:rPr lang="pt-BR" altLang="en-US" sz="2200">
                <a:solidFill>
                  <a:schemeClr val="bg2"/>
                </a:solidFill>
                <a:latin typeface="Times New Roman" panose="02020603050405020304" pitchFamily="18" charset="0"/>
              </a:rPr>
              <a:t>(1642-1727)</a:t>
            </a:r>
            <a:r>
              <a:rPr lang="pt-BR" altLang="en-US" sz="2200" b="0">
                <a:solidFill>
                  <a:schemeClr val="bg2"/>
                </a:solidFill>
                <a:latin typeface="Times New Roman" panose="02020603050405020304" pitchFamily="18" charset="0"/>
              </a:rPr>
              <a:t> defendia um modelo corpuscular para a luz e, de outro lado, </a:t>
            </a:r>
          </a:p>
          <a:p>
            <a:pPr eaLnBrk="1" hangingPunct="1">
              <a:buFont typeface="Wingdings" panose="05000000000000000000" pitchFamily="2" charset="2"/>
              <a:buNone/>
            </a:pPr>
            <a:r>
              <a:rPr lang="pt-BR" altLang="en-US" sz="2200" b="0">
                <a:solidFill>
                  <a:schemeClr val="bg2"/>
                </a:solidFill>
                <a:latin typeface="Times New Roman" panose="02020603050405020304" pitchFamily="18" charset="0"/>
              </a:rPr>
              <a:t>        Christian Huygens </a:t>
            </a:r>
            <a:r>
              <a:rPr lang="pt-BR" altLang="en-US" sz="2200">
                <a:solidFill>
                  <a:schemeClr val="bg2"/>
                </a:solidFill>
                <a:latin typeface="Times New Roman" panose="02020603050405020304" pitchFamily="18" charset="0"/>
              </a:rPr>
              <a:t>(1629 - 1695) </a:t>
            </a:r>
            <a:r>
              <a:rPr lang="pt-BR" altLang="en-US" sz="2200" b="0">
                <a:solidFill>
                  <a:schemeClr val="bg2"/>
                </a:solidFill>
                <a:latin typeface="Times New Roman" panose="02020603050405020304" pitchFamily="18" charset="0"/>
              </a:rPr>
              <a:t>defendia um modelo ondulatório, embora nem suspeitasse da sua natureza eletromagnética. </a:t>
            </a:r>
          </a:p>
        </p:txBody>
      </p:sp>
      <p:pic>
        <p:nvPicPr>
          <p:cNvPr id="21508" name="Picture 5" descr="Mod. Atômico.bmp (221574 bytes)"/>
          <p:cNvPicPr>
            <a:picLocks noChangeAspect="1" noChangeArrowheads="1"/>
          </p:cNvPicPr>
          <p:nvPr/>
        </p:nvPicPr>
        <p:blipFill>
          <a:blip r:embed="rId3">
            <a:extLst>
              <a:ext uri="{28A0092B-C50C-407E-A947-70E740481C1C}">
                <a14:useLocalDpi xmlns:a14="http://schemas.microsoft.com/office/drawing/2010/main" val="0"/>
              </a:ext>
            </a:extLst>
          </a:blip>
          <a:srcRect r="42525" b="6996"/>
          <a:stretch>
            <a:fillRect/>
          </a:stretch>
        </p:blipFill>
        <p:spPr bwMode="auto">
          <a:xfrm>
            <a:off x="8094663" y="620713"/>
            <a:ext cx="1395412" cy="143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edge/>
  </p:transition>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PT"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PT" sz="1800" b="1"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4341</TotalTime>
  <Words>2027</Words>
  <Application>Microsoft Office PowerPoint</Application>
  <PresentationFormat>Papel A4 (210 x 297 mm)</PresentationFormat>
  <Paragraphs>136</Paragraphs>
  <Slides>21</Slides>
  <Notes>21</Notes>
  <HiddenSlides>0</HiddenSlides>
  <MMClips>0</MMClips>
  <ScaleCrop>false</ScaleCrop>
  <HeadingPairs>
    <vt:vector size="8" baseType="variant">
      <vt:variant>
        <vt:lpstr>Fontes usadas</vt:lpstr>
      </vt:variant>
      <vt:variant>
        <vt:i4>5</vt:i4>
      </vt:variant>
      <vt:variant>
        <vt:lpstr>Tema</vt:lpstr>
      </vt:variant>
      <vt:variant>
        <vt:i4>1</vt:i4>
      </vt:variant>
      <vt:variant>
        <vt:lpstr>Servidores OLE inseridos</vt:lpstr>
      </vt:variant>
      <vt:variant>
        <vt:i4>2</vt:i4>
      </vt:variant>
      <vt:variant>
        <vt:lpstr>Títulos de slides</vt:lpstr>
      </vt:variant>
      <vt:variant>
        <vt:i4>21</vt:i4>
      </vt:variant>
    </vt:vector>
  </HeadingPairs>
  <TitlesOfParts>
    <vt:vector size="29" baseType="lpstr">
      <vt:lpstr>Arial</vt:lpstr>
      <vt:lpstr>Arial Black</vt:lpstr>
      <vt:lpstr>Symbol</vt:lpstr>
      <vt:lpstr>Times New Roman</vt:lpstr>
      <vt:lpstr>Wingdings</vt:lpstr>
      <vt:lpstr>Pixel</vt:lpstr>
      <vt:lpstr>Equation</vt:lpstr>
      <vt:lpstr>Equation.3</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O Efeito Foto-Elétrico </vt:lpstr>
      <vt:lpstr>Dualidade Onda - Partícula: Mecânica Quântica </vt:lpstr>
      <vt:lpstr>Apresentação do PowerPoint</vt:lpstr>
      <vt:lpstr>Apresentação do PowerPoint</vt:lpstr>
    </vt:vector>
  </TitlesOfParts>
  <Company>usp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Curso de Dispositivos Semicondutores</dc:title>
  <dc:creator>regiane</dc:creator>
  <cp:lastModifiedBy>Murilo Araujo Romero</cp:lastModifiedBy>
  <cp:revision>565</cp:revision>
  <dcterms:created xsi:type="dcterms:W3CDTF">2004-07-15T19:06:38Z</dcterms:created>
  <dcterms:modified xsi:type="dcterms:W3CDTF">2023-08-27T22:36:17Z</dcterms:modified>
</cp:coreProperties>
</file>