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5260" y="914877"/>
            <a:ext cx="8825658" cy="2677648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Síntese do diagnóstico com trabalhadores da Ambev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7431" y="4417453"/>
            <a:ext cx="9916732" cy="1352281"/>
          </a:xfrm>
        </p:spPr>
        <p:txBody>
          <a:bodyPr>
            <a:norm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Sociologia Aplicada à Administração - </a:t>
            </a:r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diurno</a:t>
            </a: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FEA-RP – USP – André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rogero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Guilherme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marinzek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laura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furtado,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amaral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semestre de 2017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504" y="4628075"/>
            <a:ext cx="2283318" cy="228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4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Trabalhadores entrevistados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580" y="2356833"/>
            <a:ext cx="11178862" cy="4262907"/>
          </a:xfrm>
        </p:spPr>
        <p:txBody>
          <a:bodyPr/>
          <a:lstStyle/>
          <a:p>
            <a:r>
              <a:rPr lang="pt-BR" dirty="0"/>
              <a:t>Março e abril de 2017: elaboração da entrevista em sala de aula</a:t>
            </a:r>
          </a:p>
          <a:p>
            <a:r>
              <a:rPr lang="pt-BR" dirty="0"/>
              <a:t>Abril de 2017: visitas dos grupos à Ambev para realização da entrevista</a:t>
            </a:r>
          </a:p>
          <a:p>
            <a:r>
              <a:rPr lang="pt-BR" dirty="0"/>
              <a:t>Grupos de 4 alunos</a:t>
            </a:r>
          </a:p>
          <a:p>
            <a:r>
              <a:rPr lang="pt-BR" dirty="0"/>
              <a:t>Visitas previamente agendadas sob coordenação do Sr. Gustavo</a:t>
            </a:r>
          </a:p>
          <a:p>
            <a:r>
              <a:rPr lang="pt-BR" dirty="0"/>
              <a:t>Trabalhadores entrevistados:</a:t>
            </a:r>
          </a:p>
          <a:p>
            <a:pPr marL="457200" lvl="1" indent="0">
              <a:buNone/>
            </a:pPr>
            <a:r>
              <a:rPr lang="pt-BR" dirty="0"/>
              <a:t>Vendas - interno					marketing </a:t>
            </a:r>
          </a:p>
          <a:p>
            <a:pPr marL="457200" lvl="1" indent="0">
              <a:buNone/>
            </a:pPr>
            <a:r>
              <a:rPr lang="pt-BR" dirty="0"/>
              <a:t>Gerentes 				</a:t>
            </a:r>
            <a:r>
              <a:rPr lang="pt-BR" dirty="0">
                <a:solidFill>
                  <a:schemeClr val="bg1"/>
                </a:solidFill>
              </a:rPr>
              <a:t>Diretoria/gerência</a:t>
            </a:r>
          </a:p>
          <a:p>
            <a:pPr marL="457200" lvl="1" indent="0">
              <a:buNone/>
            </a:pPr>
            <a:r>
              <a:rPr lang="pt-BR" dirty="0" err="1"/>
              <a:t>Logiística</a:t>
            </a:r>
            <a:r>
              <a:rPr lang="pt-BR" dirty="0"/>
              <a:t>		</a:t>
            </a:r>
            <a:r>
              <a:rPr lang="pt-BR" dirty="0">
                <a:solidFill>
                  <a:schemeClr val="bg1"/>
                </a:solidFill>
              </a:rPr>
              <a:t>Serviço Social</a:t>
            </a:r>
          </a:p>
          <a:p>
            <a:pPr marL="457200" lvl="1" indent="0">
              <a:buNone/>
            </a:pPr>
            <a:r>
              <a:rPr lang="pt-BR" dirty="0"/>
              <a:t>Financeiro 					</a:t>
            </a:r>
            <a:r>
              <a:rPr lang="pt-BR" dirty="0">
                <a:solidFill>
                  <a:schemeClr val="bg1"/>
                </a:solidFill>
              </a:rPr>
              <a:t>SESMT</a:t>
            </a:r>
          </a:p>
          <a:p>
            <a:pPr marL="457200" lvl="1" indent="0">
              <a:buNone/>
            </a:pPr>
            <a:r>
              <a:rPr lang="pt-BR" dirty="0"/>
              <a:t>Vendas – apuração de resultados						</a:t>
            </a:r>
            <a:r>
              <a:rPr lang="pt-BR" dirty="0">
                <a:solidFill>
                  <a:schemeClr val="bg1"/>
                </a:solidFill>
              </a:rPr>
              <a:t>Enfermagem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800100" y="4775200"/>
            <a:ext cx="354854" cy="279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21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Categorias analisadas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51" y="2343955"/>
            <a:ext cx="5245846" cy="414699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2800" dirty="0"/>
              <a:t>Organização do trabalho</a:t>
            </a:r>
          </a:p>
          <a:p>
            <a:r>
              <a:rPr lang="pt-BR" sz="2800" dirty="0"/>
              <a:t>Relações de trabalho</a:t>
            </a:r>
          </a:p>
          <a:p>
            <a:r>
              <a:rPr lang="pt-BR" sz="2800" dirty="0"/>
              <a:t>Carga de trabalho</a:t>
            </a:r>
          </a:p>
          <a:p>
            <a:r>
              <a:rPr lang="pt-BR" sz="2800" dirty="0"/>
              <a:t>Ritmo de trabalho</a:t>
            </a:r>
          </a:p>
          <a:p>
            <a:r>
              <a:rPr lang="pt-BR" sz="2800" dirty="0"/>
              <a:t>Salários</a:t>
            </a:r>
          </a:p>
          <a:p>
            <a:r>
              <a:rPr lang="pt-BR" sz="2800" dirty="0"/>
              <a:t>Terceirização 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56951" y="2331076"/>
            <a:ext cx="5245846" cy="4146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Jornada de trabalho</a:t>
            </a:r>
          </a:p>
          <a:p>
            <a:r>
              <a:rPr lang="pt-BR" sz="2800" dirty="0"/>
              <a:t>Rotatividade</a:t>
            </a:r>
          </a:p>
          <a:p>
            <a:r>
              <a:rPr lang="pt-BR" sz="2800" dirty="0"/>
              <a:t>Formas de controle do trabalho</a:t>
            </a:r>
          </a:p>
          <a:p>
            <a:r>
              <a:rPr lang="pt-BR" sz="2800" dirty="0"/>
              <a:t>Equilíbrio trabalho-vida privada</a:t>
            </a:r>
          </a:p>
          <a:p>
            <a:r>
              <a:rPr lang="pt-BR" sz="2800" dirty="0"/>
              <a:t>Saúde física e psíquica</a:t>
            </a:r>
          </a:p>
        </p:txBody>
      </p:sp>
    </p:spTree>
    <p:extLst>
      <p:ext uri="{BB962C8B-B14F-4D97-AF65-F5344CB8AC3E}">
        <p14:creationId xmlns:p14="http://schemas.microsoft.com/office/powerpoint/2010/main" val="392535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Pontos positivos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499"/>
            <a:ext cx="10487547" cy="35783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t-BR" sz="2200" dirty="0"/>
              <a:t>Flexibilidade na rotina de trabalho, cotidiano entre reuniões e compromissos.</a:t>
            </a:r>
          </a:p>
          <a:p>
            <a:r>
              <a:rPr lang="pt-BR" sz="2200" dirty="0"/>
              <a:t>Autonomia e liberdade como líder para sugerir e opinar sobre diversos assuntos.</a:t>
            </a:r>
          </a:p>
          <a:p>
            <a:r>
              <a:rPr lang="pt-BR" sz="2200" dirty="0"/>
              <a:t>Relacionamento informal amigável com subordinados e líderes.</a:t>
            </a:r>
          </a:p>
          <a:p>
            <a:r>
              <a:rPr lang="pt-BR" sz="2200" dirty="0"/>
              <a:t>Políticas de metas motivadoras e claras.</a:t>
            </a:r>
          </a:p>
          <a:p>
            <a:r>
              <a:rPr lang="pt-BR" sz="2200" dirty="0"/>
              <a:t>Sentem estabilidade no emprego.</a:t>
            </a:r>
          </a:p>
          <a:p>
            <a:r>
              <a:rPr lang="pt-BR" sz="2200" dirty="0"/>
              <a:t>Benefícios completos, vistos como um diferencial pelos funcionários.</a:t>
            </a:r>
          </a:p>
          <a:p>
            <a:r>
              <a:rPr lang="pt-BR" sz="2200" dirty="0"/>
              <a:t>Não há punição desnecessária ou injusta sem antes orientação.</a:t>
            </a:r>
          </a:p>
          <a:p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64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8436" y="883517"/>
            <a:ext cx="9367085" cy="706964"/>
          </a:xfrm>
        </p:spPr>
        <p:txBody>
          <a:bodyPr/>
          <a:lstStyle/>
          <a:p>
            <a:r>
              <a:rPr lang="pt-BR" b="1" dirty="0"/>
              <a:t>Pontos positivos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3" y="2370428"/>
            <a:ext cx="11639006" cy="408260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2200" dirty="0"/>
              <a:t>Ambiente amigável</a:t>
            </a:r>
          </a:p>
          <a:p>
            <a:r>
              <a:rPr lang="pt-BR" sz="2200" dirty="0"/>
              <a:t>Vários benefícios como plano de saúde, 14º salário, seguro de vida, previdência privada</a:t>
            </a:r>
            <a:r>
              <a:rPr lang="pt-BR" sz="2200"/>
              <a:t>, bolsas...</a:t>
            </a:r>
            <a:endParaRPr lang="pt-BR" sz="2200" dirty="0"/>
          </a:p>
          <a:p>
            <a:endParaRPr lang="pt-BR" sz="2200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14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Pontos a melhorar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549" y="2511381"/>
            <a:ext cx="11140226" cy="39409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2200" dirty="0"/>
              <a:t>Insatisfação por não conseguir cumprir todas as tarefas durante a jornada de trabalho</a:t>
            </a:r>
          </a:p>
          <a:p>
            <a:r>
              <a:rPr lang="pt-BR" sz="2200" dirty="0"/>
              <a:t>Sobrecarga devido a prazos corporativos, mais intensa que em outros lugares</a:t>
            </a:r>
          </a:p>
          <a:p>
            <a:r>
              <a:rPr lang="pt-BR" sz="2200" dirty="0"/>
              <a:t>Ausência na família por causa do trabalho (principalmente durante os finais de semana)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94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Insatisfação por não conseguir cumprir todas as tarefas durante a jornada de trabalho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Equacionar as metas adequando à jornada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Gerente regional dos gerentes de gestão</a:t>
            </a:r>
          </a:p>
        </p:txBody>
      </p:sp>
    </p:spTree>
    <p:extLst>
      <p:ext uri="{BB962C8B-B14F-4D97-AF65-F5344CB8AC3E}">
        <p14:creationId xmlns:p14="http://schemas.microsoft.com/office/powerpoint/2010/main" val="87102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000" dirty="0"/>
              <a:t>Sobrecarga devido a prazos corporativos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220490" cy="3064282"/>
          </a:xfrm>
        </p:spPr>
        <p:txBody>
          <a:bodyPr>
            <a:noAutofit/>
          </a:bodyPr>
          <a:lstStyle/>
          <a:p>
            <a:r>
              <a:rPr lang="pt-BR" sz="2000" dirty="0"/>
              <a:t>Equacionar prazos, ou carga de trabalho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Gerente regional dos gerentes de gestão</a:t>
            </a:r>
          </a:p>
        </p:txBody>
      </p:sp>
    </p:spTree>
    <p:extLst>
      <p:ext uri="{BB962C8B-B14F-4D97-AF65-F5344CB8AC3E}">
        <p14:creationId xmlns:p14="http://schemas.microsoft.com/office/powerpoint/2010/main" val="263765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SUGESTÕES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PROBLEMA	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Ausência na família por causa do trabalho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SUGESTÃO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246616" cy="3260225"/>
          </a:xfrm>
        </p:spPr>
        <p:txBody>
          <a:bodyPr>
            <a:normAutofit/>
          </a:bodyPr>
          <a:lstStyle/>
          <a:p>
            <a:r>
              <a:rPr lang="pt-BR" sz="2400" dirty="0"/>
              <a:t>Equacionar jornada de trabalho, ou repensar métodos usados na hora de cumprir a jornada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RESPONSÁVEL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Gerente regional dos gerentes de gestão</a:t>
            </a:r>
          </a:p>
        </p:txBody>
      </p:sp>
    </p:spTree>
    <p:extLst>
      <p:ext uri="{BB962C8B-B14F-4D97-AF65-F5344CB8AC3E}">
        <p14:creationId xmlns:p14="http://schemas.microsoft.com/office/powerpoint/2010/main" val="2647836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345</TotalTime>
  <Words>327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Íon - Sala da Diretoria</vt:lpstr>
      <vt:lpstr>Síntese do diagnóstico com trabalhadores da Ambev</vt:lpstr>
      <vt:lpstr>Trabalhadores entrevistados</vt:lpstr>
      <vt:lpstr>Categorias analisadas</vt:lpstr>
      <vt:lpstr>Pontos positivos </vt:lpstr>
      <vt:lpstr>Pontos positivos</vt:lpstr>
      <vt:lpstr>Pontos a melhorar</vt:lpstr>
      <vt:lpstr>SUGESTÕES</vt:lpstr>
      <vt:lpstr>SUGESTÕES</vt:lpstr>
      <vt:lpstr>SUGESTÕES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Síntese do diagnóstico com trabalhadores da Mater</dc:title>
  <dc:creator>Valquiria Padilha</dc:creator>
  <cp:lastModifiedBy>Valquiria Padilha</cp:lastModifiedBy>
  <cp:revision>39</cp:revision>
  <dcterms:created xsi:type="dcterms:W3CDTF">2015-05-13T19:43:02Z</dcterms:created>
  <dcterms:modified xsi:type="dcterms:W3CDTF">2017-05-08T20:50:51Z</dcterms:modified>
</cp:coreProperties>
</file>