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95" r:id="rId12"/>
    <p:sldId id="270" r:id="rId13"/>
    <p:sldId id="271" r:id="rId14"/>
    <p:sldId id="272" r:id="rId15"/>
    <p:sldId id="289" r:id="rId16"/>
    <p:sldId id="273" r:id="rId17"/>
    <p:sldId id="274" r:id="rId18"/>
    <p:sldId id="275" r:id="rId19"/>
    <p:sldId id="290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91" r:id="rId28"/>
    <p:sldId id="292" r:id="rId29"/>
    <p:sldId id="293" r:id="rId30"/>
    <p:sldId id="284" r:id="rId31"/>
    <p:sldId id="285" r:id="rId32"/>
    <p:sldId id="294" r:id="rId33"/>
    <p:sldId id="296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558CB-C3AE-4B90-A917-A6EE0B963D09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EA25D-8D25-413E-85E0-CDC7E200D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14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2283-9657-433B-B0BB-290AAF462B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84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EDA1-E1D1-4038-9B18-5F6C4D065194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617F-2282-4FC0-846F-C52B4CAF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9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EDA1-E1D1-4038-9B18-5F6C4D065194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617F-2282-4FC0-846F-C52B4CAF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44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EDA1-E1D1-4038-9B18-5F6C4D065194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617F-2282-4FC0-846F-C52B4CAF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92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EDA1-E1D1-4038-9B18-5F6C4D065194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617F-2282-4FC0-846F-C52B4CAF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29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EDA1-E1D1-4038-9B18-5F6C4D065194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617F-2282-4FC0-846F-C52B4CAF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5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EDA1-E1D1-4038-9B18-5F6C4D065194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617F-2282-4FC0-846F-C52B4CAF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93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EDA1-E1D1-4038-9B18-5F6C4D065194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617F-2282-4FC0-846F-C52B4CAF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96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EDA1-E1D1-4038-9B18-5F6C4D065194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617F-2282-4FC0-846F-C52B4CAF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30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EDA1-E1D1-4038-9B18-5F6C4D065194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617F-2282-4FC0-846F-C52B4CAF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40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EDA1-E1D1-4038-9B18-5F6C4D065194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617F-2282-4FC0-846F-C52B4CAF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93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EDA1-E1D1-4038-9B18-5F6C4D065194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617F-2282-4FC0-846F-C52B4CAF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95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FEDA1-E1D1-4038-9B18-5F6C4D065194}" type="datetimeFigureOut">
              <a:rPr lang="pt-BR" smtClean="0"/>
              <a:t>25/10/2021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C617F-2282-4FC0-846F-C52B4CAF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13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69096"/>
            <a:ext cx="11996382" cy="1533107"/>
          </a:xfrm>
        </p:spPr>
        <p:txBody>
          <a:bodyPr>
            <a:noAutofit/>
          </a:bodyPr>
          <a:lstStyle/>
          <a:p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COMO ANDA O MERCADO DE BIORREMEDIAÇÃO ?</a:t>
            </a:r>
            <a:endParaRPr lang="pt-BR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4078" y="3828685"/>
            <a:ext cx="11408225" cy="2790479"/>
          </a:xfrm>
        </p:spPr>
        <p:txBody>
          <a:bodyPr>
            <a:normAutofit fontScale="85000" lnSpcReduction="20000"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Profa. Dra. </a:t>
            </a:r>
            <a:r>
              <a:rPr lang="pt-B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Elidamar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Nunes</a:t>
            </a:r>
          </a:p>
          <a:p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Escola de Artes Ciências e Humanidades-EACH/USP-SP</a:t>
            </a:r>
          </a:p>
          <a:p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Engenharia de Telecomunicações e Controle-POLI/USP-SP</a:t>
            </a:r>
            <a:endParaRPr lang="pt-BR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pt-BR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Retrovirologia</a:t>
            </a:r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/UNIFESP-SP </a:t>
            </a:r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9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elidamarnunes@usp.br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São Paulo, 25 de Outubro de 2021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1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6619164"/>
            <a:ext cx="12192000" cy="2405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1" y="-38364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592497" y="300947"/>
            <a:ext cx="9007003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Disciplina: ACH5527-Biorremediação</a:t>
            </a: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Aula: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08</a:t>
            </a: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10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7.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0" y="2537138"/>
            <a:ext cx="11448111" cy="116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83792" y="3154182"/>
            <a:ext cx="5522089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pt-BR" sz="2000" b="1" dirty="0" smtClean="0"/>
              <a:t>https://www.youtube.com/watch?v=sPgLJrk0sGQ</a:t>
            </a:r>
            <a:endParaRPr lang="pt-BR" sz="20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672059" y="386845"/>
            <a:ext cx="6545553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pt-BR" b="1" dirty="0" smtClean="0"/>
              <a:t>VÍDEO – </a:t>
            </a:r>
            <a:r>
              <a:rPr lang="pt-BR" b="1" dirty="0" err="1" smtClean="0"/>
              <a:t>Biorremediação</a:t>
            </a:r>
            <a:r>
              <a:rPr lang="pt-BR" b="1" dirty="0" smtClean="0"/>
              <a:t> 3´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9819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12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8.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6" y="2318197"/>
            <a:ext cx="11121141" cy="12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13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9.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4" y="2524260"/>
            <a:ext cx="11683189" cy="13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14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10.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7" y="1579428"/>
            <a:ext cx="11889865" cy="244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15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10.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0" y="1662830"/>
            <a:ext cx="10058400" cy="356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16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11.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" y="2253803"/>
            <a:ext cx="11968998" cy="14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17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12.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4" y="2550018"/>
            <a:ext cx="11742190" cy="13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18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13.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" y="1841680"/>
            <a:ext cx="11635427" cy="26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19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13.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3" y="1906074"/>
            <a:ext cx="11288923" cy="28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39034" y="333951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MÉTODOS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10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717F7B-22DE-4D87-B53D-AACB15DBBF41}" type="slidenum">
              <a:rPr lang="pt-BR" altLang="pt-BR" sz="1400"/>
              <a:pPr/>
              <a:t>2</a:t>
            </a:fld>
            <a:endParaRPr lang="pt-BR" altLang="pt-BR" sz="140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6619164"/>
            <a:ext cx="12192000" cy="2405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2563" y="1599251"/>
            <a:ext cx="1134687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5763" indent="-385763">
              <a:lnSpc>
                <a:spcPct val="150000"/>
              </a:lnSpc>
              <a:buFontTx/>
              <a:buAutoNum type="arabicPeriod"/>
              <a:defRPr/>
            </a:pPr>
            <a:r>
              <a:rPr lang="pt-BR" sz="2800" b="1" dirty="0" smtClean="0"/>
              <a:t>Apresentação-aula, pesquisa detalhada das principais empresas de </a:t>
            </a:r>
            <a:r>
              <a:rPr lang="pt-BR" sz="2800" b="1" dirty="0" err="1" smtClean="0"/>
              <a:t>biorremediação</a:t>
            </a:r>
            <a:r>
              <a:rPr lang="pt-BR" sz="2800" b="1" dirty="0" smtClean="0"/>
              <a:t> no Brasil (essenciais = conhecimento);</a:t>
            </a:r>
          </a:p>
          <a:p>
            <a:pPr>
              <a:lnSpc>
                <a:spcPct val="150000"/>
              </a:lnSpc>
              <a:defRPr/>
            </a:pPr>
            <a:r>
              <a:rPr lang="pt-BR" sz="2800" b="1" dirty="0" smtClean="0"/>
              <a:t>2.  Vídeo-prática de conteúdo (essenciais = fixação);</a:t>
            </a:r>
          </a:p>
          <a:p>
            <a:pPr>
              <a:lnSpc>
                <a:spcPct val="150000"/>
              </a:lnSpc>
              <a:defRPr/>
            </a:pPr>
            <a:r>
              <a:rPr lang="pt-BR" sz="2800" b="1" dirty="0" smtClean="0"/>
              <a:t>3.  </a:t>
            </a:r>
            <a:r>
              <a:rPr lang="pt-BR" sz="2800" b="1" dirty="0" err="1" smtClean="0"/>
              <a:t>Paper</a:t>
            </a:r>
            <a:r>
              <a:rPr lang="pt-BR" sz="2800" b="1" dirty="0" smtClean="0"/>
              <a:t> científico (essenciais = ativar mecanismos busca científica)</a:t>
            </a: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20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14.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8" y="2439849"/>
            <a:ext cx="11859929" cy="10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21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15.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2" y="2358888"/>
            <a:ext cx="11678819" cy="18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22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16.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1" y="2356834"/>
            <a:ext cx="11788071" cy="17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23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17.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7" y="1345189"/>
            <a:ext cx="11265487" cy="48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24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18.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6" y="2537139"/>
            <a:ext cx="11956960" cy="13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25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19.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5" y="2331076"/>
            <a:ext cx="11918385" cy="16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26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20.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" y="2163651"/>
            <a:ext cx="11870831" cy="22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27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20.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0" y="1368300"/>
            <a:ext cx="10486365" cy="51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28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20.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0" y="1535489"/>
            <a:ext cx="10058400" cy="47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29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20.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9" y="2099256"/>
            <a:ext cx="11631258" cy="232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3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OBJETIVOS – AO FINAL ...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69819" y="1985879"/>
            <a:ext cx="96012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5763" indent="-385763">
              <a:lnSpc>
                <a:spcPct val="150000"/>
              </a:lnSpc>
              <a:buFontTx/>
              <a:buAutoNum type="arabicPeriod"/>
              <a:defRPr/>
            </a:pPr>
            <a:r>
              <a:rPr lang="pt-BR" sz="2400" b="1" dirty="0" smtClean="0"/>
              <a:t>Quais as principais empresas de </a:t>
            </a:r>
            <a:r>
              <a:rPr lang="pt-BR" sz="2400" b="1" dirty="0" err="1" smtClean="0"/>
              <a:t>Biorremediação</a:t>
            </a:r>
            <a:r>
              <a:rPr lang="pt-BR" sz="2400" b="1" dirty="0" smtClean="0"/>
              <a:t> no Brasil ?</a:t>
            </a:r>
          </a:p>
          <a:p>
            <a:pPr marL="385763" indent="-385763">
              <a:lnSpc>
                <a:spcPct val="150000"/>
              </a:lnSpc>
              <a:buFontTx/>
              <a:buAutoNum type="arabicPeriod"/>
              <a:defRPr/>
            </a:pPr>
            <a:r>
              <a:rPr lang="pt-BR" sz="2400" b="1" dirty="0" smtClean="0"/>
              <a:t>Quais métodos/conceitos fundamentais tecnológicos-fontes ?</a:t>
            </a:r>
          </a:p>
          <a:p>
            <a:pPr marL="385763" indent="-385763">
              <a:lnSpc>
                <a:spcPct val="150000"/>
              </a:lnSpc>
              <a:buFontTx/>
              <a:buAutoNum type="arabicPeriod"/>
              <a:defRPr/>
            </a:pPr>
            <a:r>
              <a:rPr lang="pt-BR" sz="2400" b="1" dirty="0" smtClean="0"/>
              <a:t>Localização e produtos ?</a:t>
            </a: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30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21.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2" y="2498380"/>
            <a:ext cx="11695680" cy="8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31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22.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9" y="2820473"/>
            <a:ext cx="11935976" cy="8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32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23.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" y="2614411"/>
            <a:ext cx="11863424" cy="153575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" y="4822830"/>
            <a:ext cx="11863425" cy="4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33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ARTIGO CIENTÍFICO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86" y="1349936"/>
            <a:ext cx="6352967" cy="50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4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1.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6" y="1893195"/>
            <a:ext cx="11721051" cy="20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5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2.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1" y="2362194"/>
            <a:ext cx="11650926" cy="119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6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3.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3" y="2627289"/>
            <a:ext cx="11537905" cy="10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7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4.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5" y="2318197"/>
            <a:ext cx="11571051" cy="18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8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5.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2384272"/>
            <a:ext cx="11821780" cy="10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2337-BE97-4F15-A880-499CE2ACC1B9}" type="slidenum">
              <a:rPr lang="pt-BR" smtClean="0"/>
              <a:t>9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"/>
            <a:ext cx="12192000" cy="2729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6619164"/>
            <a:ext cx="12192000" cy="21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1438205" y="325392"/>
            <a:ext cx="8913931" cy="69215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pt-B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6. EMPRESA - INDÚSTRIA</a:t>
            </a:r>
            <a:endParaRPr lang="pt-BR" sz="5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947"/>
            <a:ext cx="921356" cy="9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0" y="1957590"/>
            <a:ext cx="11896836" cy="26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289</Words>
  <Application>Microsoft Office PowerPoint</Application>
  <PresentationFormat>Widescreen</PresentationFormat>
  <Paragraphs>85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Microsoft YaHei</vt:lpstr>
      <vt:lpstr>Arial</vt:lpstr>
      <vt:lpstr>Calibri</vt:lpstr>
      <vt:lpstr>Calibri Light</vt:lpstr>
      <vt:lpstr>Times New Roman</vt:lpstr>
      <vt:lpstr>Tema do Office</vt:lpstr>
      <vt:lpstr>COMO ANDA O MERCADO DE BIORREMEDIAÇÃO ?</vt:lpstr>
      <vt:lpstr>MÉTODOS</vt:lpstr>
      <vt:lpstr>OBJETIVOS – AO FINAL ...</vt:lpstr>
      <vt:lpstr>1. EMPRESA - INDÚSTRIA</vt:lpstr>
      <vt:lpstr>2. EMPRESA - INDÚSTRIA</vt:lpstr>
      <vt:lpstr>3. EMPRESA - INDÚSTRIA</vt:lpstr>
      <vt:lpstr>4. EMPRESA - INDÚSTRIA</vt:lpstr>
      <vt:lpstr>5. EMPRESA - INDÚSTRIA</vt:lpstr>
      <vt:lpstr>6. EMPRESA - INDÚSTRIA</vt:lpstr>
      <vt:lpstr>7. EMPRESA - INDÚSTRIA</vt:lpstr>
      <vt:lpstr>VÍDEO – Biorremediação 3´</vt:lpstr>
      <vt:lpstr>8. EMPRESA - INDÚSTRIA</vt:lpstr>
      <vt:lpstr>9. EMPRESA - INDÚSTRIA</vt:lpstr>
      <vt:lpstr>10. EMPRESA - INDÚSTRIA</vt:lpstr>
      <vt:lpstr>10. EMPRESA - INDÚSTRIA</vt:lpstr>
      <vt:lpstr>11. EMPRESA - INDÚSTRIA</vt:lpstr>
      <vt:lpstr>12. EMPRESA - INDÚSTRIA</vt:lpstr>
      <vt:lpstr>13. EMPRESA - INDÚSTRIA</vt:lpstr>
      <vt:lpstr>13. EMPRESA - INDÚSTRIA</vt:lpstr>
      <vt:lpstr>14. EMPRESA - INDÚSTRIA</vt:lpstr>
      <vt:lpstr>15. EMPRESA - INDÚSTRIA</vt:lpstr>
      <vt:lpstr>16. EMPRESA - INDÚSTRIA</vt:lpstr>
      <vt:lpstr>17. EMPRESA - INDÚSTRIA</vt:lpstr>
      <vt:lpstr>18. EMPRESA - INDÚSTRIA</vt:lpstr>
      <vt:lpstr>19. EMPRESA - INDÚSTRIA</vt:lpstr>
      <vt:lpstr>20. EMPRESA - INDÚSTRIA</vt:lpstr>
      <vt:lpstr>20. EMPRESA - INDÚSTRIA</vt:lpstr>
      <vt:lpstr>20. EMPRESA - INDÚSTRIA</vt:lpstr>
      <vt:lpstr>20. EMPRESA - INDÚSTRIA</vt:lpstr>
      <vt:lpstr>21. EMPRESA - INDÚSTRIA</vt:lpstr>
      <vt:lpstr>22. EMPRESA - INDÚSTRIA</vt:lpstr>
      <vt:lpstr>23. EMPRESA - INDÚSTRIA</vt:lpstr>
      <vt:lpstr>ARTIGO CIENTÍFICO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EMPRESAS, MERCADO &amp; BIORREMEDIAÇÃO</dc:title>
  <dc:creator>Elidamar nunes</dc:creator>
  <cp:lastModifiedBy>Elidamar nunes</cp:lastModifiedBy>
  <cp:revision>42</cp:revision>
  <dcterms:created xsi:type="dcterms:W3CDTF">2021-10-24T20:50:04Z</dcterms:created>
  <dcterms:modified xsi:type="dcterms:W3CDTF">2021-10-25T12:35:35Z</dcterms:modified>
</cp:coreProperties>
</file>