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3" r:id="rId2"/>
  </p:sldMasterIdLst>
  <p:notesMasterIdLst>
    <p:notesMasterId r:id="rId69"/>
  </p:notesMasterIdLst>
  <p:sldIdLst>
    <p:sldId id="706" r:id="rId3"/>
    <p:sldId id="257" r:id="rId4"/>
    <p:sldId id="258" r:id="rId5"/>
    <p:sldId id="694" r:id="rId6"/>
    <p:sldId id="691" r:id="rId7"/>
    <p:sldId id="264" r:id="rId8"/>
    <p:sldId id="270" r:id="rId9"/>
    <p:sldId id="690" r:id="rId10"/>
    <p:sldId id="265" r:id="rId11"/>
    <p:sldId id="269" r:id="rId12"/>
    <p:sldId id="260" r:id="rId13"/>
    <p:sldId id="268" r:id="rId14"/>
    <p:sldId id="692" r:id="rId15"/>
    <p:sldId id="266" r:id="rId16"/>
    <p:sldId id="267" r:id="rId17"/>
    <p:sldId id="259" r:id="rId18"/>
    <p:sldId id="261" r:id="rId19"/>
    <p:sldId id="271" r:id="rId20"/>
    <p:sldId id="695" r:id="rId21"/>
    <p:sldId id="272" r:id="rId22"/>
    <p:sldId id="426" r:id="rId23"/>
    <p:sldId id="424" r:id="rId24"/>
    <p:sldId id="425" r:id="rId25"/>
    <p:sldId id="399" r:id="rId26"/>
    <p:sldId id="699" r:id="rId27"/>
    <p:sldId id="262" r:id="rId28"/>
    <p:sldId id="682" r:id="rId29"/>
    <p:sldId id="473" r:id="rId30"/>
    <p:sldId id="684" r:id="rId31"/>
    <p:sldId id="685" r:id="rId32"/>
    <p:sldId id="468" r:id="rId33"/>
    <p:sldId id="696" r:id="rId34"/>
    <p:sldId id="700" r:id="rId35"/>
    <p:sldId id="459" r:id="rId36"/>
    <p:sldId id="689" r:id="rId37"/>
    <p:sldId id="263" r:id="rId38"/>
    <p:sldId id="686" r:id="rId39"/>
    <p:sldId id="687" r:id="rId40"/>
    <p:sldId id="701" r:id="rId41"/>
    <p:sldId id="444" r:id="rId42"/>
    <p:sldId id="437" r:id="rId43"/>
    <p:sldId id="438" r:id="rId44"/>
    <p:sldId id="439" r:id="rId45"/>
    <p:sldId id="441" r:id="rId46"/>
    <p:sldId id="442" r:id="rId47"/>
    <p:sldId id="704" r:id="rId48"/>
    <p:sldId id="697" r:id="rId49"/>
    <p:sldId id="393" r:id="rId50"/>
    <p:sldId id="702" r:id="rId51"/>
    <p:sldId id="671" r:id="rId52"/>
    <p:sldId id="504" r:id="rId53"/>
    <p:sldId id="510" r:id="rId54"/>
    <p:sldId id="703" r:id="rId55"/>
    <p:sldId id="431" r:id="rId56"/>
    <p:sldId id="389" r:id="rId57"/>
    <p:sldId id="382" r:id="rId58"/>
    <p:sldId id="408" r:id="rId59"/>
    <p:sldId id="366" r:id="rId60"/>
    <p:sldId id="367" r:id="rId61"/>
    <p:sldId id="368" r:id="rId62"/>
    <p:sldId id="369" r:id="rId63"/>
    <p:sldId id="683" r:id="rId64"/>
    <p:sldId id="705" r:id="rId65"/>
    <p:sldId id="414" r:id="rId66"/>
    <p:sldId id="450" r:id="rId67"/>
    <p:sldId id="688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10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svg"/><Relationship Id="rId1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10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6D4C0-0DF7-459E-BD4C-60CF05E40F7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824182C-FE2E-4355-A36D-6988EE8A7F61}">
      <dgm:prSet/>
      <dgm:spPr/>
      <dgm:t>
        <a:bodyPr/>
        <a:lstStyle/>
        <a:p>
          <a:r>
            <a:rPr lang="pt-BR"/>
            <a:t>A partir de um lugar teórico que é construído no encontro entre a linguística, a psicanálise e a educação, refletir a respeito da responsabilidade ética de ensinar línguas para adolescentes hoje</a:t>
          </a:r>
          <a:endParaRPr lang="en-US"/>
        </a:p>
      </dgm:t>
    </dgm:pt>
    <dgm:pt modelId="{0E248483-D659-4898-9C1A-971309143DD2}" type="parTrans" cxnId="{A7758938-24BE-407E-94C9-FC2CF74101A7}">
      <dgm:prSet/>
      <dgm:spPr/>
      <dgm:t>
        <a:bodyPr/>
        <a:lstStyle/>
        <a:p>
          <a:endParaRPr lang="en-US"/>
        </a:p>
      </dgm:t>
    </dgm:pt>
    <dgm:pt modelId="{296547C1-BBDD-434E-BCF4-3CC8DF7AFE2A}" type="sibTrans" cxnId="{A7758938-24BE-407E-94C9-FC2CF74101A7}">
      <dgm:prSet/>
      <dgm:spPr/>
      <dgm:t>
        <a:bodyPr/>
        <a:lstStyle/>
        <a:p>
          <a:endParaRPr lang="en-US"/>
        </a:p>
      </dgm:t>
    </dgm:pt>
    <dgm:pt modelId="{9CD7FD07-9EF7-4D8B-807D-D092525026A9}">
      <dgm:prSet/>
      <dgm:spPr/>
      <dgm:t>
        <a:bodyPr/>
        <a:lstStyle/>
        <a:p>
          <a:r>
            <a:rPr lang="pt-BR"/>
            <a:t>Contextualizar os desafios a serem enfrentados por quem deseja se tornar professor de Língua Portuguesa no século XXI</a:t>
          </a:r>
          <a:endParaRPr lang="en-US"/>
        </a:p>
      </dgm:t>
    </dgm:pt>
    <dgm:pt modelId="{1387B4F5-FE6D-4596-BB10-34155684E3A8}" type="parTrans" cxnId="{BA9A56E2-F3AB-4091-9BD3-8199134BAB02}">
      <dgm:prSet/>
      <dgm:spPr/>
      <dgm:t>
        <a:bodyPr/>
        <a:lstStyle/>
        <a:p>
          <a:endParaRPr lang="en-US"/>
        </a:p>
      </dgm:t>
    </dgm:pt>
    <dgm:pt modelId="{482B59DF-A096-4A8F-AE92-2879DF1BD1DF}" type="sibTrans" cxnId="{BA9A56E2-F3AB-4091-9BD3-8199134BAB02}">
      <dgm:prSet/>
      <dgm:spPr/>
      <dgm:t>
        <a:bodyPr/>
        <a:lstStyle/>
        <a:p>
          <a:endParaRPr lang="en-US"/>
        </a:p>
      </dgm:t>
    </dgm:pt>
    <dgm:pt modelId="{C354A3AC-5884-45A9-AEB2-1621DDF1B0E9}">
      <dgm:prSet/>
      <dgm:spPr/>
      <dgm:t>
        <a:bodyPr/>
        <a:lstStyle/>
        <a:p>
          <a:r>
            <a:rPr lang="pt-BR"/>
            <a:t>Fazer os combinados iniciais desta disciplina, destinada a formar professores de Língua Portuguesa no ensino fundamental II.</a:t>
          </a:r>
          <a:endParaRPr lang="en-US"/>
        </a:p>
      </dgm:t>
    </dgm:pt>
    <dgm:pt modelId="{386AEB7C-C4DD-4AD2-AED5-C6822B5FF5DB}" type="parTrans" cxnId="{513A2162-2D62-4CB9-B7F8-F94A98D13766}">
      <dgm:prSet/>
      <dgm:spPr/>
      <dgm:t>
        <a:bodyPr/>
        <a:lstStyle/>
        <a:p>
          <a:endParaRPr lang="en-US"/>
        </a:p>
      </dgm:t>
    </dgm:pt>
    <dgm:pt modelId="{F800B077-0D57-44C0-B317-0A98857CCD80}" type="sibTrans" cxnId="{513A2162-2D62-4CB9-B7F8-F94A98D13766}">
      <dgm:prSet/>
      <dgm:spPr/>
      <dgm:t>
        <a:bodyPr/>
        <a:lstStyle/>
        <a:p>
          <a:endParaRPr lang="en-US"/>
        </a:p>
      </dgm:t>
    </dgm:pt>
    <dgm:pt modelId="{5B91FC61-CADA-41CF-9CE5-A5FBABB5053D}" type="pres">
      <dgm:prSet presAssocID="{4E86D4C0-0DF7-459E-BD4C-60CF05E40F77}" presName="linear" presStyleCnt="0">
        <dgm:presLayoutVars>
          <dgm:animLvl val="lvl"/>
          <dgm:resizeHandles val="exact"/>
        </dgm:presLayoutVars>
      </dgm:prSet>
      <dgm:spPr/>
    </dgm:pt>
    <dgm:pt modelId="{CBFE48D1-C55A-4C5D-B26F-CC93B62C3FC0}" type="pres">
      <dgm:prSet presAssocID="{F824182C-FE2E-4355-A36D-6988EE8A7F6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B458DB-B4D1-475C-92C6-702DD2AB985B}" type="pres">
      <dgm:prSet presAssocID="{296547C1-BBDD-434E-BCF4-3CC8DF7AFE2A}" presName="spacer" presStyleCnt="0"/>
      <dgm:spPr/>
    </dgm:pt>
    <dgm:pt modelId="{C3EE5F6D-8654-4226-A926-653348B4848F}" type="pres">
      <dgm:prSet presAssocID="{9CD7FD07-9EF7-4D8B-807D-D092525026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5805B91-152E-4DF6-B4CA-251A7E8610BC}" type="pres">
      <dgm:prSet presAssocID="{482B59DF-A096-4A8F-AE92-2879DF1BD1DF}" presName="spacer" presStyleCnt="0"/>
      <dgm:spPr/>
    </dgm:pt>
    <dgm:pt modelId="{0A8B865E-4856-4A39-8F97-E76A8D1042A6}" type="pres">
      <dgm:prSet presAssocID="{C354A3AC-5884-45A9-AEB2-1621DDF1B0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7758938-24BE-407E-94C9-FC2CF74101A7}" srcId="{4E86D4C0-0DF7-459E-BD4C-60CF05E40F77}" destId="{F824182C-FE2E-4355-A36D-6988EE8A7F61}" srcOrd="0" destOrd="0" parTransId="{0E248483-D659-4898-9C1A-971309143DD2}" sibTransId="{296547C1-BBDD-434E-BCF4-3CC8DF7AFE2A}"/>
    <dgm:cxn modelId="{513A2162-2D62-4CB9-B7F8-F94A98D13766}" srcId="{4E86D4C0-0DF7-459E-BD4C-60CF05E40F77}" destId="{C354A3AC-5884-45A9-AEB2-1621DDF1B0E9}" srcOrd="2" destOrd="0" parTransId="{386AEB7C-C4DD-4AD2-AED5-C6822B5FF5DB}" sibTransId="{F800B077-0D57-44C0-B317-0A98857CCD80}"/>
    <dgm:cxn modelId="{76CB5845-05EA-42B0-B7F7-7499F6035803}" type="presOf" srcId="{9CD7FD07-9EF7-4D8B-807D-D092525026A9}" destId="{C3EE5F6D-8654-4226-A926-653348B4848F}" srcOrd="0" destOrd="0" presId="urn:microsoft.com/office/officeart/2005/8/layout/vList2"/>
    <dgm:cxn modelId="{1EC20B55-4C6E-49AC-BF16-C057632E9C1E}" type="presOf" srcId="{4E86D4C0-0DF7-459E-BD4C-60CF05E40F77}" destId="{5B91FC61-CADA-41CF-9CE5-A5FBABB5053D}" srcOrd="0" destOrd="0" presId="urn:microsoft.com/office/officeart/2005/8/layout/vList2"/>
    <dgm:cxn modelId="{F68A4A57-622F-47F9-A93E-B388D2BDBE7E}" type="presOf" srcId="{C354A3AC-5884-45A9-AEB2-1621DDF1B0E9}" destId="{0A8B865E-4856-4A39-8F97-E76A8D1042A6}" srcOrd="0" destOrd="0" presId="urn:microsoft.com/office/officeart/2005/8/layout/vList2"/>
    <dgm:cxn modelId="{BA9A56E2-F3AB-4091-9BD3-8199134BAB02}" srcId="{4E86D4C0-0DF7-459E-BD4C-60CF05E40F77}" destId="{9CD7FD07-9EF7-4D8B-807D-D092525026A9}" srcOrd="1" destOrd="0" parTransId="{1387B4F5-FE6D-4596-BB10-34155684E3A8}" sibTransId="{482B59DF-A096-4A8F-AE92-2879DF1BD1DF}"/>
    <dgm:cxn modelId="{6565E1FA-F09E-4DA6-B03E-46B93CA9B05A}" type="presOf" srcId="{F824182C-FE2E-4355-A36D-6988EE8A7F61}" destId="{CBFE48D1-C55A-4C5D-B26F-CC93B62C3FC0}" srcOrd="0" destOrd="0" presId="urn:microsoft.com/office/officeart/2005/8/layout/vList2"/>
    <dgm:cxn modelId="{244725AB-1D32-4CE9-8DB3-651E8106ECA6}" type="presParOf" srcId="{5B91FC61-CADA-41CF-9CE5-A5FBABB5053D}" destId="{CBFE48D1-C55A-4C5D-B26F-CC93B62C3FC0}" srcOrd="0" destOrd="0" presId="urn:microsoft.com/office/officeart/2005/8/layout/vList2"/>
    <dgm:cxn modelId="{B945C4EA-7B58-44C8-9EA5-F5AC5123EA6A}" type="presParOf" srcId="{5B91FC61-CADA-41CF-9CE5-A5FBABB5053D}" destId="{CDB458DB-B4D1-475C-92C6-702DD2AB985B}" srcOrd="1" destOrd="0" presId="urn:microsoft.com/office/officeart/2005/8/layout/vList2"/>
    <dgm:cxn modelId="{B46141A6-CE6E-4B0F-ABDC-D32DD4F919EC}" type="presParOf" srcId="{5B91FC61-CADA-41CF-9CE5-A5FBABB5053D}" destId="{C3EE5F6D-8654-4226-A926-653348B4848F}" srcOrd="2" destOrd="0" presId="urn:microsoft.com/office/officeart/2005/8/layout/vList2"/>
    <dgm:cxn modelId="{2CED3C50-D8E6-401B-9086-525F1A434920}" type="presParOf" srcId="{5B91FC61-CADA-41CF-9CE5-A5FBABB5053D}" destId="{85805B91-152E-4DF6-B4CA-251A7E8610BC}" srcOrd="3" destOrd="0" presId="urn:microsoft.com/office/officeart/2005/8/layout/vList2"/>
    <dgm:cxn modelId="{CADB430E-688F-41A2-B66F-02D4C935B189}" type="presParOf" srcId="{5B91FC61-CADA-41CF-9CE5-A5FBABB5053D}" destId="{0A8B865E-4856-4A39-8F97-E76A8D1042A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695FE-A39F-4C79-ADB7-7F7EF52D83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2C8BB9F-6563-4A83-8D53-28976267FD6B}">
      <dgm:prSet/>
      <dgm:spPr/>
      <dgm:t>
        <a:bodyPr/>
        <a:lstStyle/>
        <a:p>
          <a:r>
            <a:rPr lang="pt-BR"/>
            <a:t>1 Ensinar adolescentes: Elementos da subjetividade contemporânea</a:t>
          </a:r>
          <a:endParaRPr lang="en-US"/>
        </a:p>
      </dgm:t>
    </dgm:pt>
    <dgm:pt modelId="{5F1336A3-63C2-4CFF-AB94-D4E32A86A9C9}" type="parTrans" cxnId="{4833B5AD-0A8B-4429-985B-8049D4F3ACF3}">
      <dgm:prSet/>
      <dgm:spPr/>
      <dgm:t>
        <a:bodyPr/>
        <a:lstStyle/>
        <a:p>
          <a:endParaRPr lang="en-US"/>
        </a:p>
      </dgm:t>
    </dgm:pt>
    <dgm:pt modelId="{C23AA9FE-1AF1-4E5B-9591-520499B6CFFC}" type="sibTrans" cxnId="{4833B5AD-0A8B-4429-985B-8049D4F3ACF3}">
      <dgm:prSet/>
      <dgm:spPr/>
      <dgm:t>
        <a:bodyPr/>
        <a:lstStyle/>
        <a:p>
          <a:endParaRPr lang="en-US"/>
        </a:p>
      </dgm:t>
    </dgm:pt>
    <dgm:pt modelId="{B6156876-9212-4E94-A65E-B9542D5F6904}">
      <dgm:prSet/>
      <dgm:spPr/>
      <dgm:t>
        <a:bodyPr/>
        <a:lstStyle/>
        <a:p>
          <a:r>
            <a:rPr lang="pt-BR"/>
            <a:t>2 Desafios a serem enfrentados por quem deseja se tornar professor de Língua Portuguesa </a:t>
          </a:r>
          <a:endParaRPr lang="en-US"/>
        </a:p>
      </dgm:t>
    </dgm:pt>
    <dgm:pt modelId="{BD33C436-44C4-4C59-B5C2-ECA2F731F081}" type="parTrans" cxnId="{1CE49446-A4B6-4931-AD0F-F0ED63D9033F}">
      <dgm:prSet/>
      <dgm:spPr/>
      <dgm:t>
        <a:bodyPr/>
        <a:lstStyle/>
        <a:p>
          <a:endParaRPr lang="en-US"/>
        </a:p>
      </dgm:t>
    </dgm:pt>
    <dgm:pt modelId="{35E1FC59-FF95-44C7-810D-C56AE9E4549C}" type="sibTrans" cxnId="{1CE49446-A4B6-4931-AD0F-F0ED63D9033F}">
      <dgm:prSet/>
      <dgm:spPr/>
      <dgm:t>
        <a:bodyPr/>
        <a:lstStyle/>
        <a:p>
          <a:endParaRPr lang="en-US"/>
        </a:p>
      </dgm:t>
    </dgm:pt>
    <dgm:pt modelId="{2A03CB47-49BA-4F8C-A4BE-405261D9DBAC}">
      <dgm:prSet/>
      <dgm:spPr/>
      <dgm:t>
        <a:bodyPr/>
        <a:lstStyle/>
        <a:p>
          <a:r>
            <a:rPr lang="pt-BR"/>
            <a:t>3 Combinados</a:t>
          </a:r>
          <a:endParaRPr lang="en-US"/>
        </a:p>
      </dgm:t>
    </dgm:pt>
    <dgm:pt modelId="{19D656D0-C6AF-4D2A-BF03-59256CF1549F}" type="parTrans" cxnId="{BA0A8B25-95A4-4DCB-BF5F-9848AFCB823A}">
      <dgm:prSet/>
      <dgm:spPr/>
      <dgm:t>
        <a:bodyPr/>
        <a:lstStyle/>
        <a:p>
          <a:endParaRPr lang="en-US"/>
        </a:p>
      </dgm:t>
    </dgm:pt>
    <dgm:pt modelId="{08CE7D40-6AA0-4FEA-9B53-42A2A22ABDAE}" type="sibTrans" cxnId="{BA0A8B25-95A4-4DCB-BF5F-9848AFCB823A}">
      <dgm:prSet/>
      <dgm:spPr/>
      <dgm:t>
        <a:bodyPr/>
        <a:lstStyle/>
        <a:p>
          <a:endParaRPr lang="en-US"/>
        </a:p>
      </dgm:t>
    </dgm:pt>
    <dgm:pt modelId="{DB22BC13-155D-4C36-9D10-FCFEC1CD7284}" type="pres">
      <dgm:prSet presAssocID="{892695FE-A39F-4C79-ADB7-7F7EF52D839A}" presName="root" presStyleCnt="0">
        <dgm:presLayoutVars>
          <dgm:dir/>
          <dgm:resizeHandles val="exact"/>
        </dgm:presLayoutVars>
      </dgm:prSet>
      <dgm:spPr/>
    </dgm:pt>
    <dgm:pt modelId="{C1584A3A-8B23-4ED4-8940-CE09A9990F52}" type="pres">
      <dgm:prSet presAssocID="{42C8BB9F-6563-4A83-8D53-28976267FD6B}" presName="compNode" presStyleCnt="0"/>
      <dgm:spPr/>
    </dgm:pt>
    <dgm:pt modelId="{3E45D421-0E2F-47DF-9082-4B0CAFD4972E}" type="pres">
      <dgm:prSet presAssocID="{42C8BB9F-6563-4A83-8D53-28976267FD6B}" presName="bgRect" presStyleLbl="bgShp" presStyleIdx="0" presStyleCnt="3"/>
      <dgm:spPr/>
    </dgm:pt>
    <dgm:pt modelId="{9250D739-E956-4E1C-993A-CA934735A648}" type="pres">
      <dgm:prSet presAssocID="{42C8BB9F-6563-4A83-8D53-28976267FD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EA2494F-1236-46FA-8110-77F609589BA1}" type="pres">
      <dgm:prSet presAssocID="{42C8BB9F-6563-4A83-8D53-28976267FD6B}" presName="spaceRect" presStyleCnt="0"/>
      <dgm:spPr/>
    </dgm:pt>
    <dgm:pt modelId="{76B8C22F-9E14-462F-ACA9-A403A1AA5C0D}" type="pres">
      <dgm:prSet presAssocID="{42C8BB9F-6563-4A83-8D53-28976267FD6B}" presName="parTx" presStyleLbl="revTx" presStyleIdx="0" presStyleCnt="3">
        <dgm:presLayoutVars>
          <dgm:chMax val="0"/>
          <dgm:chPref val="0"/>
        </dgm:presLayoutVars>
      </dgm:prSet>
      <dgm:spPr/>
    </dgm:pt>
    <dgm:pt modelId="{2C75984E-EDBB-4A1C-AF28-2E9F76BD8A0D}" type="pres">
      <dgm:prSet presAssocID="{C23AA9FE-1AF1-4E5B-9591-520499B6CFFC}" presName="sibTrans" presStyleCnt="0"/>
      <dgm:spPr/>
    </dgm:pt>
    <dgm:pt modelId="{3BFE289B-FAE5-4DCF-8676-810F8053DF1D}" type="pres">
      <dgm:prSet presAssocID="{B6156876-9212-4E94-A65E-B9542D5F6904}" presName="compNode" presStyleCnt="0"/>
      <dgm:spPr/>
    </dgm:pt>
    <dgm:pt modelId="{E5D1D294-C55F-4E94-A40E-C59F6B962686}" type="pres">
      <dgm:prSet presAssocID="{B6156876-9212-4E94-A65E-B9542D5F6904}" presName="bgRect" presStyleLbl="bgShp" presStyleIdx="1" presStyleCnt="3"/>
      <dgm:spPr/>
    </dgm:pt>
    <dgm:pt modelId="{DA6E6AF2-BD54-4BF2-9C5A-F47A8F82EB96}" type="pres">
      <dgm:prSet presAssocID="{B6156876-9212-4E94-A65E-B9542D5F69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997B5F5-6792-4B33-9A14-C291B628DE84}" type="pres">
      <dgm:prSet presAssocID="{B6156876-9212-4E94-A65E-B9542D5F6904}" presName="spaceRect" presStyleCnt="0"/>
      <dgm:spPr/>
    </dgm:pt>
    <dgm:pt modelId="{1B7C3755-B015-4731-821D-BCDAEACBD0CD}" type="pres">
      <dgm:prSet presAssocID="{B6156876-9212-4E94-A65E-B9542D5F6904}" presName="parTx" presStyleLbl="revTx" presStyleIdx="1" presStyleCnt="3">
        <dgm:presLayoutVars>
          <dgm:chMax val="0"/>
          <dgm:chPref val="0"/>
        </dgm:presLayoutVars>
      </dgm:prSet>
      <dgm:spPr/>
    </dgm:pt>
    <dgm:pt modelId="{041F5861-898E-4D05-874D-27532F2A9221}" type="pres">
      <dgm:prSet presAssocID="{35E1FC59-FF95-44C7-810D-C56AE9E4549C}" presName="sibTrans" presStyleCnt="0"/>
      <dgm:spPr/>
    </dgm:pt>
    <dgm:pt modelId="{8D9AECBC-0E4D-487A-95D1-F41E12DB6279}" type="pres">
      <dgm:prSet presAssocID="{2A03CB47-49BA-4F8C-A4BE-405261D9DBAC}" presName="compNode" presStyleCnt="0"/>
      <dgm:spPr/>
    </dgm:pt>
    <dgm:pt modelId="{4E19D5F7-FA1D-488E-9240-8575C0EEFCD7}" type="pres">
      <dgm:prSet presAssocID="{2A03CB47-49BA-4F8C-A4BE-405261D9DBAC}" presName="bgRect" presStyleLbl="bgShp" presStyleIdx="2" presStyleCnt="3"/>
      <dgm:spPr/>
    </dgm:pt>
    <dgm:pt modelId="{8FEC2D3C-B608-41A0-9CD4-701E9A40DA3D}" type="pres">
      <dgm:prSet presAssocID="{2A03CB47-49BA-4F8C-A4BE-405261D9DBA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5E5362B-5088-4AD0-83A4-21EFEEEA8720}" type="pres">
      <dgm:prSet presAssocID="{2A03CB47-49BA-4F8C-A4BE-405261D9DBAC}" presName="spaceRect" presStyleCnt="0"/>
      <dgm:spPr/>
    </dgm:pt>
    <dgm:pt modelId="{F8C5D1D9-DFF3-4699-BAB4-1362500D6FB4}" type="pres">
      <dgm:prSet presAssocID="{2A03CB47-49BA-4F8C-A4BE-405261D9DBA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A0A8B25-95A4-4DCB-BF5F-9848AFCB823A}" srcId="{892695FE-A39F-4C79-ADB7-7F7EF52D839A}" destId="{2A03CB47-49BA-4F8C-A4BE-405261D9DBAC}" srcOrd="2" destOrd="0" parTransId="{19D656D0-C6AF-4D2A-BF03-59256CF1549F}" sibTransId="{08CE7D40-6AA0-4FEA-9B53-42A2A22ABDAE}"/>
    <dgm:cxn modelId="{E967443B-4833-478B-B85F-CCC59FC5A1A1}" type="presOf" srcId="{B6156876-9212-4E94-A65E-B9542D5F6904}" destId="{1B7C3755-B015-4731-821D-BCDAEACBD0CD}" srcOrd="0" destOrd="0" presId="urn:microsoft.com/office/officeart/2018/2/layout/IconVerticalSolidList"/>
    <dgm:cxn modelId="{1CE49446-A4B6-4931-AD0F-F0ED63D9033F}" srcId="{892695FE-A39F-4C79-ADB7-7F7EF52D839A}" destId="{B6156876-9212-4E94-A65E-B9542D5F6904}" srcOrd="1" destOrd="0" parTransId="{BD33C436-44C4-4C59-B5C2-ECA2F731F081}" sibTransId="{35E1FC59-FF95-44C7-810D-C56AE9E4549C}"/>
    <dgm:cxn modelId="{9120DB6C-C642-412F-90A2-7A671DE664CD}" type="presOf" srcId="{892695FE-A39F-4C79-ADB7-7F7EF52D839A}" destId="{DB22BC13-155D-4C36-9D10-FCFEC1CD7284}" srcOrd="0" destOrd="0" presId="urn:microsoft.com/office/officeart/2018/2/layout/IconVerticalSolidList"/>
    <dgm:cxn modelId="{4F1E8175-2F9B-4A41-A71D-EC85304F3B0E}" type="presOf" srcId="{2A03CB47-49BA-4F8C-A4BE-405261D9DBAC}" destId="{F8C5D1D9-DFF3-4699-BAB4-1362500D6FB4}" srcOrd="0" destOrd="0" presId="urn:microsoft.com/office/officeart/2018/2/layout/IconVerticalSolidList"/>
    <dgm:cxn modelId="{2A28887B-ABFB-4DD7-A219-9AFFDE5CAE15}" type="presOf" srcId="{42C8BB9F-6563-4A83-8D53-28976267FD6B}" destId="{76B8C22F-9E14-462F-ACA9-A403A1AA5C0D}" srcOrd="0" destOrd="0" presId="urn:microsoft.com/office/officeart/2018/2/layout/IconVerticalSolidList"/>
    <dgm:cxn modelId="{4833B5AD-0A8B-4429-985B-8049D4F3ACF3}" srcId="{892695FE-A39F-4C79-ADB7-7F7EF52D839A}" destId="{42C8BB9F-6563-4A83-8D53-28976267FD6B}" srcOrd="0" destOrd="0" parTransId="{5F1336A3-63C2-4CFF-AB94-D4E32A86A9C9}" sibTransId="{C23AA9FE-1AF1-4E5B-9591-520499B6CFFC}"/>
    <dgm:cxn modelId="{C6F4F93A-0C81-418A-8DB6-4E7005140566}" type="presParOf" srcId="{DB22BC13-155D-4C36-9D10-FCFEC1CD7284}" destId="{C1584A3A-8B23-4ED4-8940-CE09A9990F52}" srcOrd="0" destOrd="0" presId="urn:microsoft.com/office/officeart/2018/2/layout/IconVerticalSolidList"/>
    <dgm:cxn modelId="{9392AEAC-F1E9-404C-8392-D0DBABEB47A0}" type="presParOf" srcId="{C1584A3A-8B23-4ED4-8940-CE09A9990F52}" destId="{3E45D421-0E2F-47DF-9082-4B0CAFD4972E}" srcOrd="0" destOrd="0" presId="urn:microsoft.com/office/officeart/2018/2/layout/IconVerticalSolidList"/>
    <dgm:cxn modelId="{F794CF9E-B762-48A1-80D6-B7A264577BB3}" type="presParOf" srcId="{C1584A3A-8B23-4ED4-8940-CE09A9990F52}" destId="{9250D739-E956-4E1C-993A-CA934735A648}" srcOrd="1" destOrd="0" presId="urn:microsoft.com/office/officeart/2018/2/layout/IconVerticalSolidList"/>
    <dgm:cxn modelId="{EF9EC7A0-ABF5-4757-961D-ADC1D8F84A1A}" type="presParOf" srcId="{C1584A3A-8B23-4ED4-8940-CE09A9990F52}" destId="{CEA2494F-1236-46FA-8110-77F609589BA1}" srcOrd="2" destOrd="0" presId="urn:microsoft.com/office/officeart/2018/2/layout/IconVerticalSolidList"/>
    <dgm:cxn modelId="{7FBB1979-8C1F-40E9-A0A2-A98AAD23559D}" type="presParOf" srcId="{C1584A3A-8B23-4ED4-8940-CE09A9990F52}" destId="{76B8C22F-9E14-462F-ACA9-A403A1AA5C0D}" srcOrd="3" destOrd="0" presId="urn:microsoft.com/office/officeart/2018/2/layout/IconVerticalSolidList"/>
    <dgm:cxn modelId="{11734DA8-B1B5-4354-BBCF-6AF711ED1490}" type="presParOf" srcId="{DB22BC13-155D-4C36-9D10-FCFEC1CD7284}" destId="{2C75984E-EDBB-4A1C-AF28-2E9F76BD8A0D}" srcOrd="1" destOrd="0" presId="urn:microsoft.com/office/officeart/2018/2/layout/IconVerticalSolidList"/>
    <dgm:cxn modelId="{BC854606-AB9D-4076-A709-8EA8FB87B9D8}" type="presParOf" srcId="{DB22BC13-155D-4C36-9D10-FCFEC1CD7284}" destId="{3BFE289B-FAE5-4DCF-8676-810F8053DF1D}" srcOrd="2" destOrd="0" presId="urn:microsoft.com/office/officeart/2018/2/layout/IconVerticalSolidList"/>
    <dgm:cxn modelId="{80537529-DD0B-4300-B0BC-60AD8EEAAAA6}" type="presParOf" srcId="{3BFE289B-FAE5-4DCF-8676-810F8053DF1D}" destId="{E5D1D294-C55F-4E94-A40E-C59F6B962686}" srcOrd="0" destOrd="0" presId="urn:microsoft.com/office/officeart/2018/2/layout/IconVerticalSolidList"/>
    <dgm:cxn modelId="{0A8B688C-0E8A-4028-83F3-FE15DCD280ED}" type="presParOf" srcId="{3BFE289B-FAE5-4DCF-8676-810F8053DF1D}" destId="{DA6E6AF2-BD54-4BF2-9C5A-F47A8F82EB96}" srcOrd="1" destOrd="0" presId="urn:microsoft.com/office/officeart/2018/2/layout/IconVerticalSolidList"/>
    <dgm:cxn modelId="{CAC268DA-3632-47CD-9B45-AB64DA483A39}" type="presParOf" srcId="{3BFE289B-FAE5-4DCF-8676-810F8053DF1D}" destId="{4997B5F5-6792-4B33-9A14-C291B628DE84}" srcOrd="2" destOrd="0" presId="urn:microsoft.com/office/officeart/2018/2/layout/IconVerticalSolidList"/>
    <dgm:cxn modelId="{BBCA48D2-499B-411E-981E-49BF0258EFC3}" type="presParOf" srcId="{3BFE289B-FAE5-4DCF-8676-810F8053DF1D}" destId="{1B7C3755-B015-4731-821D-BCDAEACBD0CD}" srcOrd="3" destOrd="0" presId="urn:microsoft.com/office/officeart/2018/2/layout/IconVerticalSolidList"/>
    <dgm:cxn modelId="{534AE1DB-3AE2-4638-959E-B15E39194898}" type="presParOf" srcId="{DB22BC13-155D-4C36-9D10-FCFEC1CD7284}" destId="{041F5861-898E-4D05-874D-27532F2A9221}" srcOrd="3" destOrd="0" presId="urn:microsoft.com/office/officeart/2018/2/layout/IconVerticalSolidList"/>
    <dgm:cxn modelId="{91EBD9E0-7A96-4941-8B60-EDF8148084B2}" type="presParOf" srcId="{DB22BC13-155D-4C36-9D10-FCFEC1CD7284}" destId="{8D9AECBC-0E4D-487A-95D1-F41E12DB6279}" srcOrd="4" destOrd="0" presId="urn:microsoft.com/office/officeart/2018/2/layout/IconVerticalSolidList"/>
    <dgm:cxn modelId="{EA70E9CA-7C84-4E51-B4CF-B3EB39923740}" type="presParOf" srcId="{8D9AECBC-0E4D-487A-95D1-F41E12DB6279}" destId="{4E19D5F7-FA1D-488E-9240-8575C0EEFCD7}" srcOrd="0" destOrd="0" presId="urn:microsoft.com/office/officeart/2018/2/layout/IconVerticalSolidList"/>
    <dgm:cxn modelId="{E93F4754-8FCF-4FC5-BBD6-4ECED9C2EE07}" type="presParOf" srcId="{8D9AECBC-0E4D-487A-95D1-F41E12DB6279}" destId="{8FEC2D3C-B608-41A0-9CD4-701E9A40DA3D}" srcOrd="1" destOrd="0" presId="urn:microsoft.com/office/officeart/2018/2/layout/IconVerticalSolidList"/>
    <dgm:cxn modelId="{6F561BB3-1BFB-4C63-AF79-99B429728176}" type="presParOf" srcId="{8D9AECBC-0E4D-487A-95D1-F41E12DB6279}" destId="{35E5362B-5088-4AD0-83A4-21EFEEEA8720}" srcOrd="2" destOrd="0" presId="urn:microsoft.com/office/officeart/2018/2/layout/IconVerticalSolidList"/>
    <dgm:cxn modelId="{49CFE375-B8D9-4B43-808A-2C195A1B4908}" type="presParOf" srcId="{8D9AECBC-0E4D-487A-95D1-F41E12DB6279}" destId="{F8C5D1D9-DFF3-4699-BAB4-1362500D6F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39F46E-2BC5-42BB-8738-CC13160DE0FA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C435D4-C3C8-40B5-BC75-075B62AF750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Problemas de gramática se resolvem por acréscimo. É preciso, objetivamente, estudar mais, conteúdos tangíveis</a:t>
          </a:r>
          <a:endParaRPr lang="en-US"/>
        </a:p>
      </dgm:t>
    </dgm:pt>
    <dgm:pt modelId="{2895D82D-9680-45EE-98C9-63E8C8571B0A}" type="parTrans" cxnId="{016F95D7-E17C-46A5-8A9C-DCB1A2B6E257}">
      <dgm:prSet/>
      <dgm:spPr/>
      <dgm:t>
        <a:bodyPr/>
        <a:lstStyle/>
        <a:p>
          <a:endParaRPr lang="en-US"/>
        </a:p>
      </dgm:t>
    </dgm:pt>
    <dgm:pt modelId="{EE546C58-AD48-4DCF-9196-87C2F4230521}" type="sibTrans" cxnId="{016F95D7-E17C-46A5-8A9C-DCB1A2B6E257}">
      <dgm:prSet/>
      <dgm:spPr/>
      <dgm:t>
        <a:bodyPr/>
        <a:lstStyle/>
        <a:p>
          <a:endParaRPr lang="en-US"/>
        </a:p>
      </dgm:t>
    </dgm:pt>
    <dgm:pt modelId="{EB60E23A-F716-4F4B-B5E1-AD755E84B759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Como resolver problemas de interpretação?</a:t>
          </a:r>
          <a:endParaRPr lang="en-US"/>
        </a:p>
      </dgm:t>
    </dgm:pt>
    <dgm:pt modelId="{5CFD3C91-9E3C-4D2B-8CEF-00710385EEE6}" type="parTrans" cxnId="{A6FF50C8-8341-451B-B101-1E001868FA1D}">
      <dgm:prSet/>
      <dgm:spPr/>
      <dgm:t>
        <a:bodyPr/>
        <a:lstStyle/>
        <a:p>
          <a:endParaRPr lang="en-US"/>
        </a:p>
      </dgm:t>
    </dgm:pt>
    <dgm:pt modelId="{8488CAE8-40A8-470F-9F12-6BE62FD143BF}" type="sibTrans" cxnId="{A6FF50C8-8341-451B-B101-1E001868FA1D}">
      <dgm:prSet/>
      <dgm:spPr/>
      <dgm:t>
        <a:bodyPr/>
        <a:lstStyle/>
        <a:p>
          <a:endParaRPr lang="en-US"/>
        </a:p>
      </dgm:t>
    </dgm:pt>
    <dgm:pt modelId="{746D2AF4-B528-4BEE-8864-0EEDDC3684DC}" type="pres">
      <dgm:prSet presAssocID="{5639F46E-2BC5-42BB-8738-CC13160DE0FA}" presName="root" presStyleCnt="0">
        <dgm:presLayoutVars>
          <dgm:dir/>
          <dgm:resizeHandles val="exact"/>
        </dgm:presLayoutVars>
      </dgm:prSet>
      <dgm:spPr/>
    </dgm:pt>
    <dgm:pt modelId="{00357E04-C38B-4412-856C-C5F6FEF34DD9}" type="pres">
      <dgm:prSet presAssocID="{7CC435D4-C3C8-40B5-BC75-075B62AF750B}" presName="compNode" presStyleCnt="0"/>
      <dgm:spPr/>
    </dgm:pt>
    <dgm:pt modelId="{02AD806F-D98C-4C46-8B2F-279A80944C8A}" type="pres">
      <dgm:prSet presAssocID="{7CC435D4-C3C8-40B5-BC75-075B62AF750B}" presName="bgRect" presStyleLbl="bgShp" presStyleIdx="0" presStyleCnt="2"/>
      <dgm:spPr/>
    </dgm:pt>
    <dgm:pt modelId="{E4C7E7CE-09EE-4176-8FC4-663A0F533F76}" type="pres">
      <dgm:prSet presAssocID="{7CC435D4-C3C8-40B5-BC75-075B62AF750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39C4B75-86FA-4366-A3A2-EDF6B28332ED}" type="pres">
      <dgm:prSet presAssocID="{7CC435D4-C3C8-40B5-BC75-075B62AF750B}" presName="spaceRect" presStyleCnt="0"/>
      <dgm:spPr/>
    </dgm:pt>
    <dgm:pt modelId="{77C1BB4D-C17A-4E9B-94AF-158B25672E41}" type="pres">
      <dgm:prSet presAssocID="{7CC435D4-C3C8-40B5-BC75-075B62AF750B}" presName="parTx" presStyleLbl="revTx" presStyleIdx="0" presStyleCnt="2">
        <dgm:presLayoutVars>
          <dgm:chMax val="0"/>
          <dgm:chPref val="0"/>
        </dgm:presLayoutVars>
      </dgm:prSet>
      <dgm:spPr/>
    </dgm:pt>
    <dgm:pt modelId="{25A23198-2EAA-4ABD-8865-05472F1C872C}" type="pres">
      <dgm:prSet presAssocID="{EE546C58-AD48-4DCF-9196-87C2F4230521}" presName="sibTrans" presStyleCnt="0"/>
      <dgm:spPr/>
    </dgm:pt>
    <dgm:pt modelId="{204B6799-DC20-4A5A-8209-443C769D05CF}" type="pres">
      <dgm:prSet presAssocID="{EB60E23A-F716-4F4B-B5E1-AD755E84B759}" presName="compNode" presStyleCnt="0"/>
      <dgm:spPr/>
    </dgm:pt>
    <dgm:pt modelId="{99A5AD38-A905-4244-A7C3-C215DB488DA1}" type="pres">
      <dgm:prSet presAssocID="{EB60E23A-F716-4F4B-B5E1-AD755E84B759}" presName="bgRect" presStyleLbl="bgShp" presStyleIdx="1" presStyleCnt="2"/>
      <dgm:spPr/>
    </dgm:pt>
    <dgm:pt modelId="{33581CB8-E190-40D1-8BE2-8B904FEB35EC}" type="pres">
      <dgm:prSet presAssocID="{EB60E23A-F716-4F4B-B5E1-AD755E84B75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BDD16D5-4273-4A6C-A6D7-ABC61981B9C1}" type="pres">
      <dgm:prSet presAssocID="{EB60E23A-F716-4F4B-B5E1-AD755E84B759}" presName="spaceRect" presStyleCnt="0"/>
      <dgm:spPr/>
    </dgm:pt>
    <dgm:pt modelId="{C9B15098-BF11-4EE6-9DB3-D6AD9E767C10}" type="pres">
      <dgm:prSet presAssocID="{EB60E23A-F716-4F4B-B5E1-AD755E84B75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BDF681C-437B-4E6F-A729-21B36B0EA6E8}" type="presOf" srcId="{5639F46E-2BC5-42BB-8738-CC13160DE0FA}" destId="{746D2AF4-B528-4BEE-8864-0EEDDC3684DC}" srcOrd="0" destOrd="0" presId="urn:microsoft.com/office/officeart/2018/2/layout/IconVerticalSolidList"/>
    <dgm:cxn modelId="{3B104A78-0C74-4148-AC97-084CE03170B0}" type="presOf" srcId="{EB60E23A-F716-4F4B-B5E1-AD755E84B759}" destId="{C9B15098-BF11-4EE6-9DB3-D6AD9E767C10}" srcOrd="0" destOrd="0" presId="urn:microsoft.com/office/officeart/2018/2/layout/IconVerticalSolidList"/>
    <dgm:cxn modelId="{EBCDE7BA-B77E-4360-8286-503D67EAB7B5}" type="presOf" srcId="{7CC435D4-C3C8-40B5-BC75-075B62AF750B}" destId="{77C1BB4D-C17A-4E9B-94AF-158B25672E41}" srcOrd="0" destOrd="0" presId="urn:microsoft.com/office/officeart/2018/2/layout/IconVerticalSolidList"/>
    <dgm:cxn modelId="{A6FF50C8-8341-451B-B101-1E001868FA1D}" srcId="{5639F46E-2BC5-42BB-8738-CC13160DE0FA}" destId="{EB60E23A-F716-4F4B-B5E1-AD755E84B759}" srcOrd="1" destOrd="0" parTransId="{5CFD3C91-9E3C-4D2B-8CEF-00710385EEE6}" sibTransId="{8488CAE8-40A8-470F-9F12-6BE62FD143BF}"/>
    <dgm:cxn modelId="{016F95D7-E17C-46A5-8A9C-DCB1A2B6E257}" srcId="{5639F46E-2BC5-42BB-8738-CC13160DE0FA}" destId="{7CC435D4-C3C8-40B5-BC75-075B62AF750B}" srcOrd="0" destOrd="0" parTransId="{2895D82D-9680-45EE-98C9-63E8C8571B0A}" sibTransId="{EE546C58-AD48-4DCF-9196-87C2F4230521}"/>
    <dgm:cxn modelId="{BAB0675F-30D6-466A-A014-D0D6D51E2B5D}" type="presParOf" srcId="{746D2AF4-B528-4BEE-8864-0EEDDC3684DC}" destId="{00357E04-C38B-4412-856C-C5F6FEF34DD9}" srcOrd="0" destOrd="0" presId="urn:microsoft.com/office/officeart/2018/2/layout/IconVerticalSolidList"/>
    <dgm:cxn modelId="{37D0FD09-7F0E-4946-8FC1-A09A97F09788}" type="presParOf" srcId="{00357E04-C38B-4412-856C-C5F6FEF34DD9}" destId="{02AD806F-D98C-4C46-8B2F-279A80944C8A}" srcOrd="0" destOrd="0" presId="urn:microsoft.com/office/officeart/2018/2/layout/IconVerticalSolidList"/>
    <dgm:cxn modelId="{05DD3B52-448D-4260-A6AB-3C05115CDE11}" type="presParOf" srcId="{00357E04-C38B-4412-856C-C5F6FEF34DD9}" destId="{E4C7E7CE-09EE-4176-8FC4-663A0F533F76}" srcOrd="1" destOrd="0" presId="urn:microsoft.com/office/officeart/2018/2/layout/IconVerticalSolidList"/>
    <dgm:cxn modelId="{0C12E1C6-0E79-4653-89FF-37D9B03F00AC}" type="presParOf" srcId="{00357E04-C38B-4412-856C-C5F6FEF34DD9}" destId="{239C4B75-86FA-4366-A3A2-EDF6B28332ED}" srcOrd="2" destOrd="0" presId="urn:microsoft.com/office/officeart/2018/2/layout/IconVerticalSolidList"/>
    <dgm:cxn modelId="{C4B45EB6-60D4-4938-A782-DC68FB4C8E22}" type="presParOf" srcId="{00357E04-C38B-4412-856C-C5F6FEF34DD9}" destId="{77C1BB4D-C17A-4E9B-94AF-158B25672E41}" srcOrd="3" destOrd="0" presId="urn:microsoft.com/office/officeart/2018/2/layout/IconVerticalSolidList"/>
    <dgm:cxn modelId="{1AD111E8-DB62-49C3-B05E-75FD0FB5DDF6}" type="presParOf" srcId="{746D2AF4-B528-4BEE-8864-0EEDDC3684DC}" destId="{25A23198-2EAA-4ABD-8865-05472F1C872C}" srcOrd="1" destOrd="0" presId="urn:microsoft.com/office/officeart/2018/2/layout/IconVerticalSolidList"/>
    <dgm:cxn modelId="{55E9160C-E91D-4FC1-9088-63B564A7E4AF}" type="presParOf" srcId="{746D2AF4-B528-4BEE-8864-0EEDDC3684DC}" destId="{204B6799-DC20-4A5A-8209-443C769D05CF}" srcOrd="2" destOrd="0" presId="urn:microsoft.com/office/officeart/2018/2/layout/IconVerticalSolidList"/>
    <dgm:cxn modelId="{8E93E7DF-0649-4383-A75D-691FF28D439C}" type="presParOf" srcId="{204B6799-DC20-4A5A-8209-443C769D05CF}" destId="{99A5AD38-A905-4244-A7C3-C215DB488DA1}" srcOrd="0" destOrd="0" presId="urn:microsoft.com/office/officeart/2018/2/layout/IconVerticalSolidList"/>
    <dgm:cxn modelId="{23D7B7F0-6170-442C-A95D-B383357722AE}" type="presParOf" srcId="{204B6799-DC20-4A5A-8209-443C769D05CF}" destId="{33581CB8-E190-40D1-8BE2-8B904FEB35EC}" srcOrd="1" destOrd="0" presId="urn:microsoft.com/office/officeart/2018/2/layout/IconVerticalSolidList"/>
    <dgm:cxn modelId="{3436CE98-61E6-4563-BCC4-9FA2ED7FE720}" type="presParOf" srcId="{204B6799-DC20-4A5A-8209-443C769D05CF}" destId="{8BDD16D5-4273-4A6C-A6D7-ABC61981B9C1}" srcOrd="2" destOrd="0" presId="urn:microsoft.com/office/officeart/2018/2/layout/IconVerticalSolidList"/>
    <dgm:cxn modelId="{95808757-A769-4B0C-B79F-883F92CCDD9E}" type="presParOf" srcId="{204B6799-DC20-4A5A-8209-443C769D05CF}" destId="{C9B15098-BF11-4EE6-9DB3-D6AD9E767C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BDF306-9821-4BB1-A86F-D1357B4DBB2D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57BFC7-ED3B-423C-8DF4-B3EC7989E334}">
      <dgm:prSet/>
      <dgm:spPr/>
      <dgm:t>
        <a:bodyPr/>
        <a:lstStyle/>
        <a:p>
          <a:r>
            <a:rPr lang="pt-BR" dirty="0"/>
            <a:t>Dificuldade de acesso à escola. Em 1910, </a:t>
          </a:r>
          <a:r>
            <a:rPr lang="pt-BR" b="1" dirty="0"/>
            <a:t>aproximadamente 76,1% da população não sabia ler nem escrever</a:t>
          </a:r>
          <a:endParaRPr lang="en-US" b="1" dirty="0"/>
        </a:p>
      </dgm:t>
    </dgm:pt>
    <dgm:pt modelId="{47FB8391-330B-4A10-B1BD-801550282FB5}" type="parTrans" cxnId="{F14C59FA-83C8-4556-9EC3-1B232B9CC241}">
      <dgm:prSet/>
      <dgm:spPr/>
      <dgm:t>
        <a:bodyPr/>
        <a:lstStyle/>
        <a:p>
          <a:endParaRPr lang="en-US"/>
        </a:p>
      </dgm:t>
    </dgm:pt>
    <dgm:pt modelId="{896DCEC7-AFCE-4F86-82DB-377066F15D87}" type="sibTrans" cxnId="{F14C59FA-83C8-4556-9EC3-1B232B9CC241}">
      <dgm:prSet/>
      <dgm:spPr/>
      <dgm:t>
        <a:bodyPr/>
        <a:lstStyle/>
        <a:p>
          <a:endParaRPr lang="en-US"/>
        </a:p>
      </dgm:t>
    </dgm:pt>
    <dgm:pt modelId="{6834CA31-D53F-4F29-8428-DE0D41C16309}">
      <dgm:prSet/>
      <dgm:spPr/>
      <dgm:t>
        <a:bodyPr/>
        <a:lstStyle/>
        <a:p>
          <a:r>
            <a:rPr lang="pt-BR"/>
            <a:t>Abordagem normativa, metalinguagem gramatical </a:t>
          </a:r>
          <a:endParaRPr lang="en-US"/>
        </a:p>
      </dgm:t>
    </dgm:pt>
    <dgm:pt modelId="{10A70EA3-DB02-4286-A561-D49C33D276AF}" type="parTrans" cxnId="{F3C6EB26-A9EF-45CA-93EC-D396EFE546BF}">
      <dgm:prSet/>
      <dgm:spPr/>
      <dgm:t>
        <a:bodyPr/>
        <a:lstStyle/>
        <a:p>
          <a:endParaRPr lang="en-US"/>
        </a:p>
      </dgm:t>
    </dgm:pt>
    <dgm:pt modelId="{789065C0-FFAB-45D9-9C1E-C8BA0BF41847}" type="sibTrans" cxnId="{F3C6EB26-A9EF-45CA-93EC-D396EFE546BF}">
      <dgm:prSet/>
      <dgm:spPr/>
      <dgm:t>
        <a:bodyPr/>
        <a:lstStyle/>
        <a:p>
          <a:endParaRPr lang="en-US"/>
        </a:p>
      </dgm:t>
    </dgm:pt>
    <dgm:pt modelId="{1E3F7ED5-FFE1-4CB5-A519-BE936AE2DFAD}">
      <dgm:prSet/>
      <dgm:spPr/>
      <dgm:t>
        <a:bodyPr/>
        <a:lstStyle/>
        <a:p>
          <a:r>
            <a:rPr lang="pt-BR"/>
            <a:t>Primazia da gramática, em relação à leitura e escrita de textos</a:t>
          </a:r>
          <a:endParaRPr lang="en-US"/>
        </a:p>
      </dgm:t>
    </dgm:pt>
    <dgm:pt modelId="{1244A835-4416-48F1-8FAB-1488823BF65B}" type="parTrans" cxnId="{53115802-0CC4-4DD8-A120-7D4C94766AA4}">
      <dgm:prSet/>
      <dgm:spPr/>
      <dgm:t>
        <a:bodyPr/>
        <a:lstStyle/>
        <a:p>
          <a:endParaRPr lang="en-US"/>
        </a:p>
      </dgm:t>
    </dgm:pt>
    <dgm:pt modelId="{B40870E7-A826-4DA4-B0BF-2F881BB9048E}" type="sibTrans" cxnId="{53115802-0CC4-4DD8-A120-7D4C94766AA4}">
      <dgm:prSet/>
      <dgm:spPr/>
      <dgm:t>
        <a:bodyPr/>
        <a:lstStyle/>
        <a:p>
          <a:endParaRPr lang="en-US"/>
        </a:p>
      </dgm:t>
    </dgm:pt>
    <dgm:pt modelId="{D044427C-D0A5-41FF-94D0-C66BE4F0BD2F}">
      <dgm:prSet/>
      <dgm:spPr/>
      <dgm:t>
        <a:bodyPr/>
        <a:lstStyle/>
        <a:p>
          <a:r>
            <a:rPr lang="pt-BR"/>
            <a:t>Muitos não chegavam a decodificar o sistema alfabético de escrita</a:t>
          </a:r>
          <a:endParaRPr lang="en-US"/>
        </a:p>
      </dgm:t>
    </dgm:pt>
    <dgm:pt modelId="{26E6C142-6FA4-4F8B-9200-E92817E02444}" type="parTrans" cxnId="{7C604FCF-0BDD-4F89-A9EB-190E0D770450}">
      <dgm:prSet/>
      <dgm:spPr/>
      <dgm:t>
        <a:bodyPr/>
        <a:lstStyle/>
        <a:p>
          <a:endParaRPr lang="en-US"/>
        </a:p>
      </dgm:t>
    </dgm:pt>
    <dgm:pt modelId="{CFDBC788-2368-4FEA-B910-E49856881DAE}" type="sibTrans" cxnId="{7C604FCF-0BDD-4F89-A9EB-190E0D770450}">
      <dgm:prSet/>
      <dgm:spPr/>
      <dgm:t>
        <a:bodyPr/>
        <a:lstStyle/>
        <a:p>
          <a:endParaRPr lang="en-US"/>
        </a:p>
      </dgm:t>
    </dgm:pt>
    <dgm:pt modelId="{06E05A9A-822E-4303-87B5-3551F8B93A08}">
      <dgm:prSet/>
      <dgm:spPr/>
      <dgm:t>
        <a:bodyPr/>
        <a:lstStyle/>
        <a:p>
          <a:r>
            <a:rPr lang="pt-BR"/>
            <a:t>A interpretação a ser feita era a correta, canônica</a:t>
          </a:r>
          <a:endParaRPr lang="en-US"/>
        </a:p>
      </dgm:t>
    </dgm:pt>
    <dgm:pt modelId="{3458C4BD-C7B1-4DEE-9ADA-8029D4951EA2}" type="parTrans" cxnId="{24344A6E-0CD8-476C-AB66-8420F4402518}">
      <dgm:prSet/>
      <dgm:spPr/>
      <dgm:t>
        <a:bodyPr/>
        <a:lstStyle/>
        <a:p>
          <a:endParaRPr lang="en-US"/>
        </a:p>
      </dgm:t>
    </dgm:pt>
    <dgm:pt modelId="{75C4C3EC-6F68-4A93-A85B-2A8D6B2CAA3F}" type="sibTrans" cxnId="{24344A6E-0CD8-476C-AB66-8420F4402518}">
      <dgm:prSet/>
      <dgm:spPr/>
      <dgm:t>
        <a:bodyPr/>
        <a:lstStyle/>
        <a:p>
          <a:endParaRPr lang="en-US"/>
        </a:p>
      </dgm:t>
    </dgm:pt>
    <dgm:pt modelId="{6F4360E5-6138-47C4-9E62-DA205C0733F3}" type="pres">
      <dgm:prSet presAssocID="{C9BDF306-9821-4BB1-A86F-D1357B4DBB2D}" presName="linear" presStyleCnt="0">
        <dgm:presLayoutVars>
          <dgm:animLvl val="lvl"/>
          <dgm:resizeHandles val="exact"/>
        </dgm:presLayoutVars>
      </dgm:prSet>
      <dgm:spPr/>
    </dgm:pt>
    <dgm:pt modelId="{4DC2C007-0403-4DDA-B0FB-3A0624FDBEA6}" type="pres">
      <dgm:prSet presAssocID="{3357BFC7-ED3B-423C-8DF4-B3EC7989E33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58011E-1352-4DFA-BAAE-FE290FD5978B}" type="pres">
      <dgm:prSet presAssocID="{896DCEC7-AFCE-4F86-82DB-377066F15D87}" presName="spacer" presStyleCnt="0"/>
      <dgm:spPr/>
    </dgm:pt>
    <dgm:pt modelId="{2E91D6B3-3C5E-4506-B4BA-EED96491D5F4}" type="pres">
      <dgm:prSet presAssocID="{6834CA31-D53F-4F29-8428-DE0D41C1630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ED8B5C8-36F2-449D-8D6E-BE224C11A4D8}" type="pres">
      <dgm:prSet presAssocID="{789065C0-FFAB-45D9-9C1E-C8BA0BF41847}" presName="spacer" presStyleCnt="0"/>
      <dgm:spPr/>
    </dgm:pt>
    <dgm:pt modelId="{2E30DFE1-E66C-471C-8DF4-47A7E001E14C}" type="pres">
      <dgm:prSet presAssocID="{1E3F7ED5-FFE1-4CB5-A519-BE936AE2DF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17D6122-B2B4-4897-9F8E-F892043DA137}" type="pres">
      <dgm:prSet presAssocID="{B40870E7-A826-4DA4-B0BF-2F881BB9048E}" presName="spacer" presStyleCnt="0"/>
      <dgm:spPr/>
    </dgm:pt>
    <dgm:pt modelId="{E71DA26B-0C61-4608-8E28-5E23419E1E7E}" type="pres">
      <dgm:prSet presAssocID="{D044427C-D0A5-41FF-94D0-C66BE4F0BD2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4C94BA5-F351-41D1-BF68-1D712E5C8968}" type="pres">
      <dgm:prSet presAssocID="{CFDBC788-2368-4FEA-B910-E49856881DAE}" presName="spacer" presStyleCnt="0"/>
      <dgm:spPr/>
    </dgm:pt>
    <dgm:pt modelId="{8CFB5561-DB41-49B9-85C3-F3426617568C}" type="pres">
      <dgm:prSet presAssocID="{06E05A9A-822E-4303-87B5-3551F8B93A0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115802-0CC4-4DD8-A120-7D4C94766AA4}" srcId="{C9BDF306-9821-4BB1-A86F-D1357B4DBB2D}" destId="{1E3F7ED5-FFE1-4CB5-A519-BE936AE2DFAD}" srcOrd="2" destOrd="0" parTransId="{1244A835-4416-48F1-8FAB-1488823BF65B}" sibTransId="{B40870E7-A826-4DA4-B0BF-2F881BB9048E}"/>
    <dgm:cxn modelId="{C7336307-1063-41E5-A933-391ED2EEF4F0}" type="presOf" srcId="{1E3F7ED5-FFE1-4CB5-A519-BE936AE2DFAD}" destId="{2E30DFE1-E66C-471C-8DF4-47A7E001E14C}" srcOrd="0" destOrd="0" presId="urn:microsoft.com/office/officeart/2005/8/layout/vList2"/>
    <dgm:cxn modelId="{F3C6EB26-A9EF-45CA-93EC-D396EFE546BF}" srcId="{C9BDF306-9821-4BB1-A86F-D1357B4DBB2D}" destId="{6834CA31-D53F-4F29-8428-DE0D41C16309}" srcOrd="1" destOrd="0" parTransId="{10A70EA3-DB02-4286-A561-D49C33D276AF}" sibTransId="{789065C0-FFAB-45D9-9C1E-C8BA0BF41847}"/>
    <dgm:cxn modelId="{24344A6E-0CD8-476C-AB66-8420F4402518}" srcId="{C9BDF306-9821-4BB1-A86F-D1357B4DBB2D}" destId="{06E05A9A-822E-4303-87B5-3551F8B93A08}" srcOrd="4" destOrd="0" parTransId="{3458C4BD-C7B1-4DEE-9ADA-8029D4951EA2}" sibTransId="{75C4C3EC-6F68-4A93-A85B-2A8D6B2CAA3F}"/>
    <dgm:cxn modelId="{8FA15E90-450B-4CA0-A5AD-93AC3A16C01F}" type="presOf" srcId="{C9BDF306-9821-4BB1-A86F-D1357B4DBB2D}" destId="{6F4360E5-6138-47C4-9E62-DA205C0733F3}" srcOrd="0" destOrd="0" presId="urn:microsoft.com/office/officeart/2005/8/layout/vList2"/>
    <dgm:cxn modelId="{1D0ED5A4-3BFF-4583-A41A-CDDACE7A14EE}" type="presOf" srcId="{3357BFC7-ED3B-423C-8DF4-B3EC7989E334}" destId="{4DC2C007-0403-4DDA-B0FB-3A0624FDBEA6}" srcOrd="0" destOrd="0" presId="urn:microsoft.com/office/officeart/2005/8/layout/vList2"/>
    <dgm:cxn modelId="{CC0599A7-BC9C-44A4-988D-591D464945E4}" type="presOf" srcId="{06E05A9A-822E-4303-87B5-3551F8B93A08}" destId="{8CFB5561-DB41-49B9-85C3-F3426617568C}" srcOrd="0" destOrd="0" presId="urn:microsoft.com/office/officeart/2005/8/layout/vList2"/>
    <dgm:cxn modelId="{7C113EB2-6820-413E-9380-FA2A332012B8}" type="presOf" srcId="{D044427C-D0A5-41FF-94D0-C66BE4F0BD2F}" destId="{E71DA26B-0C61-4608-8E28-5E23419E1E7E}" srcOrd="0" destOrd="0" presId="urn:microsoft.com/office/officeart/2005/8/layout/vList2"/>
    <dgm:cxn modelId="{7C604FCF-0BDD-4F89-A9EB-190E0D770450}" srcId="{C9BDF306-9821-4BB1-A86F-D1357B4DBB2D}" destId="{D044427C-D0A5-41FF-94D0-C66BE4F0BD2F}" srcOrd="3" destOrd="0" parTransId="{26E6C142-6FA4-4F8B-9200-E92817E02444}" sibTransId="{CFDBC788-2368-4FEA-B910-E49856881DAE}"/>
    <dgm:cxn modelId="{AA3541F7-1534-41EA-8BBC-DD42C7C258A6}" type="presOf" srcId="{6834CA31-D53F-4F29-8428-DE0D41C16309}" destId="{2E91D6B3-3C5E-4506-B4BA-EED96491D5F4}" srcOrd="0" destOrd="0" presId="urn:microsoft.com/office/officeart/2005/8/layout/vList2"/>
    <dgm:cxn modelId="{F14C59FA-83C8-4556-9EC3-1B232B9CC241}" srcId="{C9BDF306-9821-4BB1-A86F-D1357B4DBB2D}" destId="{3357BFC7-ED3B-423C-8DF4-B3EC7989E334}" srcOrd="0" destOrd="0" parTransId="{47FB8391-330B-4A10-B1BD-801550282FB5}" sibTransId="{896DCEC7-AFCE-4F86-82DB-377066F15D87}"/>
    <dgm:cxn modelId="{FBC70A62-73BE-44BE-9BCA-3971502872BB}" type="presParOf" srcId="{6F4360E5-6138-47C4-9E62-DA205C0733F3}" destId="{4DC2C007-0403-4DDA-B0FB-3A0624FDBEA6}" srcOrd="0" destOrd="0" presId="urn:microsoft.com/office/officeart/2005/8/layout/vList2"/>
    <dgm:cxn modelId="{A96E1F9C-4013-4D18-9C84-1A72D3A891CE}" type="presParOf" srcId="{6F4360E5-6138-47C4-9E62-DA205C0733F3}" destId="{7A58011E-1352-4DFA-BAAE-FE290FD5978B}" srcOrd="1" destOrd="0" presId="urn:microsoft.com/office/officeart/2005/8/layout/vList2"/>
    <dgm:cxn modelId="{80B38381-F3CB-480B-BB7A-0BC5817B6D1A}" type="presParOf" srcId="{6F4360E5-6138-47C4-9E62-DA205C0733F3}" destId="{2E91D6B3-3C5E-4506-B4BA-EED96491D5F4}" srcOrd="2" destOrd="0" presId="urn:microsoft.com/office/officeart/2005/8/layout/vList2"/>
    <dgm:cxn modelId="{8EF5313A-93B6-4235-893F-D577550B0401}" type="presParOf" srcId="{6F4360E5-6138-47C4-9E62-DA205C0733F3}" destId="{AED8B5C8-36F2-449D-8D6E-BE224C11A4D8}" srcOrd="3" destOrd="0" presId="urn:microsoft.com/office/officeart/2005/8/layout/vList2"/>
    <dgm:cxn modelId="{0D7A2C73-C3D2-4570-A327-FDDDA5E932FA}" type="presParOf" srcId="{6F4360E5-6138-47C4-9E62-DA205C0733F3}" destId="{2E30DFE1-E66C-471C-8DF4-47A7E001E14C}" srcOrd="4" destOrd="0" presId="urn:microsoft.com/office/officeart/2005/8/layout/vList2"/>
    <dgm:cxn modelId="{EA7B712B-6382-48EB-98D6-52A9B6CC63AA}" type="presParOf" srcId="{6F4360E5-6138-47C4-9E62-DA205C0733F3}" destId="{417D6122-B2B4-4897-9F8E-F892043DA137}" srcOrd="5" destOrd="0" presId="urn:microsoft.com/office/officeart/2005/8/layout/vList2"/>
    <dgm:cxn modelId="{9EA70CDE-EFAE-4324-84C6-180F7A16809C}" type="presParOf" srcId="{6F4360E5-6138-47C4-9E62-DA205C0733F3}" destId="{E71DA26B-0C61-4608-8E28-5E23419E1E7E}" srcOrd="6" destOrd="0" presId="urn:microsoft.com/office/officeart/2005/8/layout/vList2"/>
    <dgm:cxn modelId="{57C47800-CBD1-4F6C-B830-783E7F3AD3E1}" type="presParOf" srcId="{6F4360E5-6138-47C4-9E62-DA205C0733F3}" destId="{54C94BA5-F351-41D1-BF68-1D712E5C8968}" srcOrd="7" destOrd="0" presId="urn:microsoft.com/office/officeart/2005/8/layout/vList2"/>
    <dgm:cxn modelId="{43F1BAF1-1498-4E0A-9851-352CC5BDB750}" type="presParOf" srcId="{6F4360E5-6138-47C4-9E62-DA205C0733F3}" destId="{8CFB5561-DB41-49B9-85C3-F342661756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E4D63D-7FD2-4F24-AD40-F7A759F41E9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4EE25C-EE87-4FF1-A55B-CE5624026D8A}">
      <dgm:prSet/>
      <dgm:spPr/>
      <dgm:t>
        <a:bodyPr/>
        <a:lstStyle/>
        <a:p>
          <a:r>
            <a:rPr lang="pt-BR"/>
            <a:t>OU VOCÊ TENTA RESTAURAR UM ESTADO MÍTICO DAS COISAS</a:t>
          </a:r>
          <a:endParaRPr lang="en-US"/>
        </a:p>
      </dgm:t>
    </dgm:pt>
    <dgm:pt modelId="{74EF162F-92CD-4DD3-AB3C-3319B426CC48}" type="parTrans" cxnId="{0502A2F5-C3D5-4591-A9E7-DC6B33A8B4D8}">
      <dgm:prSet/>
      <dgm:spPr/>
      <dgm:t>
        <a:bodyPr/>
        <a:lstStyle/>
        <a:p>
          <a:endParaRPr lang="en-US"/>
        </a:p>
      </dgm:t>
    </dgm:pt>
    <dgm:pt modelId="{5C15F9ED-90DA-46CF-AD57-D8EA76050BB4}" type="sibTrans" cxnId="{0502A2F5-C3D5-4591-A9E7-DC6B33A8B4D8}">
      <dgm:prSet/>
      <dgm:spPr/>
      <dgm:t>
        <a:bodyPr/>
        <a:lstStyle/>
        <a:p>
          <a:endParaRPr lang="en-US"/>
        </a:p>
      </dgm:t>
    </dgm:pt>
    <dgm:pt modelId="{EBF51749-4F06-4BFC-9E2F-4AEBA8DB16A5}">
      <dgm:prSet/>
      <dgm:spPr/>
      <dgm:t>
        <a:bodyPr/>
        <a:lstStyle/>
        <a:p>
          <a:r>
            <a:rPr lang="pt-BR"/>
            <a:t>OU</a:t>
          </a:r>
          <a:endParaRPr lang="en-US"/>
        </a:p>
      </dgm:t>
    </dgm:pt>
    <dgm:pt modelId="{B11640DA-1D5D-4303-9930-1A90E6A48900}" type="parTrans" cxnId="{370018C2-E453-4D1F-879D-51D9A6C8BDEC}">
      <dgm:prSet/>
      <dgm:spPr/>
      <dgm:t>
        <a:bodyPr/>
        <a:lstStyle/>
        <a:p>
          <a:endParaRPr lang="en-US"/>
        </a:p>
      </dgm:t>
    </dgm:pt>
    <dgm:pt modelId="{02B9D7C0-5ED6-456A-9D99-D8EF8447317A}" type="sibTrans" cxnId="{370018C2-E453-4D1F-879D-51D9A6C8BDEC}">
      <dgm:prSet/>
      <dgm:spPr/>
      <dgm:t>
        <a:bodyPr/>
        <a:lstStyle/>
        <a:p>
          <a:endParaRPr lang="en-US"/>
        </a:p>
      </dgm:t>
    </dgm:pt>
    <dgm:pt modelId="{893FB09B-F736-4C23-A7E1-EB4A70BD8927}">
      <dgm:prSet/>
      <dgm:spPr/>
      <dgm:t>
        <a:bodyPr/>
        <a:lstStyle/>
        <a:p>
          <a:r>
            <a:rPr lang="pt-BR"/>
            <a:t>INVENTA UM MODO DE ENSINAR QUE FUNDE MÚLTIPLAS LINHAS DE FILIAÇÃO</a:t>
          </a:r>
          <a:endParaRPr lang="en-US"/>
        </a:p>
      </dgm:t>
    </dgm:pt>
    <dgm:pt modelId="{7C4B11C6-B7B8-4833-99B7-A322BBFC66C9}" type="parTrans" cxnId="{6AB7DC50-3517-49CE-89CB-3FA0A6E6D5DB}">
      <dgm:prSet/>
      <dgm:spPr/>
      <dgm:t>
        <a:bodyPr/>
        <a:lstStyle/>
        <a:p>
          <a:endParaRPr lang="en-US"/>
        </a:p>
      </dgm:t>
    </dgm:pt>
    <dgm:pt modelId="{E2CBBFB7-F181-4F4B-8113-415AEEC705F8}" type="sibTrans" cxnId="{6AB7DC50-3517-49CE-89CB-3FA0A6E6D5DB}">
      <dgm:prSet/>
      <dgm:spPr/>
      <dgm:t>
        <a:bodyPr/>
        <a:lstStyle/>
        <a:p>
          <a:endParaRPr lang="en-US"/>
        </a:p>
      </dgm:t>
    </dgm:pt>
    <dgm:pt modelId="{923F9363-3D26-4508-AE51-A6F16D0BBEE4}" type="pres">
      <dgm:prSet presAssocID="{EAE4D63D-7FD2-4F24-AD40-F7A759F41E9F}" presName="linear" presStyleCnt="0">
        <dgm:presLayoutVars>
          <dgm:animLvl val="lvl"/>
          <dgm:resizeHandles val="exact"/>
        </dgm:presLayoutVars>
      </dgm:prSet>
      <dgm:spPr/>
    </dgm:pt>
    <dgm:pt modelId="{8BA2FB4A-9FF3-44F7-8E4E-57BEE791128E}" type="pres">
      <dgm:prSet presAssocID="{7D4EE25C-EE87-4FF1-A55B-CE5624026D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0042B3-11C3-459E-A602-9FD6C0685569}" type="pres">
      <dgm:prSet presAssocID="{5C15F9ED-90DA-46CF-AD57-D8EA76050BB4}" presName="spacer" presStyleCnt="0"/>
      <dgm:spPr/>
    </dgm:pt>
    <dgm:pt modelId="{5A245D0F-87F8-4375-A070-3BC6BD0661CE}" type="pres">
      <dgm:prSet presAssocID="{EBF51749-4F06-4BFC-9E2F-4AEBA8DB16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F40541-18C2-455B-A4A1-1A42ABE29710}" type="pres">
      <dgm:prSet presAssocID="{02B9D7C0-5ED6-456A-9D99-D8EF8447317A}" presName="spacer" presStyleCnt="0"/>
      <dgm:spPr/>
    </dgm:pt>
    <dgm:pt modelId="{4EE30D9C-DF30-4D1D-9177-0CE5C432DD36}" type="pres">
      <dgm:prSet presAssocID="{893FB09B-F736-4C23-A7E1-EB4A70BD89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A4DCA6E-E2DC-4C61-945A-430ED1149BF3}" type="presOf" srcId="{EAE4D63D-7FD2-4F24-AD40-F7A759F41E9F}" destId="{923F9363-3D26-4508-AE51-A6F16D0BBEE4}" srcOrd="0" destOrd="0" presId="urn:microsoft.com/office/officeart/2005/8/layout/vList2"/>
    <dgm:cxn modelId="{6AB7DC50-3517-49CE-89CB-3FA0A6E6D5DB}" srcId="{EAE4D63D-7FD2-4F24-AD40-F7A759F41E9F}" destId="{893FB09B-F736-4C23-A7E1-EB4A70BD8927}" srcOrd="2" destOrd="0" parTransId="{7C4B11C6-B7B8-4833-99B7-A322BBFC66C9}" sibTransId="{E2CBBFB7-F181-4F4B-8113-415AEEC705F8}"/>
    <dgm:cxn modelId="{90ADF152-373C-4D55-821F-290B36183AAF}" type="presOf" srcId="{7D4EE25C-EE87-4FF1-A55B-CE5624026D8A}" destId="{8BA2FB4A-9FF3-44F7-8E4E-57BEE791128E}" srcOrd="0" destOrd="0" presId="urn:microsoft.com/office/officeart/2005/8/layout/vList2"/>
    <dgm:cxn modelId="{EA48A89A-0F30-4E13-A194-CF35BECB6B8C}" type="presOf" srcId="{EBF51749-4F06-4BFC-9E2F-4AEBA8DB16A5}" destId="{5A245D0F-87F8-4375-A070-3BC6BD0661CE}" srcOrd="0" destOrd="0" presId="urn:microsoft.com/office/officeart/2005/8/layout/vList2"/>
    <dgm:cxn modelId="{370018C2-E453-4D1F-879D-51D9A6C8BDEC}" srcId="{EAE4D63D-7FD2-4F24-AD40-F7A759F41E9F}" destId="{EBF51749-4F06-4BFC-9E2F-4AEBA8DB16A5}" srcOrd="1" destOrd="0" parTransId="{B11640DA-1D5D-4303-9930-1A90E6A48900}" sibTransId="{02B9D7C0-5ED6-456A-9D99-D8EF8447317A}"/>
    <dgm:cxn modelId="{E89076C5-56E0-48B9-8964-4F0057CAC71F}" type="presOf" srcId="{893FB09B-F736-4C23-A7E1-EB4A70BD8927}" destId="{4EE30D9C-DF30-4D1D-9177-0CE5C432DD36}" srcOrd="0" destOrd="0" presId="urn:microsoft.com/office/officeart/2005/8/layout/vList2"/>
    <dgm:cxn modelId="{0502A2F5-C3D5-4591-A9E7-DC6B33A8B4D8}" srcId="{EAE4D63D-7FD2-4F24-AD40-F7A759F41E9F}" destId="{7D4EE25C-EE87-4FF1-A55B-CE5624026D8A}" srcOrd="0" destOrd="0" parTransId="{74EF162F-92CD-4DD3-AB3C-3319B426CC48}" sibTransId="{5C15F9ED-90DA-46CF-AD57-D8EA76050BB4}"/>
    <dgm:cxn modelId="{D0E4580F-A453-4B08-8688-88AC788F385A}" type="presParOf" srcId="{923F9363-3D26-4508-AE51-A6F16D0BBEE4}" destId="{8BA2FB4A-9FF3-44F7-8E4E-57BEE791128E}" srcOrd="0" destOrd="0" presId="urn:microsoft.com/office/officeart/2005/8/layout/vList2"/>
    <dgm:cxn modelId="{8F8BD9A2-E028-402A-A02D-8BAF0B850B17}" type="presParOf" srcId="{923F9363-3D26-4508-AE51-A6F16D0BBEE4}" destId="{DF0042B3-11C3-459E-A602-9FD6C0685569}" srcOrd="1" destOrd="0" presId="urn:microsoft.com/office/officeart/2005/8/layout/vList2"/>
    <dgm:cxn modelId="{EA6749B9-AB7B-4221-8A9E-9F8138FCD69E}" type="presParOf" srcId="{923F9363-3D26-4508-AE51-A6F16D0BBEE4}" destId="{5A245D0F-87F8-4375-A070-3BC6BD0661CE}" srcOrd="2" destOrd="0" presId="urn:microsoft.com/office/officeart/2005/8/layout/vList2"/>
    <dgm:cxn modelId="{A64542FF-060A-4EB5-8B0B-8052ADC6F2FA}" type="presParOf" srcId="{923F9363-3D26-4508-AE51-A6F16D0BBEE4}" destId="{F0F40541-18C2-455B-A4A1-1A42ABE29710}" srcOrd="3" destOrd="0" presId="urn:microsoft.com/office/officeart/2005/8/layout/vList2"/>
    <dgm:cxn modelId="{2F4F353E-B7CB-4B59-BA5B-896B142BEA70}" type="presParOf" srcId="{923F9363-3D26-4508-AE51-A6F16D0BBEE4}" destId="{4EE30D9C-DF30-4D1D-9177-0CE5C432DD3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90B977-FA24-4A97-AEDA-1FC3FA77EEFB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FEE7BC3-2AFB-4F5A-BC1E-EDAB142B4DA0}">
      <dgm:prSet/>
      <dgm:spPr/>
      <dgm:t>
        <a:bodyPr/>
        <a:lstStyle/>
        <a:p>
          <a:r>
            <a:rPr lang="pt-BR"/>
            <a:t>Mesmo tendo intenção de dizer, os sujeitos não tem os meios, por terem tido sua relação com a linguagem comprometida</a:t>
          </a:r>
          <a:endParaRPr lang="en-US"/>
        </a:p>
      </dgm:t>
    </dgm:pt>
    <dgm:pt modelId="{7420CDBE-1999-427E-8175-239292A24F64}" type="parTrans" cxnId="{013868B1-60CE-44FC-AA17-391246CF632E}">
      <dgm:prSet/>
      <dgm:spPr/>
      <dgm:t>
        <a:bodyPr/>
        <a:lstStyle/>
        <a:p>
          <a:endParaRPr lang="en-US"/>
        </a:p>
      </dgm:t>
    </dgm:pt>
    <dgm:pt modelId="{42609B11-76A8-4110-85E3-75FB32581096}" type="sibTrans" cxnId="{013868B1-60CE-44FC-AA17-391246CF632E}">
      <dgm:prSet/>
      <dgm:spPr/>
      <dgm:t>
        <a:bodyPr/>
        <a:lstStyle/>
        <a:p>
          <a:endParaRPr lang="en-US"/>
        </a:p>
      </dgm:t>
    </dgm:pt>
    <dgm:pt modelId="{13C469BE-9F81-4289-8EEC-DACB9732150C}">
      <dgm:prSet/>
      <dgm:spPr/>
      <dgm:t>
        <a:bodyPr/>
        <a:lstStyle/>
        <a:p>
          <a:r>
            <a:rPr lang="pt-BR"/>
            <a:t>Cabe ao professor, para além de toda técnica e método, tentar alterar essa relação</a:t>
          </a:r>
          <a:endParaRPr lang="en-US"/>
        </a:p>
      </dgm:t>
    </dgm:pt>
    <dgm:pt modelId="{44638990-1664-41FE-B516-BADAA0FD0E43}" type="parTrans" cxnId="{16EE1361-4B2A-4708-9550-4047F284AFDD}">
      <dgm:prSet/>
      <dgm:spPr/>
      <dgm:t>
        <a:bodyPr/>
        <a:lstStyle/>
        <a:p>
          <a:endParaRPr lang="en-US"/>
        </a:p>
      </dgm:t>
    </dgm:pt>
    <dgm:pt modelId="{924E3111-B66E-47E2-968B-5469B2719724}" type="sibTrans" cxnId="{16EE1361-4B2A-4708-9550-4047F284AFDD}">
      <dgm:prSet/>
      <dgm:spPr/>
      <dgm:t>
        <a:bodyPr/>
        <a:lstStyle/>
        <a:p>
          <a:endParaRPr lang="en-US"/>
        </a:p>
      </dgm:t>
    </dgm:pt>
    <dgm:pt modelId="{551F3E74-0EF4-4785-AA97-D40B979F894A}">
      <dgm:prSet/>
      <dgm:spPr/>
      <dgm:t>
        <a:bodyPr/>
        <a:lstStyle/>
        <a:p>
          <a:r>
            <a:rPr lang="pt-BR"/>
            <a:t>Essa tentativa está além das preferências pessoais, gostos e inclinações. Estamos, aqui, falando de nossa obrigação com o devir.</a:t>
          </a:r>
          <a:endParaRPr lang="en-US"/>
        </a:p>
      </dgm:t>
    </dgm:pt>
    <dgm:pt modelId="{A5C7EAD7-6E73-40A4-BC32-4B30C521474B}" type="parTrans" cxnId="{4230B32E-AAB3-4CAE-8707-F6437352109A}">
      <dgm:prSet/>
      <dgm:spPr/>
      <dgm:t>
        <a:bodyPr/>
        <a:lstStyle/>
        <a:p>
          <a:endParaRPr lang="en-US"/>
        </a:p>
      </dgm:t>
    </dgm:pt>
    <dgm:pt modelId="{4F7F9EF7-D80D-4F81-B76D-77252C11A0D3}" type="sibTrans" cxnId="{4230B32E-AAB3-4CAE-8707-F6437352109A}">
      <dgm:prSet/>
      <dgm:spPr/>
      <dgm:t>
        <a:bodyPr/>
        <a:lstStyle/>
        <a:p>
          <a:endParaRPr lang="en-US"/>
        </a:p>
      </dgm:t>
    </dgm:pt>
    <dgm:pt modelId="{735C8053-A79E-4DEF-B061-F2DFA684EB50}" type="pres">
      <dgm:prSet presAssocID="{3590B977-FA24-4A97-AEDA-1FC3FA77EEFB}" presName="root" presStyleCnt="0">
        <dgm:presLayoutVars>
          <dgm:dir/>
          <dgm:resizeHandles val="exact"/>
        </dgm:presLayoutVars>
      </dgm:prSet>
      <dgm:spPr/>
    </dgm:pt>
    <dgm:pt modelId="{8307E39F-8CBE-4381-87DD-300410E0B383}" type="pres">
      <dgm:prSet presAssocID="{9FEE7BC3-2AFB-4F5A-BC1E-EDAB142B4DA0}" presName="compNode" presStyleCnt="0"/>
      <dgm:spPr/>
    </dgm:pt>
    <dgm:pt modelId="{A8C23CF8-96B0-4346-B9CD-C679B2F87270}" type="pres">
      <dgm:prSet presAssocID="{9FEE7BC3-2AFB-4F5A-BC1E-EDAB142B4DA0}" presName="bgRect" presStyleLbl="bgShp" presStyleIdx="0" presStyleCnt="3"/>
      <dgm:spPr/>
    </dgm:pt>
    <dgm:pt modelId="{2A4A2EFA-8D74-4B45-BE0F-21634F4978F2}" type="pres">
      <dgm:prSet presAssocID="{9FEE7BC3-2AFB-4F5A-BC1E-EDAB142B4D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F44B16F-BF55-4703-A658-741C96394E3D}" type="pres">
      <dgm:prSet presAssocID="{9FEE7BC3-2AFB-4F5A-BC1E-EDAB142B4DA0}" presName="spaceRect" presStyleCnt="0"/>
      <dgm:spPr/>
    </dgm:pt>
    <dgm:pt modelId="{44CC855B-7F20-461D-A420-37B84029D228}" type="pres">
      <dgm:prSet presAssocID="{9FEE7BC3-2AFB-4F5A-BC1E-EDAB142B4DA0}" presName="parTx" presStyleLbl="revTx" presStyleIdx="0" presStyleCnt="3">
        <dgm:presLayoutVars>
          <dgm:chMax val="0"/>
          <dgm:chPref val="0"/>
        </dgm:presLayoutVars>
      </dgm:prSet>
      <dgm:spPr/>
    </dgm:pt>
    <dgm:pt modelId="{3E9280EB-04F4-4962-A19A-983C3BFEB3B9}" type="pres">
      <dgm:prSet presAssocID="{42609B11-76A8-4110-85E3-75FB32581096}" presName="sibTrans" presStyleCnt="0"/>
      <dgm:spPr/>
    </dgm:pt>
    <dgm:pt modelId="{FDB39E93-1D41-473D-99EC-6E69903FF4D3}" type="pres">
      <dgm:prSet presAssocID="{13C469BE-9F81-4289-8EEC-DACB9732150C}" presName="compNode" presStyleCnt="0"/>
      <dgm:spPr/>
    </dgm:pt>
    <dgm:pt modelId="{E32A7A8D-74E1-4B84-B6C5-0FC1801CF923}" type="pres">
      <dgm:prSet presAssocID="{13C469BE-9F81-4289-8EEC-DACB9732150C}" presName="bgRect" presStyleLbl="bgShp" presStyleIdx="1" presStyleCnt="3"/>
      <dgm:spPr/>
    </dgm:pt>
    <dgm:pt modelId="{A6A06CF9-F7F6-4105-91AC-F134FCB1214B}" type="pres">
      <dgm:prSet presAssocID="{13C469BE-9F81-4289-8EEC-DACB9732150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3362DF3-C1D5-43D6-B7A6-89BF48BB1E6E}" type="pres">
      <dgm:prSet presAssocID="{13C469BE-9F81-4289-8EEC-DACB9732150C}" presName="spaceRect" presStyleCnt="0"/>
      <dgm:spPr/>
    </dgm:pt>
    <dgm:pt modelId="{A2034965-B3B9-4E2D-9C31-1663EE408C5E}" type="pres">
      <dgm:prSet presAssocID="{13C469BE-9F81-4289-8EEC-DACB9732150C}" presName="parTx" presStyleLbl="revTx" presStyleIdx="1" presStyleCnt="3">
        <dgm:presLayoutVars>
          <dgm:chMax val="0"/>
          <dgm:chPref val="0"/>
        </dgm:presLayoutVars>
      </dgm:prSet>
      <dgm:spPr/>
    </dgm:pt>
    <dgm:pt modelId="{045C7432-94C5-41A2-9514-48AFF17F3DC3}" type="pres">
      <dgm:prSet presAssocID="{924E3111-B66E-47E2-968B-5469B2719724}" presName="sibTrans" presStyleCnt="0"/>
      <dgm:spPr/>
    </dgm:pt>
    <dgm:pt modelId="{CA26022E-AF67-4762-AF58-634482F15DC8}" type="pres">
      <dgm:prSet presAssocID="{551F3E74-0EF4-4785-AA97-D40B979F894A}" presName="compNode" presStyleCnt="0"/>
      <dgm:spPr/>
    </dgm:pt>
    <dgm:pt modelId="{4514D4F5-29BF-476F-B77B-2A5DD6990FB6}" type="pres">
      <dgm:prSet presAssocID="{551F3E74-0EF4-4785-AA97-D40B979F894A}" presName="bgRect" presStyleLbl="bgShp" presStyleIdx="2" presStyleCnt="3"/>
      <dgm:spPr/>
    </dgm:pt>
    <dgm:pt modelId="{D2225288-9176-4C0F-8DEE-20F97E240D4A}" type="pres">
      <dgm:prSet presAssocID="{551F3E74-0EF4-4785-AA97-D40B979F89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3A3F448-DD12-4B55-858B-E48FF6BC357C}" type="pres">
      <dgm:prSet presAssocID="{551F3E74-0EF4-4785-AA97-D40B979F894A}" presName="spaceRect" presStyleCnt="0"/>
      <dgm:spPr/>
    </dgm:pt>
    <dgm:pt modelId="{6353E719-4634-4EEF-960B-4574B5CDE3A1}" type="pres">
      <dgm:prSet presAssocID="{551F3E74-0EF4-4785-AA97-D40B979F894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4166B0B-8114-45A4-8ECE-F2FAC319A1CB}" type="presOf" srcId="{9FEE7BC3-2AFB-4F5A-BC1E-EDAB142B4DA0}" destId="{44CC855B-7F20-461D-A420-37B84029D228}" srcOrd="0" destOrd="0" presId="urn:microsoft.com/office/officeart/2018/2/layout/IconVerticalSolidList"/>
    <dgm:cxn modelId="{7C139C2C-CC0F-4977-BBA1-E25B0CF05600}" type="presOf" srcId="{3590B977-FA24-4A97-AEDA-1FC3FA77EEFB}" destId="{735C8053-A79E-4DEF-B061-F2DFA684EB50}" srcOrd="0" destOrd="0" presId="urn:microsoft.com/office/officeart/2018/2/layout/IconVerticalSolidList"/>
    <dgm:cxn modelId="{4230B32E-AAB3-4CAE-8707-F6437352109A}" srcId="{3590B977-FA24-4A97-AEDA-1FC3FA77EEFB}" destId="{551F3E74-0EF4-4785-AA97-D40B979F894A}" srcOrd="2" destOrd="0" parTransId="{A5C7EAD7-6E73-40A4-BC32-4B30C521474B}" sibTransId="{4F7F9EF7-D80D-4F81-B76D-77252C11A0D3}"/>
    <dgm:cxn modelId="{16EE1361-4B2A-4708-9550-4047F284AFDD}" srcId="{3590B977-FA24-4A97-AEDA-1FC3FA77EEFB}" destId="{13C469BE-9F81-4289-8EEC-DACB9732150C}" srcOrd="1" destOrd="0" parTransId="{44638990-1664-41FE-B516-BADAA0FD0E43}" sibTransId="{924E3111-B66E-47E2-968B-5469B2719724}"/>
    <dgm:cxn modelId="{A6086662-C9F6-4496-A870-616EED0C590D}" type="presOf" srcId="{551F3E74-0EF4-4785-AA97-D40B979F894A}" destId="{6353E719-4634-4EEF-960B-4574B5CDE3A1}" srcOrd="0" destOrd="0" presId="urn:microsoft.com/office/officeart/2018/2/layout/IconVerticalSolidList"/>
    <dgm:cxn modelId="{013868B1-60CE-44FC-AA17-391246CF632E}" srcId="{3590B977-FA24-4A97-AEDA-1FC3FA77EEFB}" destId="{9FEE7BC3-2AFB-4F5A-BC1E-EDAB142B4DA0}" srcOrd="0" destOrd="0" parTransId="{7420CDBE-1999-427E-8175-239292A24F64}" sibTransId="{42609B11-76A8-4110-85E3-75FB32581096}"/>
    <dgm:cxn modelId="{30F8DABF-6815-4A43-B741-102E66351F8A}" type="presOf" srcId="{13C469BE-9F81-4289-8EEC-DACB9732150C}" destId="{A2034965-B3B9-4E2D-9C31-1663EE408C5E}" srcOrd="0" destOrd="0" presId="urn:microsoft.com/office/officeart/2018/2/layout/IconVerticalSolidList"/>
    <dgm:cxn modelId="{1A9F2851-50FB-4776-AA07-50F6E6217E5E}" type="presParOf" srcId="{735C8053-A79E-4DEF-B061-F2DFA684EB50}" destId="{8307E39F-8CBE-4381-87DD-300410E0B383}" srcOrd="0" destOrd="0" presId="urn:microsoft.com/office/officeart/2018/2/layout/IconVerticalSolidList"/>
    <dgm:cxn modelId="{14A702CA-0347-4E17-971F-6F75ED338353}" type="presParOf" srcId="{8307E39F-8CBE-4381-87DD-300410E0B383}" destId="{A8C23CF8-96B0-4346-B9CD-C679B2F87270}" srcOrd="0" destOrd="0" presId="urn:microsoft.com/office/officeart/2018/2/layout/IconVerticalSolidList"/>
    <dgm:cxn modelId="{1F3455B0-2359-4F9E-9E68-0C0C1FB4702C}" type="presParOf" srcId="{8307E39F-8CBE-4381-87DD-300410E0B383}" destId="{2A4A2EFA-8D74-4B45-BE0F-21634F4978F2}" srcOrd="1" destOrd="0" presId="urn:microsoft.com/office/officeart/2018/2/layout/IconVerticalSolidList"/>
    <dgm:cxn modelId="{FE2A7344-1AE9-4364-9B6F-64B5A0E28016}" type="presParOf" srcId="{8307E39F-8CBE-4381-87DD-300410E0B383}" destId="{5F44B16F-BF55-4703-A658-741C96394E3D}" srcOrd="2" destOrd="0" presId="urn:microsoft.com/office/officeart/2018/2/layout/IconVerticalSolidList"/>
    <dgm:cxn modelId="{4C6AABE9-B0DE-4914-BB6F-3124E7F5F6C5}" type="presParOf" srcId="{8307E39F-8CBE-4381-87DD-300410E0B383}" destId="{44CC855B-7F20-461D-A420-37B84029D228}" srcOrd="3" destOrd="0" presId="urn:microsoft.com/office/officeart/2018/2/layout/IconVerticalSolidList"/>
    <dgm:cxn modelId="{48BA3449-C0B3-4469-8D52-17B7E5F52AE9}" type="presParOf" srcId="{735C8053-A79E-4DEF-B061-F2DFA684EB50}" destId="{3E9280EB-04F4-4962-A19A-983C3BFEB3B9}" srcOrd="1" destOrd="0" presId="urn:microsoft.com/office/officeart/2018/2/layout/IconVerticalSolidList"/>
    <dgm:cxn modelId="{6EA6CC76-E41A-450A-99C3-52D92E4F9F6E}" type="presParOf" srcId="{735C8053-A79E-4DEF-B061-F2DFA684EB50}" destId="{FDB39E93-1D41-473D-99EC-6E69903FF4D3}" srcOrd="2" destOrd="0" presId="urn:microsoft.com/office/officeart/2018/2/layout/IconVerticalSolidList"/>
    <dgm:cxn modelId="{52605DCD-9762-4D70-AF55-8F608CB72102}" type="presParOf" srcId="{FDB39E93-1D41-473D-99EC-6E69903FF4D3}" destId="{E32A7A8D-74E1-4B84-B6C5-0FC1801CF923}" srcOrd="0" destOrd="0" presId="urn:microsoft.com/office/officeart/2018/2/layout/IconVerticalSolidList"/>
    <dgm:cxn modelId="{61996560-2DEC-405D-B1E8-83105400B26B}" type="presParOf" srcId="{FDB39E93-1D41-473D-99EC-6E69903FF4D3}" destId="{A6A06CF9-F7F6-4105-91AC-F134FCB1214B}" srcOrd="1" destOrd="0" presId="urn:microsoft.com/office/officeart/2018/2/layout/IconVerticalSolidList"/>
    <dgm:cxn modelId="{C318D574-F0B7-4B2A-B6C7-4F777A07DE7F}" type="presParOf" srcId="{FDB39E93-1D41-473D-99EC-6E69903FF4D3}" destId="{33362DF3-C1D5-43D6-B7A6-89BF48BB1E6E}" srcOrd="2" destOrd="0" presId="urn:microsoft.com/office/officeart/2018/2/layout/IconVerticalSolidList"/>
    <dgm:cxn modelId="{FD93DACF-4280-4F36-9A61-BC118D47F76B}" type="presParOf" srcId="{FDB39E93-1D41-473D-99EC-6E69903FF4D3}" destId="{A2034965-B3B9-4E2D-9C31-1663EE408C5E}" srcOrd="3" destOrd="0" presId="urn:microsoft.com/office/officeart/2018/2/layout/IconVerticalSolidList"/>
    <dgm:cxn modelId="{DA326A7A-D042-40DB-803A-C9381E9D3061}" type="presParOf" srcId="{735C8053-A79E-4DEF-B061-F2DFA684EB50}" destId="{045C7432-94C5-41A2-9514-48AFF17F3DC3}" srcOrd="3" destOrd="0" presId="urn:microsoft.com/office/officeart/2018/2/layout/IconVerticalSolidList"/>
    <dgm:cxn modelId="{62B9F1DF-A302-4152-BD4D-366B6AEC9412}" type="presParOf" srcId="{735C8053-A79E-4DEF-B061-F2DFA684EB50}" destId="{CA26022E-AF67-4762-AF58-634482F15DC8}" srcOrd="4" destOrd="0" presId="urn:microsoft.com/office/officeart/2018/2/layout/IconVerticalSolidList"/>
    <dgm:cxn modelId="{BABCB1D5-120A-403C-B578-C320793B0975}" type="presParOf" srcId="{CA26022E-AF67-4762-AF58-634482F15DC8}" destId="{4514D4F5-29BF-476F-B77B-2A5DD6990FB6}" srcOrd="0" destOrd="0" presId="urn:microsoft.com/office/officeart/2018/2/layout/IconVerticalSolidList"/>
    <dgm:cxn modelId="{31DB5752-AE77-4F61-B1FA-425EE4992096}" type="presParOf" srcId="{CA26022E-AF67-4762-AF58-634482F15DC8}" destId="{D2225288-9176-4C0F-8DEE-20F97E240D4A}" srcOrd="1" destOrd="0" presId="urn:microsoft.com/office/officeart/2018/2/layout/IconVerticalSolidList"/>
    <dgm:cxn modelId="{AC8B7701-F36A-4689-89BA-E13052ACABFD}" type="presParOf" srcId="{CA26022E-AF67-4762-AF58-634482F15DC8}" destId="{33A3F448-DD12-4B55-858B-E48FF6BC357C}" srcOrd="2" destOrd="0" presId="urn:microsoft.com/office/officeart/2018/2/layout/IconVerticalSolidList"/>
    <dgm:cxn modelId="{C4ECE8BE-E6D1-4BEC-91CD-9F1CE808B3A3}" type="presParOf" srcId="{CA26022E-AF67-4762-AF58-634482F15DC8}" destId="{6353E719-4634-4EEF-960B-4574B5CDE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3AB99D-7E11-4B3F-B9EC-2CD2EF592677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21B8AEF3-E6C4-41CA-A8AD-396C6A490A7B}">
      <dgm:prSet/>
      <dgm:spPr/>
      <dgm:t>
        <a:bodyPr/>
        <a:lstStyle/>
        <a:p>
          <a:r>
            <a:rPr lang="pt-BR" dirty="0"/>
            <a:t>E-disciplina</a:t>
          </a:r>
          <a:endParaRPr lang="en-US" dirty="0"/>
        </a:p>
      </dgm:t>
    </dgm:pt>
    <dgm:pt modelId="{07747AB9-D074-45EB-BE5A-79D2FA6C6F68}" type="parTrans" cxnId="{C84D0072-2530-4F0F-BACB-46DA40B40779}">
      <dgm:prSet/>
      <dgm:spPr/>
      <dgm:t>
        <a:bodyPr/>
        <a:lstStyle/>
        <a:p>
          <a:endParaRPr lang="en-US"/>
        </a:p>
      </dgm:t>
    </dgm:pt>
    <dgm:pt modelId="{76BF3DE1-A8A0-47E8-AAB5-463470CF0097}" type="sibTrans" cxnId="{C84D0072-2530-4F0F-BACB-46DA40B40779}">
      <dgm:prSet/>
      <dgm:spPr/>
      <dgm:t>
        <a:bodyPr/>
        <a:lstStyle/>
        <a:p>
          <a:endParaRPr lang="en-US"/>
        </a:p>
      </dgm:t>
    </dgm:pt>
    <dgm:pt modelId="{CF67ACA5-7775-4AC5-8678-1BF990667C8D}">
      <dgm:prSet/>
      <dgm:spPr/>
      <dgm:t>
        <a:bodyPr/>
        <a:lstStyle/>
        <a:p>
          <a:r>
            <a:rPr lang="pt-BR"/>
            <a:t>Horário</a:t>
          </a:r>
          <a:endParaRPr lang="en-US"/>
        </a:p>
      </dgm:t>
    </dgm:pt>
    <dgm:pt modelId="{34B0B935-D278-4A9C-B8DF-D87157466533}" type="parTrans" cxnId="{3043B92B-E1B7-4794-824A-A272083D9992}">
      <dgm:prSet/>
      <dgm:spPr/>
      <dgm:t>
        <a:bodyPr/>
        <a:lstStyle/>
        <a:p>
          <a:endParaRPr lang="en-US"/>
        </a:p>
      </dgm:t>
    </dgm:pt>
    <dgm:pt modelId="{FD4147F0-46ED-4ABC-9A76-9E1533168E01}" type="sibTrans" cxnId="{3043B92B-E1B7-4794-824A-A272083D9992}">
      <dgm:prSet/>
      <dgm:spPr/>
      <dgm:t>
        <a:bodyPr/>
        <a:lstStyle/>
        <a:p>
          <a:endParaRPr lang="en-US"/>
        </a:p>
      </dgm:t>
    </dgm:pt>
    <dgm:pt modelId="{F4B6A863-704A-4C16-A9E7-2AB38B0A578D}">
      <dgm:prSet/>
      <dgm:spPr/>
      <dgm:t>
        <a:bodyPr/>
        <a:lstStyle/>
        <a:p>
          <a:r>
            <a:rPr lang="pt-BR"/>
            <a:t>Cronograma</a:t>
          </a:r>
          <a:endParaRPr lang="en-US"/>
        </a:p>
      </dgm:t>
    </dgm:pt>
    <dgm:pt modelId="{9E6560D2-E979-4804-B5AC-57C1DFEADD7C}" type="parTrans" cxnId="{948A240D-7411-414E-A181-618A3AD25E16}">
      <dgm:prSet/>
      <dgm:spPr/>
      <dgm:t>
        <a:bodyPr/>
        <a:lstStyle/>
        <a:p>
          <a:endParaRPr lang="en-US"/>
        </a:p>
      </dgm:t>
    </dgm:pt>
    <dgm:pt modelId="{53830F88-FF8C-4B71-8237-7DA2AAF0C2D6}" type="sibTrans" cxnId="{948A240D-7411-414E-A181-618A3AD25E16}">
      <dgm:prSet/>
      <dgm:spPr/>
      <dgm:t>
        <a:bodyPr/>
        <a:lstStyle/>
        <a:p>
          <a:endParaRPr lang="en-US"/>
        </a:p>
      </dgm:t>
    </dgm:pt>
    <dgm:pt modelId="{577DA37C-557B-46C5-A2CE-CC4591108E8A}">
      <dgm:prSet/>
      <dgm:spPr/>
      <dgm:t>
        <a:bodyPr/>
        <a:lstStyle/>
        <a:p>
          <a:r>
            <a:rPr lang="pt-BR" dirty="0"/>
            <a:t>Programa</a:t>
          </a:r>
          <a:endParaRPr lang="en-US" dirty="0"/>
        </a:p>
      </dgm:t>
    </dgm:pt>
    <dgm:pt modelId="{C8781B73-1C96-4876-84D3-B1E4FC6017C4}" type="parTrans" cxnId="{182CF215-FB26-413C-8AA3-FEB70425D719}">
      <dgm:prSet/>
      <dgm:spPr/>
      <dgm:t>
        <a:bodyPr/>
        <a:lstStyle/>
        <a:p>
          <a:endParaRPr lang="en-US"/>
        </a:p>
      </dgm:t>
    </dgm:pt>
    <dgm:pt modelId="{E36F1DB3-D9A4-458A-A716-8913F9184695}" type="sibTrans" cxnId="{182CF215-FB26-413C-8AA3-FEB70425D719}">
      <dgm:prSet/>
      <dgm:spPr/>
      <dgm:t>
        <a:bodyPr/>
        <a:lstStyle/>
        <a:p>
          <a:endParaRPr lang="en-US"/>
        </a:p>
      </dgm:t>
    </dgm:pt>
    <dgm:pt modelId="{4A62D68B-01F5-475D-B32C-4DE7DB521212}">
      <dgm:prSet/>
      <dgm:spPr/>
      <dgm:t>
        <a:bodyPr/>
        <a:lstStyle/>
        <a:p>
          <a:r>
            <a:rPr lang="pt-BR" dirty="0"/>
            <a:t>Estágio</a:t>
          </a:r>
          <a:endParaRPr lang="en-US" dirty="0"/>
        </a:p>
      </dgm:t>
    </dgm:pt>
    <dgm:pt modelId="{2730D7A8-B3A5-4AE9-BD79-395549F1B9FE}" type="parTrans" cxnId="{D60C8ADE-9024-4033-9117-2757CB6250E7}">
      <dgm:prSet/>
      <dgm:spPr/>
      <dgm:t>
        <a:bodyPr/>
        <a:lstStyle/>
        <a:p>
          <a:endParaRPr lang="en-US"/>
        </a:p>
      </dgm:t>
    </dgm:pt>
    <dgm:pt modelId="{51379173-098F-481C-8CA0-0A441F193B34}" type="sibTrans" cxnId="{D60C8ADE-9024-4033-9117-2757CB6250E7}">
      <dgm:prSet/>
      <dgm:spPr/>
      <dgm:t>
        <a:bodyPr/>
        <a:lstStyle/>
        <a:p>
          <a:endParaRPr lang="en-US"/>
        </a:p>
      </dgm:t>
    </dgm:pt>
    <dgm:pt modelId="{2184D9A5-65C7-4EF8-91C4-EB582FF67910}">
      <dgm:prSet/>
      <dgm:spPr/>
      <dgm:t>
        <a:bodyPr/>
        <a:lstStyle/>
        <a:p>
          <a:r>
            <a:rPr lang="pt-BR" dirty="0"/>
            <a:t>Avaliação</a:t>
          </a:r>
          <a:endParaRPr lang="en-US" dirty="0"/>
        </a:p>
      </dgm:t>
    </dgm:pt>
    <dgm:pt modelId="{A131EA23-C84C-4C63-B29B-401FF6833B57}" type="parTrans" cxnId="{F3E643E3-F28F-444F-8E17-6382ACBA84FF}">
      <dgm:prSet/>
      <dgm:spPr/>
      <dgm:t>
        <a:bodyPr/>
        <a:lstStyle/>
        <a:p>
          <a:endParaRPr lang="en-US"/>
        </a:p>
      </dgm:t>
    </dgm:pt>
    <dgm:pt modelId="{40BDE56C-966E-4467-8E01-45BF35C84319}" type="sibTrans" cxnId="{F3E643E3-F28F-444F-8E17-6382ACBA84FF}">
      <dgm:prSet/>
      <dgm:spPr/>
      <dgm:t>
        <a:bodyPr/>
        <a:lstStyle/>
        <a:p>
          <a:endParaRPr lang="en-US"/>
        </a:p>
      </dgm:t>
    </dgm:pt>
    <dgm:pt modelId="{5A3A6297-4890-4DD2-9E82-09B79E9CDC9D}">
      <dgm:prSet/>
      <dgm:spPr/>
      <dgm:t>
        <a:bodyPr/>
        <a:lstStyle/>
        <a:p>
          <a:r>
            <a:rPr lang="pt-BR" dirty="0"/>
            <a:t>Seminários</a:t>
          </a:r>
          <a:endParaRPr lang="en-US" dirty="0"/>
        </a:p>
      </dgm:t>
    </dgm:pt>
    <dgm:pt modelId="{3F91487B-A945-425D-93C5-21740FE86F7F}" type="parTrans" cxnId="{B1431BC6-4A10-41E0-9AE7-398FDF0EEBA2}">
      <dgm:prSet/>
      <dgm:spPr/>
      <dgm:t>
        <a:bodyPr/>
        <a:lstStyle/>
        <a:p>
          <a:endParaRPr lang="en-US"/>
        </a:p>
      </dgm:t>
    </dgm:pt>
    <dgm:pt modelId="{E333BC38-7363-4D3A-9D2D-28210CB8319F}" type="sibTrans" cxnId="{B1431BC6-4A10-41E0-9AE7-398FDF0EEBA2}">
      <dgm:prSet/>
      <dgm:spPr/>
      <dgm:t>
        <a:bodyPr/>
        <a:lstStyle/>
        <a:p>
          <a:endParaRPr lang="en-US"/>
        </a:p>
      </dgm:t>
    </dgm:pt>
    <dgm:pt modelId="{E9272627-9966-4740-A12E-3A198F91BF13}" type="pres">
      <dgm:prSet presAssocID="{1D3AB99D-7E11-4B3F-B9EC-2CD2EF592677}" presName="root" presStyleCnt="0">
        <dgm:presLayoutVars>
          <dgm:dir/>
          <dgm:resizeHandles val="exact"/>
        </dgm:presLayoutVars>
      </dgm:prSet>
      <dgm:spPr/>
    </dgm:pt>
    <dgm:pt modelId="{8ED71DBF-9CC0-46BD-8518-CF445163CF43}" type="pres">
      <dgm:prSet presAssocID="{21B8AEF3-E6C4-41CA-A8AD-396C6A490A7B}" presName="compNode" presStyleCnt="0"/>
      <dgm:spPr/>
    </dgm:pt>
    <dgm:pt modelId="{9B00D759-44C5-469D-B2F0-4B3210EB7AB0}" type="pres">
      <dgm:prSet presAssocID="{21B8AEF3-E6C4-41CA-A8AD-396C6A490A7B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72A341BE-1413-4E77-B638-C36F21BF7103}" type="pres">
      <dgm:prSet presAssocID="{21B8AEF3-E6C4-41CA-A8AD-396C6A490A7B}" presName="spaceRect" presStyleCnt="0"/>
      <dgm:spPr/>
    </dgm:pt>
    <dgm:pt modelId="{D1D6A9F0-62A1-4E84-A608-EE63C0581FCE}" type="pres">
      <dgm:prSet presAssocID="{21B8AEF3-E6C4-41CA-A8AD-396C6A490A7B}" presName="textRect" presStyleLbl="revTx" presStyleIdx="0" presStyleCnt="7">
        <dgm:presLayoutVars>
          <dgm:chMax val="1"/>
          <dgm:chPref val="1"/>
        </dgm:presLayoutVars>
      </dgm:prSet>
      <dgm:spPr/>
    </dgm:pt>
    <dgm:pt modelId="{C07D700A-24BD-434F-A17E-4E38C6C10DBA}" type="pres">
      <dgm:prSet presAssocID="{76BF3DE1-A8A0-47E8-AAB5-463470CF0097}" presName="sibTrans" presStyleCnt="0"/>
      <dgm:spPr/>
    </dgm:pt>
    <dgm:pt modelId="{941A653A-E70D-430E-A6CE-9298093C9779}" type="pres">
      <dgm:prSet presAssocID="{CF67ACA5-7775-4AC5-8678-1BF990667C8D}" presName="compNode" presStyleCnt="0"/>
      <dgm:spPr/>
    </dgm:pt>
    <dgm:pt modelId="{36854818-0E1C-4026-A062-24598F74F1E4}" type="pres">
      <dgm:prSet presAssocID="{CF67ACA5-7775-4AC5-8678-1BF990667C8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81AFC78-EC39-4664-80E6-BCB36E3730B3}" type="pres">
      <dgm:prSet presAssocID="{CF67ACA5-7775-4AC5-8678-1BF990667C8D}" presName="spaceRect" presStyleCnt="0"/>
      <dgm:spPr/>
    </dgm:pt>
    <dgm:pt modelId="{555B0CF8-AB43-496B-8A29-299E2153A295}" type="pres">
      <dgm:prSet presAssocID="{CF67ACA5-7775-4AC5-8678-1BF990667C8D}" presName="textRect" presStyleLbl="revTx" presStyleIdx="1" presStyleCnt="7">
        <dgm:presLayoutVars>
          <dgm:chMax val="1"/>
          <dgm:chPref val="1"/>
        </dgm:presLayoutVars>
      </dgm:prSet>
      <dgm:spPr/>
    </dgm:pt>
    <dgm:pt modelId="{F05B52BD-768A-4BFA-B34A-03A27CDD7628}" type="pres">
      <dgm:prSet presAssocID="{FD4147F0-46ED-4ABC-9A76-9E1533168E01}" presName="sibTrans" presStyleCnt="0"/>
      <dgm:spPr/>
    </dgm:pt>
    <dgm:pt modelId="{DDFE9C57-57FC-48DB-8794-88713A715175}" type="pres">
      <dgm:prSet presAssocID="{F4B6A863-704A-4C16-A9E7-2AB38B0A578D}" presName="compNode" presStyleCnt="0"/>
      <dgm:spPr/>
    </dgm:pt>
    <dgm:pt modelId="{3929D9E8-4003-4895-8B17-0C61ACBF7B95}" type="pres">
      <dgm:prSet presAssocID="{F4B6A863-704A-4C16-A9E7-2AB38B0A578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890AD660-B87B-4996-9682-DF8D48E23881}" type="pres">
      <dgm:prSet presAssocID="{F4B6A863-704A-4C16-A9E7-2AB38B0A578D}" presName="spaceRect" presStyleCnt="0"/>
      <dgm:spPr/>
    </dgm:pt>
    <dgm:pt modelId="{047CCF2E-EDD5-4458-8B98-933D27DCBD5D}" type="pres">
      <dgm:prSet presAssocID="{F4B6A863-704A-4C16-A9E7-2AB38B0A578D}" presName="textRect" presStyleLbl="revTx" presStyleIdx="2" presStyleCnt="7">
        <dgm:presLayoutVars>
          <dgm:chMax val="1"/>
          <dgm:chPref val="1"/>
        </dgm:presLayoutVars>
      </dgm:prSet>
      <dgm:spPr/>
    </dgm:pt>
    <dgm:pt modelId="{96414703-10D5-42E7-A822-9A1DF1EE3FF8}" type="pres">
      <dgm:prSet presAssocID="{53830F88-FF8C-4B71-8237-7DA2AAF0C2D6}" presName="sibTrans" presStyleCnt="0"/>
      <dgm:spPr/>
    </dgm:pt>
    <dgm:pt modelId="{1ED7495B-0B48-4E4E-A29B-7E841E038F1D}" type="pres">
      <dgm:prSet presAssocID="{577DA37C-557B-46C5-A2CE-CC4591108E8A}" presName="compNode" presStyleCnt="0"/>
      <dgm:spPr/>
    </dgm:pt>
    <dgm:pt modelId="{D6086E5A-FA21-4E53-867B-4A1ACBB863D8}" type="pres">
      <dgm:prSet presAssocID="{577DA37C-557B-46C5-A2CE-CC4591108E8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DC52480-374E-45ED-8C11-E760991D67D0}" type="pres">
      <dgm:prSet presAssocID="{577DA37C-557B-46C5-A2CE-CC4591108E8A}" presName="spaceRect" presStyleCnt="0"/>
      <dgm:spPr/>
    </dgm:pt>
    <dgm:pt modelId="{2DE9987F-2CC8-4DCC-B576-4D7CA05930D8}" type="pres">
      <dgm:prSet presAssocID="{577DA37C-557B-46C5-A2CE-CC4591108E8A}" presName="textRect" presStyleLbl="revTx" presStyleIdx="3" presStyleCnt="7">
        <dgm:presLayoutVars>
          <dgm:chMax val="1"/>
          <dgm:chPref val="1"/>
        </dgm:presLayoutVars>
      </dgm:prSet>
      <dgm:spPr/>
    </dgm:pt>
    <dgm:pt modelId="{A051D5AF-50E4-4DD1-9EB2-A4F71A493931}" type="pres">
      <dgm:prSet presAssocID="{E36F1DB3-D9A4-458A-A716-8913F9184695}" presName="sibTrans" presStyleCnt="0"/>
      <dgm:spPr/>
    </dgm:pt>
    <dgm:pt modelId="{5CC31D4E-396F-40D7-9262-7FAE9BDFB2AC}" type="pres">
      <dgm:prSet presAssocID="{4A62D68B-01F5-475D-B32C-4DE7DB521212}" presName="compNode" presStyleCnt="0"/>
      <dgm:spPr/>
    </dgm:pt>
    <dgm:pt modelId="{5F3F757E-D3BE-4BF0-BB87-75C4AE3D9FFD}" type="pres">
      <dgm:prSet presAssocID="{4A62D68B-01F5-475D-B32C-4DE7DB52121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B466FD7-0E09-4537-9DA7-7A87EEAF79DA}" type="pres">
      <dgm:prSet presAssocID="{4A62D68B-01F5-475D-B32C-4DE7DB521212}" presName="spaceRect" presStyleCnt="0"/>
      <dgm:spPr/>
    </dgm:pt>
    <dgm:pt modelId="{5DD51E8C-D621-4E22-AAB3-C0905B01440D}" type="pres">
      <dgm:prSet presAssocID="{4A62D68B-01F5-475D-B32C-4DE7DB521212}" presName="textRect" presStyleLbl="revTx" presStyleIdx="4" presStyleCnt="7">
        <dgm:presLayoutVars>
          <dgm:chMax val="1"/>
          <dgm:chPref val="1"/>
        </dgm:presLayoutVars>
      </dgm:prSet>
      <dgm:spPr/>
    </dgm:pt>
    <dgm:pt modelId="{AF91F404-3E39-4B40-8C76-BA33FE82D87E}" type="pres">
      <dgm:prSet presAssocID="{51379173-098F-481C-8CA0-0A441F193B34}" presName="sibTrans" presStyleCnt="0"/>
      <dgm:spPr/>
    </dgm:pt>
    <dgm:pt modelId="{DA383313-4C99-40A5-8CD6-3DCD9E7D4A25}" type="pres">
      <dgm:prSet presAssocID="{2184D9A5-65C7-4EF8-91C4-EB582FF67910}" presName="compNode" presStyleCnt="0"/>
      <dgm:spPr/>
    </dgm:pt>
    <dgm:pt modelId="{B58B00D5-AABC-4A99-B9D9-415769AE3FC2}" type="pres">
      <dgm:prSet presAssocID="{2184D9A5-65C7-4EF8-91C4-EB582FF6791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891E7C5-4377-4CA6-BD1B-823188E31CE4}" type="pres">
      <dgm:prSet presAssocID="{2184D9A5-65C7-4EF8-91C4-EB582FF67910}" presName="spaceRect" presStyleCnt="0"/>
      <dgm:spPr/>
    </dgm:pt>
    <dgm:pt modelId="{7805D75F-F636-4319-84BD-FF3F92F3CCE1}" type="pres">
      <dgm:prSet presAssocID="{2184D9A5-65C7-4EF8-91C4-EB582FF67910}" presName="textRect" presStyleLbl="revTx" presStyleIdx="5" presStyleCnt="7">
        <dgm:presLayoutVars>
          <dgm:chMax val="1"/>
          <dgm:chPref val="1"/>
        </dgm:presLayoutVars>
      </dgm:prSet>
      <dgm:spPr/>
    </dgm:pt>
    <dgm:pt modelId="{E1A76B3E-5B08-4FC0-943D-88F6E48E1171}" type="pres">
      <dgm:prSet presAssocID="{40BDE56C-966E-4467-8E01-45BF35C84319}" presName="sibTrans" presStyleCnt="0"/>
      <dgm:spPr/>
    </dgm:pt>
    <dgm:pt modelId="{1BC5FD70-5565-4D0F-BA57-452F2AC2F413}" type="pres">
      <dgm:prSet presAssocID="{5A3A6297-4890-4DD2-9E82-09B79E9CDC9D}" presName="compNode" presStyleCnt="0"/>
      <dgm:spPr/>
    </dgm:pt>
    <dgm:pt modelId="{B99D3332-0C4D-4C6F-91F7-6AD0859A569E}" type="pres">
      <dgm:prSet presAssocID="{5A3A6297-4890-4DD2-9E82-09B79E9CDC9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B95A7B0-19F9-438F-9C4D-FD8903A9984F}" type="pres">
      <dgm:prSet presAssocID="{5A3A6297-4890-4DD2-9E82-09B79E9CDC9D}" presName="spaceRect" presStyleCnt="0"/>
      <dgm:spPr/>
    </dgm:pt>
    <dgm:pt modelId="{A93D0FA1-F4FD-4717-BB0E-C44962B7BFDE}" type="pres">
      <dgm:prSet presAssocID="{5A3A6297-4890-4DD2-9E82-09B79E9CDC9D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948A240D-7411-414E-A181-618A3AD25E16}" srcId="{1D3AB99D-7E11-4B3F-B9EC-2CD2EF592677}" destId="{F4B6A863-704A-4C16-A9E7-2AB38B0A578D}" srcOrd="2" destOrd="0" parTransId="{9E6560D2-E979-4804-B5AC-57C1DFEADD7C}" sibTransId="{53830F88-FF8C-4B71-8237-7DA2AAF0C2D6}"/>
    <dgm:cxn modelId="{182CF215-FB26-413C-8AA3-FEB70425D719}" srcId="{1D3AB99D-7E11-4B3F-B9EC-2CD2EF592677}" destId="{577DA37C-557B-46C5-A2CE-CC4591108E8A}" srcOrd="3" destOrd="0" parTransId="{C8781B73-1C96-4876-84D3-B1E4FC6017C4}" sibTransId="{E36F1DB3-D9A4-458A-A716-8913F9184695}"/>
    <dgm:cxn modelId="{A20E4816-D510-4AC9-92AF-23CE0ADAA395}" type="presOf" srcId="{21B8AEF3-E6C4-41CA-A8AD-396C6A490A7B}" destId="{D1D6A9F0-62A1-4E84-A608-EE63C0581FCE}" srcOrd="0" destOrd="0" presId="urn:microsoft.com/office/officeart/2018/2/layout/IconLabelList"/>
    <dgm:cxn modelId="{9EF98C19-1A0D-491C-80B8-5FC167A8DBB6}" type="presOf" srcId="{1D3AB99D-7E11-4B3F-B9EC-2CD2EF592677}" destId="{E9272627-9966-4740-A12E-3A198F91BF13}" srcOrd="0" destOrd="0" presId="urn:microsoft.com/office/officeart/2018/2/layout/IconLabelList"/>
    <dgm:cxn modelId="{3043B92B-E1B7-4794-824A-A272083D9992}" srcId="{1D3AB99D-7E11-4B3F-B9EC-2CD2EF592677}" destId="{CF67ACA5-7775-4AC5-8678-1BF990667C8D}" srcOrd="1" destOrd="0" parTransId="{34B0B935-D278-4A9C-B8DF-D87157466533}" sibTransId="{FD4147F0-46ED-4ABC-9A76-9E1533168E01}"/>
    <dgm:cxn modelId="{6F6A133A-8373-4301-8817-5CBAB89D0905}" type="presOf" srcId="{CF67ACA5-7775-4AC5-8678-1BF990667C8D}" destId="{555B0CF8-AB43-496B-8A29-299E2153A295}" srcOrd="0" destOrd="0" presId="urn:microsoft.com/office/officeart/2018/2/layout/IconLabelList"/>
    <dgm:cxn modelId="{0521943F-60CF-49B9-AD35-DB68DB8E15E2}" type="presOf" srcId="{5A3A6297-4890-4DD2-9E82-09B79E9CDC9D}" destId="{A93D0FA1-F4FD-4717-BB0E-C44962B7BFDE}" srcOrd="0" destOrd="0" presId="urn:microsoft.com/office/officeart/2018/2/layout/IconLabelList"/>
    <dgm:cxn modelId="{EC76D548-4F9A-43F3-9266-55A7E0C9393E}" type="presOf" srcId="{577DA37C-557B-46C5-A2CE-CC4591108E8A}" destId="{2DE9987F-2CC8-4DCC-B576-4D7CA05930D8}" srcOrd="0" destOrd="0" presId="urn:microsoft.com/office/officeart/2018/2/layout/IconLabelList"/>
    <dgm:cxn modelId="{39752D4B-82D7-495C-98F7-2B58E86191D5}" type="presOf" srcId="{4A62D68B-01F5-475D-B32C-4DE7DB521212}" destId="{5DD51E8C-D621-4E22-AAB3-C0905B01440D}" srcOrd="0" destOrd="0" presId="urn:microsoft.com/office/officeart/2018/2/layout/IconLabelList"/>
    <dgm:cxn modelId="{C84D0072-2530-4F0F-BACB-46DA40B40779}" srcId="{1D3AB99D-7E11-4B3F-B9EC-2CD2EF592677}" destId="{21B8AEF3-E6C4-41CA-A8AD-396C6A490A7B}" srcOrd="0" destOrd="0" parTransId="{07747AB9-D074-45EB-BE5A-79D2FA6C6F68}" sibTransId="{76BF3DE1-A8A0-47E8-AAB5-463470CF0097}"/>
    <dgm:cxn modelId="{79A0765A-5457-431E-8C54-EFF3C0E2FB9E}" type="presOf" srcId="{2184D9A5-65C7-4EF8-91C4-EB582FF67910}" destId="{7805D75F-F636-4319-84BD-FF3F92F3CCE1}" srcOrd="0" destOrd="0" presId="urn:microsoft.com/office/officeart/2018/2/layout/IconLabelList"/>
    <dgm:cxn modelId="{B1431BC6-4A10-41E0-9AE7-398FDF0EEBA2}" srcId="{1D3AB99D-7E11-4B3F-B9EC-2CD2EF592677}" destId="{5A3A6297-4890-4DD2-9E82-09B79E9CDC9D}" srcOrd="6" destOrd="0" parTransId="{3F91487B-A945-425D-93C5-21740FE86F7F}" sibTransId="{E333BC38-7363-4D3A-9D2D-28210CB8319F}"/>
    <dgm:cxn modelId="{D60C8ADE-9024-4033-9117-2757CB6250E7}" srcId="{1D3AB99D-7E11-4B3F-B9EC-2CD2EF592677}" destId="{4A62D68B-01F5-475D-B32C-4DE7DB521212}" srcOrd="4" destOrd="0" parTransId="{2730D7A8-B3A5-4AE9-BD79-395549F1B9FE}" sibTransId="{51379173-098F-481C-8CA0-0A441F193B34}"/>
    <dgm:cxn modelId="{FCFDB1E0-11C0-4DAA-8903-70F52F258434}" type="presOf" srcId="{F4B6A863-704A-4C16-A9E7-2AB38B0A578D}" destId="{047CCF2E-EDD5-4458-8B98-933D27DCBD5D}" srcOrd="0" destOrd="0" presId="urn:microsoft.com/office/officeart/2018/2/layout/IconLabelList"/>
    <dgm:cxn modelId="{F3E643E3-F28F-444F-8E17-6382ACBA84FF}" srcId="{1D3AB99D-7E11-4B3F-B9EC-2CD2EF592677}" destId="{2184D9A5-65C7-4EF8-91C4-EB582FF67910}" srcOrd="5" destOrd="0" parTransId="{A131EA23-C84C-4C63-B29B-401FF6833B57}" sibTransId="{40BDE56C-966E-4467-8E01-45BF35C84319}"/>
    <dgm:cxn modelId="{892E06AB-588E-4450-90CE-966969EC4A32}" type="presParOf" srcId="{E9272627-9966-4740-A12E-3A198F91BF13}" destId="{8ED71DBF-9CC0-46BD-8518-CF445163CF43}" srcOrd="0" destOrd="0" presId="urn:microsoft.com/office/officeart/2018/2/layout/IconLabelList"/>
    <dgm:cxn modelId="{5FB97C0E-5B23-4B9F-AA62-DF1D8D082020}" type="presParOf" srcId="{8ED71DBF-9CC0-46BD-8518-CF445163CF43}" destId="{9B00D759-44C5-469D-B2F0-4B3210EB7AB0}" srcOrd="0" destOrd="0" presId="urn:microsoft.com/office/officeart/2018/2/layout/IconLabelList"/>
    <dgm:cxn modelId="{81C0B019-F33A-46B7-AEBC-CDACA00B3895}" type="presParOf" srcId="{8ED71DBF-9CC0-46BD-8518-CF445163CF43}" destId="{72A341BE-1413-4E77-B638-C36F21BF7103}" srcOrd="1" destOrd="0" presId="urn:microsoft.com/office/officeart/2018/2/layout/IconLabelList"/>
    <dgm:cxn modelId="{39EADE70-1768-4FAB-9FA1-DB6E8C94BB04}" type="presParOf" srcId="{8ED71DBF-9CC0-46BD-8518-CF445163CF43}" destId="{D1D6A9F0-62A1-4E84-A608-EE63C0581FCE}" srcOrd="2" destOrd="0" presId="urn:microsoft.com/office/officeart/2018/2/layout/IconLabelList"/>
    <dgm:cxn modelId="{6D243B63-E9AA-4A8C-B9AD-4A45C8D958B3}" type="presParOf" srcId="{E9272627-9966-4740-A12E-3A198F91BF13}" destId="{C07D700A-24BD-434F-A17E-4E38C6C10DBA}" srcOrd="1" destOrd="0" presId="urn:microsoft.com/office/officeart/2018/2/layout/IconLabelList"/>
    <dgm:cxn modelId="{F571FFC4-A910-4E01-8460-963FB2E175AA}" type="presParOf" srcId="{E9272627-9966-4740-A12E-3A198F91BF13}" destId="{941A653A-E70D-430E-A6CE-9298093C9779}" srcOrd="2" destOrd="0" presId="urn:microsoft.com/office/officeart/2018/2/layout/IconLabelList"/>
    <dgm:cxn modelId="{FE1F040A-DF69-4801-9594-633623EEAD14}" type="presParOf" srcId="{941A653A-E70D-430E-A6CE-9298093C9779}" destId="{36854818-0E1C-4026-A062-24598F74F1E4}" srcOrd="0" destOrd="0" presId="urn:microsoft.com/office/officeart/2018/2/layout/IconLabelList"/>
    <dgm:cxn modelId="{CBEADB79-0F9F-4F00-A24E-5252F0404E8F}" type="presParOf" srcId="{941A653A-E70D-430E-A6CE-9298093C9779}" destId="{381AFC78-EC39-4664-80E6-BCB36E3730B3}" srcOrd="1" destOrd="0" presId="urn:microsoft.com/office/officeart/2018/2/layout/IconLabelList"/>
    <dgm:cxn modelId="{4789ECC3-CD03-444A-87C6-C9F076F97949}" type="presParOf" srcId="{941A653A-E70D-430E-A6CE-9298093C9779}" destId="{555B0CF8-AB43-496B-8A29-299E2153A295}" srcOrd="2" destOrd="0" presId="urn:microsoft.com/office/officeart/2018/2/layout/IconLabelList"/>
    <dgm:cxn modelId="{ADBCDC94-1E1B-47C8-B9D8-511581CDE941}" type="presParOf" srcId="{E9272627-9966-4740-A12E-3A198F91BF13}" destId="{F05B52BD-768A-4BFA-B34A-03A27CDD7628}" srcOrd="3" destOrd="0" presId="urn:microsoft.com/office/officeart/2018/2/layout/IconLabelList"/>
    <dgm:cxn modelId="{BEB7F0A9-6E51-4819-AFA2-5FDE0E85E880}" type="presParOf" srcId="{E9272627-9966-4740-A12E-3A198F91BF13}" destId="{DDFE9C57-57FC-48DB-8794-88713A715175}" srcOrd="4" destOrd="0" presId="urn:microsoft.com/office/officeart/2018/2/layout/IconLabelList"/>
    <dgm:cxn modelId="{87501DD3-1287-4BB5-9B3B-04ED74B1B081}" type="presParOf" srcId="{DDFE9C57-57FC-48DB-8794-88713A715175}" destId="{3929D9E8-4003-4895-8B17-0C61ACBF7B95}" srcOrd="0" destOrd="0" presId="urn:microsoft.com/office/officeart/2018/2/layout/IconLabelList"/>
    <dgm:cxn modelId="{1B2C9CD8-4FCB-4DC1-8820-56000A6E69F8}" type="presParOf" srcId="{DDFE9C57-57FC-48DB-8794-88713A715175}" destId="{890AD660-B87B-4996-9682-DF8D48E23881}" srcOrd="1" destOrd="0" presId="urn:microsoft.com/office/officeart/2018/2/layout/IconLabelList"/>
    <dgm:cxn modelId="{F98D932F-8657-424D-B7BA-A6539F44A0E6}" type="presParOf" srcId="{DDFE9C57-57FC-48DB-8794-88713A715175}" destId="{047CCF2E-EDD5-4458-8B98-933D27DCBD5D}" srcOrd="2" destOrd="0" presId="urn:microsoft.com/office/officeart/2018/2/layout/IconLabelList"/>
    <dgm:cxn modelId="{BE62EFAA-F1E6-4496-AC56-A969DB51D238}" type="presParOf" srcId="{E9272627-9966-4740-A12E-3A198F91BF13}" destId="{96414703-10D5-42E7-A822-9A1DF1EE3FF8}" srcOrd="5" destOrd="0" presId="urn:microsoft.com/office/officeart/2018/2/layout/IconLabelList"/>
    <dgm:cxn modelId="{AB5C7167-3F3C-4487-BC31-C156D3118345}" type="presParOf" srcId="{E9272627-9966-4740-A12E-3A198F91BF13}" destId="{1ED7495B-0B48-4E4E-A29B-7E841E038F1D}" srcOrd="6" destOrd="0" presId="urn:microsoft.com/office/officeart/2018/2/layout/IconLabelList"/>
    <dgm:cxn modelId="{1CFFF9A1-1B36-493A-8CF5-97359112C295}" type="presParOf" srcId="{1ED7495B-0B48-4E4E-A29B-7E841E038F1D}" destId="{D6086E5A-FA21-4E53-867B-4A1ACBB863D8}" srcOrd="0" destOrd="0" presId="urn:microsoft.com/office/officeart/2018/2/layout/IconLabelList"/>
    <dgm:cxn modelId="{D1006FB2-F164-4385-BD5D-27ED8BDDADC5}" type="presParOf" srcId="{1ED7495B-0B48-4E4E-A29B-7E841E038F1D}" destId="{0DC52480-374E-45ED-8C11-E760991D67D0}" srcOrd="1" destOrd="0" presId="urn:microsoft.com/office/officeart/2018/2/layout/IconLabelList"/>
    <dgm:cxn modelId="{4227CE06-D6FB-4BE2-87E9-73D6E604EEFB}" type="presParOf" srcId="{1ED7495B-0B48-4E4E-A29B-7E841E038F1D}" destId="{2DE9987F-2CC8-4DCC-B576-4D7CA05930D8}" srcOrd="2" destOrd="0" presId="urn:microsoft.com/office/officeart/2018/2/layout/IconLabelList"/>
    <dgm:cxn modelId="{2EDC6112-F42C-44F3-BE5F-7035ECF301C9}" type="presParOf" srcId="{E9272627-9966-4740-A12E-3A198F91BF13}" destId="{A051D5AF-50E4-4DD1-9EB2-A4F71A493931}" srcOrd="7" destOrd="0" presId="urn:microsoft.com/office/officeart/2018/2/layout/IconLabelList"/>
    <dgm:cxn modelId="{A192D9C4-B448-4BEC-8FB7-B65F7FB1F885}" type="presParOf" srcId="{E9272627-9966-4740-A12E-3A198F91BF13}" destId="{5CC31D4E-396F-40D7-9262-7FAE9BDFB2AC}" srcOrd="8" destOrd="0" presId="urn:microsoft.com/office/officeart/2018/2/layout/IconLabelList"/>
    <dgm:cxn modelId="{677E3B53-C941-4FFF-9A3C-03BC82D4F039}" type="presParOf" srcId="{5CC31D4E-396F-40D7-9262-7FAE9BDFB2AC}" destId="{5F3F757E-D3BE-4BF0-BB87-75C4AE3D9FFD}" srcOrd="0" destOrd="0" presId="urn:microsoft.com/office/officeart/2018/2/layout/IconLabelList"/>
    <dgm:cxn modelId="{CF50FD40-F558-4647-8436-2FEB77E216CA}" type="presParOf" srcId="{5CC31D4E-396F-40D7-9262-7FAE9BDFB2AC}" destId="{EB466FD7-0E09-4537-9DA7-7A87EEAF79DA}" srcOrd="1" destOrd="0" presId="urn:microsoft.com/office/officeart/2018/2/layout/IconLabelList"/>
    <dgm:cxn modelId="{DEA4E260-D134-4529-8D30-EE91E6630194}" type="presParOf" srcId="{5CC31D4E-396F-40D7-9262-7FAE9BDFB2AC}" destId="{5DD51E8C-D621-4E22-AAB3-C0905B01440D}" srcOrd="2" destOrd="0" presId="urn:microsoft.com/office/officeart/2018/2/layout/IconLabelList"/>
    <dgm:cxn modelId="{52155C69-17AA-49AE-B8E7-CFBCFA6D67DF}" type="presParOf" srcId="{E9272627-9966-4740-A12E-3A198F91BF13}" destId="{AF91F404-3E39-4B40-8C76-BA33FE82D87E}" srcOrd="9" destOrd="0" presId="urn:microsoft.com/office/officeart/2018/2/layout/IconLabelList"/>
    <dgm:cxn modelId="{FBCE4AC1-21C4-4C74-BFBF-9783D97EC82D}" type="presParOf" srcId="{E9272627-9966-4740-A12E-3A198F91BF13}" destId="{DA383313-4C99-40A5-8CD6-3DCD9E7D4A25}" srcOrd="10" destOrd="0" presId="urn:microsoft.com/office/officeart/2018/2/layout/IconLabelList"/>
    <dgm:cxn modelId="{10245D9F-5697-4EED-9851-E66139D7187E}" type="presParOf" srcId="{DA383313-4C99-40A5-8CD6-3DCD9E7D4A25}" destId="{B58B00D5-AABC-4A99-B9D9-415769AE3FC2}" srcOrd="0" destOrd="0" presId="urn:microsoft.com/office/officeart/2018/2/layout/IconLabelList"/>
    <dgm:cxn modelId="{D0A399F3-D419-4F97-8C67-18FA2FF5B807}" type="presParOf" srcId="{DA383313-4C99-40A5-8CD6-3DCD9E7D4A25}" destId="{4891E7C5-4377-4CA6-BD1B-823188E31CE4}" srcOrd="1" destOrd="0" presId="urn:microsoft.com/office/officeart/2018/2/layout/IconLabelList"/>
    <dgm:cxn modelId="{53A94E79-D287-45D2-BF75-B61C00EEC501}" type="presParOf" srcId="{DA383313-4C99-40A5-8CD6-3DCD9E7D4A25}" destId="{7805D75F-F636-4319-84BD-FF3F92F3CCE1}" srcOrd="2" destOrd="0" presId="urn:microsoft.com/office/officeart/2018/2/layout/IconLabelList"/>
    <dgm:cxn modelId="{8CAFE5EA-31FD-4C05-AF40-9AFCB91EA332}" type="presParOf" srcId="{E9272627-9966-4740-A12E-3A198F91BF13}" destId="{E1A76B3E-5B08-4FC0-943D-88F6E48E1171}" srcOrd="11" destOrd="0" presId="urn:microsoft.com/office/officeart/2018/2/layout/IconLabelList"/>
    <dgm:cxn modelId="{1E6A583C-EA23-48DF-9EAA-C2521D69BA0F}" type="presParOf" srcId="{E9272627-9966-4740-A12E-3A198F91BF13}" destId="{1BC5FD70-5565-4D0F-BA57-452F2AC2F413}" srcOrd="12" destOrd="0" presId="urn:microsoft.com/office/officeart/2018/2/layout/IconLabelList"/>
    <dgm:cxn modelId="{3A2AC0A7-14A1-4C0F-BE95-EE389124C79B}" type="presParOf" srcId="{1BC5FD70-5565-4D0F-BA57-452F2AC2F413}" destId="{B99D3332-0C4D-4C6F-91F7-6AD0859A569E}" srcOrd="0" destOrd="0" presId="urn:microsoft.com/office/officeart/2018/2/layout/IconLabelList"/>
    <dgm:cxn modelId="{35579157-50CC-42F7-BA3E-8982791541DB}" type="presParOf" srcId="{1BC5FD70-5565-4D0F-BA57-452F2AC2F413}" destId="{0B95A7B0-19F9-438F-9C4D-FD8903A9984F}" srcOrd="1" destOrd="0" presId="urn:microsoft.com/office/officeart/2018/2/layout/IconLabelList"/>
    <dgm:cxn modelId="{8F1548E3-2A14-4B5A-BBF0-60C6DADCD43F}" type="presParOf" srcId="{1BC5FD70-5565-4D0F-BA57-452F2AC2F413}" destId="{A93D0FA1-F4FD-4717-BB0E-C44962B7BFD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E48D1-C55A-4C5D-B26F-CC93B62C3FC0}">
      <dsp:nvSpPr>
        <dsp:cNvPr id="0" name=""/>
        <dsp:cNvSpPr/>
      </dsp:nvSpPr>
      <dsp:spPr>
        <a:xfrm>
          <a:off x="0" y="304273"/>
          <a:ext cx="6513603" cy="1712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 partir de um lugar teórico que é construído no encontro entre a linguística, a psicanálise e a educação, refletir a respeito da responsabilidade ética de ensinar línguas para adolescentes hoje</a:t>
          </a:r>
          <a:endParaRPr lang="en-US" sz="2400" kern="1200"/>
        </a:p>
      </dsp:txBody>
      <dsp:txXfrm>
        <a:off x="83616" y="387889"/>
        <a:ext cx="6346371" cy="1545648"/>
      </dsp:txXfrm>
    </dsp:sp>
    <dsp:sp modelId="{C3EE5F6D-8654-4226-A926-653348B4848F}">
      <dsp:nvSpPr>
        <dsp:cNvPr id="0" name=""/>
        <dsp:cNvSpPr/>
      </dsp:nvSpPr>
      <dsp:spPr>
        <a:xfrm>
          <a:off x="0" y="2086273"/>
          <a:ext cx="6513603" cy="17128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Contextualizar os desafios a serem enfrentados por quem deseja se tornar professor de Língua Portuguesa no século XXI</a:t>
          </a:r>
          <a:endParaRPr lang="en-US" sz="2400" kern="1200"/>
        </a:p>
      </dsp:txBody>
      <dsp:txXfrm>
        <a:off x="83616" y="2169889"/>
        <a:ext cx="6346371" cy="1545648"/>
      </dsp:txXfrm>
    </dsp:sp>
    <dsp:sp modelId="{0A8B865E-4856-4A39-8F97-E76A8D1042A6}">
      <dsp:nvSpPr>
        <dsp:cNvPr id="0" name=""/>
        <dsp:cNvSpPr/>
      </dsp:nvSpPr>
      <dsp:spPr>
        <a:xfrm>
          <a:off x="0" y="3868273"/>
          <a:ext cx="6513603" cy="17128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Fazer os combinados iniciais desta disciplina, destinada a formar professores de Língua Portuguesa no ensino fundamental II.</a:t>
          </a:r>
          <a:endParaRPr lang="en-US" sz="2400" kern="1200"/>
        </a:p>
      </dsp:txBody>
      <dsp:txXfrm>
        <a:off x="83616" y="3951889"/>
        <a:ext cx="6346371" cy="1545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5D421-0E2F-47DF-9082-4B0CAFD4972E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0D739-E956-4E1C-993A-CA934735A648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8C22F-9E14-462F-ACA9-A403A1AA5C0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1 Ensinar adolescentes: Elementos da subjetividade contemporânea</a:t>
          </a:r>
          <a:endParaRPr lang="en-US" sz="2500" kern="1200"/>
        </a:p>
      </dsp:txBody>
      <dsp:txXfrm>
        <a:off x="1941716" y="718"/>
        <a:ext cx="4571887" cy="1681139"/>
      </dsp:txXfrm>
    </dsp:sp>
    <dsp:sp modelId="{E5D1D294-C55F-4E94-A40E-C59F6B962686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E6AF2-BD54-4BF2-9C5A-F47A8F82EB96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C3755-B015-4731-821D-BCDAEACBD0C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2 Desafios a serem enfrentados por quem deseja se tornar professor de Língua Portuguesa </a:t>
          </a:r>
          <a:endParaRPr lang="en-US" sz="2500" kern="1200"/>
        </a:p>
      </dsp:txBody>
      <dsp:txXfrm>
        <a:off x="1941716" y="2102143"/>
        <a:ext cx="4571887" cy="1681139"/>
      </dsp:txXfrm>
    </dsp:sp>
    <dsp:sp modelId="{4E19D5F7-FA1D-488E-9240-8575C0EEFCD7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C2D3C-B608-41A0-9CD4-701E9A40DA3D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5D1D9-DFF3-4699-BAB4-1362500D6FB4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3 Combinados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D806F-D98C-4C46-8B2F-279A80944C8A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C7E7CE-09EE-4176-8FC4-663A0F533F76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C1BB4D-C17A-4E9B-94AF-158B25672E41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Problemas de gramática se resolvem por acréscimo. É preciso, objetivamente, estudar mais, conteúdos tangíveis</a:t>
          </a:r>
          <a:endParaRPr lang="en-US" sz="2200" kern="1200"/>
        </a:p>
      </dsp:txBody>
      <dsp:txXfrm>
        <a:off x="2039300" y="956381"/>
        <a:ext cx="4474303" cy="1765627"/>
      </dsp:txXfrm>
    </dsp:sp>
    <dsp:sp modelId="{99A5AD38-A905-4244-A7C3-C215DB488DA1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581CB8-E190-40D1-8BE2-8B904FEB35EC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B15098-BF11-4EE6-9DB3-D6AD9E767C10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Como resolver problemas de interpretação?</a:t>
          </a:r>
          <a:endParaRPr lang="en-US" sz="2200" kern="1200"/>
        </a:p>
      </dsp:txBody>
      <dsp:txXfrm>
        <a:off x="2039300" y="3163416"/>
        <a:ext cx="4474303" cy="17656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2C007-0403-4DDA-B0FB-3A0624FDBEA6}">
      <dsp:nvSpPr>
        <dsp:cNvPr id="0" name=""/>
        <dsp:cNvSpPr/>
      </dsp:nvSpPr>
      <dsp:spPr>
        <a:xfrm>
          <a:off x="0" y="78190"/>
          <a:ext cx="7161017" cy="7558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Dificuldade de acesso à escola. Em 1910, </a:t>
          </a:r>
          <a:r>
            <a:rPr lang="pt-BR" sz="1900" b="1" kern="1200" dirty="0"/>
            <a:t>aproximadamente 76,1% da população não sabia ler nem escrever</a:t>
          </a:r>
          <a:endParaRPr lang="en-US" sz="1900" b="1" kern="1200" dirty="0"/>
        </a:p>
      </dsp:txBody>
      <dsp:txXfrm>
        <a:off x="36896" y="115086"/>
        <a:ext cx="7087225" cy="682028"/>
      </dsp:txXfrm>
    </dsp:sp>
    <dsp:sp modelId="{2E91D6B3-3C5E-4506-B4BA-EED96491D5F4}">
      <dsp:nvSpPr>
        <dsp:cNvPr id="0" name=""/>
        <dsp:cNvSpPr/>
      </dsp:nvSpPr>
      <dsp:spPr>
        <a:xfrm>
          <a:off x="0" y="888730"/>
          <a:ext cx="7161017" cy="75582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Abordagem normativa, metalinguagem gramatical </a:t>
          </a:r>
          <a:endParaRPr lang="en-US" sz="1900" kern="1200"/>
        </a:p>
      </dsp:txBody>
      <dsp:txXfrm>
        <a:off x="36896" y="925626"/>
        <a:ext cx="7087225" cy="682028"/>
      </dsp:txXfrm>
    </dsp:sp>
    <dsp:sp modelId="{2E30DFE1-E66C-471C-8DF4-47A7E001E14C}">
      <dsp:nvSpPr>
        <dsp:cNvPr id="0" name=""/>
        <dsp:cNvSpPr/>
      </dsp:nvSpPr>
      <dsp:spPr>
        <a:xfrm>
          <a:off x="0" y="1699270"/>
          <a:ext cx="7161017" cy="75582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Primazia da gramática, em relação à leitura e escrita de textos</a:t>
          </a:r>
          <a:endParaRPr lang="en-US" sz="1900" kern="1200"/>
        </a:p>
      </dsp:txBody>
      <dsp:txXfrm>
        <a:off x="36896" y="1736166"/>
        <a:ext cx="7087225" cy="682028"/>
      </dsp:txXfrm>
    </dsp:sp>
    <dsp:sp modelId="{E71DA26B-0C61-4608-8E28-5E23419E1E7E}">
      <dsp:nvSpPr>
        <dsp:cNvPr id="0" name=""/>
        <dsp:cNvSpPr/>
      </dsp:nvSpPr>
      <dsp:spPr>
        <a:xfrm>
          <a:off x="0" y="2509810"/>
          <a:ext cx="7161017" cy="75582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Muitos não chegavam a decodificar o sistema alfabético de escrita</a:t>
          </a:r>
          <a:endParaRPr lang="en-US" sz="1900" kern="1200"/>
        </a:p>
      </dsp:txBody>
      <dsp:txXfrm>
        <a:off x="36896" y="2546706"/>
        <a:ext cx="7087225" cy="682028"/>
      </dsp:txXfrm>
    </dsp:sp>
    <dsp:sp modelId="{8CFB5561-DB41-49B9-85C3-F3426617568C}">
      <dsp:nvSpPr>
        <dsp:cNvPr id="0" name=""/>
        <dsp:cNvSpPr/>
      </dsp:nvSpPr>
      <dsp:spPr>
        <a:xfrm>
          <a:off x="0" y="3320350"/>
          <a:ext cx="7161017" cy="7558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A interpretação a ser feita era a correta, canônica</a:t>
          </a:r>
          <a:endParaRPr lang="en-US" sz="1900" kern="1200"/>
        </a:p>
      </dsp:txBody>
      <dsp:txXfrm>
        <a:off x="36896" y="3357246"/>
        <a:ext cx="7087225" cy="6820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2FB4A-9FF3-44F7-8E4E-57BEE791128E}">
      <dsp:nvSpPr>
        <dsp:cNvPr id="0" name=""/>
        <dsp:cNvSpPr/>
      </dsp:nvSpPr>
      <dsp:spPr>
        <a:xfrm>
          <a:off x="0" y="43762"/>
          <a:ext cx="5115491" cy="15663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OU VOCÊ TENTA RESTAURAR UM ESTADO MÍTICO DAS COISAS</a:t>
          </a:r>
          <a:endParaRPr lang="en-US" sz="2800" kern="1200"/>
        </a:p>
      </dsp:txBody>
      <dsp:txXfrm>
        <a:off x="76462" y="120224"/>
        <a:ext cx="4962567" cy="1413413"/>
      </dsp:txXfrm>
    </dsp:sp>
    <dsp:sp modelId="{5A245D0F-87F8-4375-A070-3BC6BD0661CE}">
      <dsp:nvSpPr>
        <dsp:cNvPr id="0" name=""/>
        <dsp:cNvSpPr/>
      </dsp:nvSpPr>
      <dsp:spPr>
        <a:xfrm>
          <a:off x="0" y="1690740"/>
          <a:ext cx="5115491" cy="156633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OU</a:t>
          </a:r>
          <a:endParaRPr lang="en-US" sz="2800" kern="1200"/>
        </a:p>
      </dsp:txBody>
      <dsp:txXfrm>
        <a:off x="76462" y="1767202"/>
        <a:ext cx="4962567" cy="1413413"/>
      </dsp:txXfrm>
    </dsp:sp>
    <dsp:sp modelId="{4EE30D9C-DF30-4D1D-9177-0CE5C432DD36}">
      <dsp:nvSpPr>
        <dsp:cNvPr id="0" name=""/>
        <dsp:cNvSpPr/>
      </dsp:nvSpPr>
      <dsp:spPr>
        <a:xfrm>
          <a:off x="0" y="3337717"/>
          <a:ext cx="5115491" cy="156633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INVENTA UM MODO DE ENSINAR QUE FUNDE MÚLTIPLAS LINHAS DE FILIAÇÃO</a:t>
          </a:r>
          <a:endParaRPr lang="en-US" sz="2800" kern="1200"/>
        </a:p>
      </dsp:txBody>
      <dsp:txXfrm>
        <a:off x="76462" y="3414179"/>
        <a:ext cx="4962567" cy="14134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23CF8-96B0-4346-B9CD-C679B2F87270}">
      <dsp:nvSpPr>
        <dsp:cNvPr id="0" name=""/>
        <dsp:cNvSpPr/>
      </dsp:nvSpPr>
      <dsp:spPr>
        <a:xfrm>
          <a:off x="0" y="680"/>
          <a:ext cx="6269038" cy="1591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4A2EFA-8D74-4B45-BE0F-21634F4978F2}">
      <dsp:nvSpPr>
        <dsp:cNvPr id="0" name=""/>
        <dsp:cNvSpPr/>
      </dsp:nvSpPr>
      <dsp:spPr>
        <a:xfrm>
          <a:off x="481473" y="358800"/>
          <a:ext cx="875405" cy="8754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C855B-7F20-461D-A420-37B84029D228}">
      <dsp:nvSpPr>
        <dsp:cNvPr id="0" name=""/>
        <dsp:cNvSpPr/>
      </dsp:nvSpPr>
      <dsp:spPr>
        <a:xfrm>
          <a:off x="1838352" y="680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Mesmo tendo intenção de dizer, os sujeitos não tem os meios, por terem tido sua relação com a linguagem comprometida</a:t>
          </a:r>
          <a:endParaRPr lang="en-US" sz="2200" kern="1200"/>
        </a:p>
      </dsp:txBody>
      <dsp:txXfrm>
        <a:off x="1838352" y="680"/>
        <a:ext cx="4430685" cy="1591647"/>
      </dsp:txXfrm>
    </dsp:sp>
    <dsp:sp modelId="{E32A7A8D-74E1-4B84-B6C5-0FC1801CF923}">
      <dsp:nvSpPr>
        <dsp:cNvPr id="0" name=""/>
        <dsp:cNvSpPr/>
      </dsp:nvSpPr>
      <dsp:spPr>
        <a:xfrm>
          <a:off x="0" y="1990238"/>
          <a:ext cx="6269038" cy="1591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A06CF9-F7F6-4105-91AC-F134FCB1214B}">
      <dsp:nvSpPr>
        <dsp:cNvPr id="0" name=""/>
        <dsp:cNvSpPr/>
      </dsp:nvSpPr>
      <dsp:spPr>
        <a:xfrm>
          <a:off x="481473" y="2348359"/>
          <a:ext cx="875405" cy="8754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034965-B3B9-4E2D-9C31-1663EE408C5E}">
      <dsp:nvSpPr>
        <dsp:cNvPr id="0" name=""/>
        <dsp:cNvSpPr/>
      </dsp:nvSpPr>
      <dsp:spPr>
        <a:xfrm>
          <a:off x="1838352" y="1990238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Cabe ao professor, para além de toda técnica e método, tentar alterar essa relação</a:t>
          </a:r>
          <a:endParaRPr lang="en-US" sz="2200" kern="1200"/>
        </a:p>
      </dsp:txBody>
      <dsp:txXfrm>
        <a:off x="1838352" y="1990238"/>
        <a:ext cx="4430685" cy="1591647"/>
      </dsp:txXfrm>
    </dsp:sp>
    <dsp:sp modelId="{4514D4F5-29BF-476F-B77B-2A5DD6990FB6}">
      <dsp:nvSpPr>
        <dsp:cNvPr id="0" name=""/>
        <dsp:cNvSpPr/>
      </dsp:nvSpPr>
      <dsp:spPr>
        <a:xfrm>
          <a:off x="0" y="3979797"/>
          <a:ext cx="6269038" cy="15916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225288-9176-4C0F-8DEE-20F97E240D4A}">
      <dsp:nvSpPr>
        <dsp:cNvPr id="0" name=""/>
        <dsp:cNvSpPr/>
      </dsp:nvSpPr>
      <dsp:spPr>
        <a:xfrm>
          <a:off x="481473" y="4337918"/>
          <a:ext cx="875405" cy="8754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53E719-4634-4EEF-960B-4574B5CDE3A1}">
      <dsp:nvSpPr>
        <dsp:cNvPr id="0" name=""/>
        <dsp:cNvSpPr/>
      </dsp:nvSpPr>
      <dsp:spPr>
        <a:xfrm>
          <a:off x="1838352" y="3979797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Essa tentativa está além das preferências pessoais, gostos e inclinações. Estamos, aqui, falando de nossa obrigação com o devir.</a:t>
          </a:r>
          <a:endParaRPr lang="en-US" sz="2200" kern="1200"/>
        </a:p>
      </dsp:txBody>
      <dsp:txXfrm>
        <a:off x="1838352" y="3979797"/>
        <a:ext cx="4430685" cy="1591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0D759-44C5-469D-B2F0-4B3210EB7AB0}">
      <dsp:nvSpPr>
        <dsp:cNvPr id="0" name=""/>
        <dsp:cNvSpPr/>
      </dsp:nvSpPr>
      <dsp:spPr>
        <a:xfrm>
          <a:off x="346545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D6A9F0-62A1-4E84-A608-EE63C0581FCE}">
      <dsp:nvSpPr>
        <dsp:cNvPr id="0" name=""/>
        <dsp:cNvSpPr/>
      </dsp:nvSpPr>
      <dsp:spPr>
        <a:xfrm>
          <a:off x="915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E-disciplina</a:t>
          </a:r>
          <a:endParaRPr lang="en-US" sz="1900" kern="1200" dirty="0"/>
        </a:p>
      </dsp:txBody>
      <dsp:txXfrm>
        <a:off x="915" y="1691410"/>
        <a:ext cx="1256835" cy="502734"/>
      </dsp:txXfrm>
    </dsp:sp>
    <dsp:sp modelId="{36854818-0E1C-4026-A062-24598F74F1E4}">
      <dsp:nvSpPr>
        <dsp:cNvPr id="0" name=""/>
        <dsp:cNvSpPr/>
      </dsp:nvSpPr>
      <dsp:spPr>
        <a:xfrm>
          <a:off x="1823327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B0CF8-AB43-496B-8A29-299E2153A295}">
      <dsp:nvSpPr>
        <dsp:cNvPr id="0" name=""/>
        <dsp:cNvSpPr/>
      </dsp:nvSpPr>
      <dsp:spPr>
        <a:xfrm>
          <a:off x="1477697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Horário</a:t>
          </a:r>
          <a:endParaRPr lang="en-US" sz="1900" kern="1200"/>
        </a:p>
      </dsp:txBody>
      <dsp:txXfrm>
        <a:off x="1477697" y="1691410"/>
        <a:ext cx="1256835" cy="502734"/>
      </dsp:txXfrm>
    </dsp:sp>
    <dsp:sp modelId="{3929D9E8-4003-4895-8B17-0C61ACBF7B95}">
      <dsp:nvSpPr>
        <dsp:cNvPr id="0" name=""/>
        <dsp:cNvSpPr/>
      </dsp:nvSpPr>
      <dsp:spPr>
        <a:xfrm>
          <a:off x="3300109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7CCF2E-EDD5-4458-8B98-933D27DCBD5D}">
      <dsp:nvSpPr>
        <dsp:cNvPr id="0" name=""/>
        <dsp:cNvSpPr/>
      </dsp:nvSpPr>
      <dsp:spPr>
        <a:xfrm>
          <a:off x="2954479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Cronograma</a:t>
          </a:r>
          <a:endParaRPr lang="en-US" sz="1900" kern="1200"/>
        </a:p>
      </dsp:txBody>
      <dsp:txXfrm>
        <a:off x="2954479" y="1691410"/>
        <a:ext cx="1256835" cy="502734"/>
      </dsp:txXfrm>
    </dsp:sp>
    <dsp:sp modelId="{D6086E5A-FA21-4E53-867B-4A1ACBB863D8}">
      <dsp:nvSpPr>
        <dsp:cNvPr id="0" name=""/>
        <dsp:cNvSpPr/>
      </dsp:nvSpPr>
      <dsp:spPr>
        <a:xfrm>
          <a:off x="4776891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9987F-2CC8-4DCC-B576-4D7CA05930D8}">
      <dsp:nvSpPr>
        <dsp:cNvPr id="0" name=""/>
        <dsp:cNvSpPr/>
      </dsp:nvSpPr>
      <dsp:spPr>
        <a:xfrm>
          <a:off x="4431262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Programa</a:t>
          </a:r>
          <a:endParaRPr lang="en-US" sz="1900" kern="1200" dirty="0"/>
        </a:p>
      </dsp:txBody>
      <dsp:txXfrm>
        <a:off x="4431262" y="1691410"/>
        <a:ext cx="1256835" cy="502734"/>
      </dsp:txXfrm>
    </dsp:sp>
    <dsp:sp modelId="{5F3F757E-D3BE-4BF0-BB87-75C4AE3D9FFD}">
      <dsp:nvSpPr>
        <dsp:cNvPr id="0" name=""/>
        <dsp:cNvSpPr/>
      </dsp:nvSpPr>
      <dsp:spPr>
        <a:xfrm>
          <a:off x="6253674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51E8C-D621-4E22-AAB3-C0905B01440D}">
      <dsp:nvSpPr>
        <dsp:cNvPr id="0" name=""/>
        <dsp:cNvSpPr/>
      </dsp:nvSpPr>
      <dsp:spPr>
        <a:xfrm>
          <a:off x="5908044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Estágio</a:t>
          </a:r>
          <a:endParaRPr lang="en-US" sz="1900" kern="1200" dirty="0"/>
        </a:p>
      </dsp:txBody>
      <dsp:txXfrm>
        <a:off x="5908044" y="1691410"/>
        <a:ext cx="1256835" cy="502734"/>
      </dsp:txXfrm>
    </dsp:sp>
    <dsp:sp modelId="{B58B00D5-AABC-4A99-B9D9-415769AE3FC2}">
      <dsp:nvSpPr>
        <dsp:cNvPr id="0" name=""/>
        <dsp:cNvSpPr/>
      </dsp:nvSpPr>
      <dsp:spPr>
        <a:xfrm>
          <a:off x="7730456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05D75F-F636-4319-84BD-FF3F92F3CCE1}">
      <dsp:nvSpPr>
        <dsp:cNvPr id="0" name=""/>
        <dsp:cNvSpPr/>
      </dsp:nvSpPr>
      <dsp:spPr>
        <a:xfrm>
          <a:off x="7384826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Avaliação</a:t>
          </a:r>
          <a:endParaRPr lang="en-US" sz="1900" kern="1200" dirty="0"/>
        </a:p>
      </dsp:txBody>
      <dsp:txXfrm>
        <a:off x="7384826" y="1691410"/>
        <a:ext cx="1256835" cy="502734"/>
      </dsp:txXfrm>
    </dsp:sp>
    <dsp:sp modelId="{B99D3332-0C4D-4C6F-91F7-6AD0859A569E}">
      <dsp:nvSpPr>
        <dsp:cNvPr id="0" name=""/>
        <dsp:cNvSpPr/>
      </dsp:nvSpPr>
      <dsp:spPr>
        <a:xfrm>
          <a:off x="9207238" y="937218"/>
          <a:ext cx="565576" cy="56557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D0FA1-F4FD-4717-BB0E-C44962B7BFDE}">
      <dsp:nvSpPr>
        <dsp:cNvPr id="0" name=""/>
        <dsp:cNvSpPr/>
      </dsp:nvSpPr>
      <dsp:spPr>
        <a:xfrm>
          <a:off x="8861608" y="1691410"/>
          <a:ext cx="1256835" cy="50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Seminários</a:t>
          </a:r>
          <a:endParaRPr lang="en-US" sz="1900" kern="1200" dirty="0"/>
        </a:p>
      </dsp:txBody>
      <dsp:txXfrm>
        <a:off x="8861608" y="1691410"/>
        <a:ext cx="1256835" cy="50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7CB3A-8134-426E-BABB-89FABC455BAD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40B80-6DE8-49D7-A9EF-CB54F8F87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68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BC48A44-B811-4BAC-9BB5-7F9B3C90BE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29721-2FAB-4A90-BF98-3F152FA8BAD5}" type="slidenum">
              <a:rPr kumimoji="0" lang="pt-BR" alt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DC56BB9-93F8-4146-BD05-4988D11744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4F7C17FC-2225-4A7B-8D32-674A18F2A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263FAD3-5BC7-4EFD-8588-A4DDC78B24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D5DDE-03FC-4EE2-BC07-ECE66F8A71CA}" type="slidenum">
              <a:rPr kumimoji="0" lang="pt-BR" alt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31C1442-4E51-4D90-840F-2542132A6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169D9B0-AEDB-421C-B970-0FEF5AC34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05E3118-5E48-4AD5-87A3-42CF4DEC51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5729A-688D-4CF9-849B-49B4356413B8}" type="slidenum">
              <a:rPr kumimoji="0" lang="pt-BR" alt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90D69BE-ED24-47BE-8769-4DF5DD896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F45A8DC-B45C-40FA-8349-51C7B8D19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>
            <a:extLst>
              <a:ext uri="{FF2B5EF4-FFF2-40B4-BE49-F238E27FC236}">
                <a16:creationId xmlns:a16="http://schemas.microsoft.com/office/drawing/2014/main" id="{FEE2F23B-7CA2-46AF-ACED-2BC1F437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>
            <a:extLst>
              <a:ext uri="{FF2B5EF4-FFF2-40B4-BE49-F238E27FC236}">
                <a16:creationId xmlns:a16="http://schemas.microsoft.com/office/drawing/2014/main" id="{E33E74B4-DC1B-4A7D-B11B-CB8FCB615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49156" name="Espace réservé du numéro de diapositive 3">
            <a:extLst>
              <a:ext uri="{FF2B5EF4-FFF2-40B4-BE49-F238E27FC236}">
                <a16:creationId xmlns:a16="http://schemas.microsoft.com/office/drawing/2014/main" id="{F437752A-B71F-4C19-A830-7810F2517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49576-2F22-4622-B75B-E536DA831189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88243C1-4833-41E9-B8E3-2FC7180746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9FEF143-24B0-4249-BCC7-9926FDA1C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7833BB1-EF17-4BF8-B3B7-BCE4E54FC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12F2F24-6D00-4201-8A3A-D292CE81E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03F596C-064C-4B66-BD2A-C3BCAB443E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48C6086-64FD-4023-B3F7-5B0DC1FEB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5C6D0F7-C7A9-4122-87FA-E7DB99B972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72B15AA-686B-4CCA-9F3F-4E43375F5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359D8-9DD7-429A-8DB7-5AEEF1604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8AC46-0769-4373-9A3F-9A28056D1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457737-4251-435E-99A1-9A5F84FB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3304F0-15E7-44CE-96AC-1BDBA2A6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83E2CF-4104-4EAE-90BB-46482140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EE2AE-8673-4994-AA07-FC276208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95488E-902E-490A-A3FC-2D93D142C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80139-C6D0-421D-8BD8-581371C5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1308F4-D7D5-4003-ABA4-CA48138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7ED6D1-34AA-42A6-8122-24F6D767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93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E93D75-D067-4F76-9E44-4BE2F070E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9EC9A3-30FF-4667-8035-B8BDFC60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A7F417-2246-45B1-BAC1-42E16646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E2EE19-0E09-4601-970D-7563FE56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073057-934F-4C08-8F8F-7068D6A6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833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40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6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7864E-CF28-42C9-BDF9-800FB57BB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FC0456-F1BD-423A-9001-96A08FFF2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6BDBCB-ECAF-4962-90EE-F8C78D95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A3091E-486A-42DD-BCB9-F8EFFAD9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9D8B92-7C1E-4383-9C4F-A39C913C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44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BDA55-5D49-49BF-9757-143F9D22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DE3F39-F13C-424F-B0B7-A4BC64EF7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A57AB5-20DD-4FF3-A5CA-D82F8D8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2259FC-1008-4696-AB37-A99E75DD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EBB795-E4EC-41F7-8620-F98F54CD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67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86CDE-7A08-4762-A185-4FB186EE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44E223-8091-4612-9799-61288873E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CA2098-CFBE-48BF-B663-785CF1F1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EBAC1D-1AFF-4927-AB02-E7052C85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43DFE2-273C-4D14-9725-EFA55F50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76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46D76-A07D-4E82-9EC5-F5DCD3F9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26BECD-E29D-4849-9D06-A33D8B226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4AA700-854F-45D0-BB96-14A0F4C32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B5288D-2C18-4BF6-B987-011ABE25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15B2A9-2C3E-47C8-9272-8621CEA2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184679-FD2B-4957-A8C3-6649995E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65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BD7D46-C8DE-41AC-8451-D2E22F1B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3E9300-CA77-4394-914D-D9353C0C6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7B26ED-9DA2-4045-B5C9-3C361FCC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8E3D24-A59A-4F8C-AC18-C692DFE27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791A1E1-96BB-49E2-B257-935E13311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92A126B-F7B0-48D7-864C-F12F1D4C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3876D7-E75D-4892-AA14-35003677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5E931B-EB68-4026-B9D0-B97270C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02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4716F-EAE7-4B3A-9B10-11C2BA4B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38BB63-5160-4201-A422-82EA8CA2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11422E-E363-4FF4-8B52-11B3EA14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CC2738-62CF-49FA-9FBB-46B507EB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92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41994-11BF-4FA0-A325-7E0F7D35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738685-0E8B-4D9C-A3AC-3E2654952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CEFF31-3853-489D-85BE-7F20D3B9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A34C3C-B90A-4998-9747-C29AB90F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576518-8FEF-4CF1-9767-2D335FE8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0279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5B3D4F-2D96-423A-BA9E-AC801BE4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4829D7-A343-4F4F-BF02-EBE43F81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F1EC14-A75A-430B-BE4F-91F1A33F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154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4E62E2-2126-4460-8CAD-8071ABDF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9BB2D8-A522-4486-A9F6-90BF7FDF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D59433-B00E-4A78-8AB0-275B8C9D4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1595A3-5E93-4E37-BAEE-D11A2796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471351-3339-4FAF-85FF-048DFD5D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780FC0-FF76-4748-BE63-AF65B321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65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8ED2E-03AC-4BBB-AADD-C3E88364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4DA9E3-02FA-4260-9DEF-1A1550B19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BFD9BA-A465-4F7A-A9E7-5E73A6FAE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84E004-75AA-46B8-B16E-F7F2087C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712D28-3683-4FD6-B768-3EED5CC4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970DC5-7B01-4BD5-9BBE-04EA01AA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584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44068-C8BB-4A18-BE85-96814B64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1CEE4B-676E-45C9-864A-EB9A429D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3A974F-2EC5-4C52-A3C5-CB8FD0BF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43B006-E329-4753-A204-02469D59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A51FD3-95CA-4F19-BF92-F3A38A87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548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DB1E5A-6A79-4E98-9FE6-98C29A77C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6B12E1-97D7-455C-AA9F-8F27F367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DBB6-1AC9-4BE0-A670-79DA5DF9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C385E6-8CE8-47C1-A4F7-58895A301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F0A3C6-4B77-44D0-917A-BB23DB99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7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447964-864E-47EC-9A0E-786D0AFD0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80C1F8B-B0A3-439B-9D13-678A2A406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915CC5A-B5EF-4077-8B22-6AB42895B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3974C-2BCC-47E4-9155-BBC6A840D7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62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3FE54-CE90-4B41-9061-A97119B7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D56112-E917-41F7-8451-162EA59DF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B8BD32-C281-4B03-B1C0-B7CB0B84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6AEC37-837D-441B-8010-D7045AEE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567FEE-BED3-4FD2-9728-ED69E4E9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5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BB1ED-DDC5-4D32-A1E8-09547C9C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8FD89-2779-43D2-ABE4-A76666F73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F3B152-D804-4AD7-9475-A71D3197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6E6046-BB8B-4296-95CF-98DDC5B0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00AFCE-B689-4D43-BC8E-969092AB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560E01-2DBC-4DB6-8A0A-A5F95196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99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8D81A-4CF3-4C6D-BCE6-F603F88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9E07A2-7DA9-40F2-9CE6-E16A7C3C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D8CDF5-F21B-4729-BE68-011757132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143EC3-9ECC-403E-BC6F-790CF9623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826DC-F83A-4924-A2B8-83B8EE44B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C71900-EC90-4933-925C-63D141FE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95B128-78BF-4D32-991D-5395A8A8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44D0EE-364A-4844-8425-4094F6BD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942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4016-AFCF-4265-BEF5-C6B0CD8C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436EA7-CAA6-4500-947D-53A8CC61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74AC59-D033-4D9C-807B-41BB6002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A3CA6A-892B-44E6-9B51-7B241B6A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3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3D44E4-02F0-4FCE-94FB-DF0206AA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DA53C8-426F-4260-9A59-903A2A73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3ADFEC-EDA0-4797-BCD2-9ECEEE84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5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7B0DE-4798-4F4A-978F-E1C53713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633CC1-5E89-489E-A280-880DE0C2E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EDFFA7-F937-4C23-B1B0-D864C0B62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4380D8-22A2-4D7E-ACA4-9CBEE010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3CF265-0FC0-4314-A3EC-EDEEE057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52758B-4487-44A8-91A2-9BB7BA40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408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E3E57-6322-404B-A341-C9EB6F99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FD366A-B8CB-438C-8BF3-3A9EBABA5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01C622-7EFE-4852-BBC4-D9808AD46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D058BD-2B4D-4711-BCCB-4E8A8626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334B3F-0CE1-4749-801E-792A19DE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8FC506-9900-45A2-8C35-1B9AC5D7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4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2679A75-8F3F-4C35-A7DF-52B1353A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93BB2E-8AAC-43F6-A2A9-BD3160E1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D7747E-6D50-46E8-80AB-0229C3265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FE8E65-214B-42FA-82A0-13F877D6E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A6F73-AE54-4334-882B-E5E6BD5C1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0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DCF1630-CADC-4988-846E-AB2F2E1F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D0DB10-2180-4624-A012-18F28E5C4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7946A7-2795-4FD4-A68C-AD73A70E7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30938-4534-4399-96F1-B0DDBFC5E6F6}" type="datetimeFigureOut">
              <a:rPr lang="pt-BR" smtClean="0"/>
              <a:t>18/02/2020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2596B1-F3DC-4D12-BF7A-802385C74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94CA23-62F0-4F1B-B52D-FE4011DB9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1A227-C3C4-41CF-BAF4-CB6C5D8270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24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olfi@usp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K0roqZh_v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YC2eQD8aB8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mais.uol.com.br/view/e8h4xmy8lnu8/enem-2008--aquecimento-global-04023762C0912346?types=A&amp;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5/Brazil_-_SP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134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F998332-7D58-43E9-ABF7-CC4188C8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Aula 1/15: O aluno real</a:t>
            </a:r>
            <a:br>
              <a:rPr lang="pt-BR" dirty="0">
                <a:solidFill>
                  <a:srgbClr val="FFFFFF"/>
                </a:solidFill>
              </a:rPr>
            </a:b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7" name="Espaço Reservado para Conteúdo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FECF4332-51CB-4D5D-A5D6-6D119A62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" r="99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3FF88-1DB2-436F-BA57-3502B7A3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FFFFFF"/>
                </a:solidFill>
              </a:rPr>
              <a:t>Claudia Riolfi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FFFF"/>
                </a:solidFill>
                <a:hlinkClick r:id="rId3"/>
              </a:rPr>
              <a:t>riolfi@usp.br</a:t>
            </a:r>
            <a:endParaRPr lang="it-IT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3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62D4C69-86C3-4B2F-8899-950BB124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equívoco</a:t>
            </a:r>
            <a:r>
              <a:rPr lang="en-US" dirty="0"/>
              <a:t> da </a:t>
            </a:r>
            <a:r>
              <a:rPr lang="en-US" dirty="0" err="1"/>
              <a:t>criança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8550CFD-E0ED-467A-8E79-1419D0E738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938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98A118-4FEF-496D-B255-AD301C4D7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Eu </a:t>
            </a:r>
            <a:r>
              <a:rPr lang="en-US" sz="2000" dirty="0" err="1"/>
              <a:t>achava</a:t>
            </a:r>
            <a:r>
              <a:rPr lang="en-US" sz="2000" dirty="0"/>
              <a:t> que "Grande </a:t>
            </a:r>
            <a:r>
              <a:rPr lang="en-US" sz="2000" dirty="0" err="1"/>
              <a:t>Elenco</a:t>
            </a:r>
            <a:r>
              <a:rPr lang="en-US" sz="2000" dirty="0"/>
              <a:t>" era um </a:t>
            </a:r>
            <a:r>
              <a:rPr lang="en-US" sz="2000" dirty="0" err="1"/>
              <a:t>ator</a:t>
            </a:r>
            <a:r>
              <a:rPr lang="en-US" sz="2000" dirty="0"/>
              <a:t> </a:t>
            </a:r>
            <a:r>
              <a:rPr lang="en-US" sz="2000" dirty="0" err="1"/>
              <a:t>muito</a:t>
            </a:r>
            <a:r>
              <a:rPr lang="en-US" sz="2000" dirty="0"/>
              <a:t> </a:t>
            </a:r>
            <a:r>
              <a:rPr lang="en-US" sz="2000" dirty="0" err="1"/>
              <a:t>famoso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o Grande </a:t>
            </a:r>
            <a:r>
              <a:rPr lang="en-US" sz="2000" dirty="0" err="1"/>
              <a:t>Otelo</a:t>
            </a:r>
            <a:r>
              <a:rPr lang="en-US" sz="2000" dirty="0"/>
              <a:t>. </a:t>
            </a:r>
            <a:r>
              <a:rPr lang="en-US" sz="2000" dirty="0" err="1"/>
              <a:t>Só</a:t>
            </a:r>
            <a:r>
              <a:rPr lang="en-US" sz="2000" dirty="0"/>
              <a:t> que </a:t>
            </a:r>
            <a:r>
              <a:rPr lang="en-US" sz="2000" dirty="0" err="1"/>
              <a:t>eu</a:t>
            </a:r>
            <a:r>
              <a:rPr lang="en-US" sz="2000" dirty="0"/>
              <a:t> </a:t>
            </a:r>
            <a:r>
              <a:rPr lang="en-US" sz="2000" dirty="0" err="1"/>
              <a:t>nunca</a:t>
            </a:r>
            <a:r>
              <a:rPr lang="en-US" sz="2000" dirty="0"/>
              <a:t> o </a:t>
            </a:r>
            <a:r>
              <a:rPr lang="en-US" sz="2000" dirty="0" err="1"/>
              <a:t>tinha</a:t>
            </a:r>
            <a:r>
              <a:rPr lang="en-US" sz="2000" dirty="0"/>
              <a:t> visto </a:t>
            </a:r>
            <a:r>
              <a:rPr lang="en-US" sz="2000" dirty="0" err="1"/>
              <a:t>ainda</a:t>
            </a:r>
            <a:r>
              <a:rPr lang="en-US" sz="2000" dirty="0"/>
              <a:t> </a:t>
            </a:r>
            <a:r>
              <a:rPr lang="en-US" sz="2000" dirty="0" err="1"/>
              <a:t>porque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en-US" sz="2000" dirty="0"/>
              <a:t> era um </a:t>
            </a:r>
            <a:r>
              <a:rPr lang="en-US" sz="2000" dirty="0" err="1"/>
              <a:t>ator</a:t>
            </a:r>
            <a:r>
              <a:rPr lang="en-US" sz="2000" dirty="0"/>
              <a:t> de </a:t>
            </a:r>
            <a:r>
              <a:rPr lang="en-US" sz="2000" dirty="0" err="1"/>
              <a:t>teatro</a:t>
            </a:r>
            <a:r>
              <a:rPr lang="en-US" sz="2000" dirty="0"/>
              <a:t>, </a:t>
            </a:r>
            <a:r>
              <a:rPr lang="en-US" sz="2000" dirty="0" err="1"/>
              <a:t>sempre</a:t>
            </a:r>
            <a:r>
              <a:rPr lang="en-US" sz="2000" dirty="0"/>
              <a:t> </a:t>
            </a:r>
            <a:r>
              <a:rPr lang="en-US" sz="2000" dirty="0" err="1"/>
              <a:t>citado</a:t>
            </a:r>
            <a:r>
              <a:rPr lang="en-US" sz="2000" dirty="0"/>
              <a:t> junto com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melhores</a:t>
            </a:r>
            <a:r>
              <a:rPr lang="en-US" sz="2000" dirty="0"/>
              <a:t> </a:t>
            </a:r>
            <a:r>
              <a:rPr lang="en-US" sz="2000" dirty="0" err="1"/>
              <a:t>atores</a:t>
            </a:r>
            <a:r>
              <a:rPr lang="en-US" sz="2000" dirty="0"/>
              <a:t>: Fernanda Montenegro, Paulo </a:t>
            </a:r>
            <a:r>
              <a:rPr lang="en-US" sz="2000" dirty="0" err="1"/>
              <a:t>Autran</a:t>
            </a:r>
            <a:r>
              <a:rPr lang="en-US" sz="2000" dirty="0"/>
              <a:t>, e Grande </a:t>
            </a:r>
            <a:r>
              <a:rPr lang="en-US" sz="2000" dirty="0" err="1"/>
              <a:t>Elenco</a:t>
            </a:r>
            <a:r>
              <a:rPr lang="en-US" sz="2000" dirty="0"/>
              <a:t>!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90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857B785-8F68-45A4-8012-2CBC8A9A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escolha teórica a ser feita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E4DA497-2A7C-4219-9126-35C2C3CBC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Raciocínio causalista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82C487F-C406-4CF4-9837-63D149D128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Uma série de eventos e fatos gera uma pessoa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É possível prever o futuro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7614277-DDD0-4F0D-A733-7EB15D9C0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Raciocínio pós-estruturalista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EC9FC75-3E24-4132-88F7-09D10542D96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Somos o resultado do que escutamos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Entretanto, nunca se sabe o que se escuta para além do que se disse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Impossível prever o futuro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081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4BC1C-03D3-4980-A6C1-5E131FDF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 onde esta escolha decorre?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0AD591-DA2B-497A-AD95-09C937BBF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Teorias da linguagem como instrumento externo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521109-942E-4C7C-B7E6-E4F9756B11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Exemplo: O comportamento verbal de Skinner (1957)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118829-28D2-4D12-A831-C2F247355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Teorias da linguagem como constitutivas do homem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066342-B667-4B21-A2D8-C23EEDC5BB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Exemplo: Os estudos comparativos de Benveniste </a:t>
            </a:r>
          </a:p>
        </p:txBody>
      </p:sp>
    </p:spTree>
    <p:extLst>
      <p:ext uri="{BB962C8B-B14F-4D97-AF65-F5344CB8AC3E}">
        <p14:creationId xmlns:p14="http://schemas.microsoft.com/office/powerpoint/2010/main" val="114706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C394D072-F307-4CDB-A1EB-6B57D85465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826" b="317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857B785-8F68-45A4-8012-2CBC8A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Um </a:t>
            </a:r>
            <a:r>
              <a:rPr lang="en-US" sz="3600" dirty="0" err="1"/>
              <a:t>homem</a:t>
            </a:r>
            <a:r>
              <a:rPr lang="en-US" sz="3600" dirty="0"/>
              <a:t> </a:t>
            </a:r>
            <a:r>
              <a:rPr lang="en-US" sz="3600" dirty="0" err="1"/>
              <a:t>não</a:t>
            </a:r>
            <a:r>
              <a:rPr lang="en-US" sz="3600" dirty="0"/>
              <a:t> é </a:t>
            </a:r>
            <a:r>
              <a:rPr lang="en-US" sz="3600" dirty="0" err="1"/>
              <a:t>uma</a:t>
            </a:r>
            <a:r>
              <a:rPr lang="en-US" sz="3600" dirty="0"/>
              <a:t> </a:t>
            </a:r>
            <a:r>
              <a:rPr lang="en-US" sz="3600" dirty="0" err="1"/>
              <a:t>abelha</a:t>
            </a:r>
            <a:endParaRPr lang="en-US" sz="3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EC9FC75-3E24-4132-88F7-09D10542D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en-US" sz="1800" dirty="0" err="1"/>
              <a:t>Somos</a:t>
            </a:r>
            <a:r>
              <a:rPr lang="en-US" sz="1800" dirty="0"/>
              <a:t> o </a:t>
            </a:r>
            <a:r>
              <a:rPr lang="en-US" sz="1800" dirty="0" err="1"/>
              <a:t>resultado</a:t>
            </a:r>
            <a:r>
              <a:rPr lang="en-US" sz="1800" dirty="0"/>
              <a:t> do que </a:t>
            </a:r>
            <a:r>
              <a:rPr lang="en-US" sz="1800" dirty="0" err="1"/>
              <a:t>escutamos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Entretanto</a:t>
            </a:r>
            <a:r>
              <a:rPr lang="en-US" sz="1800" dirty="0"/>
              <a:t>, </a:t>
            </a:r>
            <a:r>
              <a:rPr lang="en-US" sz="1800" dirty="0" err="1"/>
              <a:t>nunca</a:t>
            </a:r>
            <a:r>
              <a:rPr lang="en-US" sz="1800" dirty="0"/>
              <a:t> se </a:t>
            </a:r>
            <a:r>
              <a:rPr lang="en-US" sz="1800" dirty="0" err="1"/>
              <a:t>sabe</a:t>
            </a:r>
            <a:r>
              <a:rPr lang="en-US" sz="1800" dirty="0"/>
              <a:t> o que se </a:t>
            </a:r>
            <a:r>
              <a:rPr lang="en-US" sz="1800" dirty="0" err="1"/>
              <a:t>escuta</a:t>
            </a:r>
            <a:r>
              <a:rPr lang="en-US" sz="1800" dirty="0"/>
              <a:t> para </a:t>
            </a:r>
            <a:r>
              <a:rPr lang="en-US" sz="1800" dirty="0" err="1"/>
              <a:t>além</a:t>
            </a:r>
            <a:r>
              <a:rPr lang="en-US" sz="1800" dirty="0"/>
              <a:t> do que se </a:t>
            </a:r>
            <a:r>
              <a:rPr lang="en-US" sz="1800" dirty="0" err="1"/>
              <a:t>disse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Impossível</a:t>
            </a:r>
            <a:r>
              <a:rPr lang="en-US" sz="1800" dirty="0"/>
              <a:t> </a:t>
            </a:r>
            <a:r>
              <a:rPr lang="en-US" sz="1800" dirty="0" err="1"/>
              <a:t>prever</a:t>
            </a:r>
            <a:r>
              <a:rPr lang="en-US" sz="1800" dirty="0"/>
              <a:t> o </a:t>
            </a:r>
            <a:r>
              <a:rPr lang="en-US" sz="1800" dirty="0" err="1"/>
              <a:t>futuro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Vivemos</a:t>
            </a:r>
            <a:r>
              <a:rPr lang="en-US" sz="1800" dirty="0"/>
              <a:t> no mal </a:t>
            </a:r>
            <a:r>
              <a:rPr lang="en-US" sz="1800" dirty="0" err="1"/>
              <a:t>entendido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0602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D71511-5B04-4667-8BB2-04DF231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 abelhas são exatas, os homens, criativos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3547E4-A35A-48C9-B437-066D669054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/>
              <a:t>Abelhas são capazes de: </a:t>
            </a:r>
          </a:p>
          <a:p>
            <a:pPr marL="0" indent="0">
              <a:buNone/>
            </a:pPr>
            <a:r>
              <a:rPr lang="pt-BR"/>
              <a:t>produzir e compreender mensagens </a:t>
            </a:r>
          </a:p>
          <a:p>
            <a:pPr marL="0" indent="0">
              <a:buNone/>
            </a:pPr>
            <a:r>
              <a:rPr lang="pt-BR"/>
              <a:t>comunicar aos outros por meio de comportamentos somáticos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r>
              <a:rPr lang="pt-BR" b="1"/>
              <a:t>Mas não são capazes de:</a:t>
            </a:r>
          </a:p>
          <a:p>
            <a:pPr marL="0" indent="0">
              <a:buNone/>
            </a:pPr>
            <a:r>
              <a:rPr lang="pt-BR"/>
              <a:t>Produzir uma resposta para além de uma conduta;</a:t>
            </a:r>
          </a:p>
          <a:p>
            <a:pPr marL="0" indent="0">
              <a:buNone/>
            </a:pPr>
            <a:r>
              <a:rPr lang="pt-BR"/>
              <a:t>Transmitir a mensagem caso não tenha vivenciado o fato pessoalmente </a:t>
            </a:r>
          </a:p>
          <a:p>
            <a:pPr marL="0" indent="0">
              <a:buNone/>
            </a:pPr>
            <a:r>
              <a:rPr lang="pt-BR"/>
              <a:t>Construir novas mensagens a partir de outras</a:t>
            </a:r>
          </a:p>
          <a:p>
            <a:pPr marL="0" indent="0">
              <a:buNone/>
            </a:pPr>
            <a:r>
              <a:rPr lang="pt-BR"/>
              <a:t>Decompor a mensagem em morfemas que se combinam infinitamente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A06E4D-001B-4162-9BEC-48E53D396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9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95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6D19D2-B22E-4F4E-9A7B-0E318639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 que diferencia os homens?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DD6848-2FCD-49E7-B08A-7E548B40BD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518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099FA8-DB59-4502-ACEA-144283B5D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Estamos </a:t>
            </a:r>
            <a:r>
              <a:rPr lang="en-US" sz="2000" dirty="0" err="1">
                <a:solidFill>
                  <a:srgbClr val="FFFFFF"/>
                </a:solidFill>
              </a:rPr>
              <a:t>imersos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um </a:t>
            </a:r>
            <a:r>
              <a:rPr lang="en-US" sz="2000" dirty="0" err="1">
                <a:solidFill>
                  <a:srgbClr val="FFFFFF"/>
                </a:solidFill>
              </a:rPr>
              <a:t>sistema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simbólico</a:t>
            </a:r>
            <a:r>
              <a:rPr lang="en-US" sz="2000" dirty="0">
                <a:solidFill>
                  <a:srgbClr val="FFFFFF"/>
                </a:solidFill>
              </a:rPr>
              <a:t>, que </a:t>
            </a:r>
            <a:r>
              <a:rPr lang="en-US" sz="2000" dirty="0" err="1">
                <a:solidFill>
                  <a:srgbClr val="FFFFFF"/>
                </a:solidFill>
              </a:rPr>
              <a:t>nos</a:t>
            </a:r>
            <a:r>
              <a:rPr lang="en-US" sz="2000" dirty="0">
                <a:solidFill>
                  <a:srgbClr val="FFFFFF"/>
                </a:solidFill>
              </a:rPr>
              <a:t> antecede.</a:t>
            </a: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</a:rPr>
              <a:t>Vejamos</a:t>
            </a:r>
            <a:r>
              <a:rPr lang="en-US" sz="2000" dirty="0">
                <a:solidFill>
                  <a:srgbClr val="FFFFFF"/>
                </a:solidFill>
              </a:rPr>
              <a:t> um </a:t>
            </a:r>
            <a:r>
              <a:rPr lang="en-US" sz="2000" dirty="0" err="1">
                <a:solidFill>
                  <a:srgbClr val="FFFFFF"/>
                </a:solidFill>
              </a:rPr>
              <a:t>exemplo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hlinkClick r:id="rId3"/>
              </a:rPr>
              <a:t>https://www.youtube.com/watch?v=AK0roqZh_vk</a:t>
            </a:r>
            <a:endParaRPr lang="en-US" sz="20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9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631DBE4-5223-450E-ADD2-0F6A08F3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100">
                <a:solidFill>
                  <a:srgbClr val="FFFFFF"/>
                </a:solidFill>
              </a:rPr>
            </a:br>
            <a:br>
              <a:rPr lang="en-US" sz="2100">
                <a:solidFill>
                  <a:srgbClr val="FFFFFF"/>
                </a:solidFill>
              </a:rPr>
            </a:br>
            <a:br>
              <a:rPr lang="en-US" sz="2100">
                <a:solidFill>
                  <a:srgbClr val="FFFFFF"/>
                </a:solidFill>
              </a:rPr>
            </a:br>
            <a:r>
              <a:rPr lang="en-US" sz="2100">
                <a:solidFill>
                  <a:srgbClr val="FFFFFF"/>
                </a:solidFill>
              </a:rPr>
              <a:t>A adolescência antes do século XXI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E6CC50-3B77-42ED-A3F9-E60ED3E6B1D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79" b="-1"/>
          <a:stretch/>
        </p:blipFill>
        <p:spPr bwMode="auto">
          <a:xfrm>
            <a:off x="841248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41ED94-4249-41C4-B702-D8841DFEF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5270" y="2276857"/>
            <a:ext cx="5015484" cy="390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36365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2E247C-5E1C-4D41-B075-6B4E5585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Qual a missão do adolescente?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03A133-E78C-468C-B6F5-64831CADE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Se haver com o resto dos seus conflitos infantis, dando a eles uma resolução. Principais lutos a serem feitos</a:t>
            </a:r>
          </a:p>
          <a:p>
            <a:pPr marL="0" indent="0">
              <a:buNone/>
            </a:pPr>
            <a:endParaRPr lang="pt-B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o dos pais onipotentes 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o da infância protegida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o da não necessidade da escolha de objeto sexual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o do corpo infantil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o da identidade da criança amada </a:t>
            </a:r>
          </a:p>
        </p:txBody>
      </p:sp>
    </p:spTree>
    <p:extLst>
      <p:ext uri="{BB962C8B-B14F-4D97-AF65-F5344CB8AC3E}">
        <p14:creationId xmlns:p14="http://schemas.microsoft.com/office/powerpoint/2010/main" val="2414011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D33303-F726-4D79-BE1D-B2BD7B3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 passagem adolescente: da família ao laço social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E460C5-086D-4A33-A711-B45538F5C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10103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1C9D9D-A0C2-4319-9953-F70ACFB81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8752" y="2020824"/>
            <a:ext cx="3455097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Na </a:t>
            </a:r>
            <a:r>
              <a:rPr lang="en-US" sz="1800" dirty="0" err="1"/>
              <a:t>infância</a:t>
            </a:r>
            <a:r>
              <a:rPr lang="en-US" sz="1800" dirty="0"/>
              <a:t>,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pais</a:t>
            </a:r>
            <a:r>
              <a:rPr lang="en-US" sz="1800" dirty="0"/>
              <a:t> </a:t>
            </a:r>
            <a:r>
              <a:rPr lang="en-US" sz="1800" dirty="0" err="1"/>
              <a:t>são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modelos</a:t>
            </a:r>
            <a:r>
              <a:rPr lang="en-US" sz="1800" dirty="0"/>
              <a:t> </a:t>
            </a:r>
            <a:r>
              <a:rPr lang="en-US" sz="1800" dirty="0" err="1"/>
              <a:t>identificatórios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Para se </a:t>
            </a:r>
            <a:r>
              <a:rPr lang="en-US" sz="1800" dirty="0" err="1"/>
              <a:t>tornar</a:t>
            </a:r>
            <a:r>
              <a:rPr lang="en-US" sz="1800" dirty="0"/>
              <a:t> </a:t>
            </a:r>
            <a:r>
              <a:rPr lang="en-US" sz="1800" dirty="0" err="1"/>
              <a:t>adulto</a:t>
            </a:r>
            <a:r>
              <a:rPr lang="en-US" sz="1800" dirty="0"/>
              <a:t>, é </a:t>
            </a:r>
            <a:r>
              <a:rPr lang="en-US" sz="1800" dirty="0" err="1"/>
              <a:t>necessário</a:t>
            </a:r>
            <a:r>
              <a:rPr lang="en-US" sz="1800" dirty="0"/>
              <a:t> </a:t>
            </a:r>
            <a:r>
              <a:rPr lang="en-US" sz="1800" dirty="0" err="1"/>
              <a:t>abandonar</a:t>
            </a:r>
            <a:r>
              <a:rPr lang="en-US" sz="1800" dirty="0"/>
              <a:t>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identificações</a:t>
            </a:r>
            <a:r>
              <a:rPr lang="en-US" sz="1800" dirty="0"/>
              <a:t> e </a:t>
            </a:r>
            <a:r>
              <a:rPr lang="en-US" sz="1800" dirty="0" err="1"/>
              <a:t>encontrar</a:t>
            </a:r>
            <a:r>
              <a:rPr lang="en-US" sz="1800" dirty="0"/>
              <a:t> </a:t>
            </a:r>
            <a:r>
              <a:rPr lang="en-US" sz="1800" dirty="0" err="1"/>
              <a:t>outras</a:t>
            </a:r>
            <a:endParaRPr lang="en-US" sz="1800" dirty="0"/>
          </a:p>
          <a:p>
            <a:pPr marL="0" indent="0">
              <a:buNone/>
            </a:pPr>
            <a:r>
              <a:rPr lang="pt-BR" sz="1800" dirty="0"/>
              <a:t>O mais comum é que os adolescentes busquem substituir a família pelas instituições que, no campo do social, remetem à lógica familiar, como, por exemplo, a  igreja ou a escola</a:t>
            </a:r>
          </a:p>
        </p:txBody>
      </p:sp>
    </p:spTree>
    <p:extLst>
      <p:ext uri="{BB962C8B-B14F-4D97-AF65-F5344CB8AC3E}">
        <p14:creationId xmlns:p14="http://schemas.microsoft.com/office/powerpoint/2010/main" val="633684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69775242-AF80-4E37-9CC4-6D8B249FEC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97330E7-F5CD-494C-A15D-C986AFCE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 err="1"/>
              <a:t>Lógica</a:t>
            </a:r>
            <a:r>
              <a:rPr lang="en-US" sz="3600" dirty="0"/>
              <a:t> da </a:t>
            </a:r>
            <a:r>
              <a:rPr lang="en-US" sz="3600" dirty="0" err="1"/>
              <a:t>substituição</a:t>
            </a:r>
            <a:endParaRPr lang="en-US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C71330-A16B-4697-9F54-7F5D4032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800" dirty="0"/>
              <a:t>O </a:t>
            </a:r>
            <a:r>
              <a:rPr lang="en-US" sz="1800" dirty="0" err="1"/>
              <a:t>mais</a:t>
            </a:r>
            <a:r>
              <a:rPr lang="en-US" sz="1800" dirty="0"/>
              <a:t> </a:t>
            </a:r>
            <a:r>
              <a:rPr lang="en-US" sz="1800" dirty="0" err="1"/>
              <a:t>comum</a:t>
            </a:r>
            <a:r>
              <a:rPr lang="en-US" sz="1800" dirty="0"/>
              <a:t> é que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adolescentes</a:t>
            </a:r>
            <a:r>
              <a:rPr lang="en-US" sz="1800" dirty="0"/>
              <a:t> </a:t>
            </a:r>
            <a:r>
              <a:rPr lang="en-US" sz="1800" dirty="0" err="1"/>
              <a:t>busquem</a:t>
            </a:r>
            <a:r>
              <a:rPr lang="en-US" sz="1800" dirty="0"/>
              <a:t> </a:t>
            </a:r>
            <a:r>
              <a:rPr lang="en-US" sz="1800" dirty="0" err="1"/>
              <a:t>substituir</a:t>
            </a:r>
            <a:r>
              <a:rPr lang="en-US" sz="1800" dirty="0"/>
              <a:t> a </a:t>
            </a:r>
            <a:r>
              <a:rPr lang="en-US" sz="1800" dirty="0" err="1"/>
              <a:t>família</a:t>
            </a:r>
            <a:r>
              <a:rPr lang="en-US" sz="1800" dirty="0"/>
              <a:t> </a:t>
            </a:r>
            <a:r>
              <a:rPr lang="en-US" sz="1800" dirty="0" err="1"/>
              <a:t>pelas</a:t>
            </a:r>
            <a:r>
              <a:rPr lang="en-US" sz="1800" dirty="0"/>
              <a:t> </a:t>
            </a:r>
            <a:r>
              <a:rPr lang="en-US" sz="1800" dirty="0" err="1"/>
              <a:t>instituições</a:t>
            </a:r>
            <a:r>
              <a:rPr lang="en-US" sz="1800" dirty="0"/>
              <a:t> que </a:t>
            </a:r>
            <a:r>
              <a:rPr lang="en-US" sz="1800" dirty="0" err="1"/>
              <a:t>remetem</a:t>
            </a:r>
            <a:r>
              <a:rPr lang="en-US" sz="1800" dirty="0"/>
              <a:t> à </a:t>
            </a:r>
            <a:r>
              <a:rPr lang="en-US" sz="1800" dirty="0" err="1"/>
              <a:t>lógica</a:t>
            </a:r>
            <a:r>
              <a:rPr lang="en-US" sz="1800" dirty="0"/>
              <a:t> familiar </a:t>
            </a:r>
          </a:p>
          <a:p>
            <a:pPr marL="0"/>
            <a:r>
              <a:rPr lang="en-US" sz="1800" dirty="0" err="1"/>
              <a:t>Ele</a:t>
            </a:r>
            <a:r>
              <a:rPr lang="en-US" sz="1800" dirty="0"/>
              <a:t> se </a:t>
            </a:r>
            <a:r>
              <a:rPr lang="en-US" sz="1800" dirty="0" err="1"/>
              <a:t>liga</a:t>
            </a:r>
            <a:r>
              <a:rPr lang="en-US" sz="1800" dirty="0"/>
              <a:t> à </a:t>
            </a:r>
            <a:r>
              <a:rPr lang="en-US" sz="1800" dirty="0" err="1"/>
              <a:t>escola</a:t>
            </a:r>
            <a:r>
              <a:rPr lang="en-US" sz="1800" dirty="0"/>
              <a:t>, à </a:t>
            </a:r>
            <a:r>
              <a:rPr lang="en-US" sz="1800" dirty="0" err="1"/>
              <a:t>Igreja</a:t>
            </a:r>
            <a:r>
              <a:rPr lang="en-US" sz="1800" dirty="0"/>
              <a:t>, </a:t>
            </a:r>
            <a:r>
              <a:rPr lang="en-US" sz="1800" dirty="0" err="1"/>
              <a:t>ao</a:t>
            </a:r>
            <a:r>
              <a:rPr lang="en-US" sz="1800" dirty="0"/>
              <a:t> Estado</a:t>
            </a:r>
          </a:p>
          <a:p>
            <a:pPr marL="0"/>
            <a:r>
              <a:rPr lang="en-US" sz="1800" dirty="0" err="1"/>
              <a:t>Abre</a:t>
            </a:r>
            <a:r>
              <a:rPr lang="en-US" sz="1800" dirty="0"/>
              <a:t>-se um tempo </a:t>
            </a:r>
            <a:r>
              <a:rPr lang="en-US" sz="1800" dirty="0" err="1"/>
              <a:t>rico</a:t>
            </a:r>
            <a:r>
              <a:rPr lang="en-US" sz="1800" dirty="0"/>
              <a:t> de </a:t>
            </a:r>
            <a:r>
              <a:rPr lang="en-US" sz="1800" dirty="0" err="1"/>
              <a:t>aprendizagens</a:t>
            </a:r>
            <a:endParaRPr lang="en-US" sz="1800" dirty="0"/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631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2F0503D-9CAA-49E7-94AF-DB5FCA03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Objetivos</a:t>
            </a:r>
          </a:p>
        </p:txBody>
      </p:sp>
      <p:graphicFrame>
        <p:nvGraphicFramePr>
          <p:cNvPr id="8" name="Espaço Reservado para Conteúdo 5">
            <a:extLst>
              <a:ext uri="{FF2B5EF4-FFF2-40B4-BE49-F238E27FC236}">
                <a16:creationId xmlns:a16="http://schemas.microsoft.com/office/drawing/2014/main" id="{3F49CE4F-1B6C-4EEC-A12C-654971CD7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06859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839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1318A-6A6B-438D-ADB5-85741290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Em caso de problemas:</a:t>
            </a:r>
            <a:br>
              <a:rPr lang="pt-BR" b="1" dirty="0"/>
            </a:br>
            <a:r>
              <a:rPr lang="pt-BR" b="1" dirty="0"/>
              <a:t>Rebelde sem causa - </a:t>
            </a:r>
            <a:r>
              <a:rPr lang="pt-BR" dirty="0"/>
              <a:t>Ultrage a Rigor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70A6BB-A744-41BD-A03F-95DB994803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Meus dois pais me tratam muito bem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(o que é que você tem que não fala com ninguém?)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Meus dois pais me dão muito carinho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(então porque você se sente sempre tão sozinho?)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Meus dois pais me compreendem totalmente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(como é que </a:t>
            </a:r>
            <a:r>
              <a:rPr lang="pt-BR" sz="2900" dirty="0" err="1"/>
              <a:t>cê</a:t>
            </a:r>
            <a:r>
              <a:rPr lang="pt-BR" sz="2900" dirty="0"/>
              <a:t> se sente, desabafa aqui com a gente!)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Meus dois pais me dão apoio moral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(não dá pra ser legal, só pode ficar mal!)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t-BR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Mama </a:t>
            </a:r>
            <a:r>
              <a:rPr lang="pt-BR" sz="2900" dirty="0" err="1"/>
              <a:t>mama</a:t>
            </a:r>
            <a:r>
              <a:rPr lang="pt-BR" sz="2900" dirty="0"/>
              <a:t> </a:t>
            </a:r>
            <a:r>
              <a:rPr lang="pt-BR" sz="2900" dirty="0" err="1"/>
              <a:t>mama</a:t>
            </a:r>
            <a:r>
              <a:rPr lang="pt-BR" sz="2900" dirty="0"/>
              <a:t> </a:t>
            </a:r>
            <a:r>
              <a:rPr lang="pt-BR" sz="2900" dirty="0" err="1"/>
              <a:t>mama</a:t>
            </a:r>
            <a:br>
              <a:rPr lang="pt-BR" sz="2900" dirty="0"/>
            </a:br>
            <a:r>
              <a:rPr lang="pt-BR" sz="2900" dirty="0"/>
              <a:t>(papa </a:t>
            </a:r>
            <a:r>
              <a:rPr lang="pt-BR" sz="2900" dirty="0" err="1"/>
              <a:t>papa</a:t>
            </a:r>
            <a:r>
              <a:rPr lang="pt-BR" sz="2900" dirty="0"/>
              <a:t> </a:t>
            </a:r>
            <a:r>
              <a:rPr lang="pt-BR" sz="2900" dirty="0" err="1"/>
              <a:t>papa</a:t>
            </a:r>
            <a:r>
              <a:rPr lang="pt-BR" sz="2900" dirty="0"/>
              <a:t> </a:t>
            </a:r>
            <a:r>
              <a:rPr lang="pt-BR" sz="2900" dirty="0" err="1"/>
              <a:t>papa</a:t>
            </a:r>
            <a:r>
              <a:rPr lang="pt-BR" sz="2900" dirty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t-BR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 dirty="0"/>
              <a:t>Minha mãe até me deu essa guitarra</a:t>
            </a:r>
            <a:br>
              <a:rPr lang="pt-BR" sz="2900" dirty="0"/>
            </a:br>
            <a:r>
              <a:rPr lang="pt-BR" sz="2900" dirty="0"/>
              <a:t>Ela acha bom que o filho caia na farra</a:t>
            </a:r>
            <a:br>
              <a:rPr lang="pt-BR" sz="2900" dirty="0"/>
            </a:br>
            <a:r>
              <a:rPr lang="pt-BR" sz="2900" dirty="0"/>
              <a:t>E o meu carro foi meu pai que me deu</a:t>
            </a:r>
            <a:br>
              <a:rPr lang="pt-BR" sz="2900" dirty="0"/>
            </a:br>
            <a:r>
              <a:rPr lang="pt-BR" sz="2900" dirty="0"/>
              <a:t>Filho homem tem que ter um carro seu</a:t>
            </a:r>
            <a:br>
              <a:rPr lang="pt-BR" sz="2900" dirty="0"/>
            </a:b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A11416-A3DB-4574-A476-364A4E3531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Fazem questão que eu só ande produzido</a:t>
            </a:r>
            <a:br>
              <a:rPr lang="pt-BR" sz="2900" dirty="0"/>
            </a:br>
            <a:r>
              <a:rPr lang="pt-BR" sz="2900" dirty="0"/>
              <a:t>Se orgulham de ver o filhinho tão bonito</a:t>
            </a:r>
            <a:br>
              <a:rPr lang="pt-BR" sz="2900" dirty="0"/>
            </a:br>
            <a:r>
              <a:rPr lang="pt-BR" sz="2900" dirty="0"/>
              <a:t>Me dão dinheiro </a:t>
            </a:r>
            <a:r>
              <a:rPr lang="pt-BR" sz="2900" dirty="0" err="1"/>
              <a:t>prá</a:t>
            </a:r>
            <a:r>
              <a:rPr lang="pt-BR" sz="2900" dirty="0"/>
              <a:t> eu gastar com a mulherada</a:t>
            </a:r>
            <a:br>
              <a:rPr lang="pt-BR" sz="2900" dirty="0"/>
            </a:br>
            <a:r>
              <a:rPr lang="pt-BR" sz="2900" dirty="0"/>
              <a:t>Eu realmente não preciso mais de nada</a:t>
            </a:r>
          </a:p>
          <a:p>
            <a:pPr marL="0" indent="0">
              <a:spcBef>
                <a:spcPts val="0"/>
              </a:spcBef>
              <a:buNone/>
            </a:pPr>
            <a:endParaRPr lang="pt-BR" sz="2900" dirty="0"/>
          </a:p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Meus pais não querem</a:t>
            </a:r>
            <a:br>
              <a:rPr lang="pt-BR" sz="2900" dirty="0"/>
            </a:br>
            <a:r>
              <a:rPr lang="pt-BR" sz="2900" dirty="0"/>
              <a:t>Que eu fique legal</a:t>
            </a:r>
            <a:br>
              <a:rPr lang="pt-BR" sz="2900" dirty="0"/>
            </a:br>
            <a:r>
              <a:rPr lang="pt-BR" sz="2900" dirty="0"/>
              <a:t>Meus pais não querem</a:t>
            </a:r>
            <a:br>
              <a:rPr lang="pt-BR" sz="2900" dirty="0"/>
            </a:br>
            <a:r>
              <a:rPr lang="pt-BR" sz="2900" dirty="0"/>
              <a:t>Que eu seja um cara normal</a:t>
            </a:r>
          </a:p>
          <a:p>
            <a:pPr marL="0" indent="0">
              <a:spcBef>
                <a:spcPts val="0"/>
              </a:spcBef>
              <a:buNone/>
            </a:pPr>
            <a:endParaRPr lang="pt-BR" sz="2900" dirty="0"/>
          </a:p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Não vai dar, assim não vai dar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Como é que eu vou crescer sem ter com quem me revoltar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Não vai dar, assim não vai dar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900" dirty="0"/>
              <a:t>Pra eu amadurecer sem ter com quem me rebelar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Vídeo: </a:t>
            </a:r>
            <a:r>
              <a:rPr lang="pt-BR" dirty="0">
                <a:hlinkClick r:id="rId2"/>
              </a:rPr>
              <a:t>https://www.youtube.com/watch?v=vYC2eQD8aB8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666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5B5208C-F79E-45E1-A199-7E575FE54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dirty="0"/>
              <a:t>Com relação à Língua, problemas de norma</a:t>
            </a:r>
            <a:endParaRPr lang="pt-BR" altLang="pt-BR" b="1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0718845-B5F2-492F-831B-E1615FC37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dirty="0"/>
              <a:t> </a:t>
            </a:r>
          </a:p>
          <a:p>
            <a:pPr>
              <a:buNone/>
            </a:pPr>
            <a:r>
              <a:rPr lang="pt-BR" altLang="pt-BR" sz="2000" dirty="0"/>
              <a:t>A mídia se interessa muito por eles. Todos os anos, por exemplo, publica as “pérolas” do ENEM. Vejam 35 aqui: </a:t>
            </a:r>
            <a:r>
              <a:rPr lang="pt-BR" altLang="pt-BR" sz="2000" b="1" dirty="0"/>
              <a:t> </a:t>
            </a:r>
            <a:r>
              <a:rPr lang="pt-BR" altLang="pt-BR" sz="2000" b="1" dirty="0">
                <a:hlinkClick r:id="rId2"/>
              </a:rPr>
              <a:t>http://mais.uol.com.br/</a:t>
            </a:r>
            <a:r>
              <a:rPr lang="pt-BR" altLang="pt-BR" sz="2000" b="1" dirty="0" err="1">
                <a:hlinkClick r:id="rId2"/>
              </a:rPr>
              <a:t>view</a:t>
            </a:r>
            <a:r>
              <a:rPr lang="pt-BR" altLang="pt-BR" sz="2000" b="1" dirty="0">
                <a:hlinkClick r:id="rId2"/>
              </a:rPr>
              <a:t>/e8h4xmy8lnu8/enem-2008--aquecimento-global-04023762C0912346?types=A&amp;</a:t>
            </a:r>
            <a:endParaRPr lang="pt-BR" altLang="pt-BR" sz="20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 b="1" dirty="0"/>
          </a:p>
          <a:p>
            <a:pPr eaLnBrk="1" hangingPunct="1">
              <a:buFont typeface="Wingdings" panose="05000000000000000000" pitchFamily="2" charset="2"/>
              <a:buNone/>
            </a:pPr>
            <a:br>
              <a:rPr lang="pt-BR" altLang="pt-BR" sz="2000" b="1" dirty="0"/>
            </a:br>
            <a:endParaRPr lang="pt-BR" altLang="pt-BR" sz="2000" b="1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B13EDDB3-5AC9-4886-9F0C-7208454A3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1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53667734-76F1-4CD9-A394-49E727218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UM EXEMPLO: REDAÇÕES DO ENEM 2008</a:t>
            </a:r>
          </a:p>
        </p:txBody>
      </p:sp>
      <p:sp>
        <p:nvSpPr>
          <p:cNvPr id="30723" name="Espaço Reservado para Conteúdo 2">
            <a:extLst>
              <a:ext uri="{FF2B5EF4-FFF2-40B4-BE49-F238E27FC236}">
                <a16:creationId xmlns:a16="http://schemas.microsoft.com/office/drawing/2014/main" id="{74DDB4B2-6C14-488A-9930-E74E5B5B8E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altLang="pt-BR"/>
              <a:t>Tema: </a:t>
            </a:r>
          </a:p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r>
              <a:rPr lang="pt-BR" altLang="pt-BR"/>
              <a:t>Como preservar a floresta Amazônica: suspender imediatamente o desmatamento; dar incentivos financeiros a proprietários que deixarem de desmatar ou aumentar a fiscalização e aplicar multas a quem desmatar?</a:t>
            </a:r>
          </a:p>
        </p:txBody>
      </p:sp>
    </p:spTree>
    <p:extLst>
      <p:ext uri="{BB962C8B-B14F-4D97-AF65-F5344CB8AC3E}">
        <p14:creationId xmlns:p14="http://schemas.microsoft.com/office/powerpoint/2010/main" val="172605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Espaço Reservado para Conteúdo 3">
            <a:extLst>
              <a:ext uri="{FF2B5EF4-FFF2-40B4-BE49-F238E27FC236}">
                <a16:creationId xmlns:a16="http://schemas.microsoft.com/office/drawing/2014/main" id="{DEE0B888-A5C0-4F86-AB4C-C21F5C9CB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190" y="643467"/>
            <a:ext cx="65476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5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B07B960-F5B8-42E1-9840-305127BC4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 eaLnBrk="1" hangingPunct="1"/>
            <a:r>
              <a:rPr lang="pt-BR" altLang="pt-BR">
                <a:solidFill>
                  <a:schemeClr val="accent1"/>
                </a:solidFill>
              </a:rPr>
              <a:t>Alguns exemplos do que Cagliari nomearia como “transcrição fonética”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5A4475E-7CCB-4EE0-A11B-CEA15B41D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pt-BR" altLang="pt-BR" sz="1700" dirty="0"/>
              <a:t>"o problema da </a:t>
            </a:r>
            <a:r>
              <a:rPr lang="pt-BR" altLang="pt-BR" sz="1700" dirty="0" err="1"/>
              <a:t>amazônia</a:t>
            </a:r>
            <a:r>
              <a:rPr lang="pt-BR" altLang="pt-BR" sz="1700" dirty="0"/>
              <a:t> tem uma percussão mundial.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altLang="pt-BR" sz="1700" dirty="0"/>
              <a:t>Várias Ongs já se estalaram na floresta."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altLang="pt-BR" sz="1700" dirty="0"/>
              <a:t>"A </a:t>
            </a:r>
            <a:r>
              <a:rPr lang="pt-BR" altLang="pt-BR" sz="1700" dirty="0" err="1"/>
              <a:t>amazônia</a:t>
            </a:r>
            <a:r>
              <a:rPr lang="pt-BR" altLang="pt-BR" sz="1700" dirty="0"/>
              <a:t> é explorada de forma piedosa."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altLang="pt-BR" sz="1700" dirty="0"/>
              <a:t>"Espero que o desmatamento seja instinto.“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pt-BR" altLang="pt-BR" sz="1700" dirty="0"/>
              <a:t>"A emoção de poluentes atmosféricos aquece a floresta.“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"Explorar sem atingir árvores sedentárias."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 "Os estrangeiros já demonstraram diversas fezes </a:t>
            </a:r>
            <a:r>
              <a:rPr lang="pt-BR" altLang="pt-BR" sz="1700" dirty="0" err="1"/>
              <a:t>enteresse</a:t>
            </a:r>
            <a:r>
              <a:rPr lang="pt-BR" altLang="pt-BR" sz="1700" dirty="0"/>
              <a:t> pela </a:t>
            </a:r>
            <a:r>
              <a:rPr lang="pt-BR" altLang="pt-BR" sz="1700" dirty="0" err="1"/>
              <a:t>amazônia</a:t>
            </a:r>
            <a:r>
              <a:rPr lang="pt-BR" altLang="pt-BR" sz="1700" dirty="0"/>
              <a:t>." 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"Retirada </a:t>
            </a:r>
            <a:r>
              <a:rPr lang="pt-BR" altLang="pt-BR" sz="1700" dirty="0" err="1"/>
              <a:t>claudestina</a:t>
            </a:r>
            <a:r>
              <a:rPr lang="pt-BR" altLang="pt-BR" sz="1700" dirty="0"/>
              <a:t> de árvores." 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"A camada de </a:t>
            </a:r>
            <a:r>
              <a:rPr lang="pt-BR" altLang="pt-BR" sz="1700" dirty="0" err="1"/>
              <a:t>ozonel</a:t>
            </a:r>
            <a:r>
              <a:rPr lang="pt-BR" altLang="pt-BR" sz="1700" dirty="0"/>
              <a:t>." 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"O povo amazônico está sendo usado como bote expiatório" 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"A natureza está cobrando uma atitude mais energética dos governantes." 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1700" dirty="0"/>
              <a:t>"Na cama dos deputados foram votadas muitas leis." </a:t>
            </a:r>
            <a:endParaRPr lang="pt-BR" altLang="pt-BR" sz="1700" b="1" dirty="0"/>
          </a:p>
        </p:txBody>
      </p:sp>
    </p:spTree>
    <p:extLst>
      <p:ext uri="{BB962C8B-B14F-4D97-AF65-F5344CB8AC3E}">
        <p14:creationId xmlns:p14="http://schemas.microsoft.com/office/powerpoint/2010/main" val="1323139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26F4A-492B-47DB-B51F-260E5C99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000000"/>
                </a:solidFill>
              </a:rPr>
              <a:t>Não há razão para pânico!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DCE8D3-7D68-475E-8B69-4E0464508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F43C07-BE49-439F-8FC3-8D62285FF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rgbClr val="000000"/>
                </a:solidFill>
              </a:rPr>
              <a:t>Tudo que se pode resolver por acréscimo é muito fácil. O pulo do gato é acertar a motivação certa.</a:t>
            </a:r>
          </a:p>
        </p:txBody>
      </p:sp>
    </p:spTree>
    <p:extLst>
      <p:ext uri="{BB962C8B-B14F-4D97-AF65-F5344CB8AC3E}">
        <p14:creationId xmlns:p14="http://schemas.microsoft.com/office/powerpoint/2010/main" val="1307135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2DCCDBEF-1445-4997-92A9-F97CF272F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726439-C45D-4CA5-B4B5-6E5BBFF0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adolescência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século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XXI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22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DD4F87-4427-4E25-A2E3-243D4FBB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>
                <a:latin typeface="Times New Roman" panose="02020603050405020304" pitchFamily="18" charset="0"/>
                <a:ea typeface="Times New Roman" panose="02020603050405020304" pitchFamily="18" charset="0"/>
              </a:rPr>
              <a:t>Discurso do capitalista</a:t>
            </a:r>
            <a:br>
              <a:rPr lang="pt-BR" sz="360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3600">
                <a:latin typeface="Times New Roman" panose="02020603050405020304" pitchFamily="18" charset="0"/>
                <a:ea typeface="Times New Roman" panose="02020603050405020304" pitchFamily="18" charset="0"/>
              </a:rPr>
              <a:t>Jacques Lacan (1972)</a:t>
            </a:r>
            <a:endParaRPr lang="pt-BR" sz="36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707" name="Imagem 3" descr="Uma imagem contendo objeto, motor&#10;&#10;Descrição gerada com muito alta confiança">
            <a:extLst>
              <a:ext uri="{FF2B5EF4-FFF2-40B4-BE49-F238E27FC236}">
                <a16:creationId xmlns:a16="http://schemas.microsoft.com/office/drawing/2014/main" id="{0527AF24-AE15-4C0B-ADDB-3EA603E8D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r="-1" b="4805"/>
          <a:stretch/>
        </p:blipFill>
        <p:spPr bwMode="auto">
          <a:xfrm>
            <a:off x="429768" y="1721922"/>
            <a:ext cx="6704891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D0E86-045A-4DAE-95AD-4A3CD3AC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pt-B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Tipo de laço social caracterizado pelo predomínio do objeto sobre o sujeito</a:t>
            </a:r>
          </a:p>
          <a:p>
            <a:pPr marL="0" indent="0">
              <a:buNone/>
              <a:defRPr/>
            </a:pPr>
            <a:endParaRPr lang="pt-BR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pt-B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Consequências</a:t>
            </a:r>
            <a:r>
              <a:rPr lang="pt-B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>
              <a:buNone/>
              <a:defRPr/>
            </a:pPr>
            <a:r>
              <a:rPr lang="pt-B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Sensação de falta de lugar no mundo </a:t>
            </a:r>
          </a:p>
          <a:p>
            <a:pPr marL="0" indent="0">
              <a:buNone/>
              <a:defRPr/>
            </a:pPr>
            <a:r>
              <a:rPr lang="pt-B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Identificação com as  quinquilharias que se compram e vendem</a:t>
            </a:r>
          </a:p>
          <a:p>
            <a:pPr marL="0" indent="0">
              <a:buNone/>
              <a:defRPr/>
            </a:pPr>
            <a:r>
              <a:rPr lang="pt-B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Substituição das instituições do tipo família pelo mercado</a:t>
            </a:r>
          </a:p>
          <a:p>
            <a:pPr marL="0" indent="0">
              <a:buNone/>
              <a:defRPr/>
            </a:pPr>
            <a:endParaRPr lang="pt-BR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730" name="Título 1">
            <a:extLst>
              <a:ext uri="{FF2B5EF4-FFF2-40B4-BE49-F238E27FC236}">
                <a16:creationId xmlns:a16="http://schemas.microsoft.com/office/drawing/2014/main" id="{1CC8A168-FAF0-4860-8349-A40FB465E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pt-BR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Dessimbolização</a:t>
            </a:r>
            <a:br>
              <a:rPr lang="en-US" altLang="pt-BR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t-BR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(Dufour, 2005)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2" name="Espaço Reservado para Conteúdo 5">
            <a:extLst>
              <a:ext uri="{FF2B5EF4-FFF2-40B4-BE49-F238E27FC236}">
                <a16:creationId xmlns:a16="http://schemas.microsoft.com/office/drawing/2014/main" id="{E0702BD8-02A6-4D4A-A9CC-A2E279DC003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altLang="pt-BR" sz="2000" dirty="0">
                <a:solidFill>
                  <a:schemeClr val="bg1"/>
                </a:solidFill>
              </a:rPr>
              <a:t>O </a:t>
            </a:r>
            <a:r>
              <a:rPr lang="en-US" altLang="pt-BR" sz="2000" dirty="0" err="1">
                <a:solidFill>
                  <a:schemeClr val="bg1"/>
                </a:solidFill>
              </a:rPr>
              <a:t>sujeito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pós-moderno</a:t>
            </a:r>
            <a:r>
              <a:rPr lang="en-US" altLang="pt-BR" sz="2000" dirty="0">
                <a:solidFill>
                  <a:schemeClr val="bg1"/>
                </a:solidFill>
              </a:rPr>
              <a:t> se </a:t>
            </a:r>
            <a:r>
              <a:rPr lang="en-US" altLang="pt-BR" sz="2000" dirty="0" err="1">
                <a:solidFill>
                  <a:schemeClr val="bg1"/>
                </a:solidFill>
              </a:rPr>
              <a:t>vê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solicitado</a:t>
            </a:r>
            <a:r>
              <a:rPr lang="en-US" altLang="pt-BR" sz="2000" dirty="0">
                <a:solidFill>
                  <a:schemeClr val="bg1"/>
                </a:solidFill>
              </a:rPr>
              <a:t> a se </a:t>
            </a:r>
            <a:r>
              <a:rPr lang="en-US" altLang="pt-BR" sz="2000" dirty="0" err="1">
                <a:solidFill>
                  <a:schemeClr val="bg1"/>
                </a:solidFill>
              </a:rPr>
              <a:t>livrar</a:t>
            </a:r>
            <a:r>
              <a:rPr lang="en-US" altLang="pt-BR" sz="2000" dirty="0">
                <a:solidFill>
                  <a:schemeClr val="bg1"/>
                </a:solidFill>
              </a:rPr>
              <a:t> do peso das </a:t>
            </a:r>
            <a:r>
              <a:rPr lang="en-US" altLang="pt-BR" sz="2000" dirty="0" err="1">
                <a:solidFill>
                  <a:schemeClr val="bg1"/>
                </a:solidFill>
              </a:rPr>
              <a:t>cargas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simbólicas</a:t>
            </a:r>
            <a:endParaRPr lang="en-US" altLang="pt-BR" sz="2000" dirty="0">
              <a:solidFill>
                <a:schemeClr val="bg1"/>
              </a:solidFill>
            </a:endParaRPr>
          </a:p>
          <a:p>
            <a:pPr marL="0"/>
            <a:r>
              <a:rPr lang="en-US" altLang="pt-BR" sz="2000" dirty="0" err="1">
                <a:solidFill>
                  <a:schemeClr val="bg1"/>
                </a:solidFill>
              </a:rPr>
              <a:t>Consequência</a:t>
            </a:r>
            <a:r>
              <a:rPr lang="en-US" altLang="pt-BR" sz="2000" dirty="0">
                <a:solidFill>
                  <a:schemeClr val="bg1"/>
                </a:solidFill>
              </a:rPr>
              <a:t>: </a:t>
            </a:r>
            <a:r>
              <a:rPr lang="en-US" altLang="pt-BR" sz="2000" dirty="0" err="1">
                <a:solidFill>
                  <a:schemeClr val="bg1"/>
                </a:solidFill>
              </a:rPr>
              <a:t>sua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relação</a:t>
            </a:r>
            <a:r>
              <a:rPr lang="en-US" altLang="pt-BR" sz="2000" dirty="0">
                <a:solidFill>
                  <a:schemeClr val="bg1"/>
                </a:solidFill>
              </a:rPr>
              <a:t> com a </a:t>
            </a:r>
            <a:r>
              <a:rPr lang="en-US" altLang="pt-BR" sz="2000" dirty="0" err="1">
                <a:solidFill>
                  <a:schemeClr val="bg1"/>
                </a:solidFill>
              </a:rPr>
              <a:t>própria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palavra</a:t>
            </a:r>
            <a:r>
              <a:rPr lang="en-US" altLang="pt-BR" sz="2000" dirty="0">
                <a:solidFill>
                  <a:schemeClr val="bg1"/>
                </a:solidFill>
              </a:rPr>
              <a:t> se altera </a:t>
            </a:r>
          </a:p>
        </p:txBody>
      </p:sp>
      <p:pic>
        <p:nvPicPr>
          <p:cNvPr id="73731" name="Espaço Reservado para Conteúdo 6">
            <a:extLst>
              <a:ext uri="{FF2B5EF4-FFF2-40B4-BE49-F238E27FC236}">
                <a16:creationId xmlns:a16="http://schemas.microsoft.com/office/drawing/2014/main" id="{0F33EDFF-7F25-49A3-95D8-270AA05C98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8F89219B-A1B0-4F0A-BFE6-4FA0B30C7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1" r="-2" b="8897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3BA56-8FAB-41FB-B06B-03A3A011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Língua espraiada</a:t>
            </a:r>
            <a:br>
              <a:rPr lang="pt-BR" dirty="0"/>
            </a:br>
            <a:r>
              <a:rPr lang="pt-BR" dirty="0"/>
              <a:t>Riolfi (2015)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DDE43B-024B-40EE-AEC3-CEEE0E733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Dificuldades com o sentido que não podem ser explicadas por problemas cognitivos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falante faz hipóteses interpretativas, mas não consegue colocá-las à prova da cultura, do “bom senso”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Um exemplo, com adolescentes de 17 anos</a:t>
            </a:r>
          </a:p>
        </p:txBody>
      </p:sp>
    </p:spTree>
    <p:extLst>
      <p:ext uri="{BB962C8B-B14F-4D97-AF65-F5344CB8AC3E}">
        <p14:creationId xmlns:p14="http://schemas.microsoft.com/office/powerpoint/2010/main" val="125515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5BB7817-4CDE-4C1A-8D31-4D236D53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Plano de voo</a:t>
            </a:r>
          </a:p>
        </p:txBody>
      </p:sp>
      <p:graphicFrame>
        <p:nvGraphicFramePr>
          <p:cNvPr id="8" name="Espaço Reservado para Conteúdo 5">
            <a:extLst>
              <a:ext uri="{FF2B5EF4-FFF2-40B4-BE49-F238E27FC236}">
                <a16:creationId xmlns:a16="http://schemas.microsoft.com/office/drawing/2014/main" id="{CE7A8190-B0CE-4330-BA2B-9993E0FE7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4191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2035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843CE-CC86-436F-B27B-AC45A618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1E9E71-F072-4CF0-BC2F-FC66171C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SHEILA MELO E GUGU ENTERRAM FAUSTÃO</a:t>
            </a:r>
          </a:p>
        </p:txBody>
      </p:sp>
    </p:spTree>
    <p:extLst>
      <p:ext uri="{BB962C8B-B14F-4D97-AF65-F5344CB8AC3E}">
        <p14:creationId xmlns:p14="http://schemas.microsoft.com/office/powerpoint/2010/main" val="1438083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45E9E59-5678-43DD-BA75-C9CC099D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dirty="0"/>
              <a:t>Dois tipos de adolescentes: o que erra e o que está atordoado </a:t>
            </a:r>
          </a:p>
        </p:txBody>
      </p:sp>
      <p:pic>
        <p:nvPicPr>
          <p:cNvPr id="70659" name="Espaço Reservado para Conteúdo 6">
            <a:extLst>
              <a:ext uri="{FF2B5EF4-FFF2-40B4-BE49-F238E27FC236}">
                <a16:creationId xmlns:a16="http://schemas.microsoft.com/office/drawing/2014/main" id="{B14E5ABD-3074-448B-98E5-43CC5898A9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6475" y="2076117"/>
            <a:ext cx="3024576" cy="2029352"/>
          </a:xfrm>
        </p:spPr>
      </p:pic>
      <p:pic>
        <p:nvPicPr>
          <p:cNvPr id="70660" name="Espaço Reservado para Conteúdo 8">
            <a:extLst>
              <a:ext uri="{FF2B5EF4-FFF2-40B4-BE49-F238E27FC236}">
                <a16:creationId xmlns:a16="http://schemas.microsoft.com/office/drawing/2014/main" id="{CAB7F931-0FF5-4C6F-9862-0103E56CE6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4414" y="1779589"/>
            <a:ext cx="2593975" cy="3304765"/>
          </a:xfrm>
        </p:spPr>
      </p:pic>
      <p:sp>
        <p:nvSpPr>
          <p:cNvPr id="70661" name="CaixaDeTexto 7">
            <a:extLst>
              <a:ext uri="{FF2B5EF4-FFF2-40B4-BE49-F238E27FC236}">
                <a16:creationId xmlns:a16="http://schemas.microsoft.com/office/drawing/2014/main" id="{C77BA5B7-A285-44A4-AD8F-931D3BBD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474" y="4105469"/>
            <a:ext cx="30245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pt-BR" altLang="pt-BR" sz="2100"/>
              <a:t>Vocês é bonita</a:t>
            </a:r>
          </a:p>
        </p:txBody>
      </p:sp>
      <p:sp>
        <p:nvSpPr>
          <p:cNvPr id="70662" name="CaixaDeTexto 9">
            <a:extLst>
              <a:ext uri="{FF2B5EF4-FFF2-40B4-BE49-F238E27FC236}">
                <a16:creationId xmlns:a16="http://schemas.microsoft.com/office/drawing/2014/main" id="{A7BFDB69-1325-4C9A-8FE2-60026B45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135" y="5191247"/>
            <a:ext cx="5766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pt-BR" altLang="pt-BR" dirty="0"/>
              <a:t>Meu MacBook Air pesa 1 quilo. Ele vai ficar mais pesado de carregar na mochila se eu instalar o Windows?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4650B-F723-4CEF-AAC0-37E1A32A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Processos de significação para além do dicionário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579D43-0958-40D4-9610-605481C3D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514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b="1" dirty="0"/>
              <a:t>Pesado</a:t>
            </a:r>
          </a:p>
          <a:p>
            <a:pPr marL="0" indent="0">
              <a:buNone/>
            </a:pPr>
            <a:r>
              <a:rPr lang="pt-BR" sz="1600" i="1" dirty="0"/>
              <a:t>Adjetivo</a:t>
            </a:r>
          </a:p>
          <a:p>
            <a:pPr marL="514350" indent="-514350">
              <a:buAutoNum type="arabicPeriod"/>
            </a:pPr>
            <a:r>
              <a:rPr lang="pt-BR" sz="1600" dirty="0"/>
              <a:t>que tem muito peso.</a:t>
            </a:r>
          </a:p>
          <a:p>
            <a:pPr marL="514350" indent="-514350">
              <a:buAutoNum type="arabicPeriod"/>
            </a:pPr>
            <a:r>
              <a:rPr lang="pt-BR" sz="1600" dirty="0"/>
              <a:t>que exige muita força física.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09ED91-6656-43B0-84DF-76CA13A605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A memória discursiva garante uma frágil regularidade discursiva </a:t>
            </a:r>
          </a:p>
          <a:p>
            <a:pPr marL="0" indent="0">
              <a:buNone/>
            </a:pPr>
            <a:r>
              <a:rPr lang="pt-BR" dirty="0"/>
              <a:t>Os acontecimentos discursivos, derivados dos acontecimentos históricos, invocam enunciados inéditos a partir da desestabilização da fala cotidiana</a:t>
            </a:r>
          </a:p>
          <a:p>
            <a:pPr marL="0" indent="0">
              <a:buNone/>
            </a:pPr>
            <a:r>
              <a:rPr lang="pt-BR" dirty="0"/>
              <a:t>Consequentemente, os processos de significação são abertos e sujeitos à incompletude e ao equívoco</a:t>
            </a:r>
          </a:p>
          <a:p>
            <a:pPr marL="0" indent="0">
              <a:buNone/>
            </a:pPr>
            <a:r>
              <a:rPr lang="pt-BR" dirty="0"/>
              <a:t>Por esse motivo, o sujeito falante é sempre responsável pela interpretação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623584-8B56-4515-9989-B905E962E508}"/>
              </a:ext>
            </a:extLst>
          </p:cNvPr>
          <p:cNvSpPr txBox="1"/>
          <p:nvPr/>
        </p:nvSpPr>
        <p:spPr>
          <a:xfrm>
            <a:off x="838200" y="3648269"/>
            <a:ext cx="518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meu casaco é pesado.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Tirar a neve das ruas é um trabalho pesado.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atualização do Windows deixou meu computador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pesado.</a:t>
            </a:r>
          </a:p>
        </p:txBody>
      </p:sp>
    </p:spTree>
    <p:extLst>
      <p:ext uri="{BB962C8B-B14F-4D97-AF65-F5344CB8AC3E}">
        <p14:creationId xmlns:p14="http://schemas.microsoft.com/office/powerpoint/2010/main" val="83075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12CF2B5-4FC4-4560-B5FF-789EC388A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Dificuldade pedagógica muito atual</a:t>
            </a:r>
          </a:p>
        </p:txBody>
      </p:sp>
      <p:graphicFrame>
        <p:nvGraphicFramePr>
          <p:cNvPr id="8" name="Espaço Reservado para Conteúdo 5">
            <a:extLst>
              <a:ext uri="{FF2B5EF4-FFF2-40B4-BE49-F238E27FC236}">
                <a16:creationId xmlns:a16="http://schemas.microsoft.com/office/drawing/2014/main" id="{295FC59B-4771-48C2-9359-F0C18B6819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439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9AAA3E8-56A4-4E2D-90DB-52B64321A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700" y="762000"/>
            <a:ext cx="3759200" cy="33401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b="1">
                <a:solidFill>
                  <a:srgbClr val="FFFFFF"/>
                </a:solidFill>
              </a:rPr>
              <a:t>RESUMO DA ÓPERA</a:t>
            </a:r>
            <a:r>
              <a:rPr lang="pt-BR" altLang="pt-BR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0221"/>
            <a:ext cx="2115455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2BC421E0-424E-44B0-A7FE-BA598C517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3078" y="2576514"/>
            <a:ext cx="1705848" cy="170584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21269"/>
            <a:ext cx="6697525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9A977FB2-EA04-4F55-9921-9C50508B8C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Não parece ser possível estabelecer uma correlação segura entre a facilidade de acesso ao conhecimento e a possibilidade de usá-lo de modo coeso e coerente.</a:t>
            </a:r>
          </a:p>
        </p:txBody>
      </p:sp>
    </p:spTree>
    <p:extLst>
      <p:ext uri="{BB962C8B-B14F-4D97-AF65-F5344CB8AC3E}">
        <p14:creationId xmlns:p14="http://schemas.microsoft.com/office/powerpoint/2010/main" val="1345886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18ED9634-6894-4CE8-A3BD-5A3B5E1B5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802433"/>
            <a:ext cx="3651466" cy="5421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/>
              <a:t>O que é necessário para sair do atordoamento?</a:t>
            </a:r>
            <a:br>
              <a:rPr lang="pt-BR" sz="3200" dirty="0"/>
            </a:br>
            <a:endParaRPr lang="en-US" sz="32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E5A5FEA-503C-4B18-A829-F9B7279C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5" r="-2" b="537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8578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1B02AA3-A489-495E-8FD6-CA502CCF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Narrar a </a:t>
            </a:r>
            <a:r>
              <a:rPr lang="pt-BR"/>
              <a:t>própria vida</a:t>
            </a:r>
            <a:br>
              <a:rPr lang="pt-BR"/>
            </a:br>
            <a:r>
              <a:rPr lang="pt-BR"/>
              <a:t>Poli </a:t>
            </a:r>
            <a:r>
              <a:rPr lang="pt-BR" dirty="0"/>
              <a:t>(2005)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E0F9F39-9967-4054-98E2-DF9758EFE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No despedaçamento de suas histórias, os adolescentes precisam encontrar um fio</a:t>
            </a:r>
          </a:p>
          <a:p>
            <a:pPr marL="0" indent="0">
              <a:buNone/>
            </a:pPr>
            <a:r>
              <a:rPr lang="pt-BR" dirty="0"/>
              <a:t>É necessário narrar suas vidas, construindo-se como sujeitos</a:t>
            </a:r>
          </a:p>
          <a:p>
            <a:pPr marL="0" indent="0">
              <a:buNone/>
            </a:pPr>
            <a:r>
              <a:rPr lang="pt-BR" dirty="0"/>
              <a:t>Ganham importância as técnicas ligadas à narrativa de si</a:t>
            </a:r>
          </a:p>
          <a:p>
            <a:pPr marL="0" indent="0">
              <a:buNone/>
            </a:pPr>
            <a:r>
              <a:rPr lang="pt-BR" dirty="0"/>
              <a:t>É possível utilizá-las mesmo quando o domínio linguístico é baixo</a:t>
            </a:r>
          </a:p>
        </p:txBody>
      </p:sp>
    </p:spTree>
    <p:extLst>
      <p:ext uri="{BB962C8B-B14F-4D97-AF65-F5344CB8AC3E}">
        <p14:creationId xmlns:p14="http://schemas.microsoft.com/office/powerpoint/2010/main" val="523525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A521216-F78E-4E34-B96B-64D7A319AEB4}"/>
              </a:ext>
            </a:extLst>
          </p:cNvPr>
          <p:cNvGraphicFramePr>
            <a:graphicFrameLocks noGrp="1"/>
          </p:cNvGraphicFramePr>
          <p:nvPr/>
        </p:nvGraphicFramePr>
        <p:xfrm>
          <a:off x="2625726" y="1268414"/>
          <a:ext cx="7502525" cy="4348161"/>
        </p:xfrm>
        <a:graphic>
          <a:graphicData uri="http://schemas.openxmlformats.org/drawingml/2006/table">
            <a:tbl>
              <a:tblPr firstRow="1" firstCol="1" bandRow="1"/>
              <a:tblGrid>
                <a:gridCol w="371859">
                  <a:extLst>
                    <a:ext uri="{9D8B030D-6E8A-4147-A177-3AD203B41FA5}">
                      <a16:colId xmlns:a16="http://schemas.microsoft.com/office/drawing/2014/main" val="3781695127"/>
                    </a:ext>
                  </a:extLst>
                </a:gridCol>
                <a:gridCol w="7130666">
                  <a:extLst>
                    <a:ext uri="{9D8B030D-6E8A-4147-A177-3AD203B41FA5}">
                      <a16:colId xmlns:a16="http://schemas.microsoft.com/office/drawing/2014/main" val="2224914472"/>
                    </a:ext>
                  </a:extLst>
                </a:gridCol>
              </a:tblGrid>
              <a:tr h="48312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Texto 1: sem título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777880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Quando eu estava na R. Dominicana com meu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298375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irmão nos morávamos em uma caça pequena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480957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 as coisa estava muito </a:t>
                      </a:r>
                      <a:r>
                        <a:rPr lang="pt-BR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difisir</a:t>
                      </a: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eu Foi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433084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onde mia irmã Ali eu trabalhe muito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380285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entãn</a:t>
                      </a: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pude </a:t>
                      </a:r>
                      <a:r>
                        <a:rPr lang="pt-BR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trabalna</a:t>
                      </a: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com muita Pessoa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182497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pt-BR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telemarkete</a:t>
                      </a: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Finalmente aquela empresa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466697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hoje ficava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794482"/>
                  </a:ext>
                </a:extLst>
              </a:tr>
              <a:tr h="48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empreso de </a:t>
                      </a:r>
                      <a:r>
                        <a:rPr lang="pt-BR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telemarkete</a:t>
                      </a:r>
                      <a:r>
                        <a:rPr lang="pt-BR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2" marR="514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3417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070815-FEA4-43EE-9D1D-D6B81179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 linguagem à língua alvo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0FD222A-4BAB-47EB-81EC-98153827F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2090"/>
            <a:ext cx="10515600" cy="34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0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455102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A8A9097-BFA7-47CD-9728-904FF5D0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637762"/>
            <a:ext cx="9889797" cy="35749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2 Desafios a serem enfrentados por quem deseja se tornar professor de Língua Portuguesa 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035"/>
            <a:ext cx="12191990" cy="2306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1180" y="486650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48CB64-9A48-4520-82B9-7CD4E16C3C1C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832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455102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A8A9097-BFA7-47CD-9728-904FF5D0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637762"/>
            <a:ext cx="9889797" cy="35749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Ensinar adolescentes: elementos da subjetividade contemporânea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035"/>
            <a:ext cx="12191990" cy="2306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1180" y="486650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48CB64-9A48-4520-82B9-7CD4E16C3C1C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4053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Título 1">
            <a:extLst>
              <a:ext uri="{FF2B5EF4-FFF2-40B4-BE49-F238E27FC236}">
                <a16:creationId xmlns:a16="http://schemas.microsoft.com/office/drawing/2014/main" id="{22FF9DB4-C296-4579-9E02-2FF1A02CE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8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647F3048-D8A2-4FB8-883A-DDEF7F927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21507" name="Espaço Reservado para Conteúdo 2">
            <a:extLst>
              <a:ext uri="{FF2B5EF4-FFF2-40B4-BE49-F238E27FC236}">
                <a16:creationId xmlns:a16="http://schemas.microsoft.com/office/drawing/2014/main" id="{BBE344D7-2A9B-4EE3-9AC0-D41DC56AB4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altLang="pt-B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t-BR" altLang="pt-B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t-BR" altLang="pt-B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altLang="pt-BR" sz="2000" dirty="0">
                <a:solidFill>
                  <a:srgbClr val="000000"/>
                </a:solidFill>
              </a:rPr>
              <a:t>Aumentando o acervo de casos práticos, reais</a:t>
            </a:r>
          </a:p>
        </p:txBody>
      </p:sp>
    </p:spTree>
    <p:extLst>
      <p:ext uri="{BB962C8B-B14F-4D97-AF65-F5344CB8AC3E}">
        <p14:creationId xmlns:p14="http://schemas.microsoft.com/office/powerpoint/2010/main" val="3296764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>
            <a:extLst>
              <a:ext uri="{FF2B5EF4-FFF2-40B4-BE49-F238E27FC236}">
                <a16:creationId xmlns:a16="http://schemas.microsoft.com/office/drawing/2014/main" id="{5F8BD00B-E4E4-48FE-A784-FE5373E8E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0739" y="188913"/>
            <a:ext cx="8599487" cy="971550"/>
          </a:xfrm>
        </p:spPr>
        <p:txBody>
          <a:bodyPr/>
          <a:lstStyle/>
          <a:p>
            <a:r>
              <a:rPr lang="en-GB" altLang="pt-BR" sz="2400" b="1"/>
              <a:t>Caso médico</a:t>
            </a:r>
          </a:p>
        </p:txBody>
      </p:sp>
      <p:sp>
        <p:nvSpPr>
          <p:cNvPr id="23555" name="Espaço Reservado para Conteúdo 2">
            <a:extLst>
              <a:ext uri="{FF2B5EF4-FFF2-40B4-BE49-F238E27FC236}">
                <a16:creationId xmlns:a16="http://schemas.microsoft.com/office/drawing/2014/main" id="{24175946-F354-4DE7-92B5-E31CA73FF6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altLang="pt-BR"/>
          </a:p>
        </p:txBody>
      </p:sp>
      <p:pic>
        <p:nvPicPr>
          <p:cNvPr id="23556" name="Picture 2" descr="C:\Users\Claudia Riolfi\Desktop\2012-07-25_20-05-38_537.jpg">
            <a:extLst>
              <a:ext uri="{FF2B5EF4-FFF2-40B4-BE49-F238E27FC236}">
                <a16:creationId xmlns:a16="http://schemas.microsoft.com/office/drawing/2014/main" id="{48629FA2-2590-482A-BEEB-0957D4DA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1266825"/>
            <a:ext cx="84836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743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>
            <a:extLst>
              <a:ext uri="{FF2B5EF4-FFF2-40B4-BE49-F238E27FC236}">
                <a16:creationId xmlns:a16="http://schemas.microsoft.com/office/drawing/2014/main" id="{2EA6FF13-58B1-4B9A-BA80-B2C87C7B2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pt-BR" sz="2400" b="1"/>
              <a:t>Caso jornalístico</a:t>
            </a:r>
          </a:p>
        </p:txBody>
      </p:sp>
      <p:pic>
        <p:nvPicPr>
          <p:cNvPr id="24579" name="Espaço Reservado para Conteúdo 3">
            <a:extLst>
              <a:ext uri="{FF2B5EF4-FFF2-40B4-BE49-F238E27FC236}">
                <a16:creationId xmlns:a16="http://schemas.microsoft.com/office/drawing/2014/main" id="{0DF1DD2D-9FD0-4A12-B379-AF14813419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2714" y="1773238"/>
            <a:ext cx="4352925" cy="4267200"/>
          </a:xfrm>
        </p:spPr>
      </p:pic>
      <p:sp>
        <p:nvSpPr>
          <p:cNvPr id="24580" name="CaixaDeTexto 4">
            <a:extLst>
              <a:ext uri="{FF2B5EF4-FFF2-40B4-BE49-F238E27FC236}">
                <a16:creationId xmlns:a16="http://schemas.microsoft.com/office/drawing/2014/main" id="{E6E99A9D-2333-4E87-85CF-C082FAA4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5732464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10/02/2015</a:t>
            </a:r>
          </a:p>
        </p:txBody>
      </p:sp>
    </p:spTree>
    <p:extLst>
      <p:ext uri="{BB962C8B-B14F-4D97-AF65-F5344CB8AC3E}">
        <p14:creationId xmlns:p14="http://schemas.microsoft.com/office/powerpoint/2010/main" val="3215947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7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02" name="Título 1">
            <a:extLst>
              <a:ext uri="{FF2B5EF4-FFF2-40B4-BE49-F238E27FC236}">
                <a16:creationId xmlns:a16="http://schemas.microsoft.com/office/drawing/2014/main" id="{D00CE13D-53F5-4E28-B554-718B57985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t-BR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administrativo:</a:t>
            </a:r>
          </a:p>
        </p:txBody>
      </p:sp>
      <p:pic>
        <p:nvPicPr>
          <p:cNvPr id="25603" name="Espaço Reservado para Conteúdo 2">
            <a:extLst>
              <a:ext uri="{FF2B5EF4-FFF2-40B4-BE49-F238E27FC236}">
                <a16:creationId xmlns:a16="http://schemas.microsoft.com/office/drawing/2014/main" id="{ED57D053-81AF-436A-A4B2-0D8716656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396639"/>
            <a:ext cx="7188199" cy="40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87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6" name="Título 1">
            <a:extLst>
              <a:ext uri="{FF2B5EF4-FFF2-40B4-BE49-F238E27FC236}">
                <a16:creationId xmlns:a16="http://schemas.microsoft.com/office/drawing/2014/main" id="{55910137-80D4-41A4-A58A-77B08FAC0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t-BR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empresarial 1:</a:t>
            </a:r>
            <a:endParaRPr lang="en-US" altLang="pt-BR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627" name="Espaço Reservado para Conteúdo 3">
            <a:extLst>
              <a:ext uri="{FF2B5EF4-FFF2-40B4-BE49-F238E27FC236}">
                <a16:creationId xmlns:a16="http://schemas.microsoft.com/office/drawing/2014/main" id="{5AA9A5CA-D073-477D-AC02-C3397EAF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1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0" name="Título 1">
            <a:extLst>
              <a:ext uri="{FF2B5EF4-FFF2-40B4-BE49-F238E27FC236}">
                <a16:creationId xmlns:a16="http://schemas.microsoft.com/office/drawing/2014/main" id="{DD5C7AC8-F01D-423D-82DD-3FF75D90A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pt-BR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 </a:t>
            </a:r>
            <a:r>
              <a:rPr lang="en-US" altLang="pt-BR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empresarial</a:t>
            </a:r>
            <a:r>
              <a:rPr lang="en-US" altLang="pt-BR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2: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Espaço Reservado para Conteúdo 2">
            <a:extLst>
              <a:ext uri="{FF2B5EF4-FFF2-40B4-BE49-F238E27FC236}">
                <a16:creationId xmlns:a16="http://schemas.microsoft.com/office/drawing/2014/main" id="{E0E072FB-C302-4BEF-8E98-6056267889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680" y="492573"/>
            <a:ext cx="612582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3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1ECE6-4FB2-46A5-BFC3-9B3D380B7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53A4E8-622E-4B37-A990-D1E989C3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Como teríamos chegado nisto?</a:t>
            </a:r>
          </a:p>
        </p:txBody>
      </p:sp>
    </p:spTree>
    <p:extLst>
      <p:ext uri="{BB962C8B-B14F-4D97-AF65-F5344CB8AC3E}">
        <p14:creationId xmlns:p14="http://schemas.microsoft.com/office/powerpoint/2010/main" val="363180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0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06" name="Título 1">
            <a:extLst>
              <a:ext uri="{FF2B5EF4-FFF2-40B4-BE49-F238E27FC236}">
                <a16:creationId xmlns:a16="http://schemas.microsoft.com/office/drawing/2014/main" id="{B89C3571-4063-43B8-8210-5EE54ABD5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pt-BR" b="1">
                <a:solidFill>
                  <a:srgbClr val="FFFFFF"/>
                </a:solidFill>
              </a:rPr>
              <a:t>Início</a:t>
            </a:r>
            <a:r>
              <a:rPr lang="en-US" altLang="pt-BR" b="1" dirty="0">
                <a:solidFill>
                  <a:srgbClr val="FFFFFF"/>
                </a:solidFill>
              </a:rPr>
              <a:t> do </a:t>
            </a:r>
            <a:r>
              <a:rPr lang="en-US" altLang="pt-BR" b="1">
                <a:solidFill>
                  <a:srgbClr val="FFFFFF"/>
                </a:solidFill>
              </a:rPr>
              <a:t>Brasil</a:t>
            </a:r>
            <a:r>
              <a:rPr lang="en-US" altLang="pt-BR" b="1" dirty="0">
                <a:solidFill>
                  <a:srgbClr val="FFFFFF"/>
                </a:solidFill>
              </a:rPr>
              <a:t> </a:t>
            </a:r>
            <a:r>
              <a:rPr lang="en-US" altLang="pt-BR" b="1">
                <a:solidFill>
                  <a:srgbClr val="FFFFFF"/>
                </a:solidFill>
              </a:rPr>
              <a:t>República</a:t>
            </a:r>
            <a:r>
              <a:rPr lang="en-US" altLang="pt-BR" b="1" dirty="0">
                <a:solidFill>
                  <a:srgbClr val="FFFFFF"/>
                </a:solidFill>
              </a:rPr>
              <a:t> </a:t>
            </a:r>
            <a:br>
              <a:rPr lang="en-US" altLang="pt-BR" b="1" dirty="0">
                <a:solidFill>
                  <a:srgbClr val="FFFFFF"/>
                </a:solidFill>
              </a:rPr>
            </a:br>
            <a:r>
              <a:rPr lang="en-US" altLang="pt-BR" b="1" dirty="0">
                <a:solidFill>
                  <a:srgbClr val="FFFFFF"/>
                </a:solidFill>
              </a:rPr>
              <a:t>(à </a:t>
            </a:r>
            <a:r>
              <a:rPr lang="en-US" altLang="pt-BR" b="1">
                <a:solidFill>
                  <a:srgbClr val="FFFFFF"/>
                </a:solidFill>
              </a:rPr>
              <a:t>partir</a:t>
            </a:r>
            <a:r>
              <a:rPr lang="en-US" altLang="pt-BR" b="1" dirty="0">
                <a:solidFill>
                  <a:srgbClr val="FFFFFF"/>
                </a:solidFill>
              </a:rPr>
              <a:t> de 1889)</a:t>
            </a:r>
            <a:r>
              <a:rPr lang="en-US" altLang="pt-BR" dirty="0">
                <a:solidFill>
                  <a:srgbClr val="FFFFFF"/>
                </a:solidFill>
              </a:rPr>
              <a:t>:</a:t>
            </a:r>
            <a:endParaRPr lang="en-US" altLang="pt-BR" b="1" dirty="0">
              <a:solidFill>
                <a:srgbClr val="FFFFFF"/>
              </a:solidFill>
            </a:endParaRPr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1F8006CE-D83E-4E40-A651-A5CB653653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816" r="1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07" name="Espaço Reservado para Conteúdo 2">
            <a:extLst>
              <a:ext uri="{FF2B5EF4-FFF2-40B4-BE49-F238E27FC236}">
                <a16:creationId xmlns:a16="http://schemas.microsoft.com/office/drawing/2014/main" id="{D39FFC47-B4CF-405D-B64C-3F85512B3BA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pt-BR" sz="2000" dirty="0">
                <a:solidFill>
                  <a:schemeClr val="bg1"/>
                </a:solidFill>
              </a:rPr>
              <a:t>O ensino de Língua Portuguesa existe formalmente no Brasil há menos de 150 anos</a:t>
            </a:r>
          </a:p>
          <a:p>
            <a:pPr marL="0"/>
            <a:r>
              <a:rPr lang="pt-BR" altLang="pt-BR" sz="2000" dirty="0">
                <a:solidFill>
                  <a:schemeClr val="bg1"/>
                </a:solidFill>
              </a:rPr>
              <a:t>Dificuldade de acesso à escola </a:t>
            </a:r>
          </a:p>
          <a:p>
            <a:pPr marL="0"/>
            <a:r>
              <a:rPr lang="pt-BR" altLang="pt-BR" sz="2000" dirty="0">
                <a:solidFill>
                  <a:schemeClr val="bg1"/>
                </a:solidFill>
              </a:rPr>
              <a:t>Abordagem normativa, metalinguagem gramatical </a:t>
            </a:r>
          </a:p>
          <a:p>
            <a:pPr marL="0"/>
            <a:r>
              <a:rPr lang="pt-BR" altLang="pt-BR" sz="2000" dirty="0">
                <a:solidFill>
                  <a:schemeClr val="bg1"/>
                </a:solidFill>
              </a:rPr>
              <a:t>Primazia da gramática, em relação à leitura e escrita de textos</a:t>
            </a:r>
          </a:p>
          <a:p>
            <a:pPr marL="0"/>
            <a:r>
              <a:rPr lang="pt-BR" altLang="pt-BR" sz="2000" dirty="0">
                <a:solidFill>
                  <a:schemeClr val="bg1"/>
                </a:solidFill>
              </a:rPr>
              <a:t>A interpretação a ser feita era a correta, canônica</a:t>
            </a:r>
          </a:p>
          <a:p>
            <a:pPr marL="0"/>
            <a:r>
              <a:rPr lang="pt-BR" altLang="pt-BR" sz="2000" dirty="0">
                <a:solidFill>
                  <a:schemeClr val="bg1"/>
                </a:solidFill>
              </a:rPr>
              <a:t>Muitos não chegavam a decodificar o sistema alfabético de escrita</a:t>
            </a:r>
          </a:p>
        </p:txBody>
      </p:sp>
    </p:spTree>
    <p:extLst>
      <p:ext uri="{BB962C8B-B14F-4D97-AF65-F5344CB8AC3E}">
        <p14:creationId xmlns:p14="http://schemas.microsoft.com/office/powerpoint/2010/main" val="1918325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06" name="Título 1">
            <a:extLst>
              <a:ext uri="{FF2B5EF4-FFF2-40B4-BE49-F238E27FC236}">
                <a16:creationId xmlns:a16="http://schemas.microsoft.com/office/drawing/2014/main" id="{B89C3571-4063-43B8-8210-5EE54ABD5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pt-BR" altLang="pt-BR" b="1"/>
              <a:t>Primeira República (1889-1930)</a:t>
            </a:r>
            <a:r>
              <a:rPr lang="pt-BR" altLang="pt-BR"/>
              <a:t>:</a:t>
            </a:r>
            <a:endParaRPr lang="pt-BR" altLang="pt-BR" b="1"/>
          </a:p>
        </p:txBody>
      </p:sp>
      <p:graphicFrame>
        <p:nvGraphicFramePr>
          <p:cNvPr id="21509" name="Espaço Reservado para Conteúdo 2">
            <a:extLst>
              <a:ext uri="{FF2B5EF4-FFF2-40B4-BE49-F238E27FC236}">
                <a16:creationId xmlns:a16="http://schemas.microsoft.com/office/drawing/2014/main" id="{68D7D4C3-03B6-42C3-8A58-C7C75C90BB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7515" y="2022601"/>
          <a:ext cx="716101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BD6DAC-CFD7-4B5C-B75E-D2BEFB49E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A ditadura militar, o caráter instrumental do ensino e suas evoluções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A84B0C-6A60-4ABE-B2E5-5B8FC22C0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Lei de Diretrizes e Bases – LDB n. 5.692/71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Utilitarismo, ênfase ao ensino de língua como instrumento de comunicação e expressão da cultura brasileira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018BE5-6269-4187-8B76-0E9598CA4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700"/>
              <a:t>1980s: crítica a descontextualização e à dificuldade de conquistar habilidades globais. O centro passa a ser o texto</a:t>
            </a:r>
          </a:p>
          <a:p>
            <a:pPr marL="0" indent="0">
              <a:buNone/>
            </a:pPr>
            <a:endParaRPr lang="pt-BR" sz="1700"/>
          </a:p>
          <a:p>
            <a:pPr marL="0" indent="0">
              <a:buNone/>
            </a:pPr>
            <a:r>
              <a:rPr lang="pt-BR" sz="1700"/>
              <a:t>1990s: gramática passa a ser um meio para se chegar à significação e à textualidade. São elaborados Parâmetros Curriculares Nacionais – PCNs</a:t>
            </a:r>
          </a:p>
          <a:p>
            <a:pPr marL="0" indent="0">
              <a:buNone/>
            </a:pPr>
            <a:r>
              <a:rPr lang="pt-BR" sz="1700"/>
              <a:t>Até os anos 2000, os PCNs sofrem várias alterações, de modo a colocar os gêneros textuais como centro da organização curricular</a:t>
            </a:r>
          </a:p>
          <a:p>
            <a:pPr marL="0" indent="0">
              <a:buNone/>
            </a:pPr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2754553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32F954-D1BA-4054-B7F3-5637EBB06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A42678-764D-422F-B861-758708CC94E2}"/>
              </a:ext>
            </a:extLst>
          </p:cNvPr>
          <p:cNvSpPr txBox="1"/>
          <p:nvPr/>
        </p:nvSpPr>
        <p:spPr>
          <a:xfrm>
            <a:off x="1799303" y="5565058"/>
            <a:ext cx="917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highlight>
                  <a:srgbClr val="FFFF00"/>
                </a:highlight>
              </a:rPr>
              <a:t>O lugar teórico de onde falamos</a:t>
            </a:r>
          </a:p>
        </p:txBody>
      </p:sp>
    </p:spTree>
    <p:extLst>
      <p:ext uri="{BB962C8B-B14F-4D97-AF65-F5344CB8AC3E}">
        <p14:creationId xmlns:p14="http://schemas.microsoft.com/office/powerpoint/2010/main" val="801984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30" name="Título 1">
            <a:extLst>
              <a:ext uri="{FF2B5EF4-FFF2-40B4-BE49-F238E27FC236}">
                <a16:creationId xmlns:a16="http://schemas.microsoft.com/office/drawing/2014/main" id="{372326C6-EABF-4CA5-8B29-B520C9B24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 altLang="pt-BR" dirty="0">
                <a:solidFill>
                  <a:srgbClr val="FFFFFF"/>
                </a:solidFill>
              </a:rPr>
              <a:t>A virada para o novo milênio</a:t>
            </a:r>
          </a:p>
        </p:txBody>
      </p:sp>
      <p:sp>
        <p:nvSpPr>
          <p:cNvPr id="22531" name="Espaço Reservado para Conteúdo 2">
            <a:extLst>
              <a:ext uri="{FF2B5EF4-FFF2-40B4-BE49-F238E27FC236}">
                <a16:creationId xmlns:a16="http://schemas.microsoft.com/office/drawing/2014/main" id="{511AAB0C-2269-4E16-AAFD-772F29661A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altLang="pt-BR" sz="1700">
                <a:solidFill>
                  <a:srgbClr val="000000"/>
                </a:solidFill>
              </a:rPr>
              <a:t>1980s: crítica a descontextualização e à dificuldade de conquistar habilidades globais. Livro de referência: O texto na sala de aula, organizado por João Wanderley Geraldi.</a:t>
            </a:r>
          </a:p>
          <a:p>
            <a:pPr marL="0" indent="0">
              <a:buNone/>
            </a:pPr>
            <a:endParaRPr lang="pt-BR" altLang="pt-BR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altLang="pt-BR" sz="1700">
                <a:solidFill>
                  <a:srgbClr val="000000"/>
                </a:solidFill>
              </a:rPr>
              <a:t>1990s, com a elaboração dos PCNs: Gramática passa a ser um meio para se chegar à significação e à textualidade. </a:t>
            </a:r>
          </a:p>
          <a:p>
            <a:pPr marL="0" indent="0">
              <a:buNone/>
            </a:pPr>
            <a:endParaRPr lang="pt-BR" altLang="pt-BR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altLang="pt-BR" sz="1700">
                <a:solidFill>
                  <a:srgbClr val="000000"/>
                </a:solidFill>
              </a:rPr>
              <a:t>2000: A política de governo hegemônica é a recomendação para que o professor volte (ou continue) a se preocupar com aspectos gramaticais de textualidade. Dos PCNs:</a:t>
            </a:r>
          </a:p>
          <a:p>
            <a:pPr marL="0" indent="0">
              <a:buNone/>
            </a:pPr>
            <a:endParaRPr lang="pt-BR" altLang="pt-BR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altLang="pt-BR" sz="1700">
                <a:solidFill>
                  <a:srgbClr val="000000"/>
                </a:solidFill>
              </a:rPr>
              <a:t>“O estudo da gramática passa a ser uma estratégia para compreensão/interpretação/produção de textos e a literatura integra-se à área de leitura”. (p. 18)</a:t>
            </a:r>
          </a:p>
          <a:p>
            <a:pPr marL="0" indent="0">
              <a:buNone/>
            </a:pPr>
            <a:endParaRPr lang="pt-BR" altLang="pt-BR"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>
            <a:extLst>
              <a:ext uri="{FF2B5EF4-FFF2-40B4-BE49-F238E27FC236}">
                <a16:creationId xmlns:a16="http://schemas.microsoft.com/office/drawing/2014/main" id="{C9B89737-3AAF-4F45-BDAD-465A4B07E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2018: A BNCC </a:t>
            </a:r>
          </a:p>
        </p:txBody>
      </p:sp>
      <p:sp>
        <p:nvSpPr>
          <p:cNvPr id="23555" name="Espaço Reservado para Conteúdo 2">
            <a:extLst>
              <a:ext uri="{FF2B5EF4-FFF2-40B4-BE49-F238E27FC236}">
                <a16:creationId xmlns:a16="http://schemas.microsoft.com/office/drawing/2014/main" id="{BF6F7C70-F1BE-444A-B12B-087B9658581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endParaRPr lang="pt-BR" altLang="pt-BR"/>
          </a:p>
          <a:p>
            <a:pPr marL="0" indent="0" algn="ctr">
              <a:buNone/>
            </a:pPr>
            <a:r>
              <a:rPr lang="pt-BR" altLang="pt-BR"/>
              <a:t>Documento de caráter normativo</a:t>
            </a:r>
          </a:p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endParaRPr lang="pt-BR" altLang="pt-BR"/>
          </a:p>
        </p:txBody>
      </p:sp>
      <p:pic>
        <p:nvPicPr>
          <p:cNvPr id="23556" name="Espaço Reservado para Conteúdo 2">
            <a:extLst>
              <a:ext uri="{FF2B5EF4-FFF2-40B4-BE49-F238E27FC236}">
                <a16:creationId xmlns:a16="http://schemas.microsoft.com/office/drawing/2014/main" id="{4377FEF6-56E0-44AD-BAED-DCBE8C607F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7451" y="1752600"/>
            <a:ext cx="3724275" cy="42672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>
            <a:extLst>
              <a:ext uri="{FF2B5EF4-FFF2-40B4-BE49-F238E27FC236}">
                <a16:creationId xmlns:a16="http://schemas.microsoft.com/office/drawing/2014/main" id="{4C51936E-F197-4887-AAA5-99F53631B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Na Língua Portuguesa o que mudou?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B3C2320-0E71-468E-A78F-DB22983F48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90739" y="1628776"/>
          <a:ext cx="8181975" cy="4530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1058">
                  <a:extLst>
                    <a:ext uri="{9D8B030D-6E8A-4147-A177-3AD203B41FA5}">
                      <a16:colId xmlns:a16="http://schemas.microsoft.com/office/drawing/2014/main" val="2534572630"/>
                    </a:ext>
                  </a:extLst>
                </a:gridCol>
                <a:gridCol w="3096438">
                  <a:extLst>
                    <a:ext uri="{9D8B030D-6E8A-4147-A177-3AD203B41FA5}">
                      <a16:colId xmlns:a16="http://schemas.microsoft.com/office/drawing/2014/main" val="2756343399"/>
                    </a:ext>
                  </a:extLst>
                </a:gridCol>
                <a:gridCol w="3384479">
                  <a:extLst>
                    <a:ext uri="{9D8B030D-6E8A-4147-A177-3AD203B41FA5}">
                      <a16:colId xmlns:a16="http://schemas.microsoft.com/office/drawing/2014/main" val="4258521252"/>
                    </a:ext>
                  </a:extLst>
                </a:gridCol>
              </a:tblGrid>
              <a:tr h="380880"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 err="1"/>
                        <a:t>PCNs</a:t>
                      </a:r>
                      <a:endParaRPr lang="pt-BR" sz="1600" dirty="0"/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BNCC</a:t>
                      </a:r>
                    </a:p>
                  </a:txBody>
                  <a:tcPr marL="91443" marR="91443" marT="45722" marB="45722"/>
                </a:tc>
                <a:extLst>
                  <a:ext uri="{0D108BD9-81ED-4DB2-BD59-A6C34878D82A}">
                    <a16:rowId xmlns:a16="http://schemas.microsoft.com/office/drawing/2014/main" val="2844256523"/>
                  </a:ext>
                </a:extLst>
              </a:tr>
              <a:tr h="823005">
                <a:tc>
                  <a:txBody>
                    <a:bodyPr/>
                    <a:lstStyle/>
                    <a:p>
                      <a:r>
                        <a:rPr lang="pt-BR" sz="1600" dirty="0"/>
                        <a:t>LEITURA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Textos no contexto; predomínio suporte escrito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Texto no contexto; cultura digital entra com </a:t>
                      </a:r>
                      <a:r>
                        <a:rPr lang="pt-BR" sz="1600" dirty="0">
                          <a:solidFill>
                            <a:srgbClr val="FF0000"/>
                          </a:solidFill>
                        </a:rPr>
                        <a:t>textos multimodais</a:t>
                      </a:r>
                    </a:p>
                  </a:txBody>
                  <a:tcPr marL="91443" marR="91443" marT="45722" marB="45722"/>
                </a:tc>
                <a:extLst>
                  <a:ext uri="{0D108BD9-81ED-4DB2-BD59-A6C34878D82A}">
                    <a16:rowId xmlns:a16="http://schemas.microsoft.com/office/drawing/2014/main" val="3145295627"/>
                  </a:ext>
                </a:extLst>
              </a:tr>
              <a:tr h="840267">
                <a:tc>
                  <a:txBody>
                    <a:bodyPr/>
                    <a:lstStyle/>
                    <a:p>
                      <a:r>
                        <a:rPr lang="pt-BR" sz="1600" dirty="0"/>
                        <a:t>ESCRITA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Abordada na dimensão discursiva, enquanto produto da interação social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Para além disso, inclui as </a:t>
                      </a: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especificidades da leitura e da escrita em </a:t>
                      </a:r>
                      <a:r>
                        <a:rPr lang="pt-BR" sz="1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ambientes digitais</a:t>
                      </a:r>
                      <a:endParaRPr lang="pt-BR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22" marB="45722"/>
                </a:tc>
                <a:extLst>
                  <a:ext uri="{0D108BD9-81ED-4DB2-BD59-A6C34878D82A}">
                    <a16:rowId xmlns:a16="http://schemas.microsoft.com/office/drawing/2014/main" val="2206352454"/>
                  </a:ext>
                </a:extLst>
              </a:tr>
              <a:tr h="1419716">
                <a:tc>
                  <a:txBody>
                    <a:bodyPr/>
                    <a:lstStyle/>
                    <a:p>
                      <a:r>
                        <a:rPr lang="pt-BR" sz="1600" dirty="0"/>
                        <a:t>GRAMÁTICA, ANÁLISE LINGUÍSTICA E SEMIÓTICA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Língua considerada em situações de uso, questões gramaticais tratadas objetivamente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Questões gramaticais explicitadas a cada ciclo. Análise linguística abrange  </a:t>
                      </a:r>
                      <a:r>
                        <a:rPr lang="pt-BR" sz="1600" dirty="0">
                          <a:solidFill>
                            <a:srgbClr val="FF0000"/>
                          </a:solidFill>
                        </a:rPr>
                        <a:t>textos multimodais e </a:t>
                      </a:r>
                      <a:r>
                        <a:rPr lang="pt-BR" sz="1600" dirty="0" err="1">
                          <a:solidFill>
                            <a:srgbClr val="FF0000"/>
                          </a:solidFill>
                        </a:rPr>
                        <a:t>multissemióticos</a:t>
                      </a:r>
                      <a:r>
                        <a:rPr lang="pt-BR" sz="1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L="91443" marR="91443" marT="45722" marB="45722"/>
                </a:tc>
                <a:extLst>
                  <a:ext uri="{0D108BD9-81ED-4DB2-BD59-A6C34878D82A}">
                    <a16:rowId xmlns:a16="http://schemas.microsoft.com/office/drawing/2014/main" val="1017929357"/>
                  </a:ext>
                </a:extLst>
              </a:tr>
              <a:tr h="1066858">
                <a:tc>
                  <a:txBody>
                    <a:bodyPr/>
                    <a:lstStyle/>
                    <a:p>
                      <a:r>
                        <a:rPr lang="pt-BR" sz="1600" dirty="0"/>
                        <a:t>ORALIDADE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Documento genérico em relação ao “como fazer”</a:t>
                      </a:r>
                    </a:p>
                  </a:txBody>
                  <a:tcPr marL="91443" marR="91443" marT="45722" marB="45722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FF0000"/>
                          </a:solidFill>
                        </a:rPr>
                        <a:t>Prescreve os conhecimentos essenciais</a:t>
                      </a:r>
                      <a:r>
                        <a:rPr lang="pt-BR" sz="1600" dirty="0"/>
                        <a:t>, as competências e as habilidades linguísticas que se espera em cada etapa</a:t>
                      </a:r>
                    </a:p>
                  </a:txBody>
                  <a:tcPr marL="91443" marR="91443" marT="45722" marB="45722"/>
                </a:tc>
                <a:extLst>
                  <a:ext uri="{0D108BD9-81ED-4DB2-BD59-A6C34878D82A}">
                    <a16:rowId xmlns:a16="http://schemas.microsoft.com/office/drawing/2014/main" val="20817194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54C4C70-CDED-42B7-92A3-31794752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759200" cy="33401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E agora? Onde provavelmente você vai lecionar? Na: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0221"/>
            <a:ext cx="2115455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03005F4-CB06-43AB-9D08-8D7D209F7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3078" y="2576514"/>
            <a:ext cx="1705848" cy="17058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21269"/>
            <a:ext cx="6697525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04DFD9C-D80E-4394-BDFC-453120D5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900" dirty="0"/>
              <a:t>Maior cidade do Brasil, das Américas e de todo o hemisfério Sul, com mais de 8,5 milhões de habitantes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Décima cidade mais rica do mundo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14ª cidade mais globalizada do planeta, Com a origem mais diversificada do Brasil (italianos, portugueses, ameríndios, africanos, árabes, alemães, espanhóis e japoneses etc.) 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Capital onde </a:t>
            </a:r>
            <a:r>
              <a:rPr lang="pt-BR" sz="1900" b="1" dirty="0"/>
              <a:t>Bolsonaro ganhou em 52 das 58 zonas eleitorais</a:t>
            </a:r>
          </a:p>
          <a:p>
            <a:pPr marL="0" indent="0">
              <a:buNone/>
            </a:pP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84399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DB03D90-0E32-46B0-A0A7-38D99B631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b="1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C87F74B-C125-4869-BE5E-494B673BEDF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70180" y="1752600"/>
            <a:ext cx="2668555" cy="4267200"/>
          </a:xfrm>
        </p:spPr>
        <p:txBody>
          <a:bodyPr/>
          <a:lstStyle/>
          <a:p>
            <a:pPr marL="0" indent="0" algn="ctr">
              <a:buNone/>
            </a:pPr>
            <a:endParaRPr lang="pt-BR" altLang="pt-BR" sz="2400" dirty="0"/>
          </a:p>
          <a:p>
            <a:pPr marL="0" indent="0" algn="ctr">
              <a:buNone/>
            </a:pPr>
            <a:endParaRPr lang="pt-BR" altLang="pt-BR" sz="2400" dirty="0"/>
          </a:p>
          <a:p>
            <a:pPr marL="0" indent="0">
              <a:buNone/>
            </a:pPr>
            <a:endParaRPr lang="pt-BR" altLang="pt-BR" sz="2400" dirty="0"/>
          </a:p>
          <a:p>
            <a:pPr marL="0" indent="0">
              <a:buNone/>
            </a:pPr>
            <a:r>
              <a:rPr lang="pt-BR" altLang="pt-BR" sz="2400" dirty="0"/>
              <a:t>Como são os alunos?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50E6964-F3DF-4740-BD56-E62A936BF2C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27576" y="1752600"/>
            <a:ext cx="5364163" cy="4267200"/>
          </a:xfrm>
        </p:spPr>
        <p:txBody>
          <a:bodyPr/>
          <a:lstStyle/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Sem parâmetros?</a:t>
            </a:r>
          </a:p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Desmotivados?</a:t>
            </a:r>
          </a:p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Sem noção?</a:t>
            </a:r>
          </a:p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Com dificuldades para chamar de sua uma língua que não lhes pertence?</a:t>
            </a:r>
          </a:p>
          <a:p>
            <a:pPr marL="0" indent="0">
              <a:buNone/>
            </a:pPr>
            <a:endParaRPr lang="pt-BR" altLang="pt-BR" sz="2000"/>
          </a:p>
          <a:p>
            <a:pPr marL="0" indent="0">
              <a:buNone/>
            </a:pPr>
            <a:r>
              <a:rPr lang="pt-BR" altLang="pt-BR" sz="2000"/>
              <a:t>Segregados da cadeia das gerações?</a:t>
            </a:r>
          </a:p>
        </p:txBody>
      </p:sp>
      <p:pic>
        <p:nvPicPr>
          <p:cNvPr id="19461" name="Picture 6" descr="Ficheiro:Brazil - SP.jpg">
            <a:hlinkClick r:id="rId3"/>
            <a:extLst>
              <a:ext uri="{FF2B5EF4-FFF2-40B4-BE49-F238E27FC236}">
                <a16:creationId xmlns:a16="http://schemas.microsoft.com/office/drawing/2014/main" id="{C94A11AE-8923-47CB-8519-8A1C4528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71476"/>
            <a:ext cx="80645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B4830BD-7FA9-40D6-A8DB-742E5E19D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b="1">
                <a:solidFill>
                  <a:srgbClr val="FFFFFF"/>
                </a:solidFill>
              </a:rPr>
              <a:t>Um desafio</a:t>
            </a:r>
            <a:r>
              <a:rPr lang="pt-BR" altLang="pt-BR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013B04B1-CF7F-426B-A09B-18E8BE652ED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altLang="pt-BR" sz="1700"/>
          </a:p>
          <a:p>
            <a:pPr marL="0" indent="0">
              <a:buNone/>
            </a:pPr>
            <a:endParaRPr lang="pt-BR" altLang="pt-BR" sz="1700"/>
          </a:p>
          <a:p>
            <a:pPr marL="0" indent="0">
              <a:buNone/>
            </a:pPr>
            <a:endParaRPr lang="pt-BR" altLang="pt-BR" sz="1700"/>
          </a:p>
          <a:p>
            <a:pPr marL="0" indent="0">
              <a:buNone/>
            </a:pPr>
            <a:r>
              <a:rPr lang="pt-BR" altLang="pt-BR" sz="1700"/>
              <a:t>Passamos do analfabeto real ao analfabeto globalizado...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7C1FAFA3-3D1F-4B83-A172-68D9CF7968E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endParaRPr lang="pt-BR" altLang="pt-BR" sz="2000"/>
          </a:p>
          <a:p>
            <a:pPr>
              <a:buFont typeface="Wingdings" panose="05000000000000000000" pitchFamily="2" charset="2"/>
              <a:buNone/>
            </a:pPr>
            <a:endParaRPr lang="pt-BR" altLang="pt-BR" sz="2000"/>
          </a:p>
          <a:p>
            <a:pPr>
              <a:buFont typeface="Wingdings" panose="05000000000000000000" pitchFamily="2" charset="2"/>
              <a:buNone/>
            </a:pPr>
            <a:endParaRPr lang="pt-BR" altLang="pt-BR" sz="2000"/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000"/>
              <a:t>Como tratá-lo?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19567762-F19F-48A2-B7B2-7B6820DCD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pt-BR" altLang="pt-BR" sz="4000">
                <a:solidFill>
                  <a:srgbClr val="FFFFFF"/>
                </a:solidFill>
              </a:rPr>
              <a:t>Há uma opção a ser tomada:</a:t>
            </a:r>
          </a:p>
        </p:txBody>
      </p:sp>
      <p:graphicFrame>
        <p:nvGraphicFramePr>
          <p:cNvPr id="48133" name="Rectangle 3">
            <a:extLst>
              <a:ext uri="{FF2B5EF4-FFF2-40B4-BE49-F238E27FC236}">
                <a16:creationId xmlns:a16="http://schemas.microsoft.com/office/drawing/2014/main" id="{7B6E8E38-4949-4E7C-8E6E-0006BED28A67}"/>
              </a:ext>
            </a:extLst>
          </p:cNvPr>
          <p:cNvGraphicFramePr/>
          <p:nvPr/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0178" name="Título 1">
            <a:extLst>
              <a:ext uri="{FF2B5EF4-FFF2-40B4-BE49-F238E27FC236}">
                <a16:creationId xmlns:a16="http://schemas.microsoft.com/office/drawing/2014/main" id="{64D5BDC9-4E83-48EE-A4A7-61C8CB88A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pt-BR" altLang="pt-BR" sz="4000">
                <a:solidFill>
                  <a:srgbClr val="FFFFFF"/>
                </a:solidFill>
              </a:rPr>
              <a:t>Como?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B8599A-53C4-42E1-9352-5F842E1B2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>
              <a:defRPr/>
            </a:pPr>
            <a:endParaRPr lang="pt-BR" sz="2000"/>
          </a:p>
          <a:p>
            <a:pPr marL="0" indent="0">
              <a:buNone/>
              <a:defRPr/>
            </a:pPr>
            <a:endParaRPr lang="pt-BR" sz="2000"/>
          </a:p>
          <a:p>
            <a:pPr marL="0" indent="0">
              <a:buNone/>
              <a:defRPr/>
            </a:pPr>
            <a:endParaRPr lang="pt-BR" sz="2000"/>
          </a:p>
          <a:p>
            <a:pPr marL="0" indent="0">
              <a:buNone/>
              <a:defRPr/>
            </a:pPr>
            <a:r>
              <a:rPr lang="pt-BR" sz="2000"/>
              <a:t>Um exemplo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5B50CD4-7D17-4C93-B217-8663A6A6A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pt-BR" altLang="pt-BR" sz="2800">
                <a:solidFill>
                  <a:schemeClr val="bg1"/>
                </a:solidFill>
              </a:rPr>
              <a:t>Passeando por uma rua, você vê o cartaz: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37D502-7690-4585-84B3-38372E9A2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endParaRPr lang="pt-BR" altLang="pt-BR" sz="20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0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0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pt-BR" altLang="pt-BR" sz="20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000">
                <a:solidFill>
                  <a:schemeClr val="bg1"/>
                </a:solidFill>
              </a:rPr>
              <a:t>(O Estado de S.Paulo, caderno 6, 19 set. 2003)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F5F499D-7EFB-4B39-BE73-C6042DD6451A}"/>
              </a:ext>
            </a:extLst>
          </p:cNvPr>
          <p:cNvGraphicFramePr>
            <a:graphicFrameLocks noGrp="1"/>
          </p:cNvGraphicFramePr>
          <p:nvPr/>
        </p:nvGraphicFramePr>
        <p:xfrm>
          <a:off x="5297763" y="1110003"/>
          <a:ext cx="6250769" cy="448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0769">
                  <a:extLst>
                    <a:ext uri="{9D8B030D-6E8A-4147-A177-3AD203B41FA5}">
                      <a16:colId xmlns:a16="http://schemas.microsoft.com/office/drawing/2014/main" val="1476637287"/>
                    </a:ext>
                  </a:extLst>
                </a:gridCol>
              </a:tblGrid>
              <a:tr h="4477127">
                <a:tc>
                  <a:txBody>
                    <a:bodyPr/>
                    <a:lstStyle/>
                    <a:p>
                      <a:endParaRPr lang="pt-BR" sz="2600" dirty="0"/>
                    </a:p>
                    <a:p>
                      <a:r>
                        <a:rPr lang="pt-BR" sz="2600" dirty="0"/>
                        <a:t>PROCURO! </a:t>
                      </a:r>
                    </a:p>
                    <a:p>
                      <a:endParaRPr lang="pt-BR" sz="2600" dirty="0"/>
                    </a:p>
                    <a:p>
                      <a:r>
                        <a:rPr lang="pt-BR" sz="2600" dirty="0"/>
                        <a:t>PERIQUITO AZUL</a:t>
                      </a:r>
                    </a:p>
                    <a:p>
                      <a:r>
                        <a:rPr lang="pt-BR" sz="2600" dirty="0"/>
                        <a:t>ATENDE PELO NOME DE FERNANDO</a:t>
                      </a:r>
                    </a:p>
                    <a:p>
                      <a:r>
                        <a:rPr lang="pt-BR" sz="2600" dirty="0"/>
                        <a:t>Tel.: 3666.9464/9595.7668 </a:t>
                      </a:r>
                    </a:p>
                    <a:p>
                      <a:r>
                        <a:rPr lang="pt-BR" sz="2600" dirty="0"/>
                        <a:t>OBRIGADA, ROSANA</a:t>
                      </a:r>
                    </a:p>
                    <a:p>
                      <a:endParaRPr lang="pt-BR" sz="2600" dirty="0"/>
                    </a:p>
                    <a:p>
                      <a:endParaRPr lang="pt-BR" sz="2600" dirty="0"/>
                    </a:p>
                    <a:p>
                      <a:endParaRPr lang="pt-BR" sz="2600" dirty="0"/>
                    </a:p>
                    <a:p>
                      <a:endParaRPr lang="pt-BR" sz="2600" dirty="0"/>
                    </a:p>
                  </a:txBody>
                  <a:tcPr marL="130149" marR="130149" marT="65075" marB="65075"/>
                </a:tc>
                <a:extLst>
                  <a:ext uri="{0D108BD9-81ED-4DB2-BD59-A6C34878D82A}">
                    <a16:rowId xmlns:a16="http://schemas.microsoft.com/office/drawing/2014/main" val="783649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A221214-00B7-46DD-938C-6DBA1C279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400" b="1"/>
              <a:t>Elementos fundamentais para a composição da narrativa: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0498914-673A-4233-AA09-BC0DE0586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arenR"/>
            </a:pPr>
            <a:r>
              <a:rPr lang="pt-BR" altLang="pt-BR"/>
              <a:t>o conflito girava em torno do desaparecimento de um periquito</a:t>
            </a:r>
          </a:p>
          <a:p>
            <a:pPr marL="609600" indent="-609600">
              <a:buFontTx/>
              <a:buAutoNum type="arabicParenR"/>
            </a:pPr>
            <a:r>
              <a:rPr lang="pt-BR" altLang="pt-BR"/>
              <a:t>a pessoa que assinava o cartaz, Rosana, era a dona do periquito desaparecido </a:t>
            </a:r>
          </a:p>
          <a:p>
            <a:pPr marL="609600" indent="-609600">
              <a:buFontTx/>
              <a:buAutoNum type="arabicParenR"/>
            </a:pPr>
            <a:r>
              <a:rPr lang="pt-BR" altLang="pt-BR"/>
              <a:t>Fernando era o nome do periquito procurado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CDFE4-F2E6-43D5-A520-2A7EA91E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desta parte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A85C58-5BD8-4DE8-B2C8-5C2E4D354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BENVENISTE, Émile. Comunicação Animal e Linguagem Humana. In: </a:t>
            </a:r>
            <a:r>
              <a:rPr lang="pt-BR" sz="1800" i="1" dirty="0"/>
              <a:t>Problemas de Linguística Geral 1</a:t>
            </a:r>
            <a:r>
              <a:rPr lang="pt-BR" sz="1800" dirty="0"/>
              <a:t>. Campinas, SP: Pontes, 2005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CALLIGARIS, C. </a:t>
            </a:r>
            <a:r>
              <a:rPr lang="pt-BR" sz="1800" i="1" dirty="0"/>
              <a:t>A adolescência</a:t>
            </a:r>
            <a:r>
              <a:rPr lang="pt-BR" sz="1800" dirty="0"/>
              <a:t>. São Paulo: </a:t>
            </a:r>
            <a:r>
              <a:rPr lang="pt-BR" sz="1800" dirty="0" err="1"/>
              <a:t>Publifolha</a:t>
            </a:r>
            <a:r>
              <a:rPr lang="pt-BR" sz="1800" dirty="0"/>
              <a:t>, 2000.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DUFOUR, Dany-Robert. </a:t>
            </a:r>
            <a:r>
              <a:rPr lang="pt-BR" sz="1800" i="1" dirty="0"/>
              <a:t>A arte de reduzir as cabeças</a:t>
            </a:r>
            <a:r>
              <a:rPr lang="pt-BR" sz="1800" dirty="0"/>
              <a:t>: sobre a nova servidão na sociedade ultraliberal. Rio de Janeiro: Cia. de Freud, 2005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/>
              <a:t>LACAN, Jacques. (1972). Du discours psychanalytique. In: </a:t>
            </a:r>
            <a:r>
              <a:rPr lang="fr-FR" sz="1800" i="1" dirty="0"/>
              <a:t>Lacan in Itália </a:t>
            </a:r>
            <a:r>
              <a:rPr lang="fr-FR" sz="1800" dirty="0"/>
              <a:t>(pp. 32-55). Milão: La Salamandra, 1978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POLI, Maria Cristina. </a:t>
            </a:r>
            <a:r>
              <a:rPr lang="pt-BR" sz="1800" i="1" dirty="0"/>
              <a:t>Clínica da Exclusão</a:t>
            </a:r>
            <a:r>
              <a:rPr lang="pt-BR" sz="1800" dirty="0"/>
              <a:t>: a construção do fantasma e o sujeito adolescente. São Paulo: Casa do Psicólogo, 2005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RASSIAL, Jean-Jacques. </a:t>
            </a:r>
            <a:r>
              <a:rPr lang="pt-BR" sz="1800" i="1" dirty="0"/>
              <a:t>A Passagem Adolescente</a:t>
            </a:r>
            <a:r>
              <a:rPr lang="pt-BR" sz="1800" dirty="0"/>
              <a:t>: da família ao laço social. Porto Alegre: Artes e Ofícios, 1997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RIOLFI, Claudia Rosa. </a:t>
            </a:r>
            <a:r>
              <a:rPr lang="pt-BR" sz="1800" i="1" dirty="0"/>
              <a:t>A Língua Espraiada</a:t>
            </a:r>
            <a:r>
              <a:rPr lang="pt-BR" sz="1800" dirty="0"/>
              <a:t>. Campinas, SP: Mercado de Letras, 2015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dirty="0"/>
              <a:t>SKINNER, </a:t>
            </a:r>
            <a:r>
              <a:rPr lang="pt-BR" sz="1800" dirty="0" err="1"/>
              <a:t>Burrhus</a:t>
            </a:r>
            <a:r>
              <a:rPr lang="pt-BR" sz="1800" dirty="0"/>
              <a:t> Frederic. </a:t>
            </a:r>
            <a:r>
              <a:rPr lang="pt-BR" sz="1800" i="1" dirty="0"/>
              <a:t>Verbal Learning</a:t>
            </a:r>
            <a:r>
              <a:rPr lang="pt-BR" sz="1800" dirty="0"/>
              <a:t>. Nova Iorque : </a:t>
            </a:r>
            <a:r>
              <a:rPr lang="pt-BR" sz="1800" dirty="0" err="1"/>
              <a:t>Appleton-Century-Crofts</a:t>
            </a:r>
            <a:r>
              <a:rPr lang="pt-BR" sz="1800" dirty="0"/>
              <a:t>, 1957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8864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9" name="Group 3">
            <a:extLst>
              <a:ext uri="{FF2B5EF4-FFF2-40B4-BE49-F238E27FC236}">
                <a16:creationId xmlns:a16="http://schemas.microsoft.com/office/drawing/2014/main" id="{17430708-7A03-4DCA-9AD6-7D2EDCF172B4}"/>
              </a:ext>
            </a:extLst>
          </p:cNvPr>
          <p:cNvGraphicFramePr>
            <a:graphicFrameLocks noGrp="1"/>
          </p:cNvGraphicFramePr>
          <p:nvPr>
            <p:ph type="tbl" idx="4294967295"/>
          </p:nvPr>
        </p:nvGraphicFramePr>
        <p:xfrm>
          <a:off x="3455989" y="196645"/>
          <a:ext cx="8008424" cy="6430299"/>
        </p:xfrm>
        <a:graphic>
          <a:graphicData uri="http://schemas.openxmlformats.org/drawingml/2006/table">
            <a:tbl>
              <a:tblPr/>
              <a:tblGrid>
                <a:gridCol w="64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9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t-B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 estava vindo da escola com os meus</a:t>
                      </a:r>
                      <a:endParaRPr kumimoji="0" lang="pt-BR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colegas e cada um foi inda pela sua ria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 eu fui indo eu e meu colega quando</a:t>
                      </a:r>
                      <a:endParaRPr kumimoji="0" lang="pt-BR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Nos estavamos dicendo uma rua nos vemos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 cartas dizendo uma procuro! periquito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Azul atende pelo nome do Fernando e ligue pelo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pitchFamily="18" charset="0"/>
                        </a:rPr>
                        <a:t>ú</a:t>
                      </a: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mero 3666-9464/9995-768.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 continuamos em frente ai meu amigo 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foi para casa dele.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Quando eu estava chegando em minha casa e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 vir o periquito azul que eu vir no cartas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cs typeface="Times New Roman" pitchFamily="18" charset="0"/>
                        </a:rPr>
                        <a:t>á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atras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eu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pegei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 periquito e voltei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atras</a:t>
                      </a:r>
                      <a:endParaRPr kumimoji="0" lang="pt-BR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 ver o numero no cartas a eu olhei o telefo-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 e liguei para o Fernando e falei e o fernando que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Esta falando ele falou e o fernando e porque eu achei o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3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pt-BR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seu periquito, ai eu falo pra encontrar </a:t>
                      </a:r>
                      <a:r>
                        <a:rPr kumimoji="0" lang="pt-BR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  <a:r>
                        <a:rPr kumimoji="0" lang="pt-BR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onde esta o cartas.</a:t>
                      </a:r>
                      <a:endParaRPr kumimoji="0" lang="pt-BR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144B27F-041B-4739-9D83-915A9BDF3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/>
              <a:t>Aumentar o vocabulário?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D76A08-2233-49EB-BC5C-5C244ED54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t-BR" altLang="pt-BR"/>
          </a:p>
          <a:p>
            <a:pPr algn="ctr"/>
            <a:endParaRPr lang="pt-BR" altLang="pt-BR"/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/>
              <a:t>Atender pelo nome de...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0" name="Título 1">
            <a:extLst>
              <a:ext uri="{FF2B5EF4-FFF2-40B4-BE49-F238E27FC236}">
                <a16:creationId xmlns:a16="http://schemas.microsoft.com/office/drawing/2014/main" id="{58F2C03F-51F7-47ED-81FD-E7234BFBC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pPr eaLnBrk="1" hangingPunct="1"/>
            <a:br>
              <a:rPr lang="pt-BR" altLang="pt-BR">
                <a:solidFill>
                  <a:srgbClr val="FFFFFF"/>
                </a:solidFill>
              </a:rPr>
            </a:br>
            <a:r>
              <a:rPr lang="pt-BR" altLang="pt-BR">
                <a:solidFill>
                  <a:srgbClr val="FFFFFF"/>
                </a:solidFill>
              </a:rPr>
              <a:t>Conclusões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373" name="Espaço Reservado para Conteúdo 2">
            <a:extLst>
              <a:ext uri="{FF2B5EF4-FFF2-40B4-BE49-F238E27FC236}">
                <a16:creationId xmlns:a16="http://schemas.microsoft.com/office/drawing/2014/main" id="{90894CF5-4199-44B1-8A65-51F818404A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455102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A8A9097-BFA7-47CD-9728-904FF5D0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637762"/>
            <a:ext cx="9889797" cy="35749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3 Combinados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035"/>
            <a:ext cx="12191990" cy="2306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1180" y="486650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48CB64-9A48-4520-82B9-7CD4E16C3C1C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786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5">
            <a:extLst>
              <a:ext uri="{FF2B5EF4-FFF2-40B4-BE49-F238E27FC236}">
                <a16:creationId xmlns:a16="http://schemas.microsoft.com/office/drawing/2014/main" id="{387EA255-DB7F-4779-BDE9-62583B237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dirty="0"/>
              <a:t>Recomendação de leitura prévia</a:t>
            </a:r>
          </a:p>
        </p:txBody>
      </p:sp>
      <p:sp>
        <p:nvSpPr>
          <p:cNvPr id="62467" name="Espaço Reservado para Conteúdo 7">
            <a:extLst>
              <a:ext uri="{FF2B5EF4-FFF2-40B4-BE49-F238E27FC236}">
                <a16:creationId xmlns:a16="http://schemas.microsoft.com/office/drawing/2014/main" id="{5D25AF9C-7E40-4D67-81DC-344CB11AE27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r>
              <a:rPr lang="pt-BR" altLang="pt-BR"/>
              <a:t>RIOLFI, Claudia Rosa (et ali). Ensino de Língua Portuguesa. São Paulo: Thomson Learning, 2008. </a:t>
            </a:r>
          </a:p>
        </p:txBody>
      </p:sp>
      <p:sp>
        <p:nvSpPr>
          <p:cNvPr id="62468" name="Espaço Reservado para Conteúdo 1">
            <a:extLst>
              <a:ext uri="{FF2B5EF4-FFF2-40B4-BE49-F238E27FC236}">
                <a16:creationId xmlns:a16="http://schemas.microsoft.com/office/drawing/2014/main" id="{51E8C142-BB72-4D6B-AF3D-F6BF997431C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1C68551-B251-42A2-9817-0D21FA89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73238"/>
            <a:ext cx="47529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442" name="Título 1">
            <a:extLst>
              <a:ext uri="{FF2B5EF4-FFF2-40B4-BE49-F238E27FC236}">
                <a16:creationId xmlns:a16="http://schemas.microsoft.com/office/drawing/2014/main" id="{C36C71D5-826E-49F0-AD7F-651C32ADE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pt-BR" altLang="pt-BR" sz="4000">
                <a:solidFill>
                  <a:srgbClr val="FFFFFF"/>
                </a:solidFill>
              </a:rPr>
              <a:t>Visão panorâmica do curso</a:t>
            </a:r>
          </a:p>
        </p:txBody>
      </p:sp>
      <p:graphicFrame>
        <p:nvGraphicFramePr>
          <p:cNvPr id="61445" name="Espaço Reservado para Conteúdo 2">
            <a:extLst>
              <a:ext uri="{FF2B5EF4-FFF2-40B4-BE49-F238E27FC236}">
                <a16:creationId xmlns:a16="http://schemas.microsoft.com/office/drawing/2014/main" id="{2823E66D-2626-4F1C-A6E7-946690098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373541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F7671-6661-407F-B884-EEEC76DC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25507D-41A1-45F4-9F6F-0C2B583A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Examinemos diários de campo</a:t>
            </a:r>
          </a:p>
        </p:txBody>
      </p:sp>
    </p:spTree>
    <p:extLst>
      <p:ext uri="{BB962C8B-B14F-4D97-AF65-F5344CB8AC3E}">
        <p14:creationId xmlns:p14="http://schemas.microsoft.com/office/powerpoint/2010/main" val="104403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7594DA3-279D-4C53-B58E-5378E6EF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 adolescência é um tempo de espera</a:t>
            </a:r>
            <a:br>
              <a:rPr lang="en-US"/>
            </a:br>
            <a:r>
              <a:rPr lang="en-US"/>
              <a:t>Calligaris (2011)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4E67F8-9537-4A96-9064-04C1DE5A3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Há maturação, mas não há maturidade</a:t>
            </a:r>
          </a:p>
          <a:p>
            <a:pPr marL="0"/>
            <a:r>
              <a:rPr lang="en-US"/>
              <a:t>O adolescente percebe que seu corpo já está maduro</a:t>
            </a:r>
          </a:p>
          <a:p>
            <a:pPr marL="0"/>
            <a:r>
              <a:rPr lang="en-US"/>
              <a:t>Mas vê que este fato não é suficiente para que ele seja independente</a:t>
            </a:r>
          </a:p>
          <a:p>
            <a:pPr marL="0"/>
            <a:r>
              <a:rPr lang="en-US"/>
              <a:t>Ele não é mais nada, nem criança amada, nem adulto reconhecido 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70C9D7A-0D91-435D-AD4C-7291A8714E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790" b="9210"/>
          <a:stretch/>
        </p:blipFill>
        <p:spPr>
          <a:xfrm>
            <a:off x="6848918" y="1771078"/>
            <a:ext cx="4504881" cy="4504881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729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35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A7410E-7656-4D7A-AEC6-2CB813B2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A adolescência é uma espera muito difícil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4416855-D9E0-44D8-A9BF-C16B2F580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9" r="291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553A5B-71D3-4830-B1A6-A12BFEE7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O </a:t>
            </a:r>
            <a:r>
              <a:rPr lang="en-US" sz="2000" dirty="0" err="1">
                <a:solidFill>
                  <a:srgbClr val="FFFFFF"/>
                </a:solidFill>
              </a:rPr>
              <a:t>suicídio</a:t>
            </a:r>
            <a:r>
              <a:rPr lang="en-US" sz="2000" dirty="0">
                <a:solidFill>
                  <a:srgbClr val="FFFFFF"/>
                </a:solidFill>
              </a:rPr>
              <a:t> é a </a:t>
            </a:r>
            <a:r>
              <a:rPr lang="en-US" sz="2000" dirty="0" err="1">
                <a:solidFill>
                  <a:srgbClr val="FFFFFF"/>
                </a:solidFill>
              </a:rPr>
              <a:t>segunda</a:t>
            </a:r>
            <a:r>
              <a:rPr lang="en-US" sz="2000" dirty="0">
                <a:solidFill>
                  <a:srgbClr val="FFFFFF"/>
                </a:solidFill>
              </a:rPr>
              <a:t> principal causa de </a:t>
            </a:r>
            <a:r>
              <a:rPr lang="en-US" sz="2000" dirty="0" err="1">
                <a:solidFill>
                  <a:srgbClr val="FFFFFF"/>
                </a:solidFill>
              </a:rPr>
              <a:t>morte</a:t>
            </a:r>
            <a:r>
              <a:rPr lang="en-US" sz="2000" dirty="0">
                <a:solidFill>
                  <a:srgbClr val="FFFFFF"/>
                </a:solidFill>
              </a:rPr>
              <a:t> entre a </a:t>
            </a:r>
            <a:r>
              <a:rPr lang="en-US" sz="2000" dirty="0" err="1">
                <a:solidFill>
                  <a:srgbClr val="FFFFFF"/>
                </a:solidFill>
              </a:rPr>
              <a:t>faixa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etária</a:t>
            </a:r>
            <a:r>
              <a:rPr lang="en-US" sz="2000" dirty="0">
                <a:solidFill>
                  <a:srgbClr val="FFFFFF"/>
                </a:solidFill>
              </a:rPr>
              <a:t> de 15 a 24 </a:t>
            </a:r>
            <a:r>
              <a:rPr lang="en-US" sz="2000" dirty="0" err="1">
                <a:solidFill>
                  <a:srgbClr val="FFFFFF"/>
                </a:solidFill>
              </a:rPr>
              <a:t>anos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O </a:t>
            </a:r>
            <a:r>
              <a:rPr lang="en-US" sz="2000" dirty="0" err="1">
                <a:solidFill>
                  <a:srgbClr val="FFFFFF"/>
                </a:solidFill>
              </a:rPr>
              <a:t>número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brasileiros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até</a:t>
            </a:r>
            <a:r>
              <a:rPr lang="en-US" sz="2000" dirty="0">
                <a:solidFill>
                  <a:srgbClr val="FFFFFF"/>
                </a:solidFill>
              </a:rPr>
              <a:t> 24 </a:t>
            </a:r>
            <a:r>
              <a:rPr lang="en-US" sz="2000" dirty="0" err="1">
                <a:solidFill>
                  <a:srgbClr val="FFFFFF"/>
                </a:solidFill>
              </a:rPr>
              <a:t>anos</a:t>
            </a:r>
            <a:r>
              <a:rPr lang="en-US" sz="2000" dirty="0">
                <a:solidFill>
                  <a:srgbClr val="FFFFFF"/>
                </a:solidFill>
              </a:rPr>
              <a:t> que </a:t>
            </a:r>
            <a:r>
              <a:rPr lang="en-US" sz="2000" dirty="0" err="1">
                <a:solidFill>
                  <a:srgbClr val="FFFFFF"/>
                </a:solidFill>
              </a:rPr>
              <a:t>desistiu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procurar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emprego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triplicou</a:t>
            </a:r>
            <a:r>
              <a:rPr lang="en-US" sz="2000" dirty="0">
                <a:solidFill>
                  <a:srgbClr val="FFFFFF"/>
                </a:solidFill>
              </a:rPr>
              <a:t> no </a:t>
            </a:r>
            <a:r>
              <a:rPr lang="en-US" sz="2000" dirty="0" err="1">
                <a:solidFill>
                  <a:srgbClr val="FFFFFF"/>
                </a:solidFill>
              </a:rPr>
              <a:t>Brasil</a:t>
            </a:r>
            <a:endParaRPr lang="en-US" sz="20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</a:rPr>
              <a:t>Mais</a:t>
            </a:r>
            <a:r>
              <a:rPr lang="en-US" sz="2000" dirty="0">
                <a:solidFill>
                  <a:srgbClr val="FFFFFF"/>
                </a:solidFill>
              </a:rPr>
              <a:t> de 30 mil </a:t>
            </a:r>
            <a:r>
              <a:rPr lang="en-US" sz="2000" dirty="0" err="1">
                <a:solidFill>
                  <a:srgbClr val="FFFFFF"/>
                </a:solidFill>
              </a:rPr>
              <a:t>jovens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europeus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deram</a:t>
            </a:r>
            <a:r>
              <a:rPr lang="en-US" sz="2000" dirty="0">
                <a:solidFill>
                  <a:srgbClr val="FFFFFF"/>
                </a:solidFill>
              </a:rPr>
              <a:t> entrada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hospitais</a:t>
            </a:r>
            <a:r>
              <a:rPr lang="en-US" sz="2000" dirty="0">
                <a:solidFill>
                  <a:srgbClr val="FFFFFF"/>
                </a:solidFill>
              </a:rPr>
              <a:t> por </a:t>
            </a:r>
            <a:r>
              <a:rPr lang="en-US" sz="2000" dirty="0" err="1">
                <a:solidFill>
                  <a:srgbClr val="FFFFFF"/>
                </a:solidFill>
              </a:rPr>
              <a:t>cocaína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48166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30C0926-562C-4FC8-BAD9-E6F2F15F8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2AB4237-5A2D-4460-81C1-98A4ED3E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 homem como sujeito de linguagem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465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2854</Words>
  <Application>Microsoft Office PowerPoint</Application>
  <PresentationFormat>Widescreen</PresentationFormat>
  <Paragraphs>411</Paragraphs>
  <Slides>66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Verdana</vt:lpstr>
      <vt:lpstr>Wingdings</vt:lpstr>
      <vt:lpstr>Tema do Office</vt:lpstr>
      <vt:lpstr>1_Tema do Office</vt:lpstr>
      <vt:lpstr>Aula 1/15: O aluno real </vt:lpstr>
      <vt:lpstr>Objetivos</vt:lpstr>
      <vt:lpstr>Plano de voo</vt:lpstr>
      <vt:lpstr>Ensinar adolescentes: elementos da subjetividade contemporânea</vt:lpstr>
      <vt:lpstr>Apresentação do PowerPoint</vt:lpstr>
      <vt:lpstr>Referências desta parte da aula</vt:lpstr>
      <vt:lpstr>A adolescência é um tempo de espera Calligaris (2011)</vt:lpstr>
      <vt:lpstr>A adolescência é uma espera muito difícil</vt:lpstr>
      <vt:lpstr>O homem como sujeito de linguagem</vt:lpstr>
      <vt:lpstr>O equívoco da criança</vt:lpstr>
      <vt:lpstr>Uma escolha teórica a ser feita</vt:lpstr>
      <vt:lpstr>De onde esta escolha decorre?</vt:lpstr>
      <vt:lpstr>Um homem não é uma abelha</vt:lpstr>
      <vt:lpstr>As abelhas são exatas, os homens, criativos</vt:lpstr>
      <vt:lpstr>O que diferencia os homens?</vt:lpstr>
      <vt:lpstr>   A adolescência antes do século XXI</vt:lpstr>
      <vt:lpstr>Qual a missão do adolescente?</vt:lpstr>
      <vt:lpstr>A passagem adolescente: da família ao laço social</vt:lpstr>
      <vt:lpstr>Lógica da substituição</vt:lpstr>
      <vt:lpstr>Em caso de problemas: Rebelde sem causa - Ultrage a Rigor</vt:lpstr>
      <vt:lpstr>Com relação à Língua, problemas de norma</vt:lpstr>
      <vt:lpstr>UM EXEMPLO: REDAÇÕES DO ENEM 2008</vt:lpstr>
      <vt:lpstr>Apresentação do PowerPoint</vt:lpstr>
      <vt:lpstr>Alguns exemplos do que Cagliari nomearia como “transcrição fonética”</vt:lpstr>
      <vt:lpstr>Não há razão para pânico!</vt:lpstr>
      <vt:lpstr>A adolescência no século XXI</vt:lpstr>
      <vt:lpstr>Discurso do capitalista Jacques Lacan (1972)</vt:lpstr>
      <vt:lpstr>Dessimbolização (Dufour, 2005)</vt:lpstr>
      <vt:lpstr>Língua espraiada Riolfi (2015)</vt:lpstr>
      <vt:lpstr>Apresentação do PowerPoint</vt:lpstr>
      <vt:lpstr>Dois tipos de adolescentes: o que erra e o que está atordoado </vt:lpstr>
      <vt:lpstr>Processos de significação para além do dicionário</vt:lpstr>
      <vt:lpstr>Dificuldade pedagógica muito atual</vt:lpstr>
      <vt:lpstr>RESUMO DA ÓPERA:</vt:lpstr>
      <vt:lpstr>Apresentação do PowerPoint</vt:lpstr>
      <vt:lpstr>Narrar a própria vida Poli (2005)</vt:lpstr>
      <vt:lpstr>Apresentação do PowerPoint</vt:lpstr>
      <vt:lpstr>Da linguagem à língua alvo</vt:lpstr>
      <vt:lpstr>2 Desafios a serem enfrentados por quem deseja se tornar professor de Língua Portuguesa </vt:lpstr>
      <vt:lpstr>Apresentação do PowerPoint</vt:lpstr>
      <vt:lpstr>Caso médico</vt:lpstr>
      <vt:lpstr>Caso jornalístico</vt:lpstr>
      <vt:lpstr>Caso administrativo:</vt:lpstr>
      <vt:lpstr>Caso empresarial 1:</vt:lpstr>
      <vt:lpstr>Caso empresarial 2:</vt:lpstr>
      <vt:lpstr>Apresentação do PowerPoint</vt:lpstr>
      <vt:lpstr>Início do Brasil República  (à partir de 1889):</vt:lpstr>
      <vt:lpstr>Primeira República (1889-1930):</vt:lpstr>
      <vt:lpstr>A ditadura militar, o caráter instrumental do ensino e suas evoluções</vt:lpstr>
      <vt:lpstr>A virada para o novo milênio</vt:lpstr>
      <vt:lpstr>2018: A BNCC </vt:lpstr>
      <vt:lpstr>Na Língua Portuguesa o que mudou?</vt:lpstr>
      <vt:lpstr>E agora? Onde provavelmente você vai lecionar? Na:</vt:lpstr>
      <vt:lpstr>Apresentação do PowerPoint</vt:lpstr>
      <vt:lpstr>Um desafio:</vt:lpstr>
      <vt:lpstr>Há uma opção a ser tomada:</vt:lpstr>
      <vt:lpstr>Como?</vt:lpstr>
      <vt:lpstr>Passeando por uma rua, você vê o cartaz:</vt:lpstr>
      <vt:lpstr>Elementos fundamentais para a composição da narrativa:</vt:lpstr>
      <vt:lpstr>Apresentação do PowerPoint</vt:lpstr>
      <vt:lpstr>Aumentar o vocabulário?</vt:lpstr>
      <vt:lpstr> Conclusões</vt:lpstr>
      <vt:lpstr>3 Combinados</vt:lpstr>
      <vt:lpstr>Recomendação de leitura prévia</vt:lpstr>
      <vt:lpstr>Visão panorâmica do curso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1/15: O aluno real</dc:title>
  <dc:creator>Claudia Riolfi</dc:creator>
  <cp:lastModifiedBy>Claudia Riolfi</cp:lastModifiedBy>
  <cp:revision>1</cp:revision>
  <dcterms:created xsi:type="dcterms:W3CDTF">2020-02-18T13:37:24Z</dcterms:created>
  <dcterms:modified xsi:type="dcterms:W3CDTF">2020-02-18T13:39:53Z</dcterms:modified>
</cp:coreProperties>
</file>