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328899f97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328899f97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328899f97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328899f97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328899f97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328899f9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328899f97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328899f97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328899f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328899f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328899f9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328899f9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328899f9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328899f9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328899f9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328899f9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328899f9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328899f9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328899f9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328899f9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328899f9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328899f9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328899f97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328899f9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Avaliação dos discentes sobre disciplina ATPA I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 de respostas do Formulários Google. Título da pergunta: 10 – Sobre a minha  participação em aula virtual, considero que:. Número de respostas: 12 respostas."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87500"/>
            <a:ext cx="8839200" cy="415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11 – Que avaliação você faz sobre seu aproveitamento nesta disciplina?</a:t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3"/>
          <p:cNvSpPr txBox="1"/>
          <p:nvPr>
            <p:ph idx="1" type="body"/>
          </p:nvPr>
        </p:nvSpPr>
        <p:spPr>
          <a:xfrm>
            <a:off x="311700" y="1152475"/>
            <a:ext cx="8520600" cy="37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Considero que aproveitei bem, embora não tenha conseguido assistir todas as aulas em tempo real. Sempre assisti as gravações. E participei dos desafios propostos.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Essa disciplina foi importante pra introdução dos contextos educomunicativos e foi extremamente estimulante e me fez mais interessada em pesquisar sobre e atuar.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Poderia ser melhor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Excelente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9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Eu aproveitei todo o conteúdo aplicado e participei pouco dos encontros virtuais. Mas me dediquei bastante aos trabalhos e a participação com os materiais da disciplina.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Consegui ler a maioria dos textos (pq sou freelancer e trabalho de casa).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Foi mediana.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Avalie que tive um bom proveito, consegui ler todos os textos e comparecer a grande maioria dos encontros, apesar de não ser tão participativo. As atividades em grupo foram muito proveitosas, apesar das dificuldades em fazê-las a distância.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12 – Que avaliação você faz sobre o que a disciplina proporcionou à formação no curso.</a:t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4"/>
          <p:cNvSpPr txBox="1"/>
          <p:nvPr>
            <p:ph idx="1" type="body"/>
          </p:nvPr>
        </p:nvSpPr>
        <p:spPr>
          <a:xfrm>
            <a:off x="311700" y="863550"/>
            <a:ext cx="8520600" cy="40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Fundamental, ainda maos nesse período complicado. O prodesosor Claudemir transmite bastante tranqüilidade e clareza.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Satisfatório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Excelente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10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Boa.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Eu sou apaixonada por Educomunicação e não é atoa que pedi requerimento de todas as disciplinas na intenção de pedir transferência no final do ano. Apesar de entender como funciona o curso e a dinâmica da área de trabalho, estudar a propaganda do Enem foi muito importante para entender o poder da comunicação e como tudo que nos move como sociedade está ligado as pessoas que comandam a mídia. Isso me deu abertura para entender meu posicionamento como mulher negra com o objetivo de usar a comunicação como forma de transformação da educação e abertura para o questionamento.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Gostei muito das discussões que os textos e aulas trouxeram sobre a necessidade de um senso crítico e da formação humanista das educomunicadoras.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Boa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1016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Acredito que a disciplina tenha um papel importante ao articular e até mesmo aprofundar conhecimentos de outras disciplinas e por permitir que nos habituemos mais sobre o surgimento do curso e até mesmo sobre as possibilidades dentro da universidad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76200" rtl="0" algn="l">
              <a:lnSpc>
                <a:spcPct val="135000"/>
              </a:lnSpc>
              <a:spcBef>
                <a:spcPts val="600"/>
              </a:spcBef>
              <a:spcAft>
                <a:spcPts val="1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Gostaria de dizer algo que não foi contemplado nas perguntas anteriores?</a:t>
            </a:r>
            <a:r>
              <a:rPr lang="pt-BR" sz="9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3 respostas</a:t>
            </a:r>
            <a:endParaRPr/>
          </a:p>
        </p:txBody>
      </p:sp>
      <p:sp>
        <p:nvSpPr>
          <p:cNvPr id="117" name="Google Shape;11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76200" rtl="0" algn="l">
              <a:lnSpc>
                <a:spcPct val="13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215900" rtl="0" algn="l">
              <a:lnSpc>
                <a:spcPct val="142857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Sugiro alternar avaliação individual com grupal (pfv)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2159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Muito obrigada professor e Elena. Eu acredito que estar na universidade é um grande privilégio, principalmente pra pessoas como eu. Termino o semestre muito contemplada.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215900" rtl="0" algn="l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Acho que seria interessante, na próxima disciplina, trabalhar com os alunos (não só em uma aula, mas em várias) a questão da responsabilidade individual e coletiva de se trabalhar em grupo.</a:t>
            </a:r>
            <a:endParaRPr sz="10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 de respostas do Formulários Google. Título da pergunta: 1 - Devido o fato da disciplina ter sido oferecida na modalidade remota, você considera que:. Número de respostas: 12 respostas."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198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 de respostas do Formulários Google. Título da pergunta: 2 – Quanto ao programa do curso, a respeito dos temas propostos e trabalhos,  e a organização em Desafios e Atividades. Número de respostas: 12 respostas."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493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 de respostas do Formulários Google. Título da pergunta: 3 – Sobre a Bibliografia do curso, considero que:. Número de respostas: 12 respostas."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198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 de respostas do Formulários Google. Título da pergunta: 4 – Sobre os Desafios propostos para execução por grupo de alunos, você considera uma estratégia:. Número de respostas: 12 respostas."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493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 de respostas do Formulários Google. Título da pergunta: 5 – Quanto aos instrumentos de avaliação da aprendizagem, (freqüência/participação; Desafios) avalio que foram. Número de respostas: 12 respostas."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493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 de respostas do Formulários Google. Título da pergunta: 7 – Os materiais utilizados durante as aulas (ppt, sites, vídeos, música, livros, Facebook) foram:. Número de respostas: 12 respostas."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198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 de respostas do Formulários Google. Título da pergunta: 8 - Quanto aos encontros virtuais. Número de respostas: 12 respostas."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198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 de respostas do Formulários Google. Título da pergunta: 9 – A leitura que fiz da bibliografia indicada foi. Número de respostas: 12 respostas."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198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