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9" r:id="rId2"/>
    <p:sldId id="294" r:id="rId3"/>
    <p:sldId id="291" r:id="rId4"/>
    <p:sldId id="292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5" r:id="rId22"/>
    <p:sldId id="326" r:id="rId23"/>
    <p:sldId id="327" r:id="rId24"/>
    <p:sldId id="328" r:id="rId25"/>
  </p:sldIdLst>
  <p:sldSz cx="9144000" cy="6858000" type="screen4x3"/>
  <p:notesSz cx="6888163" cy="962342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6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5139CA-FCAB-CA44-9E33-4861BD9192AA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9BF256-4805-AC44-A420-EB74ABA50270}">
      <dgm:prSet phldrT="[Text]"/>
      <dgm:spPr/>
      <dgm:t>
        <a:bodyPr/>
        <a:lstStyle/>
        <a:p>
          <a:r>
            <a:rPr lang="en-US" b="1" dirty="0" err="1" smtClean="0"/>
            <a:t>Conclusão</a:t>
          </a:r>
          <a:r>
            <a:rPr lang="en-US" b="1" dirty="0" smtClean="0"/>
            <a:t> Principal</a:t>
          </a:r>
          <a:endParaRPr lang="en-US" b="1" dirty="0"/>
        </a:p>
      </dgm:t>
    </dgm:pt>
    <dgm:pt modelId="{E06835BA-3EE5-114E-9E01-33A77A90E4BE}" type="parTrans" cxnId="{9E3CFC2F-0E28-724A-BAF9-E903BE7BCAA7}">
      <dgm:prSet/>
      <dgm:spPr/>
      <dgm:t>
        <a:bodyPr/>
        <a:lstStyle/>
        <a:p>
          <a:endParaRPr lang="en-US"/>
        </a:p>
      </dgm:t>
    </dgm:pt>
    <dgm:pt modelId="{F1255F0B-0968-2E4A-826E-A74621913DCA}" type="sibTrans" cxnId="{9E3CFC2F-0E28-724A-BAF9-E903BE7BCAA7}">
      <dgm:prSet/>
      <dgm:spPr/>
      <dgm:t>
        <a:bodyPr/>
        <a:lstStyle/>
        <a:p>
          <a:endParaRPr lang="en-US"/>
        </a:p>
      </dgm:t>
    </dgm:pt>
    <dgm:pt modelId="{A39C00AE-466E-7C45-9ECF-D502ADB94DB9}">
      <dgm:prSet phldrT="[Text]"/>
      <dgm:spPr/>
      <dgm:t>
        <a:bodyPr/>
        <a:lstStyle/>
        <a:p>
          <a:r>
            <a:rPr lang="en-US" b="1" dirty="0" err="1" smtClean="0"/>
            <a:t>Conclusão</a:t>
          </a:r>
          <a:r>
            <a:rPr lang="en-US" b="1" dirty="0" smtClean="0"/>
            <a:t> 1</a:t>
          </a:r>
          <a:endParaRPr lang="en-US" b="1" dirty="0"/>
        </a:p>
      </dgm:t>
    </dgm:pt>
    <dgm:pt modelId="{D4B62103-00E3-D941-83A7-2241B4D16746}" type="parTrans" cxnId="{888CE8CB-6BD2-8B4A-9AF5-C44B66E1280D}">
      <dgm:prSet/>
      <dgm:spPr/>
      <dgm:t>
        <a:bodyPr/>
        <a:lstStyle/>
        <a:p>
          <a:endParaRPr lang="en-US"/>
        </a:p>
      </dgm:t>
    </dgm:pt>
    <dgm:pt modelId="{9001FC71-47DB-6049-860D-03DF6727397C}" type="sibTrans" cxnId="{888CE8CB-6BD2-8B4A-9AF5-C44B66E1280D}">
      <dgm:prSet/>
      <dgm:spPr/>
      <dgm:t>
        <a:bodyPr/>
        <a:lstStyle/>
        <a:p>
          <a:endParaRPr lang="en-US"/>
        </a:p>
      </dgm:t>
    </dgm:pt>
    <dgm:pt modelId="{34AE60EE-C71B-8B4E-B240-38E46BB4AEDC}">
      <dgm:prSet phldrT="[Text]"/>
      <dgm:spPr/>
      <dgm:t>
        <a:bodyPr/>
        <a:lstStyle/>
        <a:p>
          <a:r>
            <a:rPr lang="en-US" b="1" dirty="0" smtClean="0"/>
            <a:t>Dados </a:t>
          </a:r>
          <a:r>
            <a:rPr lang="en-US" b="1" dirty="0" err="1" smtClean="0"/>
            <a:t>secundários</a:t>
          </a:r>
          <a:r>
            <a:rPr lang="en-US" b="1" dirty="0" smtClean="0"/>
            <a:t> da </a:t>
          </a:r>
          <a:r>
            <a:rPr lang="en-US" b="1" dirty="0" err="1" smtClean="0"/>
            <a:t>literatura</a:t>
          </a:r>
          <a:endParaRPr lang="en-US" b="1" dirty="0"/>
        </a:p>
      </dgm:t>
    </dgm:pt>
    <dgm:pt modelId="{6B43756B-035D-D743-B1DA-429040853C1C}" type="parTrans" cxnId="{46461262-A65E-DC4C-98DE-374D9547FFB4}">
      <dgm:prSet/>
      <dgm:spPr/>
      <dgm:t>
        <a:bodyPr/>
        <a:lstStyle/>
        <a:p>
          <a:endParaRPr lang="en-US"/>
        </a:p>
      </dgm:t>
    </dgm:pt>
    <dgm:pt modelId="{376C65E7-F213-3347-B9CE-06D3E76B63B4}" type="sibTrans" cxnId="{46461262-A65E-DC4C-98DE-374D9547FFB4}">
      <dgm:prSet/>
      <dgm:spPr/>
      <dgm:t>
        <a:bodyPr/>
        <a:lstStyle/>
        <a:p>
          <a:endParaRPr lang="en-US"/>
        </a:p>
      </dgm:t>
    </dgm:pt>
    <dgm:pt modelId="{FE7709DE-31F1-8B4E-BB72-F869B7A72B81}">
      <dgm:prSet phldrT="[Text]"/>
      <dgm:spPr/>
      <dgm:t>
        <a:bodyPr/>
        <a:lstStyle/>
        <a:p>
          <a:r>
            <a:rPr lang="en-US" b="1" dirty="0" smtClean="0"/>
            <a:t>Dados </a:t>
          </a:r>
          <a:r>
            <a:rPr lang="en-US" b="1" dirty="0" err="1" smtClean="0"/>
            <a:t>primários</a:t>
          </a:r>
          <a:r>
            <a:rPr lang="en-US" b="1" dirty="0" smtClean="0"/>
            <a:t> (ex. Fig 1, </a:t>
          </a:r>
          <a:r>
            <a:rPr lang="en-US" b="1" dirty="0" err="1" smtClean="0"/>
            <a:t>Tabelas</a:t>
          </a:r>
          <a:r>
            <a:rPr lang="en-US" b="1" dirty="0" smtClean="0"/>
            <a:t> 1 e 2)</a:t>
          </a:r>
          <a:endParaRPr lang="en-US" b="1" dirty="0"/>
        </a:p>
      </dgm:t>
    </dgm:pt>
    <dgm:pt modelId="{1CDEA03B-0555-EA41-B34A-449BFC3DBDCC}" type="parTrans" cxnId="{3073BA71-1E1C-8A4A-89BE-F7CEDFAEF86F}">
      <dgm:prSet/>
      <dgm:spPr/>
      <dgm:t>
        <a:bodyPr/>
        <a:lstStyle/>
        <a:p>
          <a:endParaRPr lang="en-US"/>
        </a:p>
      </dgm:t>
    </dgm:pt>
    <dgm:pt modelId="{7A685E5C-1647-DA44-A0E2-2E1D9A595998}" type="sibTrans" cxnId="{3073BA71-1E1C-8A4A-89BE-F7CEDFAEF86F}">
      <dgm:prSet/>
      <dgm:spPr/>
      <dgm:t>
        <a:bodyPr/>
        <a:lstStyle/>
        <a:p>
          <a:endParaRPr lang="en-US"/>
        </a:p>
      </dgm:t>
    </dgm:pt>
    <dgm:pt modelId="{1964DD62-9536-E54A-A5BD-9A939465968A}">
      <dgm:prSet phldrT="[Text]"/>
      <dgm:spPr/>
      <dgm:t>
        <a:bodyPr/>
        <a:lstStyle/>
        <a:p>
          <a:r>
            <a:rPr lang="en-US" b="1" dirty="0" err="1" smtClean="0"/>
            <a:t>Conclusão</a:t>
          </a:r>
          <a:r>
            <a:rPr lang="en-US" b="1" dirty="0" smtClean="0"/>
            <a:t> 2</a:t>
          </a:r>
          <a:endParaRPr lang="en-US" b="1" dirty="0"/>
        </a:p>
      </dgm:t>
    </dgm:pt>
    <dgm:pt modelId="{4E50E9F2-A096-CC43-950F-2BA55F05BE36}" type="parTrans" cxnId="{3D4751D2-87AE-2C4D-BA9B-F77F31B0C4B9}">
      <dgm:prSet/>
      <dgm:spPr/>
      <dgm:t>
        <a:bodyPr/>
        <a:lstStyle/>
        <a:p>
          <a:endParaRPr lang="en-US"/>
        </a:p>
      </dgm:t>
    </dgm:pt>
    <dgm:pt modelId="{90C838E0-181F-A641-B141-56833734AF61}" type="sibTrans" cxnId="{3D4751D2-87AE-2C4D-BA9B-F77F31B0C4B9}">
      <dgm:prSet/>
      <dgm:spPr/>
      <dgm:t>
        <a:bodyPr/>
        <a:lstStyle/>
        <a:p>
          <a:endParaRPr lang="en-US"/>
        </a:p>
      </dgm:t>
    </dgm:pt>
    <dgm:pt modelId="{12E565B8-F365-D84C-975A-20D71CD6E996}">
      <dgm:prSet phldrT="[Text]"/>
      <dgm:spPr/>
      <dgm:t>
        <a:bodyPr/>
        <a:lstStyle/>
        <a:p>
          <a:r>
            <a:rPr lang="en-US" b="1" dirty="0" smtClean="0"/>
            <a:t>Dados </a:t>
          </a:r>
          <a:r>
            <a:rPr lang="en-US" b="1" dirty="0" err="1" smtClean="0"/>
            <a:t>primários</a:t>
          </a:r>
          <a:r>
            <a:rPr lang="en-US" b="1" dirty="0" smtClean="0"/>
            <a:t> (ex. Fig 2, </a:t>
          </a:r>
          <a:r>
            <a:rPr lang="en-US" b="1" dirty="0" err="1" smtClean="0"/>
            <a:t>Tabela</a:t>
          </a:r>
          <a:r>
            <a:rPr lang="en-US" b="1" dirty="0" smtClean="0"/>
            <a:t> 3 e 4)</a:t>
          </a:r>
          <a:endParaRPr lang="en-US" b="1" dirty="0"/>
        </a:p>
      </dgm:t>
    </dgm:pt>
    <dgm:pt modelId="{EBDB663A-F166-734F-A522-DBB26B912C66}" type="parTrans" cxnId="{82A136C0-2F00-214B-B3CA-C1C2AE5750B7}">
      <dgm:prSet/>
      <dgm:spPr/>
      <dgm:t>
        <a:bodyPr/>
        <a:lstStyle/>
        <a:p>
          <a:endParaRPr lang="en-US"/>
        </a:p>
      </dgm:t>
    </dgm:pt>
    <dgm:pt modelId="{799884D5-7D2F-E54F-A7A3-5FE17E8FDC05}" type="sibTrans" cxnId="{82A136C0-2F00-214B-B3CA-C1C2AE5750B7}">
      <dgm:prSet/>
      <dgm:spPr/>
      <dgm:t>
        <a:bodyPr/>
        <a:lstStyle/>
        <a:p>
          <a:endParaRPr lang="en-US"/>
        </a:p>
      </dgm:t>
    </dgm:pt>
    <dgm:pt modelId="{A4CAFA5C-3AF7-634E-8F96-4631524A5DDF}">
      <dgm:prSet/>
      <dgm:spPr/>
      <dgm:t>
        <a:bodyPr/>
        <a:lstStyle/>
        <a:p>
          <a:r>
            <a:rPr lang="en-US" smtClean="0"/>
            <a:t>Livros e Artigos</a:t>
          </a:r>
          <a:endParaRPr lang="en-US" dirty="0"/>
        </a:p>
      </dgm:t>
    </dgm:pt>
    <dgm:pt modelId="{549C64A8-0AED-514C-A150-C54E020190B5}" type="parTrans" cxnId="{00A075B3-A629-B945-B63E-BFE8E482DE3F}">
      <dgm:prSet/>
      <dgm:spPr/>
      <dgm:t>
        <a:bodyPr/>
        <a:lstStyle/>
        <a:p>
          <a:endParaRPr lang="en-US"/>
        </a:p>
      </dgm:t>
    </dgm:pt>
    <dgm:pt modelId="{22975A6B-970E-BC44-94B4-F86ED6ACD5CB}" type="sibTrans" cxnId="{00A075B3-A629-B945-B63E-BFE8E482DE3F}">
      <dgm:prSet/>
      <dgm:spPr/>
      <dgm:t>
        <a:bodyPr/>
        <a:lstStyle/>
        <a:p>
          <a:endParaRPr lang="en-US"/>
        </a:p>
      </dgm:t>
    </dgm:pt>
    <dgm:pt modelId="{592575B7-918A-6441-9DA1-9F3ED41E13C4}">
      <dgm:prSet/>
      <dgm:spPr/>
      <dgm:t>
        <a:bodyPr/>
        <a:lstStyle/>
        <a:p>
          <a:r>
            <a:rPr lang="en-US" dirty="0" err="1" smtClean="0"/>
            <a:t>Métodos</a:t>
          </a:r>
          <a:r>
            <a:rPr lang="en-US" dirty="0" smtClean="0"/>
            <a:t> 1 e 2</a:t>
          </a:r>
          <a:endParaRPr lang="en-US" dirty="0"/>
        </a:p>
      </dgm:t>
    </dgm:pt>
    <dgm:pt modelId="{51878519-7F39-294D-8DBF-1DF61774A673}" type="parTrans" cxnId="{E276EFA5-3D66-4642-8D6A-F10A2ADCE27F}">
      <dgm:prSet/>
      <dgm:spPr/>
      <dgm:t>
        <a:bodyPr/>
        <a:lstStyle/>
        <a:p>
          <a:endParaRPr lang="en-US"/>
        </a:p>
      </dgm:t>
    </dgm:pt>
    <dgm:pt modelId="{3004BA5A-D922-C347-BC6A-58731E898EB8}" type="sibTrans" cxnId="{E276EFA5-3D66-4642-8D6A-F10A2ADCE27F}">
      <dgm:prSet/>
      <dgm:spPr/>
      <dgm:t>
        <a:bodyPr/>
        <a:lstStyle/>
        <a:p>
          <a:endParaRPr lang="en-US"/>
        </a:p>
      </dgm:t>
    </dgm:pt>
    <dgm:pt modelId="{57897689-F4FA-B34C-883C-734929EFF064}">
      <dgm:prSet/>
      <dgm:spPr/>
      <dgm:t>
        <a:bodyPr/>
        <a:lstStyle/>
        <a:p>
          <a:r>
            <a:rPr lang="en-US" dirty="0" err="1" smtClean="0"/>
            <a:t>Métodos</a:t>
          </a:r>
          <a:r>
            <a:rPr lang="en-US" dirty="0" smtClean="0"/>
            <a:t> 2 e 3</a:t>
          </a:r>
          <a:endParaRPr lang="en-US" dirty="0"/>
        </a:p>
      </dgm:t>
    </dgm:pt>
    <dgm:pt modelId="{B5618AE6-D9C3-F948-AF37-70E97BA5278D}" type="parTrans" cxnId="{B603DAC7-F4A4-5E42-90FD-79915C824B72}">
      <dgm:prSet/>
      <dgm:spPr/>
      <dgm:t>
        <a:bodyPr/>
        <a:lstStyle/>
        <a:p>
          <a:endParaRPr lang="en-US"/>
        </a:p>
      </dgm:t>
    </dgm:pt>
    <dgm:pt modelId="{205F9249-E00C-D04D-9252-51F085176D05}" type="sibTrans" cxnId="{B603DAC7-F4A4-5E42-90FD-79915C824B72}">
      <dgm:prSet/>
      <dgm:spPr/>
      <dgm:t>
        <a:bodyPr/>
        <a:lstStyle/>
        <a:p>
          <a:endParaRPr lang="en-US"/>
        </a:p>
      </dgm:t>
    </dgm:pt>
    <dgm:pt modelId="{185913CA-7956-BC4D-8978-2D32937ED740}">
      <dgm:prSet/>
      <dgm:spPr/>
      <dgm:t>
        <a:bodyPr/>
        <a:lstStyle/>
        <a:p>
          <a:r>
            <a:rPr lang="en-US" dirty="0" err="1" smtClean="0"/>
            <a:t>Métodos</a:t>
          </a:r>
          <a:r>
            <a:rPr lang="en-US" dirty="0" smtClean="0"/>
            <a:t> 1 e 4</a:t>
          </a:r>
          <a:endParaRPr lang="en-US" dirty="0"/>
        </a:p>
      </dgm:t>
    </dgm:pt>
    <dgm:pt modelId="{F6A9A8A5-532D-B045-A27F-69F770FB158B}" type="parTrans" cxnId="{7BCC1403-DDF6-6C49-AD8C-503204B9A68B}">
      <dgm:prSet/>
      <dgm:spPr/>
      <dgm:t>
        <a:bodyPr/>
        <a:lstStyle/>
        <a:p>
          <a:endParaRPr lang="en-US"/>
        </a:p>
      </dgm:t>
    </dgm:pt>
    <dgm:pt modelId="{05096CD5-6DA7-DA47-858F-481C7866C326}" type="sibTrans" cxnId="{7BCC1403-DDF6-6C49-AD8C-503204B9A68B}">
      <dgm:prSet/>
      <dgm:spPr/>
      <dgm:t>
        <a:bodyPr/>
        <a:lstStyle/>
        <a:p>
          <a:endParaRPr lang="en-US"/>
        </a:p>
      </dgm:t>
    </dgm:pt>
    <dgm:pt modelId="{1CE1B42A-55B3-804C-9487-01FEA1ECA0C1}" type="pres">
      <dgm:prSet presAssocID="{4F5139CA-FCAB-CA44-9E33-4861BD9192A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2992C75-8AF7-B64F-9B2D-3BFC7608A4FF}" type="pres">
      <dgm:prSet presAssocID="{C99BF256-4805-AC44-A420-EB74ABA50270}" presName="hierRoot1" presStyleCnt="0"/>
      <dgm:spPr/>
    </dgm:pt>
    <dgm:pt modelId="{8377BD77-FCD1-FF4C-A38C-F08C933EBDA5}" type="pres">
      <dgm:prSet presAssocID="{C99BF256-4805-AC44-A420-EB74ABA50270}" presName="composite" presStyleCnt="0"/>
      <dgm:spPr/>
    </dgm:pt>
    <dgm:pt modelId="{ABA8C7E8-25B9-4E40-9405-ADDDC7152049}" type="pres">
      <dgm:prSet presAssocID="{C99BF256-4805-AC44-A420-EB74ABA50270}" presName="background" presStyleLbl="node0" presStyleIdx="0" presStyleCnt="1"/>
      <dgm:spPr>
        <a:noFill/>
      </dgm:spPr>
    </dgm:pt>
    <dgm:pt modelId="{3C25B8F2-752B-5C4E-95BB-FD8883DF0C2D}" type="pres">
      <dgm:prSet presAssocID="{C99BF256-4805-AC44-A420-EB74ABA5027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D0B1C26-8AB8-4545-AC73-1D93F4D06101}" type="pres">
      <dgm:prSet presAssocID="{C99BF256-4805-AC44-A420-EB74ABA50270}" presName="hierChild2" presStyleCnt="0"/>
      <dgm:spPr/>
    </dgm:pt>
    <dgm:pt modelId="{5710852E-522C-FA47-8CC3-538944104CA4}" type="pres">
      <dgm:prSet presAssocID="{D4B62103-00E3-D941-83A7-2241B4D16746}" presName="Name10" presStyleLbl="parChTrans1D2" presStyleIdx="0" presStyleCnt="2"/>
      <dgm:spPr/>
      <dgm:t>
        <a:bodyPr/>
        <a:lstStyle/>
        <a:p>
          <a:endParaRPr lang="pt-BR"/>
        </a:p>
      </dgm:t>
    </dgm:pt>
    <dgm:pt modelId="{FC50979F-A9C3-6247-B887-CB6996A2BFFE}" type="pres">
      <dgm:prSet presAssocID="{A39C00AE-466E-7C45-9ECF-D502ADB94DB9}" presName="hierRoot2" presStyleCnt="0"/>
      <dgm:spPr/>
    </dgm:pt>
    <dgm:pt modelId="{6F6FB2AC-E7A1-844B-A9B3-C4634E2B1221}" type="pres">
      <dgm:prSet presAssocID="{A39C00AE-466E-7C45-9ECF-D502ADB94DB9}" presName="composite2" presStyleCnt="0"/>
      <dgm:spPr/>
    </dgm:pt>
    <dgm:pt modelId="{60E1D8EE-B4BD-FA4A-A140-46B94CC07D65}" type="pres">
      <dgm:prSet presAssocID="{A39C00AE-466E-7C45-9ECF-D502ADB94DB9}" presName="background2" presStyleLbl="node2" presStyleIdx="0" presStyleCnt="2"/>
      <dgm:spPr>
        <a:noFill/>
      </dgm:spPr>
    </dgm:pt>
    <dgm:pt modelId="{AE54CA42-8FCA-EB4E-A5DC-440AAE4AD21D}" type="pres">
      <dgm:prSet presAssocID="{A39C00AE-466E-7C45-9ECF-D502ADB94DB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CEEA56A-E0F7-0640-A5EF-D663B6ABBECA}" type="pres">
      <dgm:prSet presAssocID="{A39C00AE-466E-7C45-9ECF-D502ADB94DB9}" presName="hierChild3" presStyleCnt="0"/>
      <dgm:spPr/>
    </dgm:pt>
    <dgm:pt modelId="{8F699C3D-A83B-B441-9CC8-94D8E2CFD215}" type="pres">
      <dgm:prSet presAssocID="{6B43756B-035D-D743-B1DA-429040853C1C}" presName="Name17" presStyleLbl="parChTrans1D3" presStyleIdx="0" presStyleCnt="3"/>
      <dgm:spPr/>
      <dgm:t>
        <a:bodyPr/>
        <a:lstStyle/>
        <a:p>
          <a:endParaRPr lang="pt-BR"/>
        </a:p>
      </dgm:t>
    </dgm:pt>
    <dgm:pt modelId="{0BCDE7A9-1008-9B44-B134-891A6399C66A}" type="pres">
      <dgm:prSet presAssocID="{34AE60EE-C71B-8B4E-B240-38E46BB4AEDC}" presName="hierRoot3" presStyleCnt="0"/>
      <dgm:spPr/>
    </dgm:pt>
    <dgm:pt modelId="{486487E6-6F31-6E41-A98D-B50405E6F2BC}" type="pres">
      <dgm:prSet presAssocID="{34AE60EE-C71B-8B4E-B240-38E46BB4AEDC}" presName="composite3" presStyleCnt="0"/>
      <dgm:spPr/>
    </dgm:pt>
    <dgm:pt modelId="{AC4C16AE-E39E-0348-AA3B-F217B01F5113}" type="pres">
      <dgm:prSet presAssocID="{34AE60EE-C71B-8B4E-B240-38E46BB4AEDC}" presName="background3" presStyleLbl="node3" presStyleIdx="0" presStyleCnt="3"/>
      <dgm:spPr>
        <a:noFill/>
      </dgm:spPr>
    </dgm:pt>
    <dgm:pt modelId="{F520F8FF-DF2F-B342-822F-24BD884F1F6A}" type="pres">
      <dgm:prSet presAssocID="{34AE60EE-C71B-8B4E-B240-38E46BB4AEDC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4D4DA1-1ED0-DD46-8F09-BFEB39E27B9F}" type="pres">
      <dgm:prSet presAssocID="{34AE60EE-C71B-8B4E-B240-38E46BB4AEDC}" presName="hierChild4" presStyleCnt="0"/>
      <dgm:spPr/>
    </dgm:pt>
    <dgm:pt modelId="{CC4114AC-B0B5-3340-AB8D-14515776A275}" type="pres">
      <dgm:prSet presAssocID="{549C64A8-0AED-514C-A150-C54E020190B5}" presName="Name23" presStyleLbl="parChTrans1D4" presStyleIdx="0" presStyleCnt="4"/>
      <dgm:spPr/>
      <dgm:t>
        <a:bodyPr/>
        <a:lstStyle/>
        <a:p>
          <a:endParaRPr lang="en-US"/>
        </a:p>
      </dgm:t>
    </dgm:pt>
    <dgm:pt modelId="{5CEC295E-44C9-DC4C-B48B-3FEABFC2C243}" type="pres">
      <dgm:prSet presAssocID="{A4CAFA5C-3AF7-634E-8F96-4631524A5DDF}" presName="hierRoot4" presStyleCnt="0"/>
      <dgm:spPr/>
    </dgm:pt>
    <dgm:pt modelId="{9AA4A13A-9A14-2441-ABEC-2A8E7D08A30E}" type="pres">
      <dgm:prSet presAssocID="{A4CAFA5C-3AF7-634E-8F96-4631524A5DDF}" presName="composite4" presStyleCnt="0"/>
      <dgm:spPr/>
    </dgm:pt>
    <dgm:pt modelId="{D66341A3-5887-474A-95DD-889B631C6CE5}" type="pres">
      <dgm:prSet presAssocID="{A4CAFA5C-3AF7-634E-8F96-4631524A5DDF}" presName="background4" presStyleLbl="node4" presStyleIdx="0" presStyleCnt="4"/>
      <dgm:spPr>
        <a:noFill/>
      </dgm:spPr>
      <dgm:t>
        <a:bodyPr/>
        <a:lstStyle/>
        <a:p>
          <a:endParaRPr lang="en-US"/>
        </a:p>
      </dgm:t>
    </dgm:pt>
    <dgm:pt modelId="{3EC04DCB-ED1D-544B-B290-75B25281A582}" type="pres">
      <dgm:prSet presAssocID="{A4CAFA5C-3AF7-634E-8F96-4631524A5DDF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3E3243-0F58-CB45-B03D-E01A38FAD0A8}" type="pres">
      <dgm:prSet presAssocID="{A4CAFA5C-3AF7-634E-8F96-4631524A5DDF}" presName="hierChild5" presStyleCnt="0"/>
      <dgm:spPr/>
    </dgm:pt>
    <dgm:pt modelId="{1AF08BEF-B6E1-454E-BAC0-583E804B70B3}" type="pres">
      <dgm:prSet presAssocID="{1CDEA03B-0555-EA41-B34A-449BFC3DBDCC}" presName="Name17" presStyleLbl="parChTrans1D3" presStyleIdx="1" presStyleCnt="3"/>
      <dgm:spPr/>
      <dgm:t>
        <a:bodyPr/>
        <a:lstStyle/>
        <a:p>
          <a:endParaRPr lang="pt-BR"/>
        </a:p>
      </dgm:t>
    </dgm:pt>
    <dgm:pt modelId="{7815E701-58D9-E444-B519-3B0568795F5B}" type="pres">
      <dgm:prSet presAssocID="{FE7709DE-31F1-8B4E-BB72-F869B7A72B81}" presName="hierRoot3" presStyleCnt="0"/>
      <dgm:spPr/>
    </dgm:pt>
    <dgm:pt modelId="{C9E4BDE8-ABBE-F542-85BA-68F986CA2B1E}" type="pres">
      <dgm:prSet presAssocID="{FE7709DE-31F1-8B4E-BB72-F869B7A72B81}" presName="composite3" presStyleCnt="0"/>
      <dgm:spPr/>
    </dgm:pt>
    <dgm:pt modelId="{D592CBCB-BDEE-434D-86D3-EC4281D226A3}" type="pres">
      <dgm:prSet presAssocID="{FE7709DE-31F1-8B4E-BB72-F869B7A72B81}" presName="background3" presStyleLbl="node3" presStyleIdx="1" presStyleCnt="3"/>
      <dgm:spPr>
        <a:noFill/>
      </dgm:spPr>
    </dgm:pt>
    <dgm:pt modelId="{DE4BD059-83AD-6C49-B17F-44D17BF00D60}" type="pres">
      <dgm:prSet presAssocID="{FE7709DE-31F1-8B4E-BB72-F869B7A72B81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1B56CF-CBF1-DD48-B815-9146D8B0F891}" type="pres">
      <dgm:prSet presAssocID="{FE7709DE-31F1-8B4E-BB72-F869B7A72B81}" presName="hierChild4" presStyleCnt="0"/>
      <dgm:spPr/>
    </dgm:pt>
    <dgm:pt modelId="{FC8B12FA-8684-C44B-AEAD-648D053B90AC}" type="pres">
      <dgm:prSet presAssocID="{51878519-7F39-294D-8DBF-1DF61774A673}" presName="Name23" presStyleLbl="parChTrans1D4" presStyleIdx="1" presStyleCnt="4"/>
      <dgm:spPr/>
      <dgm:t>
        <a:bodyPr/>
        <a:lstStyle/>
        <a:p>
          <a:endParaRPr lang="en-US"/>
        </a:p>
      </dgm:t>
    </dgm:pt>
    <dgm:pt modelId="{C82F7088-AB32-1A43-B3EE-DFA722AA7B6A}" type="pres">
      <dgm:prSet presAssocID="{592575B7-918A-6441-9DA1-9F3ED41E13C4}" presName="hierRoot4" presStyleCnt="0"/>
      <dgm:spPr/>
    </dgm:pt>
    <dgm:pt modelId="{A283E1D8-5AFE-5748-8502-8990C641620D}" type="pres">
      <dgm:prSet presAssocID="{592575B7-918A-6441-9DA1-9F3ED41E13C4}" presName="composite4" presStyleCnt="0"/>
      <dgm:spPr/>
    </dgm:pt>
    <dgm:pt modelId="{83D42FAC-75DB-6B4D-9266-75FC6860CF15}" type="pres">
      <dgm:prSet presAssocID="{592575B7-918A-6441-9DA1-9F3ED41E13C4}" presName="background4" presStyleLbl="node4" presStyleIdx="1" presStyleCnt="4"/>
      <dgm:spPr>
        <a:noFill/>
      </dgm:spPr>
      <dgm:t>
        <a:bodyPr/>
        <a:lstStyle/>
        <a:p>
          <a:endParaRPr lang="en-US"/>
        </a:p>
      </dgm:t>
    </dgm:pt>
    <dgm:pt modelId="{B9AE1ED7-F582-9644-B4B0-EB33F532E2B7}" type="pres">
      <dgm:prSet presAssocID="{592575B7-918A-6441-9DA1-9F3ED41E13C4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2B207B-4671-7341-9FE8-C26178F255F7}" type="pres">
      <dgm:prSet presAssocID="{592575B7-918A-6441-9DA1-9F3ED41E13C4}" presName="hierChild5" presStyleCnt="0"/>
      <dgm:spPr/>
    </dgm:pt>
    <dgm:pt modelId="{300215E5-7A0B-F94A-8C4E-51B462A9EC62}" type="pres">
      <dgm:prSet presAssocID="{B5618AE6-D9C3-F948-AF37-70E97BA5278D}" presName="Name23" presStyleLbl="parChTrans1D4" presStyleIdx="2" presStyleCnt="4"/>
      <dgm:spPr/>
      <dgm:t>
        <a:bodyPr/>
        <a:lstStyle/>
        <a:p>
          <a:endParaRPr lang="en-US"/>
        </a:p>
      </dgm:t>
    </dgm:pt>
    <dgm:pt modelId="{0A819B26-F6CD-A84A-B70A-75FC6EC1E56E}" type="pres">
      <dgm:prSet presAssocID="{57897689-F4FA-B34C-883C-734929EFF064}" presName="hierRoot4" presStyleCnt="0"/>
      <dgm:spPr/>
    </dgm:pt>
    <dgm:pt modelId="{EC3BD0A6-CD91-A14F-B7DD-A5801350FC4A}" type="pres">
      <dgm:prSet presAssocID="{57897689-F4FA-B34C-883C-734929EFF064}" presName="composite4" presStyleCnt="0"/>
      <dgm:spPr/>
    </dgm:pt>
    <dgm:pt modelId="{2B034B81-F5FB-BE45-AF26-8D72CC7ECB93}" type="pres">
      <dgm:prSet presAssocID="{57897689-F4FA-B34C-883C-734929EFF064}" presName="background4" presStyleLbl="node4" presStyleIdx="2" presStyleCnt="4"/>
      <dgm:spPr>
        <a:noFill/>
      </dgm:spPr>
      <dgm:t>
        <a:bodyPr/>
        <a:lstStyle/>
        <a:p>
          <a:endParaRPr lang="en-US"/>
        </a:p>
      </dgm:t>
    </dgm:pt>
    <dgm:pt modelId="{2296D462-56B0-C449-8AEF-03F13FFFD53C}" type="pres">
      <dgm:prSet presAssocID="{57897689-F4FA-B34C-883C-734929EFF064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1D37F8-A84C-5442-A0C1-6E1A862D6346}" type="pres">
      <dgm:prSet presAssocID="{57897689-F4FA-B34C-883C-734929EFF064}" presName="hierChild5" presStyleCnt="0"/>
      <dgm:spPr/>
    </dgm:pt>
    <dgm:pt modelId="{6C610BFE-46B3-BA46-8823-13F2DFDB7D22}" type="pres">
      <dgm:prSet presAssocID="{4E50E9F2-A096-CC43-950F-2BA55F05BE36}" presName="Name10" presStyleLbl="parChTrans1D2" presStyleIdx="1" presStyleCnt="2"/>
      <dgm:spPr/>
      <dgm:t>
        <a:bodyPr/>
        <a:lstStyle/>
        <a:p>
          <a:endParaRPr lang="pt-BR"/>
        </a:p>
      </dgm:t>
    </dgm:pt>
    <dgm:pt modelId="{B8D6461B-0919-E34B-9508-08C48CF64756}" type="pres">
      <dgm:prSet presAssocID="{1964DD62-9536-E54A-A5BD-9A939465968A}" presName="hierRoot2" presStyleCnt="0"/>
      <dgm:spPr/>
    </dgm:pt>
    <dgm:pt modelId="{0C5207B1-954E-AD42-8E3C-716A3F8F7C77}" type="pres">
      <dgm:prSet presAssocID="{1964DD62-9536-E54A-A5BD-9A939465968A}" presName="composite2" presStyleCnt="0"/>
      <dgm:spPr/>
    </dgm:pt>
    <dgm:pt modelId="{484FA5C4-8FC2-2742-BBFD-D924E6D28B5D}" type="pres">
      <dgm:prSet presAssocID="{1964DD62-9536-E54A-A5BD-9A939465968A}" presName="background2" presStyleLbl="node2" presStyleIdx="1" presStyleCnt="2"/>
      <dgm:spPr>
        <a:noFill/>
      </dgm:spPr>
    </dgm:pt>
    <dgm:pt modelId="{82562704-48DC-4E4E-A6A4-2D8D9DCEA9F5}" type="pres">
      <dgm:prSet presAssocID="{1964DD62-9536-E54A-A5BD-9A939465968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42F0244-12B2-9248-87FD-DE59BD5B9F6D}" type="pres">
      <dgm:prSet presAssocID="{1964DD62-9536-E54A-A5BD-9A939465968A}" presName="hierChild3" presStyleCnt="0"/>
      <dgm:spPr/>
    </dgm:pt>
    <dgm:pt modelId="{262861AC-86B6-A148-BD51-AB9A4CB8B101}" type="pres">
      <dgm:prSet presAssocID="{EBDB663A-F166-734F-A522-DBB26B912C66}" presName="Name17" presStyleLbl="parChTrans1D3" presStyleIdx="2" presStyleCnt="3"/>
      <dgm:spPr/>
      <dgm:t>
        <a:bodyPr/>
        <a:lstStyle/>
        <a:p>
          <a:endParaRPr lang="pt-BR"/>
        </a:p>
      </dgm:t>
    </dgm:pt>
    <dgm:pt modelId="{74A93083-7B61-294B-88EE-FB217BF1A749}" type="pres">
      <dgm:prSet presAssocID="{12E565B8-F365-D84C-975A-20D71CD6E996}" presName="hierRoot3" presStyleCnt="0"/>
      <dgm:spPr/>
    </dgm:pt>
    <dgm:pt modelId="{972558EF-7FE6-C34A-BCB6-EFC2AE033572}" type="pres">
      <dgm:prSet presAssocID="{12E565B8-F365-D84C-975A-20D71CD6E996}" presName="composite3" presStyleCnt="0"/>
      <dgm:spPr/>
    </dgm:pt>
    <dgm:pt modelId="{FBB37E26-2456-5545-9F80-1DA18A32B135}" type="pres">
      <dgm:prSet presAssocID="{12E565B8-F365-D84C-975A-20D71CD6E996}" presName="background3" presStyleLbl="node3" presStyleIdx="2" presStyleCnt="3"/>
      <dgm:spPr>
        <a:noFill/>
      </dgm:spPr>
    </dgm:pt>
    <dgm:pt modelId="{2FD727F5-9854-564C-B966-FEDD75A97FD0}" type="pres">
      <dgm:prSet presAssocID="{12E565B8-F365-D84C-975A-20D71CD6E996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47AF2D-59C9-444F-8F4B-721D113C1957}" type="pres">
      <dgm:prSet presAssocID="{12E565B8-F365-D84C-975A-20D71CD6E996}" presName="hierChild4" presStyleCnt="0"/>
      <dgm:spPr/>
    </dgm:pt>
    <dgm:pt modelId="{2F12A3DF-FDD9-7D44-B7B8-7655D9EAA4A0}" type="pres">
      <dgm:prSet presAssocID="{F6A9A8A5-532D-B045-A27F-69F770FB158B}" presName="Name23" presStyleLbl="parChTrans1D4" presStyleIdx="3" presStyleCnt="4"/>
      <dgm:spPr/>
      <dgm:t>
        <a:bodyPr/>
        <a:lstStyle/>
        <a:p>
          <a:endParaRPr lang="en-US"/>
        </a:p>
      </dgm:t>
    </dgm:pt>
    <dgm:pt modelId="{9D79857A-21B9-CD4D-B1CE-75B74559B29D}" type="pres">
      <dgm:prSet presAssocID="{185913CA-7956-BC4D-8978-2D32937ED740}" presName="hierRoot4" presStyleCnt="0"/>
      <dgm:spPr/>
    </dgm:pt>
    <dgm:pt modelId="{C469DEC4-911E-4046-837A-672A6580AF5C}" type="pres">
      <dgm:prSet presAssocID="{185913CA-7956-BC4D-8978-2D32937ED740}" presName="composite4" presStyleCnt="0"/>
      <dgm:spPr/>
    </dgm:pt>
    <dgm:pt modelId="{C385D0D1-38BF-4943-88EB-CCD6E4B4116E}" type="pres">
      <dgm:prSet presAssocID="{185913CA-7956-BC4D-8978-2D32937ED740}" presName="background4" presStyleLbl="node4" presStyleIdx="3" presStyleCnt="4"/>
      <dgm:spPr>
        <a:noFill/>
      </dgm:spPr>
      <dgm:t>
        <a:bodyPr/>
        <a:lstStyle/>
        <a:p>
          <a:endParaRPr lang="en-US"/>
        </a:p>
      </dgm:t>
    </dgm:pt>
    <dgm:pt modelId="{5CB67D17-DEA6-E843-A909-441731B8102C}" type="pres">
      <dgm:prSet presAssocID="{185913CA-7956-BC4D-8978-2D32937ED740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59E1C8-638B-A947-81B2-13D8CB74B226}" type="pres">
      <dgm:prSet presAssocID="{185913CA-7956-BC4D-8978-2D32937ED740}" presName="hierChild5" presStyleCnt="0"/>
      <dgm:spPr/>
    </dgm:pt>
  </dgm:ptLst>
  <dgm:cxnLst>
    <dgm:cxn modelId="{888CE8CB-6BD2-8B4A-9AF5-C44B66E1280D}" srcId="{C99BF256-4805-AC44-A420-EB74ABA50270}" destId="{A39C00AE-466E-7C45-9ECF-D502ADB94DB9}" srcOrd="0" destOrd="0" parTransId="{D4B62103-00E3-D941-83A7-2241B4D16746}" sibTransId="{9001FC71-47DB-6049-860D-03DF6727397C}"/>
    <dgm:cxn modelId="{A5445AC5-736C-BF4C-818C-3E1A29384E2C}" type="presOf" srcId="{4E50E9F2-A096-CC43-950F-2BA55F05BE36}" destId="{6C610BFE-46B3-BA46-8823-13F2DFDB7D22}" srcOrd="0" destOrd="0" presId="urn:microsoft.com/office/officeart/2005/8/layout/hierarchy1"/>
    <dgm:cxn modelId="{0593CDF3-8039-E24D-A029-24899BC657C1}" type="presOf" srcId="{34AE60EE-C71B-8B4E-B240-38E46BB4AEDC}" destId="{F520F8FF-DF2F-B342-822F-24BD884F1F6A}" srcOrd="0" destOrd="0" presId="urn:microsoft.com/office/officeart/2005/8/layout/hierarchy1"/>
    <dgm:cxn modelId="{3D4751D2-87AE-2C4D-BA9B-F77F31B0C4B9}" srcId="{C99BF256-4805-AC44-A420-EB74ABA50270}" destId="{1964DD62-9536-E54A-A5BD-9A939465968A}" srcOrd="1" destOrd="0" parTransId="{4E50E9F2-A096-CC43-950F-2BA55F05BE36}" sibTransId="{90C838E0-181F-A641-B141-56833734AF61}"/>
    <dgm:cxn modelId="{E7DA863C-E96D-D54F-9D90-B46078CC1A2A}" type="presOf" srcId="{EBDB663A-F166-734F-A522-DBB26B912C66}" destId="{262861AC-86B6-A148-BD51-AB9A4CB8B101}" srcOrd="0" destOrd="0" presId="urn:microsoft.com/office/officeart/2005/8/layout/hierarchy1"/>
    <dgm:cxn modelId="{E479089A-C46F-9048-AC5F-B10D5D883DFA}" type="presOf" srcId="{51878519-7F39-294D-8DBF-1DF61774A673}" destId="{FC8B12FA-8684-C44B-AEAD-648D053B90AC}" srcOrd="0" destOrd="0" presId="urn:microsoft.com/office/officeart/2005/8/layout/hierarchy1"/>
    <dgm:cxn modelId="{352DD3DE-A97A-FF49-BB84-2CAA9BCB4071}" type="presOf" srcId="{57897689-F4FA-B34C-883C-734929EFF064}" destId="{2296D462-56B0-C449-8AEF-03F13FFFD53C}" srcOrd="0" destOrd="0" presId="urn:microsoft.com/office/officeart/2005/8/layout/hierarchy1"/>
    <dgm:cxn modelId="{C8C39876-26D9-2841-8F7F-16D29F3BFA7F}" type="presOf" srcId="{B5618AE6-D9C3-F948-AF37-70E97BA5278D}" destId="{300215E5-7A0B-F94A-8C4E-51B462A9EC62}" srcOrd="0" destOrd="0" presId="urn:microsoft.com/office/officeart/2005/8/layout/hierarchy1"/>
    <dgm:cxn modelId="{EE01A0A0-36D4-E341-A0D4-B37B707D803B}" type="presOf" srcId="{D4B62103-00E3-D941-83A7-2241B4D16746}" destId="{5710852E-522C-FA47-8CC3-538944104CA4}" srcOrd="0" destOrd="0" presId="urn:microsoft.com/office/officeart/2005/8/layout/hierarchy1"/>
    <dgm:cxn modelId="{C188F95C-7E58-1B46-8C2F-8E5E62324582}" type="presOf" srcId="{4F5139CA-FCAB-CA44-9E33-4861BD9192AA}" destId="{1CE1B42A-55B3-804C-9487-01FEA1ECA0C1}" srcOrd="0" destOrd="0" presId="urn:microsoft.com/office/officeart/2005/8/layout/hierarchy1"/>
    <dgm:cxn modelId="{219352BB-E9BF-7C46-8FD1-151B735AE868}" type="presOf" srcId="{1964DD62-9536-E54A-A5BD-9A939465968A}" destId="{82562704-48DC-4E4E-A6A4-2D8D9DCEA9F5}" srcOrd="0" destOrd="0" presId="urn:microsoft.com/office/officeart/2005/8/layout/hierarchy1"/>
    <dgm:cxn modelId="{97ABDC17-0BFE-E84C-8D12-D34C049C45D1}" type="presOf" srcId="{1CDEA03B-0555-EA41-B34A-449BFC3DBDCC}" destId="{1AF08BEF-B6E1-454E-BAC0-583E804B70B3}" srcOrd="0" destOrd="0" presId="urn:microsoft.com/office/officeart/2005/8/layout/hierarchy1"/>
    <dgm:cxn modelId="{8B9814D6-DD21-084C-9300-947C132FEC7C}" type="presOf" srcId="{185913CA-7956-BC4D-8978-2D32937ED740}" destId="{5CB67D17-DEA6-E843-A909-441731B8102C}" srcOrd="0" destOrd="0" presId="urn:microsoft.com/office/officeart/2005/8/layout/hierarchy1"/>
    <dgm:cxn modelId="{AA751D15-861E-B74D-A02E-6009F64D746F}" type="presOf" srcId="{592575B7-918A-6441-9DA1-9F3ED41E13C4}" destId="{B9AE1ED7-F582-9644-B4B0-EB33F532E2B7}" srcOrd="0" destOrd="0" presId="urn:microsoft.com/office/officeart/2005/8/layout/hierarchy1"/>
    <dgm:cxn modelId="{B603DAC7-F4A4-5E42-90FD-79915C824B72}" srcId="{FE7709DE-31F1-8B4E-BB72-F869B7A72B81}" destId="{57897689-F4FA-B34C-883C-734929EFF064}" srcOrd="1" destOrd="0" parTransId="{B5618AE6-D9C3-F948-AF37-70E97BA5278D}" sibTransId="{205F9249-E00C-D04D-9252-51F085176D05}"/>
    <dgm:cxn modelId="{82A136C0-2F00-214B-B3CA-C1C2AE5750B7}" srcId="{1964DD62-9536-E54A-A5BD-9A939465968A}" destId="{12E565B8-F365-D84C-975A-20D71CD6E996}" srcOrd="0" destOrd="0" parTransId="{EBDB663A-F166-734F-A522-DBB26B912C66}" sibTransId="{799884D5-7D2F-E54F-A7A3-5FE17E8FDC05}"/>
    <dgm:cxn modelId="{3073BA71-1E1C-8A4A-89BE-F7CEDFAEF86F}" srcId="{A39C00AE-466E-7C45-9ECF-D502ADB94DB9}" destId="{FE7709DE-31F1-8B4E-BB72-F869B7A72B81}" srcOrd="1" destOrd="0" parTransId="{1CDEA03B-0555-EA41-B34A-449BFC3DBDCC}" sibTransId="{7A685E5C-1647-DA44-A0E2-2E1D9A595998}"/>
    <dgm:cxn modelId="{10095C8D-117D-C244-A302-D2430699D03D}" type="presOf" srcId="{A4CAFA5C-3AF7-634E-8F96-4631524A5DDF}" destId="{3EC04DCB-ED1D-544B-B290-75B25281A582}" srcOrd="0" destOrd="0" presId="urn:microsoft.com/office/officeart/2005/8/layout/hierarchy1"/>
    <dgm:cxn modelId="{9E3CFC2F-0E28-724A-BAF9-E903BE7BCAA7}" srcId="{4F5139CA-FCAB-CA44-9E33-4861BD9192AA}" destId="{C99BF256-4805-AC44-A420-EB74ABA50270}" srcOrd="0" destOrd="0" parTransId="{E06835BA-3EE5-114E-9E01-33A77A90E4BE}" sibTransId="{F1255F0B-0968-2E4A-826E-A74621913DCA}"/>
    <dgm:cxn modelId="{7BCC1403-DDF6-6C49-AD8C-503204B9A68B}" srcId="{12E565B8-F365-D84C-975A-20D71CD6E996}" destId="{185913CA-7956-BC4D-8978-2D32937ED740}" srcOrd="0" destOrd="0" parTransId="{F6A9A8A5-532D-B045-A27F-69F770FB158B}" sibTransId="{05096CD5-6DA7-DA47-858F-481C7866C326}"/>
    <dgm:cxn modelId="{27F744BC-AF05-6D4A-8DED-24D6CD2A0ADA}" type="presOf" srcId="{F6A9A8A5-532D-B045-A27F-69F770FB158B}" destId="{2F12A3DF-FDD9-7D44-B7B8-7655D9EAA4A0}" srcOrd="0" destOrd="0" presId="urn:microsoft.com/office/officeart/2005/8/layout/hierarchy1"/>
    <dgm:cxn modelId="{54F2CEBB-021C-0647-81A9-9FFAA19A61F9}" type="presOf" srcId="{6B43756B-035D-D743-B1DA-429040853C1C}" destId="{8F699C3D-A83B-B441-9CC8-94D8E2CFD215}" srcOrd="0" destOrd="0" presId="urn:microsoft.com/office/officeart/2005/8/layout/hierarchy1"/>
    <dgm:cxn modelId="{3A5AA704-E3CE-2240-96D7-A6E34D802B85}" type="presOf" srcId="{A39C00AE-466E-7C45-9ECF-D502ADB94DB9}" destId="{AE54CA42-8FCA-EB4E-A5DC-440AAE4AD21D}" srcOrd="0" destOrd="0" presId="urn:microsoft.com/office/officeart/2005/8/layout/hierarchy1"/>
    <dgm:cxn modelId="{E0C3C5F7-00F2-6C48-8431-2A50E32B31D7}" type="presOf" srcId="{12E565B8-F365-D84C-975A-20D71CD6E996}" destId="{2FD727F5-9854-564C-B966-FEDD75A97FD0}" srcOrd="0" destOrd="0" presId="urn:microsoft.com/office/officeart/2005/8/layout/hierarchy1"/>
    <dgm:cxn modelId="{E276EFA5-3D66-4642-8D6A-F10A2ADCE27F}" srcId="{FE7709DE-31F1-8B4E-BB72-F869B7A72B81}" destId="{592575B7-918A-6441-9DA1-9F3ED41E13C4}" srcOrd="0" destOrd="0" parTransId="{51878519-7F39-294D-8DBF-1DF61774A673}" sibTransId="{3004BA5A-D922-C347-BC6A-58731E898EB8}"/>
    <dgm:cxn modelId="{C95983B1-1F8D-8C43-AD0B-5EF0AECB3C5A}" type="presOf" srcId="{C99BF256-4805-AC44-A420-EB74ABA50270}" destId="{3C25B8F2-752B-5C4E-95BB-FD8883DF0C2D}" srcOrd="0" destOrd="0" presId="urn:microsoft.com/office/officeart/2005/8/layout/hierarchy1"/>
    <dgm:cxn modelId="{46461262-A65E-DC4C-98DE-374D9547FFB4}" srcId="{A39C00AE-466E-7C45-9ECF-D502ADB94DB9}" destId="{34AE60EE-C71B-8B4E-B240-38E46BB4AEDC}" srcOrd="0" destOrd="0" parTransId="{6B43756B-035D-D743-B1DA-429040853C1C}" sibTransId="{376C65E7-F213-3347-B9CE-06D3E76B63B4}"/>
    <dgm:cxn modelId="{396EC1F3-C07A-AC46-96CC-35F706F8DBF7}" type="presOf" srcId="{549C64A8-0AED-514C-A150-C54E020190B5}" destId="{CC4114AC-B0B5-3340-AB8D-14515776A275}" srcOrd="0" destOrd="0" presId="urn:microsoft.com/office/officeart/2005/8/layout/hierarchy1"/>
    <dgm:cxn modelId="{00A075B3-A629-B945-B63E-BFE8E482DE3F}" srcId="{34AE60EE-C71B-8B4E-B240-38E46BB4AEDC}" destId="{A4CAFA5C-3AF7-634E-8F96-4631524A5DDF}" srcOrd="0" destOrd="0" parTransId="{549C64A8-0AED-514C-A150-C54E020190B5}" sibTransId="{22975A6B-970E-BC44-94B4-F86ED6ACD5CB}"/>
    <dgm:cxn modelId="{41A24FC9-330F-BA4C-BBA8-9B4165260B9C}" type="presOf" srcId="{FE7709DE-31F1-8B4E-BB72-F869B7A72B81}" destId="{DE4BD059-83AD-6C49-B17F-44D17BF00D60}" srcOrd="0" destOrd="0" presId="urn:microsoft.com/office/officeart/2005/8/layout/hierarchy1"/>
    <dgm:cxn modelId="{6457E265-20A0-D44B-89FD-AAEE0C8EB5A0}" type="presParOf" srcId="{1CE1B42A-55B3-804C-9487-01FEA1ECA0C1}" destId="{82992C75-8AF7-B64F-9B2D-3BFC7608A4FF}" srcOrd="0" destOrd="0" presId="urn:microsoft.com/office/officeart/2005/8/layout/hierarchy1"/>
    <dgm:cxn modelId="{4D0B48AD-365F-784C-AAB0-07D5B51E98ED}" type="presParOf" srcId="{82992C75-8AF7-B64F-9B2D-3BFC7608A4FF}" destId="{8377BD77-FCD1-FF4C-A38C-F08C933EBDA5}" srcOrd="0" destOrd="0" presId="urn:microsoft.com/office/officeart/2005/8/layout/hierarchy1"/>
    <dgm:cxn modelId="{9B769782-D2DD-AD4A-8813-B407637C1FD3}" type="presParOf" srcId="{8377BD77-FCD1-FF4C-A38C-F08C933EBDA5}" destId="{ABA8C7E8-25B9-4E40-9405-ADDDC7152049}" srcOrd="0" destOrd="0" presId="urn:microsoft.com/office/officeart/2005/8/layout/hierarchy1"/>
    <dgm:cxn modelId="{5622A811-8D45-5A43-A4DF-F88DA4D61BEF}" type="presParOf" srcId="{8377BD77-FCD1-FF4C-A38C-F08C933EBDA5}" destId="{3C25B8F2-752B-5C4E-95BB-FD8883DF0C2D}" srcOrd="1" destOrd="0" presId="urn:microsoft.com/office/officeart/2005/8/layout/hierarchy1"/>
    <dgm:cxn modelId="{C9B15E99-30C9-7F41-A432-37D320C0F917}" type="presParOf" srcId="{82992C75-8AF7-B64F-9B2D-3BFC7608A4FF}" destId="{1D0B1C26-8AB8-4545-AC73-1D93F4D06101}" srcOrd="1" destOrd="0" presId="urn:microsoft.com/office/officeart/2005/8/layout/hierarchy1"/>
    <dgm:cxn modelId="{7F9B2D6D-771F-774F-998C-A5ABD7FAB4AA}" type="presParOf" srcId="{1D0B1C26-8AB8-4545-AC73-1D93F4D06101}" destId="{5710852E-522C-FA47-8CC3-538944104CA4}" srcOrd="0" destOrd="0" presId="urn:microsoft.com/office/officeart/2005/8/layout/hierarchy1"/>
    <dgm:cxn modelId="{7B8FBC8A-1895-DF43-A278-3EDCBF2B17E4}" type="presParOf" srcId="{1D0B1C26-8AB8-4545-AC73-1D93F4D06101}" destId="{FC50979F-A9C3-6247-B887-CB6996A2BFFE}" srcOrd="1" destOrd="0" presId="urn:microsoft.com/office/officeart/2005/8/layout/hierarchy1"/>
    <dgm:cxn modelId="{9301B468-6273-1B4F-AF06-33740F0AADA0}" type="presParOf" srcId="{FC50979F-A9C3-6247-B887-CB6996A2BFFE}" destId="{6F6FB2AC-E7A1-844B-A9B3-C4634E2B1221}" srcOrd="0" destOrd="0" presId="urn:microsoft.com/office/officeart/2005/8/layout/hierarchy1"/>
    <dgm:cxn modelId="{4B9C233B-C3CA-CE4B-931D-6B266A90DABB}" type="presParOf" srcId="{6F6FB2AC-E7A1-844B-A9B3-C4634E2B1221}" destId="{60E1D8EE-B4BD-FA4A-A140-46B94CC07D65}" srcOrd="0" destOrd="0" presId="urn:microsoft.com/office/officeart/2005/8/layout/hierarchy1"/>
    <dgm:cxn modelId="{0DA4F0B2-DDDD-1048-AD44-7BBC3BA59F75}" type="presParOf" srcId="{6F6FB2AC-E7A1-844B-A9B3-C4634E2B1221}" destId="{AE54CA42-8FCA-EB4E-A5DC-440AAE4AD21D}" srcOrd="1" destOrd="0" presId="urn:microsoft.com/office/officeart/2005/8/layout/hierarchy1"/>
    <dgm:cxn modelId="{F0B36241-B4A8-564F-A016-47B2389890F0}" type="presParOf" srcId="{FC50979F-A9C3-6247-B887-CB6996A2BFFE}" destId="{9CEEA56A-E0F7-0640-A5EF-D663B6ABBECA}" srcOrd="1" destOrd="0" presId="urn:microsoft.com/office/officeart/2005/8/layout/hierarchy1"/>
    <dgm:cxn modelId="{74FC57C2-1D74-2946-A15F-5C50C0793212}" type="presParOf" srcId="{9CEEA56A-E0F7-0640-A5EF-D663B6ABBECA}" destId="{8F699C3D-A83B-B441-9CC8-94D8E2CFD215}" srcOrd="0" destOrd="0" presId="urn:microsoft.com/office/officeart/2005/8/layout/hierarchy1"/>
    <dgm:cxn modelId="{07DA50C5-56D1-5549-9E46-BE549CA17189}" type="presParOf" srcId="{9CEEA56A-E0F7-0640-A5EF-D663B6ABBECA}" destId="{0BCDE7A9-1008-9B44-B134-891A6399C66A}" srcOrd="1" destOrd="0" presId="urn:microsoft.com/office/officeart/2005/8/layout/hierarchy1"/>
    <dgm:cxn modelId="{1333D7EE-93F8-4C44-9C52-9D3F29861D3B}" type="presParOf" srcId="{0BCDE7A9-1008-9B44-B134-891A6399C66A}" destId="{486487E6-6F31-6E41-A98D-B50405E6F2BC}" srcOrd="0" destOrd="0" presId="urn:microsoft.com/office/officeart/2005/8/layout/hierarchy1"/>
    <dgm:cxn modelId="{D6BF911E-3DE5-554C-B00E-BB727A459F2C}" type="presParOf" srcId="{486487E6-6F31-6E41-A98D-B50405E6F2BC}" destId="{AC4C16AE-E39E-0348-AA3B-F217B01F5113}" srcOrd="0" destOrd="0" presId="urn:microsoft.com/office/officeart/2005/8/layout/hierarchy1"/>
    <dgm:cxn modelId="{3D6CA472-903A-5643-BB65-6BBAD70B83EC}" type="presParOf" srcId="{486487E6-6F31-6E41-A98D-B50405E6F2BC}" destId="{F520F8FF-DF2F-B342-822F-24BD884F1F6A}" srcOrd="1" destOrd="0" presId="urn:microsoft.com/office/officeart/2005/8/layout/hierarchy1"/>
    <dgm:cxn modelId="{CA72A935-8A5B-B142-8F10-08B28038F827}" type="presParOf" srcId="{0BCDE7A9-1008-9B44-B134-891A6399C66A}" destId="{4D4D4DA1-1ED0-DD46-8F09-BFEB39E27B9F}" srcOrd="1" destOrd="0" presId="urn:microsoft.com/office/officeart/2005/8/layout/hierarchy1"/>
    <dgm:cxn modelId="{BB7DAD7C-83FA-CA4F-9ECE-F067C1788DF7}" type="presParOf" srcId="{4D4D4DA1-1ED0-DD46-8F09-BFEB39E27B9F}" destId="{CC4114AC-B0B5-3340-AB8D-14515776A275}" srcOrd="0" destOrd="0" presId="urn:microsoft.com/office/officeart/2005/8/layout/hierarchy1"/>
    <dgm:cxn modelId="{B7DBE3CF-E655-1540-BE0A-2C5A29B43D45}" type="presParOf" srcId="{4D4D4DA1-1ED0-DD46-8F09-BFEB39E27B9F}" destId="{5CEC295E-44C9-DC4C-B48B-3FEABFC2C243}" srcOrd="1" destOrd="0" presId="urn:microsoft.com/office/officeart/2005/8/layout/hierarchy1"/>
    <dgm:cxn modelId="{1B9FAA08-EDB3-B344-A674-CD52C1E9EAF9}" type="presParOf" srcId="{5CEC295E-44C9-DC4C-B48B-3FEABFC2C243}" destId="{9AA4A13A-9A14-2441-ABEC-2A8E7D08A30E}" srcOrd="0" destOrd="0" presId="urn:microsoft.com/office/officeart/2005/8/layout/hierarchy1"/>
    <dgm:cxn modelId="{8B046FF4-069E-AF4E-858E-805D06C8006A}" type="presParOf" srcId="{9AA4A13A-9A14-2441-ABEC-2A8E7D08A30E}" destId="{D66341A3-5887-474A-95DD-889B631C6CE5}" srcOrd="0" destOrd="0" presId="urn:microsoft.com/office/officeart/2005/8/layout/hierarchy1"/>
    <dgm:cxn modelId="{047FDF3E-065C-3946-9FA3-A413F8461AF6}" type="presParOf" srcId="{9AA4A13A-9A14-2441-ABEC-2A8E7D08A30E}" destId="{3EC04DCB-ED1D-544B-B290-75B25281A582}" srcOrd="1" destOrd="0" presId="urn:microsoft.com/office/officeart/2005/8/layout/hierarchy1"/>
    <dgm:cxn modelId="{373C8747-2639-7E4F-B0C0-6E13BA639BD0}" type="presParOf" srcId="{5CEC295E-44C9-DC4C-B48B-3FEABFC2C243}" destId="{383E3243-0F58-CB45-B03D-E01A38FAD0A8}" srcOrd="1" destOrd="0" presId="urn:microsoft.com/office/officeart/2005/8/layout/hierarchy1"/>
    <dgm:cxn modelId="{76AB667B-A22B-404A-81C4-84DCC76A0BC7}" type="presParOf" srcId="{9CEEA56A-E0F7-0640-A5EF-D663B6ABBECA}" destId="{1AF08BEF-B6E1-454E-BAC0-583E804B70B3}" srcOrd="2" destOrd="0" presId="urn:microsoft.com/office/officeart/2005/8/layout/hierarchy1"/>
    <dgm:cxn modelId="{A4E0F5C1-ED6B-5C4D-9544-407F66AEEF32}" type="presParOf" srcId="{9CEEA56A-E0F7-0640-A5EF-D663B6ABBECA}" destId="{7815E701-58D9-E444-B519-3B0568795F5B}" srcOrd="3" destOrd="0" presId="urn:microsoft.com/office/officeart/2005/8/layout/hierarchy1"/>
    <dgm:cxn modelId="{F8CCEA68-3FC7-074F-9F7C-778B31C70835}" type="presParOf" srcId="{7815E701-58D9-E444-B519-3B0568795F5B}" destId="{C9E4BDE8-ABBE-F542-85BA-68F986CA2B1E}" srcOrd="0" destOrd="0" presId="urn:microsoft.com/office/officeart/2005/8/layout/hierarchy1"/>
    <dgm:cxn modelId="{40A78C34-DF01-C74C-84B0-DA34E55060E4}" type="presParOf" srcId="{C9E4BDE8-ABBE-F542-85BA-68F986CA2B1E}" destId="{D592CBCB-BDEE-434D-86D3-EC4281D226A3}" srcOrd="0" destOrd="0" presId="urn:microsoft.com/office/officeart/2005/8/layout/hierarchy1"/>
    <dgm:cxn modelId="{C769FDCD-130C-C143-9281-D441CEAB0340}" type="presParOf" srcId="{C9E4BDE8-ABBE-F542-85BA-68F986CA2B1E}" destId="{DE4BD059-83AD-6C49-B17F-44D17BF00D60}" srcOrd="1" destOrd="0" presId="urn:microsoft.com/office/officeart/2005/8/layout/hierarchy1"/>
    <dgm:cxn modelId="{33B5BF1E-85E8-394C-8B5B-7A38A42C4CD5}" type="presParOf" srcId="{7815E701-58D9-E444-B519-3B0568795F5B}" destId="{FF1B56CF-CBF1-DD48-B815-9146D8B0F891}" srcOrd="1" destOrd="0" presId="urn:microsoft.com/office/officeart/2005/8/layout/hierarchy1"/>
    <dgm:cxn modelId="{090A4F9D-0525-5144-BFFF-DE81BF6988A7}" type="presParOf" srcId="{FF1B56CF-CBF1-DD48-B815-9146D8B0F891}" destId="{FC8B12FA-8684-C44B-AEAD-648D053B90AC}" srcOrd="0" destOrd="0" presId="urn:microsoft.com/office/officeart/2005/8/layout/hierarchy1"/>
    <dgm:cxn modelId="{9AEA46B7-94F7-E240-8DFC-707F87511963}" type="presParOf" srcId="{FF1B56CF-CBF1-DD48-B815-9146D8B0F891}" destId="{C82F7088-AB32-1A43-B3EE-DFA722AA7B6A}" srcOrd="1" destOrd="0" presId="urn:microsoft.com/office/officeart/2005/8/layout/hierarchy1"/>
    <dgm:cxn modelId="{D75356F1-420E-2547-BA6C-18C14CE2B1FC}" type="presParOf" srcId="{C82F7088-AB32-1A43-B3EE-DFA722AA7B6A}" destId="{A283E1D8-5AFE-5748-8502-8990C641620D}" srcOrd="0" destOrd="0" presId="urn:microsoft.com/office/officeart/2005/8/layout/hierarchy1"/>
    <dgm:cxn modelId="{8A016399-DBE7-8E4A-84C7-40C6B2206B3E}" type="presParOf" srcId="{A283E1D8-5AFE-5748-8502-8990C641620D}" destId="{83D42FAC-75DB-6B4D-9266-75FC6860CF15}" srcOrd="0" destOrd="0" presId="urn:microsoft.com/office/officeart/2005/8/layout/hierarchy1"/>
    <dgm:cxn modelId="{7DCD1A17-9D2D-5346-9ECA-CB4D0ECC5E6C}" type="presParOf" srcId="{A283E1D8-5AFE-5748-8502-8990C641620D}" destId="{B9AE1ED7-F582-9644-B4B0-EB33F532E2B7}" srcOrd="1" destOrd="0" presId="urn:microsoft.com/office/officeart/2005/8/layout/hierarchy1"/>
    <dgm:cxn modelId="{7572A482-61CC-A343-8942-4F861D5773C2}" type="presParOf" srcId="{C82F7088-AB32-1A43-B3EE-DFA722AA7B6A}" destId="{E02B207B-4671-7341-9FE8-C26178F255F7}" srcOrd="1" destOrd="0" presId="urn:microsoft.com/office/officeart/2005/8/layout/hierarchy1"/>
    <dgm:cxn modelId="{4DF5B31C-FFEB-FB4C-BAF5-F756C40525B1}" type="presParOf" srcId="{FF1B56CF-CBF1-DD48-B815-9146D8B0F891}" destId="{300215E5-7A0B-F94A-8C4E-51B462A9EC62}" srcOrd="2" destOrd="0" presId="urn:microsoft.com/office/officeart/2005/8/layout/hierarchy1"/>
    <dgm:cxn modelId="{6F6E686B-D1D4-974E-BA67-D6562796938A}" type="presParOf" srcId="{FF1B56CF-CBF1-DD48-B815-9146D8B0F891}" destId="{0A819B26-F6CD-A84A-B70A-75FC6EC1E56E}" srcOrd="3" destOrd="0" presId="urn:microsoft.com/office/officeart/2005/8/layout/hierarchy1"/>
    <dgm:cxn modelId="{D22E7EB4-C76C-8E49-8757-7E666649C0AB}" type="presParOf" srcId="{0A819B26-F6CD-A84A-B70A-75FC6EC1E56E}" destId="{EC3BD0A6-CD91-A14F-B7DD-A5801350FC4A}" srcOrd="0" destOrd="0" presId="urn:microsoft.com/office/officeart/2005/8/layout/hierarchy1"/>
    <dgm:cxn modelId="{9BE53D65-55AC-344D-9658-EF09D50DD2FF}" type="presParOf" srcId="{EC3BD0A6-CD91-A14F-B7DD-A5801350FC4A}" destId="{2B034B81-F5FB-BE45-AF26-8D72CC7ECB93}" srcOrd="0" destOrd="0" presId="urn:microsoft.com/office/officeart/2005/8/layout/hierarchy1"/>
    <dgm:cxn modelId="{3AFEBE96-92C2-CC44-97C8-044E538C7284}" type="presParOf" srcId="{EC3BD0A6-CD91-A14F-B7DD-A5801350FC4A}" destId="{2296D462-56B0-C449-8AEF-03F13FFFD53C}" srcOrd="1" destOrd="0" presId="urn:microsoft.com/office/officeart/2005/8/layout/hierarchy1"/>
    <dgm:cxn modelId="{30FB2486-1BCC-AF40-8319-D7780705673E}" type="presParOf" srcId="{0A819B26-F6CD-A84A-B70A-75FC6EC1E56E}" destId="{FF1D37F8-A84C-5442-A0C1-6E1A862D6346}" srcOrd="1" destOrd="0" presId="urn:microsoft.com/office/officeart/2005/8/layout/hierarchy1"/>
    <dgm:cxn modelId="{8107E684-3CC3-C140-A47A-8AEF9A752FC8}" type="presParOf" srcId="{1D0B1C26-8AB8-4545-AC73-1D93F4D06101}" destId="{6C610BFE-46B3-BA46-8823-13F2DFDB7D22}" srcOrd="2" destOrd="0" presId="urn:microsoft.com/office/officeart/2005/8/layout/hierarchy1"/>
    <dgm:cxn modelId="{51025DEE-1CC1-F04C-8277-5EF370AAB5EF}" type="presParOf" srcId="{1D0B1C26-8AB8-4545-AC73-1D93F4D06101}" destId="{B8D6461B-0919-E34B-9508-08C48CF64756}" srcOrd="3" destOrd="0" presId="urn:microsoft.com/office/officeart/2005/8/layout/hierarchy1"/>
    <dgm:cxn modelId="{FBF05691-047A-2C4F-AD2E-B4CD643A83C1}" type="presParOf" srcId="{B8D6461B-0919-E34B-9508-08C48CF64756}" destId="{0C5207B1-954E-AD42-8E3C-716A3F8F7C77}" srcOrd="0" destOrd="0" presId="urn:microsoft.com/office/officeart/2005/8/layout/hierarchy1"/>
    <dgm:cxn modelId="{C88396FC-A9DF-BC49-BF4A-86300C28D1C2}" type="presParOf" srcId="{0C5207B1-954E-AD42-8E3C-716A3F8F7C77}" destId="{484FA5C4-8FC2-2742-BBFD-D924E6D28B5D}" srcOrd="0" destOrd="0" presId="urn:microsoft.com/office/officeart/2005/8/layout/hierarchy1"/>
    <dgm:cxn modelId="{5256CD26-B891-884B-B08D-D69302E45A79}" type="presParOf" srcId="{0C5207B1-954E-AD42-8E3C-716A3F8F7C77}" destId="{82562704-48DC-4E4E-A6A4-2D8D9DCEA9F5}" srcOrd="1" destOrd="0" presId="urn:microsoft.com/office/officeart/2005/8/layout/hierarchy1"/>
    <dgm:cxn modelId="{5F615F70-0FE7-8842-B4AC-982B2AA42D73}" type="presParOf" srcId="{B8D6461B-0919-E34B-9508-08C48CF64756}" destId="{842F0244-12B2-9248-87FD-DE59BD5B9F6D}" srcOrd="1" destOrd="0" presId="urn:microsoft.com/office/officeart/2005/8/layout/hierarchy1"/>
    <dgm:cxn modelId="{293BC991-767C-F141-9C13-76C2B09A54B3}" type="presParOf" srcId="{842F0244-12B2-9248-87FD-DE59BD5B9F6D}" destId="{262861AC-86B6-A148-BD51-AB9A4CB8B101}" srcOrd="0" destOrd="0" presId="urn:microsoft.com/office/officeart/2005/8/layout/hierarchy1"/>
    <dgm:cxn modelId="{AE6F94DC-BC1B-FC41-847C-7F07557C61BA}" type="presParOf" srcId="{842F0244-12B2-9248-87FD-DE59BD5B9F6D}" destId="{74A93083-7B61-294B-88EE-FB217BF1A749}" srcOrd="1" destOrd="0" presId="urn:microsoft.com/office/officeart/2005/8/layout/hierarchy1"/>
    <dgm:cxn modelId="{6C2B7188-03F3-EA4B-AB1C-A587BB8DA93D}" type="presParOf" srcId="{74A93083-7B61-294B-88EE-FB217BF1A749}" destId="{972558EF-7FE6-C34A-BCB6-EFC2AE033572}" srcOrd="0" destOrd="0" presId="urn:microsoft.com/office/officeart/2005/8/layout/hierarchy1"/>
    <dgm:cxn modelId="{395DD513-F10B-C54D-8432-ACCE38AD4FBF}" type="presParOf" srcId="{972558EF-7FE6-C34A-BCB6-EFC2AE033572}" destId="{FBB37E26-2456-5545-9F80-1DA18A32B135}" srcOrd="0" destOrd="0" presId="urn:microsoft.com/office/officeart/2005/8/layout/hierarchy1"/>
    <dgm:cxn modelId="{74933D67-132B-8C48-B92C-156DD1522A9F}" type="presParOf" srcId="{972558EF-7FE6-C34A-BCB6-EFC2AE033572}" destId="{2FD727F5-9854-564C-B966-FEDD75A97FD0}" srcOrd="1" destOrd="0" presId="urn:microsoft.com/office/officeart/2005/8/layout/hierarchy1"/>
    <dgm:cxn modelId="{D97D345A-8C5D-7C46-949B-005F642FD2D2}" type="presParOf" srcId="{74A93083-7B61-294B-88EE-FB217BF1A749}" destId="{3A47AF2D-59C9-444F-8F4B-721D113C1957}" srcOrd="1" destOrd="0" presId="urn:microsoft.com/office/officeart/2005/8/layout/hierarchy1"/>
    <dgm:cxn modelId="{A01B9649-B848-824F-83E2-9DEB558357B0}" type="presParOf" srcId="{3A47AF2D-59C9-444F-8F4B-721D113C1957}" destId="{2F12A3DF-FDD9-7D44-B7B8-7655D9EAA4A0}" srcOrd="0" destOrd="0" presId="urn:microsoft.com/office/officeart/2005/8/layout/hierarchy1"/>
    <dgm:cxn modelId="{EB1EB6DE-A2CF-5F4A-9C75-B06BEF1C0D7A}" type="presParOf" srcId="{3A47AF2D-59C9-444F-8F4B-721D113C1957}" destId="{9D79857A-21B9-CD4D-B1CE-75B74559B29D}" srcOrd="1" destOrd="0" presId="urn:microsoft.com/office/officeart/2005/8/layout/hierarchy1"/>
    <dgm:cxn modelId="{F0AE9639-CE32-8E4A-80EA-4653DCF98F8B}" type="presParOf" srcId="{9D79857A-21B9-CD4D-B1CE-75B74559B29D}" destId="{C469DEC4-911E-4046-837A-672A6580AF5C}" srcOrd="0" destOrd="0" presId="urn:microsoft.com/office/officeart/2005/8/layout/hierarchy1"/>
    <dgm:cxn modelId="{8FB99F75-289A-2948-BE13-893AC1761149}" type="presParOf" srcId="{C469DEC4-911E-4046-837A-672A6580AF5C}" destId="{C385D0D1-38BF-4943-88EB-CCD6E4B4116E}" srcOrd="0" destOrd="0" presId="urn:microsoft.com/office/officeart/2005/8/layout/hierarchy1"/>
    <dgm:cxn modelId="{EB7F668D-2CF4-EE44-9A48-D38D9AAAEE92}" type="presParOf" srcId="{C469DEC4-911E-4046-837A-672A6580AF5C}" destId="{5CB67D17-DEA6-E843-A909-441731B8102C}" srcOrd="1" destOrd="0" presId="urn:microsoft.com/office/officeart/2005/8/layout/hierarchy1"/>
    <dgm:cxn modelId="{D74BEE44-07A9-794D-B35A-51BFBDA13E8B}" type="presParOf" srcId="{9D79857A-21B9-CD4D-B1CE-75B74559B29D}" destId="{BE59E1C8-638B-A947-81B2-13D8CB74B22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2A3DF-FDD9-7D44-B7B8-7655D9EAA4A0}">
      <dsp:nvSpPr>
        <dsp:cNvPr id="0" name=""/>
        <dsp:cNvSpPr/>
      </dsp:nvSpPr>
      <dsp:spPr>
        <a:xfrm>
          <a:off x="7338509" y="3847843"/>
          <a:ext cx="91440" cy="4496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967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861AC-86B6-A148-BD51-AB9A4CB8B101}">
      <dsp:nvSpPr>
        <dsp:cNvPr id="0" name=""/>
        <dsp:cNvSpPr/>
      </dsp:nvSpPr>
      <dsp:spPr>
        <a:xfrm>
          <a:off x="7338509" y="2416363"/>
          <a:ext cx="91440" cy="4496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967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10BFE-46B3-BA46-8823-13F2DFDB7D22}">
      <dsp:nvSpPr>
        <dsp:cNvPr id="0" name=""/>
        <dsp:cNvSpPr/>
      </dsp:nvSpPr>
      <dsp:spPr>
        <a:xfrm>
          <a:off x="5258270" y="984884"/>
          <a:ext cx="2125959" cy="449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438"/>
              </a:lnTo>
              <a:lnTo>
                <a:pt x="2125959" y="306438"/>
              </a:lnTo>
              <a:lnTo>
                <a:pt x="2125959" y="44967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0215E5-7A0B-F94A-8C4E-51B462A9EC62}">
      <dsp:nvSpPr>
        <dsp:cNvPr id="0" name=""/>
        <dsp:cNvSpPr/>
      </dsp:nvSpPr>
      <dsp:spPr>
        <a:xfrm>
          <a:off x="4549617" y="3847843"/>
          <a:ext cx="944870" cy="449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438"/>
              </a:lnTo>
              <a:lnTo>
                <a:pt x="944870" y="306438"/>
              </a:lnTo>
              <a:lnTo>
                <a:pt x="944870" y="44967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8B12FA-8684-C44B-AEAD-648D053B90AC}">
      <dsp:nvSpPr>
        <dsp:cNvPr id="0" name=""/>
        <dsp:cNvSpPr/>
      </dsp:nvSpPr>
      <dsp:spPr>
        <a:xfrm>
          <a:off x="3604746" y="3847843"/>
          <a:ext cx="944870" cy="449672"/>
        </a:xfrm>
        <a:custGeom>
          <a:avLst/>
          <a:gdLst/>
          <a:ahLst/>
          <a:cxnLst/>
          <a:rect l="0" t="0" r="0" b="0"/>
          <a:pathLst>
            <a:path>
              <a:moveTo>
                <a:pt x="944870" y="0"/>
              </a:moveTo>
              <a:lnTo>
                <a:pt x="944870" y="306438"/>
              </a:lnTo>
              <a:lnTo>
                <a:pt x="0" y="306438"/>
              </a:lnTo>
              <a:lnTo>
                <a:pt x="0" y="44967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08BEF-B6E1-454E-BAC0-583E804B70B3}">
      <dsp:nvSpPr>
        <dsp:cNvPr id="0" name=""/>
        <dsp:cNvSpPr/>
      </dsp:nvSpPr>
      <dsp:spPr>
        <a:xfrm>
          <a:off x="3132310" y="2416363"/>
          <a:ext cx="1417306" cy="449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438"/>
              </a:lnTo>
              <a:lnTo>
                <a:pt x="1417306" y="306438"/>
              </a:lnTo>
              <a:lnTo>
                <a:pt x="1417306" y="44967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114AC-B0B5-3340-AB8D-14515776A275}">
      <dsp:nvSpPr>
        <dsp:cNvPr id="0" name=""/>
        <dsp:cNvSpPr/>
      </dsp:nvSpPr>
      <dsp:spPr>
        <a:xfrm>
          <a:off x="1669284" y="3847843"/>
          <a:ext cx="91440" cy="4496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967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699C3D-A83B-B441-9CC8-94D8E2CFD215}">
      <dsp:nvSpPr>
        <dsp:cNvPr id="0" name=""/>
        <dsp:cNvSpPr/>
      </dsp:nvSpPr>
      <dsp:spPr>
        <a:xfrm>
          <a:off x="1715004" y="2416363"/>
          <a:ext cx="1417306" cy="449672"/>
        </a:xfrm>
        <a:custGeom>
          <a:avLst/>
          <a:gdLst/>
          <a:ahLst/>
          <a:cxnLst/>
          <a:rect l="0" t="0" r="0" b="0"/>
          <a:pathLst>
            <a:path>
              <a:moveTo>
                <a:pt x="1417306" y="0"/>
              </a:moveTo>
              <a:lnTo>
                <a:pt x="1417306" y="306438"/>
              </a:lnTo>
              <a:lnTo>
                <a:pt x="0" y="306438"/>
              </a:lnTo>
              <a:lnTo>
                <a:pt x="0" y="44967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0852E-522C-FA47-8CC3-538944104CA4}">
      <dsp:nvSpPr>
        <dsp:cNvPr id="0" name=""/>
        <dsp:cNvSpPr/>
      </dsp:nvSpPr>
      <dsp:spPr>
        <a:xfrm>
          <a:off x="3132310" y="984884"/>
          <a:ext cx="2125959" cy="449672"/>
        </a:xfrm>
        <a:custGeom>
          <a:avLst/>
          <a:gdLst/>
          <a:ahLst/>
          <a:cxnLst/>
          <a:rect l="0" t="0" r="0" b="0"/>
          <a:pathLst>
            <a:path>
              <a:moveTo>
                <a:pt x="2125959" y="0"/>
              </a:moveTo>
              <a:lnTo>
                <a:pt x="2125959" y="306438"/>
              </a:lnTo>
              <a:lnTo>
                <a:pt x="0" y="306438"/>
              </a:lnTo>
              <a:lnTo>
                <a:pt x="0" y="44967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8C7E8-25B9-4E40-9405-ADDDC7152049}">
      <dsp:nvSpPr>
        <dsp:cNvPr id="0" name=""/>
        <dsp:cNvSpPr/>
      </dsp:nvSpPr>
      <dsp:spPr>
        <a:xfrm>
          <a:off x="4485194" y="3077"/>
          <a:ext cx="1546152" cy="981806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25B8F2-752B-5C4E-95BB-FD8883DF0C2D}">
      <dsp:nvSpPr>
        <dsp:cNvPr id="0" name=""/>
        <dsp:cNvSpPr/>
      </dsp:nvSpPr>
      <dsp:spPr>
        <a:xfrm>
          <a:off x="4656988" y="166282"/>
          <a:ext cx="1546152" cy="981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/>
            <a:t>Conclusão</a:t>
          </a:r>
          <a:r>
            <a:rPr lang="en-US" sz="1500" b="1" kern="1200" dirty="0" smtClean="0"/>
            <a:t> Principal</a:t>
          </a:r>
          <a:endParaRPr lang="en-US" sz="1500" b="1" kern="1200" dirty="0"/>
        </a:p>
      </dsp:txBody>
      <dsp:txXfrm>
        <a:off x="4685744" y="195038"/>
        <a:ext cx="1488640" cy="924294"/>
      </dsp:txXfrm>
    </dsp:sp>
    <dsp:sp modelId="{60E1D8EE-B4BD-FA4A-A140-46B94CC07D65}">
      <dsp:nvSpPr>
        <dsp:cNvPr id="0" name=""/>
        <dsp:cNvSpPr/>
      </dsp:nvSpPr>
      <dsp:spPr>
        <a:xfrm>
          <a:off x="2359234" y="1434556"/>
          <a:ext cx="1546152" cy="981806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54CA42-8FCA-EB4E-A5DC-440AAE4AD21D}">
      <dsp:nvSpPr>
        <dsp:cNvPr id="0" name=""/>
        <dsp:cNvSpPr/>
      </dsp:nvSpPr>
      <dsp:spPr>
        <a:xfrm>
          <a:off x="2531029" y="1597761"/>
          <a:ext cx="1546152" cy="981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/>
            <a:t>Conclusão</a:t>
          </a:r>
          <a:r>
            <a:rPr lang="en-US" sz="1500" b="1" kern="1200" dirty="0" smtClean="0"/>
            <a:t> 1</a:t>
          </a:r>
          <a:endParaRPr lang="en-US" sz="1500" b="1" kern="1200" dirty="0"/>
        </a:p>
      </dsp:txBody>
      <dsp:txXfrm>
        <a:off x="2559785" y="1626517"/>
        <a:ext cx="1488640" cy="924294"/>
      </dsp:txXfrm>
    </dsp:sp>
    <dsp:sp modelId="{AC4C16AE-E39E-0348-AA3B-F217B01F5113}">
      <dsp:nvSpPr>
        <dsp:cNvPr id="0" name=""/>
        <dsp:cNvSpPr/>
      </dsp:nvSpPr>
      <dsp:spPr>
        <a:xfrm>
          <a:off x="941928" y="2866036"/>
          <a:ext cx="1546152" cy="981806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20F8FF-DF2F-B342-822F-24BD884F1F6A}">
      <dsp:nvSpPr>
        <dsp:cNvPr id="0" name=""/>
        <dsp:cNvSpPr/>
      </dsp:nvSpPr>
      <dsp:spPr>
        <a:xfrm>
          <a:off x="1113723" y="3029241"/>
          <a:ext cx="1546152" cy="981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Dados </a:t>
          </a:r>
          <a:r>
            <a:rPr lang="en-US" sz="1500" b="1" kern="1200" dirty="0" err="1" smtClean="0"/>
            <a:t>secundários</a:t>
          </a:r>
          <a:r>
            <a:rPr lang="en-US" sz="1500" b="1" kern="1200" dirty="0" smtClean="0"/>
            <a:t> da </a:t>
          </a:r>
          <a:r>
            <a:rPr lang="en-US" sz="1500" b="1" kern="1200" dirty="0" err="1" smtClean="0"/>
            <a:t>literatura</a:t>
          </a:r>
          <a:endParaRPr lang="en-US" sz="1500" b="1" kern="1200" dirty="0"/>
        </a:p>
      </dsp:txBody>
      <dsp:txXfrm>
        <a:off x="1142479" y="3057997"/>
        <a:ext cx="1488640" cy="924294"/>
      </dsp:txXfrm>
    </dsp:sp>
    <dsp:sp modelId="{D66341A3-5887-474A-95DD-889B631C6CE5}">
      <dsp:nvSpPr>
        <dsp:cNvPr id="0" name=""/>
        <dsp:cNvSpPr/>
      </dsp:nvSpPr>
      <dsp:spPr>
        <a:xfrm>
          <a:off x="941928" y="4297515"/>
          <a:ext cx="1546152" cy="981806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C04DCB-ED1D-544B-B290-75B25281A582}">
      <dsp:nvSpPr>
        <dsp:cNvPr id="0" name=""/>
        <dsp:cNvSpPr/>
      </dsp:nvSpPr>
      <dsp:spPr>
        <a:xfrm>
          <a:off x="1113723" y="4460720"/>
          <a:ext cx="1546152" cy="981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Livros e Artigos</a:t>
          </a:r>
          <a:endParaRPr lang="en-US" sz="1500" kern="1200" dirty="0"/>
        </a:p>
      </dsp:txBody>
      <dsp:txXfrm>
        <a:off x="1142479" y="4489476"/>
        <a:ext cx="1488640" cy="924294"/>
      </dsp:txXfrm>
    </dsp:sp>
    <dsp:sp modelId="{D592CBCB-BDEE-434D-86D3-EC4281D226A3}">
      <dsp:nvSpPr>
        <dsp:cNvPr id="0" name=""/>
        <dsp:cNvSpPr/>
      </dsp:nvSpPr>
      <dsp:spPr>
        <a:xfrm>
          <a:off x="3776540" y="2866036"/>
          <a:ext cx="1546152" cy="981806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4BD059-83AD-6C49-B17F-44D17BF00D60}">
      <dsp:nvSpPr>
        <dsp:cNvPr id="0" name=""/>
        <dsp:cNvSpPr/>
      </dsp:nvSpPr>
      <dsp:spPr>
        <a:xfrm>
          <a:off x="3948335" y="3029241"/>
          <a:ext cx="1546152" cy="981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Dados </a:t>
          </a:r>
          <a:r>
            <a:rPr lang="en-US" sz="1500" b="1" kern="1200" dirty="0" err="1" smtClean="0"/>
            <a:t>primários</a:t>
          </a:r>
          <a:r>
            <a:rPr lang="en-US" sz="1500" b="1" kern="1200" dirty="0" smtClean="0"/>
            <a:t> (ex. Fig 1, </a:t>
          </a:r>
          <a:r>
            <a:rPr lang="en-US" sz="1500" b="1" kern="1200" dirty="0" err="1" smtClean="0"/>
            <a:t>Tabelas</a:t>
          </a:r>
          <a:r>
            <a:rPr lang="en-US" sz="1500" b="1" kern="1200" dirty="0" smtClean="0"/>
            <a:t> 1 e 2)</a:t>
          </a:r>
          <a:endParaRPr lang="en-US" sz="1500" b="1" kern="1200" dirty="0"/>
        </a:p>
      </dsp:txBody>
      <dsp:txXfrm>
        <a:off x="3977091" y="3057997"/>
        <a:ext cx="1488640" cy="924294"/>
      </dsp:txXfrm>
    </dsp:sp>
    <dsp:sp modelId="{83D42FAC-75DB-6B4D-9266-75FC6860CF15}">
      <dsp:nvSpPr>
        <dsp:cNvPr id="0" name=""/>
        <dsp:cNvSpPr/>
      </dsp:nvSpPr>
      <dsp:spPr>
        <a:xfrm>
          <a:off x="2831670" y="4297515"/>
          <a:ext cx="1546152" cy="981806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AE1ED7-F582-9644-B4B0-EB33F532E2B7}">
      <dsp:nvSpPr>
        <dsp:cNvPr id="0" name=""/>
        <dsp:cNvSpPr/>
      </dsp:nvSpPr>
      <dsp:spPr>
        <a:xfrm>
          <a:off x="3003464" y="4460720"/>
          <a:ext cx="1546152" cy="981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Métodos</a:t>
          </a:r>
          <a:r>
            <a:rPr lang="en-US" sz="1500" kern="1200" dirty="0" smtClean="0"/>
            <a:t> 1 e 2</a:t>
          </a:r>
          <a:endParaRPr lang="en-US" sz="1500" kern="1200" dirty="0"/>
        </a:p>
      </dsp:txBody>
      <dsp:txXfrm>
        <a:off x="3032220" y="4489476"/>
        <a:ext cx="1488640" cy="924294"/>
      </dsp:txXfrm>
    </dsp:sp>
    <dsp:sp modelId="{2B034B81-F5FB-BE45-AF26-8D72CC7ECB93}">
      <dsp:nvSpPr>
        <dsp:cNvPr id="0" name=""/>
        <dsp:cNvSpPr/>
      </dsp:nvSpPr>
      <dsp:spPr>
        <a:xfrm>
          <a:off x="4721411" y="4297515"/>
          <a:ext cx="1546152" cy="981806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96D462-56B0-C449-8AEF-03F13FFFD53C}">
      <dsp:nvSpPr>
        <dsp:cNvPr id="0" name=""/>
        <dsp:cNvSpPr/>
      </dsp:nvSpPr>
      <dsp:spPr>
        <a:xfrm>
          <a:off x="4893206" y="4460720"/>
          <a:ext cx="1546152" cy="981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Métodos</a:t>
          </a:r>
          <a:r>
            <a:rPr lang="en-US" sz="1500" kern="1200" dirty="0" smtClean="0"/>
            <a:t> 2 e 3</a:t>
          </a:r>
          <a:endParaRPr lang="en-US" sz="1500" kern="1200" dirty="0"/>
        </a:p>
      </dsp:txBody>
      <dsp:txXfrm>
        <a:off x="4921962" y="4489476"/>
        <a:ext cx="1488640" cy="924294"/>
      </dsp:txXfrm>
    </dsp:sp>
    <dsp:sp modelId="{484FA5C4-8FC2-2742-BBFD-D924E6D28B5D}">
      <dsp:nvSpPr>
        <dsp:cNvPr id="0" name=""/>
        <dsp:cNvSpPr/>
      </dsp:nvSpPr>
      <dsp:spPr>
        <a:xfrm>
          <a:off x="6611153" y="1434556"/>
          <a:ext cx="1546152" cy="981806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562704-48DC-4E4E-A6A4-2D8D9DCEA9F5}">
      <dsp:nvSpPr>
        <dsp:cNvPr id="0" name=""/>
        <dsp:cNvSpPr/>
      </dsp:nvSpPr>
      <dsp:spPr>
        <a:xfrm>
          <a:off x="6782948" y="1597761"/>
          <a:ext cx="1546152" cy="981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/>
            <a:t>Conclusão</a:t>
          </a:r>
          <a:r>
            <a:rPr lang="en-US" sz="1500" b="1" kern="1200" dirty="0" smtClean="0"/>
            <a:t> 2</a:t>
          </a:r>
          <a:endParaRPr lang="en-US" sz="1500" b="1" kern="1200" dirty="0"/>
        </a:p>
      </dsp:txBody>
      <dsp:txXfrm>
        <a:off x="6811704" y="1626517"/>
        <a:ext cx="1488640" cy="924294"/>
      </dsp:txXfrm>
    </dsp:sp>
    <dsp:sp modelId="{FBB37E26-2456-5545-9F80-1DA18A32B135}">
      <dsp:nvSpPr>
        <dsp:cNvPr id="0" name=""/>
        <dsp:cNvSpPr/>
      </dsp:nvSpPr>
      <dsp:spPr>
        <a:xfrm>
          <a:off x="6611153" y="2866036"/>
          <a:ext cx="1546152" cy="981806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D727F5-9854-564C-B966-FEDD75A97FD0}">
      <dsp:nvSpPr>
        <dsp:cNvPr id="0" name=""/>
        <dsp:cNvSpPr/>
      </dsp:nvSpPr>
      <dsp:spPr>
        <a:xfrm>
          <a:off x="6782948" y="3029241"/>
          <a:ext cx="1546152" cy="981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Dados </a:t>
          </a:r>
          <a:r>
            <a:rPr lang="en-US" sz="1500" b="1" kern="1200" dirty="0" err="1" smtClean="0"/>
            <a:t>primários</a:t>
          </a:r>
          <a:r>
            <a:rPr lang="en-US" sz="1500" b="1" kern="1200" dirty="0" smtClean="0"/>
            <a:t> (ex. Fig 2, </a:t>
          </a:r>
          <a:r>
            <a:rPr lang="en-US" sz="1500" b="1" kern="1200" dirty="0" err="1" smtClean="0"/>
            <a:t>Tabela</a:t>
          </a:r>
          <a:r>
            <a:rPr lang="en-US" sz="1500" b="1" kern="1200" dirty="0" smtClean="0"/>
            <a:t> 3 e 4)</a:t>
          </a:r>
          <a:endParaRPr lang="en-US" sz="1500" b="1" kern="1200" dirty="0"/>
        </a:p>
      </dsp:txBody>
      <dsp:txXfrm>
        <a:off x="6811704" y="3057997"/>
        <a:ext cx="1488640" cy="924294"/>
      </dsp:txXfrm>
    </dsp:sp>
    <dsp:sp modelId="{C385D0D1-38BF-4943-88EB-CCD6E4B4116E}">
      <dsp:nvSpPr>
        <dsp:cNvPr id="0" name=""/>
        <dsp:cNvSpPr/>
      </dsp:nvSpPr>
      <dsp:spPr>
        <a:xfrm>
          <a:off x="6611153" y="4297515"/>
          <a:ext cx="1546152" cy="981806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B67D17-DEA6-E843-A909-441731B8102C}">
      <dsp:nvSpPr>
        <dsp:cNvPr id="0" name=""/>
        <dsp:cNvSpPr/>
      </dsp:nvSpPr>
      <dsp:spPr>
        <a:xfrm>
          <a:off x="6782948" y="4460720"/>
          <a:ext cx="1546152" cy="981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Métodos</a:t>
          </a:r>
          <a:r>
            <a:rPr lang="en-US" sz="1500" kern="1200" dirty="0" smtClean="0"/>
            <a:t> 1 e 4</a:t>
          </a:r>
          <a:endParaRPr lang="en-US" sz="1500" kern="1200" dirty="0"/>
        </a:p>
      </dsp:txBody>
      <dsp:txXfrm>
        <a:off x="6811704" y="4489476"/>
        <a:ext cx="1488640" cy="924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9813" y="722313"/>
            <a:ext cx="4808537" cy="3608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570413"/>
            <a:ext cx="5510213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94DDC7-02D0-410F-AA38-AC66976B87E7}" type="slidenum">
              <a:rPr lang="pt-BR" altLang="pt-BR"/>
              <a:pPr/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1101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7B30519-F07B-4C3D-AAE5-540C0BA154B6}" type="slidenum">
              <a:rPr lang="pt-BR" altLang="pt-BR" sz="1200"/>
              <a:pPr eaLnBrk="1" hangingPunct="1"/>
              <a:t>1</a:t>
            </a:fld>
            <a:endParaRPr lang="pt-BR" altLang="pt-BR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45508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97CCAF9-8255-4066-A755-FA9667490823}" type="slidenum">
              <a:rPr lang="pt-BR" altLang="pt-BR" sz="1200">
                <a:latin typeface="Arial" panose="020B0604020202020204" pitchFamily="34" charset="0"/>
              </a:rPr>
              <a:pPr eaLnBrk="1" hangingPunct="1"/>
              <a:t>23</a:t>
            </a:fld>
            <a:endParaRPr lang="pt-BR" altLang="pt-BR" sz="12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566038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CA5C7B3-EC2E-4B0C-9AC0-DA234EA29086}" type="slidenum">
              <a:rPr lang="pt-BR" altLang="pt-BR" sz="1200">
                <a:latin typeface="Arial" panose="020B0604020202020204" pitchFamily="34" charset="0"/>
              </a:rPr>
              <a:pPr eaLnBrk="1" hangingPunct="1"/>
              <a:t>24</a:t>
            </a:fld>
            <a:endParaRPr lang="pt-BR" altLang="pt-BR" sz="1200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290511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B842F32-5909-4861-8DCA-77405FF7624D}" type="slidenum">
              <a:rPr lang="pt-BR" altLang="pt-BR" sz="1200"/>
              <a:pPr eaLnBrk="1" hangingPunct="1"/>
              <a:t>2</a:t>
            </a:fld>
            <a:endParaRPr lang="pt-BR" altLang="pt-BR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3355307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3C9DBA1-CC62-4AD6-B073-4768246CDB11}" type="slidenum">
              <a:rPr lang="pt-BR" altLang="pt-BR" sz="1200"/>
              <a:pPr eaLnBrk="1" hangingPunct="1"/>
              <a:t>3</a:t>
            </a:fld>
            <a:endParaRPr lang="pt-BR" altLang="pt-B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4094007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A741F67-EAE9-4A39-8171-072B403CF3F5}" type="slidenum">
              <a:rPr lang="pt-BR" altLang="pt-BR" sz="1200"/>
              <a:pPr eaLnBrk="1" hangingPunct="1"/>
              <a:t>4</a:t>
            </a:fld>
            <a:endParaRPr lang="pt-BR" altLang="pt-BR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19098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19B024B-A83A-42BF-B152-BBB45FC82A3E}" type="slidenum">
              <a:rPr lang="pt-BR" altLang="pt-BR" sz="1200"/>
              <a:pPr eaLnBrk="1" hangingPunct="1"/>
              <a:t>17</a:t>
            </a:fld>
            <a:endParaRPr lang="pt-BR" altLang="pt-BR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3238896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5D7F067-0930-4167-B165-FA5A3F846691}" type="slidenum">
              <a:rPr lang="pt-BR" altLang="pt-BR" sz="1200">
                <a:latin typeface="Arial" panose="020B0604020202020204" pitchFamily="34" charset="0"/>
              </a:rPr>
              <a:pPr eaLnBrk="1" hangingPunct="1"/>
              <a:t>18</a:t>
            </a:fld>
            <a:endParaRPr lang="pt-BR" altLang="pt-BR" sz="120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434332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5D7F067-0930-4167-B165-FA5A3F846691}" type="slidenum">
              <a:rPr lang="pt-BR" altLang="pt-BR" sz="1200">
                <a:latin typeface="Arial" panose="020B0604020202020204" pitchFamily="34" charset="0"/>
              </a:rPr>
              <a:pPr eaLnBrk="1" hangingPunct="1"/>
              <a:t>19</a:t>
            </a:fld>
            <a:endParaRPr lang="pt-BR" altLang="pt-BR" sz="120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434332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5D7F067-0930-4167-B165-FA5A3F846691}" type="slidenum">
              <a:rPr lang="pt-BR" altLang="pt-BR" sz="1200">
                <a:latin typeface="Arial" panose="020B0604020202020204" pitchFamily="34" charset="0"/>
              </a:rPr>
              <a:pPr eaLnBrk="1" hangingPunct="1"/>
              <a:t>20</a:t>
            </a:fld>
            <a:endParaRPr lang="pt-BR" altLang="pt-BR" sz="120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434332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C3043E5-390A-4A37-B65B-EEF8E6BED404}" type="slidenum">
              <a:rPr lang="pt-BR" altLang="pt-BR" sz="1200">
                <a:latin typeface="Arial" panose="020B0604020202020204" pitchFamily="34" charset="0"/>
              </a:rPr>
              <a:pPr eaLnBrk="1" hangingPunct="1"/>
              <a:t>22</a:t>
            </a:fld>
            <a:endParaRPr lang="pt-BR" altLang="pt-BR" sz="120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471132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31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1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84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868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58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90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30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106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76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67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45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Saúde da Criança no contexto das políticas públicas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2"/>
            <a:endParaRPr lang="pt-BR" altLang="pt-BR" smtClean="0"/>
          </a:p>
          <a:p>
            <a:pPr lvl="2"/>
            <a:endParaRPr lang="pt-BR" altLang="pt-BR" smtClean="0"/>
          </a:p>
          <a:p>
            <a:pPr lvl="2"/>
            <a:endParaRPr lang="pt-BR" altLang="pt-BR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gif"/><Relationship Id="rId5" Type="http://schemas.openxmlformats.org/officeDocument/2006/relationships/image" Target="../media/image4.gif"/><Relationship Id="rId6" Type="http://schemas.openxmlformats.org/officeDocument/2006/relationships/image" Target="../media/image5.gif"/><Relationship Id="rId7" Type="http://schemas.openxmlformats.org/officeDocument/2006/relationships/image" Target="../media/image6.gif"/><Relationship Id="rId8" Type="http://schemas.openxmlformats.org/officeDocument/2006/relationships/image" Target="../media/image7.gif"/><Relationship Id="rId9" Type="http://schemas.openxmlformats.org/officeDocument/2006/relationships/image" Target="../media/image8.gif"/><Relationship Id="rId10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gif"/><Relationship Id="rId5" Type="http://schemas.openxmlformats.org/officeDocument/2006/relationships/image" Target="../media/image4.gif"/><Relationship Id="rId6" Type="http://schemas.openxmlformats.org/officeDocument/2006/relationships/image" Target="../media/image5.gif"/><Relationship Id="rId7" Type="http://schemas.openxmlformats.org/officeDocument/2006/relationships/image" Target="../media/image6.gif"/><Relationship Id="rId8" Type="http://schemas.openxmlformats.org/officeDocument/2006/relationships/image" Target="../media/image7.gif"/><Relationship Id="rId9" Type="http://schemas.openxmlformats.org/officeDocument/2006/relationships/image" Target="../media/image8.gif"/><Relationship Id="rId10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Line 2"/>
          <p:cNvSpPr>
            <a:spLocks noChangeShapeType="1"/>
          </p:cNvSpPr>
          <p:nvPr/>
        </p:nvSpPr>
        <p:spPr bwMode="auto">
          <a:xfrm>
            <a:off x="125413" y="11430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9395" name="Line 3"/>
          <p:cNvSpPr>
            <a:spLocks noChangeShapeType="1"/>
          </p:cNvSpPr>
          <p:nvPr/>
        </p:nvSpPr>
        <p:spPr bwMode="auto">
          <a:xfrm>
            <a:off x="101600" y="66151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62110" y="-963488"/>
            <a:ext cx="811029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None/>
              <a:defRPr/>
            </a:pPr>
            <a:endParaRPr lang="pt-BR" sz="48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l">
              <a:spcBef>
                <a:spcPct val="50000"/>
              </a:spcBef>
              <a:defRPr/>
            </a:pPr>
            <a:r>
              <a:rPr lang="pt-BR" sz="4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pt-BR" sz="48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que são resultados?</a:t>
            </a:r>
            <a:br>
              <a:rPr lang="pt-BR" sz="48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pt-BR" sz="4800" b="1" i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107505" y="1916832"/>
            <a:ext cx="8928992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Ao escrever ciência, a seção de resultados serve para oferecer </a:t>
            </a:r>
            <a:b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</a:t>
            </a:r>
            <a:r>
              <a:rPr lang="pt-BR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ao </a:t>
            </a: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leitor elementos </a:t>
            </a:r>
            <a:r>
              <a:rPr lang="pt-BR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empíricos para uma interpretação</a:t>
            </a: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pt-BR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</a:t>
            </a:r>
            <a:br>
              <a:rPr lang="pt-BR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pt-BR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                                                                  independente do autor</a:t>
            </a:r>
            <a:r>
              <a:rPr lang="pt-BR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.</a:t>
            </a:r>
            <a:endParaRPr lang="pt-BR" b="1" i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107504" y="3389313"/>
            <a:ext cx="89061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Resultados em ciência servem  para que um leitor </a:t>
            </a:r>
            <a: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expert</a:t>
            </a: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b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</a:t>
            </a:r>
            <a:r>
              <a:rPr lang="pt-BR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possa </a:t>
            </a: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compreender o que de há de </a:t>
            </a:r>
            <a:r>
              <a:rPr lang="pt-BR" b="1" u="sng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substancial</a:t>
            </a: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pt-BR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em nosso </a:t>
            </a: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estudo.</a:t>
            </a:r>
            <a:endParaRPr lang="pt-BR" b="1" i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nimBg="1"/>
      <p:bldP spid="59395" grpId="0" animBg="1"/>
      <p:bldP spid="59404" grpId="0"/>
      <p:bldP spid="59405" grpId="0"/>
      <p:bldP spid="5940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657226" y="503239"/>
            <a:ext cx="3700463" cy="5961063"/>
            <a:chOff x="867" y="317"/>
            <a:chExt cx="2331" cy="3755"/>
          </a:xfrm>
        </p:grpSpPr>
        <p:sp>
          <p:nvSpPr>
            <p:cNvPr id="14349" name="Rectangle 3"/>
            <p:cNvSpPr>
              <a:spLocks noChangeArrowheads="1"/>
            </p:cNvSpPr>
            <p:nvPr/>
          </p:nvSpPr>
          <p:spPr bwMode="auto">
            <a:xfrm>
              <a:off x="867" y="317"/>
              <a:ext cx="2331" cy="365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pt-BR" sz="1800">
                <a:latin typeface="Arial" charset="0"/>
              </a:endParaRPr>
            </a:p>
          </p:txBody>
        </p:sp>
        <p:sp>
          <p:nvSpPr>
            <p:cNvPr id="117764" name="Text Box 4"/>
            <p:cNvSpPr txBox="1">
              <a:spLocks noChangeArrowheads="1"/>
            </p:cNvSpPr>
            <p:nvPr/>
          </p:nvSpPr>
          <p:spPr bwMode="auto">
            <a:xfrm>
              <a:off x="1321" y="346"/>
              <a:ext cx="157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pt-BR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Material e Métodos</a:t>
              </a:r>
            </a:p>
          </p:txBody>
        </p:sp>
        <p:sp>
          <p:nvSpPr>
            <p:cNvPr id="14351" name="Text Box 5"/>
            <p:cNvSpPr txBox="1">
              <a:spLocks noChangeArrowheads="1"/>
            </p:cNvSpPr>
            <p:nvPr/>
          </p:nvSpPr>
          <p:spPr bwMode="auto">
            <a:xfrm>
              <a:off x="896" y="679"/>
              <a:ext cx="2268" cy="3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eaLnBrk="1" hangingPunct="1"/>
              <a:r>
                <a:rPr lang="pt-BR" sz="800">
                  <a:solidFill>
                    <a:srgbClr val="000000"/>
                  </a:solidFill>
                  <a:latin typeface="Arial" charset="0"/>
                </a:rPr>
                <a:t>Xnflddnl skjsl slsjhtel slshjsls e ee sl s lsls. Shfk  sk s sljhgls lljsl wlej  sls slsjhs sls lsls kkk  ekekee slsjsl sls sl slsksksks l ls sls lskskeis  aie al ie ao oajal lauo aoaoa lslkjd al alskdjd ds.</a:t>
              </a:r>
            </a:p>
            <a:p>
              <a:pPr algn="just" eaLnBrk="1" hangingPunct="1"/>
              <a:endParaRPr lang="pt-BR" sz="800">
                <a:solidFill>
                  <a:srgbClr val="000000"/>
                </a:solidFill>
                <a:latin typeface="Arial" charset="0"/>
              </a:endParaRPr>
            </a:p>
            <a:p>
              <a:pPr algn="just" eaLnBrk="1" hangingPunct="1"/>
              <a:r>
                <a:rPr lang="pt-BR" sz="800">
                  <a:solidFill>
                    <a:srgbClr val="000000"/>
                  </a:solidFill>
                  <a:latin typeface="Arial" charset="0"/>
                </a:rPr>
                <a:t>Alajls  alsjsl ao sleutopqo woueio so woreue. Slsisj sos isls sosos os ssd slsls soeiks ss ells kie osi ap ewo8wuel osue4o8s ajdjpos sos.</a:t>
              </a:r>
            </a:p>
            <a:p>
              <a:pPr algn="just" eaLnBrk="1" hangingPunct="1"/>
              <a:endParaRPr lang="pt-BR" sz="800">
                <a:solidFill>
                  <a:srgbClr val="000000"/>
                </a:solidFill>
                <a:latin typeface="Arial" charset="0"/>
              </a:endParaRPr>
            </a:p>
            <a:p>
              <a:pPr algn="just" eaLnBrk="1" hangingPunct="1"/>
              <a:r>
                <a:rPr lang="pt-BR" sz="800">
                  <a:solidFill>
                    <a:srgbClr val="000000"/>
                  </a:solidFill>
                  <a:latin typeface="Arial" charset="0"/>
                </a:rPr>
                <a:t>Shfk  sk s sljhgls lljsl wlej  sls slsjhs sls lsls kkk  ekekee slsjsl sls sl slsksksks l ls sls lskskeis  aie al ie ao oajal lauo aoaoa lslkjd al alskdjd ds. lskskeis  aie al ie ao oajal lauo aoaoa lslkjd al alskdjd ds.</a:t>
              </a:r>
            </a:p>
            <a:p>
              <a:pPr algn="just" eaLnBrk="1" hangingPunct="1"/>
              <a:endParaRPr lang="pt-BR" sz="800">
                <a:solidFill>
                  <a:srgbClr val="000000"/>
                </a:solidFill>
                <a:latin typeface="Arial" charset="0"/>
              </a:endParaRPr>
            </a:p>
            <a:p>
              <a:pPr algn="just" eaLnBrk="1" hangingPunct="1"/>
              <a:r>
                <a:rPr lang="pt-BR" sz="800">
                  <a:solidFill>
                    <a:srgbClr val="000000"/>
                  </a:solidFill>
                  <a:latin typeface="Arial" charset="0"/>
                </a:rPr>
                <a:t>Alajls  alsjsl ao sleutopqo woueio so woreue. Slsisj sos isls sosos os ssd slsls soeiks ss ells kie.</a:t>
              </a:r>
            </a:p>
            <a:p>
              <a:pPr algn="just" eaLnBrk="1" hangingPunct="1"/>
              <a:endParaRPr lang="pt-BR" sz="800">
                <a:solidFill>
                  <a:srgbClr val="000000"/>
                </a:solidFill>
                <a:latin typeface="Arial" charset="0"/>
              </a:endParaRPr>
            </a:p>
            <a:p>
              <a:pPr algn="just" eaLnBrk="1" hangingPunct="1"/>
              <a:r>
                <a:rPr lang="pt-BR" sz="800">
                  <a:solidFill>
                    <a:srgbClr val="000000"/>
                  </a:solidFill>
                  <a:latin typeface="Arial" charset="0"/>
                </a:rPr>
                <a:t>kkk  ekekee slsjsl sls sl slsksksks l ls sls lskskeis  aie al ie ao oajal lauo aoaoa lslkjd al alskdjd ds.</a:t>
              </a:r>
            </a:p>
            <a:p>
              <a:pPr algn="just" eaLnBrk="1" hangingPunct="1"/>
              <a:endParaRPr lang="pt-BR" sz="800">
                <a:solidFill>
                  <a:srgbClr val="000000"/>
                </a:solidFill>
                <a:latin typeface="Arial" charset="0"/>
              </a:endParaRPr>
            </a:p>
            <a:p>
              <a:pPr algn="just" eaLnBrk="1" hangingPunct="1"/>
              <a:endParaRPr lang="pt-BR" sz="800">
                <a:solidFill>
                  <a:srgbClr val="000000"/>
                </a:solidFill>
                <a:latin typeface="Arial" charset="0"/>
              </a:endParaRPr>
            </a:p>
            <a:p>
              <a:pPr algn="ctr" eaLnBrk="1" hangingPunct="1"/>
              <a:r>
                <a:rPr lang="pt-BR" sz="2000" b="1">
                  <a:solidFill>
                    <a:srgbClr val="000000"/>
                  </a:solidFill>
                  <a:latin typeface="Arial" charset="0"/>
                </a:rPr>
                <a:t>Resultados</a:t>
              </a:r>
            </a:p>
            <a:p>
              <a:pPr algn="just" eaLnBrk="1" hangingPunct="1"/>
              <a:endParaRPr lang="pt-BR" sz="2000" b="1">
                <a:solidFill>
                  <a:srgbClr val="000000"/>
                </a:solidFill>
                <a:latin typeface="Arial" charset="0"/>
              </a:endParaRPr>
            </a:p>
            <a:p>
              <a:pPr algn="just" eaLnBrk="1" hangingPunct="1"/>
              <a:r>
                <a:rPr lang="pt-BR" sz="800">
                  <a:solidFill>
                    <a:srgbClr val="000000"/>
                  </a:solidFill>
                  <a:latin typeface="Arial" charset="0"/>
                </a:rPr>
                <a:t>Alajls  alsjsl ao sleutopqo woueio so woreue. Slsisj sos isls sosos os ssd slsls soeiks ss ells kie osi ap ewo8wuel osue4o8s ajdjpos sos.</a:t>
              </a:r>
            </a:p>
            <a:p>
              <a:pPr algn="just" eaLnBrk="1" hangingPunct="1"/>
              <a:endParaRPr lang="pt-BR" sz="800">
                <a:solidFill>
                  <a:srgbClr val="000000"/>
                </a:solidFill>
                <a:latin typeface="Arial" charset="0"/>
              </a:endParaRPr>
            </a:p>
            <a:p>
              <a:pPr algn="just" eaLnBrk="1" hangingPunct="1"/>
              <a:r>
                <a:rPr lang="pt-BR" sz="800">
                  <a:solidFill>
                    <a:srgbClr val="000000"/>
                  </a:solidFill>
                  <a:latin typeface="Arial" charset="0"/>
                </a:rPr>
                <a:t>Shfk  sk s sljhgls lljsl wlej  sls slsjhs sls lsls kkk  ekekee slsjsl sls sl slsksksks l ls sls lskskeis  aie al ie ao oajal lauo aoaoa lslkjd al alskdjd ds. lskskeis  aie al ie ao oajal lauo aoaoa lslkjd al alskdjd ds.</a:t>
              </a:r>
            </a:p>
            <a:p>
              <a:pPr algn="just" eaLnBrk="1" hangingPunct="1"/>
              <a:endParaRPr lang="pt-BR" sz="800">
                <a:solidFill>
                  <a:srgbClr val="000000"/>
                </a:solidFill>
                <a:latin typeface="Arial" charset="0"/>
              </a:endParaRPr>
            </a:p>
            <a:p>
              <a:pPr algn="just" eaLnBrk="1" hangingPunct="1"/>
              <a:r>
                <a:rPr lang="pt-BR" sz="800">
                  <a:solidFill>
                    <a:srgbClr val="000000"/>
                  </a:solidFill>
                  <a:latin typeface="Arial" charset="0"/>
                </a:rPr>
                <a:t>Alajls  alsjsl ao sleutopqo woueio so woreue. Slsisj sos isls sosos os ssd slsls soeiks ss ells kie.</a:t>
              </a:r>
            </a:p>
            <a:p>
              <a:pPr algn="just" eaLnBrk="1" hangingPunct="1"/>
              <a:endParaRPr lang="pt-BR" sz="800">
                <a:solidFill>
                  <a:srgbClr val="000000"/>
                </a:solidFill>
                <a:latin typeface="Arial" charset="0"/>
              </a:endParaRPr>
            </a:p>
            <a:p>
              <a:pPr algn="just" eaLnBrk="1" hangingPunct="1"/>
              <a:r>
                <a:rPr lang="pt-BR" sz="800">
                  <a:solidFill>
                    <a:srgbClr val="000000"/>
                  </a:solidFill>
                  <a:latin typeface="Arial" charset="0"/>
                </a:rPr>
                <a:t>kkk  ekekee slsjsl sls sl slsksksks l ls sls lskskeis  aie al ie ao oajal lauo aoaoa lslkjd al alskdjd ds.</a:t>
              </a:r>
            </a:p>
            <a:p>
              <a:pPr algn="just" eaLnBrk="1" hangingPunct="1"/>
              <a:endParaRPr lang="pt-BR" sz="800">
                <a:solidFill>
                  <a:srgbClr val="000000"/>
                </a:solidFill>
                <a:latin typeface="Arial" charset="0"/>
              </a:endParaRPr>
            </a:p>
            <a:p>
              <a:pPr algn="just" eaLnBrk="1" hangingPunct="1"/>
              <a:r>
                <a:rPr lang="pt-BR" sz="800">
                  <a:solidFill>
                    <a:srgbClr val="000000"/>
                  </a:solidFill>
                  <a:latin typeface="Arial" charset="0"/>
                </a:rPr>
                <a:t>Shfk  sk s sljhgls lljsl wlej  sls slsjhs sls lsls kkk  ekekee slsjsl sls sl slsksksks l ls sls lskskeis  aie al ie ao oajal lauo aoaoa lslkjd al alskdjd ds. lskskeis  aie al ie ao oajal lauo aoaoa lslkjd al alskdjd ds.</a:t>
              </a:r>
            </a:p>
            <a:p>
              <a:pPr algn="just" eaLnBrk="1" hangingPunct="1"/>
              <a:endParaRPr lang="pt-BR" sz="800">
                <a:solidFill>
                  <a:srgbClr val="000000"/>
                </a:solidFill>
                <a:latin typeface="Arial" charset="0"/>
              </a:endParaRPr>
            </a:p>
            <a:p>
              <a:pPr algn="just" eaLnBrk="1" hangingPunct="1"/>
              <a:r>
                <a:rPr lang="pt-BR" sz="800">
                  <a:solidFill>
                    <a:srgbClr val="000000"/>
                  </a:solidFill>
                  <a:latin typeface="Arial" charset="0"/>
                </a:rPr>
                <a:t>Alajls  alsjsl ao sleutopqo woueio so woreue. Slsisj sos isls sosos os ssd slsls soeiks ss ells kie.</a:t>
              </a:r>
            </a:p>
            <a:p>
              <a:pPr algn="just" eaLnBrk="1" hangingPunct="1"/>
              <a:endParaRPr lang="pt-BR" sz="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636839" y="3443288"/>
            <a:ext cx="3662363" cy="1200150"/>
            <a:chOff x="1661" y="2169"/>
            <a:chExt cx="2307" cy="756"/>
          </a:xfrm>
        </p:grpSpPr>
        <p:sp>
          <p:nvSpPr>
            <p:cNvPr id="14345" name="Oval 12"/>
            <p:cNvSpPr>
              <a:spLocks noChangeArrowheads="1"/>
            </p:cNvSpPr>
            <p:nvPr/>
          </p:nvSpPr>
          <p:spPr bwMode="auto">
            <a:xfrm>
              <a:off x="1661" y="2784"/>
              <a:ext cx="312" cy="8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46" name="Freeform 13"/>
            <p:cNvSpPr>
              <a:spLocks/>
            </p:cNvSpPr>
            <p:nvPr/>
          </p:nvSpPr>
          <p:spPr bwMode="auto">
            <a:xfrm>
              <a:off x="1894" y="2169"/>
              <a:ext cx="1417" cy="619"/>
            </a:xfrm>
            <a:custGeom>
              <a:avLst/>
              <a:gdLst>
                <a:gd name="T0" fmla="*/ 0 w 1417"/>
                <a:gd name="T1" fmla="*/ 619 h 619"/>
                <a:gd name="T2" fmla="*/ 255 w 1417"/>
                <a:gd name="T3" fmla="*/ 392 h 619"/>
                <a:gd name="T4" fmla="*/ 935 w 1417"/>
                <a:gd name="T5" fmla="*/ 52 h 619"/>
                <a:gd name="T6" fmla="*/ 1417 w 1417"/>
                <a:gd name="T7" fmla="*/ 80 h 6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17"/>
                <a:gd name="T13" fmla="*/ 0 h 619"/>
                <a:gd name="T14" fmla="*/ 1417 w 1417"/>
                <a:gd name="T15" fmla="*/ 619 h 6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17" h="619">
                  <a:moveTo>
                    <a:pt x="0" y="619"/>
                  </a:moveTo>
                  <a:cubicBezTo>
                    <a:pt x="49" y="552"/>
                    <a:pt x="99" y="486"/>
                    <a:pt x="255" y="392"/>
                  </a:cubicBezTo>
                  <a:cubicBezTo>
                    <a:pt x="411" y="298"/>
                    <a:pt x="741" y="104"/>
                    <a:pt x="935" y="52"/>
                  </a:cubicBezTo>
                  <a:cubicBezTo>
                    <a:pt x="1129" y="0"/>
                    <a:pt x="1337" y="75"/>
                    <a:pt x="1417" y="80"/>
                  </a:cubicBezTo>
                </a:path>
              </a:pathLst>
            </a:custGeom>
            <a:noFill/>
            <a:ln w="38100">
              <a:solidFill>
                <a:srgbClr val="99CC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7774" name="Text Box 14"/>
            <p:cNvSpPr txBox="1">
              <a:spLocks noChangeArrowheads="1"/>
            </p:cNvSpPr>
            <p:nvPr/>
          </p:nvSpPr>
          <p:spPr bwMode="auto">
            <a:xfrm>
              <a:off x="3281" y="2279"/>
              <a:ext cx="68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pt-BR" sz="1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Tabela 1</a:t>
              </a:r>
            </a:p>
          </p:txBody>
        </p:sp>
        <p:sp>
          <p:nvSpPr>
            <p:cNvPr id="14348" name="Freeform 15"/>
            <p:cNvSpPr>
              <a:spLocks/>
            </p:cNvSpPr>
            <p:nvPr/>
          </p:nvSpPr>
          <p:spPr bwMode="auto">
            <a:xfrm>
              <a:off x="1979" y="2590"/>
              <a:ext cx="1634" cy="335"/>
            </a:xfrm>
            <a:custGeom>
              <a:avLst/>
              <a:gdLst>
                <a:gd name="T0" fmla="*/ 1559 w 1634"/>
                <a:gd name="T1" fmla="*/ 0 h 335"/>
                <a:gd name="T2" fmla="*/ 1502 w 1634"/>
                <a:gd name="T3" fmla="*/ 85 h 335"/>
                <a:gd name="T4" fmla="*/ 765 w 1634"/>
                <a:gd name="T5" fmla="*/ 311 h 335"/>
                <a:gd name="T6" fmla="*/ 0 w 1634"/>
                <a:gd name="T7" fmla="*/ 226 h 3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34"/>
                <a:gd name="T13" fmla="*/ 0 h 335"/>
                <a:gd name="T14" fmla="*/ 1634 w 1634"/>
                <a:gd name="T15" fmla="*/ 335 h 3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34" h="335">
                  <a:moveTo>
                    <a:pt x="1559" y="0"/>
                  </a:moveTo>
                  <a:cubicBezTo>
                    <a:pt x="1596" y="16"/>
                    <a:pt x="1634" y="33"/>
                    <a:pt x="1502" y="85"/>
                  </a:cubicBezTo>
                  <a:cubicBezTo>
                    <a:pt x="1370" y="137"/>
                    <a:pt x="1015" y="287"/>
                    <a:pt x="765" y="311"/>
                  </a:cubicBezTo>
                  <a:cubicBezTo>
                    <a:pt x="515" y="335"/>
                    <a:pt x="127" y="240"/>
                    <a:pt x="0" y="22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816226" y="4794250"/>
            <a:ext cx="3690938" cy="1200150"/>
            <a:chOff x="1774" y="3020"/>
            <a:chExt cx="2325" cy="756"/>
          </a:xfrm>
        </p:grpSpPr>
        <p:sp>
          <p:nvSpPr>
            <p:cNvPr id="14341" name="Freeform 17"/>
            <p:cNvSpPr>
              <a:spLocks/>
            </p:cNvSpPr>
            <p:nvPr/>
          </p:nvSpPr>
          <p:spPr bwMode="auto">
            <a:xfrm>
              <a:off x="2030" y="3020"/>
              <a:ext cx="1417" cy="619"/>
            </a:xfrm>
            <a:custGeom>
              <a:avLst/>
              <a:gdLst>
                <a:gd name="T0" fmla="*/ 0 w 1417"/>
                <a:gd name="T1" fmla="*/ 619 h 619"/>
                <a:gd name="T2" fmla="*/ 255 w 1417"/>
                <a:gd name="T3" fmla="*/ 392 h 619"/>
                <a:gd name="T4" fmla="*/ 935 w 1417"/>
                <a:gd name="T5" fmla="*/ 52 h 619"/>
                <a:gd name="T6" fmla="*/ 1417 w 1417"/>
                <a:gd name="T7" fmla="*/ 80 h 6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17"/>
                <a:gd name="T13" fmla="*/ 0 h 619"/>
                <a:gd name="T14" fmla="*/ 1417 w 1417"/>
                <a:gd name="T15" fmla="*/ 619 h 6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17" h="619">
                  <a:moveTo>
                    <a:pt x="0" y="619"/>
                  </a:moveTo>
                  <a:cubicBezTo>
                    <a:pt x="49" y="552"/>
                    <a:pt x="99" y="486"/>
                    <a:pt x="255" y="392"/>
                  </a:cubicBezTo>
                  <a:cubicBezTo>
                    <a:pt x="411" y="298"/>
                    <a:pt x="741" y="104"/>
                    <a:pt x="935" y="52"/>
                  </a:cubicBezTo>
                  <a:cubicBezTo>
                    <a:pt x="1129" y="0"/>
                    <a:pt x="1337" y="75"/>
                    <a:pt x="1417" y="80"/>
                  </a:cubicBezTo>
                </a:path>
              </a:pathLst>
            </a:custGeom>
            <a:noFill/>
            <a:ln w="38100">
              <a:solidFill>
                <a:srgbClr val="99CC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7778" name="Text Box 18"/>
            <p:cNvSpPr txBox="1">
              <a:spLocks noChangeArrowheads="1"/>
            </p:cNvSpPr>
            <p:nvPr/>
          </p:nvSpPr>
          <p:spPr bwMode="auto">
            <a:xfrm>
              <a:off x="3417" y="3130"/>
              <a:ext cx="68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pt-BR" sz="18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Figura 1</a:t>
              </a:r>
            </a:p>
          </p:txBody>
        </p:sp>
        <p:sp>
          <p:nvSpPr>
            <p:cNvPr id="14343" name="Freeform 19"/>
            <p:cNvSpPr>
              <a:spLocks/>
            </p:cNvSpPr>
            <p:nvPr/>
          </p:nvSpPr>
          <p:spPr bwMode="auto">
            <a:xfrm>
              <a:off x="2115" y="3441"/>
              <a:ext cx="1634" cy="335"/>
            </a:xfrm>
            <a:custGeom>
              <a:avLst/>
              <a:gdLst>
                <a:gd name="T0" fmla="*/ 1559 w 1634"/>
                <a:gd name="T1" fmla="*/ 0 h 335"/>
                <a:gd name="T2" fmla="*/ 1502 w 1634"/>
                <a:gd name="T3" fmla="*/ 85 h 335"/>
                <a:gd name="T4" fmla="*/ 765 w 1634"/>
                <a:gd name="T5" fmla="*/ 311 h 335"/>
                <a:gd name="T6" fmla="*/ 0 w 1634"/>
                <a:gd name="T7" fmla="*/ 226 h 3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34"/>
                <a:gd name="T13" fmla="*/ 0 h 335"/>
                <a:gd name="T14" fmla="*/ 1634 w 1634"/>
                <a:gd name="T15" fmla="*/ 335 h 3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34" h="335">
                  <a:moveTo>
                    <a:pt x="1559" y="0"/>
                  </a:moveTo>
                  <a:cubicBezTo>
                    <a:pt x="1596" y="16"/>
                    <a:pt x="1634" y="33"/>
                    <a:pt x="1502" y="85"/>
                  </a:cubicBezTo>
                  <a:cubicBezTo>
                    <a:pt x="1370" y="137"/>
                    <a:pt x="1015" y="287"/>
                    <a:pt x="765" y="311"/>
                  </a:cubicBezTo>
                  <a:cubicBezTo>
                    <a:pt x="515" y="335"/>
                    <a:pt x="127" y="240"/>
                    <a:pt x="0" y="22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344" name="Oval 20"/>
            <p:cNvSpPr>
              <a:spLocks noChangeArrowheads="1"/>
            </p:cNvSpPr>
            <p:nvPr/>
          </p:nvSpPr>
          <p:spPr bwMode="auto">
            <a:xfrm>
              <a:off x="1774" y="3634"/>
              <a:ext cx="312" cy="8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09356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951164" y="414338"/>
            <a:ext cx="3307717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b="1"/>
              <a:t>Resultados - texto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062039" y="1423989"/>
            <a:ext cx="7019925" cy="5164138"/>
            <a:chOff x="669" y="897"/>
            <a:chExt cx="4422" cy="3253"/>
          </a:xfrm>
        </p:grpSpPr>
        <p:grpSp>
          <p:nvGrpSpPr>
            <p:cNvPr id="15364" name="Group 3"/>
            <p:cNvGrpSpPr>
              <a:grpSpLocks/>
            </p:cNvGrpSpPr>
            <p:nvPr/>
          </p:nvGrpSpPr>
          <p:grpSpPr bwMode="auto">
            <a:xfrm>
              <a:off x="669" y="1111"/>
              <a:ext cx="1616" cy="3039"/>
              <a:chOff x="669" y="1111"/>
              <a:chExt cx="1616" cy="3039"/>
            </a:xfrm>
          </p:grpSpPr>
          <p:sp>
            <p:nvSpPr>
              <p:cNvPr id="15389" name="Rectangle 4"/>
              <p:cNvSpPr>
                <a:spLocks noChangeArrowheads="1"/>
              </p:cNvSpPr>
              <p:nvPr/>
            </p:nvSpPr>
            <p:spPr bwMode="auto">
              <a:xfrm>
                <a:off x="669" y="1111"/>
                <a:ext cx="1616" cy="2977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pt-BR"/>
              </a:p>
            </p:txBody>
          </p:sp>
          <p:sp>
            <p:nvSpPr>
              <p:cNvPr id="15390" name="Text Box 5"/>
              <p:cNvSpPr txBox="1">
                <a:spLocks noChangeArrowheads="1"/>
              </p:cNvSpPr>
              <p:nvPr/>
            </p:nvSpPr>
            <p:spPr bwMode="auto">
              <a:xfrm>
                <a:off x="754" y="1395"/>
                <a:ext cx="1474" cy="10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pt-BR" sz="900" b="1">
                    <a:solidFill>
                      <a:schemeClr val="bg1"/>
                    </a:solidFill>
                  </a:rPr>
                  <a:t>Sflsj lsjsljfsle eke elsj s sljskdjf slrj gtlsdj tks fljt fljst eiwo dordli  etoiu ser doujs ouewr.</a:t>
                </a:r>
              </a:p>
              <a:p>
                <a:endParaRPr lang="pt-BR" sz="900" b="1">
                  <a:solidFill>
                    <a:schemeClr val="bg1"/>
                  </a:solidFill>
                </a:endParaRPr>
              </a:p>
              <a:p>
                <a:r>
                  <a:rPr lang="pt-BR" sz="900" b="1">
                    <a:solidFill>
                      <a:schemeClr val="bg1"/>
                    </a:solidFill>
                  </a:rPr>
                  <a:t>lsjsljfsle eke elsj s sljskdjf slrj gtlsdj tks fljt fljst eiwo dordli  etoiu ser doujs ouewr.</a:t>
                </a:r>
              </a:p>
              <a:p>
                <a:endParaRPr lang="pt-BR" sz="900" b="1">
                  <a:solidFill>
                    <a:schemeClr val="bg1"/>
                  </a:solidFill>
                </a:endParaRPr>
              </a:p>
              <a:p>
                <a:r>
                  <a:rPr lang="pt-BR" sz="900" b="1">
                    <a:solidFill>
                      <a:schemeClr val="bg1"/>
                    </a:solidFill>
                  </a:rPr>
                  <a:t>tks fljt fljst eiwo dordli  etoiu ser doujs ouewr. lsjsljfsle eke elsj s sljskdjf slrj gtlsdj tks fljt fljst eiwo dordli  etoiu</a:t>
                </a:r>
              </a:p>
              <a:p>
                <a:endParaRPr lang="pt-BR" sz="900" b="1">
                  <a:solidFill>
                    <a:schemeClr val="bg1"/>
                  </a:solidFill>
                </a:endParaRPr>
              </a:p>
              <a:p>
                <a:endParaRPr lang="pt-BR" sz="9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5391" name="Rectangle 6"/>
              <p:cNvSpPr>
                <a:spLocks noChangeArrowheads="1"/>
              </p:cNvSpPr>
              <p:nvPr/>
            </p:nvSpPr>
            <p:spPr bwMode="auto">
              <a:xfrm>
                <a:off x="754" y="2609"/>
                <a:ext cx="1446" cy="15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pt-BR" sz="900" b="1">
                    <a:solidFill>
                      <a:schemeClr val="bg1"/>
                    </a:solidFill>
                  </a:rPr>
                  <a:t>Sflsj lsjsljfsle eke elsj s sljskdjf slrj gtlsdj tks fljt fljst eiwo dordli  etoiu ser doujs ouewr.</a:t>
                </a:r>
              </a:p>
              <a:p>
                <a:endParaRPr lang="pt-BR" sz="900" b="1">
                  <a:solidFill>
                    <a:schemeClr val="bg1"/>
                  </a:solidFill>
                </a:endParaRPr>
              </a:p>
              <a:p>
                <a:r>
                  <a:rPr lang="pt-BR" sz="900" b="1">
                    <a:solidFill>
                      <a:schemeClr val="bg1"/>
                    </a:solidFill>
                  </a:rPr>
                  <a:t>lsjsljfsle eke elsj s sljskdjf slrj gtlsdj tks fljt fljst eiwo dordli  etoiu ser doujs ouewr.</a:t>
                </a:r>
              </a:p>
              <a:p>
                <a:r>
                  <a:rPr lang="pt-BR" sz="900" b="1">
                    <a:solidFill>
                      <a:schemeClr val="bg1"/>
                    </a:solidFill>
                  </a:rPr>
                  <a:t>lsjsljfsle eke elsj s sljskdjf slrj gtlsdj tks fljt fljst eiwo dordli  etoiu ser doujs ouewr.</a:t>
                </a:r>
              </a:p>
              <a:p>
                <a:r>
                  <a:rPr lang="pt-BR" sz="900" b="1">
                    <a:solidFill>
                      <a:schemeClr val="bg1"/>
                    </a:solidFill>
                  </a:rPr>
                  <a:t>lsjsljfsle eke elsj s sljskdjf slrj gtlsdj tks fljt fljst eiwo dordli  etoiu ser doujs ouewr.</a:t>
                </a:r>
              </a:p>
              <a:p>
                <a:endParaRPr lang="pt-BR" sz="900" b="1">
                  <a:solidFill>
                    <a:schemeClr val="bg1"/>
                  </a:solidFill>
                </a:endParaRPr>
              </a:p>
              <a:p>
                <a:r>
                  <a:rPr lang="pt-BR" sz="900" b="1">
                    <a:solidFill>
                      <a:schemeClr val="bg1"/>
                    </a:solidFill>
                  </a:rPr>
                  <a:t>etoiu ser doujs ouewr.</a:t>
                </a:r>
              </a:p>
              <a:p>
                <a:r>
                  <a:rPr lang="pt-BR" sz="900" b="1">
                    <a:solidFill>
                      <a:schemeClr val="bg1"/>
                    </a:solidFill>
                  </a:rPr>
                  <a:t>lsjsljfsle eke elsj s sljskdjf slrj gtlsdj tks fljt fljst eiwo dordli  etoiu ser doujs ouewr.</a:t>
                </a:r>
              </a:p>
              <a:p>
                <a:r>
                  <a:rPr lang="pt-BR" sz="900" b="1">
                    <a:solidFill>
                      <a:schemeClr val="bg1"/>
                    </a:solidFill>
                  </a:rPr>
                  <a:t>lsjsljfsle eke elsj s sljskdjf slrj gtlsdj tks fljt fljst eiwo dordli  etoiu ser doujs ouewr.</a:t>
                </a:r>
              </a:p>
              <a:p>
                <a:endParaRPr lang="pt-BR" sz="9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18791" name="Text Box 7"/>
              <p:cNvSpPr txBox="1">
                <a:spLocks noChangeArrowheads="1"/>
              </p:cNvSpPr>
              <p:nvPr/>
            </p:nvSpPr>
            <p:spPr bwMode="auto">
              <a:xfrm>
                <a:off x="952" y="1111"/>
                <a:ext cx="102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pt-BR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Resultados</a:t>
                </a:r>
              </a:p>
            </p:txBody>
          </p:sp>
          <p:sp>
            <p:nvSpPr>
              <p:cNvPr id="118792" name="Text Box 8"/>
              <p:cNvSpPr txBox="1">
                <a:spLocks noChangeArrowheads="1"/>
              </p:cNvSpPr>
              <p:nvPr/>
            </p:nvSpPr>
            <p:spPr bwMode="auto">
              <a:xfrm>
                <a:off x="981" y="2330"/>
                <a:ext cx="92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pt-BR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Discussão</a:t>
                </a:r>
              </a:p>
            </p:txBody>
          </p:sp>
        </p:grpSp>
        <p:grpSp>
          <p:nvGrpSpPr>
            <p:cNvPr id="15365" name="Group 9"/>
            <p:cNvGrpSpPr>
              <a:grpSpLocks/>
            </p:cNvGrpSpPr>
            <p:nvPr/>
          </p:nvGrpSpPr>
          <p:grpSpPr bwMode="auto">
            <a:xfrm>
              <a:off x="1859" y="897"/>
              <a:ext cx="3232" cy="989"/>
              <a:chOff x="1859" y="897"/>
              <a:chExt cx="3232" cy="989"/>
            </a:xfrm>
          </p:grpSpPr>
          <p:sp>
            <p:nvSpPr>
              <p:cNvPr id="15387" name="Line 10"/>
              <p:cNvSpPr>
                <a:spLocks noChangeShapeType="1"/>
              </p:cNvSpPr>
              <p:nvPr/>
            </p:nvSpPr>
            <p:spPr bwMode="auto">
              <a:xfrm flipV="1">
                <a:off x="1859" y="1111"/>
                <a:ext cx="1361" cy="70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388" name="Text Box 11"/>
              <p:cNvSpPr txBox="1">
                <a:spLocks noChangeArrowheads="1"/>
              </p:cNvSpPr>
              <p:nvPr/>
            </p:nvSpPr>
            <p:spPr bwMode="auto">
              <a:xfrm>
                <a:off x="3361" y="897"/>
                <a:ext cx="1730" cy="989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pt-BR"/>
                  <a:t>Apenas o maior número de pessoas reduziu a atividade X (Fig. 1).</a:t>
                </a:r>
              </a:p>
            </p:txBody>
          </p:sp>
        </p:grpSp>
        <p:grpSp>
          <p:nvGrpSpPr>
            <p:cNvPr id="15366" name="Group 12"/>
            <p:cNvGrpSpPr>
              <a:grpSpLocks/>
            </p:cNvGrpSpPr>
            <p:nvPr/>
          </p:nvGrpSpPr>
          <p:grpSpPr bwMode="auto">
            <a:xfrm>
              <a:off x="2200" y="2245"/>
              <a:ext cx="2665" cy="1106"/>
              <a:chOff x="2200" y="2245"/>
              <a:chExt cx="2665" cy="1106"/>
            </a:xfrm>
          </p:grpSpPr>
          <p:sp>
            <p:nvSpPr>
              <p:cNvPr id="15385" name="Oval 13"/>
              <p:cNvSpPr>
                <a:spLocks noChangeArrowheads="1"/>
              </p:cNvSpPr>
              <p:nvPr/>
            </p:nvSpPr>
            <p:spPr bwMode="auto">
              <a:xfrm>
                <a:off x="4326" y="2245"/>
                <a:ext cx="539" cy="110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5386" name="Line 14"/>
              <p:cNvSpPr>
                <a:spLocks noChangeShapeType="1"/>
              </p:cNvSpPr>
              <p:nvPr/>
            </p:nvSpPr>
            <p:spPr bwMode="auto">
              <a:xfrm flipH="1">
                <a:off x="2200" y="3067"/>
                <a:ext cx="2154" cy="1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5367" name="Line 15"/>
            <p:cNvSpPr>
              <a:spLocks noChangeShapeType="1"/>
            </p:cNvSpPr>
            <p:nvPr/>
          </p:nvSpPr>
          <p:spPr bwMode="auto">
            <a:xfrm flipH="1">
              <a:off x="2228" y="1650"/>
              <a:ext cx="1134" cy="15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15368" name="Group 16"/>
            <p:cNvGrpSpPr>
              <a:grpSpLocks/>
            </p:cNvGrpSpPr>
            <p:nvPr/>
          </p:nvGrpSpPr>
          <p:grpSpPr bwMode="auto">
            <a:xfrm>
              <a:off x="3133" y="1593"/>
              <a:ext cx="1703" cy="1961"/>
              <a:chOff x="3133" y="1593"/>
              <a:chExt cx="1703" cy="1961"/>
            </a:xfrm>
          </p:grpSpPr>
          <p:grpSp>
            <p:nvGrpSpPr>
              <p:cNvPr id="15369" name="Group 17"/>
              <p:cNvGrpSpPr>
                <a:grpSpLocks/>
              </p:cNvGrpSpPr>
              <p:nvPr/>
            </p:nvGrpSpPr>
            <p:grpSpPr bwMode="auto">
              <a:xfrm>
                <a:off x="3419" y="1593"/>
                <a:ext cx="1417" cy="1961"/>
                <a:chOff x="3419" y="1593"/>
                <a:chExt cx="1417" cy="1961"/>
              </a:xfrm>
            </p:grpSpPr>
            <p:grpSp>
              <p:nvGrpSpPr>
                <p:cNvPr id="15371" name="Group 18"/>
                <p:cNvGrpSpPr>
                  <a:grpSpLocks/>
                </p:cNvGrpSpPr>
                <p:nvPr/>
              </p:nvGrpSpPr>
              <p:grpSpPr bwMode="auto">
                <a:xfrm>
                  <a:off x="3419" y="1901"/>
                  <a:ext cx="1417" cy="1653"/>
                  <a:chOff x="3419" y="1901"/>
                  <a:chExt cx="1417" cy="1653"/>
                </a:xfrm>
              </p:grpSpPr>
              <p:sp>
                <p:nvSpPr>
                  <p:cNvPr id="15373" name="Line 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81" y="2610"/>
                    <a:ext cx="0" cy="8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5374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27" y="2156"/>
                    <a:ext cx="0" cy="17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5375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74" y="2298"/>
                    <a:ext cx="0" cy="14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537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3419" y="2100"/>
                    <a:ext cx="0" cy="9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537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3419" y="3035"/>
                    <a:ext cx="141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5378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3589" y="2412"/>
                    <a:ext cx="141" cy="623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  <p:sp>
                <p:nvSpPr>
                  <p:cNvPr id="15379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4043" y="2327"/>
                    <a:ext cx="141" cy="708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  <p:sp>
                <p:nvSpPr>
                  <p:cNvPr id="15380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4497" y="2695"/>
                    <a:ext cx="141" cy="340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  <p:sp>
                <p:nvSpPr>
                  <p:cNvPr id="15381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59" y="1954"/>
                    <a:ext cx="205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pt-BR"/>
                      <a:t>a</a:t>
                    </a:r>
                  </a:p>
                </p:txBody>
              </p:sp>
              <p:sp>
                <p:nvSpPr>
                  <p:cNvPr id="15382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84" y="1901"/>
                    <a:ext cx="205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pt-BR"/>
                      <a:t>a</a:t>
                    </a:r>
                  </a:p>
                </p:txBody>
              </p:sp>
              <p:sp>
                <p:nvSpPr>
                  <p:cNvPr id="15383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68" y="2283"/>
                    <a:ext cx="213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pt-BR"/>
                      <a:t>b</a:t>
                    </a:r>
                  </a:p>
                </p:txBody>
              </p:sp>
              <p:sp>
                <p:nvSpPr>
                  <p:cNvPr id="15384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58" y="3031"/>
                    <a:ext cx="1183" cy="52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pt-BR"/>
                      <a:t>5      10      20</a:t>
                    </a:r>
                  </a:p>
                  <a:p>
                    <a:pPr algn="ctr"/>
                    <a:r>
                      <a:rPr lang="pt-BR"/>
                      <a:t>Indivíduos</a:t>
                    </a:r>
                  </a:p>
                </p:txBody>
              </p:sp>
            </p:grpSp>
            <p:sp>
              <p:nvSpPr>
                <p:cNvPr id="15372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4439" y="1593"/>
                  <a:ext cx="284" cy="53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5370" name="Text Box 32"/>
              <p:cNvSpPr txBox="1">
                <a:spLocks noChangeArrowheads="1"/>
              </p:cNvSpPr>
              <p:nvPr/>
            </p:nvSpPr>
            <p:spPr bwMode="auto">
              <a:xfrm rot="16200000">
                <a:off x="2774" y="2430"/>
                <a:ext cx="990" cy="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sz="2200"/>
                  <a:t>Atividade X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2117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736726" y="1343026"/>
            <a:ext cx="56261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3600" b="1">
                <a:solidFill>
                  <a:srgbClr val="FFFF00"/>
                </a:solidFill>
                <a:latin typeface="Arial" charset="0"/>
              </a:rPr>
              <a:t>No texto, não repita as variáveis e nem os valores já expressos em Figuras ou Tabelas</a:t>
            </a:r>
          </a:p>
        </p:txBody>
      </p:sp>
    </p:spTree>
    <p:extLst>
      <p:ext uri="{BB962C8B-B14F-4D97-AF65-F5344CB8AC3E}">
        <p14:creationId xmlns:p14="http://schemas.microsoft.com/office/powerpoint/2010/main" val="85702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736726" y="188914"/>
            <a:ext cx="5626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2000" b="1" dirty="0" smtClean="0">
                <a:solidFill>
                  <a:srgbClr val="FFFF00"/>
                </a:solidFill>
                <a:latin typeface="Arial" charset="0"/>
              </a:rPr>
              <a:t>Não </a:t>
            </a:r>
            <a:r>
              <a:rPr lang="pt-BR" sz="2000" b="1" dirty="0">
                <a:solidFill>
                  <a:srgbClr val="FFFF00"/>
                </a:solidFill>
                <a:latin typeface="Arial" charset="0"/>
              </a:rPr>
              <a:t>repita </a:t>
            </a:r>
            <a:r>
              <a:rPr lang="pt-BR" sz="2000" b="1" dirty="0" smtClean="0">
                <a:solidFill>
                  <a:srgbClr val="FFFF00"/>
                </a:solidFill>
                <a:latin typeface="Arial" charset="0"/>
              </a:rPr>
              <a:t>resultados</a:t>
            </a:r>
            <a:endParaRPr lang="pt-BR" sz="20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01676" y="1281113"/>
            <a:ext cx="7832725" cy="28931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31813" eaLnBrk="1" hangingPunct="1"/>
            <a:r>
              <a:rPr lang="pt-BR" sz="1800" b="1">
                <a:solidFill>
                  <a:srgbClr val="FFFFFF"/>
                </a:solidFill>
                <a:latin typeface="Arial" charset="0"/>
              </a:rPr>
              <a:t>		          </a:t>
            </a:r>
            <a:r>
              <a:rPr lang="pt-BR" sz="2000" b="1">
                <a:solidFill>
                  <a:srgbClr val="FFFFFF"/>
                </a:solidFill>
                <a:latin typeface="Arial" charset="0"/>
              </a:rPr>
              <a:t>Resultados e Discussão</a:t>
            </a:r>
          </a:p>
          <a:p>
            <a:pPr indent="531813" eaLnBrk="1" hangingPunct="1"/>
            <a:endParaRPr lang="pt-BR" sz="1800" b="1">
              <a:solidFill>
                <a:srgbClr val="FFFFFF"/>
              </a:solidFill>
              <a:latin typeface="Arial" charset="0"/>
            </a:endParaRPr>
          </a:p>
          <a:p>
            <a:pPr indent="531813" algn="just" eaLnBrk="1" hangingPunct="1"/>
            <a:r>
              <a:rPr lang="pt-BR" sz="1800" b="1">
                <a:solidFill>
                  <a:srgbClr val="FFFFFF"/>
                </a:solidFill>
                <a:latin typeface="Arial" charset="0"/>
              </a:rPr>
              <a:t>Os coeficientes de digestibilidade aparente da EB, MS e PB e os valores de energia digestível, de matéria seca digestível e proteína digestível do milho extrusado, do milho gelatinizado, da gordura de coco, do óleo de soja e da gordura suína obtidos no experimento 1 são </a:t>
            </a:r>
            <a:r>
              <a:rPr lang="pt-BR" sz="1800" b="1">
                <a:solidFill>
                  <a:srgbClr val="FFFF00"/>
                </a:solidFill>
                <a:latin typeface="Arial" charset="0"/>
              </a:rPr>
              <a:t>apresentados na Tabela 3.</a:t>
            </a:r>
          </a:p>
          <a:p>
            <a:pPr indent="531813" algn="just" eaLnBrk="1" hangingPunct="1"/>
            <a:r>
              <a:rPr lang="pt-BR" sz="1800" b="1">
                <a:solidFill>
                  <a:srgbClr val="FFFFFF"/>
                </a:solidFill>
                <a:latin typeface="Arial" charset="0"/>
              </a:rPr>
              <a:t>Para o milho extrusado, os coeficientes de digestibilidade aparente da EB, MS e PB foram de </a:t>
            </a:r>
            <a:r>
              <a:rPr lang="pt-BR" sz="1800" b="1">
                <a:solidFill>
                  <a:srgbClr val="FFFF00"/>
                </a:solidFill>
                <a:latin typeface="Arial" charset="0"/>
              </a:rPr>
              <a:t>85,1</a:t>
            </a:r>
            <a:r>
              <a:rPr lang="pt-BR" sz="1800" b="1">
                <a:solidFill>
                  <a:srgbClr val="FFFFFF"/>
                </a:solidFill>
                <a:latin typeface="Arial" charset="0"/>
              </a:rPr>
              <a:t>; </a:t>
            </a:r>
            <a:r>
              <a:rPr lang="pt-BR" sz="1800" b="1">
                <a:solidFill>
                  <a:srgbClr val="FFFF00"/>
                </a:solidFill>
                <a:latin typeface="Arial" charset="0"/>
              </a:rPr>
              <a:t>84,2</a:t>
            </a:r>
            <a:r>
              <a:rPr lang="pt-BR" sz="1800" b="1">
                <a:solidFill>
                  <a:srgbClr val="FFFFFF"/>
                </a:solidFill>
                <a:latin typeface="Arial" charset="0"/>
              </a:rPr>
              <a:t>; </a:t>
            </a:r>
            <a:r>
              <a:rPr lang="pt-BR" sz="1800" b="1">
                <a:solidFill>
                  <a:srgbClr val="FFFF00"/>
                </a:solidFill>
                <a:latin typeface="Arial" charset="0"/>
              </a:rPr>
              <a:t>65,3%</a:t>
            </a:r>
            <a:r>
              <a:rPr lang="pt-BR" sz="1800" b="1">
                <a:solidFill>
                  <a:srgbClr val="FFFFFF"/>
                </a:solidFill>
                <a:latin typeface="Arial" charset="0"/>
              </a:rPr>
              <a:t> e, para o milho gelatinizado, de </a:t>
            </a:r>
            <a:r>
              <a:rPr lang="pt-BR" sz="1800" b="1">
                <a:solidFill>
                  <a:srgbClr val="FFFF00"/>
                </a:solidFill>
                <a:latin typeface="Arial" charset="0"/>
              </a:rPr>
              <a:t>84,4</a:t>
            </a:r>
            <a:r>
              <a:rPr lang="pt-BR" sz="1800" b="1">
                <a:solidFill>
                  <a:srgbClr val="FFFFFF"/>
                </a:solidFill>
                <a:latin typeface="Arial" charset="0"/>
              </a:rPr>
              <a:t>; </a:t>
            </a:r>
            <a:r>
              <a:rPr lang="pt-BR" sz="1800" b="1">
                <a:solidFill>
                  <a:srgbClr val="FFFF00"/>
                </a:solidFill>
                <a:latin typeface="Arial" charset="0"/>
              </a:rPr>
              <a:t>84,5</a:t>
            </a:r>
            <a:r>
              <a:rPr lang="pt-BR" sz="1800" b="1">
                <a:solidFill>
                  <a:srgbClr val="FFFFFF"/>
                </a:solidFill>
                <a:latin typeface="Arial" charset="0"/>
              </a:rPr>
              <a:t> e </a:t>
            </a:r>
            <a:r>
              <a:rPr lang="pt-BR" sz="1800" b="1">
                <a:solidFill>
                  <a:srgbClr val="FFFF00"/>
                </a:solidFill>
                <a:latin typeface="Arial" charset="0"/>
              </a:rPr>
              <a:t>65,0%</a:t>
            </a:r>
            <a:r>
              <a:rPr lang="pt-BR" sz="1800" b="1">
                <a:solidFill>
                  <a:srgbClr val="FFFFFF"/>
                </a:solidFill>
                <a:latin typeface="Arial" charset="0"/>
              </a:rPr>
              <a:t>, respectivamente.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788" y="4283076"/>
            <a:ext cx="60452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70264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54051" y="1223963"/>
            <a:ext cx="7832725" cy="1231106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31813" eaLnBrk="1" hangingPunct="1"/>
            <a:r>
              <a:rPr lang="pt-BR" sz="1800" b="1">
                <a:solidFill>
                  <a:srgbClr val="FFFFFF"/>
                </a:solidFill>
                <a:latin typeface="Arial" charset="0"/>
              </a:rPr>
              <a:t>		          </a:t>
            </a:r>
            <a:r>
              <a:rPr lang="pt-BR" sz="2000" b="1">
                <a:solidFill>
                  <a:srgbClr val="FFFFFF"/>
                </a:solidFill>
                <a:latin typeface="Arial" charset="0"/>
              </a:rPr>
              <a:t>Resultados e Discussão</a:t>
            </a:r>
          </a:p>
          <a:p>
            <a:pPr indent="531813" eaLnBrk="1" hangingPunct="1"/>
            <a:endParaRPr lang="pt-BR" sz="1800" b="1">
              <a:solidFill>
                <a:srgbClr val="FFFFFF"/>
              </a:solidFill>
              <a:latin typeface="Arial" charset="0"/>
            </a:endParaRPr>
          </a:p>
          <a:p>
            <a:pPr indent="531813" algn="just" eaLnBrk="1" hangingPunct="1"/>
            <a:r>
              <a:rPr lang="pt-BR" sz="1800" b="1">
                <a:solidFill>
                  <a:srgbClr val="FFFFFF"/>
                </a:solidFill>
                <a:latin typeface="Arial" charset="0"/>
              </a:rPr>
              <a:t>Os coeficientes de digestibilidade não diferiram entre o milho extrusado e o gelatinizado (Tabela 3). 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92414"/>
            <a:ext cx="9144000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36726" y="188914"/>
            <a:ext cx="5626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2000" b="1" dirty="0" smtClean="0">
                <a:solidFill>
                  <a:srgbClr val="FFFF00"/>
                </a:solidFill>
                <a:latin typeface="Arial" charset="0"/>
              </a:rPr>
              <a:t>Não </a:t>
            </a:r>
            <a:r>
              <a:rPr lang="pt-BR" sz="2000" b="1" dirty="0">
                <a:solidFill>
                  <a:srgbClr val="FFFF00"/>
                </a:solidFill>
                <a:latin typeface="Arial" charset="0"/>
              </a:rPr>
              <a:t>repita </a:t>
            </a:r>
            <a:r>
              <a:rPr lang="pt-BR" sz="2000" b="1" dirty="0" smtClean="0">
                <a:solidFill>
                  <a:srgbClr val="FFFF00"/>
                </a:solidFill>
                <a:latin typeface="Arial" charset="0"/>
              </a:rPr>
              <a:t>resultados</a:t>
            </a:r>
            <a:endParaRPr lang="pt-BR" sz="2000" b="1" dirty="0">
              <a:solidFill>
                <a:srgbClr val="FFFF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035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36725" y="7938"/>
            <a:ext cx="5626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>
                <a:solidFill>
                  <a:srgbClr val="FFFF00"/>
                </a:solidFill>
              </a:rPr>
              <a:t>Enalteça os pontos que você usará mais diretamente para sustentar as conclusões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19450" y="1481138"/>
            <a:ext cx="5451475" cy="5354637"/>
            <a:chOff x="2028" y="933"/>
            <a:chExt cx="3434" cy="3373"/>
          </a:xfrm>
        </p:grpSpPr>
        <p:sp>
          <p:nvSpPr>
            <p:cNvPr id="4128" name="Text Box 4"/>
            <p:cNvSpPr txBox="1">
              <a:spLocks noChangeArrowheads="1"/>
            </p:cNvSpPr>
            <p:nvPr/>
          </p:nvSpPr>
          <p:spPr bwMode="auto">
            <a:xfrm>
              <a:off x="3844" y="933"/>
              <a:ext cx="1618" cy="3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  <a:p>
              <a:endParaRPr lang="pt-BR"/>
            </a:p>
            <a:p>
              <a:endParaRPr lang="pt-BR"/>
            </a:p>
            <a:p>
              <a:endParaRPr lang="pt-BR"/>
            </a:p>
            <a:p>
              <a:endParaRPr lang="pt-BR"/>
            </a:p>
            <a:p>
              <a:endParaRPr lang="pt-BR"/>
            </a:p>
            <a:p>
              <a:endParaRPr lang="pt-BR"/>
            </a:p>
            <a:p>
              <a:endParaRPr lang="pt-BR"/>
            </a:p>
            <a:p>
              <a:endParaRPr lang="pt-BR"/>
            </a:p>
            <a:p>
              <a:endParaRPr lang="pt-BR" sz="900"/>
            </a:p>
            <a:p>
              <a:r>
                <a:rPr lang="pt-BR" sz="900"/>
                <a:t>Addsd as  d s s sds dddd fldjsl toe eos eot tojht so t. S slsjds  els o s eos fl A sljf sl s teos sljfs f</a:t>
              </a:r>
            </a:p>
            <a:p>
              <a:r>
                <a:rPr lang="pt-BR" sz="900"/>
                <a:t> sldjsl sld sl tls ls tls fsj.</a:t>
              </a:r>
            </a:p>
            <a:p>
              <a:endParaRPr lang="pt-BR" sz="900"/>
            </a:p>
            <a:p>
              <a:r>
                <a:rPr lang="pt-BR" sz="900"/>
                <a:t>Addsd as  d s s sds dddd fldjsl toe eos eot tojht so t. S slsjds  els o s eos fl A sljf sl s teos sljfs f</a:t>
              </a:r>
            </a:p>
            <a:p>
              <a:r>
                <a:rPr lang="pt-BR" sz="900"/>
                <a:t> sldjsl sld sl tls ls tls fsxxlj.</a:t>
              </a:r>
            </a:p>
            <a:p>
              <a:endParaRPr lang="pt-BR" sz="900"/>
            </a:p>
            <a:p>
              <a:r>
                <a:rPr lang="pt-BR" sz="900"/>
                <a:t>Addsd as  d s s sds dddd fldjsl toe eos eot tojht so t. S slsjds  els o s eos fl A sljf sl s teos sljfs f</a:t>
              </a:r>
            </a:p>
            <a:p>
              <a:r>
                <a:rPr lang="pt-BR" sz="900"/>
                <a:t> sldjsl sld sl tls ls tls fslj.</a:t>
              </a:r>
            </a:p>
            <a:p>
              <a:endParaRPr lang="pt-BR" sz="900"/>
            </a:p>
            <a:p>
              <a:r>
                <a:rPr lang="pt-BR" sz="900"/>
                <a:t>Addsd as  d s s sds dddd fldjsl toe eos eot tojht so t. S slsjds  els o s eos fl A sljf sl s teos sljfs f  sldjsl sld sl tls ls tls fsljsdfet.</a:t>
              </a:r>
            </a:p>
          </p:txBody>
        </p:sp>
        <p:sp>
          <p:nvSpPr>
            <p:cNvPr id="4129" name="Text Box 5"/>
            <p:cNvSpPr txBox="1">
              <a:spLocks noChangeArrowheads="1"/>
            </p:cNvSpPr>
            <p:nvPr/>
          </p:nvSpPr>
          <p:spPr bwMode="auto">
            <a:xfrm>
              <a:off x="2028" y="3319"/>
              <a:ext cx="13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Texto (ou Tabela)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09600" y="908050"/>
            <a:ext cx="2343150" cy="5618163"/>
            <a:chOff x="384" y="572"/>
            <a:chExt cx="1476" cy="3539"/>
          </a:xfrm>
        </p:grpSpPr>
        <p:sp>
          <p:nvSpPr>
            <p:cNvPr id="4118" name="Text Box 7"/>
            <p:cNvSpPr txBox="1">
              <a:spLocks noChangeArrowheads="1"/>
            </p:cNvSpPr>
            <p:nvPr/>
          </p:nvSpPr>
          <p:spPr bwMode="auto">
            <a:xfrm>
              <a:off x="384" y="572"/>
              <a:ext cx="1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Resultados Obtidos</a:t>
              </a:r>
            </a:p>
          </p:txBody>
        </p:sp>
        <p:sp>
          <p:nvSpPr>
            <p:cNvPr id="4119" name="Text Box 8"/>
            <p:cNvSpPr txBox="1">
              <a:spLocks noChangeArrowheads="1"/>
            </p:cNvSpPr>
            <p:nvPr/>
          </p:nvSpPr>
          <p:spPr bwMode="auto">
            <a:xfrm>
              <a:off x="822" y="2751"/>
              <a:ext cx="6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A = B</a:t>
              </a:r>
            </a:p>
          </p:txBody>
        </p:sp>
        <p:sp>
          <p:nvSpPr>
            <p:cNvPr id="4120" name="Text Box 9"/>
            <p:cNvSpPr txBox="1">
              <a:spLocks noChangeArrowheads="1"/>
            </p:cNvSpPr>
            <p:nvPr/>
          </p:nvSpPr>
          <p:spPr bwMode="auto">
            <a:xfrm>
              <a:off x="822" y="3119"/>
              <a:ext cx="48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A </a:t>
              </a:r>
              <a:r>
                <a:rPr lang="pt-BR">
                  <a:cs typeface="Arial" charset="0"/>
                </a:rPr>
                <a:t>≠</a:t>
              </a:r>
              <a:r>
                <a:rPr lang="pt-BR"/>
                <a:t> C</a:t>
              </a:r>
            </a:p>
          </p:txBody>
        </p:sp>
        <p:sp>
          <p:nvSpPr>
            <p:cNvPr id="4121" name="Text Box 10"/>
            <p:cNvSpPr txBox="1">
              <a:spLocks noChangeArrowheads="1"/>
            </p:cNvSpPr>
            <p:nvPr/>
          </p:nvSpPr>
          <p:spPr bwMode="auto">
            <a:xfrm>
              <a:off x="822" y="3488"/>
              <a:ext cx="6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D = E</a:t>
              </a:r>
            </a:p>
          </p:txBody>
        </p:sp>
        <p:sp>
          <p:nvSpPr>
            <p:cNvPr id="4122" name="Text Box 11"/>
            <p:cNvSpPr txBox="1">
              <a:spLocks noChangeArrowheads="1"/>
            </p:cNvSpPr>
            <p:nvPr/>
          </p:nvSpPr>
          <p:spPr bwMode="auto">
            <a:xfrm>
              <a:off x="822" y="3828"/>
              <a:ext cx="4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D </a:t>
              </a:r>
              <a:r>
                <a:rPr lang="pt-BR">
                  <a:cs typeface="Arial" charset="0"/>
                </a:rPr>
                <a:t>≠</a:t>
              </a:r>
              <a:r>
                <a:rPr lang="pt-BR"/>
                <a:t> F</a:t>
              </a:r>
            </a:p>
          </p:txBody>
        </p:sp>
        <p:sp>
          <p:nvSpPr>
            <p:cNvPr id="4123" name="Text Box 12"/>
            <p:cNvSpPr txBox="1">
              <a:spLocks noChangeArrowheads="1"/>
            </p:cNvSpPr>
            <p:nvPr/>
          </p:nvSpPr>
          <p:spPr bwMode="auto">
            <a:xfrm>
              <a:off x="822" y="1376"/>
              <a:ext cx="6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solidFill>
                    <a:srgbClr val="FFFF00"/>
                  </a:solidFill>
                </a:rPr>
                <a:t>G </a:t>
              </a:r>
              <a:r>
                <a:rPr lang="pt-BR">
                  <a:solidFill>
                    <a:srgbClr val="FFFF00"/>
                  </a:solidFill>
                  <a:cs typeface="Arial" charset="0"/>
                </a:rPr>
                <a:t>≠</a:t>
              </a:r>
              <a:r>
                <a:rPr lang="pt-BR">
                  <a:solidFill>
                    <a:srgbClr val="FFFF00"/>
                  </a:solidFill>
                </a:rPr>
                <a:t> H</a:t>
              </a:r>
            </a:p>
          </p:txBody>
        </p:sp>
        <p:sp>
          <p:nvSpPr>
            <p:cNvPr id="4124" name="Text Box 13"/>
            <p:cNvSpPr txBox="1">
              <a:spLocks noChangeArrowheads="1"/>
            </p:cNvSpPr>
            <p:nvPr/>
          </p:nvSpPr>
          <p:spPr bwMode="auto">
            <a:xfrm>
              <a:off x="819" y="1659"/>
              <a:ext cx="5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solidFill>
                    <a:srgbClr val="FFFF00"/>
                  </a:solidFill>
                </a:rPr>
                <a:t>G </a:t>
              </a:r>
              <a:r>
                <a:rPr lang="pt-BR">
                  <a:solidFill>
                    <a:srgbClr val="FFFF00"/>
                  </a:solidFill>
                  <a:cs typeface="Arial" charset="0"/>
                </a:rPr>
                <a:t>≠</a:t>
              </a:r>
              <a:r>
                <a:rPr lang="pt-BR">
                  <a:solidFill>
                    <a:srgbClr val="FFFF00"/>
                  </a:solidFill>
                </a:rPr>
                <a:t> I</a:t>
              </a:r>
            </a:p>
          </p:txBody>
        </p:sp>
        <p:sp>
          <p:nvSpPr>
            <p:cNvPr id="4125" name="Text Box 14"/>
            <p:cNvSpPr txBox="1">
              <a:spLocks noChangeArrowheads="1"/>
            </p:cNvSpPr>
            <p:nvPr/>
          </p:nvSpPr>
          <p:spPr bwMode="auto">
            <a:xfrm>
              <a:off x="844" y="1943"/>
              <a:ext cx="5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solidFill>
                    <a:srgbClr val="FFFF00"/>
                  </a:solidFill>
                </a:rPr>
                <a:t>I = H</a:t>
              </a:r>
            </a:p>
          </p:txBody>
        </p:sp>
        <p:sp>
          <p:nvSpPr>
            <p:cNvPr id="4126" name="AutoShape 15"/>
            <p:cNvSpPr>
              <a:spLocks/>
            </p:cNvSpPr>
            <p:nvPr/>
          </p:nvSpPr>
          <p:spPr bwMode="auto">
            <a:xfrm>
              <a:off x="1576" y="2751"/>
              <a:ext cx="276" cy="1360"/>
            </a:xfrm>
            <a:prstGeom prst="rightBrace">
              <a:avLst>
                <a:gd name="adj1" fmla="val 4106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27" name="AutoShape 16"/>
            <p:cNvSpPr>
              <a:spLocks/>
            </p:cNvSpPr>
            <p:nvPr/>
          </p:nvSpPr>
          <p:spPr bwMode="auto">
            <a:xfrm>
              <a:off x="1576" y="1461"/>
              <a:ext cx="113" cy="713"/>
            </a:xfrm>
            <a:prstGeom prst="rightBrace">
              <a:avLst>
                <a:gd name="adj1" fmla="val 52581"/>
                <a:gd name="adj2" fmla="val 50000"/>
              </a:avLst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275013" y="1195388"/>
            <a:ext cx="5257800" cy="2928937"/>
            <a:chOff x="2063" y="753"/>
            <a:chExt cx="3312" cy="1845"/>
          </a:xfrm>
        </p:grpSpPr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2063" y="1696"/>
              <a:ext cx="6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Gráfico</a:t>
              </a:r>
            </a:p>
          </p:txBody>
        </p:sp>
        <p:grpSp>
          <p:nvGrpSpPr>
            <p:cNvPr id="4103" name="Group 19"/>
            <p:cNvGrpSpPr>
              <a:grpSpLocks/>
            </p:cNvGrpSpPr>
            <p:nvPr/>
          </p:nvGrpSpPr>
          <p:grpSpPr bwMode="auto">
            <a:xfrm>
              <a:off x="3985" y="1338"/>
              <a:ext cx="1390" cy="1260"/>
              <a:chOff x="3985" y="2983"/>
              <a:chExt cx="1390" cy="1260"/>
            </a:xfrm>
          </p:grpSpPr>
          <p:grpSp>
            <p:nvGrpSpPr>
              <p:cNvPr id="4105" name="Group 25"/>
              <p:cNvGrpSpPr>
                <a:grpSpLocks/>
              </p:cNvGrpSpPr>
              <p:nvPr/>
            </p:nvGrpSpPr>
            <p:grpSpPr bwMode="auto">
              <a:xfrm>
                <a:off x="3985" y="2983"/>
                <a:ext cx="1390" cy="1260"/>
                <a:chOff x="3985" y="2983"/>
                <a:chExt cx="1390" cy="1260"/>
              </a:xfrm>
            </p:grpSpPr>
            <p:sp>
              <p:nvSpPr>
                <p:cNvPr id="4107" name="Rectangle 21"/>
                <p:cNvSpPr>
                  <a:spLocks noChangeArrowheads="1"/>
                </p:cNvSpPr>
                <p:nvPr/>
              </p:nvSpPr>
              <p:spPr bwMode="auto">
                <a:xfrm>
                  <a:off x="4155" y="3266"/>
                  <a:ext cx="142" cy="68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08" name="Rectangle 22"/>
                <p:cNvSpPr>
                  <a:spLocks noChangeArrowheads="1"/>
                </p:cNvSpPr>
                <p:nvPr/>
              </p:nvSpPr>
              <p:spPr bwMode="auto">
                <a:xfrm>
                  <a:off x="4580" y="3668"/>
                  <a:ext cx="142" cy="288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09" name="Rectangle 23"/>
                <p:cNvSpPr>
                  <a:spLocks noChangeArrowheads="1"/>
                </p:cNvSpPr>
                <p:nvPr/>
              </p:nvSpPr>
              <p:spPr bwMode="auto">
                <a:xfrm>
                  <a:off x="5034" y="3271"/>
                  <a:ext cx="142" cy="685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10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666" y="3554"/>
                  <a:ext cx="0" cy="1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111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5091" y="3068"/>
                  <a:ext cx="0" cy="2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112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4212" y="3186"/>
                  <a:ext cx="0" cy="1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113" name="Line 27"/>
                <p:cNvSpPr>
                  <a:spLocks noChangeShapeType="1"/>
                </p:cNvSpPr>
                <p:nvPr/>
              </p:nvSpPr>
              <p:spPr bwMode="auto">
                <a:xfrm>
                  <a:off x="3985" y="2983"/>
                  <a:ext cx="0" cy="96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114" name="Line 28"/>
                <p:cNvSpPr>
                  <a:spLocks noChangeShapeType="1"/>
                </p:cNvSpPr>
                <p:nvPr/>
              </p:nvSpPr>
              <p:spPr bwMode="auto">
                <a:xfrm>
                  <a:off x="3985" y="3951"/>
                  <a:ext cx="139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11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522" y="3993"/>
                  <a:ext cx="24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 sz="2000">
                      <a:solidFill>
                        <a:srgbClr val="FFFF00"/>
                      </a:solidFill>
                    </a:rPr>
                    <a:t>G</a:t>
                  </a:r>
                </a:p>
              </p:txBody>
            </p:sp>
            <p:sp>
              <p:nvSpPr>
                <p:cNvPr id="411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5016" y="3980"/>
                  <a:ext cx="16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 sz="2000">
                      <a:solidFill>
                        <a:srgbClr val="FFFF00"/>
                      </a:solidFill>
                    </a:rPr>
                    <a:t>I</a:t>
                  </a:r>
                </a:p>
              </p:txBody>
            </p:sp>
            <p:sp>
              <p:nvSpPr>
                <p:cNvPr id="411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099" y="3974"/>
                  <a:ext cx="23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 sz="2000">
                      <a:solidFill>
                        <a:srgbClr val="FFFF00"/>
                      </a:solidFill>
                    </a:rPr>
                    <a:t>H</a:t>
                  </a:r>
                </a:p>
              </p:txBody>
            </p:sp>
          </p:grpSp>
          <p:sp>
            <p:nvSpPr>
              <p:cNvPr id="4106" name="Text Box 32"/>
              <p:cNvSpPr txBox="1">
                <a:spLocks noChangeArrowheads="1"/>
              </p:cNvSpPr>
              <p:nvPr/>
            </p:nvSpPr>
            <p:spPr bwMode="auto">
              <a:xfrm>
                <a:off x="4560" y="3318"/>
                <a:ext cx="19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/>
                  <a:t>*</a:t>
                </a:r>
              </a:p>
            </p:txBody>
          </p:sp>
        </p:grpSp>
        <p:sp>
          <p:nvSpPr>
            <p:cNvPr id="25" name="Text Box 33"/>
            <p:cNvSpPr txBox="1">
              <a:spLocks noChangeArrowheads="1"/>
            </p:cNvSpPr>
            <p:nvPr/>
          </p:nvSpPr>
          <p:spPr bwMode="auto">
            <a:xfrm>
              <a:off x="4127" y="753"/>
              <a:ext cx="11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Resultados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0583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625"/>
            <a:ext cx="8229600" cy="1143000"/>
          </a:xfrm>
        </p:spPr>
        <p:txBody>
          <a:bodyPr/>
          <a:lstStyle/>
          <a:p>
            <a:r>
              <a:rPr lang="en-US" dirty="0" err="1" smtClean="0"/>
              <a:t>Pirâmide</a:t>
            </a:r>
            <a:r>
              <a:rPr lang="en-US" dirty="0" smtClean="0"/>
              <a:t> </a:t>
            </a:r>
            <a:r>
              <a:rPr lang="en-US" dirty="0" err="1" smtClean="0"/>
              <a:t>lógica</a:t>
            </a:r>
            <a:r>
              <a:rPr lang="en-US" dirty="0" smtClean="0"/>
              <a:t> do </a:t>
            </a:r>
            <a:r>
              <a:rPr lang="en-US" dirty="0" err="1" smtClean="0"/>
              <a:t>texto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157110"/>
              </p:ext>
            </p:extLst>
          </p:nvPr>
        </p:nvGraphicFramePr>
        <p:xfrm>
          <a:off x="-153705" y="1187442"/>
          <a:ext cx="9271029" cy="5445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2787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Line 2"/>
          <p:cNvSpPr>
            <a:spLocks noChangeShapeType="1"/>
          </p:cNvSpPr>
          <p:nvPr/>
        </p:nvSpPr>
        <p:spPr bwMode="auto">
          <a:xfrm>
            <a:off x="125413" y="11430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43" name="Line 3"/>
          <p:cNvSpPr>
            <a:spLocks noChangeShapeType="1"/>
          </p:cNvSpPr>
          <p:nvPr/>
        </p:nvSpPr>
        <p:spPr bwMode="auto">
          <a:xfrm>
            <a:off x="101600" y="66151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35000" y="-298450"/>
            <a:ext cx="76200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None/>
              <a:defRPr/>
            </a:pPr>
            <a:endParaRPr lang="pt-BR" sz="32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l">
              <a:spcBef>
                <a:spcPct val="50000"/>
              </a:spcBef>
              <a:defRPr/>
            </a:pPr>
            <a:r>
              <a:rPr lang="pt-B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pt-BR" sz="32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Erros comuns na seção de resultados</a:t>
            </a:r>
            <a:br>
              <a:rPr lang="pt-BR" sz="32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pt-BR" sz="3200" b="1" i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773113" y="2571750"/>
            <a:ext cx="71389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endParaRPr lang="pt-BR" b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introduzir resultados que não estão nos </a:t>
            </a:r>
            <a: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objetivos</a:t>
            </a: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endParaRPr lang="pt-BR" b="1" i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53988" y="4089400"/>
            <a:ext cx="641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endParaRPr lang="pt-BR" b="1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l">
              <a:defRPr/>
            </a:pPr>
            <a:r>
              <a:rPr 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773113" y="1781175"/>
            <a:ext cx="79359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endParaRPr lang="pt-BR" dirty="0"/>
          </a:p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resultados apresentados não respondem aos </a:t>
            </a:r>
            <a: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objetivos </a:t>
            </a: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</a:t>
            </a:r>
            <a: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/>
            </a:r>
            <a:b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endParaRPr lang="pt-BR" b="1" i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784225" y="3286125"/>
            <a:ext cx="5494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endParaRPr lang="pt-BR" b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confundir análise com interpretação</a:t>
            </a:r>
            <a:endParaRPr lang="pt-BR" b="1" i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785813" y="4035425"/>
            <a:ext cx="8135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endParaRPr lang="pt-BR" b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repete no texto, valores informados nas figuras e tabelas</a:t>
            </a:r>
            <a:endParaRPr lang="pt-BR" b="1" i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85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nimBg="1"/>
      <p:bldP spid="61443" grpId="0" animBg="1"/>
      <p:bldP spid="61444" grpId="0"/>
      <p:bldP spid="61445" grpId="0"/>
      <p:bldP spid="61449" grpId="0"/>
      <p:bldP spid="61451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-315416"/>
            <a:ext cx="7558087" cy="1268413"/>
          </a:xfrm>
        </p:spPr>
        <p:txBody>
          <a:bodyPr/>
          <a:lstStyle/>
          <a:p>
            <a:pPr eaLnBrk="1" hangingPunct="1"/>
            <a:r>
              <a:rPr lang="en-US" altLang="pt-BR" sz="4000" dirty="0" smtClean="0"/>
              <a:t/>
            </a:r>
            <a:br>
              <a:rPr lang="en-US" altLang="pt-BR" sz="4000" dirty="0" smtClean="0"/>
            </a:br>
            <a:r>
              <a:rPr lang="en-US" altLang="pt-BR" sz="4000" dirty="0" err="1" smtClean="0">
                <a:solidFill>
                  <a:srgbClr val="FFC000"/>
                </a:solidFill>
              </a:rPr>
              <a:t>Resultados</a:t>
            </a:r>
            <a:r>
              <a:rPr lang="en-US" altLang="pt-BR" sz="4000" dirty="0" smtClean="0">
                <a:solidFill>
                  <a:srgbClr val="FFC000"/>
                </a:solidFill>
              </a:rPr>
              <a:t/>
            </a:r>
            <a:br>
              <a:rPr lang="en-US" altLang="pt-BR" sz="4000" dirty="0" smtClean="0">
                <a:solidFill>
                  <a:srgbClr val="FFC000"/>
                </a:solidFill>
              </a:rPr>
            </a:br>
            <a:r>
              <a:rPr lang="en-US" altLang="pt-BR" sz="4000" dirty="0" smtClean="0">
                <a:solidFill>
                  <a:srgbClr val="FFC000"/>
                </a:solidFill>
              </a:rPr>
              <a:t> </a:t>
            </a:r>
            <a:r>
              <a:rPr lang="en-US" altLang="pt-BR" sz="4000" dirty="0" err="1" smtClean="0">
                <a:solidFill>
                  <a:srgbClr val="FFC000"/>
                </a:solidFill>
              </a:rPr>
              <a:t>Descrição</a:t>
            </a:r>
            <a:endParaRPr lang="en-US" altLang="pt-BR" sz="4000" dirty="0" smtClean="0">
              <a:solidFill>
                <a:srgbClr val="FFC0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84784"/>
            <a:ext cx="9289032" cy="4683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000" dirty="0" smtClean="0"/>
              <a:t>1</a:t>
            </a:r>
            <a:r>
              <a:rPr lang="en-US" sz="3000" dirty="0" smtClean="0">
                <a:cs typeface="Arial" charset="0"/>
              </a:rPr>
              <a:t>º </a:t>
            </a:r>
            <a:r>
              <a:rPr lang="en-US" sz="3000" dirty="0" err="1" smtClean="0">
                <a:cs typeface="Arial" charset="0"/>
              </a:rPr>
              <a:t>parágrafo</a:t>
            </a:r>
            <a:r>
              <a:rPr lang="en-US" sz="3000" dirty="0" smtClean="0">
                <a:cs typeface="Arial" charset="0"/>
              </a:rPr>
              <a:t> – </a:t>
            </a:r>
            <a:r>
              <a:rPr lang="en-US" sz="3000" dirty="0" err="1" smtClean="0">
                <a:cs typeface="Arial" charset="0"/>
              </a:rPr>
              <a:t>quem</a:t>
            </a:r>
            <a:r>
              <a:rPr lang="en-US" sz="3000" dirty="0" smtClean="0">
                <a:cs typeface="Arial" charset="0"/>
              </a:rPr>
              <a:t> </a:t>
            </a:r>
            <a:r>
              <a:rPr lang="en-US" sz="3000" dirty="0" err="1" smtClean="0">
                <a:cs typeface="Arial" charset="0"/>
              </a:rPr>
              <a:t>vc</a:t>
            </a:r>
            <a:r>
              <a:rPr lang="en-US" sz="3000" dirty="0" smtClean="0">
                <a:cs typeface="Arial" charset="0"/>
              </a:rPr>
              <a:t> </a:t>
            </a:r>
            <a:r>
              <a:rPr lang="en-US" sz="3000" dirty="0" err="1" smtClean="0">
                <a:cs typeface="Arial" charset="0"/>
              </a:rPr>
              <a:t>estudou</a:t>
            </a:r>
            <a:r>
              <a:rPr lang="en-US" sz="3000" dirty="0" smtClean="0">
                <a:cs typeface="Arial" charset="0"/>
              </a:rPr>
              <a:t>? </a:t>
            </a:r>
            <a:r>
              <a:rPr lang="en-US" sz="3000" dirty="0">
                <a:cs typeface="Arial" charset="0"/>
              </a:rPr>
              <a:t/>
            </a:r>
            <a:br>
              <a:rPr lang="en-US" sz="3000" dirty="0">
                <a:cs typeface="Arial" charset="0"/>
              </a:rPr>
            </a:br>
            <a:r>
              <a:rPr lang="en-US" sz="3000" dirty="0" err="1" smtClean="0">
                <a:cs typeface="Arial" charset="0"/>
              </a:rPr>
              <a:t>Descreva</a:t>
            </a:r>
            <a:r>
              <a:rPr lang="en-US" sz="3000" dirty="0" smtClean="0">
                <a:cs typeface="Arial" charset="0"/>
              </a:rPr>
              <a:t> </a:t>
            </a:r>
            <a:r>
              <a:rPr lang="en-US" sz="3000" dirty="0" err="1" smtClean="0">
                <a:cs typeface="Arial" charset="0"/>
              </a:rPr>
              <a:t>sua</a:t>
            </a:r>
            <a:r>
              <a:rPr lang="en-US" sz="3000" dirty="0" smtClean="0">
                <a:cs typeface="Arial" charset="0"/>
              </a:rPr>
              <a:t> </a:t>
            </a:r>
            <a:r>
              <a:rPr lang="en-US" sz="3000" dirty="0" err="1" smtClean="0">
                <a:cs typeface="Arial" charset="0"/>
              </a:rPr>
              <a:t>amostra</a:t>
            </a:r>
            <a:r>
              <a:rPr lang="en-US" sz="3000" dirty="0" smtClean="0">
                <a:cs typeface="Arial" charset="0"/>
              </a:rPr>
              <a:t> (</a:t>
            </a:r>
            <a:r>
              <a:rPr lang="en-US" sz="3000" dirty="0" err="1" smtClean="0">
                <a:cs typeface="Arial" charset="0"/>
              </a:rPr>
              <a:t>em</a:t>
            </a:r>
            <a:r>
              <a:rPr lang="en-US" sz="3000" dirty="0" smtClean="0">
                <a:cs typeface="Arial" charset="0"/>
              </a:rPr>
              <a:t> </a:t>
            </a:r>
            <a:r>
              <a:rPr lang="en-US" sz="3000" dirty="0" err="1" smtClean="0">
                <a:cs typeface="Arial" charset="0"/>
              </a:rPr>
              <a:t>métodos</a:t>
            </a:r>
            <a:r>
              <a:rPr lang="en-US" sz="3000" dirty="0" smtClean="0">
                <a:cs typeface="Arial" charset="0"/>
              </a:rPr>
              <a:t>  </a:t>
            </a:r>
            <a:r>
              <a:rPr lang="en-US" sz="3000" dirty="0" err="1" smtClean="0">
                <a:cs typeface="Arial" charset="0"/>
              </a:rPr>
              <a:t>ou</a:t>
            </a:r>
            <a:r>
              <a:rPr lang="en-US" sz="3000" dirty="0" smtClean="0">
                <a:cs typeface="Arial" charset="0"/>
              </a:rPr>
              <a:t> </a:t>
            </a:r>
            <a:r>
              <a:rPr lang="en-US" sz="3000" dirty="0" err="1" smtClean="0">
                <a:cs typeface="Arial" charset="0"/>
              </a:rPr>
              <a:t>em</a:t>
            </a:r>
            <a:r>
              <a:rPr lang="en-US" sz="3000" dirty="0" smtClean="0">
                <a:cs typeface="Arial" charset="0"/>
              </a:rPr>
              <a:t> </a:t>
            </a:r>
            <a:r>
              <a:rPr lang="en-US" sz="3000" dirty="0" err="1" smtClean="0">
                <a:cs typeface="Arial" charset="0"/>
              </a:rPr>
              <a:t>resultados</a:t>
            </a:r>
            <a:r>
              <a:rPr lang="en-US" sz="3000" dirty="0" smtClean="0">
                <a:cs typeface="Arial" charset="0"/>
              </a:rPr>
              <a:t>?)</a:t>
            </a:r>
            <a:br>
              <a:rPr lang="en-US" sz="3000" dirty="0" smtClean="0">
                <a:cs typeface="Arial" charset="0"/>
              </a:rPr>
            </a:br>
            <a:endParaRPr lang="en-US" sz="30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 smtClean="0">
                <a:cs typeface="Arial" charset="0"/>
              </a:rPr>
              <a:t>2 º </a:t>
            </a:r>
            <a:r>
              <a:rPr lang="en-US" sz="3000" dirty="0" err="1" smtClean="0">
                <a:cs typeface="Arial" charset="0"/>
              </a:rPr>
              <a:t>parágrafo</a:t>
            </a:r>
            <a:r>
              <a:rPr lang="en-US" sz="3000" dirty="0" smtClean="0">
                <a:cs typeface="Arial" charset="0"/>
              </a:rPr>
              <a:t> – </a:t>
            </a:r>
            <a:r>
              <a:rPr lang="en-US" sz="3000" dirty="0" err="1" smtClean="0">
                <a:cs typeface="Arial" charset="0"/>
              </a:rPr>
              <a:t>análise</a:t>
            </a:r>
            <a:r>
              <a:rPr lang="en-US" sz="3000" dirty="0" smtClean="0">
                <a:cs typeface="Arial" charset="0"/>
              </a:rPr>
              <a:t> </a:t>
            </a:r>
            <a:r>
              <a:rPr lang="en-US" sz="3000" dirty="0" err="1" smtClean="0">
                <a:cs typeface="Arial" charset="0"/>
              </a:rPr>
              <a:t>univariada</a:t>
            </a:r>
            <a:r>
              <a:rPr lang="en-US" sz="3000" dirty="0" smtClean="0">
                <a:cs typeface="Arial" charset="0"/>
              </a:rPr>
              <a:t> –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dirty="0">
                <a:cs typeface="Arial" charset="0"/>
              </a:rPr>
              <a:t>	</a:t>
            </a:r>
            <a:r>
              <a:rPr lang="en-US" sz="3000" dirty="0" err="1" smtClean="0">
                <a:cs typeface="Arial" charset="0"/>
              </a:rPr>
              <a:t>distribuição</a:t>
            </a:r>
            <a:r>
              <a:rPr lang="en-US" sz="3000" dirty="0" smtClean="0">
                <a:cs typeface="Arial" charset="0"/>
              </a:rPr>
              <a:t> da </a:t>
            </a:r>
            <a:r>
              <a:rPr lang="en-US" sz="3000" dirty="0" err="1" smtClean="0">
                <a:cs typeface="Arial" charset="0"/>
              </a:rPr>
              <a:t>variável</a:t>
            </a:r>
            <a:r>
              <a:rPr lang="en-US" sz="3000" dirty="0" smtClean="0">
                <a:cs typeface="Arial" charset="0"/>
              </a:rPr>
              <a:t> de </a:t>
            </a:r>
            <a:r>
              <a:rPr lang="en-US" sz="3000" dirty="0" err="1" smtClean="0">
                <a:cs typeface="Arial" charset="0"/>
              </a:rPr>
              <a:t>interesse</a:t>
            </a:r>
            <a:endParaRPr lang="en-US" sz="30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375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-387424"/>
            <a:ext cx="7558087" cy="1268413"/>
          </a:xfrm>
        </p:spPr>
        <p:txBody>
          <a:bodyPr/>
          <a:lstStyle/>
          <a:p>
            <a:pPr eaLnBrk="1" hangingPunct="1"/>
            <a:r>
              <a:rPr lang="en-US" altLang="pt-BR" sz="4000" dirty="0" smtClean="0"/>
              <a:t/>
            </a:r>
            <a:br>
              <a:rPr lang="en-US" altLang="pt-BR" sz="4000" dirty="0" smtClean="0"/>
            </a:br>
            <a:r>
              <a:rPr lang="en-US" altLang="pt-BR" sz="4000" dirty="0" err="1" smtClean="0">
                <a:solidFill>
                  <a:srgbClr val="FFC000"/>
                </a:solidFill>
              </a:rPr>
              <a:t>Resultados</a:t>
            </a:r>
            <a:r>
              <a:rPr lang="en-US" altLang="pt-BR" sz="4000" dirty="0" smtClean="0">
                <a:solidFill>
                  <a:srgbClr val="FFC000"/>
                </a:solidFill>
              </a:rPr>
              <a:t/>
            </a:r>
            <a:br>
              <a:rPr lang="en-US" altLang="pt-BR" sz="4000" dirty="0" smtClean="0">
                <a:solidFill>
                  <a:srgbClr val="FFC000"/>
                </a:solidFill>
              </a:rPr>
            </a:br>
            <a:r>
              <a:rPr lang="en-US" altLang="pt-BR" sz="3600" dirty="0" smtClean="0">
                <a:solidFill>
                  <a:srgbClr val="FFC000"/>
                </a:solidFill>
              </a:rPr>
              <a:t> </a:t>
            </a:r>
            <a:r>
              <a:rPr lang="en-US" altLang="pt-BR" sz="3600" dirty="0" err="1" smtClean="0">
                <a:solidFill>
                  <a:srgbClr val="FFC000"/>
                </a:solidFill>
              </a:rPr>
              <a:t>Associação</a:t>
            </a:r>
            <a:r>
              <a:rPr lang="en-US" altLang="pt-BR" sz="3600" dirty="0" smtClean="0">
                <a:solidFill>
                  <a:srgbClr val="FFC000"/>
                </a:solidFill>
              </a:rPr>
              <a:t> </a:t>
            </a:r>
            <a:r>
              <a:rPr lang="en-US" altLang="pt-BR" sz="3600" dirty="0" err="1" smtClean="0">
                <a:solidFill>
                  <a:srgbClr val="FFC000"/>
                </a:solidFill>
              </a:rPr>
              <a:t>sem</a:t>
            </a:r>
            <a:r>
              <a:rPr lang="en-US" altLang="pt-BR" sz="3600" dirty="0" smtClean="0">
                <a:solidFill>
                  <a:srgbClr val="FFC000"/>
                </a:solidFill>
              </a:rPr>
              <a:t> </a:t>
            </a:r>
            <a:r>
              <a:rPr lang="en-US" altLang="pt-BR" sz="3600" dirty="0" err="1" smtClean="0">
                <a:solidFill>
                  <a:srgbClr val="FFC000"/>
                </a:solidFill>
              </a:rPr>
              <a:t>interferência</a:t>
            </a:r>
            <a:endParaRPr lang="en-US" altLang="pt-BR" sz="3600" dirty="0" smtClean="0">
              <a:solidFill>
                <a:srgbClr val="FFC0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0768"/>
            <a:ext cx="9468544" cy="4683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1</a:t>
            </a:r>
            <a:r>
              <a:rPr lang="en-US" dirty="0" smtClean="0">
                <a:cs typeface="Arial" charset="0"/>
              </a:rPr>
              <a:t>º </a:t>
            </a:r>
            <a:r>
              <a:rPr lang="en-US" dirty="0" err="1" smtClean="0">
                <a:cs typeface="Arial" charset="0"/>
              </a:rPr>
              <a:t>parágrafo</a:t>
            </a:r>
            <a:r>
              <a:rPr lang="en-US" dirty="0" smtClean="0">
                <a:cs typeface="Arial" charset="0"/>
              </a:rPr>
              <a:t> – </a:t>
            </a:r>
            <a:r>
              <a:rPr lang="en-US" dirty="0" err="1" smtClean="0">
                <a:cs typeface="Arial" charset="0"/>
              </a:rPr>
              <a:t>quem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vc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estudou</a:t>
            </a:r>
            <a:r>
              <a:rPr lang="en-US" dirty="0" smtClean="0">
                <a:cs typeface="Arial" charset="0"/>
              </a:rPr>
              <a:t>? </a:t>
            </a:r>
            <a:r>
              <a:rPr lang="en-US" dirty="0">
                <a:cs typeface="Arial" charset="0"/>
              </a:rPr>
              <a:t/>
            </a:r>
            <a:br>
              <a:rPr lang="en-US" dirty="0">
                <a:cs typeface="Arial" charset="0"/>
              </a:rPr>
            </a:br>
            <a:r>
              <a:rPr lang="en-US" dirty="0" smtClean="0">
                <a:cs typeface="Arial" charset="0"/>
              </a:rPr>
              <a:t>   </a:t>
            </a:r>
            <a:r>
              <a:rPr lang="en-US" dirty="0" err="1" smtClean="0">
                <a:cs typeface="Arial" charset="0"/>
              </a:rPr>
              <a:t>Descreva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sua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amostra</a:t>
            </a:r>
            <a:r>
              <a:rPr lang="en-US" dirty="0" smtClean="0">
                <a:cs typeface="Arial" charset="0"/>
              </a:rPr>
              <a:t> (</a:t>
            </a:r>
            <a:r>
              <a:rPr lang="en-US" dirty="0" err="1" smtClean="0">
                <a:cs typeface="Arial" charset="0"/>
              </a:rPr>
              <a:t>em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métodos</a:t>
            </a:r>
            <a:r>
              <a:rPr lang="en-US" dirty="0" smtClean="0">
                <a:cs typeface="Arial" charset="0"/>
              </a:rPr>
              <a:t>  </a:t>
            </a:r>
            <a:r>
              <a:rPr lang="en-US" dirty="0" err="1" smtClean="0">
                <a:cs typeface="Arial" charset="0"/>
              </a:rPr>
              <a:t>ou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em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resultados</a:t>
            </a:r>
            <a:r>
              <a:rPr lang="en-US" dirty="0" smtClean="0">
                <a:cs typeface="Arial" charset="0"/>
              </a:rPr>
              <a:t>?)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Arial" charset="0"/>
              </a:rPr>
              <a:t>2 º </a:t>
            </a:r>
            <a:r>
              <a:rPr lang="en-US" dirty="0" err="1" smtClean="0">
                <a:cs typeface="Arial" charset="0"/>
              </a:rPr>
              <a:t>parágrafo</a:t>
            </a:r>
            <a:r>
              <a:rPr lang="en-US" dirty="0" smtClean="0">
                <a:cs typeface="Arial" charset="0"/>
              </a:rPr>
              <a:t> – </a:t>
            </a:r>
            <a:r>
              <a:rPr lang="en-US" dirty="0" err="1" smtClean="0">
                <a:cs typeface="Arial" charset="0"/>
              </a:rPr>
              <a:t>análise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bivariada</a:t>
            </a:r>
            <a:r>
              <a:rPr lang="en-US" dirty="0" smtClean="0">
                <a:cs typeface="Arial" charset="0"/>
              </a:rPr>
              <a:t> –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cs typeface="Arial" charset="0"/>
              </a:rPr>
              <a:t>       </a:t>
            </a:r>
            <a:r>
              <a:rPr lang="en-US" dirty="0" err="1" smtClean="0">
                <a:cs typeface="Arial" charset="0"/>
              </a:rPr>
              <a:t>Apresente</a:t>
            </a:r>
            <a:r>
              <a:rPr lang="en-US" dirty="0" smtClean="0">
                <a:cs typeface="Arial" charset="0"/>
              </a:rPr>
              <a:t> a </a:t>
            </a:r>
            <a:r>
              <a:rPr lang="en-US" dirty="0" err="1" smtClean="0">
                <a:cs typeface="Arial" charset="0"/>
              </a:rPr>
              <a:t>distribuição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segundo</a:t>
            </a:r>
            <a:r>
              <a:rPr lang="en-US" dirty="0" smtClean="0">
                <a:cs typeface="Arial" charset="0"/>
              </a:rPr>
              <a:t> as </a:t>
            </a:r>
            <a:r>
              <a:rPr lang="en-US" dirty="0" err="1" smtClean="0">
                <a:cs typeface="Arial" charset="0"/>
              </a:rPr>
              <a:t>variáveis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dependente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/>
            </a:r>
            <a:br>
              <a:rPr lang="en-US" dirty="0">
                <a:cs typeface="Arial" charset="0"/>
              </a:rPr>
            </a:br>
            <a:r>
              <a:rPr lang="en-US" dirty="0" smtClean="0">
                <a:cs typeface="Arial" charset="0"/>
              </a:rPr>
              <a:t>                                                                   </a:t>
            </a:r>
            <a:r>
              <a:rPr lang="en-US" dirty="0" err="1" smtClean="0">
                <a:cs typeface="Arial" charset="0"/>
              </a:rPr>
              <a:t>ou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independentes</a:t>
            </a:r>
            <a:r>
              <a:rPr lang="en-US" dirty="0" smtClean="0">
                <a:cs typeface="Arial" charset="0"/>
              </a:rPr>
              <a:t>                               </a:t>
            </a:r>
            <a:endParaRPr lang="en-US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Arial" charset="0"/>
              </a:rPr>
              <a:t>Do 3 º </a:t>
            </a:r>
            <a:r>
              <a:rPr lang="en-US" dirty="0" err="1" smtClean="0">
                <a:cs typeface="Arial" charset="0"/>
              </a:rPr>
              <a:t>ao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penúltimo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parágrafo</a:t>
            </a:r>
            <a:r>
              <a:rPr lang="en-US" dirty="0" smtClean="0">
                <a:cs typeface="Arial" charset="0"/>
              </a:rPr>
              <a:t> – </a:t>
            </a:r>
            <a:endParaRPr lang="en-US" dirty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       </a:t>
            </a:r>
            <a:r>
              <a:rPr lang="en-US" dirty="0" err="1" smtClean="0">
                <a:cs typeface="Arial" charset="0"/>
              </a:rPr>
              <a:t>Detalhe</a:t>
            </a:r>
            <a:r>
              <a:rPr lang="en-US" dirty="0" smtClean="0">
                <a:cs typeface="Arial" charset="0"/>
              </a:rPr>
              <a:t> a </a:t>
            </a:r>
            <a:r>
              <a:rPr lang="en-US" dirty="0" err="1" smtClean="0">
                <a:cs typeface="Arial" charset="0"/>
              </a:rPr>
              <a:t>associação</a:t>
            </a:r>
            <a:r>
              <a:rPr lang="en-US" dirty="0" smtClean="0">
                <a:cs typeface="Arial" charset="0"/>
              </a:rPr>
              <a:t> entre a </a:t>
            </a:r>
            <a:r>
              <a:rPr lang="en-US" dirty="0" err="1" smtClean="0">
                <a:cs typeface="Arial" charset="0"/>
              </a:rPr>
              <a:t>variável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dependente</a:t>
            </a:r>
            <a:r>
              <a:rPr lang="en-US" dirty="0" smtClean="0">
                <a:cs typeface="Arial" charset="0"/>
              </a:rPr>
              <a:t> e as 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                                                                      </a:t>
            </a:r>
            <a:r>
              <a:rPr lang="en-US" dirty="0" err="1" smtClean="0">
                <a:cs typeface="Arial" charset="0"/>
              </a:rPr>
              <a:t>independentes</a:t>
            </a:r>
            <a:r>
              <a:rPr lang="en-US" dirty="0" smtClean="0">
                <a:cs typeface="Arial" charset="0"/>
              </a:rPr>
              <a:t>          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      </a:t>
            </a:r>
            <a:r>
              <a:rPr lang="en-US" dirty="0">
                <a:cs typeface="Arial" charset="0"/>
              </a:rPr>
              <a:t>  </a:t>
            </a:r>
            <a:r>
              <a:rPr lang="en-US" dirty="0" err="1">
                <a:cs typeface="Arial" charset="0"/>
              </a:rPr>
              <a:t>Priorize</a:t>
            </a:r>
            <a:r>
              <a:rPr lang="en-US" dirty="0">
                <a:cs typeface="Arial" charset="0"/>
              </a:rPr>
              <a:t> o </a:t>
            </a:r>
            <a:r>
              <a:rPr lang="en-US" dirty="0" err="1">
                <a:cs typeface="Arial" charset="0"/>
              </a:rPr>
              <a:t>uso</a:t>
            </a:r>
            <a:r>
              <a:rPr lang="en-US" dirty="0">
                <a:cs typeface="Arial" charset="0"/>
              </a:rPr>
              <a:t> de </a:t>
            </a:r>
            <a:r>
              <a:rPr lang="en-US" dirty="0" err="1">
                <a:cs typeface="Arial" charset="0"/>
              </a:rPr>
              <a:t>figuras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ou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tabelas</a:t>
            </a:r>
            <a:r>
              <a:rPr lang="en-US" dirty="0" smtClean="0">
                <a:cs typeface="Arial" charset="0"/>
              </a:rPr>
              <a:t/>
            </a:r>
            <a:br>
              <a:rPr lang="en-US" dirty="0" smtClean="0">
                <a:cs typeface="Arial" charset="0"/>
              </a:rPr>
            </a:br>
            <a:r>
              <a:rPr lang="en-US" dirty="0" err="1" smtClean="0">
                <a:cs typeface="Arial" charset="0"/>
              </a:rPr>
              <a:t>Último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parágrafo</a:t>
            </a:r>
            <a:r>
              <a:rPr lang="en-US" dirty="0" smtClean="0">
                <a:cs typeface="Arial" charset="0"/>
              </a:rPr>
              <a:t>-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        </a:t>
            </a:r>
            <a:r>
              <a:rPr lang="en-US" dirty="0" err="1" smtClean="0">
                <a:cs typeface="Arial" charset="0"/>
              </a:rPr>
              <a:t>Informe</a:t>
            </a:r>
            <a:r>
              <a:rPr lang="en-US" dirty="0" smtClean="0">
                <a:cs typeface="Arial" charset="0"/>
              </a:rPr>
              <a:t> as </a:t>
            </a:r>
            <a:r>
              <a:rPr lang="en-US" dirty="0" err="1" smtClean="0">
                <a:cs typeface="Arial" charset="0"/>
              </a:rPr>
              <a:t>análises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mais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sofisticadas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realizadas</a:t>
            </a:r>
            <a:r>
              <a:rPr lang="en-US" dirty="0" smtClean="0">
                <a:cs typeface="Arial" charset="0"/>
              </a:rPr>
              <a:t> de 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                forma a </a:t>
            </a:r>
            <a:r>
              <a:rPr lang="en-US" dirty="0" err="1" smtClean="0">
                <a:cs typeface="Arial" charset="0"/>
              </a:rPr>
              <a:t>evitar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vieses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como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confusão</a:t>
            </a:r>
            <a:r>
              <a:rPr lang="en-US" dirty="0" smtClean="0">
                <a:cs typeface="Arial" charset="0"/>
              </a:rPr>
              <a:t> e </a:t>
            </a:r>
            <a:r>
              <a:rPr lang="en-US" dirty="0" err="1" smtClean="0">
                <a:cs typeface="Arial" charset="0"/>
              </a:rPr>
              <a:t>fator</a:t>
            </a:r>
            <a:r>
              <a:rPr lang="en-US" dirty="0" smtClean="0">
                <a:cs typeface="Arial" charset="0"/>
              </a:rPr>
              <a:t> 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                                                                </a:t>
            </a:r>
            <a:r>
              <a:rPr lang="en-US" dirty="0" err="1" smtClean="0">
                <a:cs typeface="Arial" charset="0"/>
              </a:rPr>
              <a:t>modificador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efeito</a:t>
            </a:r>
            <a:r>
              <a:rPr lang="en-US" dirty="0" smtClean="0"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3088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i="1" smtClean="0">
                <a:solidFill>
                  <a:srgbClr val="FFC000"/>
                </a:solidFill>
              </a:rPr>
              <a:t>O que está em questão na seção de resultados?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708275"/>
            <a:ext cx="7056437" cy="727075"/>
          </a:xfrm>
          <a:noFill/>
          <a:ln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pt-BR" altLang="pt-BR" dirty="0" smtClean="0"/>
              <a:t>a força da base </a:t>
            </a:r>
            <a:r>
              <a:rPr lang="pt-BR" altLang="pt-BR" u="sng" dirty="0" smtClean="0"/>
              <a:t>empírica </a:t>
            </a:r>
            <a:r>
              <a:rPr lang="pt-BR" altLang="pt-BR" dirty="0" smtClean="0"/>
              <a:t>do seu estudo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-387424"/>
            <a:ext cx="7558087" cy="1268413"/>
          </a:xfrm>
        </p:spPr>
        <p:txBody>
          <a:bodyPr/>
          <a:lstStyle/>
          <a:p>
            <a:pPr eaLnBrk="1" hangingPunct="1"/>
            <a:r>
              <a:rPr lang="en-US" altLang="pt-BR" sz="4000" dirty="0" smtClean="0"/>
              <a:t/>
            </a:r>
            <a:br>
              <a:rPr lang="en-US" altLang="pt-BR" sz="4000" dirty="0" smtClean="0"/>
            </a:br>
            <a:r>
              <a:rPr lang="en-US" altLang="pt-BR" sz="4000" dirty="0" err="1" smtClean="0">
                <a:solidFill>
                  <a:srgbClr val="FFC000"/>
                </a:solidFill>
              </a:rPr>
              <a:t>Resultados</a:t>
            </a:r>
            <a:r>
              <a:rPr lang="en-US" altLang="pt-BR" sz="4000" dirty="0" smtClean="0">
                <a:solidFill>
                  <a:srgbClr val="FFC000"/>
                </a:solidFill>
              </a:rPr>
              <a:t/>
            </a:r>
            <a:br>
              <a:rPr lang="en-US" altLang="pt-BR" sz="4000" dirty="0" smtClean="0">
                <a:solidFill>
                  <a:srgbClr val="FFC000"/>
                </a:solidFill>
              </a:rPr>
            </a:br>
            <a:r>
              <a:rPr lang="en-US" altLang="pt-BR" sz="3600" dirty="0" smtClean="0">
                <a:solidFill>
                  <a:srgbClr val="FFC000"/>
                </a:solidFill>
              </a:rPr>
              <a:t> </a:t>
            </a:r>
            <a:r>
              <a:rPr lang="en-US" altLang="pt-BR" sz="3600" dirty="0" err="1" smtClean="0">
                <a:solidFill>
                  <a:srgbClr val="FFC000"/>
                </a:solidFill>
              </a:rPr>
              <a:t>Associação</a:t>
            </a:r>
            <a:r>
              <a:rPr lang="en-US" altLang="pt-BR" sz="3600" dirty="0" smtClean="0">
                <a:solidFill>
                  <a:srgbClr val="FFC000"/>
                </a:solidFill>
              </a:rPr>
              <a:t> com </a:t>
            </a:r>
            <a:r>
              <a:rPr lang="en-US" altLang="pt-BR" sz="3600" dirty="0" err="1" smtClean="0">
                <a:solidFill>
                  <a:srgbClr val="FFC000"/>
                </a:solidFill>
              </a:rPr>
              <a:t>interferência</a:t>
            </a:r>
            <a:endParaRPr lang="en-US" altLang="pt-BR" sz="3600" dirty="0" smtClean="0">
              <a:solidFill>
                <a:srgbClr val="FFC0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532812" cy="4683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dirty="0" smtClean="0"/>
              <a:t>1</a:t>
            </a:r>
            <a:r>
              <a:rPr lang="en-US" dirty="0" smtClean="0">
                <a:cs typeface="Arial" charset="0"/>
              </a:rPr>
              <a:t>º </a:t>
            </a:r>
            <a:r>
              <a:rPr lang="en-US" dirty="0" err="1" smtClean="0">
                <a:cs typeface="Arial" charset="0"/>
              </a:rPr>
              <a:t>parágrafo</a:t>
            </a:r>
            <a:r>
              <a:rPr lang="en-US" dirty="0" smtClean="0">
                <a:cs typeface="Arial" charset="0"/>
              </a:rPr>
              <a:t> – </a:t>
            </a:r>
            <a:r>
              <a:rPr lang="en-US" dirty="0" err="1" smtClean="0">
                <a:cs typeface="Arial" charset="0"/>
              </a:rPr>
              <a:t>quem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vc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estudou</a:t>
            </a:r>
            <a:r>
              <a:rPr lang="en-US" dirty="0" smtClean="0">
                <a:cs typeface="Arial" charset="0"/>
              </a:rPr>
              <a:t>? </a:t>
            </a:r>
            <a:r>
              <a:rPr lang="en-US" dirty="0">
                <a:cs typeface="Arial" charset="0"/>
              </a:rPr>
              <a:t/>
            </a:r>
            <a:br>
              <a:rPr lang="en-US" dirty="0">
                <a:cs typeface="Arial" charset="0"/>
              </a:rPr>
            </a:br>
            <a:r>
              <a:rPr lang="en-US" dirty="0" smtClean="0">
                <a:cs typeface="Arial" charset="0"/>
              </a:rPr>
              <a:t>   </a:t>
            </a:r>
            <a:r>
              <a:rPr lang="en-US" dirty="0" err="1" smtClean="0">
                <a:cs typeface="Arial" charset="0"/>
              </a:rPr>
              <a:t>Descreva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sua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amostra</a:t>
            </a:r>
            <a:r>
              <a:rPr lang="en-US" dirty="0" smtClean="0">
                <a:cs typeface="Arial" charset="0"/>
              </a:rPr>
              <a:t> (</a:t>
            </a:r>
            <a:r>
              <a:rPr lang="en-US" dirty="0" err="1" smtClean="0">
                <a:cs typeface="Arial" charset="0"/>
              </a:rPr>
              <a:t>em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métodos</a:t>
            </a:r>
            <a:r>
              <a:rPr lang="en-US" dirty="0" smtClean="0">
                <a:cs typeface="Arial" charset="0"/>
              </a:rPr>
              <a:t>  </a:t>
            </a:r>
            <a:r>
              <a:rPr lang="en-US" dirty="0" err="1" smtClean="0">
                <a:cs typeface="Arial" charset="0"/>
              </a:rPr>
              <a:t>ou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em</a:t>
            </a:r>
            <a:r>
              <a:rPr lang="en-US" dirty="0" smtClean="0">
                <a:cs typeface="Arial" charset="0"/>
              </a:rPr>
              <a:t>                      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                                              </a:t>
            </a:r>
            <a:r>
              <a:rPr lang="en-US" dirty="0" err="1" smtClean="0">
                <a:cs typeface="Arial" charset="0"/>
              </a:rPr>
              <a:t>resultados</a:t>
            </a:r>
            <a:r>
              <a:rPr lang="en-US" dirty="0" smtClean="0">
                <a:cs typeface="Arial" charset="0"/>
              </a:rPr>
              <a:t>?)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Arial" charset="0"/>
              </a:rPr>
              <a:t>2 º </a:t>
            </a:r>
            <a:r>
              <a:rPr lang="en-US" dirty="0" err="1" smtClean="0">
                <a:cs typeface="Arial" charset="0"/>
              </a:rPr>
              <a:t>parágrafo</a:t>
            </a:r>
            <a:r>
              <a:rPr lang="en-US" dirty="0" smtClean="0">
                <a:cs typeface="Arial" charset="0"/>
              </a:rPr>
              <a:t> – </a:t>
            </a:r>
            <a:r>
              <a:rPr lang="en-US" dirty="0" err="1" smtClean="0">
                <a:cs typeface="Arial" charset="0"/>
              </a:rPr>
              <a:t>análise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bivariada</a:t>
            </a:r>
            <a:r>
              <a:rPr lang="en-US" dirty="0" smtClean="0">
                <a:cs typeface="Arial" charset="0"/>
              </a:rPr>
              <a:t> –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     </a:t>
            </a:r>
            <a:r>
              <a:rPr lang="en-US" dirty="0" err="1" smtClean="0">
                <a:cs typeface="Arial" charset="0"/>
              </a:rPr>
              <a:t>Apresente</a:t>
            </a:r>
            <a:r>
              <a:rPr lang="en-US" dirty="0" smtClean="0">
                <a:cs typeface="Arial" charset="0"/>
              </a:rPr>
              <a:t> a </a:t>
            </a:r>
            <a:r>
              <a:rPr lang="en-US" dirty="0" err="1" smtClean="0">
                <a:cs typeface="Arial" charset="0"/>
              </a:rPr>
              <a:t>distribuição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segundo</a:t>
            </a:r>
            <a:r>
              <a:rPr lang="en-US" dirty="0" smtClean="0">
                <a:cs typeface="Arial" charset="0"/>
              </a:rPr>
              <a:t> as </a:t>
            </a:r>
            <a:r>
              <a:rPr lang="en-US" dirty="0" err="1" smtClean="0">
                <a:cs typeface="Arial" charset="0"/>
              </a:rPr>
              <a:t>variáveis</a:t>
            </a:r>
            <a:r>
              <a:rPr lang="en-US" dirty="0" smtClean="0">
                <a:cs typeface="Arial" charset="0"/>
              </a:rPr>
              <a:t> 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                                        </a:t>
            </a:r>
            <a:r>
              <a:rPr lang="en-US" dirty="0" err="1" smtClean="0">
                <a:cs typeface="Arial" charset="0"/>
              </a:rPr>
              <a:t>dependente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ou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independentes</a:t>
            </a:r>
            <a:r>
              <a:rPr lang="en-US" dirty="0" smtClean="0">
                <a:cs typeface="Arial" charset="0"/>
              </a:rPr>
              <a:t>                               </a:t>
            </a:r>
            <a:endParaRPr lang="en-US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Arial" charset="0"/>
              </a:rPr>
              <a:t>Do 3 º </a:t>
            </a:r>
            <a:r>
              <a:rPr lang="en-US" dirty="0" err="1" smtClean="0">
                <a:cs typeface="Arial" charset="0"/>
              </a:rPr>
              <a:t>ao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último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parágrafo</a:t>
            </a:r>
            <a:r>
              <a:rPr lang="en-US" dirty="0" smtClean="0">
                <a:cs typeface="Arial" charset="0"/>
              </a:rPr>
              <a:t> – </a:t>
            </a:r>
            <a:endParaRPr lang="en-US" dirty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       </a:t>
            </a:r>
            <a:r>
              <a:rPr lang="en-US" dirty="0" err="1" smtClean="0">
                <a:cs typeface="Arial" charset="0"/>
              </a:rPr>
              <a:t>Detalhe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como</a:t>
            </a:r>
            <a:r>
              <a:rPr lang="en-US" dirty="0" smtClean="0">
                <a:cs typeface="Arial" charset="0"/>
              </a:rPr>
              <a:t> a(s) </a:t>
            </a:r>
            <a:r>
              <a:rPr lang="en-US" dirty="0" err="1" smtClean="0">
                <a:cs typeface="Arial" charset="0"/>
              </a:rPr>
              <a:t>variável</a:t>
            </a:r>
            <a:r>
              <a:rPr lang="en-US" dirty="0" smtClean="0">
                <a:cs typeface="Arial" charset="0"/>
              </a:rPr>
              <a:t>(is) </a:t>
            </a:r>
            <a:r>
              <a:rPr lang="en-US" dirty="0" err="1" smtClean="0">
                <a:cs typeface="Arial" charset="0"/>
              </a:rPr>
              <a:t>independente</a:t>
            </a:r>
            <a:r>
              <a:rPr lang="en-US" dirty="0" smtClean="0">
                <a:cs typeface="Arial" charset="0"/>
              </a:rPr>
              <a:t>(s)         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                             interfere(m) </a:t>
            </a:r>
            <a:r>
              <a:rPr lang="en-US" dirty="0" err="1" smtClean="0">
                <a:cs typeface="Arial" charset="0"/>
              </a:rPr>
              <a:t>na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variável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dependente</a:t>
            </a:r>
            <a:r>
              <a:rPr lang="en-US" dirty="0" smtClean="0">
                <a:cs typeface="Arial" charset="0"/>
              </a:rPr>
              <a:t> 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        </a:t>
            </a:r>
            <a:r>
              <a:rPr lang="en-US" dirty="0" err="1" smtClean="0">
                <a:cs typeface="Arial" charset="0"/>
              </a:rPr>
              <a:t>Priorize</a:t>
            </a:r>
            <a:r>
              <a:rPr lang="en-US" dirty="0" smtClean="0">
                <a:cs typeface="Arial" charset="0"/>
              </a:rPr>
              <a:t> o </a:t>
            </a:r>
            <a:r>
              <a:rPr lang="en-US" dirty="0" err="1" smtClean="0">
                <a:cs typeface="Arial" charset="0"/>
              </a:rPr>
              <a:t>uso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figuras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ou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tabelas</a:t>
            </a:r>
            <a:endParaRPr lang="en-US" dirty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cs typeface="Arial" charset="0"/>
              </a:rPr>
              <a:t>        </a:t>
            </a:r>
            <a:r>
              <a:rPr lang="en-US" dirty="0" err="1" smtClean="0">
                <a:cs typeface="Arial" charset="0"/>
              </a:rPr>
              <a:t>Informe</a:t>
            </a:r>
            <a:r>
              <a:rPr lang="en-US" dirty="0" smtClean="0">
                <a:cs typeface="Arial" charset="0"/>
              </a:rPr>
              <a:t> as </a:t>
            </a:r>
            <a:r>
              <a:rPr lang="en-US" dirty="0" err="1" smtClean="0">
                <a:cs typeface="Arial" charset="0"/>
              </a:rPr>
              <a:t>análises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mais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sofisticadas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realizadas</a:t>
            </a:r>
            <a:r>
              <a:rPr lang="en-US" dirty="0" smtClean="0">
                <a:cs typeface="Arial" charset="0"/>
              </a:rPr>
              <a:t> de  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           forma a </a:t>
            </a:r>
            <a:r>
              <a:rPr lang="en-US" dirty="0" err="1" smtClean="0">
                <a:cs typeface="Arial" charset="0"/>
              </a:rPr>
              <a:t>minimizar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vieses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como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confusão</a:t>
            </a:r>
            <a:r>
              <a:rPr lang="en-US" dirty="0" smtClean="0">
                <a:cs typeface="Arial" charset="0"/>
              </a:rPr>
              <a:t> e </a:t>
            </a:r>
            <a:r>
              <a:rPr lang="en-US" dirty="0" err="1" smtClean="0">
                <a:cs typeface="Arial" charset="0"/>
              </a:rPr>
              <a:t>fator</a:t>
            </a:r>
            <a:r>
              <a:rPr lang="en-US" dirty="0" smtClean="0">
                <a:cs typeface="Arial" charset="0"/>
              </a:rPr>
              <a:t> 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                                              </a:t>
            </a:r>
            <a:r>
              <a:rPr lang="en-US" dirty="0" err="1" smtClean="0">
                <a:cs typeface="Arial" charset="0"/>
              </a:rPr>
              <a:t>modificador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efeito</a:t>
            </a:r>
            <a:r>
              <a:rPr lang="en-US" dirty="0" smtClean="0"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9605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908720"/>
            <a:ext cx="23731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EXERCÍCIO</a:t>
            </a:r>
            <a:endParaRPr lang="en-US" sz="3200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-153525" y="1358770"/>
            <a:ext cx="9046005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None/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endParaRPr lang="pt-BR" sz="3000" dirty="0" smtClean="0"/>
          </a:p>
          <a:p>
            <a:pPr marL="1080000" algn="l"/>
            <a:r>
              <a:rPr lang="pt-BR" sz="3000" dirty="0" smtClean="0"/>
              <a:t>1º -Voltemos à referência mais importante da sua discussão. Veja </a:t>
            </a:r>
            <a:r>
              <a:rPr lang="pt-BR" sz="3000" u="sng" dirty="0" smtClean="0"/>
              <a:t>como </a:t>
            </a:r>
            <a:r>
              <a:rPr lang="pt-BR" sz="3000" u="sng" smtClean="0"/>
              <a:t>está redigida</a:t>
            </a:r>
            <a:r>
              <a:rPr lang="pt-BR" sz="3000" smtClean="0"/>
              <a:t> </a:t>
            </a:r>
            <a:r>
              <a:rPr lang="pt-BR" sz="3000" dirty="0" smtClean="0"/>
              <a:t>a seção de resultados dessa referência. </a:t>
            </a:r>
          </a:p>
          <a:p>
            <a:pPr marL="1080000" algn="l"/>
            <a:r>
              <a:rPr lang="pt-BR" sz="3000" dirty="0" smtClean="0"/>
              <a:t/>
            </a:r>
            <a:br>
              <a:rPr lang="pt-BR" sz="3000" dirty="0" smtClean="0"/>
            </a:br>
            <a:r>
              <a:rPr lang="pt-BR" sz="3000" dirty="0" smtClean="0"/>
              <a:t>2º. Localize no seu manuscrito os seus resultados</a:t>
            </a:r>
          </a:p>
          <a:p>
            <a:pPr marL="1080000" algn="l"/>
            <a:r>
              <a:rPr lang="pt-BR" sz="3000" dirty="0" smtClean="0"/>
              <a:t/>
            </a:r>
            <a:br>
              <a:rPr lang="pt-BR" sz="3000" dirty="0" smtClean="0"/>
            </a:br>
            <a:r>
              <a:rPr lang="pt-BR" sz="3000" dirty="0" smtClean="0"/>
              <a:t>3º. Diferenças e semelhanças entre a forma de apresentação dos resultados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873302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b="1" i="1" smtClean="0">
                <a:solidFill>
                  <a:srgbClr val="FFC000"/>
                </a:solidFill>
              </a:rPr>
              <a:t>Resultados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 err="1" smtClean="0"/>
              <a:t>Lembrar</a:t>
            </a:r>
            <a:r>
              <a:rPr lang="en-US" dirty="0" smtClean="0"/>
              <a:t>  :</a:t>
            </a:r>
          </a:p>
          <a:p>
            <a:pPr eaLnBrk="1" hangingPunct="1">
              <a:defRPr/>
            </a:pPr>
            <a:r>
              <a:rPr lang="en-US" dirty="0" err="1" smtClean="0"/>
              <a:t>Existem</a:t>
            </a:r>
            <a:r>
              <a:rPr lang="en-US" dirty="0" smtClean="0"/>
              <a:t> </a:t>
            </a:r>
            <a:r>
              <a:rPr lang="en-US" dirty="0" err="1" smtClean="0"/>
              <a:t>normas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construir</a:t>
            </a:r>
            <a:r>
              <a:rPr lang="en-US" dirty="0" smtClean="0"/>
              <a:t> </a:t>
            </a:r>
            <a:r>
              <a:rPr lang="en-US" u="sng" dirty="0" err="1" smtClean="0"/>
              <a:t>tabelas</a:t>
            </a:r>
            <a:r>
              <a:rPr lang="en-US" u="sng" dirty="0" smtClean="0"/>
              <a:t> e </a:t>
            </a:r>
            <a:r>
              <a:rPr lang="en-US" u="sng" dirty="0" err="1" smtClean="0"/>
              <a:t>gráficos</a:t>
            </a:r>
            <a:r>
              <a:rPr lang="en-US" u="sng" dirty="0" smtClean="0"/>
              <a:t> – </a:t>
            </a:r>
            <a:r>
              <a:rPr lang="en-US" dirty="0" smtClean="0"/>
              <a:t>a </a:t>
            </a:r>
            <a:r>
              <a:rPr lang="en-US" dirty="0" err="1" smtClean="0"/>
              <a:t>escolha</a:t>
            </a:r>
            <a:r>
              <a:rPr lang="en-US" dirty="0" smtClean="0"/>
              <a:t> </a:t>
            </a:r>
            <a:r>
              <a:rPr lang="en-US" dirty="0" err="1" smtClean="0"/>
              <a:t>depende</a:t>
            </a:r>
            <a:r>
              <a:rPr lang="en-US" dirty="0" smtClean="0"/>
              <a:t> entre um e outro </a:t>
            </a:r>
            <a:r>
              <a:rPr lang="en-US" dirty="0" err="1" smtClean="0"/>
              <a:t>depende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série</a:t>
            </a:r>
            <a:r>
              <a:rPr lang="en-US" dirty="0" smtClean="0"/>
              <a:t> de </a:t>
            </a:r>
            <a:r>
              <a:rPr lang="en-US" dirty="0" err="1" smtClean="0"/>
              <a:t>coisas</a:t>
            </a:r>
            <a:r>
              <a:rPr lang="en-US" dirty="0" smtClean="0"/>
              <a:t> (</a:t>
            </a:r>
            <a:r>
              <a:rPr lang="en-US" dirty="0" err="1" smtClean="0"/>
              <a:t>conteudo</a:t>
            </a:r>
            <a:r>
              <a:rPr lang="en-US" dirty="0" smtClean="0"/>
              <a:t>, </a:t>
            </a:r>
            <a:r>
              <a:rPr lang="en-US" dirty="0" err="1" smtClean="0"/>
              <a:t>cor</a:t>
            </a:r>
            <a:r>
              <a:rPr lang="en-US" dirty="0" smtClean="0"/>
              <a:t>, visual, </a:t>
            </a:r>
            <a:r>
              <a:rPr lang="en-US" dirty="0" err="1" smtClean="0"/>
              <a:t>etc</a:t>
            </a:r>
            <a:r>
              <a:rPr lang="en-US" dirty="0" smtClean="0"/>
              <a:t>) </a:t>
            </a:r>
          </a:p>
          <a:p>
            <a:pPr eaLnBrk="1" hangingPunct="1">
              <a:defRPr/>
            </a:pP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revista</a:t>
            </a:r>
            <a:r>
              <a:rPr lang="en-US" dirty="0" smtClean="0"/>
              <a:t> </a:t>
            </a:r>
            <a:r>
              <a:rPr lang="en-US" dirty="0" err="1" smtClean="0"/>
              <a:t>científica</a:t>
            </a:r>
            <a:r>
              <a:rPr lang="en-US" dirty="0" smtClean="0"/>
              <a:t> </a:t>
            </a:r>
            <a:r>
              <a:rPr lang="en-US" dirty="0" err="1" smtClean="0"/>
              <a:t>aceita</a:t>
            </a:r>
            <a:r>
              <a:rPr lang="en-US" dirty="0" smtClean="0"/>
              <a:t> um </a:t>
            </a:r>
            <a:r>
              <a:rPr lang="en-US" dirty="0" err="1" smtClean="0"/>
              <a:t>determinado</a:t>
            </a:r>
            <a:r>
              <a:rPr lang="en-US" dirty="0" smtClean="0"/>
              <a:t>, e </a:t>
            </a:r>
            <a:r>
              <a:rPr lang="en-US" dirty="0" err="1" smtClean="0"/>
              <a:t>limitado</a:t>
            </a:r>
            <a:r>
              <a:rPr lang="en-US" dirty="0" smtClean="0"/>
              <a:t>,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tabelas</a:t>
            </a:r>
            <a:r>
              <a:rPr lang="en-US" dirty="0" smtClean="0"/>
              <a:t> e </a:t>
            </a:r>
            <a:r>
              <a:rPr lang="en-US" dirty="0" err="1" smtClean="0"/>
              <a:t>gráficos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3685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b="1" i="1" smtClean="0">
                <a:solidFill>
                  <a:srgbClr val="FFC000"/>
                </a:solidFill>
              </a:rPr>
              <a:t>Como redigir resultados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pt-BR" smtClean="0"/>
              <a:t>Números &lt; 10 – são palavras (oito, seis)</a:t>
            </a:r>
          </a:p>
          <a:p>
            <a:pPr eaLnBrk="1" hangingPunct="1"/>
            <a:r>
              <a:rPr lang="en-US" altLang="pt-BR" smtClean="0"/>
              <a:t>Números &gt; 10 – são números (13, 17)</a:t>
            </a:r>
          </a:p>
          <a:p>
            <a:pPr eaLnBrk="1" hangingPunct="1"/>
            <a:r>
              <a:rPr lang="en-US" altLang="pt-BR" smtClean="0"/>
              <a:t>Ser consistente ao citar dois números em uma mesma frase.</a:t>
            </a:r>
          </a:p>
          <a:p>
            <a:pPr eaLnBrk="1" hangingPunct="1"/>
            <a:r>
              <a:rPr lang="en-US" altLang="pt-BR" smtClean="0"/>
              <a:t>Frases não são iniciadas por números.</a:t>
            </a:r>
          </a:p>
          <a:p>
            <a:pPr eaLnBrk="1" hangingPunct="1"/>
            <a:r>
              <a:rPr lang="en-US" altLang="pt-BR" smtClean="0"/>
              <a:t>Números &lt; 1 começam com 0</a:t>
            </a:r>
          </a:p>
          <a:p>
            <a:pPr eaLnBrk="1" hangingPunct="1">
              <a:buFontTx/>
              <a:buNone/>
            </a:pPr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4239201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b="1" i="1" smtClean="0">
                <a:solidFill>
                  <a:srgbClr val="FFC000"/>
                </a:solidFill>
              </a:rPr>
              <a:t>Como redigir resultados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pt-BR" smtClean="0"/>
              <a:t>Não use espaço entre o número e o %</a:t>
            </a:r>
          </a:p>
          <a:p>
            <a:pPr eaLnBrk="1" hangingPunct="1">
              <a:lnSpc>
                <a:spcPct val="80000"/>
              </a:lnSpc>
            </a:pPr>
            <a:r>
              <a:rPr lang="en-US" altLang="pt-BR" smtClean="0"/>
              <a:t>Use um espaço entre o número e sua unidade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pt-BR" smtClean="0"/>
              <a:t> ( 25 km)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pt-BR" smtClean="0"/>
              <a:t>Quando a amostra é maior que 100, as porcentagens devem ter apenas uma casa decimal.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pt-BR" smtClean="0"/>
              <a:t>Não use casa decimal quando a amostra for menor que 100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pt-BR" smtClean="0"/>
              <a:t>Não use porcentagem se a amostra &lt; 20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pt-BR" smtClean="0"/>
              <a:t>Não passe a idéia de precisão maior do que seu instrumento de medida permite.</a:t>
            </a:r>
          </a:p>
        </p:txBody>
      </p:sp>
    </p:spTree>
    <p:extLst>
      <p:ext uri="{BB962C8B-B14F-4D97-AF65-F5344CB8AC3E}">
        <p14:creationId xmlns:p14="http://schemas.microsoft.com/office/powerpoint/2010/main" val="2879117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Line 2"/>
          <p:cNvSpPr>
            <a:spLocks noChangeShapeType="1"/>
          </p:cNvSpPr>
          <p:nvPr/>
        </p:nvSpPr>
        <p:spPr bwMode="auto">
          <a:xfrm>
            <a:off x="125413" y="11430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3971" name="Line 3"/>
          <p:cNvSpPr>
            <a:spLocks noChangeShapeType="1"/>
          </p:cNvSpPr>
          <p:nvPr/>
        </p:nvSpPr>
        <p:spPr bwMode="auto">
          <a:xfrm>
            <a:off x="101600" y="66151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187450" y="525463"/>
            <a:ext cx="4303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pt-BR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Resultados bem escritos </a:t>
            </a:r>
            <a:r>
              <a:rPr lang="pt-BR" b="1" i="1" dirty="0">
                <a:solidFill>
                  <a:srgbClr val="FFC000"/>
                </a:solidFill>
              </a:rPr>
              <a:t>devem :</a:t>
            </a:r>
            <a:endParaRPr lang="pt-BR" b="1" i="1" dirty="0">
              <a:solidFill>
                <a:srgbClr val="FFC000"/>
              </a:solidFill>
              <a:cs typeface="Times New Roman" pitchFamily="18" charset="0"/>
            </a:endParaRP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468313" y="2773140"/>
            <a:ext cx="82867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endParaRPr lang="pt-BR" b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analisar os dados, usando procedimentos e medidas </a:t>
            </a:r>
            <a:b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                                                     sistemáticos e padronizados</a:t>
            </a:r>
            <a:endParaRPr lang="pt-BR" b="1" i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452438" y="2020665"/>
            <a:ext cx="8585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endParaRPr lang="pt-BR" b="1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oferecer uma boa descrição do observado, mas não do inferido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468313" y="3971702"/>
            <a:ext cx="4652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omitir referências bibliográficas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474663" y="1196752"/>
            <a:ext cx="4554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endParaRPr lang="pt-BR" dirty="0"/>
          </a:p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mover-se da descrição à análise</a:t>
            </a:r>
            <a:endParaRPr lang="pt-BR" b="1" i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922338" y="-136525"/>
            <a:ext cx="7620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None/>
              <a:defRPr/>
            </a:pPr>
            <a:endParaRPr lang="pt-BR" sz="32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l">
              <a:spcBef>
                <a:spcPct val="50000"/>
              </a:spcBef>
              <a:defRPr/>
            </a:pPr>
            <a:r>
              <a:rPr lang="pt-BR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endParaRPr lang="pt-BR" sz="3200" b="1" i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467544" y="4788793"/>
            <a:ext cx="86998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</a:t>
            </a:r>
            <a:r>
              <a:rPr lang="pt-BR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usar categorias para contextualizar os depoimentos, narrativas</a:t>
            </a:r>
            <a:endParaRPr lang="pt-BR" b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86499" y="5445224"/>
            <a:ext cx="86741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</a:t>
            </a:r>
            <a:r>
              <a:rPr lang="pt-BR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não </a:t>
            </a: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expresse sua opinião sobre os resultados </a:t>
            </a:r>
            <a:r>
              <a:rPr lang="pt-BR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(use a discussão!)</a:t>
            </a: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3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nimBg="1"/>
      <p:bldP spid="83971" grpId="0" animBg="1"/>
      <p:bldP spid="83972" grpId="0"/>
      <p:bldP spid="83973" grpId="0"/>
      <p:bldP spid="83974" grpId="0"/>
      <p:bldP spid="83975" grpId="0"/>
      <p:bldP spid="83978" grpId="0"/>
      <p:bldP spid="83979" grpId="0"/>
      <p:bldP spid="83981" grpId="0" build="allAtOnce"/>
      <p:bldP spid="1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2"/>
          <p:cNvSpPr>
            <a:spLocks noChangeShapeType="1"/>
          </p:cNvSpPr>
          <p:nvPr/>
        </p:nvSpPr>
        <p:spPr bwMode="auto">
          <a:xfrm>
            <a:off x="125413" y="11430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6019" name="Line 3"/>
          <p:cNvSpPr>
            <a:spLocks noChangeShapeType="1"/>
          </p:cNvSpPr>
          <p:nvPr/>
        </p:nvSpPr>
        <p:spPr bwMode="auto">
          <a:xfrm>
            <a:off x="101600" y="66151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839788" y="115888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sz="32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Proposta de elementos mínimos para </a:t>
            </a:r>
            <a:br>
              <a:rPr lang="pt-BR" sz="32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sz="32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a seção de resultados 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258763" y="1196975"/>
            <a:ext cx="72040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FontTx/>
              <a:buChar char="-"/>
              <a:defRPr/>
            </a:pPr>
            <a:endParaRPr lang="pt-BR" dirty="0"/>
          </a:p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Descrição dos resultados do estudo</a:t>
            </a:r>
            <a:b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/>
            </a:r>
            <a:b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</a:t>
            </a:r>
            <a: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Resultados mais importantes em figuras ou gráficos</a:t>
            </a:r>
            <a:b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                 menos importantes em tabelas ou texto</a:t>
            </a: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250825" y="3321050"/>
            <a:ext cx="73533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FontTx/>
              <a:buChar char="-"/>
              <a:defRPr/>
            </a:pPr>
            <a:endParaRPr lang="pt-BR" dirty="0"/>
          </a:p>
          <a:p>
            <a:pPr algn="l">
              <a:buClr>
                <a:srgbClr val="FFCC00"/>
              </a:buClr>
              <a:buFont typeface="Wingdings" pitchFamily="2" charset="2"/>
              <a:buChar char="§"/>
              <a:defRPr/>
            </a:pP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Análise dos resultados do estudo</a:t>
            </a:r>
          </a:p>
          <a:p>
            <a:pPr algn="l">
              <a:buClr>
                <a:srgbClr val="FFCC00"/>
              </a:buClr>
              <a:defRPr/>
            </a:pPr>
            <a: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/>
            </a:r>
            <a:b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/>
            </a:r>
            <a:b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Afirme claramente o que ocorreu: reduziu, aumentou</a:t>
            </a:r>
            <a:b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Evite expressões “afetou”, pois não informa o efeito</a:t>
            </a:r>
            <a:br>
              <a:rPr lang="pt-BR" b="1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endParaRPr lang="pt-BR" b="1" i="1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nimBg="1"/>
      <p:bldP spid="86019" grpId="0" animBg="1"/>
      <p:bldP spid="86020" grpId="0"/>
      <p:bldP spid="86023" grpId="0"/>
      <p:bldP spid="860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2" descr="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1103314"/>
            <a:ext cx="704851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3" descr="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7175" y="1103314"/>
            <a:ext cx="704851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 descr="o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2463" y="1103314"/>
            <a:ext cx="704851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5" descr="u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2137" y="1103314"/>
            <a:ext cx="704851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6" descr="d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37288" y="1103314"/>
            <a:ext cx="704851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7" descr="l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11600" y="1103314"/>
            <a:ext cx="704851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8" descr="r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7549" y="1103314"/>
            <a:ext cx="704851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9" descr="s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22513" y="1103314"/>
            <a:ext cx="704851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0" descr="t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76775" y="1087439"/>
            <a:ext cx="704851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1" descr="s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67637" y="1103314"/>
            <a:ext cx="704851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32"/>
          <p:cNvGrpSpPr>
            <a:grpSpLocks/>
          </p:cNvGrpSpPr>
          <p:nvPr/>
        </p:nvGrpSpPr>
        <p:grpSpPr bwMode="auto">
          <a:xfrm>
            <a:off x="3806916" y="2753928"/>
            <a:ext cx="1600200" cy="461963"/>
            <a:chOff x="2400" y="1920"/>
            <a:chExt cx="1008" cy="291"/>
          </a:xfrm>
        </p:grpSpPr>
        <p:sp>
          <p:nvSpPr>
            <p:cNvPr id="18" name="AutoShape 33"/>
            <p:cNvSpPr>
              <a:spLocks noChangeArrowheads="1"/>
            </p:cNvSpPr>
            <p:nvPr/>
          </p:nvSpPr>
          <p:spPr bwMode="auto">
            <a:xfrm>
              <a:off x="2400" y="1968"/>
              <a:ext cx="1008" cy="240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524" y="1920"/>
              <a:ext cx="7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 dirty="0">
                  <a:solidFill>
                    <a:srgbClr val="FFFFFF"/>
                  </a:solidFill>
                </a:rPr>
                <a:t>Figuras</a:t>
              </a:r>
            </a:p>
          </p:txBody>
        </p:sp>
      </p:grpSp>
      <p:grpSp>
        <p:nvGrpSpPr>
          <p:cNvPr id="20" name="Group 35"/>
          <p:cNvGrpSpPr>
            <a:grpSpLocks/>
          </p:cNvGrpSpPr>
          <p:nvPr/>
        </p:nvGrpSpPr>
        <p:grpSpPr bwMode="auto">
          <a:xfrm>
            <a:off x="1916706" y="2746774"/>
            <a:ext cx="1600200" cy="461962"/>
            <a:chOff x="2400" y="2545"/>
            <a:chExt cx="1008" cy="291"/>
          </a:xfrm>
        </p:grpSpPr>
        <p:sp>
          <p:nvSpPr>
            <p:cNvPr id="21" name="AutoShape 36"/>
            <p:cNvSpPr>
              <a:spLocks noChangeArrowheads="1"/>
            </p:cNvSpPr>
            <p:nvPr/>
          </p:nvSpPr>
          <p:spPr bwMode="auto">
            <a:xfrm>
              <a:off x="2400" y="2592"/>
              <a:ext cx="1008" cy="240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BR"/>
            </a:p>
          </p:txBody>
        </p:sp>
        <p:sp>
          <p:nvSpPr>
            <p:cNvPr id="22" name="Text Box 37"/>
            <p:cNvSpPr txBox="1">
              <a:spLocks noChangeArrowheads="1"/>
            </p:cNvSpPr>
            <p:nvPr/>
          </p:nvSpPr>
          <p:spPr bwMode="auto">
            <a:xfrm>
              <a:off x="2501" y="2545"/>
              <a:ext cx="74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 dirty="0">
                  <a:solidFill>
                    <a:srgbClr val="FFFFFF"/>
                  </a:solidFill>
                </a:rPr>
                <a:t>Tabelas</a:t>
              </a:r>
            </a:p>
          </p:txBody>
        </p:sp>
      </p:grpSp>
      <p:grpSp>
        <p:nvGrpSpPr>
          <p:cNvPr id="23" name="Group 38"/>
          <p:cNvGrpSpPr>
            <a:grpSpLocks/>
          </p:cNvGrpSpPr>
          <p:nvPr/>
        </p:nvGrpSpPr>
        <p:grpSpPr bwMode="auto">
          <a:xfrm>
            <a:off x="91480" y="2731424"/>
            <a:ext cx="1600200" cy="461963"/>
            <a:chOff x="2400" y="1296"/>
            <a:chExt cx="1008" cy="291"/>
          </a:xfrm>
        </p:grpSpPr>
        <p:sp>
          <p:nvSpPr>
            <p:cNvPr id="24" name="AutoShape 39"/>
            <p:cNvSpPr>
              <a:spLocks noChangeArrowheads="1"/>
            </p:cNvSpPr>
            <p:nvPr/>
          </p:nvSpPr>
          <p:spPr bwMode="auto">
            <a:xfrm>
              <a:off x="2400" y="1344"/>
              <a:ext cx="1008" cy="240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" name="Text Box 40"/>
            <p:cNvSpPr txBox="1">
              <a:spLocks noChangeArrowheads="1"/>
            </p:cNvSpPr>
            <p:nvPr/>
          </p:nvSpPr>
          <p:spPr bwMode="auto">
            <a:xfrm>
              <a:off x="2605" y="1296"/>
              <a:ext cx="5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 dirty="0"/>
                <a:t>Texto</a:t>
              </a:r>
            </a:p>
          </p:txBody>
        </p:sp>
      </p:grpSp>
      <p:grpSp>
        <p:nvGrpSpPr>
          <p:cNvPr id="26" name="Group 32"/>
          <p:cNvGrpSpPr>
            <a:grpSpLocks/>
          </p:cNvGrpSpPr>
          <p:nvPr/>
        </p:nvGrpSpPr>
        <p:grpSpPr bwMode="auto">
          <a:xfrm>
            <a:off x="5652120" y="2753929"/>
            <a:ext cx="1600200" cy="461964"/>
            <a:chOff x="2400" y="1920"/>
            <a:chExt cx="1008" cy="291"/>
          </a:xfrm>
        </p:grpSpPr>
        <p:sp>
          <p:nvSpPr>
            <p:cNvPr id="27" name="AutoShape 33"/>
            <p:cNvSpPr>
              <a:spLocks noChangeArrowheads="1"/>
            </p:cNvSpPr>
            <p:nvPr/>
          </p:nvSpPr>
          <p:spPr bwMode="auto">
            <a:xfrm>
              <a:off x="2400" y="1968"/>
              <a:ext cx="1008" cy="240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" name="Text Box 34"/>
            <p:cNvSpPr txBox="1">
              <a:spLocks noChangeArrowheads="1"/>
            </p:cNvSpPr>
            <p:nvPr/>
          </p:nvSpPr>
          <p:spPr bwMode="auto">
            <a:xfrm>
              <a:off x="2501" y="1920"/>
              <a:ext cx="60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 dirty="0" smtClean="0">
                  <a:solidFill>
                    <a:srgbClr val="FFFFFF"/>
                  </a:solidFill>
                </a:rPr>
                <a:t>Vídeo</a:t>
              </a:r>
              <a:endParaRPr lang="pt-BR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" name="Group 32"/>
          <p:cNvGrpSpPr>
            <a:grpSpLocks/>
          </p:cNvGrpSpPr>
          <p:nvPr/>
        </p:nvGrpSpPr>
        <p:grpSpPr bwMode="auto">
          <a:xfrm>
            <a:off x="7407315" y="2753929"/>
            <a:ext cx="1600200" cy="461964"/>
            <a:chOff x="2400" y="1920"/>
            <a:chExt cx="1008" cy="291"/>
          </a:xfrm>
        </p:grpSpPr>
        <p:sp>
          <p:nvSpPr>
            <p:cNvPr id="30" name="AutoShape 33"/>
            <p:cNvSpPr>
              <a:spLocks noChangeArrowheads="1"/>
            </p:cNvSpPr>
            <p:nvPr/>
          </p:nvSpPr>
          <p:spPr bwMode="auto">
            <a:xfrm>
              <a:off x="2400" y="1968"/>
              <a:ext cx="1008" cy="240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2524" y="1920"/>
              <a:ext cx="6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 dirty="0" smtClean="0">
                  <a:solidFill>
                    <a:srgbClr val="FFFFFF"/>
                  </a:solidFill>
                </a:rPr>
                <a:t>Áudio</a:t>
              </a:r>
              <a:endParaRPr lang="pt-BR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3798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2" descr="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1103314"/>
            <a:ext cx="704851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3" descr="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7175" y="1103314"/>
            <a:ext cx="704851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 descr="o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2463" y="1103314"/>
            <a:ext cx="704851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5" descr="u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2137" y="1103314"/>
            <a:ext cx="704851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6" descr="d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37288" y="1103314"/>
            <a:ext cx="704851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7" descr="l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11600" y="1103314"/>
            <a:ext cx="704851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8" descr="r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7549" y="1103314"/>
            <a:ext cx="704851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9" descr="s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22513" y="1103314"/>
            <a:ext cx="704851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0" descr="t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76775" y="1087439"/>
            <a:ext cx="704851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1" descr="s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67637" y="1103314"/>
            <a:ext cx="704851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32"/>
          <p:cNvGrpSpPr>
            <a:grpSpLocks/>
          </p:cNvGrpSpPr>
          <p:nvPr/>
        </p:nvGrpSpPr>
        <p:grpSpPr bwMode="auto">
          <a:xfrm>
            <a:off x="3806916" y="2753928"/>
            <a:ext cx="1600200" cy="461963"/>
            <a:chOff x="2400" y="1920"/>
            <a:chExt cx="1008" cy="291"/>
          </a:xfrm>
        </p:grpSpPr>
        <p:sp>
          <p:nvSpPr>
            <p:cNvPr id="18" name="AutoShape 33"/>
            <p:cNvSpPr>
              <a:spLocks noChangeArrowheads="1"/>
            </p:cNvSpPr>
            <p:nvPr/>
          </p:nvSpPr>
          <p:spPr bwMode="auto">
            <a:xfrm>
              <a:off x="2400" y="1968"/>
              <a:ext cx="1008" cy="240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2524" y="1920"/>
              <a:ext cx="7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 dirty="0">
                  <a:solidFill>
                    <a:srgbClr val="FFFFFF"/>
                  </a:solidFill>
                </a:rPr>
                <a:t>Figuras</a:t>
              </a:r>
            </a:p>
          </p:txBody>
        </p:sp>
      </p:grpSp>
      <p:grpSp>
        <p:nvGrpSpPr>
          <p:cNvPr id="20" name="Group 35"/>
          <p:cNvGrpSpPr>
            <a:grpSpLocks/>
          </p:cNvGrpSpPr>
          <p:nvPr/>
        </p:nvGrpSpPr>
        <p:grpSpPr bwMode="auto">
          <a:xfrm>
            <a:off x="1916706" y="2746774"/>
            <a:ext cx="1600200" cy="461962"/>
            <a:chOff x="2400" y="2545"/>
            <a:chExt cx="1008" cy="291"/>
          </a:xfrm>
        </p:grpSpPr>
        <p:sp>
          <p:nvSpPr>
            <p:cNvPr id="21" name="AutoShape 36"/>
            <p:cNvSpPr>
              <a:spLocks noChangeArrowheads="1"/>
            </p:cNvSpPr>
            <p:nvPr/>
          </p:nvSpPr>
          <p:spPr bwMode="auto">
            <a:xfrm>
              <a:off x="2400" y="2592"/>
              <a:ext cx="1008" cy="240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BR"/>
            </a:p>
          </p:txBody>
        </p:sp>
        <p:sp>
          <p:nvSpPr>
            <p:cNvPr id="22" name="Text Box 37"/>
            <p:cNvSpPr txBox="1">
              <a:spLocks noChangeArrowheads="1"/>
            </p:cNvSpPr>
            <p:nvPr/>
          </p:nvSpPr>
          <p:spPr bwMode="auto">
            <a:xfrm>
              <a:off x="2501" y="2545"/>
              <a:ext cx="74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 dirty="0">
                  <a:solidFill>
                    <a:srgbClr val="FFFFFF"/>
                  </a:solidFill>
                </a:rPr>
                <a:t>Tabelas</a:t>
              </a:r>
            </a:p>
          </p:txBody>
        </p:sp>
      </p:grpSp>
      <p:grpSp>
        <p:nvGrpSpPr>
          <p:cNvPr id="23" name="Group 38"/>
          <p:cNvGrpSpPr>
            <a:grpSpLocks/>
          </p:cNvGrpSpPr>
          <p:nvPr/>
        </p:nvGrpSpPr>
        <p:grpSpPr bwMode="auto">
          <a:xfrm>
            <a:off x="91480" y="2731424"/>
            <a:ext cx="1600200" cy="461963"/>
            <a:chOff x="2400" y="1296"/>
            <a:chExt cx="1008" cy="291"/>
          </a:xfrm>
        </p:grpSpPr>
        <p:sp>
          <p:nvSpPr>
            <p:cNvPr id="24" name="AutoShape 39"/>
            <p:cNvSpPr>
              <a:spLocks noChangeArrowheads="1"/>
            </p:cNvSpPr>
            <p:nvPr/>
          </p:nvSpPr>
          <p:spPr bwMode="auto">
            <a:xfrm>
              <a:off x="2400" y="1344"/>
              <a:ext cx="1008" cy="240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" name="Text Box 40"/>
            <p:cNvSpPr txBox="1">
              <a:spLocks noChangeArrowheads="1"/>
            </p:cNvSpPr>
            <p:nvPr/>
          </p:nvSpPr>
          <p:spPr bwMode="auto">
            <a:xfrm>
              <a:off x="2605" y="1296"/>
              <a:ext cx="5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 dirty="0"/>
                <a:t>Texto</a:t>
              </a:r>
            </a:p>
          </p:txBody>
        </p:sp>
      </p:grpSp>
      <p:grpSp>
        <p:nvGrpSpPr>
          <p:cNvPr id="26" name="Group 32"/>
          <p:cNvGrpSpPr>
            <a:grpSpLocks/>
          </p:cNvGrpSpPr>
          <p:nvPr/>
        </p:nvGrpSpPr>
        <p:grpSpPr bwMode="auto">
          <a:xfrm>
            <a:off x="5652120" y="2753929"/>
            <a:ext cx="1600200" cy="461964"/>
            <a:chOff x="2400" y="1920"/>
            <a:chExt cx="1008" cy="291"/>
          </a:xfrm>
        </p:grpSpPr>
        <p:sp>
          <p:nvSpPr>
            <p:cNvPr id="27" name="AutoShape 33"/>
            <p:cNvSpPr>
              <a:spLocks noChangeArrowheads="1"/>
            </p:cNvSpPr>
            <p:nvPr/>
          </p:nvSpPr>
          <p:spPr bwMode="auto">
            <a:xfrm>
              <a:off x="2400" y="1968"/>
              <a:ext cx="1008" cy="240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" name="Text Box 34"/>
            <p:cNvSpPr txBox="1">
              <a:spLocks noChangeArrowheads="1"/>
            </p:cNvSpPr>
            <p:nvPr/>
          </p:nvSpPr>
          <p:spPr bwMode="auto">
            <a:xfrm>
              <a:off x="2501" y="1920"/>
              <a:ext cx="60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 dirty="0" smtClean="0">
                  <a:solidFill>
                    <a:srgbClr val="FFFFFF"/>
                  </a:solidFill>
                </a:rPr>
                <a:t>Vídeo</a:t>
              </a:r>
              <a:endParaRPr lang="pt-BR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" name="Group 32"/>
          <p:cNvGrpSpPr>
            <a:grpSpLocks/>
          </p:cNvGrpSpPr>
          <p:nvPr/>
        </p:nvGrpSpPr>
        <p:grpSpPr bwMode="auto">
          <a:xfrm>
            <a:off x="7407315" y="2753929"/>
            <a:ext cx="1600200" cy="461964"/>
            <a:chOff x="2400" y="1920"/>
            <a:chExt cx="1008" cy="291"/>
          </a:xfrm>
        </p:grpSpPr>
        <p:sp>
          <p:nvSpPr>
            <p:cNvPr id="30" name="AutoShape 33"/>
            <p:cNvSpPr>
              <a:spLocks noChangeArrowheads="1"/>
            </p:cNvSpPr>
            <p:nvPr/>
          </p:nvSpPr>
          <p:spPr bwMode="auto">
            <a:xfrm>
              <a:off x="2400" y="1968"/>
              <a:ext cx="1008" cy="240"/>
            </a:xfrm>
            <a:prstGeom prst="roundRect">
              <a:avLst>
                <a:gd name="adj" fmla="val 16667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2524" y="1920"/>
              <a:ext cx="6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 dirty="0" smtClean="0">
                  <a:solidFill>
                    <a:srgbClr val="FFFFFF"/>
                  </a:solidFill>
                </a:rPr>
                <a:t>Áudio</a:t>
              </a:r>
              <a:endParaRPr lang="pt-BR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4679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700339" y="190500"/>
            <a:ext cx="376074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4400" b="1">
                <a:effectLst>
                  <a:outerShdw blurRad="38100" dist="38100" dir="2700000" algn="tl">
                    <a:srgbClr val="FFFFFF"/>
                  </a:outerShdw>
                </a:effectLst>
                <a:latin typeface="Goudy Old Style" pitchFamily="18" charset="0"/>
              </a:rPr>
              <a:t>A T E N Ç Ã O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66814" y="1628776"/>
            <a:ext cx="67897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latin typeface="Goudy Old Style" pitchFamily="18" charset="0"/>
              </a:rPr>
              <a:t>Não há padrões de apresentação dos resultados em função das variáveis medidas.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339975" y="5857875"/>
            <a:ext cx="42499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Goudy Old Style" pitchFamily="18" charset="0"/>
              </a:rPr>
              <a:t>Indicadores de grau de satisfação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659568" y="3363914"/>
            <a:ext cx="1382713" cy="2586037"/>
            <a:chOff x="4195" y="2119"/>
            <a:chExt cx="871" cy="1629"/>
          </a:xfrm>
        </p:grpSpPr>
        <p:grpSp>
          <p:nvGrpSpPr>
            <p:cNvPr id="10260" name="Group 6"/>
            <p:cNvGrpSpPr>
              <a:grpSpLocks/>
            </p:cNvGrpSpPr>
            <p:nvPr/>
          </p:nvGrpSpPr>
          <p:grpSpPr bwMode="auto">
            <a:xfrm>
              <a:off x="4195" y="2119"/>
              <a:ext cx="871" cy="1629"/>
              <a:chOff x="4195" y="2119"/>
              <a:chExt cx="871" cy="1629"/>
            </a:xfrm>
          </p:grpSpPr>
          <p:grpSp>
            <p:nvGrpSpPr>
              <p:cNvPr id="10262" name="Group 7"/>
              <p:cNvGrpSpPr>
                <a:grpSpLocks/>
              </p:cNvGrpSpPr>
              <p:nvPr/>
            </p:nvGrpSpPr>
            <p:grpSpPr bwMode="auto">
              <a:xfrm>
                <a:off x="4296" y="2119"/>
                <a:ext cx="770" cy="1220"/>
                <a:chOff x="4296" y="2119"/>
                <a:chExt cx="770" cy="1220"/>
              </a:xfrm>
            </p:grpSpPr>
            <p:sp>
              <p:nvSpPr>
                <p:cNvPr id="10264" name="Rectangle 8"/>
                <p:cNvSpPr>
                  <a:spLocks noChangeArrowheads="1"/>
                </p:cNvSpPr>
                <p:nvPr/>
              </p:nvSpPr>
              <p:spPr bwMode="auto">
                <a:xfrm>
                  <a:off x="4332" y="2478"/>
                  <a:ext cx="681" cy="861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26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296" y="2119"/>
                  <a:ext cx="770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 b="1">
                      <a:latin typeface="Goudy Old Style" pitchFamily="18" charset="0"/>
                    </a:rPr>
                    <a:t>Artigo 3</a:t>
                  </a:r>
                </a:p>
              </p:txBody>
            </p:sp>
          </p:grpSp>
          <p:sp>
            <p:nvSpPr>
              <p:cNvPr id="10263" name="Line 10"/>
              <p:cNvSpPr>
                <a:spLocks noChangeShapeType="1"/>
              </p:cNvSpPr>
              <p:nvPr/>
            </p:nvSpPr>
            <p:spPr bwMode="auto">
              <a:xfrm flipV="1">
                <a:off x="4195" y="3430"/>
                <a:ext cx="363" cy="31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0261" name="Text Box 11"/>
            <p:cNvSpPr txBox="1">
              <a:spLocks noChangeArrowheads="1"/>
            </p:cNvSpPr>
            <p:nvPr/>
          </p:nvSpPr>
          <p:spPr bwMode="auto">
            <a:xfrm>
              <a:off x="4404" y="2708"/>
              <a:ext cx="55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b="1">
                  <a:solidFill>
                    <a:schemeClr val="bg1"/>
                  </a:solidFill>
                  <a:latin typeface="Goudy Old Style" pitchFamily="18" charset="0"/>
                </a:rPr>
                <a:t>Texto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095375" y="3382964"/>
            <a:ext cx="1316038" cy="2566987"/>
            <a:chOff x="690" y="2131"/>
            <a:chExt cx="829" cy="1617"/>
          </a:xfrm>
        </p:grpSpPr>
        <p:grpSp>
          <p:nvGrpSpPr>
            <p:cNvPr id="10254" name="Group 13"/>
            <p:cNvGrpSpPr>
              <a:grpSpLocks/>
            </p:cNvGrpSpPr>
            <p:nvPr/>
          </p:nvGrpSpPr>
          <p:grpSpPr bwMode="auto">
            <a:xfrm>
              <a:off x="690" y="2131"/>
              <a:ext cx="770" cy="1208"/>
              <a:chOff x="690" y="2131"/>
              <a:chExt cx="770" cy="1208"/>
            </a:xfrm>
          </p:grpSpPr>
          <p:grpSp>
            <p:nvGrpSpPr>
              <p:cNvPr id="10256" name="Group 14"/>
              <p:cNvGrpSpPr>
                <a:grpSpLocks/>
              </p:cNvGrpSpPr>
              <p:nvPr/>
            </p:nvGrpSpPr>
            <p:grpSpPr bwMode="auto">
              <a:xfrm>
                <a:off x="690" y="2131"/>
                <a:ext cx="770" cy="1208"/>
                <a:chOff x="690" y="2131"/>
                <a:chExt cx="770" cy="1208"/>
              </a:xfrm>
            </p:grpSpPr>
            <p:sp>
              <p:nvSpPr>
                <p:cNvPr id="10258" name="Rectangle 15"/>
                <p:cNvSpPr>
                  <a:spLocks noChangeArrowheads="1"/>
                </p:cNvSpPr>
                <p:nvPr/>
              </p:nvSpPr>
              <p:spPr bwMode="auto">
                <a:xfrm>
                  <a:off x="748" y="2478"/>
                  <a:ext cx="681" cy="861"/>
                </a:xfrm>
                <a:prstGeom prst="rect">
                  <a:avLst/>
                </a:prstGeom>
                <a:solidFill>
                  <a:srgbClr val="3333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25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690" y="2131"/>
                  <a:ext cx="770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 b="1">
                      <a:latin typeface="Goudy Old Style" pitchFamily="18" charset="0"/>
                    </a:rPr>
                    <a:t>Artigo 1</a:t>
                  </a:r>
                </a:p>
              </p:txBody>
            </p:sp>
          </p:grpSp>
          <p:sp>
            <p:nvSpPr>
              <p:cNvPr id="10257" name="Text Box 17"/>
              <p:cNvSpPr txBox="1">
                <a:spLocks noChangeArrowheads="1"/>
              </p:cNvSpPr>
              <p:nvPr/>
            </p:nvSpPr>
            <p:spPr bwMode="auto">
              <a:xfrm>
                <a:off x="762" y="2708"/>
                <a:ext cx="625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b="1">
                    <a:solidFill>
                      <a:schemeClr val="bg1"/>
                    </a:solidFill>
                    <a:latin typeface="Goudy Old Style" pitchFamily="18" charset="0"/>
                  </a:rPr>
                  <a:t>Figura</a:t>
                </a:r>
              </a:p>
            </p:txBody>
          </p:sp>
        </p:grpSp>
        <p:sp>
          <p:nvSpPr>
            <p:cNvPr id="10255" name="Line 18"/>
            <p:cNvSpPr>
              <a:spLocks noChangeShapeType="1"/>
            </p:cNvSpPr>
            <p:nvPr/>
          </p:nvSpPr>
          <p:spPr bwMode="auto">
            <a:xfrm flipH="1" flipV="1">
              <a:off x="1156" y="3385"/>
              <a:ext cx="363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4011612" y="3363914"/>
            <a:ext cx="1222375" cy="2586037"/>
            <a:chOff x="2527" y="2119"/>
            <a:chExt cx="770" cy="1629"/>
          </a:xfrm>
        </p:grpSpPr>
        <p:grpSp>
          <p:nvGrpSpPr>
            <p:cNvPr id="10248" name="Group 20"/>
            <p:cNvGrpSpPr>
              <a:grpSpLocks/>
            </p:cNvGrpSpPr>
            <p:nvPr/>
          </p:nvGrpSpPr>
          <p:grpSpPr bwMode="auto">
            <a:xfrm>
              <a:off x="2527" y="2119"/>
              <a:ext cx="770" cy="1220"/>
              <a:chOff x="2527" y="2119"/>
              <a:chExt cx="770" cy="1220"/>
            </a:xfrm>
          </p:grpSpPr>
          <p:grpSp>
            <p:nvGrpSpPr>
              <p:cNvPr id="10250" name="Group 21"/>
              <p:cNvGrpSpPr>
                <a:grpSpLocks/>
              </p:cNvGrpSpPr>
              <p:nvPr/>
            </p:nvGrpSpPr>
            <p:grpSpPr bwMode="auto">
              <a:xfrm>
                <a:off x="2527" y="2119"/>
                <a:ext cx="770" cy="1220"/>
                <a:chOff x="2527" y="2119"/>
                <a:chExt cx="770" cy="1220"/>
              </a:xfrm>
            </p:grpSpPr>
            <p:sp>
              <p:nvSpPr>
                <p:cNvPr id="10252" name="Rectangle 22"/>
                <p:cNvSpPr>
                  <a:spLocks noChangeArrowheads="1"/>
                </p:cNvSpPr>
                <p:nvPr/>
              </p:nvSpPr>
              <p:spPr bwMode="auto">
                <a:xfrm>
                  <a:off x="2562" y="2478"/>
                  <a:ext cx="681" cy="861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25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527" y="2119"/>
                  <a:ext cx="770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 b="1">
                      <a:latin typeface="Goudy Old Style" pitchFamily="18" charset="0"/>
                    </a:rPr>
                    <a:t>Artigo 2</a:t>
                  </a:r>
                </a:p>
              </p:txBody>
            </p:sp>
          </p:grpSp>
          <p:sp>
            <p:nvSpPr>
              <p:cNvPr id="10251" name="Text Box 24"/>
              <p:cNvSpPr txBox="1">
                <a:spLocks noChangeArrowheads="1"/>
              </p:cNvSpPr>
              <p:nvPr/>
            </p:nvSpPr>
            <p:spPr bwMode="auto">
              <a:xfrm>
                <a:off x="2588" y="2708"/>
                <a:ext cx="63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 b="1">
                    <a:latin typeface="Goudy Old Style" pitchFamily="18" charset="0"/>
                  </a:rPr>
                  <a:t>Tabela</a:t>
                </a:r>
              </a:p>
            </p:txBody>
          </p:sp>
        </p:grpSp>
        <p:sp>
          <p:nvSpPr>
            <p:cNvPr id="10249" name="Line 25"/>
            <p:cNvSpPr>
              <a:spLocks noChangeShapeType="1"/>
            </p:cNvSpPr>
            <p:nvPr/>
          </p:nvSpPr>
          <p:spPr bwMode="auto">
            <a:xfrm flipV="1">
              <a:off x="2925" y="3430"/>
              <a:ext cx="0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14863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3813176" y="644526"/>
            <a:ext cx="15353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u="sng">
                <a:effectLst>
                  <a:outerShdw blurRad="38100" dist="38100" dir="2700000" algn="tl">
                    <a:srgbClr val="C0C0C0"/>
                  </a:outerShdw>
                </a:effectLst>
              </a:rPr>
              <a:t>Resultados</a:t>
            </a:r>
            <a:endParaRPr lang="pt-BR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219200" y="1524000"/>
            <a:ext cx="9085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Texto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371601" y="2479675"/>
            <a:ext cx="64685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/>
              <a:t>Informações não contidas em Figuras e Tabelas.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100139" y="3825876"/>
            <a:ext cx="6846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chemeClr val="accent2"/>
                </a:solidFill>
              </a:rPr>
              <a:t>Mais de 80% dos entrevistados relataram estar satisfeitos com o novo aprendizado.</a:t>
            </a:r>
          </a:p>
        </p:txBody>
      </p:sp>
    </p:spTree>
    <p:extLst>
      <p:ext uri="{BB962C8B-B14F-4D97-AF65-F5344CB8AC3E}">
        <p14:creationId xmlns:p14="http://schemas.microsoft.com/office/powerpoint/2010/main" val="368640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3813176" y="644526"/>
            <a:ext cx="15353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u="sng">
                <a:effectLst>
                  <a:outerShdw blurRad="38100" dist="38100" dir="2700000" algn="tl">
                    <a:srgbClr val="C0C0C0"/>
                  </a:outerShdw>
                </a:effectLst>
              </a:rPr>
              <a:t>Resultados</a:t>
            </a:r>
            <a:endParaRPr lang="pt-BR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219200" y="1524000"/>
            <a:ext cx="9085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accent2"/>
                </a:solidFill>
              </a:rPr>
              <a:t>Texto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352675" y="2479676"/>
            <a:ext cx="44089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/>
              <a:t>Indicação de Figuras ou Tabelas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611189" y="3825876"/>
            <a:ext cx="7921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chemeClr val="accent2"/>
                </a:solidFill>
              </a:rPr>
              <a:t>As mulheres apresentaram maior índice de aceitação das atividades propostas (Fig. 1).</a:t>
            </a:r>
          </a:p>
        </p:txBody>
      </p:sp>
    </p:spTree>
    <p:extLst>
      <p:ext uri="{BB962C8B-B14F-4D97-AF65-F5344CB8AC3E}">
        <p14:creationId xmlns:p14="http://schemas.microsoft.com/office/powerpoint/2010/main" val="140016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</p:bldLst>
  </p:timing>
</p:sld>
</file>

<file path=ppt/theme/theme1.xml><?xml version="1.0" encoding="utf-8"?>
<a:theme xmlns:a="http://schemas.openxmlformats.org/drawingml/2006/main" name="objetivos2007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objetivos2007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bjetivos200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tivos20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tivos200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tivos200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tivos20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tivos20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tivos20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objetivos2007</Template>
  <TotalTime>647</TotalTime>
  <Words>1300</Words>
  <Application>Microsoft Macintosh PowerPoint</Application>
  <PresentationFormat>On-screen Show (4:3)</PresentationFormat>
  <Paragraphs>223</Paragraphs>
  <Slides>24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objetivos2007</vt:lpstr>
      <vt:lpstr>PowerPoint Presentation</vt:lpstr>
      <vt:lpstr>O que está em questão na seção de resultados?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Pirâmide lógica do texto</vt:lpstr>
      <vt:lpstr>PowerPoint Presentation</vt:lpstr>
      <vt:lpstr> Resultados  Descrição</vt:lpstr>
      <vt:lpstr> Resultados  Associação sem interferência</vt:lpstr>
      <vt:lpstr> Resultados  Associação com interferência</vt:lpstr>
      <vt:lpstr>PowerPoint Presentation</vt:lpstr>
      <vt:lpstr>Resultados</vt:lpstr>
      <vt:lpstr>Como redigir resultados</vt:lpstr>
      <vt:lpstr>Como redigir resultados</vt:lpstr>
    </vt:vector>
  </TitlesOfParts>
  <Company>FSP/USP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PROJETOR_03</dc:creator>
  <cp:lastModifiedBy>Ivan Franca Junior</cp:lastModifiedBy>
  <cp:revision>125</cp:revision>
  <dcterms:created xsi:type="dcterms:W3CDTF">2007-03-20T16:48:28Z</dcterms:created>
  <dcterms:modified xsi:type="dcterms:W3CDTF">2016-03-23T09:48:45Z</dcterms:modified>
</cp:coreProperties>
</file>