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9FBF6-8760-41B4-8C5B-7A3C8590AC1C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E389EA-5378-418C-BC79-918AB6358D2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600200"/>
          </a:xfrm>
        </p:spPr>
        <p:txBody>
          <a:bodyPr/>
          <a:lstStyle/>
          <a:p>
            <a:r>
              <a:rPr lang="pt-BR" dirty="0" smtClean="0"/>
              <a:t>Prof. </a:t>
            </a:r>
            <a:r>
              <a:rPr lang="pt-BR" smtClean="0"/>
              <a:t>Marcelo Motokane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SEMINÁRIOS INTEGRADOS DE BIOLOGIA 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060848"/>
            <a:ext cx="7772400" cy="3958952"/>
          </a:xfrm>
        </p:spPr>
        <p:txBody>
          <a:bodyPr/>
          <a:lstStyle/>
          <a:p>
            <a:r>
              <a:rPr lang="pt-BR" dirty="0" smtClean="0"/>
              <a:t>Envolve a relação da Biologia com outras áreas do conhecimento</a:t>
            </a:r>
          </a:p>
          <a:p>
            <a:r>
              <a:rPr lang="pt-BR" dirty="0" smtClean="0"/>
              <a:t>Atividades</a:t>
            </a:r>
          </a:p>
          <a:p>
            <a:pPr lvl="1"/>
            <a:r>
              <a:rPr lang="pt-BR" dirty="0" smtClean="0"/>
              <a:t>Prévia do tema</a:t>
            </a:r>
          </a:p>
          <a:p>
            <a:pPr lvl="1"/>
            <a:r>
              <a:rPr lang="pt-BR" dirty="0" smtClean="0"/>
              <a:t>Supervisões (opcionais)</a:t>
            </a:r>
            <a:endParaRPr lang="pt-BR" dirty="0" smtClean="0"/>
          </a:p>
          <a:p>
            <a:pPr lvl="1"/>
            <a:r>
              <a:rPr lang="pt-BR" dirty="0" smtClean="0"/>
              <a:t>Apresentação</a:t>
            </a:r>
          </a:p>
          <a:p>
            <a:pPr lvl="1"/>
            <a:r>
              <a:rPr lang="pt-BR" dirty="0" smtClean="0"/>
              <a:t>Texto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ARTES PLÁSTICAS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29905"/>
            <a:ext cx="2974255" cy="222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LITERATURA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2380084" cy="299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CINEMA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64904"/>
            <a:ext cx="26743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564904"/>
            <a:ext cx="178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BIOENGENHARIA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20888"/>
            <a:ext cx="3370830" cy="252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1233</TotalTime>
  <Words>36</Words>
  <Application>Microsoft Office PowerPoint</Application>
  <PresentationFormat>Apresentação na tela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Patrimônio Líquido</vt:lpstr>
      <vt:lpstr>SEMINÁRIOS INTEGRADOS DE BIOLOGIA II</vt:lpstr>
      <vt:lpstr>A Disciplina</vt:lpstr>
      <vt:lpstr>ARTES PLÁSTICAS</vt:lpstr>
      <vt:lpstr>LITERATURA</vt:lpstr>
      <vt:lpstr>CINEMA</vt:lpstr>
      <vt:lpstr>BIOENGENHARIA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SEMINÁRIOS INTEGRADOS DE BIOLOGIA II</dc:title>
  <dc:creator>MARCELO</dc:creator>
  <cp:lastModifiedBy>Marcelo</cp:lastModifiedBy>
  <cp:revision>6</cp:revision>
  <dcterms:created xsi:type="dcterms:W3CDTF">2012-08-02T14:30:19Z</dcterms:created>
  <dcterms:modified xsi:type="dcterms:W3CDTF">2020-08-27T15:10:41Z</dcterms:modified>
</cp:coreProperties>
</file>