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9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13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m 12" descr="Foto em preto e branco de torre de relógio ao fundo&#10;&#10;Descrição gerada automaticamente">
            <a:extLst>
              <a:ext uri="{FF2B5EF4-FFF2-40B4-BE49-F238E27FC236}">
                <a16:creationId xmlns="" xmlns:a16="http://schemas.microsoft.com/office/drawing/2014/main" id="{A0806123-2BF2-184C-9D63-65E551E5379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16"/>
          <a:stretch/>
        </p:blipFill>
        <p:spPr>
          <a:xfrm>
            <a:off x="0" y="0"/>
            <a:ext cx="9144000" cy="5634362"/>
          </a:xfrm>
          <a:prstGeom prst="rect">
            <a:avLst/>
          </a:prstGeom>
        </p:spPr>
      </p:pic>
      <p:sp>
        <p:nvSpPr>
          <p:cNvPr id="14" name="Retângulo 13">
            <a:extLst>
              <a:ext uri="{FF2B5EF4-FFF2-40B4-BE49-F238E27FC236}">
                <a16:creationId xmlns="" xmlns:a16="http://schemas.microsoft.com/office/drawing/2014/main" id="{558E9E91-910C-CB48-9900-DD44200EF261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5E682E"/>
              </a:gs>
              <a:gs pos="36000">
                <a:srgbClr val="D0D8A8">
                  <a:alpha val="43000"/>
                </a:srgbClr>
              </a:gs>
              <a:gs pos="83000">
                <a:srgbClr val="DEE4C2"/>
              </a:gs>
              <a:gs pos="100000">
                <a:srgbClr val="EDF0DC"/>
              </a:gs>
            </a:gsLst>
            <a:lin ang="5400000" scaled="1"/>
          </a:gradFill>
          <a:ln>
            <a:solidFill>
              <a:schemeClr val="accent1">
                <a:shade val="50000"/>
                <a:alpha val="2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pt-BR">
              <a:solidFill>
                <a:prstClr val="white"/>
              </a:solidFill>
            </a:endParaRPr>
          </a:p>
        </p:txBody>
      </p:sp>
      <p:sp>
        <p:nvSpPr>
          <p:cNvPr id="15" name="Retângulo 14">
            <a:extLst>
              <a:ext uri="{FF2B5EF4-FFF2-40B4-BE49-F238E27FC236}">
                <a16:creationId xmlns="" xmlns:a16="http://schemas.microsoft.com/office/drawing/2014/main" id="{5A261DFD-7FB0-C749-87FF-F58AFE8D4CD1}"/>
              </a:ext>
            </a:extLst>
          </p:cNvPr>
          <p:cNvSpPr/>
          <p:nvPr userDrawn="1"/>
        </p:nvSpPr>
        <p:spPr>
          <a:xfrm>
            <a:off x="0" y="4013735"/>
            <a:ext cx="9144000" cy="2364435"/>
          </a:xfrm>
          <a:prstGeom prst="rect">
            <a:avLst/>
          </a:prstGeom>
          <a:solidFill>
            <a:srgbClr val="3246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pt-BR">
              <a:solidFill>
                <a:prstClr val="white"/>
              </a:solidFill>
            </a:endParaRPr>
          </a:p>
        </p:txBody>
      </p:sp>
      <p:cxnSp>
        <p:nvCxnSpPr>
          <p:cNvPr id="18" name="Conector reto 15">
            <a:extLst>
              <a:ext uri="{FF2B5EF4-FFF2-40B4-BE49-F238E27FC236}">
                <a16:creationId xmlns="" xmlns:a16="http://schemas.microsoft.com/office/drawing/2014/main" id="{FC32FB52-7103-034F-B15D-577235B648AF}"/>
              </a:ext>
            </a:extLst>
          </p:cNvPr>
          <p:cNvCxnSpPr>
            <a:cxnSpLocks/>
          </p:cNvCxnSpPr>
          <p:nvPr userDrawn="1"/>
        </p:nvCxnSpPr>
        <p:spPr>
          <a:xfrm>
            <a:off x="0" y="5473128"/>
            <a:ext cx="6061166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Imagem 20" descr="Forma&#10;&#10;Descrição gerada automaticamente com confiança média">
            <a:extLst>
              <a:ext uri="{FF2B5EF4-FFF2-40B4-BE49-F238E27FC236}">
                <a16:creationId xmlns="" xmlns:a16="http://schemas.microsoft.com/office/drawing/2014/main" id="{C6C0CE4D-E8D1-4E4C-9259-A3C45145049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996" y="265766"/>
            <a:ext cx="1800596" cy="630207"/>
          </a:xfrm>
          <a:prstGeom prst="rect">
            <a:avLst/>
          </a:prstGeom>
        </p:spPr>
      </p:pic>
      <p:pic>
        <p:nvPicPr>
          <p:cNvPr id="22" name="Imagem 21" descr="Forma&#10;&#10;Descrição gerada automaticamente com confiança média">
            <a:extLst>
              <a:ext uri="{FF2B5EF4-FFF2-40B4-BE49-F238E27FC236}">
                <a16:creationId xmlns="" xmlns:a16="http://schemas.microsoft.com/office/drawing/2014/main" id="{7BBC80D0-6384-9446-BFA9-79630CB334C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8043" y="426625"/>
            <a:ext cx="785958" cy="3084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2996" y="4081117"/>
            <a:ext cx="8361003" cy="1343168"/>
          </a:xfrm>
        </p:spPr>
        <p:txBody>
          <a:bodyPr anchor="b">
            <a:noAutofit/>
          </a:bodyPr>
          <a:lstStyle>
            <a:lvl1pPr algn="l">
              <a:defRPr sz="48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997" y="5508178"/>
            <a:ext cx="8361004" cy="670854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/>
              <a:t>Clique para editar o estilo do subtítulo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579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9" name="Retângulo 8">
            <a:extLst>
              <a:ext uri="{FF2B5EF4-FFF2-40B4-BE49-F238E27FC236}">
                <a16:creationId xmlns="" xmlns:a16="http://schemas.microsoft.com/office/drawing/2014/main" id="{3C1B8380-680D-5C4D-9111-5AC8F14208F6}"/>
              </a:ext>
            </a:extLst>
          </p:cNvPr>
          <p:cNvSpPr/>
          <p:nvPr userDrawn="1"/>
        </p:nvSpPr>
        <p:spPr>
          <a:xfrm>
            <a:off x="0" y="6311899"/>
            <a:ext cx="9144000" cy="310281"/>
          </a:xfrm>
          <a:prstGeom prst="rect">
            <a:avLst/>
          </a:prstGeom>
          <a:solidFill>
            <a:srgbClr val="517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pt-BR" dirty="0">
              <a:solidFill>
                <a:prstClr val="white"/>
              </a:solidFill>
            </a:endParaRPr>
          </a:p>
        </p:txBody>
      </p:sp>
      <p:pic>
        <p:nvPicPr>
          <p:cNvPr id="10" name="Imagem 9" descr="Forma&#10;&#10;Descrição gerada automaticamente com confiança média">
            <a:extLst>
              <a:ext uri="{FF2B5EF4-FFF2-40B4-BE49-F238E27FC236}">
                <a16:creationId xmlns="" xmlns:a16="http://schemas.microsoft.com/office/drawing/2014/main" id="{BCE2D093-2526-1C45-9484-2E7AFB0DA9D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6535" y="6357375"/>
            <a:ext cx="1608815" cy="219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7392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9" name="Retângulo 8">
            <a:extLst>
              <a:ext uri="{FF2B5EF4-FFF2-40B4-BE49-F238E27FC236}">
                <a16:creationId xmlns="" xmlns:a16="http://schemas.microsoft.com/office/drawing/2014/main" id="{539FA1AA-5448-914B-840E-6F97439C157D}"/>
              </a:ext>
            </a:extLst>
          </p:cNvPr>
          <p:cNvSpPr/>
          <p:nvPr userDrawn="1"/>
        </p:nvSpPr>
        <p:spPr>
          <a:xfrm>
            <a:off x="0" y="6311899"/>
            <a:ext cx="9144000" cy="310281"/>
          </a:xfrm>
          <a:prstGeom prst="rect">
            <a:avLst/>
          </a:prstGeom>
          <a:solidFill>
            <a:srgbClr val="517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pt-BR" dirty="0">
              <a:solidFill>
                <a:prstClr val="white"/>
              </a:solidFill>
            </a:endParaRPr>
          </a:p>
        </p:txBody>
      </p:sp>
      <p:pic>
        <p:nvPicPr>
          <p:cNvPr id="10" name="Imagem 9" descr="Forma&#10;&#10;Descrição gerada automaticamente com confiança média">
            <a:extLst>
              <a:ext uri="{FF2B5EF4-FFF2-40B4-BE49-F238E27FC236}">
                <a16:creationId xmlns="" xmlns:a16="http://schemas.microsoft.com/office/drawing/2014/main" id="{F859C4CA-0880-1E4D-BF00-8AB7014CE6F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6535" y="6357375"/>
            <a:ext cx="1608815" cy="219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871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9" name="Retângulo 8">
            <a:extLst>
              <a:ext uri="{FF2B5EF4-FFF2-40B4-BE49-F238E27FC236}">
                <a16:creationId xmlns="" xmlns:a16="http://schemas.microsoft.com/office/drawing/2014/main" id="{DA6A952C-6E5A-BD42-ABDD-E2C2B3911FFD}"/>
              </a:ext>
            </a:extLst>
          </p:cNvPr>
          <p:cNvSpPr/>
          <p:nvPr userDrawn="1"/>
        </p:nvSpPr>
        <p:spPr>
          <a:xfrm>
            <a:off x="0" y="6311899"/>
            <a:ext cx="9144000" cy="310281"/>
          </a:xfrm>
          <a:prstGeom prst="rect">
            <a:avLst/>
          </a:prstGeom>
          <a:solidFill>
            <a:srgbClr val="517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pt-BR" dirty="0">
              <a:solidFill>
                <a:prstClr val="white"/>
              </a:solidFill>
            </a:endParaRPr>
          </a:p>
        </p:txBody>
      </p:sp>
      <p:pic>
        <p:nvPicPr>
          <p:cNvPr id="10" name="Imagem 9" descr="Forma&#10;&#10;Descrição gerada automaticamente com confiança média">
            <a:extLst>
              <a:ext uri="{FF2B5EF4-FFF2-40B4-BE49-F238E27FC236}">
                <a16:creationId xmlns="" xmlns:a16="http://schemas.microsoft.com/office/drawing/2014/main" id="{8ABDA2B7-405B-3948-A1FC-DA23094C065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6535" y="6357375"/>
            <a:ext cx="1608815" cy="219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4111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tângulo 19">
            <a:extLst>
              <a:ext uri="{FF2B5EF4-FFF2-40B4-BE49-F238E27FC236}">
                <a16:creationId xmlns="" xmlns:a16="http://schemas.microsoft.com/office/drawing/2014/main" id="{56696D59-8676-1449-A77E-8D4E36E55E8B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B6C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pt-BR" dirty="0">
              <a:solidFill>
                <a:prstClr val="white"/>
              </a:solidFill>
            </a:endParaRPr>
          </a:p>
        </p:txBody>
      </p:sp>
      <p:pic>
        <p:nvPicPr>
          <p:cNvPr id="21" name="Imagem 20" descr="Foto em preto e branco de torre de relógio ao fundo&#10;&#10;Descrição gerada automaticamente">
            <a:extLst>
              <a:ext uri="{FF2B5EF4-FFF2-40B4-BE49-F238E27FC236}">
                <a16:creationId xmlns="" xmlns:a16="http://schemas.microsoft.com/office/drawing/2014/main" id="{A9B38B03-F2A6-8D47-A853-053B765EF53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83" b="13426"/>
          <a:stretch/>
        </p:blipFill>
        <p:spPr>
          <a:xfrm>
            <a:off x="5070012" y="2126660"/>
            <a:ext cx="4073988" cy="2425422"/>
          </a:xfrm>
          <a:prstGeom prst="rect">
            <a:avLst/>
          </a:prstGeom>
        </p:spPr>
      </p:pic>
      <p:sp>
        <p:nvSpPr>
          <p:cNvPr id="22" name="Retângulo 21">
            <a:extLst>
              <a:ext uri="{FF2B5EF4-FFF2-40B4-BE49-F238E27FC236}">
                <a16:creationId xmlns="" xmlns:a16="http://schemas.microsoft.com/office/drawing/2014/main" id="{97F48504-4BC3-5A4C-AE71-0990AF046B41}"/>
              </a:ext>
            </a:extLst>
          </p:cNvPr>
          <p:cNvSpPr/>
          <p:nvPr userDrawn="1"/>
        </p:nvSpPr>
        <p:spPr>
          <a:xfrm>
            <a:off x="0" y="2126660"/>
            <a:ext cx="5070012" cy="2435816"/>
          </a:xfrm>
          <a:prstGeom prst="rect">
            <a:avLst/>
          </a:prstGeom>
          <a:solidFill>
            <a:srgbClr val="3246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pt-BR">
              <a:solidFill>
                <a:prstClr val="white"/>
              </a:solidFill>
            </a:endParaRPr>
          </a:p>
        </p:txBody>
      </p:sp>
      <p:sp>
        <p:nvSpPr>
          <p:cNvPr id="24" name="Retângulo 23">
            <a:extLst>
              <a:ext uri="{FF2B5EF4-FFF2-40B4-BE49-F238E27FC236}">
                <a16:creationId xmlns="" xmlns:a16="http://schemas.microsoft.com/office/drawing/2014/main" id="{28B893E8-ACD2-E74C-B98A-2D58D5A09D71}"/>
              </a:ext>
            </a:extLst>
          </p:cNvPr>
          <p:cNvSpPr/>
          <p:nvPr userDrawn="1"/>
        </p:nvSpPr>
        <p:spPr>
          <a:xfrm>
            <a:off x="490887" y="730969"/>
            <a:ext cx="8192651" cy="5396064"/>
          </a:xfrm>
          <a:prstGeom prst="rect">
            <a:avLst/>
          </a:prstGeom>
          <a:noFill/>
          <a:ln w="28575">
            <a:solidFill>
              <a:srgbClr val="4269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pt-BR">
              <a:solidFill>
                <a:prstClr val="white"/>
              </a:solidFill>
            </a:endParaRPr>
          </a:p>
        </p:txBody>
      </p:sp>
      <p:pic>
        <p:nvPicPr>
          <p:cNvPr id="25" name="Imagem 24" descr="Forma&#10;&#10;Descrição gerada automaticamente com confiança média">
            <a:extLst>
              <a:ext uri="{FF2B5EF4-FFF2-40B4-BE49-F238E27FC236}">
                <a16:creationId xmlns="" xmlns:a16="http://schemas.microsoft.com/office/drawing/2014/main" id="{22A7B13C-3D59-9746-AC9D-56041682522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392" y="934348"/>
            <a:ext cx="1800596" cy="630207"/>
          </a:xfrm>
          <a:prstGeom prst="rect">
            <a:avLst/>
          </a:prstGeom>
        </p:spPr>
      </p:pic>
      <p:pic>
        <p:nvPicPr>
          <p:cNvPr id="26" name="Imagem 25" descr="Forma&#10;&#10;Descrição gerada automaticamente com confiança média">
            <a:extLst>
              <a:ext uri="{FF2B5EF4-FFF2-40B4-BE49-F238E27FC236}">
                <a16:creationId xmlns="" xmlns:a16="http://schemas.microsoft.com/office/drawing/2014/main" id="{D302B40A-6AF0-C94A-B287-C8EA94F45F5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4630" y="5682989"/>
            <a:ext cx="785958" cy="3084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6392" y="2126660"/>
            <a:ext cx="4463620" cy="2435816"/>
          </a:xfrm>
        </p:spPr>
        <p:txBody>
          <a:bodyPr anchor="b">
            <a:normAutofit/>
          </a:bodyPr>
          <a:lstStyle>
            <a:lvl1pPr>
              <a:defRPr sz="48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6392" y="4589464"/>
            <a:ext cx="7904196" cy="703981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/>
              <a:t>Clique para editar os estilos de texto Mestres</a:t>
            </a:r>
          </a:p>
        </p:txBody>
      </p:sp>
    </p:spTree>
    <p:extLst>
      <p:ext uri="{BB962C8B-B14F-4D97-AF65-F5344CB8AC3E}">
        <p14:creationId xmlns:p14="http://schemas.microsoft.com/office/powerpoint/2010/main" val="2496561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10" name="Retângulo 9">
            <a:extLst>
              <a:ext uri="{FF2B5EF4-FFF2-40B4-BE49-F238E27FC236}">
                <a16:creationId xmlns="" xmlns:a16="http://schemas.microsoft.com/office/drawing/2014/main" id="{79B04903-38D0-9848-BEF1-AABDAFE7E346}"/>
              </a:ext>
            </a:extLst>
          </p:cNvPr>
          <p:cNvSpPr/>
          <p:nvPr userDrawn="1"/>
        </p:nvSpPr>
        <p:spPr>
          <a:xfrm>
            <a:off x="0" y="6311899"/>
            <a:ext cx="9144000" cy="310281"/>
          </a:xfrm>
          <a:prstGeom prst="rect">
            <a:avLst/>
          </a:prstGeom>
          <a:solidFill>
            <a:srgbClr val="517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pt-BR" dirty="0">
              <a:solidFill>
                <a:prstClr val="white"/>
              </a:solidFill>
            </a:endParaRPr>
          </a:p>
        </p:txBody>
      </p:sp>
      <p:pic>
        <p:nvPicPr>
          <p:cNvPr id="11" name="Imagem 10" descr="Forma&#10;&#10;Descrição gerada automaticamente com confiança média">
            <a:extLst>
              <a:ext uri="{FF2B5EF4-FFF2-40B4-BE49-F238E27FC236}">
                <a16:creationId xmlns="" xmlns:a16="http://schemas.microsoft.com/office/drawing/2014/main" id="{B2481946-2FBC-9C41-84B3-AD64B6A592F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6535" y="6357375"/>
            <a:ext cx="1608815" cy="219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6834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13" name="Retângulo 12">
            <a:extLst>
              <a:ext uri="{FF2B5EF4-FFF2-40B4-BE49-F238E27FC236}">
                <a16:creationId xmlns="" xmlns:a16="http://schemas.microsoft.com/office/drawing/2014/main" id="{DCF81FE3-FDA1-2941-A2B1-28CEC2405C9C}"/>
              </a:ext>
            </a:extLst>
          </p:cNvPr>
          <p:cNvSpPr/>
          <p:nvPr userDrawn="1"/>
        </p:nvSpPr>
        <p:spPr>
          <a:xfrm>
            <a:off x="0" y="6311899"/>
            <a:ext cx="9144000" cy="310281"/>
          </a:xfrm>
          <a:prstGeom prst="rect">
            <a:avLst/>
          </a:prstGeom>
          <a:solidFill>
            <a:srgbClr val="517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pt-BR" dirty="0">
              <a:solidFill>
                <a:prstClr val="white"/>
              </a:solidFill>
            </a:endParaRPr>
          </a:p>
        </p:txBody>
      </p:sp>
      <p:pic>
        <p:nvPicPr>
          <p:cNvPr id="14" name="Imagem 13" descr="Forma&#10;&#10;Descrição gerada automaticamente com confiança média">
            <a:extLst>
              <a:ext uri="{FF2B5EF4-FFF2-40B4-BE49-F238E27FC236}">
                <a16:creationId xmlns="" xmlns:a16="http://schemas.microsoft.com/office/drawing/2014/main" id="{71A55DF4-BB04-A746-831C-839A416987D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6535" y="6357375"/>
            <a:ext cx="1608815" cy="219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262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8" name="Retângulo 7">
            <a:extLst>
              <a:ext uri="{FF2B5EF4-FFF2-40B4-BE49-F238E27FC236}">
                <a16:creationId xmlns="" xmlns:a16="http://schemas.microsoft.com/office/drawing/2014/main" id="{440F3295-9CAC-CE49-9D56-1DEA59F17FC0}"/>
              </a:ext>
            </a:extLst>
          </p:cNvPr>
          <p:cNvSpPr/>
          <p:nvPr userDrawn="1"/>
        </p:nvSpPr>
        <p:spPr>
          <a:xfrm>
            <a:off x="0" y="6311899"/>
            <a:ext cx="9144000" cy="310281"/>
          </a:xfrm>
          <a:prstGeom prst="rect">
            <a:avLst/>
          </a:prstGeom>
          <a:solidFill>
            <a:srgbClr val="517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pt-BR" dirty="0">
              <a:solidFill>
                <a:prstClr val="white"/>
              </a:solidFill>
            </a:endParaRPr>
          </a:p>
        </p:txBody>
      </p:sp>
      <p:pic>
        <p:nvPicPr>
          <p:cNvPr id="9" name="Imagem 8" descr="Forma&#10;&#10;Descrição gerada automaticamente com confiança média">
            <a:extLst>
              <a:ext uri="{FF2B5EF4-FFF2-40B4-BE49-F238E27FC236}">
                <a16:creationId xmlns="" xmlns:a16="http://schemas.microsoft.com/office/drawing/2014/main" id="{4B72A893-D1A8-0E4C-959B-43C2ACB71AD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6535" y="6357375"/>
            <a:ext cx="1608815" cy="219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8575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>
            <a:extLst>
              <a:ext uri="{FF2B5EF4-FFF2-40B4-BE49-F238E27FC236}">
                <a16:creationId xmlns="" xmlns:a16="http://schemas.microsoft.com/office/drawing/2014/main" id="{63DDFD88-6C0E-4140-A4D1-E11C2E43A250}"/>
              </a:ext>
            </a:extLst>
          </p:cNvPr>
          <p:cNvSpPr/>
          <p:nvPr userDrawn="1"/>
        </p:nvSpPr>
        <p:spPr>
          <a:xfrm>
            <a:off x="0" y="6311899"/>
            <a:ext cx="9144000" cy="310281"/>
          </a:xfrm>
          <a:prstGeom prst="rect">
            <a:avLst/>
          </a:prstGeom>
          <a:solidFill>
            <a:srgbClr val="517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pt-BR" dirty="0">
              <a:solidFill>
                <a:prstClr val="white"/>
              </a:solidFill>
            </a:endParaRPr>
          </a:p>
        </p:txBody>
      </p:sp>
      <p:pic>
        <p:nvPicPr>
          <p:cNvPr id="8" name="Imagem 7" descr="Forma&#10;&#10;Descrição gerada automaticamente com confiança média">
            <a:extLst>
              <a:ext uri="{FF2B5EF4-FFF2-40B4-BE49-F238E27FC236}">
                <a16:creationId xmlns="" xmlns:a16="http://schemas.microsoft.com/office/drawing/2014/main" id="{801C8ECA-FCEB-3947-8CE9-8700301CBAA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6535" y="6357375"/>
            <a:ext cx="1608815" cy="219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2839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 sz="2800"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 sz="2400"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 sz="2000"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 sz="2000">
                <a:solidFill>
                  <a:schemeClr val="accent6">
                    <a:lumMod val="5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="" xmlns:a16="http://schemas.microsoft.com/office/drawing/2014/main" id="{C762C275-7E88-6D43-B954-A4EFE2EC062C}"/>
              </a:ext>
            </a:extLst>
          </p:cNvPr>
          <p:cNvSpPr/>
          <p:nvPr userDrawn="1"/>
        </p:nvSpPr>
        <p:spPr>
          <a:xfrm>
            <a:off x="0" y="6311899"/>
            <a:ext cx="9144000" cy="310281"/>
          </a:xfrm>
          <a:prstGeom prst="rect">
            <a:avLst/>
          </a:prstGeom>
          <a:solidFill>
            <a:srgbClr val="517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pt-BR" dirty="0">
              <a:solidFill>
                <a:prstClr val="white"/>
              </a:solidFill>
            </a:endParaRPr>
          </a:p>
        </p:txBody>
      </p:sp>
      <p:pic>
        <p:nvPicPr>
          <p:cNvPr id="11" name="Imagem 10" descr="Forma&#10;&#10;Descrição gerada automaticamente com confiança média">
            <a:extLst>
              <a:ext uri="{FF2B5EF4-FFF2-40B4-BE49-F238E27FC236}">
                <a16:creationId xmlns="" xmlns:a16="http://schemas.microsoft.com/office/drawing/2014/main" id="{2AF5C101-768C-DE44-BFC1-E57712EBB56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6535" y="6357375"/>
            <a:ext cx="1608815" cy="219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597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="" xmlns:a16="http://schemas.microsoft.com/office/drawing/2014/main" id="{3F807A27-0CC2-2242-AC01-EDBC55A494DD}"/>
              </a:ext>
            </a:extLst>
          </p:cNvPr>
          <p:cNvSpPr/>
          <p:nvPr userDrawn="1"/>
        </p:nvSpPr>
        <p:spPr>
          <a:xfrm>
            <a:off x="0" y="6311899"/>
            <a:ext cx="9144000" cy="310281"/>
          </a:xfrm>
          <a:prstGeom prst="rect">
            <a:avLst/>
          </a:prstGeom>
          <a:solidFill>
            <a:srgbClr val="517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pt-BR" dirty="0">
              <a:solidFill>
                <a:prstClr val="white"/>
              </a:solidFill>
            </a:endParaRPr>
          </a:p>
        </p:txBody>
      </p:sp>
      <p:pic>
        <p:nvPicPr>
          <p:cNvPr id="11" name="Imagem 10" descr="Forma&#10;&#10;Descrição gerada automaticamente com confiança média">
            <a:extLst>
              <a:ext uri="{FF2B5EF4-FFF2-40B4-BE49-F238E27FC236}">
                <a16:creationId xmlns="" xmlns:a16="http://schemas.microsoft.com/office/drawing/2014/main" id="{758AC8DA-83BF-8943-8511-E652A33B1CE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6535" y="6357375"/>
            <a:ext cx="1608815" cy="219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0222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defTabSz="457200"/>
            <a:fld id="{7B9A8293-BE09-214E-B367-5F145B08DED9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 defTabSz="457200"/>
              <a:t>14/03/2022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defTabSz="457200"/>
            <a:fld id="{B1502209-E4FF-5943-AB78-2DDB8D0BD45E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 defTabSz="457200"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6423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6">
              <a:lumMod val="75000"/>
            </a:schemeClr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idx="4294967295"/>
          </p:nvPr>
        </p:nvSpPr>
        <p:spPr>
          <a:xfrm>
            <a:off x="1371600" y="831850"/>
            <a:ext cx="7772400" cy="1470025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pt-BR" sz="2400" b="1" dirty="0">
                <a:latin typeface="+mn-lt"/>
              </a:rPr>
              <a:t/>
            </a:r>
            <a:br>
              <a:rPr lang="pt-BR" sz="2400" b="1" dirty="0">
                <a:latin typeface="+mn-lt"/>
              </a:rPr>
            </a:br>
            <a:r>
              <a:rPr lang="pt-BR" sz="2400" b="1" dirty="0">
                <a:solidFill>
                  <a:schemeClr val="tx1"/>
                </a:solidFill>
                <a:latin typeface="+mn-lt"/>
              </a:rPr>
              <a:t/>
            </a:r>
            <a:br>
              <a:rPr lang="pt-BR" sz="2400" b="1" dirty="0">
                <a:solidFill>
                  <a:schemeClr val="tx1"/>
                </a:solidFill>
                <a:latin typeface="+mn-lt"/>
              </a:rPr>
            </a:br>
            <a:endParaRPr lang="pt-BR" sz="24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1623049" y="5229200"/>
            <a:ext cx="7078016" cy="11669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r">
              <a:spcBef>
                <a:spcPct val="20000"/>
              </a:spcBef>
              <a:buFont typeface="Arial" pitchFamily="34" charset="0"/>
              <a:buNone/>
              <a:defRPr/>
            </a:pPr>
            <a:endParaRPr lang="pt-BR" sz="2400" b="1" i="1" dirty="0">
              <a:solidFill>
                <a:prstClr val="black"/>
              </a:solidFill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360" y="1485900"/>
            <a:ext cx="8907640" cy="4672140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02" y="-238952"/>
            <a:ext cx="4779898" cy="1668194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010" y="1356697"/>
            <a:ext cx="4666823" cy="258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8905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</TotalTime>
  <Words>0</Words>
  <Application>Microsoft Office PowerPoint</Application>
  <PresentationFormat>Apresentação na tela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do Office</vt:lpstr>
      <vt:lpstr>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Nussio</dc:creator>
  <cp:lastModifiedBy>Nussio</cp:lastModifiedBy>
  <cp:revision>3</cp:revision>
  <dcterms:created xsi:type="dcterms:W3CDTF">2021-03-27T16:20:00Z</dcterms:created>
  <dcterms:modified xsi:type="dcterms:W3CDTF">2022-03-14T12:53:07Z</dcterms:modified>
</cp:coreProperties>
</file>