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8" r:id="rId2"/>
    <p:sldId id="336" r:id="rId3"/>
    <p:sldId id="318" r:id="rId4"/>
    <p:sldId id="417" r:id="rId5"/>
    <p:sldId id="388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38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390" r:id="rId28"/>
    <p:sldId id="316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26B95-A998-4677-8613-B2EFDE715DF8}" v="4145" dt="2018-09-11T17:47:56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4" autoAdjust="0"/>
    <p:restoredTop sz="87231" autoAdjust="0"/>
  </p:normalViewPr>
  <p:slideViewPr>
    <p:cSldViewPr>
      <p:cViewPr varScale="1">
        <p:scale>
          <a:sx n="60" d="100"/>
          <a:sy n="60" d="100"/>
        </p:scale>
        <p:origin x="9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Siqueira" userId="94c393a73704f6b1" providerId="LiveId" clId="{32196AF4-F7E7-4AFD-9A67-E94226BF9329}"/>
    <pc:docChg chg="custSel mod addSld delSld modSld modMainMaster">
      <pc:chgData name="Jose Siqueira" userId="94c393a73704f6b1" providerId="LiveId" clId="{32196AF4-F7E7-4AFD-9A67-E94226BF9329}" dt="2018-09-10T13:56:56.811" v="4137" actId="2696"/>
      <pc:docMkLst>
        <pc:docMk/>
      </pc:docMkLst>
      <pc:sldChg chg="del">
        <pc:chgData name="Jose Siqueira" userId="94c393a73704f6b1" providerId="LiveId" clId="{32196AF4-F7E7-4AFD-9A67-E94226BF9329}" dt="2018-09-10T11:51:29.175" v="151" actId="2696"/>
        <pc:sldMkLst>
          <pc:docMk/>
          <pc:sldMk cId="0" sldId="257"/>
        </pc:sldMkLst>
      </pc:sldChg>
      <pc:sldChg chg="modSp">
        <pc:chgData name="Jose Siqueira" userId="94c393a73704f6b1" providerId="LiveId" clId="{32196AF4-F7E7-4AFD-9A67-E94226BF9329}" dt="2018-09-10T11:50:47.629" v="132" actId="20577"/>
        <pc:sldMkLst>
          <pc:docMk/>
          <pc:sldMk cId="0" sldId="278"/>
        </pc:sldMkLst>
        <pc:spChg chg="mod">
          <ac:chgData name="Jose Siqueira" userId="94c393a73704f6b1" providerId="LiveId" clId="{32196AF4-F7E7-4AFD-9A67-E94226BF9329}" dt="2018-09-10T11:50:47.629" v="132" actId="20577"/>
          <ac:spMkLst>
            <pc:docMk/>
            <pc:sldMk cId="0" sldId="278"/>
            <ac:spMk id="2050" creationId="{00000000-0000-0000-0000-000000000000}"/>
          </ac:spMkLst>
        </pc:spChg>
      </pc:sldChg>
      <pc:sldChg chg="modSp">
        <pc:chgData name="Jose Siqueira" userId="94c393a73704f6b1" providerId="LiveId" clId="{32196AF4-F7E7-4AFD-9A67-E94226BF9329}" dt="2018-09-10T13:56:45.952" v="4135" actId="20577"/>
        <pc:sldMkLst>
          <pc:docMk/>
          <pc:sldMk cId="2395704641" sldId="316"/>
        </pc:sldMkLst>
        <pc:spChg chg="mod">
          <ac:chgData name="Jose Siqueira" userId="94c393a73704f6b1" providerId="LiveId" clId="{32196AF4-F7E7-4AFD-9A67-E94226BF9329}" dt="2018-09-10T13:56:45.952" v="4135" actId="20577"/>
          <ac:spMkLst>
            <pc:docMk/>
            <pc:sldMk cId="2395704641" sldId="316"/>
            <ac:spMk id="2" creationId="{00000000-0000-0000-0000-000000000000}"/>
          </ac:spMkLst>
        </pc:spChg>
      </pc:sldChg>
      <pc:sldChg chg="modSp">
        <pc:chgData name="Jose Siqueira" userId="94c393a73704f6b1" providerId="LiveId" clId="{32196AF4-F7E7-4AFD-9A67-E94226BF9329}" dt="2018-09-10T11:51:19.425" v="150" actId="20577"/>
        <pc:sldMkLst>
          <pc:docMk/>
          <pc:sldMk cId="572459763" sldId="318"/>
        </pc:sldMkLst>
        <pc:spChg chg="mod">
          <ac:chgData name="Jose Siqueira" userId="94c393a73704f6b1" providerId="LiveId" clId="{32196AF4-F7E7-4AFD-9A67-E94226BF9329}" dt="2018-09-10T11:51:19.425" v="150" actId="20577"/>
          <ac:spMkLst>
            <pc:docMk/>
            <pc:sldMk cId="572459763" sldId="318"/>
            <ac:spMk id="3" creationId="{D748BFB1-32E1-4C7B-8DA4-AC89D7E99C98}"/>
          </ac:spMkLst>
        </pc:spChg>
      </pc:sldChg>
      <pc:sldChg chg="modSp">
        <pc:chgData name="Jose Siqueira" userId="94c393a73704f6b1" providerId="LiveId" clId="{32196AF4-F7E7-4AFD-9A67-E94226BF9329}" dt="2018-09-10T11:50:21.606" v="122" actId="20577"/>
        <pc:sldMkLst>
          <pc:docMk/>
          <pc:sldMk cId="1021373162" sldId="336"/>
        </pc:sldMkLst>
        <pc:graphicFrameChg chg="modGraphic">
          <ac:chgData name="Jose Siqueira" userId="94c393a73704f6b1" providerId="LiveId" clId="{32196AF4-F7E7-4AFD-9A67-E94226BF9329}" dt="2018-09-10T11:50:21.606" v="122" actId="20577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  <pc:sldChg chg="del">
        <pc:chgData name="Jose Siqueira" userId="94c393a73704f6b1" providerId="LiveId" clId="{32196AF4-F7E7-4AFD-9A67-E94226BF9329}" dt="2018-09-10T11:52:59.106" v="161" actId="2696"/>
        <pc:sldMkLst>
          <pc:docMk/>
          <pc:sldMk cId="0" sldId="355"/>
        </pc:sldMkLst>
      </pc:sldChg>
      <pc:sldChg chg="del">
        <pc:chgData name="Jose Siqueira" userId="94c393a73704f6b1" providerId="LiveId" clId="{32196AF4-F7E7-4AFD-9A67-E94226BF9329}" dt="2018-09-10T11:53:18.693" v="164" actId="2696"/>
        <pc:sldMkLst>
          <pc:docMk/>
          <pc:sldMk cId="0" sldId="356"/>
        </pc:sldMkLst>
      </pc:sldChg>
      <pc:sldChg chg="del">
        <pc:chgData name="Jose Siqueira" userId="94c393a73704f6b1" providerId="LiveId" clId="{32196AF4-F7E7-4AFD-9A67-E94226BF9329}" dt="2018-09-10T11:53:02.965" v="162" actId="2696"/>
        <pc:sldMkLst>
          <pc:docMk/>
          <pc:sldMk cId="743567266" sldId="370"/>
        </pc:sldMkLst>
      </pc:sldChg>
      <pc:sldChg chg="del">
        <pc:chgData name="Jose Siqueira" userId="94c393a73704f6b1" providerId="LiveId" clId="{32196AF4-F7E7-4AFD-9A67-E94226BF9329}" dt="2018-09-10T11:53:15.465" v="163" actId="2696"/>
        <pc:sldMkLst>
          <pc:docMk/>
          <pc:sldMk cId="908083191" sldId="371"/>
        </pc:sldMkLst>
      </pc:sldChg>
      <pc:sldChg chg="del">
        <pc:chgData name="Jose Siqueira" userId="94c393a73704f6b1" providerId="LiveId" clId="{32196AF4-F7E7-4AFD-9A67-E94226BF9329}" dt="2018-09-10T11:53:22.864" v="165" actId="2696"/>
        <pc:sldMkLst>
          <pc:docMk/>
          <pc:sldMk cId="317899690" sldId="374"/>
        </pc:sldMkLst>
      </pc:sldChg>
      <pc:sldChg chg="del">
        <pc:chgData name="Jose Siqueira" userId="94c393a73704f6b1" providerId="LiveId" clId="{32196AF4-F7E7-4AFD-9A67-E94226BF9329}" dt="2018-09-10T11:53:44.638" v="173" actId="2696"/>
        <pc:sldMkLst>
          <pc:docMk/>
          <pc:sldMk cId="3040491570" sldId="375"/>
        </pc:sldMkLst>
      </pc:sldChg>
      <pc:sldChg chg="del">
        <pc:chgData name="Jose Siqueira" userId="94c393a73704f6b1" providerId="LiveId" clId="{32196AF4-F7E7-4AFD-9A67-E94226BF9329}" dt="2018-09-10T11:53:24.880" v="166" actId="2696"/>
        <pc:sldMkLst>
          <pc:docMk/>
          <pc:sldMk cId="3553344606" sldId="376"/>
        </pc:sldMkLst>
      </pc:sldChg>
      <pc:sldChg chg="del">
        <pc:chgData name="Jose Siqueira" userId="94c393a73704f6b1" providerId="LiveId" clId="{32196AF4-F7E7-4AFD-9A67-E94226BF9329}" dt="2018-09-10T11:53:29.020" v="167" actId="2696"/>
        <pc:sldMkLst>
          <pc:docMk/>
          <pc:sldMk cId="2377891501" sldId="377"/>
        </pc:sldMkLst>
      </pc:sldChg>
      <pc:sldChg chg="del">
        <pc:chgData name="Jose Siqueira" userId="94c393a73704f6b1" providerId="LiveId" clId="{32196AF4-F7E7-4AFD-9A67-E94226BF9329}" dt="2018-09-10T11:53:31.583" v="168" actId="2696"/>
        <pc:sldMkLst>
          <pc:docMk/>
          <pc:sldMk cId="3870141495" sldId="378"/>
        </pc:sldMkLst>
      </pc:sldChg>
      <pc:sldChg chg="del">
        <pc:chgData name="Jose Siqueira" userId="94c393a73704f6b1" providerId="LiveId" clId="{32196AF4-F7E7-4AFD-9A67-E94226BF9329}" dt="2018-09-10T11:53:33.192" v="169" actId="2696"/>
        <pc:sldMkLst>
          <pc:docMk/>
          <pc:sldMk cId="616898708" sldId="379"/>
        </pc:sldMkLst>
      </pc:sldChg>
      <pc:sldChg chg="del">
        <pc:chgData name="Jose Siqueira" userId="94c393a73704f6b1" providerId="LiveId" clId="{32196AF4-F7E7-4AFD-9A67-E94226BF9329}" dt="2018-09-10T11:53:35.848" v="170" actId="2696"/>
        <pc:sldMkLst>
          <pc:docMk/>
          <pc:sldMk cId="392093147" sldId="380"/>
        </pc:sldMkLst>
      </pc:sldChg>
      <pc:sldChg chg="del">
        <pc:chgData name="Jose Siqueira" userId="94c393a73704f6b1" providerId="LiveId" clId="{32196AF4-F7E7-4AFD-9A67-E94226BF9329}" dt="2018-09-10T11:53:38.482" v="171" actId="2696"/>
        <pc:sldMkLst>
          <pc:docMk/>
          <pc:sldMk cId="971809180" sldId="381"/>
        </pc:sldMkLst>
      </pc:sldChg>
      <pc:sldChg chg="del">
        <pc:chgData name="Jose Siqueira" userId="94c393a73704f6b1" providerId="LiveId" clId="{32196AF4-F7E7-4AFD-9A67-E94226BF9329}" dt="2018-09-10T11:53:40.060" v="172" actId="2696"/>
        <pc:sldMkLst>
          <pc:docMk/>
          <pc:sldMk cId="3097058350" sldId="382"/>
        </pc:sldMkLst>
      </pc:sldChg>
      <pc:sldChg chg="del">
        <pc:chgData name="Jose Siqueira" userId="94c393a73704f6b1" providerId="LiveId" clId="{32196AF4-F7E7-4AFD-9A67-E94226BF9329}" dt="2018-09-10T11:53:49.201" v="174" actId="2696"/>
        <pc:sldMkLst>
          <pc:docMk/>
          <pc:sldMk cId="2038206443" sldId="383"/>
        </pc:sldMkLst>
      </pc:sldChg>
      <pc:sldChg chg="del">
        <pc:chgData name="Jose Siqueira" userId="94c393a73704f6b1" providerId="LiveId" clId="{32196AF4-F7E7-4AFD-9A67-E94226BF9329}" dt="2018-09-10T11:53:52.497" v="175" actId="2696"/>
        <pc:sldMkLst>
          <pc:docMk/>
          <pc:sldMk cId="1252670961" sldId="384"/>
        </pc:sldMkLst>
      </pc:sldChg>
      <pc:sldChg chg="del">
        <pc:chgData name="Jose Siqueira" userId="94c393a73704f6b1" providerId="LiveId" clId="{32196AF4-F7E7-4AFD-9A67-E94226BF9329}" dt="2018-09-10T11:54:00.044" v="176" actId="2696"/>
        <pc:sldMkLst>
          <pc:docMk/>
          <pc:sldMk cId="298658126" sldId="385"/>
        </pc:sldMkLst>
      </pc:sldChg>
      <pc:sldChg chg="del">
        <pc:chgData name="Jose Siqueira" userId="94c393a73704f6b1" providerId="LiveId" clId="{32196AF4-F7E7-4AFD-9A67-E94226BF9329}" dt="2018-09-10T11:54:01.028" v="177" actId="2696"/>
        <pc:sldMkLst>
          <pc:docMk/>
          <pc:sldMk cId="206192851" sldId="386"/>
        </pc:sldMkLst>
      </pc:sldChg>
      <pc:sldChg chg="del">
        <pc:chgData name="Jose Siqueira" userId="94c393a73704f6b1" providerId="LiveId" clId="{32196AF4-F7E7-4AFD-9A67-E94226BF9329}" dt="2018-09-10T11:54:03.013" v="178" actId="2696"/>
        <pc:sldMkLst>
          <pc:docMk/>
          <pc:sldMk cId="2739289636" sldId="387"/>
        </pc:sldMkLst>
      </pc:sldChg>
      <pc:sldChg chg="addSp delSp modSp mod setBg setClrOvrMap">
        <pc:chgData name="Jose Siqueira" userId="94c393a73704f6b1" providerId="LiveId" clId="{32196AF4-F7E7-4AFD-9A67-E94226BF9329}" dt="2018-09-10T13:09:05.784" v="2990"/>
        <pc:sldMkLst>
          <pc:docMk/>
          <pc:sldMk cId="2444796935" sldId="388"/>
        </pc:sldMkLst>
        <pc:spChg chg="mod">
          <ac:chgData name="Jose Siqueira" userId="94c393a73704f6b1" providerId="LiveId" clId="{32196AF4-F7E7-4AFD-9A67-E94226BF9329}" dt="2018-09-10T13:09:01.972" v="2988" actId="26606"/>
          <ac:spMkLst>
            <pc:docMk/>
            <pc:sldMk cId="2444796935" sldId="388"/>
            <ac:spMk id="2" creationId="{1ADAD3C9-712B-493F-A1C1-F3BFBEBFD22F}"/>
          </ac:spMkLst>
        </pc:spChg>
        <pc:spChg chg="del mod">
          <ac:chgData name="Jose Siqueira" userId="94c393a73704f6b1" providerId="LiveId" clId="{32196AF4-F7E7-4AFD-9A67-E94226BF9329}" dt="2018-09-10T13:09:05.784" v="2990"/>
          <ac:spMkLst>
            <pc:docMk/>
            <pc:sldMk cId="2444796935" sldId="388"/>
            <ac:spMk id="6" creationId="{0236C9FD-052A-4B83-99A7-F2D4AAE27F7E}"/>
          </ac:spMkLst>
        </pc:spChg>
        <pc:spChg chg="add">
          <ac:chgData name="Jose Siqueira" userId="94c393a73704f6b1" providerId="LiveId" clId="{32196AF4-F7E7-4AFD-9A67-E94226BF9329}" dt="2018-09-10T13:09:01.972" v="2988" actId="26606"/>
          <ac:spMkLst>
            <pc:docMk/>
            <pc:sldMk cId="2444796935" sldId="388"/>
            <ac:spMk id="11" creationId="{133F8CB7-795C-4272-9073-64D8CF97F220}"/>
          </ac:spMkLst>
        </pc:spChg>
        <pc:spChg chg="add">
          <ac:chgData name="Jose Siqueira" userId="94c393a73704f6b1" providerId="LiveId" clId="{32196AF4-F7E7-4AFD-9A67-E94226BF9329}" dt="2018-09-10T13:09:01.972" v="2988" actId="26606"/>
          <ac:spMkLst>
            <pc:docMk/>
            <pc:sldMk cId="2444796935" sldId="388"/>
            <ac:spMk id="13" creationId="{B7743172-17A8-4FA4-8434-B813E03B7665}"/>
          </ac:spMkLst>
        </pc:spChg>
        <pc:spChg chg="add">
          <ac:chgData name="Jose Siqueira" userId="94c393a73704f6b1" providerId="LiveId" clId="{32196AF4-F7E7-4AFD-9A67-E94226BF9329}" dt="2018-09-10T13:09:01.972" v="2988" actId="26606"/>
          <ac:spMkLst>
            <pc:docMk/>
            <pc:sldMk cId="2444796935" sldId="388"/>
            <ac:spMk id="15" creationId="{4CE1233C-FD2F-489E-BFDE-086F5FED6491}"/>
          </ac:spMkLst>
        </pc:spChg>
        <pc:picChg chg="mod">
          <ac:chgData name="Jose Siqueira" userId="94c393a73704f6b1" providerId="LiveId" clId="{32196AF4-F7E7-4AFD-9A67-E94226BF9329}" dt="2018-09-10T13:09:01.972" v="2988" actId="26606"/>
          <ac:picMkLst>
            <pc:docMk/>
            <pc:sldMk cId="2444796935" sldId="388"/>
            <ac:picMk id="5" creationId="{61689E54-2934-438A-9606-57BC711B6598}"/>
          </ac:picMkLst>
        </pc:picChg>
      </pc:sldChg>
      <pc:sldChg chg="addSp delSp modSp mod setBg setClrOvrMap">
        <pc:chgData name="Jose Siqueira" userId="94c393a73704f6b1" providerId="LiveId" clId="{32196AF4-F7E7-4AFD-9A67-E94226BF9329}" dt="2018-09-10T13:08:12.629" v="2985" actId="26606"/>
        <pc:sldMkLst>
          <pc:docMk/>
          <pc:sldMk cId="320888343" sldId="389"/>
        </pc:sldMkLst>
        <pc:spChg chg="mod">
          <ac:chgData name="Jose Siqueira" userId="94c393a73704f6b1" providerId="LiveId" clId="{32196AF4-F7E7-4AFD-9A67-E94226BF9329}" dt="2018-09-10T13:08:12.629" v="2985" actId="26606"/>
          <ac:spMkLst>
            <pc:docMk/>
            <pc:sldMk cId="320888343" sldId="389"/>
            <ac:spMk id="2" creationId="{1DCD023C-3B31-4364-A90C-C43EA5C9B0FE}"/>
          </ac:spMkLst>
        </pc:spChg>
        <pc:spChg chg="del">
          <ac:chgData name="Jose Siqueira" userId="94c393a73704f6b1" providerId="LiveId" clId="{32196AF4-F7E7-4AFD-9A67-E94226BF9329}" dt="2018-09-10T13:08:12.629" v="2985" actId="26606"/>
          <ac:spMkLst>
            <pc:docMk/>
            <pc:sldMk cId="320888343" sldId="389"/>
            <ac:spMk id="6" creationId="{8573B536-CED0-4233-8387-7C2C9D6A0E6F}"/>
          </ac:spMkLst>
        </pc:spChg>
        <pc:spChg chg="add">
          <ac:chgData name="Jose Siqueira" userId="94c393a73704f6b1" providerId="LiveId" clId="{32196AF4-F7E7-4AFD-9A67-E94226BF9329}" dt="2018-09-10T13:08:12.629" v="2985" actId="26606"/>
          <ac:spMkLst>
            <pc:docMk/>
            <pc:sldMk cId="320888343" sldId="389"/>
            <ac:spMk id="11" creationId="{133F8CB7-795C-4272-9073-64D8CF97F220}"/>
          </ac:spMkLst>
        </pc:spChg>
        <pc:spChg chg="add">
          <ac:chgData name="Jose Siqueira" userId="94c393a73704f6b1" providerId="LiveId" clId="{32196AF4-F7E7-4AFD-9A67-E94226BF9329}" dt="2018-09-10T13:08:12.629" v="2985" actId="26606"/>
          <ac:spMkLst>
            <pc:docMk/>
            <pc:sldMk cId="320888343" sldId="389"/>
            <ac:spMk id="13" creationId="{B7743172-17A8-4FA4-8434-B813E03B7665}"/>
          </ac:spMkLst>
        </pc:spChg>
        <pc:spChg chg="add">
          <ac:chgData name="Jose Siqueira" userId="94c393a73704f6b1" providerId="LiveId" clId="{32196AF4-F7E7-4AFD-9A67-E94226BF9329}" dt="2018-09-10T13:08:12.629" v="2985" actId="26606"/>
          <ac:spMkLst>
            <pc:docMk/>
            <pc:sldMk cId="320888343" sldId="389"/>
            <ac:spMk id="15" creationId="{4CE1233C-FD2F-489E-BFDE-086F5FED6491}"/>
          </ac:spMkLst>
        </pc:spChg>
        <pc:picChg chg="mod">
          <ac:chgData name="Jose Siqueira" userId="94c393a73704f6b1" providerId="LiveId" clId="{32196AF4-F7E7-4AFD-9A67-E94226BF9329}" dt="2018-09-10T13:08:12.629" v="2985" actId="26606"/>
          <ac:picMkLst>
            <pc:docMk/>
            <pc:sldMk cId="320888343" sldId="389"/>
            <ac:picMk id="5" creationId="{956E6CBA-AB65-46C6-9435-CFF9EF615BCE}"/>
          </ac:picMkLst>
        </pc:picChg>
      </pc:sldChg>
      <pc:sldChg chg="modSp">
        <pc:chgData name="Jose Siqueira" userId="94c393a73704f6b1" providerId="LiveId" clId="{32196AF4-F7E7-4AFD-9A67-E94226BF9329}" dt="2018-09-10T13:51:01.433" v="4130" actId="20577"/>
        <pc:sldMkLst>
          <pc:docMk/>
          <pc:sldMk cId="1069167537" sldId="390"/>
        </pc:sldMkLst>
        <pc:spChg chg="mod">
          <ac:chgData name="Jose Siqueira" userId="94c393a73704f6b1" providerId="LiveId" clId="{32196AF4-F7E7-4AFD-9A67-E94226BF9329}" dt="2018-09-10T13:40:15.763" v="3712" actId="20577"/>
          <ac:spMkLst>
            <pc:docMk/>
            <pc:sldMk cId="1069167537" sldId="390"/>
            <ac:spMk id="2" creationId="{4DE33809-708B-43B4-99BC-2CEAEB5ADBEA}"/>
          </ac:spMkLst>
        </pc:spChg>
        <pc:spChg chg="mod">
          <ac:chgData name="Jose Siqueira" userId="94c393a73704f6b1" providerId="LiveId" clId="{32196AF4-F7E7-4AFD-9A67-E94226BF9329}" dt="2018-09-10T13:51:01.433" v="4130" actId="20577"/>
          <ac:spMkLst>
            <pc:docMk/>
            <pc:sldMk cId="1069167537" sldId="390"/>
            <ac:spMk id="7" creationId="{652C2E72-5751-48DB-87A8-45F5887F6B2F}"/>
          </ac:spMkLst>
        </pc:spChg>
      </pc:sldChg>
      <pc:sldChg chg="del">
        <pc:chgData name="Jose Siqueira" userId="94c393a73704f6b1" providerId="LiveId" clId="{32196AF4-F7E7-4AFD-9A67-E94226BF9329}" dt="2018-09-10T13:56:55.326" v="4136" actId="2696"/>
        <pc:sldMkLst>
          <pc:docMk/>
          <pc:sldMk cId="3586916078" sldId="391"/>
        </pc:sldMkLst>
      </pc:sldChg>
      <pc:sldChg chg="del">
        <pc:chgData name="Jose Siqueira" userId="94c393a73704f6b1" providerId="LiveId" clId="{32196AF4-F7E7-4AFD-9A67-E94226BF9329}" dt="2018-09-10T13:56:56.811" v="4137" actId="2696"/>
        <pc:sldMkLst>
          <pc:docMk/>
          <pc:sldMk cId="2823279462" sldId="392"/>
        </pc:sldMkLst>
      </pc:sldChg>
      <pc:sldChg chg="del">
        <pc:chgData name="Jose Siqueira" userId="94c393a73704f6b1" providerId="LiveId" clId="{32196AF4-F7E7-4AFD-9A67-E94226BF9329}" dt="2018-09-10T13:56:36.961" v="4131" actId="2696"/>
        <pc:sldMkLst>
          <pc:docMk/>
          <pc:sldMk cId="3235914539" sldId="393"/>
        </pc:sldMkLst>
      </pc:sldChg>
      <pc:sldChg chg="del">
        <pc:chgData name="Jose Siqueira" userId="94c393a73704f6b1" providerId="LiveId" clId="{32196AF4-F7E7-4AFD-9A67-E94226BF9329}" dt="2018-09-10T13:56:39.164" v="4132" actId="2696"/>
        <pc:sldMkLst>
          <pc:docMk/>
          <pc:sldMk cId="1304730115" sldId="395"/>
        </pc:sldMkLst>
      </pc:sldChg>
      <pc:sldChg chg="del">
        <pc:chgData name="Jose Siqueira" userId="94c393a73704f6b1" providerId="LiveId" clId="{32196AF4-F7E7-4AFD-9A67-E94226BF9329}" dt="2018-09-10T13:56:41.889" v="4133" actId="2696"/>
        <pc:sldMkLst>
          <pc:docMk/>
          <pc:sldMk cId="102110365" sldId="396"/>
        </pc:sldMkLst>
      </pc:sldChg>
      <pc:sldChg chg="del">
        <pc:chgData name="Jose Siqueira" userId="94c393a73704f6b1" providerId="LiveId" clId="{32196AF4-F7E7-4AFD-9A67-E94226BF9329}" dt="2018-09-10T11:51:38.222" v="152" actId="2696"/>
        <pc:sldMkLst>
          <pc:docMk/>
          <pc:sldMk cId="940838583" sldId="397"/>
        </pc:sldMkLst>
      </pc:sldChg>
      <pc:sldChg chg="modSp add">
        <pc:chgData name="Jose Siqueira" userId="94c393a73704f6b1" providerId="LiveId" clId="{32196AF4-F7E7-4AFD-9A67-E94226BF9329}" dt="2018-09-10T11:57:38.733" v="388" actId="20577"/>
        <pc:sldMkLst>
          <pc:docMk/>
          <pc:sldMk cId="4271987511" sldId="397"/>
        </pc:sldMkLst>
        <pc:spChg chg="mod">
          <ac:chgData name="Jose Siqueira" userId="94c393a73704f6b1" providerId="LiveId" clId="{32196AF4-F7E7-4AFD-9A67-E94226BF9329}" dt="2018-09-10T11:55:31.366" v="208" actId="20577"/>
          <ac:spMkLst>
            <pc:docMk/>
            <pc:sldMk cId="4271987511" sldId="397"/>
            <ac:spMk id="2" creationId="{421B986C-59DC-495E-820F-B01DE75FF81D}"/>
          </ac:spMkLst>
        </pc:spChg>
        <pc:spChg chg="mod">
          <ac:chgData name="Jose Siqueira" userId="94c393a73704f6b1" providerId="LiveId" clId="{32196AF4-F7E7-4AFD-9A67-E94226BF9329}" dt="2018-09-10T11:57:38.733" v="388" actId="20577"/>
          <ac:spMkLst>
            <pc:docMk/>
            <pc:sldMk cId="4271987511" sldId="397"/>
            <ac:spMk id="3" creationId="{ADE67D7E-A0A0-4A69-B9B6-1EC52EA24540}"/>
          </ac:spMkLst>
        </pc:spChg>
      </pc:sldChg>
      <pc:sldChg chg="del">
        <pc:chgData name="Jose Siqueira" userId="94c393a73704f6b1" providerId="LiveId" clId="{32196AF4-F7E7-4AFD-9A67-E94226BF9329}" dt="2018-09-10T11:52:42.497" v="159" actId="2696"/>
        <pc:sldMkLst>
          <pc:docMk/>
          <pc:sldMk cId="332226530" sldId="398"/>
        </pc:sldMkLst>
      </pc:sldChg>
      <pc:sldChg chg="addSp delSp modSp add">
        <pc:chgData name="Jose Siqueira" userId="94c393a73704f6b1" providerId="LiveId" clId="{32196AF4-F7E7-4AFD-9A67-E94226BF9329}" dt="2018-09-10T12:14:29.578" v="841" actId="1035"/>
        <pc:sldMkLst>
          <pc:docMk/>
          <pc:sldMk cId="4098791577" sldId="398"/>
        </pc:sldMkLst>
        <pc:spChg chg="mod">
          <ac:chgData name="Jose Siqueira" userId="94c393a73704f6b1" providerId="LiveId" clId="{32196AF4-F7E7-4AFD-9A67-E94226BF9329}" dt="2018-09-10T12:14:29.578" v="841" actId="1035"/>
          <ac:spMkLst>
            <pc:docMk/>
            <pc:sldMk cId="4098791577" sldId="398"/>
            <ac:spMk id="2" creationId="{2B99E48F-579C-4FF4-87FD-445978954632}"/>
          </ac:spMkLst>
        </pc:spChg>
        <pc:spChg chg="del">
          <ac:chgData name="Jose Siqueira" userId="94c393a73704f6b1" providerId="LiveId" clId="{32196AF4-F7E7-4AFD-9A67-E94226BF9329}" dt="2018-09-10T11:59:49.083" v="390" actId="931"/>
          <ac:spMkLst>
            <pc:docMk/>
            <pc:sldMk cId="4098791577" sldId="398"/>
            <ac:spMk id="3" creationId="{521383AC-816A-4FCB-9181-B04A9E269326}"/>
          </ac:spMkLst>
        </pc:spChg>
        <pc:picChg chg="add mod modCrop">
          <ac:chgData name="Jose Siqueira" userId="94c393a73704f6b1" providerId="LiveId" clId="{32196AF4-F7E7-4AFD-9A67-E94226BF9329}" dt="2018-09-10T12:00:49.368" v="396" actId="1076"/>
          <ac:picMkLst>
            <pc:docMk/>
            <pc:sldMk cId="4098791577" sldId="398"/>
            <ac:picMk id="5" creationId="{6100A4F0-427F-4A95-B29C-ED78A63B2F04}"/>
          </ac:picMkLst>
        </pc:picChg>
        <pc:picChg chg="add del">
          <ac:chgData name="Jose Siqueira" userId="94c393a73704f6b1" providerId="LiveId" clId="{32196AF4-F7E7-4AFD-9A67-E94226BF9329}" dt="2018-09-10T12:01:33.871" v="398"/>
          <ac:picMkLst>
            <pc:docMk/>
            <pc:sldMk cId="4098791577" sldId="398"/>
            <ac:picMk id="6" creationId="{37C0BF4F-124A-4117-BC4C-66940434D940}"/>
          </ac:picMkLst>
        </pc:picChg>
      </pc:sldChg>
      <pc:sldChg chg="del">
        <pc:chgData name="Jose Siqueira" userId="94c393a73704f6b1" providerId="LiveId" clId="{32196AF4-F7E7-4AFD-9A67-E94226BF9329}" dt="2018-09-10T11:52:49.356" v="160" actId="2696"/>
        <pc:sldMkLst>
          <pc:docMk/>
          <pc:sldMk cId="721328877" sldId="399"/>
        </pc:sldMkLst>
      </pc:sldChg>
      <pc:sldChg chg="modSp add">
        <pc:chgData name="Jose Siqueira" userId="94c393a73704f6b1" providerId="LiveId" clId="{32196AF4-F7E7-4AFD-9A67-E94226BF9329}" dt="2018-09-10T12:22:33.916" v="1055" actId="20577"/>
        <pc:sldMkLst>
          <pc:docMk/>
          <pc:sldMk cId="3789136997" sldId="399"/>
        </pc:sldMkLst>
        <pc:spChg chg="mod">
          <ac:chgData name="Jose Siqueira" userId="94c393a73704f6b1" providerId="LiveId" clId="{32196AF4-F7E7-4AFD-9A67-E94226BF9329}" dt="2018-09-10T12:12:37.728" v="777" actId="20577"/>
          <ac:spMkLst>
            <pc:docMk/>
            <pc:sldMk cId="3789136997" sldId="399"/>
            <ac:spMk id="2" creationId="{5D936AC0-B3A7-43D3-ABEE-71061CCC239B}"/>
          </ac:spMkLst>
        </pc:spChg>
        <pc:spChg chg="mod">
          <ac:chgData name="Jose Siqueira" userId="94c393a73704f6b1" providerId="LiveId" clId="{32196AF4-F7E7-4AFD-9A67-E94226BF9329}" dt="2018-09-10T12:22:33.916" v="1055" actId="20577"/>
          <ac:spMkLst>
            <pc:docMk/>
            <pc:sldMk cId="3789136997" sldId="399"/>
            <ac:spMk id="3" creationId="{65F6EA54-A756-4CA4-AA30-E7B8726089E8}"/>
          </ac:spMkLst>
        </pc:spChg>
      </pc:sldChg>
      <pc:sldChg chg="modSp add">
        <pc:chgData name="Jose Siqueira" userId="94c393a73704f6b1" providerId="LiveId" clId="{32196AF4-F7E7-4AFD-9A67-E94226BF9329}" dt="2018-09-10T12:26:26.075" v="1300" actId="20577"/>
        <pc:sldMkLst>
          <pc:docMk/>
          <pc:sldMk cId="1895304904" sldId="400"/>
        </pc:sldMkLst>
        <pc:spChg chg="mod">
          <ac:chgData name="Jose Siqueira" userId="94c393a73704f6b1" providerId="LiveId" clId="{32196AF4-F7E7-4AFD-9A67-E94226BF9329}" dt="2018-09-10T12:21:56.210" v="1000" actId="20577"/>
          <ac:spMkLst>
            <pc:docMk/>
            <pc:sldMk cId="1895304904" sldId="400"/>
            <ac:spMk id="2" creationId="{9033D468-C41C-42F3-90B0-39FC19A5E3E9}"/>
          </ac:spMkLst>
        </pc:spChg>
        <pc:spChg chg="mod">
          <ac:chgData name="Jose Siqueira" userId="94c393a73704f6b1" providerId="LiveId" clId="{32196AF4-F7E7-4AFD-9A67-E94226BF9329}" dt="2018-09-10T12:26:26.075" v="1300" actId="20577"/>
          <ac:spMkLst>
            <pc:docMk/>
            <pc:sldMk cId="1895304904" sldId="400"/>
            <ac:spMk id="3" creationId="{56A3CE79-598D-4C9B-9268-789C63BDBD8E}"/>
          </ac:spMkLst>
        </pc:spChg>
      </pc:sldChg>
      <pc:sldChg chg="del">
        <pc:chgData name="Jose Siqueira" userId="94c393a73704f6b1" providerId="LiveId" clId="{32196AF4-F7E7-4AFD-9A67-E94226BF9329}" dt="2018-09-10T11:52:08.750" v="154" actId="2696"/>
        <pc:sldMkLst>
          <pc:docMk/>
          <pc:sldMk cId="3664312448" sldId="400"/>
        </pc:sldMkLst>
      </pc:sldChg>
      <pc:sldChg chg="modSp add">
        <pc:chgData name="Jose Siqueira" userId="94c393a73704f6b1" providerId="LiveId" clId="{32196AF4-F7E7-4AFD-9A67-E94226BF9329}" dt="2018-09-10T12:29:20.562" v="1621" actId="403"/>
        <pc:sldMkLst>
          <pc:docMk/>
          <pc:sldMk cId="2175341905" sldId="401"/>
        </pc:sldMkLst>
        <pc:spChg chg="mod">
          <ac:chgData name="Jose Siqueira" userId="94c393a73704f6b1" providerId="LiveId" clId="{32196AF4-F7E7-4AFD-9A67-E94226BF9329}" dt="2018-09-10T12:27:01.103" v="1364" actId="20577"/>
          <ac:spMkLst>
            <pc:docMk/>
            <pc:sldMk cId="2175341905" sldId="401"/>
            <ac:spMk id="2" creationId="{4B5C6551-B764-4776-9DE3-DD290133332E}"/>
          </ac:spMkLst>
        </pc:spChg>
        <pc:spChg chg="mod">
          <ac:chgData name="Jose Siqueira" userId="94c393a73704f6b1" providerId="LiveId" clId="{32196AF4-F7E7-4AFD-9A67-E94226BF9329}" dt="2018-09-10T12:29:20.562" v="1621" actId="403"/>
          <ac:spMkLst>
            <pc:docMk/>
            <pc:sldMk cId="2175341905" sldId="401"/>
            <ac:spMk id="3" creationId="{2414E149-71B4-4DCE-9FCF-656934B47E56}"/>
          </ac:spMkLst>
        </pc:spChg>
      </pc:sldChg>
      <pc:sldChg chg="del">
        <pc:chgData name="Jose Siqueira" userId="94c393a73704f6b1" providerId="LiveId" clId="{32196AF4-F7E7-4AFD-9A67-E94226BF9329}" dt="2018-09-10T11:52:11.647" v="155" actId="2696"/>
        <pc:sldMkLst>
          <pc:docMk/>
          <pc:sldMk cId="2178833559" sldId="401"/>
        </pc:sldMkLst>
      </pc:sldChg>
      <pc:sldChg chg="modSp add">
        <pc:chgData name="Jose Siqueira" userId="94c393a73704f6b1" providerId="LiveId" clId="{32196AF4-F7E7-4AFD-9A67-E94226BF9329}" dt="2018-09-10T12:42:31.665" v="1758" actId="20577"/>
        <pc:sldMkLst>
          <pc:docMk/>
          <pc:sldMk cId="2823458759" sldId="402"/>
        </pc:sldMkLst>
        <pc:spChg chg="mod">
          <ac:chgData name="Jose Siqueira" userId="94c393a73704f6b1" providerId="LiveId" clId="{32196AF4-F7E7-4AFD-9A67-E94226BF9329}" dt="2018-09-10T12:29:48.830" v="1630" actId="20577"/>
          <ac:spMkLst>
            <pc:docMk/>
            <pc:sldMk cId="2823458759" sldId="402"/>
            <ac:spMk id="2" creationId="{96E37EB3-A54A-489C-8CF6-AE964CC0C0ED}"/>
          </ac:spMkLst>
        </pc:spChg>
        <pc:spChg chg="mod">
          <ac:chgData name="Jose Siqueira" userId="94c393a73704f6b1" providerId="LiveId" clId="{32196AF4-F7E7-4AFD-9A67-E94226BF9329}" dt="2018-09-10T12:42:31.665" v="1758" actId="20577"/>
          <ac:spMkLst>
            <pc:docMk/>
            <pc:sldMk cId="2823458759" sldId="402"/>
            <ac:spMk id="3" creationId="{5C30A755-4DC0-4D4D-B59A-E62223D5517F}"/>
          </ac:spMkLst>
        </pc:spChg>
      </pc:sldChg>
      <pc:sldChg chg="del">
        <pc:chgData name="Jose Siqueira" userId="94c393a73704f6b1" providerId="LiveId" clId="{32196AF4-F7E7-4AFD-9A67-E94226BF9329}" dt="2018-09-10T11:51:49.690" v="153" actId="2696"/>
        <pc:sldMkLst>
          <pc:docMk/>
          <pc:sldMk cId="3287036873" sldId="402"/>
        </pc:sldMkLst>
      </pc:sldChg>
      <pc:sldChg chg="del">
        <pc:chgData name="Jose Siqueira" userId="94c393a73704f6b1" providerId="LiveId" clId="{32196AF4-F7E7-4AFD-9A67-E94226BF9329}" dt="2018-09-10T11:52:14.209" v="156" actId="2696"/>
        <pc:sldMkLst>
          <pc:docMk/>
          <pc:sldMk cId="2711509808" sldId="403"/>
        </pc:sldMkLst>
      </pc:sldChg>
      <pc:sldChg chg="modSp add">
        <pc:chgData name="Jose Siqueira" userId="94c393a73704f6b1" providerId="LiveId" clId="{32196AF4-F7E7-4AFD-9A67-E94226BF9329}" dt="2018-09-10T12:47:22.163" v="2181" actId="20577"/>
        <pc:sldMkLst>
          <pc:docMk/>
          <pc:sldMk cId="2890440461" sldId="403"/>
        </pc:sldMkLst>
        <pc:spChg chg="mod">
          <ac:chgData name="Jose Siqueira" userId="94c393a73704f6b1" providerId="LiveId" clId="{32196AF4-F7E7-4AFD-9A67-E94226BF9329}" dt="2018-09-10T12:43:16.853" v="1811" actId="20577"/>
          <ac:spMkLst>
            <pc:docMk/>
            <pc:sldMk cId="2890440461" sldId="403"/>
            <ac:spMk id="2" creationId="{38057025-B91E-46B2-A419-274B3FDE3C3E}"/>
          </ac:spMkLst>
        </pc:spChg>
        <pc:spChg chg="mod">
          <ac:chgData name="Jose Siqueira" userId="94c393a73704f6b1" providerId="LiveId" clId="{32196AF4-F7E7-4AFD-9A67-E94226BF9329}" dt="2018-09-10T12:47:22.163" v="2181" actId="20577"/>
          <ac:spMkLst>
            <pc:docMk/>
            <pc:sldMk cId="2890440461" sldId="403"/>
            <ac:spMk id="3" creationId="{6F948294-04F8-4F62-A8B3-034C0D5CB15A}"/>
          </ac:spMkLst>
        </pc:spChg>
      </pc:sldChg>
      <pc:sldChg chg="del">
        <pc:chgData name="Jose Siqueira" userId="94c393a73704f6b1" providerId="LiveId" clId="{32196AF4-F7E7-4AFD-9A67-E94226BF9329}" dt="2018-09-10T11:52:25.147" v="157" actId="2696"/>
        <pc:sldMkLst>
          <pc:docMk/>
          <pc:sldMk cId="3692238357" sldId="404"/>
        </pc:sldMkLst>
      </pc:sldChg>
      <pc:sldChg chg="modSp add">
        <pc:chgData name="Jose Siqueira" userId="94c393a73704f6b1" providerId="LiveId" clId="{32196AF4-F7E7-4AFD-9A67-E94226BF9329}" dt="2018-09-10T12:49:10.257" v="2360" actId="403"/>
        <pc:sldMkLst>
          <pc:docMk/>
          <pc:sldMk cId="4059757246" sldId="404"/>
        </pc:sldMkLst>
        <pc:spChg chg="mod">
          <ac:chgData name="Jose Siqueira" userId="94c393a73704f6b1" providerId="LiveId" clId="{32196AF4-F7E7-4AFD-9A67-E94226BF9329}" dt="2018-09-10T12:48:12.368" v="2234" actId="20577"/>
          <ac:spMkLst>
            <pc:docMk/>
            <pc:sldMk cId="4059757246" sldId="404"/>
            <ac:spMk id="2" creationId="{2CD277DC-CD39-4E8F-B0D2-F977BE3CE67B}"/>
          </ac:spMkLst>
        </pc:spChg>
        <pc:spChg chg="mod">
          <ac:chgData name="Jose Siqueira" userId="94c393a73704f6b1" providerId="LiveId" clId="{32196AF4-F7E7-4AFD-9A67-E94226BF9329}" dt="2018-09-10T12:49:10.257" v="2360" actId="403"/>
          <ac:spMkLst>
            <pc:docMk/>
            <pc:sldMk cId="4059757246" sldId="404"/>
            <ac:spMk id="3" creationId="{3F18AB2B-640C-48A2-B454-A97EB7F7EEB1}"/>
          </ac:spMkLst>
        </pc:spChg>
      </pc:sldChg>
      <pc:sldChg chg="modSp add">
        <pc:chgData name="Jose Siqueira" userId="94c393a73704f6b1" providerId="LiveId" clId="{32196AF4-F7E7-4AFD-9A67-E94226BF9329}" dt="2018-09-10T12:55:04.977" v="2840" actId="20577"/>
        <pc:sldMkLst>
          <pc:docMk/>
          <pc:sldMk cId="1193349026" sldId="405"/>
        </pc:sldMkLst>
        <pc:spChg chg="mod">
          <ac:chgData name="Jose Siqueira" userId="94c393a73704f6b1" providerId="LiveId" clId="{32196AF4-F7E7-4AFD-9A67-E94226BF9329}" dt="2018-09-10T12:51:04.673" v="2400" actId="20577"/>
          <ac:spMkLst>
            <pc:docMk/>
            <pc:sldMk cId="1193349026" sldId="405"/>
            <ac:spMk id="2" creationId="{60689025-57F9-4727-8F90-7EE2694CFF9A}"/>
          </ac:spMkLst>
        </pc:spChg>
        <pc:spChg chg="mod">
          <ac:chgData name="Jose Siqueira" userId="94c393a73704f6b1" providerId="LiveId" clId="{32196AF4-F7E7-4AFD-9A67-E94226BF9329}" dt="2018-09-10T12:55:04.977" v="2840" actId="20577"/>
          <ac:spMkLst>
            <pc:docMk/>
            <pc:sldMk cId="1193349026" sldId="405"/>
            <ac:spMk id="3" creationId="{2140AE37-CF82-41BC-BA9E-FF579360BB50}"/>
          </ac:spMkLst>
        </pc:spChg>
      </pc:sldChg>
      <pc:sldChg chg="del">
        <pc:chgData name="Jose Siqueira" userId="94c393a73704f6b1" providerId="LiveId" clId="{32196AF4-F7E7-4AFD-9A67-E94226BF9329}" dt="2018-09-10T11:52:34.787" v="158" actId="2696"/>
        <pc:sldMkLst>
          <pc:docMk/>
          <pc:sldMk cId="3778296650" sldId="405"/>
        </pc:sldMkLst>
      </pc:sldChg>
      <pc:sldChg chg="addSp delSp modSp add">
        <pc:chgData name="Jose Siqueira" userId="94c393a73704f6b1" providerId="LiveId" clId="{32196AF4-F7E7-4AFD-9A67-E94226BF9329}" dt="2018-09-10T12:57:09.417" v="2848" actId="14100"/>
        <pc:sldMkLst>
          <pc:docMk/>
          <pc:sldMk cId="1297548590" sldId="406"/>
        </pc:sldMkLst>
        <pc:spChg chg="del">
          <ac:chgData name="Jose Siqueira" userId="94c393a73704f6b1" providerId="LiveId" clId="{32196AF4-F7E7-4AFD-9A67-E94226BF9329}" dt="2018-09-10T12:56:13.654" v="2842" actId="931"/>
          <ac:spMkLst>
            <pc:docMk/>
            <pc:sldMk cId="1297548590" sldId="406"/>
            <ac:spMk id="3" creationId="{86831D25-C71E-4C23-9EAF-72458D546BA0}"/>
          </ac:spMkLst>
        </pc:spChg>
        <pc:picChg chg="add mod modCrop">
          <ac:chgData name="Jose Siqueira" userId="94c393a73704f6b1" providerId="LiveId" clId="{32196AF4-F7E7-4AFD-9A67-E94226BF9329}" dt="2018-09-10T12:57:09.417" v="2848" actId="14100"/>
          <ac:picMkLst>
            <pc:docMk/>
            <pc:sldMk cId="1297548590" sldId="406"/>
            <ac:picMk id="5" creationId="{A328B146-4633-4DB3-BFCE-5CDFB4ED5B27}"/>
          </ac:picMkLst>
        </pc:picChg>
      </pc:sldChg>
      <pc:sldChg chg="addSp delSp modSp add">
        <pc:chgData name="Jose Siqueira" userId="94c393a73704f6b1" providerId="LiveId" clId="{32196AF4-F7E7-4AFD-9A67-E94226BF9329}" dt="2018-09-10T13:00:09.095" v="2904" actId="20577"/>
        <pc:sldMkLst>
          <pc:docMk/>
          <pc:sldMk cId="3262155245" sldId="407"/>
        </pc:sldMkLst>
        <pc:spChg chg="mod">
          <ac:chgData name="Jose Siqueira" userId="94c393a73704f6b1" providerId="LiveId" clId="{32196AF4-F7E7-4AFD-9A67-E94226BF9329}" dt="2018-09-10T13:00:09.095" v="2904" actId="20577"/>
          <ac:spMkLst>
            <pc:docMk/>
            <pc:sldMk cId="3262155245" sldId="407"/>
            <ac:spMk id="2" creationId="{00F5C991-6A22-43DA-AB43-29FE54E6DDE0}"/>
          </ac:spMkLst>
        </pc:spChg>
        <pc:spChg chg="del">
          <ac:chgData name="Jose Siqueira" userId="94c393a73704f6b1" providerId="LiveId" clId="{32196AF4-F7E7-4AFD-9A67-E94226BF9329}" dt="2018-09-10T12:58:17.710" v="2850" actId="931"/>
          <ac:spMkLst>
            <pc:docMk/>
            <pc:sldMk cId="3262155245" sldId="407"/>
            <ac:spMk id="3" creationId="{A1B7F1A6-4DFF-4FA3-B4E9-C6C05C7E2BE0}"/>
          </ac:spMkLst>
        </pc:spChg>
        <pc:picChg chg="add mod modCrop">
          <ac:chgData name="Jose Siqueira" userId="94c393a73704f6b1" providerId="LiveId" clId="{32196AF4-F7E7-4AFD-9A67-E94226BF9329}" dt="2018-09-10T12:59:12.525" v="2857" actId="14100"/>
          <ac:picMkLst>
            <pc:docMk/>
            <pc:sldMk cId="3262155245" sldId="407"/>
            <ac:picMk id="5" creationId="{44A8F09A-0BC2-4063-AF36-9DF751CE1863}"/>
          </ac:picMkLst>
        </pc:picChg>
      </pc:sldChg>
      <pc:sldChg chg="addSp delSp modSp add mod setBg setClrOvrMap">
        <pc:chgData name="Jose Siqueira" userId="94c393a73704f6b1" providerId="LiveId" clId="{32196AF4-F7E7-4AFD-9A67-E94226BF9329}" dt="2018-09-10T13:07:06.257" v="2984" actId="26606"/>
        <pc:sldMkLst>
          <pc:docMk/>
          <pc:sldMk cId="1485434844" sldId="408"/>
        </pc:sldMkLst>
        <pc:spChg chg="mod">
          <ac:chgData name="Jose Siqueira" userId="94c393a73704f6b1" providerId="LiveId" clId="{32196AF4-F7E7-4AFD-9A67-E94226BF9329}" dt="2018-09-10T13:07:06.257" v="2984" actId="26606"/>
          <ac:spMkLst>
            <pc:docMk/>
            <pc:sldMk cId="1485434844" sldId="408"/>
            <ac:spMk id="2" creationId="{AA4684BA-705A-4AC5-ADAE-DFF08BBF03F8}"/>
          </ac:spMkLst>
        </pc:spChg>
        <pc:spChg chg="add del">
          <ac:chgData name="Jose Siqueira" userId="94c393a73704f6b1" providerId="LiveId" clId="{32196AF4-F7E7-4AFD-9A67-E94226BF9329}" dt="2018-09-10T13:03:41.698" v="2908" actId="931"/>
          <ac:spMkLst>
            <pc:docMk/>
            <pc:sldMk cId="1485434844" sldId="408"/>
            <ac:spMk id="3" creationId="{5C9D50E3-AD26-4E0D-8E4C-D1119B2D2940}"/>
          </ac:spMkLst>
        </pc:spChg>
        <pc:spChg chg="add">
          <ac:chgData name="Jose Siqueira" userId="94c393a73704f6b1" providerId="LiveId" clId="{32196AF4-F7E7-4AFD-9A67-E94226BF9329}" dt="2018-09-10T13:07:06.257" v="2984" actId="26606"/>
          <ac:spMkLst>
            <pc:docMk/>
            <pc:sldMk cId="1485434844" sldId="408"/>
            <ac:spMk id="12" creationId="{133F8CB7-795C-4272-9073-64D8CF97F220}"/>
          </ac:spMkLst>
        </pc:spChg>
        <pc:spChg chg="add">
          <ac:chgData name="Jose Siqueira" userId="94c393a73704f6b1" providerId="LiveId" clId="{32196AF4-F7E7-4AFD-9A67-E94226BF9329}" dt="2018-09-10T13:07:06.257" v="2984" actId="26606"/>
          <ac:spMkLst>
            <pc:docMk/>
            <pc:sldMk cId="1485434844" sldId="408"/>
            <ac:spMk id="14" creationId="{B7743172-17A8-4FA4-8434-B813E03B7665}"/>
          </ac:spMkLst>
        </pc:spChg>
        <pc:spChg chg="add">
          <ac:chgData name="Jose Siqueira" userId="94c393a73704f6b1" providerId="LiveId" clId="{32196AF4-F7E7-4AFD-9A67-E94226BF9329}" dt="2018-09-10T13:07:06.257" v="2984" actId="26606"/>
          <ac:spMkLst>
            <pc:docMk/>
            <pc:sldMk cId="1485434844" sldId="408"/>
            <ac:spMk id="16" creationId="{4CE1233C-FD2F-489E-BFDE-086F5FED6491}"/>
          </ac:spMkLst>
        </pc:spChg>
        <pc:picChg chg="add del mod">
          <ac:chgData name="Jose Siqueira" userId="94c393a73704f6b1" providerId="LiveId" clId="{32196AF4-F7E7-4AFD-9A67-E94226BF9329}" dt="2018-09-10T13:03:22.667" v="2907" actId="931"/>
          <ac:picMkLst>
            <pc:docMk/>
            <pc:sldMk cId="1485434844" sldId="408"/>
            <ac:picMk id="5" creationId="{EC68A96D-38BB-404C-BADB-6B36B33195D7}"/>
          </ac:picMkLst>
        </pc:picChg>
        <pc:picChg chg="add mod modCrop">
          <ac:chgData name="Jose Siqueira" userId="94c393a73704f6b1" providerId="LiveId" clId="{32196AF4-F7E7-4AFD-9A67-E94226BF9329}" dt="2018-09-10T13:07:06.257" v="2984" actId="26606"/>
          <ac:picMkLst>
            <pc:docMk/>
            <pc:sldMk cId="1485434844" sldId="408"/>
            <ac:picMk id="7" creationId="{E4719E50-843A-4A17-BA29-B757E6474E1B}"/>
          </ac:picMkLst>
        </pc:picChg>
      </pc:sldChg>
      <pc:sldChg chg="addSp delSp modSp add mod setBg setClrOvrMap">
        <pc:chgData name="Jose Siqueira" userId="94c393a73704f6b1" providerId="LiveId" clId="{32196AF4-F7E7-4AFD-9A67-E94226BF9329}" dt="2018-09-10T13:06:59.569" v="2983" actId="26606"/>
        <pc:sldMkLst>
          <pc:docMk/>
          <pc:sldMk cId="1668057562" sldId="409"/>
        </pc:sldMkLst>
        <pc:spChg chg="mod">
          <ac:chgData name="Jose Siqueira" userId="94c393a73704f6b1" providerId="LiveId" clId="{32196AF4-F7E7-4AFD-9A67-E94226BF9329}" dt="2018-09-10T13:06:59.569" v="2983" actId="26606"/>
          <ac:spMkLst>
            <pc:docMk/>
            <pc:sldMk cId="1668057562" sldId="409"/>
            <ac:spMk id="2" creationId="{7ED298B9-6234-4CB8-8F56-516576294344}"/>
          </ac:spMkLst>
        </pc:spChg>
        <pc:spChg chg="del">
          <ac:chgData name="Jose Siqueira" userId="94c393a73704f6b1" providerId="LiveId" clId="{32196AF4-F7E7-4AFD-9A67-E94226BF9329}" dt="2018-09-10T13:05:20.831" v="2943" actId="931"/>
          <ac:spMkLst>
            <pc:docMk/>
            <pc:sldMk cId="1668057562" sldId="409"/>
            <ac:spMk id="3" creationId="{DC5E0160-11B9-4683-83CC-493D335CDA0A}"/>
          </ac:spMkLst>
        </pc:spChg>
        <pc:spChg chg="add">
          <ac:chgData name="Jose Siqueira" userId="94c393a73704f6b1" providerId="LiveId" clId="{32196AF4-F7E7-4AFD-9A67-E94226BF9329}" dt="2018-09-10T13:06:59.569" v="2983" actId="26606"/>
          <ac:spMkLst>
            <pc:docMk/>
            <pc:sldMk cId="1668057562" sldId="409"/>
            <ac:spMk id="10" creationId="{133F8CB7-795C-4272-9073-64D8CF97F220}"/>
          </ac:spMkLst>
        </pc:spChg>
        <pc:spChg chg="add">
          <ac:chgData name="Jose Siqueira" userId="94c393a73704f6b1" providerId="LiveId" clId="{32196AF4-F7E7-4AFD-9A67-E94226BF9329}" dt="2018-09-10T13:06:59.569" v="2983" actId="26606"/>
          <ac:spMkLst>
            <pc:docMk/>
            <pc:sldMk cId="1668057562" sldId="409"/>
            <ac:spMk id="12" creationId="{B7743172-17A8-4FA4-8434-B813E03B7665}"/>
          </ac:spMkLst>
        </pc:spChg>
        <pc:spChg chg="add">
          <ac:chgData name="Jose Siqueira" userId="94c393a73704f6b1" providerId="LiveId" clId="{32196AF4-F7E7-4AFD-9A67-E94226BF9329}" dt="2018-09-10T13:06:59.569" v="2983" actId="26606"/>
          <ac:spMkLst>
            <pc:docMk/>
            <pc:sldMk cId="1668057562" sldId="409"/>
            <ac:spMk id="14" creationId="{4CE1233C-FD2F-489E-BFDE-086F5FED6491}"/>
          </ac:spMkLst>
        </pc:spChg>
        <pc:picChg chg="add mod modCrop">
          <ac:chgData name="Jose Siqueira" userId="94c393a73704f6b1" providerId="LiveId" clId="{32196AF4-F7E7-4AFD-9A67-E94226BF9329}" dt="2018-09-10T13:06:59.569" v="2983" actId="26606"/>
          <ac:picMkLst>
            <pc:docMk/>
            <pc:sldMk cId="1668057562" sldId="409"/>
            <ac:picMk id="5" creationId="{2A487FAE-F96B-4046-BB0E-CE9E1990196C}"/>
          </ac:picMkLst>
        </pc:picChg>
      </pc:sldChg>
      <pc:sldChg chg="modSp add">
        <pc:chgData name="Jose Siqueira" userId="94c393a73704f6b1" providerId="LiveId" clId="{32196AF4-F7E7-4AFD-9A67-E94226BF9329}" dt="2018-09-10T13:15:17.993" v="3197" actId="20577"/>
        <pc:sldMkLst>
          <pc:docMk/>
          <pc:sldMk cId="502367241" sldId="410"/>
        </pc:sldMkLst>
        <pc:spChg chg="mod">
          <ac:chgData name="Jose Siqueira" userId="94c393a73704f6b1" providerId="LiveId" clId="{32196AF4-F7E7-4AFD-9A67-E94226BF9329}" dt="2018-09-10T13:12:13.017" v="3010" actId="20577"/>
          <ac:spMkLst>
            <pc:docMk/>
            <pc:sldMk cId="502367241" sldId="410"/>
            <ac:spMk id="2" creationId="{9B2E1433-2D06-4C06-BA6E-1E9B4D3AA2D2}"/>
          </ac:spMkLst>
        </pc:spChg>
        <pc:spChg chg="mod">
          <ac:chgData name="Jose Siqueira" userId="94c393a73704f6b1" providerId="LiveId" clId="{32196AF4-F7E7-4AFD-9A67-E94226BF9329}" dt="2018-09-10T13:15:17.993" v="3197" actId="20577"/>
          <ac:spMkLst>
            <pc:docMk/>
            <pc:sldMk cId="502367241" sldId="410"/>
            <ac:spMk id="3" creationId="{5F320187-D7EF-4CEF-8DA7-46FB922E7F66}"/>
          </ac:spMkLst>
        </pc:spChg>
      </pc:sldChg>
      <pc:sldChg chg="addSp delSp modSp add">
        <pc:chgData name="Jose Siqueira" userId="94c393a73704f6b1" providerId="LiveId" clId="{32196AF4-F7E7-4AFD-9A67-E94226BF9329}" dt="2018-09-10T13:19:50.313" v="3343" actId="20577"/>
        <pc:sldMkLst>
          <pc:docMk/>
          <pc:sldMk cId="413212691" sldId="411"/>
        </pc:sldMkLst>
        <pc:spChg chg="mod">
          <ac:chgData name="Jose Siqueira" userId="94c393a73704f6b1" providerId="LiveId" clId="{32196AF4-F7E7-4AFD-9A67-E94226BF9329}" dt="2018-09-10T13:19:50.313" v="3343" actId="20577"/>
          <ac:spMkLst>
            <pc:docMk/>
            <pc:sldMk cId="413212691" sldId="411"/>
            <ac:spMk id="2" creationId="{10EA4F5B-2A02-4385-81D2-2530A7BE2DC2}"/>
          </ac:spMkLst>
        </pc:spChg>
        <pc:spChg chg="del">
          <ac:chgData name="Jose Siqueira" userId="94c393a73704f6b1" providerId="LiveId" clId="{32196AF4-F7E7-4AFD-9A67-E94226BF9329}" dt="2018-09-10T13:18:11.899" v="3327" actId="931"/>
          <ac:spMkLst>
            <pc:docMk/>
            <pc:sldMk cId="413212691" sldId="411"/>
            <ac:spMk id="3" creationId="{3270DD00-7612-4BB5-A58E-06C6939054AC}"/>
          </ac:spMkLst>
        </pc:spChg>
        <pc:picChg chg="add mod modCrop">
          <ac:chgData name="Jose Siqueira" userId="94c393a73704f6b1" providerId="LiveId" clId="{32196AF4-F7E7-4AFD-9A67-E94226BF9329}" dt="2018-09-10T13:19:34.712" v="3341" actId="1035"/>
          <ac:picMkLst>
            <pc:docMk/>
            <pc:sldMk cId="413212691" sldId="411"/>
            <ac:picMk id="5" creationId="{6216E3DB-C25F-482E-B4B8-DDD34EDCBEF6}"/>
          </ac:picMkLst>
        </pc:picChg>
      </pc:sldChg>
      <pc:sldChg chg="modSp add">
        <pc:chgData name="Jose Siqueira" userId="94c393a73704f6b1" providerId="LiveId" clId="{32196AF4-F7E7-4AFD-9A67-E94226BF9329}" dt="2018-09-10T13:25:09.869" v="3524" actId="20577"/>
        <pc:sldMkLst>
          <pc:docMk/>
          <pc:sldMk cId="2272433605" sldId="412"/>
        </pc:sldMkLst>
        <pc:spChg chg="mod">
          <ac:chgData name="Jose Siqueira" userId="94c393a73704f6b1" providerId="LiveId" clId="{32196AF4-F7E7-4AFD-9A67-E94226BF9329}" dt="2018-09-10T13:21:14.103" v="3370" actId="20577"/>
          <ac:spMkLst>
            <pc:docMk/>
            <pc:sldMk cId="2272433605" sldId="412"/>
            <ac:spMk id="2" creationId="{4296D7C6-034A-4374-80B7-4FA74FB52DD8}"/>
          </ac:spMkLst>
        </pc:spChg>
        <pc:spChg chg="mod">
          <ac:chgData name="Jose Siqueira" userId="94c393a73704f6b1" providerId="LiveId" clId="{32196AF4-F7E7-4AFD-9A67-E94226BF9329}" dt="2018-09-10T13:25:09.869" v="3524" actId="20577"/>
          <ac:spMkLst>
            <pc:docMk/>
            <pc:sldMk cId="2272433605" sldId="412"/>
            <ac:spMk id="3" creationId="{48BE0845-DBFB-44BD-BE96-09506F46C3BA}"/>
          </ac:spMkLst>
        </pc:spChg>
      </pc:sldChg>
      <pc:sldChg chg="addSp delSp modSp add">
        <pc:chgData name="Jose Siqueira" userId="94c393a73704f6b1" providerId="LiveId" clId="{32196AF4-F7E7-4AFD-9A67-E94226BF9329}" dt="2018-09-10T13:28:58.581" v="3568" actId="14100"/>
        <pc:sldMkLst>
          <pc:docMk/>
          <pc:sldMk cId="2312174521" sldId="413"/>
        </pc:sldMkLst>
        <pc:spChg chg="mod">
          <ac:chgData name="Jose Siqueira" userId="94c393a73704f6b1" providerId="LiveId" clId="{32196AF4-F7E7-4AFD-9A67-E94226BF9329}" dt="2018-09-10T13:28:58.581" v="3568" actId="14100"/>
          <ac:spMkLst>
            <pc:docMk/>
            <pc:sldMk cId="2312174521" sldId="413"/>
            <ac:spMk id="2" creationId="{860EFFD5-2045-4F87-9E25-72934D889869}"/>
          </ac:spMkLst>
        </pc:spChg>
        <pc:spChg chg="del">
          <ac:chgData name="Jose Siqueira" userId="94c393a73704f6b1" providerId="LiveId" clId="{32196AF4-F7E7-4AFD-9A67-E94226BF9329}" dt="2018-09-10T13:27:22.479" v="3526" actId="931"/>
          <ac:spMkLst>
            <pc:docMk/>
            <pc:sldMk cId="2312174521" sldId="413"/>
            <ac:spMk id="3" creationId="{AD2B9C93-35B8-4532-907B-877257C0CFF3}"/>
          </ac:spMkLst>
        </pc:spChg>
        <pc:picChg chg="add mod modCrop">
          <ac:chgData name="Jose Siqueira" userId="94c393a73704f6b1" providerId="LiveId" clId="{32196AF4-F7E7-4AFD-9A67-E94226BF9329}" dt="2018-09-10T13:28:03.674" v="3533" actId="1076"/>
          <ac:picMkLst>
            <pc:docMk/>
            <pc:sldMk cId="2312174521" sldId="413"/>
            <ac:picMk id="5" creationId="{02FD8124-4F07-4451-8CE3-DC86A534E938}"/>
          </ac:picMkLst>
        </pc:picChg>
      </pc:sldChg>
      <pc:sldChg chg="addSp delSp modSp add">
        <pc:chgData name="Jose Siqueira" userId="94c393a73704f6b1" providerId="LiveId" clId="{32196AF4-F7E7-4AFD-9A67-E94226BF9329}" dt="2018-09-10T13:32:13.339" v="3594" actId="20577"/>
        <pc:sldMkLst>
          <pc:docMk/>
          <pc:sldMk cId="1431456192" sldId="414"/>
        </pc:sldMkLst>
        <pc:spChg chg="mod">
          <ac:chgData name="Jose Siqueira" userId="94c393a73704f6b1" providerId="LiveId" clId="{32196AF4-F7E7-4AFD-9A67-E94226BF9329}" dt="2018-09-10T13:32:13.339" v="3594" actId="20577"/>
          <ac:spMkLst>
            <pc:docMk/>
            <pc:sldMk cId="1431456192" sldId="414"/>
            <ac:spMk id="2" creationId="{040EC351-9AAA-4107-B054-FC83176986FD}"/>
          </ac:spMkLst>
        </pc:spChg>
        <pc:spChg chg="del">
          <ac:chgData name="Jose Siqueira" userId="94c393a73704f6b1" providerId="LiveId" clId="{32196AF4-F7E7-4AFD-9A67-E94226BF9329}" dt="2018-09-10T13:31:05.703" v="3570" actId="931"/>
          <ac:spMkLst>
            <pc:docMk/>
            <pc:sldMk cId="1431456192" sldId="414"/>
            <ac:spMk id="3" creationId="{8D5348E4-DB32-448B-98EA-C2E53AEDF268}"/>
          </ac:spMkLst>
        </pc:spChg>
        <pc:picChg chg="add mod modCrop">
          <ac:chgData name="Jose Siqueira" userId="94c393a73704f6b1" providerId="LiveId" clId="{32196AF4-F7E7-4AFD-9A67-E94226BF9329}" dt="2018-09-10T13:31:45.277" v="3576" actId="14100"/>
          <ac:picMkLst>
            <pc:docMk/>
            <pc:sldMk cId="1431456192" sldId="414"/>
            <ac:picMk id="5" creationId="{BE262CFB-386B-4FCF-B53F-F9D9D9C09274}"/>
          </ac:picMkLst>
        </pc:picChg>
      </pc:sldChg>
      <pc:sldChg chg="addSp delSp modSp add">
        <pc:chgData name="Jose Siqueira" userId="94c393a73704f6b1" providerId="LiveId" clId="{32196AF4-F7E7-4AFD-9A67-E94226BF9329}" dt="2018-09-10T13:35:08.040" v="3654" actId="14100"/>
        <pc:sldMkLst>
          <pc:docMk/>
          <pc:sldMk cId="1411097765" sldId="415"/>
        </pc:sldMkLst>
        <pc:spChg chg="mod">
          <ac:chgData name="Jose Siqueira" userId="94c393a73704f6b1" providerId="LiveId" clId="{32196AF4-F7E7-4AFD-9A67-E94226BF9329}" dt="2018-09-10T13:35:08.040" v="3654" actId="14100"/>
          <ac:spMkLst>
            <pc:docMk/>
            <pc:sldMk cId="1411097765" sldId="415"/>
            <ac:spMk id="2" creationId="{4D709374-20B4-4520-9523-DF1F1C069DEE}"/>
          </ac:spMkLst>
        </pc:spChg>
        <pc:spChg chg="del">
          <ac:chgData name="Jose Siqueira" userId="94c393a73704f6b1" providerId="LiveId" clId="{32196AF4-F7E7-4AFD-9A67-E94226BF9329}" dt="2018-09-10T13:33:42.493" v="3641" actId="931"/>
          <ac:spMkLst>
            <pc:docMk/>
            <pc:sldMk cId="1411097765" sldId="415"/>
            <ac:spMk id="3" creationId="{6C129D36-9D1F-42FD-A498-95D3E1DE338C}"/>
          </ac:spMkLst>
        </pc:spChg>
        <pc:picChg chg="add mod modCrop">
          <ac:chgData name="Jose Siqueira" userId="94c393a73704f6b1" providerId="LiveId" clId="{32196AF4-F7E7-4AFD-9A67-E94226BF9329}" dt="2018-09-10T13:34:46.759" v="3650" actId="14100"/>
          <ac:picMkLst>
            <pc:docMk/>
            <pc:sldMk cId="1411097765" sldId="415"/>
            <ac:picMk id="5" creationId="{0BAC90E4-1A4E-447D-A36C-EB90F8717AA6}"/>
          </ac:picMkLst>
        </pc:picChg>
      </pc:sldChg>
      <pc:sldChg chg="addSp delSp modSp add">
        <pc:chgData name="Jose Siqueira" userId="94c393a73704f6b1" providerId="LiveId" clId="{32196AF4-F7E7-4AFD-9A67-E94226BF9329}" dt="2018-09-10T13:38:46.728" v="3707" actId="14100"/>
        <pc:sldMkLst>
          <pc:docMk/>
          <pc:sldMk cId="856271241" sldId="416"/>
        </pc:sldMkLst>
        <pc:spChg chg="mod">
          <ac:chgData name="Jose Siqueira" userId="94c393a73704f6b1" providerId="LiveId" clId="{32196AF4-F7E7-4AFD-9A67-E94226BF9329}" dt="2018-09-10T13:37:09.505" v="3699" actId="1076"/>
          <ac:spMkLst>
            <pc:docMk/>
            <pc:sldMk cId="856271241" sldId="416"/>
            <ac:spMk id="2" creationId="{6BA0AE4A-FC60-438B-9219-D852BDA638A3}"/>
          </ac:spMkLst>
        </pc:spChg>
        <pc:spChg chg="del">
          <ac:chgData name="Jose Siqueira" userId="94c393a73704f6b1" providerId="LiveId" clId="{32196AF4-F7E7-4AFD-9A67-E94226BF9329}" dt="2018-09-10T13:37:51.595" v="3700" actId="931"/>
          <ac:spMkLst>
            <pc:docMk/>
            <pc:sldMk cId="856271241" sldId="416"/>
            <ac:spMk id="3" creationId="{BF1759DD-5BA2-46D9-BAC4-DC727DAADD23}"/>
          </ac:spMkLst>
        </pc:spChg>
        <pc:picChg chg="add mod modCrop">
          <ac:chgData name="Jose Siqueira" userId="94c393a73704f6b1" providerId="LiveId" clId="{32196AF4-F7E7-4AFD-9A67-E94226BF9329}" dt="2018-09-10T13:38:46.728" v="3707" actId="14100"/>
          <ac:picMkLst>
            <pc:docMk/>
            <pc:sldMk cId="856271241" sldId="416"/>
            <ac:picMk id="5" creationId="{E6952562-0062-4616-8324-6321B9A3D32D}"/>
          </ac:picMkLst>
        </pc:picChg>
      </pc:sldChg>
      <pc:sldMasterChg chg="modSldLayout">
        <pc:chgData name="Jose Siqueira" userId="94c393a73704f6b1" providerId="LiveId" clId="{32196AF4-F7E7-4AFD-9A67-E94226BF9329}" dt="2018-09-10T12:09:50.151" v="722" actId="207"/>
        <pc:sldMasterMkLst>
          <pc:docMk/>
          <pc:sldMasterMk cId="263280962" sldId="2147483660"/>
        </pc:sldMasterMkLst>
        <pc:sldLayoutChg chg="modSp">
          <pc:chgData name="Jose Siqueira" userId="94c393a73704f6b1" providerId="LiveId" clId="{32196AF4-F7E7-4AFD-9A67-E94226BF9329}" dt="2018-09-10T12:07:01.827" v="713" actId="207"/>
          <pc:sldLayoutMkLst>
            <pc:docMk/>
            <pc:sldMasterMk cId="263280962" sldId="2147483660"/>
            <pc:sldLayoutMk cId="339340309" sldId="2147483662"/>
          </pc:sldLayoutMkLst>
          <pc:spChg chg="mod">
            <ac:chgData name="Jose Siqueira" userId="94c393a73704f6b1" providerId="LiveId" clId="{32196AF4-F7E7-4AFD-9A67-E94226BF9329}" dt="2018-09-10T12:07:01.827" v="713" actId="207"/>
            <ac:spMkLst>
              <pc:docMk/>
              <pc:sldMasterMk cId="263280962" sldId="2147483660"/>
              <pc:sldLayoutMk cId="339340309" sldId="2147483662"/>
              <ac:spMk id="11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7:26.607" v="714" actId="207"/>
          <pc:sldLayoutMkLst>
            <pc:docMk/>
            <pc:sldMasterMk cId="263280962" sldId="2147483660"/>
            <pc:sldLayoutMk cId="849972272" sldId="2147483663"/>
          </pc:sldLayoutMkLst>
          <pc:spChg chg="mod">
            <ac:chgData name="Jose Siqueira" userId="94c393a73704f6b1" providerId="LiveId" clId="{32196AF4-F7E7-4AFD-9A67-E94226BF9329}" dt="2018-09-10T12:07:26.607" v="714" actId="207"/>
            <ac:spMkLst>
              <pc:docMk/>
              <pc:sldMasterMk cId="263280962" sldId="2147483660"/>
              <pc:sldLayoutMk cId="849972272" sldId="2147483663"/>
              <ac:spMk id="10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7:50.872" v="715" actId="207"/>
          <pc:sldLayoutMkLst>
            <pc:docMk/>
            <pc:sldMasterMk cId="263280962" sldId="2147483660"/>
            <pc:sldLayoutMk cId="3675459696" sldId="2147483664"/>
          </pc:sldLayoutMkLst>
          <pc:spChg chg="mod">
            <ac:chgData name="Jose Siqueira" userId="94c393a73704f6b1" providerId="LiveId" clId="{32196AF4-F7E7-4AFD-9A67-E94226BF9329}" dt="2018-09-10T12:07:50.872" v="715" actId="207"/>
            <ac:spMkLst>
              <pc:docMk/>
              <pc:sldMasterMk cId="263280962" sldId="2147483660"/>
              <pc:sldLayoutMk cId="3675459696" sldId="2147483664"/>
              <ac:spMk id="8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8:06.653" v="716" actId="207"/>
          <pc:sldLayoutMkLst>
            <pc:docMk/>
            <pc:sldMasterMk cId="263280962" sldId="2147483660"/>
            <pc:sldLayoutMk cId="664971268" sldId="2147483665"/>
          </pc:sldLayoutMkLst>
          <pc:spChg chg="mod">
            <ac:chgData name="Jose Siqueira" userId="94c393a73704f6b1" providerId="LiveId" clId="{32196AF4-F7E7-4AFD-9A67-E94226BF9329}" dt="2018-09-10T12:08:06.653" v="716" actId="207"/>
            <ac:spMkLst>
              <pc:docMk/>
              <pc:sldMasterMk cId="263280962" sldId="2147483660"/>
              <pc:sldLayoutMk cId="664971268" sldId="2147483665"/>
              <ac:spMk id="10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8:17.543" v="717" actId="207"/>
          <pc:sldLayoutMkLst>
            <pc:docMk/>
            <pc:sldMasterMk cId="263280962" sldId="2147483660"/>
            <pc:sldLayoutMk cId="4043681769" sldId="2147483666"/>
          </pc:sldLayoutMkLst>
          <pc:spChg chg="mod">
            <ac:chgData name="Jose Siqueira" userId="94c393a73704f6b1" providerId="LiveId" clId="{32196AF4-F7E7-4AFD-9A67-E94226BF9329}" dt="2018-09-10T12:08:17.543" v="717" actId="207"/>
            <ac:spMkLst>
              <pc:docMk/>
              <pc:sldMasterMk cId="263280962" sldId="2147483660"/>
              <pc:sldLayoutMk cId="4043681769" sldId="2147483666"/>
              <ac:spMk id="6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8:32.840" v="718" actId="207"/>
          <pc:sldLayoutMkLst>
            <pc:docMk/>
            <pc:sldMasterMk cId="263280962" sldId="2147483660"/>
            <pc:sldLayoutMk cId="3209768524" sldId="2147483668"/>
          </pc:sldLayoutMkLst>
          <pc:spChg chg="mod">
            <ac:chgData name="Jose Siqueira" userId="94c393a73704f6b1" providerId="LiveId" clId="{32196AF4-F7E7-4AFD-9A67-E94226BF9329}" dt="2018-09-10T12:08:32.840" v="718" actId="207"/>
            <ac:spMkLst>
              <pc:docMk/>
              <pc:sldMasterMk cId="263280962" sldId="2147483660"/>
              <pc:sldLayoutMk cId="3209768524" sldId="2147483668"/>
              <ac:spMk id="12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9:50.151" v="722" actId="207"/>
          <pc:sldLayoutMkLst>
            <pc:docMk/>
            <pc:sldMasterMk cId="263280962" sldId="2147483660"/>
            <pc:sldLayoutMk cId="2149825527" sldId="2147483671"/>
          </pc:sldLayoutMkLst>
          <pc:spChg chg="mod">
            <ac:chgData name="Jose Siqueira" userId="94c393a73704f6b1" providerId="LiveId" clId="{32196AF4-F7E7-4AFD-9A67-E94226BF9329}" dt="2018-09-10T12:09:50.151" v="722" actId="207"/>
            <ac:spMkLst>
              <pc:docMk/>
              <pc:sldMasterMk cId="263280962" sldId="2147483660"/>
              <pc:sldLayoutMk cId="2149825527" sldId="2147483671"/>
              <ac:spMk id="8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9:32.386" v="721" actId="207"/>
          <pc:sldLayoutMkLst>
            <pc:docMk/>
            <pc:sldMasterMk cId="263280962" sldId="2147483660"/>
            <pc:sldLayoutMk cId="2664303184" sldId="2147483672"/>
          </pc:sldLayoutMkLst>
          <pc:spChg chg="mod">
            <ac:chgData name="Jose Siqueira" userId="94c393a73704f6b1" providerId="LiveId" clId="{32196AF4-F7E7-4AFD-9A67-E94226BF9329}" dt="2018-09-10T12:09:32.386" v="721" actId="207"/>
            <ac:spMkLst>
              <pc:docMk/>
              <pc:sldMasterMk cId="263280962" sldId="2147483660"/>
              <pc:sldLayoutMk cId="2664303184" sldId="2147483672"/>
              <ac:spMk id="9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8:57.355" v="720" actId="207"/>
          <pc:sldLayoutMkLst>
            <pc:docMk/>
            <pc:sldMasterMk cId="263280962" sldId="2147483660"/>
            <pc:sldLayoutMk cId="14032867" sldId="2147483673"/>
          </pc:sldLayoutMkLst>
          <pc:spChg chg="mod">
            <ac:chgData name="Jose Siqueira" userId="94c393a73704f6b1" providerId="LiveId" clId="{32196AF4-F7E7-4AFD-9A67-E94226BF9329}" dt="2018-09-10T12:08:57.355" v="720" actId="207"/>
            <ac:spMkLst>
              <pc:docMk/>
              <pc:sldMasterMk cId="263280962" sldId="2147483660"/>
              <pc:sldLayoutMk cId="14032867" sldId="2147483673"/>
              <ac:spMk id="7" creationId="{00000000-0000-0000-0000-000000000000}"/>
            </ac:spMkLst>
          </pc:spChg>
        </pc:sldLayoutChg>
        <pc:sldLayoutChg chg="modSp">
          <pc:chgData name="Jose Siqueira" userId="94c393a73704f6b1" providerId="LiveId" clId="{32196AF4-F7E7-4AFD-9A67-E94226BF9329}" dt="2018-09-10T12:08:46.418" v="719" actId="207"/>
          <pc:sldLayoutMkLst>
            <pc:docMk/>
            <pc:sldMasterMk cId="263280962" sldId="2147483660"/>
            <pc:sldLayoutMk cId="682298888" sldId="2147483674"/>
          </pc:sldLayoutMkLst>
          <pc:spChg chg="mod">
            <ac:chgData name="Jose Siqueira" userId="94c393a73704f6b1" providerId="LiveId" clId="{32196AF4-F7E7-4AFD-9A67-E94226BF9329}" dt="2018-09-10T12:08:46.418" v="719" actId="207"/>
            <ac:spMkLst>
              <pc:docMk/>
              <pc:sldMasterMk cId="263280962" sldId="2147483660"/>
              <pc:sldLayoutMk cId="682298888" sldId="2147483674"/>
              <ac:spMk id="12" creationId="{00000000-0000-0000-0000-000000000000}"/>
            </ac:spMkLst>
          </pc:spChg>
        </pc:sldLayoutChg>
      </pc:sldMasterChg>
    </pc:docChg>
  </pc:docChgLst>
  <pc:docChgLst>
    <pc:chgData name="Jose Siqueira" userId="94c393a73704f6b1" providerId="LiveId" clId="{AE826B95-A998-4677-8613-B2EFDE715DF8}"/>
    <pc:docChg chg="addSld modSld">
      <pc:chgData name="Jose Siqueira" userId="94c393a73704f6b1" providerId="LiveId" clId="{AE826B95-A998-4677-8613-B2EFDE715DF8}" dt="2018-09-11T17:47:56.116" v="7" actId="14100"/>
      <pc:docMkLst>
        <pc:docMk/>
      </pc:docMkLst>
      <pc:sldChg chg="addSp delSp modSp add">
        <pc:chgData name="Jose Siqueira" userId="94c393a73704f6b1" providerId="LiveId" clId="{AE826B95-A998-4677-8613-B2EFDE715DF8}" dt="2018-09-11T17:47:56.116" v="7" actId="14100"/>
        <pc:sldMkLst>
          <pc:docMk/>
          <pc:sldMk cId="2336068749" sldId="417"/>
        </pc:sldMkLst>
        <pc:spChg chg="del">
          <ac:chgData name="Jose Siqueira" userId="94c393a73704f6b1" providerId="LiveId" clId="{AE826B95-A998-4677-8613-B2EFDE715DF8}" dt="2018-09-11T17:47:16.716" v="1" actId="931"/>
          <ac:spMkLst>
            <pc:docMk/>
            <pc:sldMk cId="2336068749" sldId="417"/>
            <ac:spMk id="3" creationId="{3AFE76BD-62CD-4702-A103-73B23D3D19F7}"/>
          </ac:spMkLst>
        </pc:spChg>
        <pc:picChg chg="add mod modCrop">
          <ac:chgData name="Jose Siqueira" userId="94c393a73704f6b1" providerId="LiveId" clId="{AE826B95-A998-4677-8613-B2EFDE715DF8}" dt="2018-09-11T17:47:56.116" v="7" actId="14100"/>
          <ac:picMkLst>
            <pc:docMk/>
            <pc:sldMk cId="2336068749" sldId="417"/>
            <ac:picMk id="5" creationId="{A9AE2AC9-83FB-4EFB-AA95-965995BF46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56E2D-B4EE-485F-ABFD-0BEFA1104AF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02ACB-C24F-4D34-86A8-766C024A52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pef3111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7E645E-9514-46B1-B7F7-03C4D6A4C5D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08831" y="5324213"/>
            <a:ext cx="7526338" cy="991197"/>
          </a:xfrm>
        </p:spPr>
        <p:txBody>
          <a:bodyPr/>
          <a:lstStyle/>
          <a:p>
            <a:pPr algn="ctr" eaLnBrk="1" hangingPunct="1"/>
            <a:r>
              <a:rPr lang="pt-BR" dirty="0"/>
              <a:t>PEF3111 – aula 5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115616" y="1038188"/>
            <a:ext cx="7526338" cy="43497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pt-BR" sz="14400" dirty="0">
                <a:solidFill>
                  <a:srgbClr val="17375E"/>
                </a:solidFill>
              </a:rPr>
              <a:t>Empreendedorismo e Modelos de Negócio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Professor José Antonio Lerosa de Siqueira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jals@usp.br</a:t>
            </a:r>
          </a:p>
          <a:p>
            <a:pPr eaLnBrk="1" hangingPunct="1"/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C6551-B764-4776-9DE3-DD290133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Sugestão: criar uma história de uso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4E149-71B4-4DCE-9FCF-656934B47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Uma história de uso (ou ontologia) é uma descrição a mais completa possível de uma situação em que o usuário utiliza o produto.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Uma ontologia é essencial quando o produto é na verdade um serviço ou uma experiência.</a:t>
            </a:r>
          </a:p>
        </p:txBody>
      </p:sp>
    </p:spTree>
    <p:extLst>
      <p:ext uri="{BB962C8B-B14F-4D97-AF65-F5344CB8AC3E}">
        <p14:creationId xmlns:p14="http://schemas.microsoft.com/office/powerpoint/2010/main" val="217534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37EB3-A54A-489C-8CF6-AE964CC0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30A755-4DC0-4D4D-B59A-E62223D5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Ontologia de um passeio no parque do Ibirapuera (como é hoje): saio de casa correndo até a portaria 7...(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345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57025-B91E-46B2-A419-274B3FDE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descrição em alto nível?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48294-04F8-4F62-A8B3-034C0D5C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060848"/>
            <a:ext cx="7524003" cy="46357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Neste momento, não construa um protótipo do produto e nem se preocupe com aspectos como cor, material utilizado ou embalagem.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A descrição deve ser clara o suficiente para poder ser mostrada para um cliente e ele conseguir compreender como irá usar o produto.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Não se preocupe com tecnologia.</a:t>
            </a:r>
          </a:p>
        </p:txBody>
      </p:sp>
    </p:spTree>
    <p:extLst>
      <p:ext uri="{BB962C8B-B14F-4D97-AF65-F5344CB8AC3E}">
        <p14:creationId xmlns:p14="http://schemas.microsoft.com/office/powerpoint/2010/main" val="289044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277DC-CD39-4E8F-B0D2-F977BE3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Ao mostrar a especificação para o cliente...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18AB2B-640C-48A2-B454-A97EB7F7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Não tente vender o produto.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Não procure convencê-lo das vantagens que foram agregadas.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Escute e aprenda com o cliente.</a:t>
            </a:r>
          </a:p>
        </p:txBody>
      </p:sp>
    </p:spTree>
    <p:extLst>
      <p:ext uri="{BB962C8B-B14F-4D97-AF65-F5344CB8AC3E}">
        <p14:creationId xmlns:p14="http://schemas.microsoft.com/office/powerpoint/2010/main" val="405975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89025-57F9-4727-8F90-7EE2694C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 o desenho pronto, faça uma brochura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40AE37-CF82-41BC-BA9E-FF579360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3750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Brochura: uma pequena revista com desenhos e textos sobre um produto.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Lembre-se de usar a persona que foi escolhida para o seu cliente.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Lembre-se de usar também todas as etapas do ciclo de vida do produto.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Assim, toda vez que você mostrar a brochura para um cliente em potencial, será possível verificar se a persona e o ciclo de vida estão suficientemente corretos.</a:t>
            </a:r>
          </a:p>
        </p:txBody>
      </p:sp>
    </p:spTree>
    <p:extLst>
      <p:ext uri="{BB962C8B-B14F-4D97-AF65-F5344CB8AC3E}">
        <p14:creationId xmlns:p14="http://schemas.microsoft.com/office/powerpoint/2010/main" val="119334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34D77-0EDF-4C5E-8C07-F1A7B193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28B146-4633-4DB3-BFCE-5CDFB4ED5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4" t="17334" r="8813" b="23269"/>
          <a:stretch/>
        </p:blipFill>
        <p:spPr>
          <a:xfrm>
            <a:off x="1763687" y="38076"/>
            <a:ext cx="7294409" cy="6631283"/>
          </a:xfrm>
        </p:spPr>
      </p:pic>
    </p:spTree>
    <p:extLst>
      <p:ext uri="{BB962C8B-B14F-4D97-AF65-F5344CB8AC3E}">
        <p14:creationId xmlns:p14="http://schemas.microsoft.com/office/powerpoint/2010/main" val="129754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5C991-6A22-43DA-AB43-29FE54E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brochura de uma turbina eólica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4A8F09A-0BC2-4063-AF36-9DF751CE1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25253" b="17330"/>
          <a:stretch/>
        </p:blipFill>
        <p:spPr>
          <a:xfrm>
            <a:off x="2135295" y="1973208"/>
            <a:ext cx="6949933" cy="4696152"/>
          </a:xfrm>
        </p:spPr>
      </p:pic>
    </p:spTree>
    <p:extLst>
      <p:ext uri="{BB962C8B-B14F-4D97-AF65-F5344CB8AC3E}">
        <p14:creationId xmlns:p14="http://schemas.microsoft.com/office/powerpoint/2010/main" val="326215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4684BA-705A-4AC5-ADAE-DFF08BB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>
                <a:cs typeface="+mj-cs"/>
              </a:rPr>
              <a:t>Exemplo de brochura: fora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4719E50-843A-4A17-BA29-B757E6474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3" r="52226" b="21290"/>
          <a:stretch/>
        </p:blipFill>
        <p:spPr>
          <a:xfrm>
            <a:off x="3960354" y="1643773"/>
            <a:ext cx="4701046" cy="339728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8543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298B9-6234-4CB8-8F56-51657629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>
                <a:cs typeface="+mj-cs"/>
              </a:rPr>
              <a:t>Exemplo de brochura: dentro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A487FAE-F96B-4046-BB0E-CE9E19901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17334" r="7701" b="17329"/>
          <a:stretch/>
        </p:blipFill>
        <p:spPr>
          <a:xfrm>
            <a:off x="3960354" y="1125099"/>
            <a:ext cx="4701046" cy="443462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805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CD023C-3B31-4364-A90C-C43EA5C9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>
                <a:cs typeface="+mj-cs"/>
              </a:rPr>
              <a:t>Passo 8: quantificar a proposta de valor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6E6CBA-AB65-46C6-9435-CFF9EF61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7334" r="54454" b="19309"/>
          <a:stretch/>
        </p:blipFill>
        <p:spPr>
          <a:xfrm>
            <a:off x="3960354" y="1061938"/>
            <a:ext cx="4701046" cy="45609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088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182E0-1FDF-4DE1-91A3-E8CC3F3B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50" y="188640"/>
            <a:ext cx="7524003" cy="648072"/>
          </a:xfrm>
        </p:spPr>
        <p:txBody>
          <a:bodyPr/>
          <a:lstStyle/>
          <a:p>
            <a:r>
              <a:rPr lang="pt-BR" dirty="0"/>
              <a:t>Programação das aulas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CAD86CC-0BB6-42DB-B055-3BA837431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112654"/>
              </p:ext>
            </p:extLst>
          </p:nvPr>
        </p:nvGraphicFramePr>
        <p:xfrm>
          <a:off x="142844" y="72737"/>
          <a:ext cx="8568952" cy="637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2258">
                  <a:extLst>
                    <a:ext uri="{9D8B030D-6E8A-4147-A177-3AD203B41FA5}">
                      <a16:colId xmlns:a16="http://schemas.microsoft.com/office/drawing/2014/main" val="9532258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3339344552"/>
                    </a:ext>
                  </a:extLst>
                </a:gridCol>
                <a:gridCol w="7249438">
                  <a:extLst>
                    <a:ext uri="{9D8B030D-6E8A-4147-A177-3AD203B41FA5}">
                      <a16:colId xmlns:a16="http://schemas.microsoft.com/office/drawing/2014/main" val="428861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Programação das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07/08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Introdução geral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3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1.</a:t>
                      </a:r>
                      <a:r>
                        <a:rPr lang="pt-BR" sz="1200" baseline="0" dirty="0"/>
                        <a:t> Segmentação do mercado; 2. Seleção de um setor para conseguir entrar no mercado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3. Descrição de um perfil para o usuário; 4. Cálculo do TAM (total </a:t>
                      </a:r>
                      <a:r>
                        <a:rPr lang="pt-BR" sz="1200" dirty="0" err="1"/>
                        <a:t>addressable</a:t>
                      </a: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market</a:t>
                      </a:r>
                      <a:r>
                        <a:rPr lang="pt-BR" sz="1200" dirty="0"/>
                        <a:t>) para o mercado piloto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5. Detalhamento de um representante real da persona;  6. Execução de um caso de uso de um ciclo de vida completo.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4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7. Especificação de alto nível do produto; 8. Quantificação da proposta de valor.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9 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11 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2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13 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9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15 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17 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9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19 e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4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21 e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Passos 23 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7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Fechamento do curso por palestrantes convidados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1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Apresentações finais dos modelos de negócio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7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7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E1433-2D06-4C06-BA6E-1E9B4D3A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Este passo envolve: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320187-D7EF-4CEF-8DA7-46FB922E7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Determinar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benefícios</a:t>
            </a:r>
            <a:r>
              <a:rPr lang="en-US" sz="2800" dirty="0"/>
              <a:t> </a:t>
            </a:r>
            <a:r>
              <a:rPr lang="en-US" sz="2800" dirty="0" err="1"/>
              <a:t>trazidos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produto</a:t>
            </a:r>
            <a:r>
              <a:rPr lang="en-US" sz="2800" dirty="0"/>
              <a:t> se </a:t>
            </a:r>
            <a:r>
              <a:rPr lang="en-US" sz="2800" dirty="0" err="1"/>
              <a:t>transformam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valor para o </a:t>
            </a:r>
            <a:r>
              <a:rPr lang="en-US" sz="2800" dirty="0" err="1"/>
              <a:t>cliente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Mensurar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valor (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possível</a:t>
            </a:r>
            <a:r>
              <a:rPr lang="en-US" sz="2800" dirty="0"/>
              <a:t>) para </a:t>
            </a:r>
            <a:r>
              <a:rPr lang="en-US" sz="2800" dirty="0" err="1"/>
              <a:t>mostrar</a:t>
            </a:r>
            <a:r>
              <a:rPr lang="en-US" sz="2800" dirty="0"/>
              <a:t> para o </a:t>
            </a:r>
            <a:r>
              <a:rPr lang="en-US" sz="2800" dirty="0" err="1"/>
              <a:t>cliente</a:t>
            </a:r>
            <a:r>
              <a:rPr lang="en-US" sz="28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36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A4F5B-2A02-4385-81D2-2530A7BE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1772816"/>
          </a:xfrm>
        </p:spPr>
        <p:txBody>
          <a:bodyPr/>
          <a:lstStyle/>
          <a:p>
            <a:r>
              <a:rPr lang="pt-BR" sz="3200" dirty="0"/>
              <a:t>A proposta de valor quantificada fornece uma compreensão concreta sobre os benefícios mensuráveis do seu produto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216E3DB-C25F-482E-B4B8-DDD34EDC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19712" b="22623"/>
          <a:stretch/>
        </p:blipFill>
        <p:spPr>
          <a:xfrm>
            <a:off x="827584" y="1921107"/>
            <a:ext cx="8101407" cy="4823481"/>
          </a:xfrm>
        </p:spPr>
      </p:pic>
    </p:spTree>
    <p:extLst>
      <p:ext uri="{BB962C8B-B14F-4D97-AF65-F5344CB8AC3E}">
        <p14:creationId xmlns:p14="http://schemas.microsoft.com/office/powerpoint/2010/main" val="41321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6D7C6-034A-4374-80B7-4FA74FB5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tipos de benefício: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E0845-DBFB-44BD-BE96-09506F46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1885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Melhor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Mais rápido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Mais barato</a:t>
            </a:r>
          </a:p>
          <a:p>
            <a:pPr marL="0" indent="0">
              <a:buNone/>
            </a:pPr>
            <a:r>
              <a:rPr lang="pt-BR" sz="3200" dirty="0"/>
              <a:t>Alinhe sua proposta de valor com a real prioridade do cliente.</a:t>
            </a:r>
          </a:p>
          <a:p>
            <a:pPr marL="0" indent="0">
              <a:buNone/>
            </a:pPr>
            <a:r>
              <a:rPr lang="pt-BR" sz="3200" dirty="0"/>
              <a:t>Compare o “</a:t>
            </a:r>
            <a:r>
              <a:rPr lang="pt-BR" sz="3200" dirty="0" err="1"/>
              <a:t>as-is</a:t>
            </a:r>
            <a:r>
              <a:rPr lang="pt-BR" sz="3200" dirty="0"/>
              <a:t>” com o possível.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43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EFFD5-2045-4F87-9E25-72934D88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" y="15197"/>
            <a:ext cx="8784160" cy="749507"/>
          </a:xfrm>
        </p:spPr>
        <p:txBody>
          <a:bodyPr/>
          <a:lstStyle/>
          <a:p>
            <a:r>
              <a:rPr lang="pt-BR" dirty="0"/>
              <a:t>Nem sempre é possível medir....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FD8124-4F07-4451-8CE3-DC86A534E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r="52226" b="31187"/>
          <a:stretch/>
        </p:blipFill>
        <p:spPr>
          <a:xfrm>
            <a:off x="36312" y="1362463"/>
            <a:ext cx="9071376" cy="5495537"/>
          </a:xfrm>
        </p:spPr>
      </p:pic>
    </p:spTree>
    <p:extLst>
      <p:ext uri="{BB962C8B-B14F-4D97-AF65-F5344CB8AC3E}">
        <p14:creationId xmlns:p14="http://schemas.microsoft.com/office/powerpoint/2010/main" val="231217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EC351-9AAA-4107-B054-FC831769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8" y="49221"/>
            <a:ext cx="7524003" cy="715483"/>
          </a:xfrm>
        </p:spPr>
        <p:txBody>
          <a:bodyPr/>
          <a:lstStyle/>
          <a:p>
            <a:r>
              <a:rPr lang="pt-BR" dirty="0" err="1"/>
              <a:t>Biosensor</a:t>
            </a:r>
            <a:r>
              <a:rPr lang="pt-BR" dirty="0"/>
              <a:t> bovino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E262CFB-386B-4FCF-B53F-F9D9D9C09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34" b="29209"/>
          <a:stretch/>
        </p:blipFill>
        <p:spPr>
          <a:xfrm>
            <a:off x="95982" y="1417638"/>
            <a:ext cx="9028184" cy="5426837"/>
          </a:xfrm>
        </p:spPr>
      </p:pic>
    </p:spTree>
    <p:extLst>
      <p:ext uri="{BB962C8B-B14F-4D97-AF65-F5344CB8AC3E}">
        <p14:creationId xmlns:p14="http://schemas.microsoft.com/office/powerpoint/2010/main" val="143145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09374-20B4-4520-9523-DF1F1C0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9" y="0"/>
            <a:ext cx="9034962" cy="725741"/>
          </a:xfrm>
        </p:spPr>
        <p:txBody>
          <a:bodyPr/>
          <a:lstStyle/>
          <a:p>
            <a:r>
              <a:rPr lang="pt-BR" sz="3200" dirty="0"/>
              <a:t>Passo 9: identifique 10 clientes em potencial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BAC90E4-1A4E-447D-A36C-EB90F8717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r="47774" b="17329"/>
          <a:stretch/>
        </p:blipFill>
        <p:spPr>
          <a:xfrm>
            <a:off x="109038" y="725741"/>
            <a:ext cx="8639426" cy="6076620"/>
          </a:xfrm>
        </p:spPr>
      </p:pic>
    </p:spTree>
    <p:extLst>
      <p:ext uri="{BB962C8B-B14F-4D97-AF65-F5344CB8AC3E}">
        <p14:creationId xmlns:p14="http://schemas.microsoft.com/office/powerpoint/2010/main" val="141109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0AE4A-FC60-438B-9219-D852BDA6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" y="116632"/>
            <a:ext cx="9017187" cy="648072"/>
          </a:xfrm>
        </p:spPr>
        <p:txBody>
          <a:bodyPr/>
          <a:lstStyle/>
          <a:p>
            <a:r>
              <a:rPr lang="pt-BR" dirty="0"/>
              <a:t>Passo 10: identifique o seu núcleo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952562-0062-4616-8324-6321B9A3D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17334" r="29963" b="11390"/>
          <a:stretch/>
        </p:blipFill>
        <p:spPr>
          <a:xfrm>
            <a:off x="1115616" y="692694"/>
            <a:ext cx="6120680" cy="6120683"/>
          </a:xfrm>
        </p:spPr>
      </p:pic>
    </p:spTree>
    <p:extLst>
      <p:ext uri="{BB962C8B-B14F-4D97-AF65-F5344CB8AC3E}">
        <p14:creationId xmlns:p14="http://schemas.microsoft.com/office/powerpoint/2010/main" val="85627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33809-708B-43B4-99BC-2CEAEB5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em equipe para a aula 6 (18 setembro)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52C2E72-5751-48DB-87A8-45F5887F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784976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No canal PEF3111 do YouTube, dê sua opinião a respeito de todos os vídeos da playlist do primeiro exercício em equipe, exceto o de sua própria equipe.</a:t>
            </a:r>
          </a:p>
          <a:p>
            <a:pPr marL="0" indent="0">
              <a:buNone/>
            </a:pPr>
            <a:r>
              <a:rPr lang="pt-BR" sz="2400" dirty="0"/>
              <a:t>Divida os vídeos entre os elementos da equipe.</a:t>
            </a:r>
          </a:p>
          <a:p>
            <a:pPr marL="0" indent="0">
              <a:buNone/>
            </a:pPr>
            <a:r>
              <a:rPr lang="pt-BR" sz="2400" dirty="0"/>
              <a:t>Seja sincero. Use os ícones “polegar para cima” e “polegar para baixo”.</a:t>
            </a:r>
          </a:p>
          <a:p>
            <a:pPr marL="0" indent="0">
              <a:buNone/>
            </a:pPr>
            <a:r>
              <a:rPr lang="pt-BR" sz="2400" dirty="0"/>
              <a:t>Avalie a proposta pela sua viabilidade.</a:t>
            </a:r>
          </a:p>
        </p:txBody>
      </p:sp>
    </p:spTree>
    <p:extLst>
      <p:ext uri="{BB962C8B-B14F-4D97-AF65-F5344CB8AC3E}">
        <p14:creationId xmlns:p14="http://schemas.microsoft.com/office/powerpoint/2010/main" val="106916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218476"/>
            <a:ext cx="239048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Fim da aula 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25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0063" y="1218475"/>
            <a:ext cx="4560037" cy="442105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/>
              <a:t>Obrigado!</a:t>
            </a:r>
          </a:p>
          <a:p>
            <a:pPr marL="0" indent="0">
              <a:buNone/>
            </a:pPr>
            <a:r>
              <a:rPr lang="pt-BR" sz="1400"/>
              <a:t>José Antonio Lerosa</a:t>
            </a:r>
          </a:p>
          <a:p>
            <a:pPr marL="0" indent="0">
              <a:buNone/>
            </a:pPr>
            <a:endParaRPr lang="pt-BR" sz="1400"/>
          </a:p>
          <a:p>
            <a:pPr marL="0" indent="0">
              <a:buNone/>
            </a:pPr>
            <a:r>
              <a:rPr lang="pt-BR" sz="1400"/>
              <a:t>jals@usp.br</a:t>
            </a:r>
          </a:p>
        </p:txBody>
      </p:sp>
    </p:spTree>
    <p:extLst>
      <p:ext uri="{BB962C8B-B14F-4D97-AF65-F5344CB8AC3E}">
        <p14:creationId xmlns:p14="http://schemas.microsoft.com/office/powerpoint/2010/main" val="23957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7F4B8-0862-4AC4-9B1E-C66E1D1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semanal de aquecimento cognitivo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48BFB1-32E1-4C7B-8DA4-AC89D7E9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222287"/>
            <a:ext cx="8606190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Yoga for </a:t>
            </a:r>
            <a:r>
              <a:rPr lang="pt-BR" sz="3200" dirty="0" err="1"/>
              <a:t>your</a:t>
            </a:r>
            <a:r>
              <a:rPr lang="pt-BR" sz="3200" dirty="0"/>
              <a:t> mind</a:t>
            </a:r>
          </a:p>
          <a:p>
            <a:pPr marL="1371600" lvl="3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4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F4B8B-8C9D-4C0D-AED1-496DA57B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AE2AC9-83FB-4EFB-AA95-965995BF4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33173" r="25511" b="33169"/>
          <a:stretch/>
        </p:blipFill>
        <p:spPr>
          <a:xfrm>
            <a:off x="120208" y="2852936"/>
            <a:ext cx="8933228" cy="2664296"/>
          </a:xfrm>
        </p:spPr>
      </p:pic>
    </p:spTree>
    <p:extLst>
      <p:ext uri="{BB962C8B-B14F-4D97-AF65-F5344CB8AC3E}">
        <p14:creationId xmlns:p14="http://schemas.microsoft.com/office/powerpoint/2010/main" val="233606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DAD3C9-712B-493F-A1C1-F3BFBEBF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 err="1">
                <a:cs typeface="+mj-cs"/>
              </a:rPr>
              <a:t>Passo</a:t>
            </a:r>
            <a:r>
              <a:rPr lang="en-US" sz="3500" dirty="0">
                <a:cs typeface="+mj-cs"/>
              </a:rPr>
              <a:t> 7: </a:t>
            </a:r>
            <a:r>
              <a:rPr lang="en-US" sz="3500" dirty="0" err="1">
                <a:cs typeface="+mj-cs"/>
              </a:rPr>
              <a:t>especificar</a:t>
            </a:r>
            <a:r>
              <a:rPr lang="en-US" sz="3500" dirty="0">
                <a:cs typeface="+mj-cs"/>
              </a:rPr>
              <a:t> o </a:t>
            </a:r>
            <a:r>
              <a:rPr lang="en-US" sz="3500" dirty="0" err="1">
                <a:cs typeface="+mj-cs"/>
              </a:rPr>
              <a:t>produto</a:t>
            </a:r>
            <a:r>
              <a:rPr lang="en-US" sz="3500" dirty="0">
                <a:cs typeface="+mj-cs"/>
              </a:rPr>
              <a:t> (alto </a:t>
            </a:r>
            <a:r>
              <a:rPr lang="en-US" sz="3500" dirty="0" err="1">
                <a:cs typeface="+mj-cs"/>
              </a:rPr>
              <a:t>nível</a:t>
            </a:r>
            <a:r>
              <a:rPr lang="en-US" sz="3500" dirty="0">
                <a:cs typeface="+mj-cs"/>
              </a:rPr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689E54-2934-438A-9606-57BC711B6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17334" r="8814" b="17329"/>
          <a:stretch/>
        </p:blipFill>
        <p:spPr>
          <a:xfrm>
            <a:off x="3960354" y="1059893"/>
            <a:ext cx="4701046" cy="456504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4479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B986C-59DC-495E-820F-B01DE75F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Neste passo você irá: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67D7E-A0A0-4A69-B9B6-1EC52EA2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Criar uma representação visual do seu produto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Focar nos benefícios do seu produto criados pelos seus aspectos funcionais e não somente nos aspectos</a:t>
            </a:r>
          </a:p>
        </p:txBody>
      </p:sp>
    </p:spTree>
    <p:extLst>
      <p:ext uri="{BB962C8B-B14F-4D97-AF65-F5344CB8AC3E}">
        <p14:creationId xmlns:p14="http://schemas.microsoft.com/office/powerpoint/2010/main" val="427198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9E48F-579C-4FF4-87FD-44597895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35" y="612124"/>
            <a:ext cx="9144000" cy="1253620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</a:rPr>
              <a:t>A </a:t>
            </a:r>
            <a:r>
              <a:rPr lang="en-US" sz="2800" b="0" dirty="0" err="1">
                <a:solidFill>
                  <a:schemeClr val="tx1"/>
                </a:solidFill>
              </a:rPr>
              <a:t>definição</a:t>
            </a:r>
            <a:r>
              <a:rPr lang="en-US" sz="2800" b="0" dirty="0">
                <a:solidFill>
                  <a:schemeClr val="tx1"/>
                </a:solidFill>
              </a:rPr>
              <a:t> de </a:t>
            </a:r>
            <a:r>
              <a:rPr lang="en-US" sz="2800" b="0" dirty="0" err="1">
                <a:solidFill>
                  <a:schemeClr val="tx1"/>
                </a:solidFill>
              </a:rPr>
              <a:t>uma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especificação</a:t>
            </a:r>
            <a:r>
              <a:rPr lang="en-US" sz="2800" b="0" dirty="0">
                <a:solidFill>
                  <a:schemeClr val="tx1"/>
                </a:solidFill>
              </a:rPr>
              <a:t> de alto </a:t>
            </a:r>
            <a:r>
              <a:rPr lang="en-US" sz="2800" b="0" dirty="0" err="1">
                <a:solidFill>
                  <a:schemeClr val="tx1"/>
                </a:solidFill>
              </a:rPr>
              <a:t>nível</a:t>
            </a:r>
            <a:r>
              <a:rPr lang="en-US" sz="2800" b="0" dirty="0">
                <a:solidFill>
                  <a:schemeClr val="tx1"/>
                </a:solidFill>
              </a:rPr>
              <a:t> (</a:t>
            </a:r>
            <a:r>
              <a:rPr lang="en-US" sz="2800" b="0" dirty="0" err="1">
                <a:solidFill>
                  <a:schemeClr val="tx1"/>
                </a:solidFill>
              </a:rPr>
              <a:t>isto</a:t>
            </a:r>
            <a:r>
              <a:rPr lang="en-US" sz="2800" b="0" dirty="0">
                <a:solidFill>
                  <a:schemeClr val="tx1"/>
                </a:solidFill>
              </a:rPr>
              <a:t> é, </a:t>
            </a:r>
            <a:r>
              <a:rPr lang="en-US" sz="2800" b="0" dirty="0" err="1">
                <a:solidFill>
                  <a:schemeClr val="tx1"/>
                </a:solidFill>
              </a:rPr>
              <a:t>sem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detalhes</a:t>
            </a:r>
            <a:r>
              <a:rPr lang="en-US" sz="2800" b="0" dirty="0">
                <a:solidFill>
                  <a:schemeClr val="tx1"/>
                </a:solidFill>
              </a:rPr>
              <a:t>) do </a:t>
            </a:r>
            <a:r>
              <a:rPr lang="en-US" sz="2800" b="0" dirty="0" err="1">
                <a:solidFill>
                  <a:schemeClr val="tx1"/>
                </a:solidFill>
              </a:rPr>
              <a:t>produto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garante</a:t>
            </a:r>
            <a:r>
              <a:rPr lang="en-US" sz="2800" b="0" dirty="0">
                <a:solidFill>
                  <a:schemeClr val="tx1"/>
                </a:solidFill>
              </a:rPr>
              <a:t> que </a:t>
            </a:r>
            <a:r>
              <a:rPr lang="en-US" sz="2800" b="0" dirty="0" err="1">
                <a:solidFill>
                  <a:schemeClr val="tx1"/>
                </a:solidFill>
              </a:rPr>
              <a:t>todos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têm</a:t>
            </a:r>
            <a:r>
              <a:rPr lang="en-US" sz="2800" b="0" dirty="0">
                <a:solidFill>
                  <a:schemeClr val="tx1"/>
                </a:solidFill>
              </a:rPr>
              <a:t> a </a:t>
            </a:r>
            <a:r>
              <a:rPr lang="en-US" sz="2800" b="0" dirty="0" err="1">
                <a:solidFill>
                  <a:schemeClr val="tx1"/>
                </a:solidFill>
              </a:rPr>
              <a:t>mesma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percepção</a:t>
            </a:r>
            <a:r>
              <a:rPr lang="en-US" sz="2800" b="0" dirty="0">
                <a:solidFill>
                  <a:schemeClr val="tx1"/>
                </a:solidFill>
              </a:rPr>
              <a:t> do que </a:t>
            </a:r>
            <a:r>
              <a:rPr lang="en-US" sz="2800" b="0" dirty="0" err="1">
                <a:solidFill>
                  <a:schemeClr val="tx1"/>
                </a:solidFill>
              </a:rPr>
              <a:t>ele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seja</a:t>
            </a:r>
            <a:r>
              <a:rPr lang="en-US" sz="2800" b="0" dirty="0">
                <a:solidFill>
                  <a:schemeClr val="tx1"/>
                </a:solidFill>
              </a:rPr>
              <a:t> e que o </a:t>
            </a:r>
            <a:r>
              <a:rPr lang="en-US" sz="2800" b="0" dirty="0" err="1">
                <a:solidFill>
                  <a:schemeClr val="tx1"/>
                </a:solidFill>
              </a:rPr>
              <a:t>produto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esteja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focado</a:t>
            </a:r>
            <a:r>
              <a:rPr lang="en-US" sz="2800" b="0" dirty="0">
                <a:solidFill>
                  <a:schemeClr val="tx1"/>
                </a:solidFill>
              </a:rPr>
              <a:t> no </a:t>
            </a:r>
            <a:r>
              <a:rPr lang="en-US" sz="2800" b="0" dirty="0" err="1">
                <a:solidFill>
                  <a:schemeClr val="tx1"/>
                </a:solidFill>
              </a:rPr>
              <a:t>cliente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alvo</a:t>
            </a:r>
            <a:r>
              <a:rPr lang="en-US" sz="2800" b="0" dirty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00A4F0-427F-4A95-B29C-ED78A63B2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29213" b="15350"/>
          <a:stretch/>
        </p:blipFill>
        <p:spPr>
          <a:xfrm>
            <a:off x="1792506" y="1947382"/>
            <a:ext cx="7351494" cy="4910618"/>
          </a:xfrm>
        </p:spPr>
      </p:pic>
    </p:spTree>
    <p:extLst>
      <p:ext uri="{BB962C8B-B14F-4D97-AF65-F5344CB8AC3E}">
        <p14:creationId xmlns:p14="http://schemas.microsoft.com/office/powerpoint/2010/main" val="409879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36AC0-B3A7-43D3-ABEE-71061CCC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se deve fazer antes: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6EA54-A756-4CA4-AA30-E7B872608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Definir como é o produto (isto é, sua especificação)?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Definir quais são as demandas do cliente (isto é, como ele é usado)?</a:t>
            </a:r>
          </a:p>
        </p:txBody>
      </p:sp>
    </p:spTree>
    <p:extLst>
      <p:ext uri="{BB962C8B-B14F-4D97-AF65-F5344CB8AC3E}">
        <p14:creationId xmlns:p14="http://schemas.microsoft.com/office/powerpoint/2010/main" val="378913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3D468-C41C-42F3-90B0-39FC19A5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especificação de alto nível do produto?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A3CE79-598D-4C9B-9268-789C63BD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Não é um texto.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É um desenho comentado.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Se o produto for um software ou um site, produza um </a:t>
            </a:r>
            <a:r>
              <a:rPr lang="pt-BR" sz="2800" dirty="0" err="1"/>
              <a:t>storyboard</a:t>
            </a:r>
            <a:r>
              <a:rPr lang="pt-BR" sz="2800" dirty="0"/>
              <a:t> (um roteiro passo a passo) mostrando o fluxo lógico de uma tela para a seguinte.</a:t>
            </a:r>
          </a:p>
        </p:txBody>
      </p:sp>
    </p:spTree>
    <p:extLst>
      <p:ext uri="{BB962C8B-B14F-4D97-AF65-F5344CB8AC3E}">
        <p14:creationId xmlns:p14="http://schemas.microsoft.com/office/powerpoint/2010/main" val="1895304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819</Words>
  <Application>Microsoft Office PowerPoint</Application>
  <PresentationFormat>Apresentação na tela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Trebuchet MS</vt:lpstr>
      <vt:lpstr>Wingdings 2</vt:lpstr>
      <vt:lpstr>Citável</vt:lpstr>
      <vt:lpstr>PEF3111 – aula 5</vt:lpstr>
      <vt:lpstr>Programação das aulas</vt:lpstr>
      <vt:lpstr>Exercício semanal de aquecimento cognitivo</vt:lpstr>
      <vt:lpstr>Apresentação do PowerPoint</vt:lpstr>
      <vt:lpstr>Passo 7: especificar o produto (alto nível)</vt:lpstr>
      <vt:lpstr>Neste passo você irá:</vt:lpstr>
      <vt:lpstr>A definição de uma especificação de alto nível (isto é, sem detalhes) do produto garante que todos têm a mesma percepção do que ele seja e que o produto esteja focado no cliente alvo.</vt:lpstr>
      <vt:lpstr>O que se deve fazer antes:</vt:lpstr>
      <vt:lpstr>O que é uma especificação de alto nível do produto?</vt:lpstr>
      <vt:lpstr>Sugestão: criar uma história de uso</vt:lpstr>
      <vt:lpstr>Exemplo:</vt:lpstr>
      <vt:lpstr>O que é uma descrição em alto nível?</vt:lpstr>
      <vt:lpstr>Ao mostrar a especificação para o cliente...</vt:lpstr>
      <vt:lpstr>Com o desenho pronto, faça uma brochura</vt:lpstr>
      <vt:lpstr>Apresentação do PowerPoint</vt:lpstr>
      <vt:lpstr>Exemplo: brochura de uma turbina eólica</vt:lpstr>
      <vt:lpstr>Exemplo de brochura: fora</vt:lpstr>
      <vt:lpstr>Exemplo de brochura: dentro</vt:lpstr>
      <vt:lpstr>Passo 8: quantificar a proposta de valor</vt:lpstr>
      <vt:lpstr>Este passo envolve:</vt:lpstr>
      <vt:lpstr>A proposta de valor quantificada fornece uma compreensão concreta sobre os benefícios mensuráveis do seu produto</vt:lpstr>
      <vt:lpstr>Três tipos de benefício:</vt:lpstr>
      <vt:lpstr>Nem sempre é possível medir....</vt:lpstr>
      <vt:lpstr>Biosensor bovino</vt:lpstr>
      <vt:lpstr>Passo 9: identifique 10 clientes em potencial</vt:lpstr>
      <vt:lpstr>Passo 10: identifique o seu núcleo</vt:lpstr>
      <vt:lpstr>Exercício em equipe para a aula 6 (18 setembro)</vt:lpstr>
      <vt:lpstr>Fim da aula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PEF3111 – aula 5</dc:title>
  <dc:creator>Jose Siqueira</dc:creator>
  <cp:lastModifiedBy>Jose Siqueira</cp:lastModifiedBy>
  <cp:revision>1</cp:revision>
  <dcterms:created xsi:type="dcterms:W3CDTF">2018-09-10T13:06:59Z</dcterms:created>
  <dcterms:modified xsi:type="dcterms:W3CDTF">2018-09-11T17:48:05Z</dcterms:modified>
</cp:coreProperties>
</file>