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notesMasterIdLst>
    <p:notesMasterId r:id="rId19"/>
  </p:notesMasterIdLst>
  <p:handoutMasterIdLst>
    <p:handoutMasterId r:id="rId20"/>
  </p:handoutMasterIdLst>
  <p:sldIdLst>
    <p:sldId id="256" r:id="rId2"/>
    <p:sldId id="784" r:id="rId3"/>
    <p:sldId id="788" r:id="rId4"/>
    <p:sldId id="787" r:id="rId5"/>
    <p:sldId id="619" r:id="rId6"/>
    <p:sldId id="789" r:id="rId7"/>
    <p:sldId id="790" r:id="rId8"/>
    <p:sldId id="612" r:id="rId9"/>
    <p:sldId id="646" r:id="rId10"/>
    <p:sldId id="614" r:id="rId11"/>
    <p:sldId id="783" r:id="rId12"/>
    <p:sldId id="615" r:id="rId13"/>
    <p:sldId id="616" r:id="rId14"/>
    <p:sldId id="617" r:id="rId15"/>
    <p:sldId id="624" r:id="rId16"/>
    <p:sldId id="647" r:id="rId17"/>
    <p:sldId id="30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3AFBBE-8E1B-4654-B9C0-C2E64AC5ECD1}" v="1" dt="2024-02-28T23:53:15.885"/>
  </p1510:revLst>
</p1510:revInfo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go Mauricio Riaño Pachón" userId="3b77a96813978dae" providerId="Windows Live" clId="Web-{432FA352-E390-4106-BBD7-1FACC508E7A1}"/>
    <pc:docChg chg="modSld">
      <pc:chgData name="Diego Mauricio Riaño Pachón" userId="3b77a96813978dae" providerId="Windows Live" clId="Web-{432FA352-E390-4106-BBD7-1FACC508E7A1}" dt="2023-03-13T15:55:55.563" v="592" actId="20577"/>
      <pc:docMkLst>
        <pc:docMk/>
      </pc:docMkLst>
      <pc:sldChg chg="addSp delSp modSp">
        <pc:chgData name="Diego Mauricio Riaño Pachón" userId="3b77a96813978dae" providerId="Windows Live" clId="Web-{432FA352-E390-4106-BBD7-1FACC508E7A1}" dt="2023-03-13T15:55:39.265" v="589" actId="1076"/>
        <pc:sldMkLst>
          <pc:docMk/>
          <pc:sldMk cId="2935784261" sldId="306"/>
        </pc:sldMkLst>
        <pc:spChg chg="add mod">
          <ac:chgData name="Diego Mauricio Riaño Pachón" userId="3b77a96813978dae" providerId="Windows Live" clId="Web-{432FA352-E390-4106-BBD7-1FACC508E7A1}" dt="2023-03-13T15:55:39.265" v="589" actId="1076"/>
          <ac:spMkLst>
            <pc:docMk/>
            <pc:sldMk cId="2935784261" sldId="306"/>
            <ac:spMk id="2" creationId="{9CED0485-4AA9-D397-DD99-554C93BD6048}"/>
          </ac:spMkLst>
        </pc:spChg>
        <pc:spChg chg="del">
          <ac:chgData name="Diego Mauricio Riaño Pachón" userId="3b77a96813978dae" providerId="Windows Live" clId="Web-{432FA352-E390-4106-BBD7-1FACC508E7A1}" dt="2023-03-13T15:54:52.138" v="564"/>
          <ac:spMkLst>
            <pc:docMk/>
            <pc:sldMk cId="2935784261" sldId="306"/>
            <ac:spMk id="18" creationId="{00000000-0000-0000-0000-000000000000}"/>
          </ac:spMkLst>
        </pc:spChg>
        <pc:picChg chg="mod">
          <ac:chgData name="Diego Mauricio Riaño Pachón" userId="3b77a96813978dae" providerId="Windows Live" clId="Web-{432FA352-E390-4106-BBD7-1FACC508E7A1}" dt="2023-03-13T15:54:55.232" v="565" actId="1076"/>
          <ac:picMkLst>
            <pc:docMk/>
            <pc:sldMk cId="2935784261" sldId="306"/>
            <ac:picMk id="20" creationId="{00000000-0000-0000-0000-000000000000}"/>
          </ac:picMkLst>
        </pc:picChg>
      </pc:sldChg>
      <pc:sldChg chg="modSp">
        <pc:chgData name="Diego Mauricio Riaño Pachón" userId="3b77a96813978dae" providerId="Windows Live" clId="Web-{432FA352-E390-4106-BBD7-1FACC508E7A1}" dt="2023-03-13T15:53:16.103" v="507" actId="20577"/>
        <pc:sldMkLst>
          <pc:docMk/>
          <pc:sldMk cId="1780953693" sldId="615"/>
        </pc:sldMkLst>
        <pc:spChg chg="mod">
          <ac:chgData name="Diego Mauricio Riaño Pachón" userId="3b77a96813978dae" providerId="Windows Live" clId="Web-{432FA352-E390-4106-BBD7-1FACC508E7A1}" dt="2023-03-13T15:53:16.103" v="507" actId="20577"/>
          <ac:spMkLst>
            <pc:docMk/>
            <pc:sldMk cId="1780953693" sldId="615"/>
            <ac:spMk id="3" creationId="{6738BB84-9E88-4729-9512-49BB76B84E73}"/>
          </ac:spMkLst>
        </pc:spChg>
      </pc:sldChg>
      <pc:sldChg chg="modSp">
        <pc:chgData name="Diego Mauricio Riaño Pachón" userId="3b77a96813978dae" providerId="Windows Live" clId="Web-{432FA352-E390-4106-BBD7-1FACC508E7A1}" dt="2023-03-13T15:54:31.591" v="563" actId="20577"/>
        <pc:sldMkLst>
          <pc:docMk/>
          <pc:sldMk cId="3672838970" sldId="616"/>
        </pc:sldMkLst>
        <pc:spChg chg="mod">
          <ac:chgData name="Diego Mauricio Riaño Pachón" userId="3b77a96813978dae" providerId="Windows Live" clId="Web-{432FA352-E390-4106-BBD7-1FACC508E7A1}" dt="2023-03-13T15:54:31.591" v="563" actId="20577"/>
          <ac:spMkLst>
            <pc:docMk/>
            <pc:sldMk cId="3672838970" sldId="616"/>
            <ac:spMk id="3" creationId="{6738BB84-9E88-4729-9512-49BB76B84E73}"/>
          </ac:spMkLst>
        </pc:spChg>
      </pc:sldChg>
      <pc:sldChg chg="modSp">
        <pc:chgData name="Diego Mauricio Riaño Pachón" userId="3b77a96813978dae" providerId="Windows Live" clId="Web-{432FA352-E390-4106-BBD7-1FACC508E7A1}" dt="2023-03-13T15:39:38.839" v="51" actId="20577"/>
        <pc:sldMkLst>
          <pc:docMk/>
          <pc:sldMk cId="2671818816" sldId="619"/>
        </pc:sldMkLst>
        <pc:spChg chg="mod">
          <ac:chgData name="Diego Mauricio Riaño Pachón" userId="3b77a96813978dae" providerId="Windows Live" clId="Web-{432FA352-E390-4106-BBD7-1FACC508E7A1}" dt="2023-03-13T15:39:38.839" v="51" actId="20577"/>
          <ac:spMkLst>
            <pc:docMk/>
            <pc:sldMk cId="2671818816" sldId="619"/>
            <ac:spMk id="3" creationId="{A885BD6F-C2BC-46E1-B080-49A7263B4EC5}"/>
          </ac:spMkLst>
        </pc:spChg>
      </pc:sldChg>
      <pc:sldChg chg="addSp delSp modSp addAnim delAnim modAnim">
        <pc:chgData name="Diego Mauricio Riaño Pachón" userId="3b77a96813978dae" providerId="Windows Live" clId="Web-{432FA352-E390-4106-BBD7-1FACC508E7A1}" dt="2023-03-13T15:49:38.376" v="479" actId="1076"/>
        <pc:sldMkLst>
          <pc:docMk/>
          <pc:sldMk cId="1067747874" sldId="783"/>
        </pc:sldMkLst>
        <pc:spChg chg="add mod">
          <ac:chgData name="Diego Mauricio Riaño Pachón" userId="3b77a96813978dae" providerId="Windows Live" clId="Web-{432FA352-E390-4106-BBD7-1FACC508E7A1}" dt="2023-03-13T15:49:38.376" v="479" actId="1076"/>
          <ac:spMkLst>
            <pc:docMk/>
            <pc:sldMk cId="1067747874" sldId="783"/>
            <ac:spMk id="6" creationId="{4E5ACE36-4F11-5769-C706-56B2E4B90043}"/>
          </ac:spMkLst>
        </pc:spChg>
        <pc:spChg chg="del">
          <ac:chgData name="Diego Mauricio Riaño Pachón" userId="3b77a96813978dae" providerId="Windows Live" clId="Web-{432FA352-E390-4106-BBD7-1FACC508E7A1}" dt="2023-03-13T15:41:37.734" v="52"/>
          <ac:spMkLst>
            <pc:docMk/>
            <pc:sldMk cId="1067747874" sldId="783"/>
            <ac:spMk id="9" creationId="{C1D2EACC-1CC9-4417-9FE7-D7B4EC7A5E9D}"/>
          </ac:spMkLst>
        </pc:spChg>
        <pc:spChg chg="mod ord">
          <ac:chgData name="Diego Mauricio Riaño Pachón" userId="3b77a96813978dae" providerId="Windows Live" clId="Web-{432FA352-E390-4106-BBD7-1FACC508E7A1}" dt="2023-03-13T15:48:41.734" v="469" actId="1076"/>
          <ac:spMkLst>
            <pc:docMk/>
            <pc:sldMk cId="1067747874" sldId="783"/>
            <ac:spMk id="10" creationId="{3095C9D7-4F01-48AD-A8DF-15F7FEF22EF1}"/>
          </ac:spMkLst>
        </pc:spChg>
        <pc:spChg chg="del mod">
          <ac:chgData name="Diego Mauricio Riaño Pachón" userId="3b77a96813978dae" providerId="Windows Live" clId="Web-{432FA352-E390-4106-BBD7-1FACC508E7A1}" dt="2023-03-13T15:49:18.548" v="474"/>
          <ac:spMkLst>
            <pc:docMk/>
            <pc:sldMk cId="1067747874" sldId="783"/>
            <ac:spMk id="11" creationId="{DFDFABEB-BF75-4E78-9B41-BC422729EF35}"/>
          </ac:spMkLst>
        </pc:spChg>
        <pc:spChg chg="add mod">
          <ac:chgData name="Diego Mauricio Riaño Pachón" userId="3b77a96813978dae" providerId="Windows Live" clId="Web-{432FA352-E390-4106-BBD7-1FACC508E7A1}" dt="2023-03-13T15:49:26.329" v="476" actId="1076"/>
          <ac:spMkLst>
            <pc:docMk/>
            <pc:sldMk cId="1067747874" sldId="783"/>
            <ac:spMk id="12" creationId="{7C315176-F8F8-7562-2AE6-9F71B7651F07}"/>
          </ac:spMkLst>
        </pc:spChg>
        <pc:spChg chg="mod ord">
          <ac:chgData name="Diego Mauricio Riaño Pachón" userId="3b77a96813978dae" providerId="Windows Live" clId="Web-{432FA352-E390-4106-BBD7-1FACC508E7A1}" dt="2023-03-13T15:48:52.015" v="472" actId="1076"/>
          <ac:spMkLst>
            <pc:docMk/>
            <pc:sldMk cId="1067747874" sldId="783"/>
            <ac:spMk id="13" creationId="{96DDEE92-024C-4EEC-8943-227B2AB96882}"/>
          </ac:spMkLst>
        </pc:spChg>
        <pc:spChg chg="add mod">
          <ac:chgData name="Diego Mauricio Riaño Pachón" userId="3b77a96813978dae" providerId="Windows Live" clId="Web-{432FA352-E390-4106-BBD7-1FACC508E7A1}" dt="2023-03-13T15:49:30.486" v="478" actId="1076"/>
          <ac:spMkLst>
            <pc:docMk/>
            <pc:sldMk cId="1067747874" sldId="783"/>
            <ac:spMk id="15" creationId="{31AA1C33-C69E-478C-9554-0BA85FC2F334}"/>
          </ac:spMkLst>
        </pc:spChg>
        <pc:graphicFrameChg chg="add mod modGraphic">
          <ac:chgData name="Diego Mauricio Riaño Pachón" userId="3b77a96813978dae" providerId="Windows Live" clId="Web-{432FA352-E390-4106-BBD7-1FACC508E7A1}" dt="2023-03-13T15:46:20.557" v="451"/>
          <ac:graphicFrameMkLst>
            <pc:docMk/>
            <pc:sldMk cId="1067747874" sldId="783"/>
            <ac:graphicFrameMk id="3" creationId="{D25EE96A-E958-152B-D87D-22EC746F1D06}"/>
          </ac:graphicFrameMkLst>
        </pc:graphicFrameChg>
        <pc:graphicFrameChg chg="del mod modGraphic">
          <ac:chgData name="Diego Mauricio Riaño Pachón" userId="3b77a96813978dae" providerId="Windows Live" clId="Web-{432FA352-E390-4106-BBD7-1FACC508E7A1}" dt="2023-03-13T15:45:08.288" v="400"/>
          <ac:graphicFrameMkLst>
            <pc:docMk/>
            <pc:sldMk cId="1067747874" sldId="783"/>
            <ac:graphicFrameMk id="5" creationId="{149219D4-8030-4FF2-85BA-7121542A53D8}"/>
          </ac:graphicFrameMkLst>
        </pc:graphicFrameChg>
      </pc:sldChg>
      <pc:sldChg chg="modSp">
        <pc:chgData name="Diego Mauricio Riaño Pachón" userId="3b77a96813978dae" providerId="Windows Live" clId="Web-{432FA352-E390-4106-BBD7-1FACC508E7A1}" dt="2023-03-13T15:55:55.563" v="592" actId="20577"/>
        <pc:sldMkLst>
          <pc:docMk/>
          <pc:sldMk cId="3749373671" sldId="784"/>
        </pc:sldMkLst>
        <pc:spChg chg="mod">
          <ac:chgData name="Diego Mauricio Riaño Pachón" userId="3b77a96813978dae" providerId="Windows Live" clId="Web-{432FA352-E390-4106-BBD7-1FACC508E7A1}" dt="2023-03-13T15:55:55.563" v="592" actId="20577"/>
          <ac:spMkLst>
            <pc:docMk/>
            <pc:sldMk cId="3749373671" sldId="784"/>
            <ac:spMk id="3" creationId="{16BB909C-4F66-4AB4-B477-A80E0CD8134C}"/>
          </ac:spMkLst>
        </pc:spChg>
      </pc:sldChg>
    </pc:docChg>
  </pc:docChgLst>
  <pc:docChgLst>
    <pc:chgData name="Diego Mauricio Riaño Pachón" userId="3b77a96813978dae" providerId="LiveId" clId="{0FF31539-0A37-46F6-877A-5711B57A7F0C}"/>
    <pc:docChg chg="undo custSel addSld modSld modMainMaster">
      <pc:chgData name="Diego Mauricio Riaño Pachón" userId="3b77a96813978dae" providerId="LiveId" clId="{0FF31539-0A37-46F6-877A-5711B57A7F0C}" dt="2021-04-22T17:04:18.451" v="792" actId="403"/>
      <pc:docMkLst>
        <pc:docMk/>
      </pc:docMkLst>
      <pc:sldChg chg="modSp">
        <pc:chgData name="Diego Mauricio Riaño Pachón" userId="3b77a96813978dae" providerId="LiveId" clId="{0FF31539-0A37-46F6-877A-5711B57A7F0C}" dt="2021-04-07T13:51:39.019" v="392" actId="20577"/>
        <pc:sldMkLst>
          <pc:docMk/>
          <pc:sldMk cId="668544898" sldId="614"/>
        </pc:sldMkLst>
        <pc:spChg chg="mod">
          <ac:chgData name="Diego Mauricio Riaño Pachón" userId="3b77a96813978dae" providerId="LiveId" clId="{0FF31539-0A37-46F6-877A-5711B57A7F0C}" dt="2021-04-07T13:51:39.019" v="392" actId="20577"/>
          <ac:spMkLst>
            <pc:docMk/>
            <pc:sldMk cId="668544898" sldId="614"/>
            <ac:spMk id="3" creationId="{6738BB84-9E88-4729-9512-49BB76B84E73}"/>
          </ac:spMkLst>
        </pc:spChg>
      </pc:sldChg>
      <pc:sldChg chg="modSp">
        <pc:chgData name="Diego Mauricio Riaño Pachón" userId="3b77a96813978dae" providerId="LiveId" clId="{0FF31539-0A37-46F6-877A-5711B57A7F0C}" dt="2021-04-07T14:21:19.840" v="667" actId="20577"/>
        <pc:sldMkLst>
          <pc:docMk/>
          <pc:sldMk cId="1780953693" sldId="615"/>
        </pc:sldMkLst>
        <pc:spChg chg="mod">
          <ac:chgData name="Diego Mauricio Riaño Pachón" userId="3b77a96813978dae" providerId="LiveId" clId="{0FF31539-0A37-46F6-877A-5711B57A7F0C}" dt="2021-04-07T14:21:19.840" v="667" actId="20577"/>
          <ac:spMkLst>
            <pc:docMk/>
            <pc:sldMk cId="1780953693" sldId="615"/>
            <ac:spMk id="3" creationId="{6738BB84-9E88-4729-9512-49BB76B84E73}"/>
          </ac:spMkLst>
        </pc:spChg>
      </pc:sldChg>
      <pc:sldChg chg="modSp mod">
        <pc:chgData name="Diego Mauricio Riaño Pachón" userId="3b77a96813978dae" providerId="LiveId" clId="{0FF31539-0A37-46F6-877A-5711B57A7F0C}" dt="2021-04-15T03:54:30.515" v="762" actId="20577"/>
        <pc:sldMkLst>
          <pc:docMk/>
          <pc:sldMk cId="3672838970" sldId="616"/>
        </pc:sldMkLst>
        <pc:spChg chg="mod">
          <ac:chgData name="Diego Mauricio Riaño Pachón" userId="3b77a96813978dae" providerId="LiveId" clId="{0FF31539-0A37-46F6-877A-5711B57A7F0C}" dt="2021-04-15T03:54:30.515" v="762" actId="20577"/>
          <ac:spMkLst>
            <pc:docMk/>
            <pc:sldMk cId="3672838970" sldId="616"/>
            <ac:spMk id="3" creationId="{6738BB84-9E88-4729-9512-49BB76B84E73}"/>
          </ac:spMkLst>
        </pc:spChg>
      </pc:sldChg>
      <pc:sldChg chg="modSp mod">
        <pc:chgData name="Diego Mauricio Riaño Pachón" userId="3b77a96813978dae" providerId="LiveId" clId="{0FF31539-0A37-46F6-877A-5711B57A7F0C}" dt="2021-04-15T19:13:26.513" v="770" actId="20577"/>
        <pc:sldMkLst>
          <pc:docMk/>
          <pc:sldMk cId="2516555047" sldId="622"/>
        </pc:sldMkLst>
        <pc:spChg chg="mod">
          <ac:chgData name="Diego Mauricio Riaño Pachón" userId="3b77a96813978dae" providerId="LiveId" clId="{0FF31539-0A37-46F6-877A-5711B57A7F0C}" dt="2021-04-15T19:13:26.513" v="770" actId="20577"/>
          <ac:spMkLst>
            <pc:docMk/>
            <pc:sldMk cId="2516555047" sldId="622"/>
            <ac:spMk id="3" creationId="{2735F5DB-2276-4640-B36D-2451EC0BFBDE}"/>
          </ac:spMkLst>
        </pc:spChg>
      </pc:sldChg>
      <pc:sldChg chg="addSp modSp mod">
        <pc:chgData name="Diego Mauricio Riaño Pachón" userId="3b77a96813978dae" providerId="LiveId" clId="{0FF31539-0A37-46F6-877A-5711B57A7F0C}" dt="2021-04-15T03:51:06.899" v="760" actId="20577"/>
        <pc:sldMkLst>
          <pc:docMk/>
          <pc:sldMk cId="1303240311" sldId="646"/>
        </pc:sldMkLst>
        <pc:spChg chg="mod">
          <ac:chgData name="Diego Mauricio Riaño Pachón" userId="3b77a96813978dae" providerId="LiveId" clId="{0FF31539-0A37-46F6-877A-5711B57A7F0C}" dt="2021-04-07T13:46:54.987" v="8" actId="6549"/>
          <ac:spMkLst>
            <pc:docMk/>
            <pc:sldMk cId="1303240311" sldId="646"/>
            <ac:spMk id="3" creationId="{6738BB84-9E88-4729-9512-49BB76B84E73}"/>
          </ac:spMkLst>
        </pc:spChg>
        <pc:spChg chg="add mod">
          <ac:chgData name="Diego Mauricio Riaño Pachón" userId="3b77a96813978dae" providerId="LiveId" clId="{0FF31539-0A37-46F6-877A-5711B57A7F0C}" dt="2021-04-15T03:51:06.899" v="760" actId="20577"/>
          <ac:spMkLst>
            <pc:docMk/>
            <pc:sldMk cId="1303240311" sldId="646"/>
            <ac:spMk id="5" creationId="{488E981A-CC4F-440A-878B-E623932C3BEA}"/>
          </ac:spMkLst>
        </pc:spChg>
        <pc:spChg chg="mod">
          <ac:chgData name="Diego Mauricio Riaño Pachón" userId="3b77a96813978dae" providerId="LiveId" clId="{0FF31539-0A37-46F6-877A-5711B57A7F0C}" dt="2021-04-15T03:50:15.085" v="758" actId="1076"/>
          <ac:spMkLst>
            <pc:docMk/>
            <pc:sldMk cId="1303240311" sldId="646"/>
            <ac:spMk id="23" creationId="{19947FD4-D955-4CA2-9876-7EB4C642261A}"/>
          </ac:spMkLst>
        </pc:spChg>
      </pc:sldChg>
      <pc:sldChg chg="modSp mod">
        <pc:chgData name="Diego Mauricio Riaño Pachón" userId="3b77a96813978dae" providerId="LiveId" clId="{0FF31539-0A37-46F6-877A-5711B57A7F0C}" dt="2021-04-07T15:12:20.438" v="691" actId="404"/>
        <pc:sldMkLst>
          <pc:docMk/>
          <pc:sldMk cId="780164402" sldId="647"/>
        </pc:sldMkLst>
        <pc:spChg chg="mod">
          <ac:chgData name="Diego Mauricio Riaño Pachón" userId="3b77a96813978dae" providerId="LiveId" clId="{0FF31539-0A37-46F6-877A-5711B57A7F0C}" dt="2021-04-07T15:12:20.438" v="691" actId="404"/>
          <ac:spMkLst>
            <pc:docMk/>
            <pc:sldMk cId="780164402" sldId="647"/>
            <ac:spMk id="7" creationId="{294CBC0D-7F4A-2E40-B77F-2E103105BB50}"/>
          </ac:spMkLst>
        </pc:spChg>
      </pc:sldChg>
      <pc:sldChg chg="addSp delSp modSp mod">
        <pc:chgData name="Diego Mauricio Riaño Pachón" userId="3b77a96813978dae" providerId="LiveId" clId="{0FF31539-0A37-46F6-877A-5711B57A7F0C}" dt="2021-04-07T15:15:45.228" v="743" actId="20577"/>
        <pc:sldMkLst>
          <pc:docMk/>
          <pc:sldMk cId="3016461383" sldId="668"/>
        </pc:sldMkLst>
        <pc:spChg chg="mod">
          <ac:chgData name="Diego Mauricio Riaño Pachón" userId="3b77a96813978dae" providerId="LiveId" clId="{0FF31539-0A37-46F6-877A-5711B57A7F0C}" dt="2021-04-07T15:15:24.435" v="740" actId="20577"/>
          <ac:spMkLst>
            <pc:docMk/>
            <pc:sldMk cId="3016461383" sldId="668"/>
            <ac:spMk id="3" creationId="{00000000-0000-0000-0000-000000000000}"/>
          </ac:spMkLst>
        </pc:spChg>
        <pc:spChg chg="mod">
          <ac:chgData name="Diego Mauricio Riaño Pachón" userId="3b77a96813978dae" providerId="LiveId" clId="{0FF31539-0A37-46F6-877A-5711B57A7F0C}" dt="2021-04-07T15:15:45.228" v="743" actId="20577"/>
          <ac:spMkLst>
            <pc:docMk/>
            <pc:sldMk cId="3016461383" sldId="668"/>
            <ac:spMk id="5" creationId="{00000000-0000-0000-0000-000000000000}"/>
          </ac:spMkLst>
        </pc:spChg>
        <pc:spChg chg="add del">
          <ac:chgData name="Diego Mauricio Riaño Pachón" userId="3b77a96813978dae" providerId="LiveId" clId="{0FF31539-0A37-46F6-877A-5711B57A7F0C}" dt="2021-04-07T15:14:34.244" v="705"/>
          <ac:spMkLst>
            <pc:docMk/>
            <pc:sldMk cId="3016461383" sldId="668"/>
            <ac:spMk id="6" creationId="{D98C20C9-4A72-4F6E-9C1C-095D7BBD9863}"/>
          </ac:spMkLst>
        </pc:spChg>
        <pc:spChg chg="add del">
          <ac:chgData name="Diego Mauricio Riaño Pachón" userId="3b77a96813978dae" providerId="LiveId" clId="{0FF31539-0A37-46F6-877A-5711B57A7F0C}" dt="2021-04-07T15:14:37.190" v="707"/>
          <ac:spMkLst>
            <pc:docMk/>
            <pc:sldMk cId="3016461383" sldId="668"/>
            <ac:spMk id="7" creationId="{BE6C1140-CB37-40DF-84BB-4B598F40E8B8}"/>
          </ac:spMkLst>
        </pc:spChg>
        <pc:spChg chg="add del">
          <ac:chgData name="Diego Mauricio Riaño Pachón" userId="3b77a96813978dae" providerId="LiveId" clId="{0FF31539-0A37-46F6-877A-5711B57A7F0C}" dt="2021-04-07T15:14:45.591" v="710"/>
          <ac:spMkLst>
            <pc:docMk/>
            <pc:sldMk cId="3016461383" sldId="668"/>
            <ac:spMk id="8" creationId="{ADBDF89C-5944-41E6-AFD2-1FDE193F569F}"/>
          </ac:spMkLst>
        </pc:spChg>
      </pc:sldChg>
      <pc:sldChg chg="addSp delSp modSp add mod delAnim modAnim">
        <pc:chgData name="Diego Mauricio Riaño Pachón" userId="3b77a96813978dae" providerId="LiveId" clId="{0FF31539-0A37-46F6-877A-5711B57A7F0C}" dt="2021-04-07T14:04:02.425" v="640"/>
        <pc:sldMkLst>
          <pc:docMk/>
          <pc:sldMk cId="1067747874" sldId="783"/>
        </pc:sldMkLst>
        <pc:spChg chg="mod">
          <ac:chgData name="Diego Mauricio Riaño Pachón" userId="3b77a96813978dae" providerId="LiveId" clId="{0FF31539-0A37-46F6-877A-5711B57A7F0C}" dt="2021-04-07T13:52:08.298" v="409" actId="20577"/>
          <ac:spMkLst>
            <pc:docMk/>
            <pc:sldMk cId="1067747874" sldId="783"/>
            <ac:spMk id="2" creationId="{00000000-0000-0000-0000-000000000000}"/>
          </ac:spMkLst>
        </pc:spChg>
        <pc:spChg chg="del mod">
          <ac:chgData name="Diego Mauricio Riaño Pachón" userId="3b77a96813978dae" providerId="LiveId" clId="{0FF31539-0A37-46F6-877A-5711B57A7F0C}" dt="2021-04-07T13:52:42.730" v="421" actId="478"/>
          <ac:spMkLst>
            <pc:docMk/>
            <pc:sldMk cId="1067747874" sldId="783"/>
            <ac:spMk id="3" creationId="{6738BB84-9E88-4729-9512-49BB76B84E73}"/>
          </ac:spMkLst>
        </pc:spChg>
        <pc:spChg chg="add mod">
          <ac:chgData name="Diego Mauricio Riaño Pachón" userId="3b77a96813978dae" providerId="LiveId" clId="{0FF31539-0A37-46F6-877A-5711B57A7F0C}" dt="2021-04-07T13:58:55.106" v="426" actId="14100"/>
          <ac:spMkLst>
            <pc:docMk/>
            <pc:sldMk cId="1067747874" sldId="783"/>
            <ac:spMk id="7" creationId="{D749DC3A-A22D-46AF-A29A-0A7A0F52429A}"/>
          </ac:spMkLst>
        </pc:spChg>
        <pc:spChg chg="add del mod">
          <ac:chgData name="Diego Mauricio Riaño Pachón" userId="3b77a96813978dae" providerId="LiveId" clId="{0FF31539-0A37-46F6-877A-5711B57A7F0C}" dt="2021-04-07T14:01:00.307" v="467" actId="21"/>
          <ac:spMkLst>
            <pc:docMk/>
            <pc:sldMk cId="1067747874" sldId="783"/>
            <ac:spMk id="8" creationId="{3A936CEE-425C-491B-8743-362E973F6E0A}"/>
          </ac:spMkLst>
        </pc:spChg>
        <pc:spChg chg="add del mod">
          <ac:chgData name="Diego Mauricio Riaño Pachón" userId="3b77a96813978dae" providerId="LiveId" clId="{0FF31539-0A37-46F6-877A-5711B57A7F0C}" dt="2021-04-07T14:03:44.257" v="639" actId="1076"/>
          <ac:spMkLst>
            <pc:docMk/>
            <pc:sldMk cId="1067747874" sldId="783"/>
            <ac:spMk id="9" creationId="{C1D2EACC-1CC9-4417-9FE7-D7B4EC7A5E9D}"/>
          </ac:spMkLst>
        </pc:spChg>
        <pc:spChg chg="add mod">
          <ac:chgData name="Diego Mauricio Riaño Pachón" userId="3b77a96813978dae" providerId="LiveId" clId="{0FF31539-0A37-46F6-877A-5711B57A7F0C}" dt="2021-04-07T14:02:43.841" v="627" actId="2085"/>
          <ac:spMkLst>
            <pc:docMk/>
            <pc:sldMk cId="1067747874" sldId="783"/>
            <ac:spMk id="10" creationId="{3095C9D7-4F01-48AD-A8DF-15F7FEF22EF1}"/>
          </ac:spMkLst>
        </pc:spChg>
        <pc:spChg chg="add mod">
          <ac:chgData name="Diego Mauricio Riaño Pachón" userId="3b77a96813978dae" providerId="LiveId" clId="{0FF31539-0A37-46F6-877A-5711B57A7F0C}" dt="2021-04-07T14:03:26.145" v="631" actId="1076"/>
          <ac:spMkLst>
            <pc:docMk/>
            <pc:sldMk cId="1067747874" sldId="783"/>
            <ac:spMk id="11" creationId="{DFDFABEB-BF75-4E78-9B41-BC422729EF35}"/>
          </ac:spMkLst>
        </pc:spChg>
        <pc:spChg chg="add del mod">
          <ac:chgData name="Diego Mauricio Riaño Pachón" userId="3b77a96813978dae" providerId="LiveId" clId="{0FF31539-0A37-46F6-877A-5711B57A7F0C}" dt="2021-04-07T14:03:30.755" v="634"/>
          <ac:spMkLst>
            <pc:docMk/>
            <pc:sldMk cId="1067747874" sldId="783"/>
            <ac:spMk id="12" creationId="{7335AEAA-F532-44B5-A708-22B763998282}"/>
          </ac:spMkLst>
        </pc:spChg>
        <pc:spChg chg="add mod">
          <ac:chgData name="Diego Mauricio Riaño Pachón" userId="3b77a96813978dae" providerId="LiveId" clId="{0FF31539-0A37-46F6-877A-5711B57A7F0C}" dt="2021-04-07T14:03:41.288" v="638" actId="1076"/>
          <ac:spMkLst>
            <pc:docMk/>
            <pc:sldMk cId="1067747874" sldId="783"/>
            <ac:spMk id="13" creationId="{96DDEE92-024C-4EEC-8943-227B2AB96882}"/>
          </ac:spMkLst>
        </pc:spChg>
        <pc:graphicFrameChg chg="add mod modGraphic">
          <ac:chgData name="Diego Mauricio Riaño Pachón" userId="3b77a96813978dae" providerId="LiveId" clId="{0FF31539-0A37-46F6-877A-5711B57A7F0C}" dt="2021-04-07T14:01:53.381" v="500" actId="20577"/>
          <ac:graphicFrameMkLst>
            <pc:docMk/>
            <pc:sldMk cId="1067747874" sldId="783"/>
            <ac:graphicFrameMk id="5" creationId="{149219D4-8030-4FF2-85BA-7121542A53D8}"/>
          </ac:graphicFrameMkLst>
        </pc:graphicFrameChg>
      </pc:sldChg>
      <pc:sldChg chg="modSp new mod">
        <pc:chgData name="Diego Mauricio Riaño Pachón" userId="3b77a96813978dae" providerId="LiveId" clId="{0FF31539-0A37-46F6-877A-5711B57A7F0C}" dt="2021-04-22T17:04:18.451" v="792" actId="403"/>
        <pc:sldMkLst>
          <pc:docMk/>
          <pc:sldMk cId="3749373671" sldId="784"/>
        </pc:sldMkLst>
        <pc:spChg chg="mod">
          <ac:chgData name="Diego Mauricio Riaño Pachón" userId="3b77a96813978dae" providerId="LiveId" clId="{0FF31539-0A37-46F6-877A-5711B57A7F0C}" dt="2021-04-22T17:04:18.451" v="792" actId="403"/>
          <ac:spMkLst>
            <pc:docMk/>
            <pc:sldMk cId="3749373671" sldId="784"/>
            <ac:spMk id="3" creationId="{16BB909C-4F66-4AB4-B477-A80E0CD8134C}"/>
          </ac:spMkLst>
        </pc:spChg>
      </pc:sldChg>
      <pc:sldMasterChg chg="modSp mod">
        <pc:chgData name="Diego Mauricio Riaño Pachón" userId="3b77a96813978dae" providerId="LiveId" clId="{0FF31539-0A37-46F6-877A-5711B57A7F0C}" dt="2021-04-07T13:46:00.384" v="0"/>
        <pc:sldMasterMkLst>
          <pc:docMk/>
          <pc:sldMasterMk cId="0" sldId="2147483761"/>
        </pc:sldMasterMkLst>
        <pc:spChg chg="mod">
          <ac:chgData name="Diego Mauricio Riaño Pachón" userId="3b77a96813978dae" providerId="LiveId" clId="{0FF31539-0A37-46F6-877A-5711B57A7F0C}" dt="2021-04-07T13:46:00.384" v="0"/>
          <ac:spMkLst>
            <pc:docMk/>
            <pc:sldMasterMk cId="0" sldId="2147483761"/>
            <ac:spMk id="10" creationId="{00000000-0000-0000-0000-000000000000}"/>
          </ac:spMkLst>
        </pc:spChg>
      </pc:sldMasterChg>
    </pc:docChg>
  </pc:docChgLst>
  <pc:docChgLst>
    <pc:chgData name="Diego Mauricio Riaño Pachón" userId="3b77a96813978dae" providerId="LiveId" clId="{C7E50573-E386-4807-A70E-EBB974DA37E2}"/>
    <pc:docChg chg="undo custSel addSld modSld">
      <pc:chgData name="Diego Mauricio Riaño Pachón" userId="3b77a96813978dae" providerId="LiveId" clId="{C7E50573-E386-4807-A70E-EBB974DA37E2}" dt="2020-03-03T11:12:50.747" v="1273" actId="20577"/>
      <pc:docMkLst>
        <pc:docMk/>
      </pc:docMkLst>
      <pc:sldChg chg="addSp delSp modSp">
        <pc:chgData name="Diego Mauricio Riaño Pachón" userId="3b77a96813978dae" providerId="LiveId" clId="{C7E50573-E386-4807-A70E-EBB974DA37E2}" dt="2020-02-27T16:55:17.348" v="1266" actId="1076"/>
        <pc:sldMkLst>
          <pc:docMk/>
          <pc:sldMk cId="2207052871" sldId="612"/>
        </pc:sldMkLst>
        <pc:spChg chg="add del mod">
          <ac:chgData name="Diego Mauricio Riaño Pachón" userId="3b77a96813978dae" providerId="LiveId" clId="{C7E50573-E386-4807-A70E-EBB974DA37E2}" dt="2020-02-27T16:55:17.348" v="1266" actId="1076"/>
          <ac:spMkLst>
            <pc:docMk/>
            <pc:sldMk cId="2207052871" sldId="612"/>
            <ac:spMk id="2" creationId="{00000000-0000-0000-0000-000000000000}"/>
          </ac:spMkLst>
        </pc:spChg>
        <pc:spChg chg="del">
          <ac:chgData name="Diego Mauricio Riaño Pachón" userId="3b77a96813978dae" providerId="LiveId" clId="{C7E50573-E386-4807-A70E-EBB974DA37E2}" dt="2020-02-27T16:54:41.044" v="1244" actId="478"/>
          <ac:spMkLst>
            <pc:docMk/>
            <pc:sldMk cId="2207052871" sldId="612"/>
            <ac:spMk id="3" creationId="{6738BB84-9E88-4729-9512-49BB76B84E73}"/>
          </ac:spMkLst>
        </pc:spChg>
        <pc:spChg chg="add del mod">
          <ac:chgData name="Diego Mauricio Riaño Pachón" userId="3b77a96813978dae" providerId="LiveId" clId="{C7E50573-E386-4807-A70E-EBB974DA37E2}" dt="2020-02-27T16:54:46.175" v="1246" actId="478"/>
          <ac:spMkLst>
            <pc:docMk/>
            <pc:sldMk cId="2207052871" sldId="612"/>
            <ac:spMk id="6" creationId="{946A2AD0-C921-4BF1-A2B1-B4CFC257BF7E}"/>
          </ac:spMkLst>
        </pc:spChg>
        <pc:spChg chg="del">
          <ac:chgData name="Diego Mauricio Riaño Pachón" userId="3b77a96813978dae" providerId="LiveId" clId="{C7E50573-E386-4807-A70E-EBB974DA37E2}" dt="2020-02-27T16:54:41.044" v="1244" actId="478"/>
          <ac:spMkLst>
            <pc:docMk/>
            <pc:sldMk cId="2207052871" sldId="612"/>
            <ac:spMk id="23" creationId="{19947FD4-D955-4CA2-9876-7EB4C642261A}"/>
          </ac:spMkLst>
        </pc:spChg>
      </pc:sldChg>
      <pc:sldChg chg="modSp">
        <pc:chgData name="Diego Mauricio Riaño Pachón" userId="3b77a96813978dae" providerId="LiveId" clId="{C7E50573-E386-4807-A70E-EBB974DA37E2}" dt="2020-02-27T16:19:49.120" v="1201" actId="20577"/>
        <pc:sldMkLst>
          <pc:docMk/>
          <pc:sldMk cId="668544898" sldId="614"/>
        </pc:sldMkLst>
        <pc:spChg chg="mod">
          <ac:chgData name="Diego Mauricio Riaño Pachón" userId="3b77a96813978dae" providerId="LiveId" clId="{C7E50573-E386-4807-A70E-EBB974DA37E2}" dt="2020-02-27T16:19:49.120" v="1201" actId="20577"/>
          <ac:spMkLst>
            <pc:docMk/>
            <pc:sldMk cId="668544898" sldId="614"/>
            <ac:spMk id="3" creationId="{6738BB84-9E88-4729-9512-49BB76B84E73}"/>
          </ac:spMkLst>
        </pc:spChg>
      </pc:sldChg>
      <pc:sldChg chg="modSp">
        <pc:chgData name="Diego Mauricio Riaño Pachón" userId="3b77a96813978dae" providerId="LiveId" clId="{C7E50573-E386-4807-A70E-EBB974DA37E2}" dt="2020-02-27T16:21:06.237" v="1214" actId="20577"/>
        <pc:sldMkLst>
          <pc:docMk/>
          <pc:sldMk cId="1780953693" sldId="615"/>
        </pc:sldMkLst>
        <pc:spChg chg="mod">
          <ac:chgData name="Diego Mauricio Riaño Pachón" userId="3b77a96813978dae" providerId="LiveId" clId="{C7E50573-E386-4807-A70E-EBB974DA37E2}" dt="2020-02-27T16:21:06.237" v="1214" actId="20577"/>
          <ac:spMkLst>
            <pc:docMk/>
            <pc:sldMk cId="1780953693" sldId="615"/>
            <ac:spMk id="3" creationId="{6738BB84-9E88-4729-9512-49BB76B84E73}"/>
          </ac:spMkLst>
        </pc:spChg>
      </pc:sldChg>
      <pc:sldChg chg="modSp">
        <pc:chgData name="Diego Mauricio Riaño Pachón" userId="3b77a96813978dae" providerId="LiveId" clId="{C7E50573-E386-4807-A70E-EBB974DA37E2}" dt="2020-03-03T11:12:50.747" v="1273" actId="20577"/>
        <pc:sldMkLst>
          <pc:docMk/>
          <pc:sldMk cId="3672838970" sldId="616"/>
        </pc:sldMkLst>
        <pc:spChg chg="mod">
          <ac:chgData name="Diego Mauricio Riaño Pachón" userId="3b77a96813978dae" providerId="LiveId" clId="{C7E50573-E386-4807-A70E-EBB974DA37E2}" dt="2020-03-03T11:12:50.747" v="1273" actId="20577"/>
          <ac:spMkLst>
            <pc:docMk/>
            <pc:sldMk cId="3672838970" sldId="616"/>
            <ac:spMk id="3" creationId="{6738BB84-9E88-4729-9512-49BB76B84E73}"/>
          </ac:spMkLst>
        </pc:spChg>
      </pc:sldChg>
      <pc:sldChg chg="modSp">
        <pc:chgData name="Diego Mauricio Riaño Pachón" userId="3b77a96813978dae" providerId="LiveId" clId="{C7E50573-E386-4807-A70E-EBB974DA37E2}" dt="2020-02-27T16:53:19.332" v="1242" actId="20577"/>
        <pc:sldMkLst>
          <pc:docMk/>
          <pc:sldMk cId="1271610329" sldId="618"/>
        </pc:sldMkLst>
        <pc:spChg chg="mod">
          <ac:chgData name="Diego Mauricio Riaño Pachón" userId="3b77a96813978dae" providerId="LiveId" clId="{C7E50573-E386-4807-A70E-EBB974DA37E2}" dt="2020-02-27T16:53:19.332" v="1242" actId="20577"/>
          <ac:spMkLst>
            <pc:docMk/>
            <pc:sldMk cId="1271610329" sldId="618"/>
            <ac:spMk id="5" creationId="{66D652CD-C6A7-43F1-B4EB-E66E7F3AAD54}"/>
          </ac:spMkLst>
        </pc:spChg>
      </pc:sldChg>
      <pc:sldChg chg="addSp modSp add">
        <pc:chgData name="Diego Mauricio Riaño Pachón" userId="3b77a96813978dae" providerId="LiveId" clId="{C7E50573-E386-4807-A70E-EBB974DA37E2}" dt="2020-02-12T17:02:22.287" v="209" actId="179"/>
        <pc:sldMkLst>
          <pc:docMk/>
          <pc:sldMk cId="2296443842" sldId="625"/>
        </pc:sldMkLst>
        <pc:spChg chg="add mod">
          <ac:chgData name="Diego Mauricio Riaño Pachón" userId="3b77a96813978dae" providerId="LiveId" clId="{C7E50573-E386-4807-A70E-EBB974DA37E2}" dt="2020-02-12T16:53:01.233" v="170" actId="14100"/>
          <ac:spMkLst>
            <pc:docMk/>
            <pc:sldMk cId="2296443842" sldId="625"/>
            <ac:spMk id="3" creationId="{FFCD3E34-5924-4D93-B64D-6E5D5C4A0C52}"/>
          </ac:spMkLst>
        </pc:spChg>
        <pc:spChg chg="add mod">
          <ac:chgData name="Diego Mauricio Riaño Pachón" userId="3b77a96813978dae" providerId="LiveId" clId="{C7E50573-E386-4807-A70E-EBB974DA37E2}" dt="2020-02-12T16:53:14.683" v="179" actId="404"/>
          <ac:spMkLst>
            <pc:docMk/>
            <pc:sldMk cId="2296443842" sldId="625"/>
            <ac:spMk id="4" creationId="{3A951DD7-3EA1-425F-9827-341FDCA35D89}"/>
          </ac:spMkLst>
        </pc:spChg>
        <pc:spChg chg="add mod">
          <ac:chgData name="Diego Mauricio Riaño Pachón" userId="3b77a96813978dae" providerId="LiveId" clId="{C7E50573-E386-4807-A70E-EBB974DA37E2}" dt="2020-02-12T16:54:20.888" v="184" actId="14100"/>
          <ac:spMkLst>
            <pc:docMk/>
            <pc:sldMk cId="2296443842" sldId="625"/>
            <ac:spMk id="5" creationId="{6C15CCCC-DE17-4CEE-9A64-3FAA4B742471}"/>
          </ac:spMkLst>
        </pc:spChg>
        <pc:spChg chg="add mod">
          <ac:chgData name="Diego Mauricio Riaño Pachón" userId="3b77a96813978dae" providerId="LiveId" clId="{C7E50573-E386-4807-A70E-EBB974DA37E2}" dt="2020-02-12T16:54:36.430" v="187" actId="1076"/>
          <ac:spMkLst>
            <pc:docMk/>
            <pc:sldMk cId="2296443842" sldId="625"/>
            <ac:spMk id="6" creationId="{BC855B51-5F01-4608-BC64-8D3F1EF9103E}"/>
          </ac:spMkLst>
        </pc:spChg>
        <pc:spChg chg="add mod">
          <ac:chgData name="Diego Mauricio Riaño Pachón" userId="3b77a96813978dae" providerId="LiveId" clId="{C7E50573-E386-4807-A70E-EBB974DA37E2}" dt="2020-02-12T16:59:36.807" v="196"/>
          <ac:spMkLst>
            <pc:docMk/>
            <pc:sldMk cId="2296443842" sldId="625"/>
            <ac:spMk id="7" creationId="{16323299-7C73-4CAA-BE81-B3BB71380FB6}"/>
          </ac:spMkLst>
        </pc:spChg>
        <pc:spChg chg="add mod">
          <ac:chgData name="Diego Mauricio Riaño Pachón" userId="3b77a96813978dae" providerId="LiveId" clId="{C7E50573-E386-4807-A70E-EBB974DA37E2}" dt="2020-02-12T16:59:29.001" v="194" actId="1076"/>
          <ac:spMkLst>
            <pc:docMk/>
            <pc:sldMk cId="2296443842" sldId="625"/>
            <ac:spMk id="8" creationId="{8C6F09FB-A402-4CE4-A1E1-F9872DDEDFE1}"/>
          </ac:spMkLst>
        </pc:spChg>
        <pc:spChg chg="add mod">
          <ac:chgData name="Diego Mauricio Riaño Pachón" userId="3b77a96813978dae" providerId="LiveId" clId="{C7E50573-E386-4807-A70E-EBB974DA37E2}" dt="2020-02-12T16:59:54.640" v="199" actId="1076"/>
          <ac:spMkLst>
            <pc:docMk/>
            <pc:sldMk cId="2296443842" sldId="625"/>
            <ac:spMk id="9" creationId="{61E3880A-EA43-4543-A15B-43EF9268CAAF}"/>
          </ac:spMkLst>
        </pc:spChg>
        <pc:spChg chg="add mod">
          <ac:chgData name="Diego Mauricio Riaño Pachón" userId="3b77a96813978dae" providerId="LiveId" clId="{C7E50573-E386-4807-A70E-EBB974DA37E2}" dt="2020-02-12T17:02:22.287" v="209" actId="179"/>
          <ac:spMkLst>
            <pc:docMk/>
            <pc:sldMk cId="2296443842" sldId="625"/>
            <ac:spMk id="10" creationId="{B789EFB3-87E1-4F8F-AF79-E5DEB766B88E}"/>
          </ac:spMkLst>
        </pc:spChg>
      </pc:sldChg>
      <pc:sldChg chg="addSp modSp add">
        <pc:chgData name="Diego Mauricio Riaño Pachón" userId="3b77a96813978dae" providerId="LiveId" clId="{C7E50573-E386-4807-A70E-EBB974DA37E2}" dt="2020-02-12T17:02:56.454" v="262"/>
        <pc:sldMkLst>
          <pc:docMk/>
          <pc:sldMk cId="1320510055" sldId="626"/>
        </pc:sldMkLst>
        <pc:spChg chg="add mod">
          <ac:chgData name="Diego Mauricio Riaño Pachón" userId="3b77a96813978dae" providerId="LiveId" clId="{C7E50573-E386-4807-A70E-EBB974DA37E2}" dt="2020-02-12T17:02:43.199" v="261" actId="1076"/>
          <ac:spMkLst>
            <pc:docMk/>
            <pc:sldMk cId="1320510055" sldId="626"/>
            <ac:spMk id="3" creationId="{9E2CE521-6FD5-4AA9-AE80-5A0B01DEADCD}"/>
          </ac:spMkLst>
        </pc:spChg>
        <pc:spChg chg="add">
          <ac:chgData name="Diego Mauricio Riaño Pachón" userId="3b77a96813978dae" providerId="LiveId" clId="{C7E50573-E386-4807-A70E-EBB974DA37E2}" dt="2020-02-12T17:02:56.454" v="262"/>
          <ac:spMkLst>
            <pc:docMk/>
            <pc:sldMk cId="1320510055" sldId="626"/>
            <ac:spMk id="4" creationId="{DDF8281E-4539-4189-B5D6-DDC7867C1D79}"/>
          </ac:spMkLst>
        </pc:spChg>
      </pc:sldChg>
      <pc:sldChg chg="addSp delSp modSp add">
        <pc:chgData name="Diego Mauricio Riaño Pachón" userId="3b77a96813978dae" providerId="LiveId" clId="{C7E50573-E386-4807-A70E-EBB974DA37E2}" dt="2020-02-12T17:27:10.294" v="838" actId="1038"/>
        <pc:sldMkLst>
          <pc:docMk/>
          <pc:sldMk cId="2909721094" sldId="627"/>
        </pc:sldMkLst>
        <pc:spChg chg="mod">
          <ac:chgData name="Diego Mauricio Riaño Pachón" userId="3b77a96813978dae" providerId="LiveId" clId="{C7E50573-E386-4807-A70E-EBB974DA37E2}" dt="2020-02-12T17:04:59.459" v="318" actId="1076"/>
          <ac:spMkLst>
            <pc:docMk/>
            <pc:sldMk cId="2909721094" sldId="627"/>
            <ac:spMk id="3" creationId="{9E2CE521-6FD5-4AA9-AE80-5A0B01DEADCD}"/>
          </ac:spMkLst>
        </pc:spChg>
        <pc:spChg chg="del mod">
          <ac:chgData name="Diego Mauricio Riaño Pachón" userId="3b77a96813978dae" providerId="LiveId" clId="{C7E50573-E386-4807-A70E-EBB974DA37E2}" dt="2020-02-12T17:05:06.230" v="321" actId="478"/>
          <ac:spMkLst>
            <pc:docMk/>
            <pc:sldMk cId="2909721094" sldId="627"/>
            <ac:spMk id="4" creationId="{DDF8281E-4539-4189-B5D6-DDC7867C1D79}"/>
          </ac:spMkLst>
        </pc:spChg>
        <pc:spChg chg="add mod">
          <ac:chgData name="Diego Mauricio Riaño Pachón" userId="3b77a96813978dae" providerId="LiveId" clId="{C7E50573-E386-4807-A70E-EBB974DA37E2}" dt="2020-02-12T17:13:29.212" v="325" actId="1076"/>
          <ac:spMkLst>
            <pc:docMk/>
            <pc:sldMk cId="2909721094" sldId="627"/>
            <ac:spMk id="5" creationId="{E272B088-B4BF-4FE0-9AA9-92CFCF8E2147}"/>
          </ac:spMkLst>
        </pc:spChg>
        <pc:spChg chg="add mod">
          <ac:chgData name="Diego Mauricio Riaño Pachón" userId="3b77a96813978dae" providerId="LiveId" clId="{C7E50573-E386-4807-A70E-EBB974DA37E2}" dt="2020-02-12T17:16:26.292" v="469" actId="21"/>
          <ac:spMkLst>
            <pc:docMk/>
            <pc:sldMk cId="2909721094" sldId="627"/>
            <ac:spMk id="6" creationId="{D59AA15A-777B-4377-BEAE-4C2478A84C65}"/>
          </ac:spMkLst>
        </pc:spChg>
        <pc:spChg chg="add mod">
          <ac:chgData name="Diego Mauricio Riaño Pachón" userId="3b77a96813978dae" providerId="LiveId" clId="{C7E50573-E386-4807-A70E-EBB974DA37E2}" dt="2020-02-12T17:25:24.095" v="757"/>
          <ac:spMkLst>
            <pc:docMk/>
            <pc:sldMk cId="2909721094" sldId="627"/>
            <ac:spMk id="9" creationId="{06B31CA5-1AD1-4918-92F1-0C0ED901220E}"/>
          </ac:spMkLst>
        </pc:spChg>
        <pc:spChg chg="add mod">
          <ac:chgData name="Diego Mauricio Riaño Pachón" userId="3b77a96813978dae" providerId="LiveId" clId="{C7E50573-E386-4807-A70E-EBB974DA37E2}" dt="2020-02-12T17:27:10.294" v="838" actId="1038"/>
          <ac:spMkLst>
            <pc:docMk/>
            <pc:sldMk cId="2909721094" sldId="627"/>
            <ac:spMk id="12" creationId="{00F97957-6146-4212-B0DC-C826C0C96CDF}"/>
          </ac:spMkLst>
        </pc:spChg>
        <pc:graphicFrameChg chg="add mod modGraphic">
          <ac:chgData name="Diego Mauricio Riaño Pachón" userId="3b77a96813978dae" providerId="LiveId" clId="{C7E50573-E386-4807-A70E-EBB974DA37E2}" dt="2020-02-12T17:22:39.329" v="747" actId="113"/>
          <ac:graphicFrameMkLst>
            <pc:docMk/>
            <pc:sldMk cId="2909721094" sldId="627"/>
            <ac:graphicFrameMk id="7" creationId="{7C21AC29-4989-4B40-89CD-4405E3248E22}"/>
          </ac:graphicFrameMkLst>
        </pc:graphicFrameChg>
        <pc:picChg chg="add mod">
          <ac:chgData name="Diego Mauricio Riaño Pachón" userId="3b77a96813978dae" providerId="LiveId" clId="{C7E50573-E386-4807-A70E-EBB974DA37E2}" dt="2020-02-12T17:25:08.609" v="753" actId="1076"/>
          <ac:picMkLst>
            <pc:docMk/>
            <pc:sldMk cId="2909721094" sldId="627"/>
            <ac:picMk id="1026" creationId="{95FBAFBA-346F-4E28-AAFF-90C61A294D16}"/>
          </ac:picMkLst>
        </pc:picChg>
        <pc:picChg chg="add mod">
          <ac:chgData name="Diego Mauricio Riaño Pachón" userId="3b77a96813978dae" providerId="LiveId" clId="{C7E50573-E386-4807-A70E-EBB974DA37E2}" dt="2020-02-12T17:25:11.736" v="754" actId="1076"/>
          <ac:picMkLst>
            <pc:docMk/>
            <pc:sldMk cId="2909721094" sldId="627"/>
            <ac:picMk id="1028" creationId="{E85C2AD4-4FC1-47B6-A405-1BFF63AB9DE2}"/>
          </ac:picMkLst>
        </pc:picChg>
      </pc:sldChg>
      <pc:sldChg chg="addSp delSp modSp add">
        <pc:chgData name="Diego Mauricio Riaño Pachón" userId="3b77a96813978dae" providerId="LiveId" clId="{C7E50573-E386-4807-A70E-EBB974DA37E2}" dt="2020-02-12T17:37:18.236" v="1186" actId="113"/>
        <pc:sldMkLst>
          <pc:docMk/>
          <pc:sldMk cId="3325524058" sldId="628"/>
        </pc:sldMkLst>
        <pc:spChg chg="del">
          <ac:chgData name="Diego Mauricio Riaño Pachón" userId="3b77a96813978dae" providerId="LiveId" clId="{C7E50573-E386-4807-A70E-EBB974DA37E2}" dt="2020-02-12T17:32:59.168" v="902" actId="478"/>
          <ac:spMkLst>
            <pc:docMk/>
            <pc:sldMk cId="3325524058" sldId="628"/>
            <ac:spMk id="9" creationId="{06B31CA5-1AD1-4918-92F1-0C0ED901220E}"/>
          </ac:spMkLst>
        </pc:spChg>
        <pc:spChg chg="del">
          <ac:chgData name="Diego Mauricio Riaño Pachón" userId="3b77a96813978dae" providerId="LiveId" clId="{C7E50573-E386-4807-A70E-EBB974DA37E2}" dt="2020-02-12T17:32:59.168" v="902" actId="478"/>
          <ac:spMkLst>
            <pc:docMk/>
            <pc:sldMk cId="3325524058" sldId="628"/>
            <ac:spMk id="12" creationId="{00F97957-6146-4212-B0DC-C826C0C96CDF}"/>
          </ac:spMkLst>
        </pc:spChg>
        <pc:graphicFrameChg chg="mod modGraphic">
          <ac:chgData name="Diego Mauricio Riaño Pachón" userId="3b77a96813978dae" providerId="LiveId" clId="{C7E50573-E386-4807-A70E-EBB974DA37E2}" dt="2020-02-12T17:37:18.236" v="1186" actId="113"/>
          <ac:graphicFrameMkLst>
            <pc:docMk/>
            <pc:sldMk cId="3325524058" sldId="628"/>
            <ac:graphicFrameMk id="7" creationId="{7C21AC29-4989-4B40-89CD-4405E3248E22}"/>
          </ac:graphicFrameMkLst>
        </pc:graphicFrameChg>
        <pc:picChg chg="del">
          <ac:chgData name="Diego Mauricio Riaño Pachón" userId="3b77a96813978dae" providerId="LiveId" clId="{C7E50573-E386-4807-A70E-EBB974DA37E2}" dt="2020-02-12T17:32:59.168" v="902" actId="478"/>
          <ac:picMkLst>
            <pc:docMk/>
            <pc:sldMk cId="3325524058" sldId="628"/>
            <ac:picMk id="1026" creationId="{95FBAFBA-346F-4E28-AAFF-90C61A294D16}"/>
          </ac:picMkLst>
        </pc:picChg>
        <pc:picChg chg="del">
          <ac:chgData name="Diego Mauricio Riaño Pachón" userId="3b77a96813978dae" providerId="LiveId" clId="{C7E50573-E386-4807-A70E-EBB974DA37E2}" dt="2020-02-12T17:32:59.168" v="902" actId="478"/>
          <ac:picMkLst>
            <pc:docMk/>
            <pc:sldMk cId="3325524058" sldId="628"/>
            <ac:picMk id="1028" creationId="{E85C2AD4-4FC1-47B6-A405-1BFF63AB9DE2}"/>
          </ac:picMkLst>
        </pc:picChg>
        <pc:picChg chg="add mod">
          <ac:chgData name="Diego Mauricio Riaño Pachón" userId="3b77a96813978dae" providerId="LiveId" clId="{C7E50573-E386-4807-A70E-EBB974DA37E2}" dt="2020-02-12T17:36:25.396" v="1087" actId="1035"/>
          <ac:picMkLst>
            <pc:docMk/>
            <pc:sldMk cId="3325524058" sldId="628"/>
            <ac:picMk id="2050" creationId="{E7CA2DD2-D7D7-445D-A211-E12145B15A48}"/>
          </ac:picMkLst>
        </pc:picChg>
        <pc:picChg chg="add mod">
          <ac:chgData name="Diego Mauricio Riaño Pachón" userId="3b77a96813978dae" providerId="LiveId" clId="{C7E50573-E386-4807-A70E-EBB974DA37E2}" dt="2020-02-12T17:36:25.396" v="1087" actId="1035"/>
          <ac:picMkLst>
            <pc:docMk/>
            <pc:sldMk cId="3325524058" sldId="628"/>
            <ac:picMk id="2052" creationId="{BA1DAAD2-AB7F-4BEC-8023-2B79B389628D}"/>
          </ac:picMkLst>
        </pc:picChg>
      </pc:sldChg>
      <pc:sldChg chg="add setBg">
        <pc:chgData name="Diego Mauricio Riaño Pachón" userId="3b77a96813978dae" providerId="LiveId" clId="{C7E50573-E386-4807-A70E-EBB974DA37E2}" dt="2020-02-27T16:45:34.921" v="1215"/>
        <pc:sldMkLst>
          <pc:docMk/>
          <pc:sldMk cId="1963934221" sldId="634"/>
        </pc:sldMkLst>
      </pc:sldChg>
      <pc:sldChg chg="add setBg">
        <pc:chgData name="Diego Mauricio Riaño Pachón" userId="3b77a96813978dae" providerId="LiveId" clId="{C7E50573-E386-4807-A70E-EBB974DA37E2}" dt="2020-02-27T16:45:40.612" v="1216"/>
        <pc:sldMkLst>
          <pc:docMk/>
          <pc:sldMk cId="3834108477" sldId="635"/>
        </pc:sldMkLst>
      </pc:sldChg>
      <pc:sldChg chg="add">
        <pc:chgData name="Diego Mauricio Riaño Pachón" userId="3b77a96813978dae" providerId="LiveId" clId="{C7E50573-E386-4807-A70E-EBB974DA37E2}" dt="2020-02-27T16:45:41.897" v="1217"/>
        <pc:sldMkLst>
          <pc:docMk/>
          <pc:sldMk cId="2888923384" sldId="636"/>
        </pc:sldMkLst>
      </pc:sldChg>
      <pc:sldChg chg="add setBg">
        <pc:chgData name="Diego Mauricio Riaño Pachón" userId="3b77a96813978dae" providerId="LiveId" clId="{C7E50573-E386-4807-A70E-EBB974DA37E2}" dt="2020-02-27T16:45:43.094" v="1218"/>
        <pc:sldMkLst>
          <pc:docMk/>
          <pc:sldMk cId="2628425812" sldId="637"/>
        </pc:sldMkLst>
      </pc:sldChg>
      <pc:sldChg chg="add">
        <pc:chgData name="Diego Mauricio Riaño Pachón" userId="3b77a96813978dae" providerId="LiveId" clId="{C7E50573-E386-4807-A70E-EBB974DA37E2}" dt="2020-02-27T16:46:02.587" v="1219"/>
        <pc:sldMkLst>
          <pc:docMk/>
          <pc:sldMk cId="3213326960" sldId="638"/>
        </pc:sldMkLst>
      </pc:sldChg>
      <pc:sldChg chg="add setBg">
        <pc:chgData name="Diego Mauricio Riaño Pachón" userId="3b77a96813978dae" providerId="LiveId" clId="{C7E50573-E386-4807-A70E-EBB974DA37E2}" dt="2020-02-27T16:46:05.698" v="1220"/>
        <pc:sldMkLst>
          <pc:docMk/>
          <pc:sldMk cId="4240612753" sldId="639"/>
        </pc:sldMkLst>
      </pc:sldChg>
      <pc:sldChg chg="add">
        <pc:chgData name="Diego Mauricio Riaño Pachón" userId="3b77a96813978dae" providerId="LiveId" clId="{C7E50573-E386-4807-A70E-EBB974DA37E2}" dt="2020-02-27T16:46:08.458" v="1221"/>
        <pc:sldMkLst>
          <pc:docMk/>
          <pc:sldMk cId="3051803076" sldId="640"/>
        </pc:sldMkLst>
      </pc:sldChg>
      <pc:sldChg chg="add">
        <pc:chgData name="Diego Mauricio Riaño Pachón" userId="3b77a96813978dae" providerId="LiveId" clId="{C7E50573-E386-4807-A70E-EBB974DA37E2}" dt="2020-02-27T16:46:10.304" v="1222"/>
        <pc:sldMkLst>
          <pc:docMk/>
          <pc:sldMk cId="669592594" sldId="641"/>
        </pc:sldMkLst>
      </pc:sldChg>
      <pc:sldChg chg="add">
        <pc:chgData name="Diego Mauricio Riaño Pachón" userId="3b77a96813978dae" providerId="LiveId" clId="{C7E50573-E386-4807-A70E-EBB974DA37E2}" dt="2020-02-27T16:46:16.847" v="1223"/>
        <pc:sldMkLst>
          <pc:docMk/>
          <pc:sldMk cId="2437258961" sldId="642"/>
        </pc:sldMkLst>
      </pc:sldChg>
      <pc:sldChg chg="add">
        <pc:chgData name="Diego Mauricio Riaño Pachón" userId="3b77a96813978dae" providerId="LiveId" clId="{C7E50573-E386-4807-A70E-EBB974DA37E2}" dt="2020-02-27T16:46:17.664" v="1224"/>
        <pc:sldMkLst>
          <pc:docMk/>
          <pc:sldMk cId="2944643361" sldId="643"/>
        </pc:sldMkLst>
      </pc:sldChg>
      <pc:sldChg chg="add">
        <pc:chgData name="Diego Mauricio Riaño Pachón" userId="3b77a96813978dae" providerId="LiveId" clId="{C7E50573-E386-4807-A70E-EBB974DA37E2}" dt="2020-02-27T16:46:18.627" v="1225"/>
        <pc:sldMkLst>
          <pc:docMk/>
          <pc:sldMk cId="1822954486" sldId="644"/>
        </pc:sldMkLst>
      </pc:sldChg>
      <pc:sldChg chg="add setBg">
        <pc:chgData name="Diego Mauricio Riaño Pachón" userId="3b77a96813978dae" providerId="LiveId" clId="{C7E50573-E386-4807-A70E-EBB974DA37E2}" dt="2020-02-27T16:46:19.753" v="1226"/>
        <pc:sldMkLst>
          <pc:docMk/>
          <pc:sldMk cId="2449195233" sldId="645"/>
        </pc:sldMkLst>
      </pc:sldChg>
      <pc:sldChg chg="add">
        <pc:chgData name="Diego Mauricio Riaño Pachón" userId="3b77a96813978dae" providerId="LiveId" clId="{C7E50573-E386-4807-A70E-EBB974DA37E2}" dt="2020-02-27T16:54:36.775" v="1243"/>
        <pc:sldMkLst>
          <pc:docMk/>
          <pc:sldMk cId="1303240311" sldId="646"/>
        </pc:sldMkLst>
      </pc:sldChg>
    </pc:docChg>
  </pc:docChgLst>
  <pc:docChgLst>
    <pc:chgData name="Diego Mauricio Riaño Pachón" userId="3b77a96813978dae" providerId="Windows Live" clId="Web-{AC1529AF-B09C-41FA-96FA-D16D81A53C20}"/>
    <pc:docChg chg="addSld modSld">
      <pc:chgData name="Diego Mauricio Riaño Pachón" userId="3b77a96813978dae" providerId="Windows Live" clId="Web-{AC1529AF-B09C-41FA-96FA-D16D81A53C20}" dt="2023-03-15T18:42:28.727" v="57" actId="20577"/>
      <pc:docMkLst>
        <pc:docMk/>
      </pc:docMkLst>
      <pc:sldChg chg="modSp">
        <pc:chgData name="Diego Mauricio Riaño Pachón" userId="3b77a96813978dae" providerId="Windows Live" clId="Web-{AC1529AF-B09C-41FA-96FA-D16D81A53C20}" dt="2023-03-15T18:30:30.099" v="0" actId="20577"/>
        <pc:sldMkLst>
          <pc:docMk/>
          <pc:sldMk cId="0" sldId="256"/>
        </pc:sldMkLst>
        <pc:spChg chg="mod">
          <ac:chgData name="Diego Mauricio Riaño Pachón" userId="3b77a96813978dae" providerId="Windows Live" clId="Web-{AC1529AF-B09C-41FA-96FA-D16D81A53C20}" dt="2023-03-15T18:30:30.099" v="0" actId="20577"/>
          <ac:spMkLst>
            <pc:docMk/>
            <pc:sldMk cId="0" sldId="256"/>
            <ac:spMk id="7" creationId="{92AD56C4-B117-4B02-A1D9-B35F9C4763D5}"/>
          </ac:spMkLst>
        </pc:spChg>
      </pc:sldChg>
      <pc:sldChg chg="modSp">
        <pc:chgData name="Diego Mauricio Riaño Pachón" userId="3b77a96813978dae" providerId="Windows Live" clId="Web-{AC1529AF-B09C-41FA-96FA-D16D81A53C20}" dt="2023-03-15T18:42:15.054" v="50" actId="20577"/>
        <pc:sldMkLst>
          <pc:docMk/>
          <pc:sldMk cId="70523297" sldId="789"/>
        </pc:sldMkLst>
        <pc:spChg chg="mod">
          <ac:chgData name="Diego Mauricio Riaño Pachón" userId="3b77a96813978dae" providerId="Windows Live" clId="Web-{AC1529AF-B09C-41FA-96FA-D16D81A53C20}" dt="2023-03-15T18:42:15.054" v="50" actId="20577"/>
          <ac:spMkLst>
            <pc:docMk/>
            <pc:sldMk cId="70523297" sldId="789"/>
            <ac:spMk id="3" creationId="{16BB909C-4F66-4AB4-B477-A80E0CD8134C}"/>
          </ac:spMkLst>
        </pc:spChg>
      </pc:sldChg>
      <pc:sldChg chg="modSp new">
        <pc:chgData name="Diego Mauricio Riaño Pachón" userId="3b77a96813978dae" providerId="Windows Live" clId="Web-{AC1529AF-B09C-41FA-96FA-D16D81A53C20}" dt="2023-03-15T18:42:28.727" v="57" actId="20577"/>
        <pc:sldMkLst>
          <pc:docMk/>
          <pc:sldMk cId="1239171566" sldId="790"/>
        </pc:sldMkLst>
        <pc:spChg chg="mod">
          <ac:chgData name="Diego Mauricio Riaño Pachón" userId="3b77a96813978dae" providerId="Windows Live" clId="Web-{AC1529AF-B09C-41FA-96FA-D16D81A53C20}" dt="2023-03-15T18:42:28.727" v="57" actId="20577"/>
          <ac:spMkLst>
            <pc:docMk/>
            <pc:sldMk cId="1239171566" sldId="790"/>
            <ac:spMk id="3" creationId="{8D38014A-9987-8275-C9F7-D1418A3BA8BD}"/>
          </ac:spMkLst>
        </pc:spChg>
      </pc:sldChg>
    </pc:docChg>
  </pc:docChgLst>
  <pc:docChgLst>
    <pc:chgData name="Diego Mauricio Riaño Pachón" userId="3b77a96813978dae" providerId="Windows Live" clId="Web-{DFA51325-65D7-44D8-B126-EBDC555CA8B4}"/>
    <pc:docChg chg="modSld">
      <pc:chgData name="Diego Mauricio Riaño Pachón" userId="3b77a96813978dae" providerId="Windows Live" clId="Web-{DFA51325-65D7-44D8-B126-EBDC555CA8B4}" dt="2023-03-13T16:09:15.194" v="6" actId="20577"/>
      <pc:docMkLst>
        <pc:docMk/>
      </pc:docMkLst>
      <pc:sldChg chg="modSp">
        <pc:chgData name="Diego Mauricio Riaño Pachón" userId="3b77a96813978dae" providerId="Windows Live" clId="Web-{DFA51325-65D7-44D8-B126-EBDC555CA8B4}" dt="2023-03-13T16:09:15.194" v="6" actId="20577"/>
        <pc:sldMkLst>
          <pc:docMk/>
          <pc:sldMk cId="3672838970" sldId="616"/>
        </pc:sldMkLst>
        <pc:spChg chg="mod">
          <ac:chgData name="Diego Mauricio Riaño Pachón" userId="3b77a96813978dae" providerId="Windows Live" clId="Web-{DFA51325-65D7-44D8-B126-EBDC555CA8B4}" dt="2023-03-13T16:09:15.194" v="6" actId="20577"/>
          <ac:spMkLst>
            <pc:docMk/>
            <pc:sldMk cId="3672838970" sldId="616"/>
            <ac:spMk id="3" creationId="{6738BB84-9E88-4729-9512-49BB76B84E73}"/>
          </ac:spMkLst>
        </pc:spChg>
      </pc:sldChg>
    </pc:docChg>
  </pc:docChgLst>
  <pc:docChgLst>
    <pc:chgData name="Diego Mauricio Riaño Pachón" userId="3b77a96813978dae" providerId="Windows Live" clId="Web-{F7F185EA-70E9-486B-9546-B28B4740AE85}"/>
    <pc:docChg chg="addSld modSld sldOrd">
      <pc:chgData name="Diego Mauricio Riaño Pachón" userId="3b77a96813978dae" providerId="Windows Live" clId="Web-{F7F185EA-70E9-486B-9546-B28B4740AE85}" dt="2022-03-17T15:04:52.240" v="271" actId="20577"/>
      <pc:docMkLst>
        <pc:docMk/>
      </pc:docMkLst>
      <pc:sldChg chg="modSp">
        <pc:chgData name="Diego Mauricio Riaño Pachón" userId="3b77a96813978dae" providerId="Windows Live" clId="Web-{F7F185EA-70E9-486B-9546-B28B4740AE85}" dt="2022-03-17T15:01:51.486" v="171" actId="20577"/>
        <pc:sldMkLst>
          <pc:docMk/>
          <pc:sldMk cId="668544898" sldId="614"/>
        </pc:sldMkLst>
        <pc:spChg chg="mod">
          <ac:chgData name="Diego Mauricio Riaño Pachón" userId="3b77a96813978dae" providerId="Windows Live" clId="Web-{F7F185EA-70E9-486B-9546-B28B4740AE85}" dt="2022-03-17T15:01:51.486" v="171" actId="20577"/>
          <ac:spMkLst>
            <pc:docMk/>
            <pc:sldMk cId="668544898" sldId="614"/>
            <ac:spMk id="3" creationId="{6738BB84-9E88-4729-9512-49BB76B84E73}"/>
          </ac:spMkLst>
        </pc:spChg>
      </pc:sldChg>
      <pc:sldChg chg="modSp">
        <pc:chgData name="Diego Mauricio Riaño Pachón" userId="3b77a96813978dae" providerId="Windows Live" clId="Web-{F7F185EA-70E9-486B-9546-B28B4740AE85}" dt="2022-03-17T15:02:15.893" v="172" actId="20577"/>
        <pc:sldMkLst>
          <pc:docMk/>
          <pc:sldMk cId="1780953693" sldId="615"/>
        </pc:sldMkLst>
        <pc:spChg chg="mod">
          <ac:chgData name="Diego Mauricio Riaño Pachón" userId="3b77a96813978dae" providerId="Windows Live" clId="Web-{F7F185EA-70E9-486B-9546-B28B4740AE85}" dt="2022-03-17T15:02:15.893" v="172" actId="20577"/>
          <ac:spMkLst>
            <pc:docMk/>
            <pc:sldMk cId="1780953693" sldId="615"/>
            <ac:spMk id="3" creationId="{6738BB84-9E88-4729-9512-49BB76B84E73}"/>
          </ac:spMkLst>
        </pc:spChg>
      </pc:sldChg>
      <pc:sldChg chg="addSp modSp">
        <pc:chgData name="Diego Mauricio Riaño Pachón" userId="3b77a96813978dae" providerId="Windows Live" clId="Web-{F7F185EA-70E9-486B-9546-B28B4740AE85}" dt="2022-03-17T14:56:30.808" v="61" actId="1076"/>
        <pc:sldMkLst>
          <pc:docMk/>
          <pc:sldMk cId="2671818816" sldId="619"/>
        </pc:sldMkLst>
        <pc:picChg chg="add mod">
          <ac:chgData name="Diego Mauricio Riaño Pachón" userId="3b77a96813978dae" providerId="Windows Live" clId="Web-{F7F185EA-70E9-486B-9546-B28B4740AE85}" dt="2022-03-17T14:56:30.808" v="61" actId="1076"/>
          <ac:picMkLst>
            <pc:docMk/>
            <pc:sldMk cId="2671818816" sldId="619"/>
            <ac:picMk id="5" creationId="{BF32E1FB-07C8-4BCF-83D5-3A8C343AE3D8}"/>
          </ac:picMkLst>
        </pc:picChg>
      </pc:sldChg>
      <pc:sldChg chg="modSp">
        <pc:chgData name="Diego Mauricio Riaño Pachón" userId="3b77a96813978dae" providerId="Windows Live" clId="Web-{F7F185EA-70E9-486B-9546-B28B4740AE85}" dt="2022-03-17T15:01:45.095" v="170" actId="20577"/>
        <pc:sldMkLst>
          <pc:docMk/>
          <pc:sldMk cId="1303240311" sldId="646"/>
        </pc:sldMkLst>
        <pc:spChg chg="mod">
          <ac:chgData name="Diego Mauricio Riaño Pachón" userId="3b77a96813978dae" providerId="Windows Live" clId="Web-{F7F185EA-70E9-486B-9546-B28B4740AE85}" dt="2022-03-17T15:01:45.095" v="170" actId="20577"/>
          <ac:spMkLst>
            <pc:docMk/>
            <pc:sldMk cId="1303240311" sldId="646"/>
            <ac:spMk id="23" creationId="{19947FD4-D955-4CA2-9876-7EB4C642261A}"/>
          </ac:spMkLst>
        </pc:spChg>
      </pc:sldChg>
      <pc:sldChg chg="addSp modSp add replId">
        <pc:chgData name="Diego Mauricio Riaño Pachón" userId="3b77a96813978dae" providerId="Windows Live" clId="Web-{F7F185EA-70E9-486B-9546-B28B4740AE85}" dt="2022-03-17T14:56:53.230" v="66" actId="14100"/>
        <pc:sldMkLst>
          <pc:docMk/>
          <pc:sldMk cId="3230413035" sldId="786"/>
        </pc:sldMkLst>
        <pc:spChg chg="mod">
          <ac:chgData name="Diego Mauricio Riaño Pachón" userId="3b77a96813978dae" providerId="Windows Live" clId="Web-{F7F185EA-70E9-486B-9546-B28B4740AE85}" dt="2022-03-17T14:55:03.556" v="7" actId="20577"/>
          <ac:spMkLst>
            <pc:docMk/>
            <pc:sldMk cId="3230413035" sldId="786"/>
            <ac:spMk id="2" creationId="{309B0961-529D-435B-9A45-AD7BF6F43FFA}"/>
          </ac:spMkLst>
        </pc:spChg>
        <pc:spChg chg="mod">
          <ac:chgData name="Diego Mauricio Riaño Pachón" userId="3b77a96813978dae" providerId="Windows Live" clId="Web-{F7F185EA-70E9-486B-9546-B28B4740AE85}" dt="2022-03-17T14:56:47.277" v="65" actId="20577"/>
          <ac:spMkLst>
            <pc:docMk/>
            <pc:sldMk cId="3230413035" sldId="786"/>
            <ac:spMk id="3" creationId="{A885BD6F-C2BC-46E1-B080-49A7263B4EC5}"/>
          </ac:spMkLst>
        </pc:spChg>
        <pc:picChg chg="add mod">
          <ac:chgData name="Diego Mauricio Riaño Pachón" userId="3b77a96813978dae" providerId="Windows Live" clId="Web-{F7F185EA-70E9-486B-9546-B28B4740AE85}" dt="2022-03-17T14:56:53.230" v="66" actId="14100"/>
          <ac:picMkLst>
            <pc:docMk/>
            <pc:sldMk cId="3230413035" sldId="786"/>
            <ac:picMk id="5" creationId="{8D979C48-BF60-430B-BF21-8163CEF3B112}"/>
          </ac:picMkLst>
        </pc:picChg>
      </pc:sldChg>
      <pc:sldChg chg="delSp modSp add ord replId">
        <pc:chgData name="Diego Mauricio Riaño Pachón" userId="3b77a96813978dae" providerId="Windows Live" clId="Web-{F7F185EA-70E9-486B-9546-B28B4740AE85}" dt="2022-03-17T15:01:16.657" v="166"/>
        <pc:sldMkLst>
          <pc:docMk/>
          <pc:sldMk cId="425347728" sldId="787"/>
        </pc:sldMkLst>
        <pc:spChg chg="mod">
          <ac:chgData name="Diego Mauricio Riaño Pachón" userId="3b77a96813978dae" providerId="Windows Live" clId="Web-{F7F185EA-70E9-486B-9546-B28B4740AE85}" dt="2022-03-17T14:58:44.185" v="68" actId="20577"/>
          <ac:spMkLst>
            <pc:docMk/>
            <pc:sldMk cId="425347728" sldId="787"/>
            <ac:spMk id="2" creationId="{309B0961-529D-435B-9A45-AD7BF6F43FFA}"/>
          </ac:spMkLst>
        </pc:spChg>
        <pc:spChg chg="mod">
          <ac:chgData name="Diego Mauricio Riaño Pachón" userId="3b77a96813978dae" providerId="Windows Live" clId="Web-{F7F185EA-70E9-486B-9546-B28B4740AE85}" dt="2022-03-17T15:01:07.469" v="165" actId="20577"/>
          <ac:spMkLst>
            <pc:docMk/>
            <pc:sldMk cId="425347728" sldId="787"/>
            <ac:spMk id="3" creationId="{A885BD6F-C2BC-46E1-B080-49A7263B4EC5}"/>
          </ac:spMkLst>
        </pc:spChg>
        <pc:picChg chg="del">
          <ac:chgData name="Diego Mauricio Riaño Pachón" userId="3b77a96813978dae" providerId="Windows Live" clId="Web-{F7F185EA-70E9-486B-9546-B28B4740AE85}" dt="2022-03-17T14:58:50.514" v="69"/>
          <ac:picMkLst>
            <pc:docMk/>
            <pc:sldMk cId="425347728" sldId="787"/>
            <ac:picMk id="5" creationId="{BF32E1FB-07C8-4BCF-83D5-3A8C343AE3D8}"/>
          </ac:picMkLst>
        </pc:picChg>
      </pc:sldChg>
      <pc:sldChg chg="modSp add replId">
        <pc:chgData name="Diego Mauricio Riaño Pachón" userId="3b77a96813978dae" providerId="Windows Live" clId="Web-{F7F185EA-70E9-486B-9546-B28B4740AE85}" dt="2022-03-17T15:03:34.660" v="195" actId="1076"/>
        <pc:sldMkLst>
          <pc:docMk/>
          <pc:sldMk cId="3592337839" sldId="788"/>
        </pc:sldMkLst>
        <pc:spChg chg="mod">
          <ac:chgData name="Diego Mauricio Riaño Pachón" userId="3b77a96813978dae" providerId="Windows Live" clId="Web-{F7F185EA-70E9-486B-9546-B28B4740AE85}" dt="2022-03-17T15:03:34.660" v="195" actId="1076"/>
          <ac:spMkLst>
            <pc:docMk/>
            <pc:sldMk cId="3592337839" sldId="788"/>
            <ac:spMk id="3" creationId="{16BB909C-4F66-4AB4-B477-A80E0CD8134C}"/>
          </ac:spMkLst>
        </pc:spChg>
      </pc:sldChg>
      <pc:sldChg chg="modSp add">
        <pc:chgData name="Diego Mauricio Riaño Pachón" userId="3b77a96813978dae" providerId="Windows Live" clId="Web-{F7F185EA-70E9-486B-9546-B28B4740AE85}" dt="2022-03-17T15:04:52.240" v="271" actId="20577"/>
        <pc:sldMkLst>
          <pc:docMk/>
          <pc:sldMk cId="70523297" sldId="789"/>
        </pc:sldMkLst>
        <pc:spChg chg="mod">
          <ac:chgData name="Diego Mauricio Riaño Pachón" userId="3b77a96813978dae" providerId="Windows Live" clId="Web-{F7F185EA-70E9-486B-9546-B28B4740AE85}" dt="2022-03-17T15:04:52.240" v="271" actId="20577"/>
          <ac:spMkLst>
            <pc:docMk/>
            <pc:sldMk cId="70523297" sldId="789"/>
            <ac:spMk id="3" creationId="{16BB909C-4F66-4AB4-B477-A80E0CD8134C}"/>
          </ac:spMkLst>
        </pc:spChg>
      </pc:sldChg>
    </pc:docChg>
  </pc:docChgLst>
  <pc:docChgLst>
    <pc:chgData name="Diego Mauricio Riaño Pachón" userId="3b77a96813978dae" providerId="Windows Live" clId="Web-{6FDEC038-FCA6-413B-86A8-DA2A61C82E8B}"/>
    <pc:docChg chg="modSld">
      <pc:chgData name="Diego Mauricio Riaño Pachón" userId="3b77a96813978dae" providerId="Windows Live" clId="Web-{6FDEC038-FCA6-413B-86A8-DA2A61C82E8B}" dt="2023-04-13T13:27:41.046" v="1" actId="20577"/>
      <pc:docMkLst>
        <pc:docMk/>
      </pc:docMkLst>
      <pc:sldChg chg="modSp">
        <pc:chgData name="Diego Mauricio Riaño Pachón" userId="3b77a96813978dae" providerId="Windows Live" clId="Web-{6FDEC038-FCA6-413B-86A8-DA2A61C82E8B}" dt="2023-04-13T13:27:41.046" v="1" actId="20577"/>
        <pc:sldMkLst>
          <pc:docMk/>
          <pc:sldMk cId="0" sldId="256"/>
        </pc:sldMkLst>
        <pc:spChg chg="mod">
          <ac:chgData name="Diego Mauricio Riaño Pachón" userId="3b77a96813978dae" providerId="Windows Live" clId="Web-{6FDEC038-FCA6-413B-86A8-DA2A61C82E8B}" dt="2023-04-13T13:27:41.046" v="1" actId="20577"/>
          <ac:spMkLst>
            <pc:docMk/>
            <pc:sldMk cId="0" sldId="256"/>
            <ac:spMk id="3" creationId="{00000000-0000-0000-0000-000000000000}"/>
          </ac:spMkLst>
        </pc:spChg>
      </pc:sldChg>
    </pc:docChg>
  </pc:docChgLst>
  <pc:docChgLst>
    <pc:chgData name="Diego Mauricio Riaño Pachón" userId="3b77a96813978dae" providerId="LiveId" clId="{D7B49C52-58DD-2447-954F-B57276CA4C58}"/>
    <pc:docChg chg="undo custSel addSld modSld">
      <pc:chgData name="Diego Mauricio Riaño Pachón" userId="3b77a96813978dae" providerId="LiveId" clId="{D7B49C52-58DD-2447-954F-B57276CA4C58}" dt="2020-02-20T13:43:03.532" v="2640" actId="20577"/>
      <pc:docMkLst>
        <pc:docMk/>
      </pc:docMkLst>
      <pc:sldChg chg="addSp modSp">
        <pc:chgData name="Diego Mauricio Riaño Pachón" userId="3b77a96813978dae" providerId="LiveId" clId="{D7B49C52-58DD-2447-954F-B57276CA4C58}" dt="2020-02-20T11:32:30.694" v="49" actId="113"/>
        <pc:sldMkLst>
          <pc:docMk/>
          <pc:sldMk cId="3325524058" sldId="628"/>
        </pc:sldMkLst>
        <pc:spChg chg="add mod">
          <ac:chgData name="Diego Mauricio Riaño Pachón" userId="3b77a96813978dae" providerId="LiveId" clId="{D7B49C52-58DD-2447-954F-B57276CA4C58}" dt="2020-02-20T11:32:30.694" v="49" actId="113"/>
          <ac:spMkLst>
            <pc:docMk/>
            <pc:sldMk cId="3325524058" sldId="628"/>
            <ac:spMk id="8" creationId="{82E30135-6C10-FC43-AF3A-447185E9786C}"/>
          </ac:spMkLst>
        </pc:spChg>
        <pc:picChg chg="add mod modCrop">
          <ac:chgData name="Diego Mauricio Riaño Pachón" userId="3b77a96813978dae" providerId="LiveId" clId="{D7B49C52-58DD-2447-954F-B57276CA4C58}" dt="2020-02-20T11:31:44.091" v="19" actId="1035"/>
          <ac:picMkLst>
            <pc:docMk/>
            <pc:sldMk cId="3325524058" sldId="628"/>
            <ac:picMk id="4" creationId="{13DC6D6A-212B-A94D-A3BD-14ACF7870D74}"/>
          </ac:picMkLst>
        </pc:picChg>
      </pc:sldChg>
      <pc:sldChg chg="addSp delSp modSp add">
        <pc:chgData name="Diego Mauricio Riaño Pachón" userId="3b77a96813978dae" providerId="LiveId" clId="{D7B49C52-58DD-2447-954F-B57276CA4C58}" dt="2020-02-20T12:02:18.413" v="449" actId="1038"/>
        <pc:sldMkLst>
          <pc:docMk/>
          <pc:sldMk cId="2708797866" sldId="629"/>
        </pc:sldMkLst>
        <pc:spChg chg="mod">
          <ac:chgData name="Diego Mauricio Riaño Pachón" userId="3b77a96813978dae" providerId="LiveId" clId="{D7B49C52-58DD-2447-954F-B57276CA4C58}" dt="2020-02-20T11:40:55.998" v="204" actId="790"/>
          <ac:spMkLst>
            <pc:docMk/>
            <pc:sldMk cId="2708797866" sldId="629"/>
            <ac:spMk id="2" creationId="{AE78C8F0-539C-449B-97A1-0E1E55594977}"/>
          </ac:spMkLst>
        </pc:spChg>
        <pc:spChg chg="mod">
          <ac:chgData name="Diego Mauricio Riaño Pachón" userId="3b77a96813978dae" providerId="LiveId" clId="{D7B49C52-58DD-2447-954F-B57276CA4C58}" dt="2020-02-20T11:40:55.998" v="204" actId="790"/>
          <ac:spMkLst>
            <pc:docMk/>
            <pc:sldMk cId="2708797866" sldId="629"/>
            <ac:spMk id="3" creationId="{9E2CE521-6FD5-4AA9-AE80-5A0B01DEADCD}"/>
          </ac:spMkLst>
        </pc:spChg>
        <pc:spChg chg="mod">
          <ac:chgData name="Diego Mauricio Riaño Pachón" userId="3b77a96813978dae" providerId="LiveId" clId="{D7B49C52-58DD-2447-954F-B57276CA4C58}" dt="2020-02-20T11:40:55.998" v="204" actId="790"/>
          <ac:spMkLst>
            <pc:docMk/>
            <pc:sldMk cId="2708797866" sldId="629"/>
            <ac:spMk id="5" creationId="{E272B088-B4BF-4FE0-9AA9-92CFCF8E2147}"/>
          </ac:spMkLst>
        </pc:spChg>
        <pc:spChg chg="mod">
          <ac:chgData name="Diego Mauricio Riaño Pachón" userId="3b77a96813978dae" providerId="LiveId" clId="{D7B49C52-58DD-2447-954F-B57276CA4C58}" dt="2020-02-20T11:40:55.998" v="204" actId="790"/>
          <ac:spMkLst>
            <pc:docMk/>
            <pc:sldMk cId="2708797866" sldId="629"/>
            <ac:spMk id="6" creationId="{D59AA15A-777B-4377-BEAE-4C2478A84C65}"/>
          </ac:spMkLst>
        </pc:spChg>
        <pc:spChg chg="del">
          <ac:chgData name="Diego Mauricio Riaño Pachón" userId="3b77a96813978dae" providerId="LiveId" clId="{D7B49C52-58DD-2447-954F-B57276CA4C58}" dt="2020-02-20T11:39:52.562" v="76" actId="478"/>
          <ac:spMkLst>
            <pc:docMk/>
            <pc:sldMk cId="2708797866" sldId="629"/>
            <ac:spMk id="8" creationId="{82E30135-6C10-FC43-AF3A-447185E9786C}"/>
          </ac:spMkLst>
        </pc:spChg>
        <pc:graphicFrameChg chg="mod modGraphic">
          <ac:chgData name="Diego Mauricio Riaño Pachón" userId="3b77a96813978dae" providerId="LiveId" clId="{D7B49C52-58DD-2447-954F-B57276CA4C58}" dt="2020-02-20T12:02:12.305" v="436" actId="20577"/>
          <ac:graphicFrameMkLst>
            <pc:docMk/>
            <pc:sldMk cId="2708797866" sldId="629"/>
            <ac:graphicFrameMk id="7" creationId="{7C21AC29-4989-4B40-89CD-4405E3248E22}"/>
          </ac:graphicFrameMkLst>
        </pc:graphicFrameChg>
        <pc:picChg chg="del">
          <ac:chgData name="Diego Mauricio Riaño Pachón" userId="3b77a96813978dae" providerId="LiveId" clId="{D7B49C52-58DD-2447-954F-B57276CA4C58}" dt="2020-02-20T11:39:49.971" v="75" actId="478"/>
          <ac:picMkLst>
            <pc:docMk/>
            <pc:sldMk cId="2708797866" sldId="629"/>
            <ac:picMk id="4" creationId="{13DC6D6A-212B-A94D-A3BD-14ACF7870D74}"/>
          </ac:picMkLst>
        </pc:picChg>
        <pc:picChg chg="add mod">
          <ac:chgData name="Diego Mauricio Riaño Pachón" userId="3b77a96813978dae" providerId="LiveId" clId="{D7B49C52-58DD-2447-954F-B57276CA4C58}" dt="2020-02-20T12:02:18.413" v="449" actId="1038"/>
          <ac:picMkLst>
            <pc:docMk/>
            <pc:sldMk cId="2708797866" sldId="629"/>
            <ac:picMk id="10" creationId="{13AE649D-0CBF-E148-B661-F9C8B30951EF}"/>
          </ac:picMkLst>
        </pc:picChg>
        <pc:picChg chg="del">
          <ac:chgData name="Diego Mauricio Riaño Pachón" userId="3b77a96813978dae" providerId="LiveId" clId="{D7B49C52-58DD-2447-954F-B57276CA4C58}" dt="2020-02-20T11:34:09.864" v="72" actId="478"/>
          <ac:picMkLst>
            <pc:docMk/>
            <pc:sldMk cId="2708797866" sldId="629"/>
            <ac:picMk id="2050" creationId="{E7CA2DD2-D7D7-445D-A211-E12145B15A48}"/>
          </ac:picMkLst>
        </pc:picChg>
        <pc:picChg chg="del">
          <ac:chgData name="Diego Mauricio Riaño Pachón" userId="3b77a96813978dae" providerId="LiveId" clId="{D7B49C52-58DD-2447-954F-B57276CA4C58}" dt="2020-02-20T11:34:09.864" v="72" actId="478"/>
          <ac:picMkLst>
            <pc:docMk/>
            <pc:sldMk cId="2708797866" sldId="629"/>
            <ac:picMk id="2052" creationId="{BA1DAAD2-AB7F-4BEC-8023-2B79B389628D}"/>
          </ac:picMkLst>
        </pc:picChg>
      </pc:sldChg>
      <pc:sldChg chg="delSp modSp add">
        <pc:chgData name="Diego Mauricio Riaño Pachón" userId="3b77a96813978dae" providerId="LiveId" clId="{D7B49C52-58DD-2447-954F-B57276CA4C58}" dt="2020-02-20T13:17:52.575" v="1931" actId="20577"/>
        <pc:sldMkLst>
          <pc:docMk/>
          <pc:sldMk cId="2283032490" sldId="630"/>
        </pc:sldMkLst>
        <pc:graphicFrameChg chg="mod modGraphic">
          <ac:chgData name="Diego Mauricio Riaño Pachón" userId="3b77a96813978dae" providerId="LiveId" clId="{D7B49C52-58DD-2447-954F-B57276CA4C58}" dt="2020-02-20T13:17:52.575" v="1931" actId="20577"/>
          <ac:graphicFrameMkLst>
            <pc:docMk/>
            <pc:sldMk cId="2283032490" sldId="630"/>
            <ac:graphicFrameMk id="7" creationId="{7C21AC29-4989-4B40-89CD-4405E3248E22}"/>
          </ac:graphicFrameMkLst>
        </pc:graphicFrameChg>
        <pc:picChg chg="del">
          <ac:chgData name="Diego Mauricio Riaño Pachón" userId="3b77a96813978dae" providerId="LiveId" clId="{D7B49C52-58DD-2447-954F-B57276CA4C58}" dt="2020-02-20T12:05:15.593" v="650" actId="478"/>
          <ac:picMkLst>
            <pc:docMk/>
            <pc:sldMk cId="2283032490" sldId="630"/>
            <ac:picMk id="10" creationId="{13AE649D-0CBF-E148-B661-F9C8B30951EF}"/>
          </ac:picMkLst>
        </pc:picChg>
      </pc:sldChg>
      <pc:sldChg chg="modSp add">
        <pc:chgData name="Diego Mauricio Riaño Pachón" userId="3b77a96813978dae" providerId="LiveId" clId="{D7B49C52-58DD-2447-954F-B57276CA4C58}" dt="2020-02-20T13:22:12.421" v="2142" actId="114"/>
        <pc:sldMkLst>
          <pc:docMk/>
          <pc:sldMk cId="1630318564" sldId="631"/>
        </pc:sldMkLst>
        <pc:graphicFrameChg chg="mod modGraphic">
          <ac:chgData name="Diego Mauricio Riaño Pachón" userId="3b77a96813978dae" providerId="LiveId" clId="{D7B49C52-58DD-2447-954F-B57276CA4C58}" dt="2020-02-20T13:22:12.421" v="2142" actId="114"/>
          <ac:graphicFrameMkLst>
            <pc:docMk/>
            <pc:sldMk cId="1630318564" sldId="631"/>
            <ac:graphicFrameMk id="7" creationId="{7C21AC29-4989-4B40-89CD-4405E3248E22}"/>
          </ac:graphicFrameMkLst>
        </pc:graphicFrameChg>
      </pc:sldChg>
      <pc:sldChg chg="addSp modSp add">
        <pc:chgData name="Diego Mauricio Riaño Pachón" userId="3b77a96813978dae" providerId="LiveId" clId="{D7B49C52-58DD-2447-954F-B57276CA4C58}" dt="2020-02-20T13:43:03.532" v="2640" actId="20577"/>
        <pc:sldMkLst>
          <pc:docMk/>
          <pc:sldMk cId="1140793085" sldId="632"/>
        </pc:sldMkLst>
        <pc:graphicFrameChg chg="mod modGraphic">
          <ac:chgData name="Diego Mauricio Riaño Pachón" userId="3b77a96813978dae" providerId="LiveId" clId="{D7B49C52-58DD-2447-954F-B57276CA4C58}" dt="2020-02-20T13:43:03.532" v="2640" actId="20577"/>
          <ac:graphicFrameMkLst>
            <pc:docMk/>
            <pc:sldMk cId="1140793085" sldId="632"/>
            <ac:graphicFrameMk id="7" creationId="{7C21AC29-4989-4B40-89CD-4405E3248E22}"/>
          </ac:graphicFrameMkLst>
        </pc:graphicFrameChg>
        <pc:picChg chg="add mod">
          <ac:chgData name="Diego Mauricio Riaño Pachón" userId="3b77a96813978dae" providerId="LiveId" clId="{D7B49C52-58DD-2447-954F-B57276CA4C58}" dt="2020-02-20T13:26:05.892" v="2345" actId="1038"/>
          <ac:picMkLst>
            <pc:docMk/>
            <pc:sldMk cId="1140793085" sldId="632"/>
            <ac:picMk id="8" creationId="{9C73AB21-1857-A642-B8F2-C9F1F11034D2}"/>
          </ac:picMkLst>
        </pc:picChg>
      </pc:sldChg>
      <pc:sldChg chg="addSp delSp modSp add">
        <pc:chgData name="Diego Mauricio Riaño Pachón" userId="3b77a96813978dae" providerId="LiveId" clId="{D7B49C52-58DD-2447-954F-B57276CA4C58}" dt="2020-02-20T13:42:19.513" v="2555" actId="1036"/>
        <pc:sldMkLst>
          <pc:docMk/>
          <pc:sldMk cId="1233664455" sldId="633"/>
        </pc:sldMkLst>
        <pc:spChg chg="mod">
          <ac:chgData name="Diego Mauricio Riaño Pachón" userId="3b77a96813978dae" providerId="LiveId" clId="{D7B49C52-58DD-2447-954F-B57276CA4C58}" dt="2020-02-20T13:40:16.519" v="2456"/>
          <ac:spMkLst>
            <pc:docMk/>
            <pc:sldMk cId="1233664455" sldId="633"/>
            <ac:spMk id="6" creationId="{D59AA15A-777B-4377-BEAE-4C2478A84C65}"/>
          </ac:spMkLst>
        </pc:spChg>
        <pc:spChg chg="add mod">
          <ac:chgData name="Diego Mauricio Riaño Pachón" userId="3b77a96813978dae" providerId="LiveId" clId="{D7B49C52-58DD-2447-954F-B57276CA4C58}" dt="2020-02-20T13:42:19.513" v="2555" actId="1036"/>
          <ac:spMkLst>
            <pc:docMk/>
            <pc:sldMk cId="1233664455" sldId="633"/>
            <ac:spMk id="10" creationId="{AE3CC4B1-2D1A-C247-9E52-31683D809A8B}"/>
          </ac:spMkLst>
        </pc:spChg>
        <pc:graphicFrameChg chg="mod modGraphic">
          <ac:chgData name="Diego Mauricio Riaño Pachón" userId="3b77a96813978dae" providerId="LiveId" clId="{D7B49C52-58DD-2447-954F-B57276CA4C58}" dt="2020-02-20T13:42:06.940" v="2530"/>
          <ac:graphicFrameMkLst>
            <pc:docMk/>
            <pc:sldMk cId="1233664455" sldId="633"/>
            <ac:graphicFrameMk id="7" creationId="{7C21AC29-4989-4B40-89CD-4405E3248E22}"/>
          </ac:graphicFrameMkLst>
        </pc:graphicFrameChg>
        <pc:picChg chg="del">
          <ac:chgData name="Diego Mauricio Riaño Pachón" userId="3b77a96813978dae" providerId="LiveId" clId="{D7B49C52-58DD-2447-954F-B57276CA4C58}" dt="2020-02-20T13:39:24.738" v="2450" actId="478"/>
          <ac:picMkLst>
            <pc:docMk/>
            <pc:sldMk cId="1233664455" sldId="633"/>
            <ac:picMk id="8" creationId="{9C73AB21-1857-A642-B8F2-C9F1F11034D2}"/>
          </ac:picMkLst>
        </pc:picChg>
        <pc:picChg chg="add mod">
          <ac:chgData name="Diego Mauricio Riaño Pachón" userId="3b77a96813978dae" providerId="LiveId" clId="{D7B49C52-58DD-2447-954F-B57276CA4C58}" dt="2020-02-20T13:42:14.928" v="2541" actId="1038"/>
          <ac:picMkLst>
            <pc:docMk/>
            <pc:sldMk cId="1233664455" sldId="633"/>
            <ac:picMk id="9" creationId="{860BF980-2D5F-2242-9EEF-CCE9607A812A}"/>
          </ac:picMkLst>
        </pc:picChg>
      </pc:sldChg>
    </pc:docChg>
  </pc:docChgLst>
  <pc:docChgLst>
    <pc:chgData name="Diego Mauricio Riaño Pachón" userId="3b77a96813978dae" providerId="Windows Live" clId="Web-{851ED41F-9B99-4B18-8BD7-07D38176DB97}"/>
    <pc:docChg chg="modSld">
      <pc:chgData name="Diego Mauricio Riaño Pachón" userId="3b77a96813978dae" providerId="Windows Live" clId="Web-{851ED41F-9B99-4B18-8BD7-07D38176DB97}" dt="2020-02-12T16:49:39.124" v="85" actId="20577"/>
      <pc:docMkLst>
        <pc:docMk/>
      </pc:docMkLst>
      <pc:sldChg chg="modSp">
        <pc:chgData name="Diego Mauricio Riaño Pachón" userId="3b77a96813978dae" providerId="Windows Live" clId="Web-{851ED41F-9B99-4B18-8BD7-07D38176DB97}" dt="2020-02-12T16:49:39.124" v="84" actId="20577"/>
        <pc:sldMkLst>
          <pc:docMk/>
          <pc:sldMk cId="1780953693" sldId="615"/>
        </pc:sldMkLst>
        <pc:spChg chg="mod">
          <ac:chgData name="Diego Mauricio Riaño Pachón" userId="3b77a96813978dae" providerId="Windows Live" clId="Web-{851ED41F-9B99-4B18-8BD7-07D38176DB97}" dt="2020-02-12T16:49:39.124" v="84" actId="20577"/>
          <ac:spMkLst>
            <pc:docMk/>
            <pc:sldMk cId="1780953693" sldId="615"/>
            <ac:spMk id="3" creationId="{6738BB84-9E88-4729-9512-49BB76B84E73}"/>
          </ac:spMkLst>
        </pc:spChg>
      </pc:sldChg>
    </pc:docChg>
  </pc:docChgLst>
  <pc:docChgLst>
    <pc:chgData name="Diego Mauricio Riaño Pachón" userId="3b77a96813978dae" providerId="LiveId" clId="{993AFBBE-8E1B-4654-B9C0-C2E64AC5ECD1}"/>
    <pc:docChg chg="custSel modSld">
      <pc:chgData name="Diego Mauricio Riaño Pachón" userId="3b77a96813978dae" providerId="LiveId" clId="{993AFBBE-8E1B-4654-B9C0-C2E64AC5ECD1}" dt="2024-02-28T23:55:14.318" v="2" actId="33524"/>
      <pc:docMkLst>
        <pc:docMk/>
      </pc:docMkLst>
      <pc:sldChg chg="modSp mod">
        <pc:chgData name="Diego Mauricio Riaño Pachón" userId="3b77a96813978dae" providerId="LiveId" clId="{993AFBBE-8E1B-4654-B9C0-C2E64AC5ECD1}" dt="2024-02-28T23:54:17.600" v="1" actId="6549"/>
        <pc:sldMkLst>
          <pc:docMk/>
          <pc:sldMk cId="668544898" sldId="614"/>
        </pc:sldMkLst>
        <pc:spChg chg="mod">
          <ac:chgData name="Diego Mauricio Riaño Pachón" userId="3b77a96813978dae" providerId="LiveId" clId="{993AFBBE-8E1B-4654-B9C0-C2E64AC5ECD1}" dt="2024-02-28T23:53:15.884" v="0" actId="33524"/>
          <ac:spMkLst>
            <pc:docMk/>
            <pc:sldMk cId="668544898" sldId="614"/>
            <ac:spMk id="3" creationId="{6738BB84-9E88-4729-9512-49BB76B84E73}"/>
          </ac:spMkLst>
        </pc:spChg>
        <pc:graphicFrameChg chg="modGraphic">
          <ac:chgData name="Diego Mauricio Riaño Pachón" userId="3b77a96813978dae" providerId="LiveId" clId="{993AFBBE-8E1B-4654-B9C0-C2E64AC5ECD1}" dt="2024-02-28T23:54:17.600" v="1" actId="6549"/>
          <ac:graphicFrameMkLst>
            <pc:docMk/>
            <pc:sldMk cId="668544898" sldId="614"/>
            <ac:graphicFrameMk id="7" creationId="{7A3897BB-64C3-6B75-D8CC-161EFEDA3B60}"/>
          </ac:graphicFrameMkLst>
        </pc:graphicFrameChg>
      </pc:sldChg>
      <pc:sldChg chg="modSp mod">
        <pc:chgData name="Diego Mauricio Riaño Pachón" userId="3b77a96813978dae" providerId="LiveId" clId="{993AFBBE-8E1B-4654-B9C0-C2E64AC5ECD1}" dt="2024-02-28T23:55:14.318" v="2" actId="33524"/>
        <pc:sldMkLst>
          <pc:docMk/>
          <pc:sldMk cId="1780953693" sldId="615"/>
        </pc:sldMkLst>
        <pc:spChg chg="mod">
          <ac:chgData name="Diego Mauricio Riaño Pachón" userId="3b77a96813978dae" providerId="LiveId" clId="{993AFBBE-8E1B-4654-B9C0-C2E64AC5ECD1}" dt="2024-02-28T23:55:14.318" v="2" actId="33524"/>
          <ac:spMkLst>
            <pc:docMk/>
            <pc:sldMk cId="1780953693" sldId="615"/>
            <ac:spMk id="3" creationId="{6738BB84-9E88-4729-9512-49BB76B84E73}"/>
          </ac:spMkLst>
        </pc:spChg>
      </pc:sldChg>
    </pc:docChg>
  </pc:docChgLst>
  <pc:docChgLst>
    <pc:chgData name="Diego Mauricio Riaño Pachón" userId="3b77a96813978dae" providerId="Windows Live" clId="Web-{E561532E-B821-497D-BC0D-D3241F2ADE1E}"/>
    <pc:docChg chg="delSld modSld">
      <pc:chgData name="Diego Mauricio Riaño Pachón" userId="3b77a96813978dae" providerId="Windows Live" clId="Web-{E561532E-B821-497D-BC0D-D3241F2ADE1E}" dt="2023-03-13T15:36:43.734" v="194"/>
      <pc:docMkLst>
        <pc:docMk/>
      </pc:docMkLst>
      <pc:sldChg chg="addSp delSp modSp">
        <pc:chgData name="Diego Mauricio Riaño Pachón" userId="3b77a96813978dae" providerId="Windows Live" clId="Web-{E561532E-B821-497D-BC0D-D3241F2ADE1E}" dt="2023-03-13T15:36:43.734" v="194"/>
        <pc:sldMkLst>
          <pc:docMk/>
          <pc:sldMk cId="668544898" sldId="614"/>
        </pc:sldMkLst>
        <pc:spChg chg="mod">
          <ac:chgData name="Diego Mauricio Riaño Pachón" userId="3b77a96813978dae" providerId="Windows Live" clId="Web-{E561532E-B821-497D-BC0D-D3241F2ADE1E}" dt="2023-03-13T15:36:14.921" v="186" actId="20577"/>
          <ac:spMkLst>
            <pc:docMk/>
            <pc:sldMk cId="668544898" sldId="614"/>
            <ac:spMk id="3" creationId="{6738BB84-9E88-4729-9512-49BB76B84E73}"/>
          </ac:spMkLst>
        </pc:spChg>
        <pc:graphicFrameChg chg="add del">
          <ac:chgData name="Diego Mauricio Riaño Pachón" userId="3b77a96813978dae" providerId="Windows Live" clId="Web-{E561532E-B821-497D-BC0D-D3241F2ADE1E}" dt="2023-03-13T15:34:21.295" v="18"/>
          <ac:graphicFrameMkLst>
            <pc:docMk/>
            <pc:sldMk cId="668544898" sldId="614"/>
            <ac:graphicFrameMk id="5" creationId="{20E50A90-9243-218B-F2BC-A1A9BF9ABA29}"/>
          </ac:graphicFrameMkLst>
        </pc:graphicFrameChg>
        <pc:graphicFrameChg chg="add del">
          <ac:chgData name="Diego Mauricio Riaño Pachón" userId="3b77a96813978dae" providerId="Windows Live" clId="Web-{E561532E-B821-497D-BC0D-D3241F2ADE1E}" dt="2023-03-13T15:34:34.186" v="20"/>
          <ac:graphicFrameMkLst>
            <pc:docMk/>
            <pc:sldMk cId="668544898" sldId="614"/>
            <ac:graphicFrameMk id="6" creationId="{0C91A835-9188-1F4F-2E19-7C1D46F0F17C}"/>
          </ac:graphicFrameMkLst>
        </pc:graphicFrameChg>
        <pc:graphicFrameChg chg="add mod modGraphic">
          <ac:chgData name="Diego Mauricio Riaño Pachón" userId="3b77a96813978dae" providerId="Windows Live" clId="Web-{E561532E-B821-497D-BC0D-D3241F2ADE1E}" dt="2023-03-13T15:36:43.734" v="194"/>
          <ac:graphicFrameMkLst>
            <pc:docMk/>
            <pc:sldMk cId="668544898" sldId="614"/>
            <ac:graphicFrameMk id="7" creationId="{7A3897BB-64C3-6B75-D8CC-161EFEDA3B60}"/>
          </ac:graphicFrameMkLst>
        </pc:graphicFrameChg>
      </pc:sldChg>
      <pc:sldChg chg="modSp">
        <pc:chgData name="Diego Mauricio Riaño Pachón" userId="3b77a96813978dae" providerId="Windows Live" clId="Web-{E561532E-B821-497D-BC0D-D3241F2ADE1E}" dt="2023-03-13T15:33:45.982" v="9" actId="20577"/>
        <pc:sldMkLst>
          <pc:docMk/>
          <pc:sldMk cId="1303240311" sldId="646"/>
        </pc:sldMkLst>
        <pc:spChg chg="mod">
          <ac:chgData name="Diego Mauricio Riaño Pachón" userId="3b77a96813978dae" providerId="Windows Live" clId="Web-{E561532E-B821-497D-BC0D-D3241F2ADE1E}" dt="2023-03-13T15:33:05.091" v="2" actId="20577"/>
          <ac:spMkLst>
            <pc:docMk/>
            <pc:sldMk cId="1303240311" sldId="646"/>
            <ac:spMk id="3" creationId="{6738BB84-9E88-4729-9512-49BB76B84E73}"/>
          </ac:spMkLst>
        </pc:spChg>
        <pc:spChg chg="mod">
          <ac:chgData name="Diego Mauricio Riaño Pachón" userId="3b77a96813978dae" providerId="Windows Live" clId="Web-{E561532E-B821-497D-BC0D-D3241F2ADE1E}" dt="2023-03-13T15:33:45.982" v="9" actId="20577"/>
          <ac:spMkLst>
            <pc:docMk/>
            <pc:sldMk cId="1303240311" sldId="646"/>
            <ac:spMk id="5" creationId="{488E981A-CC4F-440A-878B-E623932C3BEA}"/>
          </ac:spMkLst>
        </pc:spChg>
      </pc:sldChg>
      <pc:sldChg chg="del">
        <pc:chgData name="Diego Mauricio Riaño Pachón" userId="3b77a96813978dae" providerId="Windows Live" clId="Web-{E561532E-B821-497D-BC0D-D3241F2ADE1E}" dt="2023-03-13T15:33:49.310" v="10"/>
        <pc:sldMkLst>
          <pc:docMk/>
          <pc:sldMk cId="374001702" sldId="785"/>
        </pc:sldMkLst>
      </pc:sldChg>
      <pc:sldChg chg="del">
        <pc:chgData name="Diego Mauricio Riaño Pachón" userId="3b77a96813978dae" providerId="Windows Live" clId="Web-{E561532E-B821-497D-BC0D-D3241F2ADE1E}" dt="2023-03-13T15:32:21.387" v="0"/>
        <pc:sldMkLst>
          <pc:docMk/>
          <pc:sldMk cId="3230413035" sldId="786"/>
        </pc:sldMkLst>
      </pc:sldChg>
    </pc:docChg>
  </pc:docChgLst>
  <pc:docChgLst>
    <pc:chgData name="Diego Mauricio Riaño Pachón" userId="3b77a96813978dae" providerId="LiveId" clId="{43DCBE55-7223-40F4-B726-066F42AB5F29}"/>
    <pc:docChg chg="undo custSel mod addSld delSld modSld sldOrd modMainMaster">
      <pc:chgData name="Diego Mauricio Riaño Pachón" userId="3b77a96813978dae" providerId="LiveId" clId="{43DCBE55-7223-40F4-B726-066F42AB5F29}" dt="2020-01-15T00:27:55.650" v="3218" actId="114"/>
      <pc:docMkLst>
        <pc:docMk/>
      </pc:docMkLst>
      <pc:sldChg chg="addSp delSp modSp">
        <pc:chgData name="Diego Mauricio Riaño Pachón" userId="3b77a96813978dae" providerId="LiveId" clId="{43DCBE55-7223-40F4-B726-066F42AB5F29}" dt="2020-01-15T00:19:08.630" v="3074" actId="113"/>
        <pc:sldMkLst>
          <pc:docMk/>
          <pc:sldMk cId="0" sldId="256"/>
        </pc:sldMkLst>
        <pc:spChg chg="del">
          <ac:chgData name="Diego Mauricio Riaño Pachón" userId="3b77a96813978dae" providerId="LiveId" clId="{43DCBE55-7223-40F4-B726-066F42AB5F29}" dt="2020-01-14T21:49:38.160" v="0" actId="478"/>
          <ac:spMkLst>
            <pc:docMk/>
            <pc:sldMk cId="0" sldId="256"/>
            <ac:spMk id="2" creationId="{00000000-0000-0000-0000-000000000000}"/>
          </ac:spMkLst>
        </pc:spChg>
        <pc:spChg chg="mod">
          <ac:chgData name="Diego Mauricio Riaño Pachón" userId="3b77a96813978dae" providerId="LiveId" clId="{43DCBE55-7223-40F4-B726-066F42AB5F29}" dt="2020-01-14T21:51:10.951" v="192" actId="313"/>
          <ac:spMkLst>
            <pc:docMk/>
            <pc:sldMk cId="0" sldId="256"/>
            <ac:spMk id="3" creationId="{00000000-0000-0000-0000-000000000000}"/>
          </ac:spMkLst>
        </pc:spChg>
        <pc:spChg chg="mod">
          <ac:chgData name="Diego Mauricio Riaño Pachón" userId="3b77a96813978dae" providerId="LiveId" clId="{43DCBE55-7223-40F4-B726-066F42AB5F29}" dt="2020-01-14T21:51:24.150" v="206" actId="1035"/>
          <ac:spMkLst>
            <pc:docMk/>
            <pc:sldMk cId="0" sldId="256"/>
            <ac:spMk id="5" creationId="{00000000-0000-0000-0000-000000000000}"/>
          </ac:spMkLst>
        </pc:spChg>
        <pc:spChg chg="add del mod">
          <ac:chgData name="Diego Mauricio Riaño Pachón" userId="3b77a96813978dae" providerId="LiveId" clId="{43DCBE55-7223-40F4-B726-066F42AB5F29}" dt="2020-01-14T21:49:41.264" v="1" actId="478"/>
          <ac:spMkLst>
            <pc:docMk/>
            <pc:sldMk cId="0" sldId="256"/>
            <ac:spMk id="6" creationId="{BFBACDAD-C8DE-4864-A56A-A17B356C85E4}"/>
          </ac:spMkLst>
        </pc:spChg>
        <pc:spChg chg="add mod">
          <ac:chgData name="Diego Mauricio Riaño Pachón" userId="3b77a96813978dae" providerId="LiveId" clId="{43DCBE55-7223-40F4-B726-066F42AB5F29}" dt="2020-01-15T00:19:08.630" v="3074" actId="113"/>
          <ac:spMkLst>
            <pc:docMk/>
            <pc:sldMk cId="0" sldId="256"/>
            <ac:spMk id="7" creationId="{92AD56C4-B117-4B02-A1D9-B35F9C4763D5}"/>
          </ac:spMkLst>
        </pc:spChg>
      </pc:sldChg>
      <pc:sldChg chg="del">
        <pc:chgData name="Diego Mauricio Riaño Pachón" userId="3b77a96813978dae" providerId="LiveId" clId="{43DCBE55-7223-40F4-B726-066F42AB5F29}" dt="2020-01-14T21:51:54.135" v="242" actId="47"/>
        <pc:sldMkLst>
          <pc:docMk/>
          <pc:sldMk cId="3318102061" sldId="545"/>
        </pc:sldMkLst>
      </pc:sldChg>
      <pc:sldChg chg="del">
        <pc:chgData name="Diego Mauricio Riaño Pachón" userId="3b77a96813978dae" providerId="LiveId" clId="{43DCBE55-7223-40F4-B726-066F42AB5F29}" dt="2020-01-14T21:51:54.715" v="245" actId="47"/>
        <pc:sldMkLst>
          <pc:docMk/>
          <pc:sldMk cId="2787124062" sldId="582"/>
        </pc:sldMkLst>
      </pc:sldChg>
      <pc:sldChg chg="del">
        <pc:chgData name="Diego Mauricio Riaño Pachón" userId="3b77a96813978dae" providerId="LiveId" clId="{43DCBE55-7223-40F4-B726-066F42AB5F29}" dt="2020-01-14T21:51:54.875" v="246" actId="47"/>
        <pc:sldMkLst>
          <pc:docMk/>
          <pc:sldMk cId="1099279710" sldId="592"/>
        </pc:sldMkLst>
      </pc:sldChg>
      <pc:sldChg chg="del">
        <pc:chgData name="Diego Mauricio Riaño Pachón" userId="3b77a96813978dae" providerId="LiveId" clId="{43DCBE55-7223-40F4-B726-066F42AB5F29}" dt="2020-01-14T21:51:45.730" v="215" actId="47"/>
        <pc:sldMkLst>
          <pc:docMk/>
          <pc:sldMk cId="1368635893" sldId="595"/>
        </pc:sldMkLst>
      </pc:sldChg>
      <pc:sldChg chg="del">
        <pc:chgData name="Diego Mauricio Riaño Pachón" userId="3b77a96813978dae" providerId="LiveId" clId="{43DCBE55-7223-40F4-B726-066F42AB5F29}" dt="2020-01-14T21:51:36.014" v="208" actId="47"/>
        <pc:sldMkLst>
          <pc:docMk/>
          <pc:sldMk cId="672125321" sldId="596"/>
        </pc:sldMkLst>
      </pc:sldChg>
      <pc:sldChg chg="del">
        <pc:chgData name="Diego Mauricio Riaño Pachón" userId="3b77a96813978dae" providerId="LiveId" clId="{43DCBE55-7223-40F4-B726-066F42AB5F29}" dt="2020-01-14T21:51:46.754" v="217" actId="47"/>
        <pc:sldMkLst>
          <pc:docMk/>
          <pc:sldMk cId="913021057" sldId="597"/>
        </pc:sldMkLst>
      </pc:sldChg>
      <pc:sldChg chg="del">
        <pc:chgData name="Diego Mauricio Riaño Pachón" userId="3b77a96813978dae" providerId="LiveId" clId="{43DCBE55-7223-40F4-B726-066F42AB5F29}" dt="2020-01-14T21:51:53.763" v="239" actId="47"/>
        <pc:sldMkLst>
          <pc:docMk/>
          <pc:sldMk cId="1534641099" sldId="601"/>
        </pc:sldMkLst>
      </pc:sldChg>
      <pc:sldChg chg="del">
        <pc:chgData name="Diego Mauricio Riaño Pachón" userId="3b77a96813978dae" providerId="LiveId" clId="{43DCBE55-7223-40F4-B726-066F42AB5F29}" dt="2020-01-14T21:51:53.798" v="240" actId="47"/>
        <pc:sldMkLst>
          <pc:docMk/>
          <pc:sldMk cId="303259957" sldId="602"/>
        </pc:sldMkLst>
      </pc:sldChg>
      <pc:sldChg chg="addSp delSp modSp add del modNotesTx">
        <pc:chgData name="Diego Mauricio Riaño Pachón" userId="3b77a96813978dae" providerId="LiveId" clId="{43DCBE55-7223-40F4-B726-066F42AB5F29}" dt="2020-01-14T22:48:48.571" v="646" actId="1035"/>
        <pc:sldMkLst>
          <pc:docMk/>
          <pc:sldMk cId="2207052871" sldId="612"/>
        </pc:sldMkLst>
        <pc:spChg chg="mod">
          <ac:chgData name="Diego Mauricio Riaño Pachón" userId="3b77a96813978dae" providerId="LiveId" clId="{43DCBE55-7223-40F4-B726-066F42AB5F29}" dt="2020-01-14T22:37:23.375" v="502" actId="20577"/>
          <ac:spMkLst>
            <pc:docMk/>
            <pc:sldMk cId="2207052871" sldId="612"/>
            <ac:spMk id="2" creationId="{00000000-0000-0000-0000-000000000000}"/>
          </ac:spMkLst>
        </pc:spChg>
        <pc:spChg chg="add mod">
          <ac:chgData name="Diego Mauricio Riaño Pachón" userId="3b77a96813978dae" providerId="LiveId" clId="{43DCBE55-7223-40F4-B726-066F42AB5F29}" dt="2020-01-14T22:48:48.571" v="646" actId="1035"/>
          <ac:spMkLst>
            <pc:docMk/>
            <pc:sldMk cId="2207052871" sldId="612"/>
            <ac:spMk id="3" creationId="{6738BB84-9E88-4729-9512-49BB76B84E73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7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10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16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18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19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20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1:44.087" v="214" actId="478"/>
          <ac:spMkLst>
            <pc:docMk/>
            <pc:sldMk cId="2207052871" sldId="612"/>
            <ac:spMk id="21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6:21.184" v="315" actId="478"/>
          <ac:spMkLst>
            <pc:docMk/>
            <pc:sldMk cId="2207052871" sldId="612"/>
            <ac:spMk id="22" creationId="{00000000-0000-0000-0000-000000000000}"/>
          </ac:spMkLst>
        </pc:spChg>
        <pc:spChg chg="add mod">
          <ac:chgData name="Diego Mauricio Riaño Pachón" userId="3b77a96813978dae" providerId="LiveId" clId="{43DCBE55-7223-40F4-B726-066F42AB5F29}" dt="2020-01-14T22:48:44.626" v="643" actId="1035"/>
          <ac:spMkLst>
            <pc:docMk/>
            <pc:sldMk cId="2207052871" sldId="612"/>
            <ac:spMk id="23" creationId="{19947FD4-D955-4CA2-9876-7EB4C642261A}"/>
          </ac:spMkLst>
        </pc:spChg>
        <pc:grpChg chg="del">
          <ac:chgData name="Diego Mauricio Riaño Pachón" userId="3b77a96813978dae" providerId="LiveId" clId="{43DCBE55-7223-40F4-B726-066F42AB5F29}" dt="2020-01-14T21:51:44.087" v="214" actId="478"/>
          <ac:grpSpMkLst>
            <pc:docMk/>
            <pc:sldMk cId="2207052871" sldId="612"/>
            <ac:grpSpMk id="13" creationId="{00000000-0000-0000-0000-000000000000}"/>
          </ac:grpSpMkLst>
        </pc:grpChg>
        <pc:picChg chg="del">
          <ac:chgData name="Diego Mauricio Riaño Pachón" userId="3b77a96813978dae" providerId="LiveId" clId="{43DCBE55-7223-40F4-B726-066F42AB5F29}" dt="2020-01-14T21:51:44.087" v="214" actId="478"/>
          <ac:picMkLst>
            <pc:docMk/>
            <pc:sldMk cId="2207052871" sldId="612"/>
            <ac:picMk id="8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1:44.087" v="214" actId="478"/>
          <ac:picMkLst>
            <pc:docMk/>
            <pc:sldMk cId="2207052871" sldId="612"/>
            <ac:picMk id="9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1:44.087" v="214" actId="478"/>
          <ac:picMkLst>
            <pc:docMk/>
            <pc:sldMk cId="2207052871" sldId="612"/>
            <ac:picMk id="15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1:44.087" v="214" actId="478"/>
          <ac:picMkLst>
            <pc:docMk/>
            <pc:sldMk cId="2207052871" sldId="612"/>
            <ac:picMk id="17" creationId="{00000000-0000-0000-0000-000000000000}"/>
          </ac:picMkLst>
        </pc:picChg>
      </pc:sldChg>
      <pc:sldChg chg="add del">
        <pc:chgData name="Diego Mauricio Riaño Pachón" userId="3b77a96813978dae" providerId="LiveId" clId="{43DCBE55-7223-40F4-B726-066F42AB5F29}" dt="2020-01-14T22:49:13.983" v="648" actId="47"/>
        <pc:sldMkLst>
          <pc:docMk/>
          <pc:sldMk cId="3909186702" sldId="613"/>
        </pc:sldMkLst>
      </pc:sldChg>
      <pc:sldChg chg="delSp modSp add modAnim">
        <pc:chgData name="Diego Mauricio Riaño Pachón" userId="3b77a96813978dae" providerId="LiveId" clId="{43DCBE55-7223-40F4-B726-066F42AB5F29}" dt="2020-01-14T23:58:38.938" v="2296"/>
        <pc:sldMkLst>
          <pc:docMk/>
          <pc:sldMk cId="668544898" sldId="614"/>
        </pc:sldMkLst>
        <pc:spChg chg="mod">
          <ac:chgData name="Diego Mauricio Riaño Pachón" userId="3b77a96813978dae" providerId="LiveId" clId="{43DCBE55-7223-40F4-B726-066F42AB5F29}" dt="2020-01-14T23:57:49.096" v="2293" actId="207"/>
          <ac:spMkLst>
            <pc:docMk/>
            <pc:sldMk cId="668544898" sldId="614"/>
            <ac:spMk id="3" creationId="{6738BB84-9E88-4729-9512-49BB76B84E73}"/>
          </ac:spMkLst>
        </pc:spChg>
        <pc:spChg chg="del">
          <ac:chgData name="Diego Mauricio Riaño Pachón" userId="3b77a96813978dae" providerId="LiveId" clId="{43DCBE55-7223-40F4-B726-066F42AB5F29}" dt="2020-01-14T22:53:03.030" v="807" actId="478"/>
          <ac:spMkLst>
            <pc:docMk/>
            <pc:sldMk cId="668544898" sldId="614"/>
            <ac:spMk id="23" creationId="{19947FD4-D955-4CA2-9876-7EB4C642261A}"/>
          </ac:spMkLst>
        </pc:spChg>
      </pc:sldChg>
      <pc:sldChg chg="del modNotes">
        <pc:chgData name="Diego Mauricio Riaño Pachón" userId="3b77a96813978dae" providerId="LiveId" clId="{43DCBE55-7223-40F4-B726-066F42AB5F29}" dt="2020-01-14T21:51:46.173" v="216" actId="47"/>
        <pc:sldMkLst>
          <pc:docMk/>
          <pc:sldMk cId="3455704643" sldId="614"/>
        </pc:sldMkLst>
      </pc:sldChg>
      <pc:sldChg chg="modSp add">
        <pc:chgData name="Diego Mauricio Riaño Pachón" userId="3b77a96813978dae" providerId="LiveId" clId="{43DCBE55-7223-40F4-B726-066F42AB5F29}" dt="2020-01-14T23:53:17.943" v="2045" actId="20577"/>
        <pc:sldMkLst>
          <pc:docMk/>
          <pc:sldMk cId="1780953693" sldId="615"/>
        </pc:sldMkLst>
        <pc:spChg chg="mod">
          <ac:chgData name="Diego Mauricio Riaño Pachón" userId="3b77a96813978dae" providerId="LiveId" clId="{43DCBE55-7223-40F4-B726-066F42AB5F29}" dt="2020-01-14T23:53:17.943" v="2045" actId="20577"/>
          <ac:spMkLst>
            <pc:docMk/>
            <pc:sldMk cId="1780953693" sldId="615"/>
            <ac:spMk id="3" creationId="{6738BB84-9E88-4729-9512-49BB76B84E73}"/>
          </ac:spMkLst>
        </pc:spChg>
      </pc:sldChg>
      <pc:sldChg chg="modSp add">
        <pc:chgData name="Diego Mauricio Riaño Pachón" userId="3b77a96813978dae" providerId="LiveId" clId="{43DCBE55-7223-40F4-B726-066F42AB5F29}" dt="2020-01-14T23:44:01.577" v="1392" actId="6549"/>
        <pc:sldMkLst>
          <pc:docMk/>
          <pc:sldMk cId="3672838970" sldId="616"/>
        </pc:sldMkLst>
        <pc:spChg chg="mod">
          <ac:chgData name="Diego Mauricio Riaño Pachón" userId="3b77a96813978dae" providerId="LiveId" clId="{43DCBE55-7223-40F4-B726-066F42AB5F29}" dt="2020-01-14T23:44:01.577" v="1392" actId="6549"/>
          <ac:spMkLst>
            <pc:docMk/>
            <pc:sldMk cId="3672838970" sldId="616"/>
            <ac:spMk id="3" creationId="{6738BB84-9E88-4729-9512-49BB76B84E73}"/>
          </ac:spMkLst>
        </pc:spChg>
      </pc:sldChg>
      <pc:sldChg chg="modSp add">
        <pc:chgData name="Diego Mauricio Riaño Pachón" userId="3b77a96813978dae" providerId="LiveId" clId="{43DCBE55-7223-40F4-B726-066F42AB5F29}" dt="2020-01-14T23:59:04.762" v="2303" actId="20577"/>
        <pc:sldMkLst>
          <pc:docMk/>
          <pc:sldMk cId="1422620451" sldId="617"/>
        </pc:sldMkLst>
        <pc:spChg chg="mod">
          <ac:chgData name="Diego Mauricio Riaño Pachón" userId="3b77a96813978dae" providerId="LiveId" clId="{43DCBE55-7223-40F4-B726-066F42AB5F29}" dt="2020-01-14T23:59:04.762" v="2303" actId="20577"/>
          <ac:spMkLst>
            <pc:docMk/>
            <pc:sldMk cId="1422620451" sldId="617"/>
            <ac:spMk id="3" creationId="{6738BB84-9E88-4729-9512-49BB76B84E73}"/>
          </ac:spMkLst>
        </pc:spChg>
      </pc:sldChg>
      <pc:sldChg chg="addSp modSp add ord modAnim">
        <pc:chgData name="Diego Mauricio Riaño Pachón" userId="3b77a96813978dae" providerId="LiveId" clId="{43DCBE55-7223-40F4-B726-066F42AB5F29}" dt="2020-01-15T00:27:09.954" v="3136"/>
        <pc:sldMkLst>
          <pc:docMk/>
          <pc:sldMk cId="1271610329" sldId="618"/>
        </pc:sldMkLst>
        <pc:spChg chg="mod">
          <ac:chgData name="Diego Mauricio Riaño Pachón" userId="3b77a96813978dae" providerId="LiveId" clId="{43DCBE55-7223-40F4-B726-066F42AB5F29}" dt="2020-01-15T00:05:57.613" v="2810" actId="27636"/>
          <ac:spMkLst>
            <pc:docMk/>
            <pc:sldMk cId="1271610329" sldId="618"/>
            <ac:spMk id="2" creationId="{309B0961-529D-435B-9A45-AD7BF6F43FFA}"/>
          </ac:spMkLst>
        </pc:spChg>
        <pc:spChg chg="mod">
          <ac:chgData name="Diego Mauricio Riaño Pachón" userId="3b77a96813978dae" providerId="LiveId" clId="{43DCBE55-7223-40F4-B726-066F42AB5F29}" dt="2020-01-15T00:09:37.597" v="2983" actId="108"/>
          <ac:spMkLst>
            <pc:docMk/>
            <pc:sldMk cId="1271610329" sldId="618"/>
            <ac:spMk id="3" creationId="{A885BD6F-C2BC-46E1-B080-49A7263B4EC5}"/>
          </ac:spMkLst>
        </pc:spChg>
        <pc:spChg chg="add mod">
          <ac:chgData name="Diego Mauricio Riaño Pachón" userId="3b77a96813978dae" providerId="LiveId" clId="{43DCBE55-7223-40F4-B726-066F42AB5F29}" dt="2020-01-15T00:18:20.223" v="3072" actId="20577"/>
          <ac:spMkLst>
            <pc:docMk/>
            <pc:sldMk cId="1271610329" sldId="618"/>
            <ac:spMk id="5" creationId="{66D652CD-C6A7-43F1-B4EB-E66E7F3AAD54}"/>
          </ac:spMkLst>
        </pc:spChg>
        <pc:spChg chg="add mod">
          <ac:chgData name="Diego Mauricio Riaño Pachón" userId="3b77a96813978dae" providerId="LiveId" clId="{43DCBE55-7223-40F4-B726-066F42AB5F29}" dt="2020-01-15T00:17:50.151" v="3053" actId="207"/>
          <ac:spMkLst>
            <pc:docMk/>
            <pc:sldMk cId="1271610329" sldId="618"/>
            <ac:spMk id="6" creationId="{BE66F184-2B99-448A-9D80-A750164F05D9}"/>
          </ac:spMkLst>
        </pc:spChg>
        <pc:picChg chg="add mod">
          <ac:chgData name="Diego Mauricio Riaño Pachón" userId="3b77a96813978dae" providerId="LiveId" clId="{43DCBE55-7223-40F4-B726-066F42AB5F29}" dt="2020-01-15T00:16:59.331" v="3026" actId="1076"/>
          <ac:picMkLst>
            <pc:docMk/>
            <pc:sldMk cId="1271610329" sldId="618"/>
            <ac:picMk id="1026" creationId="{BE86ECC3-A72B-4F39-BC1A-5B91ADB1D10A}"/>
          </ac:picMkLst>
        </pc:picChg>
      </pc:sldChg>
      <pc:sldChg chg="del">
        <pc:chgData name="Diego Mauricio Riaño Pachón" userId="3b77a96813978dae" providerId="LiveId" clId="{43DCBE55-7223-40F4-B726-066F42AB5F29}" dt="2020-01-14T21:51:55.102" v="247" actId="47"/>
        <pc:sldMkLst>
          <pc:docMk/>
          <pc:sldMk cId="152936729" sldId="619"/>
        </pc:sldMkLst>
      </pc:sldChg>
      <pc:sldChg chg="modSp add ord">
        <pc:chgData name="Diego Mauricio Riaño Pachón" userId="3b77a96813978dae" providerId="LiveId" clId="{43DCBE55-7223-40F4-B726-066F42AB5F29}" dt="2020-01-15T00:27:55.650" v="3218" actId="114"/>
        <pc:sldMkLst>
          <pc:docMk/>
          <pc:sldMk cId="2671818816" sldId="619"/>
        </pc:sldMkLst>
        <pc:spChg chg="mod">
          <ac:chgData name="Diego Mauricio Riaño Pachón" userId="3b77a96813978dae" providerId="LiveId" clId="{43DCBE55-7223-40F4-B726-066F42AB5F29}" dt="2020-01-15T00:27:55.650" v="3218" actId="114"/>
          <ac:spMkLst>
            <pc:docMk/>
            <pc:sldMk cId="2671818816" sldId="619"/>
            <ac:spMk id="3" creationId="{A885BD6F-C2BC-46E1-B080-49A7263B4EC5}"/>
          </ac:spMkLst>
        </pc:spChg>
      </pc:sldChg>
      <pc:sldChg chg="addSp modSp add">
        <pc:chgData name="Diego Mauricio Riaño Pachón" userId="3b77a96813978dae" providerId="LiveId" clId="{43DCBE55-7223-40F4-B726-066F42AB5F29}" dt="2020-01-15T00:20:25.108" v="3099" actId="1036"/>
        <pc:sldMkLst>
          <pc:docMk/>
          <pc:sldMk cId="2568574234" sldId="620"/>
        </pc:sldMkLst>
        <pc:spChg chg="add mod">
          <ac:chgData name="Diego Mauricio Riaño Pachón" userId="3b77a96813978dae" providerId="LiveId" clId="{43DCBE55-7223-40F4-B726-066F42AB5F29}" dt="2020-01-15T00:20:25.108" v="3099" actId="1036"/>
          <ac:spMkLst>
            <pc:docMk/>
            <pc:sldMk cId="2568574234" sldId="620"/>
            <ac:spMk id="3" creationId="{2735F5DB-2276-4640-B36D-2451EC0BFBDE}"/>
          </ac:spMkLst>
        </pc:spChg>
      </pc:sldChg>
      <pc:sldChg chg="del">
        <pc:chgData name="Diego Mauricio Riaño Pachón" userId="3b77a96813978dae" providerId="LiveId" clId="{43DCBE55-7223-40F4-B726-066F42AB5F29}" dt="2020-01-14T21:51:55.252" v="248" actId="47"/>
        <pc:sldMkLst>
          <pc:docMk/>
          <pc:sldMk cId="3822115437" sldId="620"/>
        </pc:sldMkLst>
      </pc:sldChg>
      <pc:sldChg chg="del">
        <pc:chgData name="Diego Mauricio Riaño Pachón" userId="3b77a96813978dae" providerId="LiveId" clId="{43DCBE55-7223-40F4-B726-066F42AB5F29}" dt="2020-01-14T21:51:50.927" v="226" actId="47"/>
        <pc:sldMkLst>
          <pc:docMk/>
          <pc:sldMk cId="270951143" sldId="621"/>
        </pc:sldMkLst>
      </pc:sldChg>
      <pc:sldChg chg="modSp add">
        <pc:chgData name="Diego Mauricio Riaño Pachón" userId="3b77a96813978dae" providerId="LiveId" clId="{43DCBE55-7223-40F4-B726-066F42AB5F29}" dt="2020-01-15T00:20:53.085" v="3102" actId="20577"/>
        <pc:sldMkLst>
          <pc:docMk/>
          <pc:sldMk cId="1282048537" sldId="621"/>
        </pc:sldMkLst>
        <pc:spChg chg="mod">
          <ac:chgData name="Diego Mauricio Riaño Pachón" userId="3b77a96813978dae" providerId="LiveId" clId="{43DCBE55-7223-40F4-B726-066F42AB5F29}" dt="2020-01-15T00:20:53.085" v="3102" actId="20577"/>
          <ac:spMkLst>
            <pc:docMk/>
            <pc:sldMk cId="1282048537" sldId="621"/>
            <ac:spMk id="3" creationId="{2735F5DB-2276-4640-B36D-2451EC0BFBDE}"/>
          </ac:spMkLst>
        </pc:spChg>
      </pc:sldChg>
      <pc:sldChg chg="del">
        <pc:chgData name="Diego Mauricio Riaño Pachón" userId="3b77a96813978dae" providerId="LiveId" clId="{43DCBE55-7223-40F4-B726-066F42AB5F29}" dt="2020-01-14T21:51:51.522" v="228" actId="47"/>
        <pc:sldMkLst>
          <pc:docMk/>
          <pc:sldMk cId="1391587677" sldId="622"/>
        </pc:sldMkLst>
      </pc:sldChg>
      <pc:sldChg chg="modSp add">
        <pc:chgData name="Diego Mauricio Riaño Pachón" userId="3b77a96813978dae" providerId="LiveId" clId="{43DCBE55-7223-40F4-B726-066F42AB5F29}" dt="2020-01-15T00:21:41.214" v="3113" actId="1076"/>
        <pc:sldMkLst>
          <pc:docMk/>
          <pc:sldMk cId="2516555047" sldId="622"/>
        </pc:sldMkLst>
        <pc:spChg chg="mod">
          <ac:chgData name="Diego Mauricio Riaño Pachón" userId="3b77a96813978dae" providerId="LiveId" clId="{43DCBE55-7223-40F4-B726-066F42AB5F29}" dt="2020-01-15T00:21:41.214" v="3113" actId="1076"/>
          <ac:spMkLst>
            <pc:docMk/>
            <pc:sldMk cId="2516555047" sldId="622"/>
            <ac:spMk id="3" creationId="{2735F5DB-2276-4640-B36D-2451EC0BFBDE}"/>
          </ac:spMkLst>
        </pc:spChg>
      </pc:sldChg>
      <pc:sldChg chg="modSp add">
        <pc:chgData name="Diego Mauricio Riaño Pachón" userId="3b77a96813978dae" providerId="LiveId" clId="{43DCBE55-7223-40F4-B726-066F42AB5F29}" dt="2020-01-15T00:22:51.654" v="3116" actId="1076"/>
        <pc:sldMkLst>
          <pc:docMk/>
          <pc:sldMk cId="1420881014" sldId="623"/>
        </pc:sldMkLst>
        <pc:spChg chg="mod">
          <ac:chgData name="Diego Mauricio Riaño Pachón" userId="3b77a96813978dae" providerId="LiveId" clId="{43DCBE55-7223-40F4-B726-066F42AB5F29}" dt="2020-01-15T00:22:51.654" v="3116" actId="1076"/>
          <ac:spMkLst>
            <pc:docMk/>
            <pc:sldMk cId="1420881014" sldId="623"/>
            <ac:spMk id="3" creationId="{2735F5DB-2276-4640-B36D-2451EC0BFBDE}"/>
          </ac:spMkLst>
        </pc:spChg>
      </pc:sldChg>
      <pc:sldChg chg="del">
        <pc:chgData name="Diego Mauricio Riaño Pachón" userId="3b77a96813978dae" providerId="LiveId" clId="{43DCBE55-7223-40F4-B726-066F42AB5F29}" dt="2020-01-14T21:51:51.661" v="230" actId="47"/>
        <pc:sldMkLst>
          <pc:docMk/>
          <pc:sldMk cId="2661517609" sldId="623"/>
        </pc:sldMkLst>
      </pc:sldChg>
      <pc:sldChg chg="del">
        <pc:chgData name="Diego Mauricio Riaño Pachón" userId="3b77a96813978dae" providerId="LiveId" clId="{43DCBE55-7223-40F4-B726-066F42AB5F29}" dt="2020-01-14T21:51:51.986" v="232" actId="47"/>
        <pc:sldMkLst>
          <pc:docMk/>
          <pc:sldMk cId="1697219276" sldId="624"/>
        </pc:sldMkLst>
      </pc:sldChg>
      <pc:sldChg chg="addSp delSp modSp add mod setBg modClrScheme chgLayout">
        <pc:chgData name="Diego Mauricio Riaño Pachón" userId="3b77a96813978dae" providerId="LiveId" clId="{43DCBE55-7223-40F4-B726-066F42AB5F29}" dt="2020-01-15T00:26:44.686" v="3134" actId="207"/>
        <pc:sldMkLst>
          <pc:docMk/>
          <pc:sldMk cId="3197085255" sldId="624"/>
        </pc:sldMkLst>
        <pc:spChg chg="del">
          <ac:chgData name="Diego Mauricio Riaño Pachón" userId="3b77a96813978dae" providerId="LiveId" clId="{43DCBE55-7223-40F4-B726-066F42AB5F29}" dt="2020-01-15T00:23:23.141" v="3118" actId="478"/>
          <ac:spMkLst>
            <pc:docMk/>
            <pc:sldMk cId="3197085255" sldId="624"/>
            <ac:spMk id="2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5T00:23:23.141" v="3118" actId="478"/>
          <ac:spMkLst>
            <pc:docMk/>
            <pc:sldMk cId="3197085255" sldId="624"/>
            <ac:spMk id="3" creationId="{6738BB84-9E88-4729-9512-49BB76B84E73}"/>
          </ac:spMkLst>
        </pc:spChg>
        <pc:spChg chg="del">
          <ac:chgData name="Diego Mauricio Riaño Pachón" userId="3b77a96813978dae" providerId="LiveId" clId="{43DCBE55-7223-40F4-B726-066F42AB5F29}" dt="2020-01-15T00:23:23.141" v="3118" actId="478"/>
          <ac:spMkLst>
            <pc:docMk/>
            <pc:sldMk cId="3197085255" sldId="624"/>
            <ac:spMk id="4" creationId="{00000000-0000-0000-0000-000000000000}"/>
          </ac:spMkLst>
        </pc:spChg>
        <pc:spChg chg="add del mod">
          <ac:chgData name="Diego Mauricio Riaño Pachón" userId="3b77a96813978dae" providerId="LiveId" clId="{43DCBE55-7223-40F4-B726-066F42AB5F29}" dt="2020-01-15T00:25:54.357" v="3120" actId="26606"/>
          <ac:spMkLst>
            <pc:docMk/>
            <pc:sldMk cId="3197085255" sldId="624"/>
            <ac:spMk id="6" creationId="{4A4914EB-D1DC-4AE3-ACDC-EB92D5BE4454}"/>
          </ac:spMkLst>
        </pc:spChg>
        <pc:spChg chg="add mod">
          <ac:chgData name="Diego Mauricio Riaño Pachón" userId="3b77a96813978dae" providerId="LiveId" clId="{43DCBE55-7223-40F4-B726-066F42AB5F29}" dt="2020-01-15T00:26:44.686" v="3134" actId="207"/>
          <ac:spMkLst>
            <pc:docMk/>
            <pc:sldMk cId="3197085255" sldId="624"/>
            <ac:spMk id="7" creationId="{997962AE-F231-46C6-A477-A53F541B7C5F}"/>
          </ac:spMkLst>
        </pc:spChg>
        <pc:picChg chg="add mod">
          <ac:chgData name="Diego Mauricio Riaño Pachón" userId="3b77a96813978dae" providerId="LiveId" clId="{43DCBE55-7223-40F4-B726-066F42AB5F29}" dt="2020-01-15T00:26:00.053" v="3121" actId="27614"/>
          <ac:picMkLst>
            <pc:docMk/>
            <pc:sldMk cId="3197085255" sldId="624"/>
            <ac:picMk id="2050" creationId="{4C88EDB9-31B2-4A34-AC7B-2161C8C900E2}"/>
          </ac:picMkLst>
        </pc:picChg>
      </pc:sldChg>
      <pc:sldChg chg="add del">
        <pc:chgData name="Diego Mauricio Riaño Pachón" userId="3b77a96813978dae" providerId="LiveId" clId="{43DCBE55-7223-40F4-B726-066F42AB5F29}" dt="2020-01-14T21:51:59.734" v="253" actId="47"/>
        <pc:sldMkLst>
          <pc:docMk/>
          <pc:sldMk cId="3804562956" sldId="625"/>
        </pc:sldMkLst>
      </pc:sldChg>
      <pc:sldChg chg="del">
        <pc:chgData name="Diego Mauricio Riaño Pachón" userId="3b77a96813978dae" providerId="LiveId" clId="{43DCBE55-7223-40F4-B726-066F42AB5F29}" dt="2020-01-14T21:51:52.200" v="233" actId="47"/>
        <pc:sldMkLst>
          <pc:docMk/>
          <pc:sldMk cId="3284974283" sldId="628"/>
        </pc:sldMkLst>
      </pc:sldChg>
      <pc:sldChg chg="del">
        <pc:chgData name="Diego Mauricio Riaño Pachón" userId="3b77a96813978dae" providerId="LiveId" clId="{43DCBE55-7223-40F4-B726-066F42AB5F29}" dt="2020-01-14T21:51:52.670" v="235" actId="47"/>
        <pc:sldMkLst>
          <pc:docMk/>
          <pc:sldMk cId="3309845429" sldId="629"/>
        </pc:sldMkLst>
      </pc:sldChg>
      <pc:sldChg chg="del">
        <pc:chgData name="Diego Mauricio Riaño Pachón" userId="3b77a96813978dae" providerId="LiveId" clId="{43DCBE55-7223-40F4-B726-066F42AB5F29}" dt="2020-01-14T21:51:35.586" v="207" actId="47"/>
        <pc:sldMkLst>
          <pc:docMk/>
          <pc:sldMk cId="4285270455" sldId="630"/>
        </pc:sldMkLst>
      </pc:sldChg>
      <pc:sldChg chg="del">
        <pc:chgData name="Diego Mauricio Riaño Pachón" userId="3b77a96813978dae" providerId="LiveId" clId="{43DCBE55-7223-40F4-B726-066F42AB5F29}" dt="2020-01-14T21:51:47.457" v="218" actId="47"/>
        <pc:sldMkLst>
          <pc:docMk/>
          <pc:sldMk cId="2521594817" sldId="631"/>
        </pc:sldMkLst>
      </pc:sldChg>
      <pc:sldChg chg="del">
        <pc:chgData name="Diego Mauricio Riaño Pachón" userId="3b77a96813978dae" providerId="LiveId" clId="{43DCBE55-7223-40F4-B726-066F42AB5F29}" dt="2020-01-14T21:51:49.243" v="220" actId="47"/>
        <pc:sldMkLst>
          <pc:docMk/>
          <pc:sldMk cId="2649106706" sldId="632"/>
        </pc:sldMkLst>
      </pc:sldChg>
      <pc:sldChg chg="del">
        <pc:chgData name="Diego Mauricio Riaño Pachón" userId="3b77a96813978dae" providerId="LiveId" clId="{43DCBE55-7223-40F4-B726-066F42AB5F29}" dt="2020-01-14T21:51:48.443" v="219" actId="47"/>
        <pc:sldMkLst>
          <pc:docMk/>
          <pc:sldMk cId="3683142201" sldId="636"/>
        </pc:sldMkLst>
      </pc:sldChg>
      <pc:sldChg chg="del">
        <pc:chgData name="Diego Mauricio Riaño Pachón" userId="3b77a96813978dae" providerId="LiveId" clId="{43DCBE55-7223-40F4-B726-066F42AB5F29}" dt="2020-01-14T21:51:49.956" v="221" actId="47"/>
        <pc:sldMkLst>
          <pc:docMk/>
          <pc:sldMk cId="1746648768" sldId="637"/>
        </pc:sldMkLst>
      </pc:sldChg>
      <pc:sldChg chg="del">
        <pc:chgData name="Diego Mauricio Riaño Pachón" userId="3b77a96813978dae" providerId="LiveId" clId="{43DCBE55-7223-40F4-B726-066F42AB5F29}" dt="2020-01-14T21:51:50.140" v="222" actId="47"/>
        <pc:sldMkLst>
          <pc:docMk/>
          <pc:sldMk cId="3080168780" sldId="638"/>
        </pc:sldMkLst>
      </pc:sldChg>
      <pc:sldChg chg="del">
        <pc:chgData name="Diego Mauricio Riaño Pachón" userId="3b77a96813978dae" providerId="LiveId" clId="{43DCBE55-7223-40F4-B726-066F42AB5F29}" dt="2020-01-14T21:51:50.323" v="223" actId="47"/>
        <pc:sldMkLst>
          <pc:docMk/>
          <pc:sldMk cId="1587537798" sldId="639"/>
        </pc:sldMkLst>
      </pc:sldChg>
      <pc:sldChg chg="del">
        <pc:chgData name="Diego Mauricio Riaño Pachón" userId="3b77a96813978dae" providerId="LiveId" clId="{43DCBE55-7223-40F4-B726-066F42AB5F29}" dt="2020-01-14T21:51:50.507" v="224" actId="47"/>
        <pc:sldMkLst>
          <pc:docMk/>
          <pc:sldMk cId="3706082903" sldId="640"/>
        </pc:sldMkLst>
      </pc:sldChg>
      <pc:sldChg chg="del">
        <pc:chgData name="Diego Mauricio Riaño Pachón" userId="3b77a96813978dae" providerId="LiveId" clId="{43DCBE55-7223-40F4-B726-066F42AB5F29}" dt="2020-01-14T21:51:50.703" v="225" actId="47"/>
        <pc:sldMkLst>
          <pc:docMk/>
          <pc:sldMk cId="508467800" sldId="641"/>
        </pc:sldMkLst>
      </pc:sldChg>
      <pc:sldChg chg="del">
        <pc:chgData name="Diego Mauricio Riaño Pachón" userId="3b77a96813978dae" providerId="LiveId" clId="{43DCBE55-7223-40F4-B726-066F42AB5F29}" dt="2020-01-14T21:51:51.077" v="227" actId="47"/>
        <pc:sldMkLst>
          <pc:docMk/>
          <pc:sldMk cId="2713618083" sldId="642"/>
        </pc:sldMkLst>
      </pc:sldChg>
      <pc:sldChg chg="del">
        <pc:chgData name="Diego Mauricio Riaño Pachón" userId="3b77a96813978dae" providerId="LiveId" clId="{43DCBE55-7223-40F4-B726-066F42AB5F29}" dt="2020-01-14T21:51:52.341" v="234" actId="47"/>
        <pc:sldMkLst>
          <pc:docMk/>
          <pc:sldMk cId="1273006139" sldId="643"/>
        </pc:sldMkLst>
      </pc:sldChg>
      <pc:sldChg chg="del">
        <pc:chgData name="Diego Mauricio Riaño Pachón" userId="3b77a96813978dae" providerId="LiveId" clId="{43DCBE55-7223-40F4-B726-066F42AB5F29}" dt="2020-01-14T21:51:51.824" v="231" actId="47"/>
        <pc:sldMkLst>
          <pc:docMk/>
          <pc:sldMk cId="1099918270" sldId="644"/>
        </pc:sldMkLst>
      </pc:sldChg>
      <pc:sldChg chg="del">
        <pc:chgData name="Diego Mauricio Riaño Pachón" userId="3b77a96813978dae" providerId="LiveId" clId="{43DCBE55-7223-40F4-B726-066F42AB5F29}" dt="2020-01-14T21:51:51.541" v="229" actId="47"/>
        <pc:sldMkLst>
          <pc:docMk/>
          <pc:sldMk cId="3337698100" sldId="645"/>
        </pc:sldMkLst>
      </pc:sldChg>
      <pc:sldChg chg="del">
        <pc:chgData name="Diego Mauricio Riaño Pachón" userId="3b77a96813978dae" providerId="LiveId" clId="{43DCBE55-7223-40F4-B726-066F42AB5F29}" dt="2020-01-14T21:51:52.900" v="236" actId="47"/>
        <pc:sldMkLst>
          <pc:docMk/>
          <pc:sldMk cId="3186339826" sldId="646"/>
        </pc:sldMkLst>
      </pc:sldChg>
      <pc:sldChg chg="del">
        <pc:chgData name="Diego Mauricio Riaño Pachón" userId="3b77a96813978dae" providerId="LiveId" clId="{43DCBE55-7223-40F4-B726-066F42AB5F29}" dt="2020-01-14T21:51:54.020" v="241" actId="47"/>
        <pc:sldMkLst>
          <pc:docMk/>
          <pc:sldMk cId="1465034459" sldId="647"/>
        </pc:sldMkLst>
      </pc:sldChg>
      <pc:sldChg chg="del">
        <pc:chgData name="Diego Mauricio Riaño Pachón" userId="3b77a96813978dae" providerId="LiveId" clId="{43DCBE55-7223-40F4-B726-066F42AB5F29}" dt="2020-01-14T21:51:54.569" v="243" actId="47"/>
        <pc:sldMkLst>
          <pc:docMk/>
          <pc:sldMk cId="3379658085" sldId="648"/>
        </pc:sldMkLst>
      </pc:sldChg>
      <pc:sldChg chg="del">
        <pc:chgData name="Diego Mauricio Riaño Pachón" userId="3b77a96813978dae" providerId="LiveId" clId="{43DCBE55-7223-40F4-B726-066F42AB5F29}" dt="2020-01-14T21:51:54.593" v="244" actId="47"/>
        <pc:sldMkLst>
          <pc:docMk/>
          <pc:sldMk cId="1752935859" sldId="649"/>
        </pc:sldMkLst>
      </pc:sldChg>
      <pc:sldChg chg="del">
        <pc:chgData name="Diego Mauricio Riaño Pachón" userId="3b77a96813978dae" providerId="LiveId" clId="{43DCBE55-7223-40F4-B726-066F42AB5F29}" dt="2020-01-14T21:51:53.124" v="237" actId="47"/>
        <pc:sldMkLst>
          <pc:docMk/>
          <pc:sldMk cId="3573015405" sldId="650"/>
        </pc:sldMkLst>
      </pc:sldChg>
      <pc:sldChg chg="del">
        <pc:chgData name="Diego Mauricio Riaño Pachón" userId="3b77a96813978dae" providerId="LiveId" clId="{43DCBE55-7223-40F4-B726-066F42AB5F29}" dt="2020-01-14T21:51:53.725" v="238" actId="47"/>
        <pc:sldMkLst>
          <pc:docMk/>
          <pc:sldMk cId="1063628760" sldId="651"/>
        </pc:sldMkLst>
      </pc:sldChg>
      <pc:sldMasterChg chg="addSp delSp modSp">
        <pc:chgData name="Diego Mauricio Riaño Pachón" userId="3b77a96813978dae" providerId="LiveId" clId="{43DCBE55-7223-40F4-B726-066F42AB5F29}" dt="2020-01-14T21:56:01.096" v="314" actId="1038"/>
        <pc:sldMasterMkLst>
          <pc:docMk/>
          <pc:sldMasterMk cId="0" sldId="2147483761"/>
        </pc:sldMasterMkLst>
        <pc:spChg chg="mod">
          <ac:chgData name="Diego Mauricio Riaño Pachón" userId="3b77a96813978dae" providerId="LiveId" clId="{43DCBE55-7223-40F4-B726-066F42AB5F29}" dt="2020-01-14T21:55:25.690" v="304" actId="1036"/>
          <ac:spMkLst>
            <pc:docMk/>
            <pc:sldMasterMk cId="0" sldId="2147483761"/>
            <ac:spMk id="10" creationId="{00000000-0000-0000-0000-000000000000}"/>
          </ac:spMkLst>
        </pc:spChg>
        <pc:spChg chg="del">
          <ac:chgData name="Diego Mauricio Riaño Pachón" userId="3b77a96813978dae" providerId="LiveId" clId="{43DCBE55-7223-40F4-B726-066F42AB5F29}" dt="2020-01-14T21:53:48.604" v="280" actId="478"/>
          <ac:spMkLst>
            <pc:docMk/>
            <pc:sldMasterMk cId="0" sldId="2147483761"/>
            <ac:spMk id="11" creationId="{00000000-0000-0000-0000-000000000000}"/>
          </ac:spMkLst>
        </pc:spChg>
        <pc:picChg chg="del">
          <ac:chgData name="Diego Mauricio Riaño Pachón" userId="3b77a96813978dae" providerId="LiveId" clId="{43DCBE55-7223-40F4-B726-066F42AB5F29}" dt="2020-01-14T21:54:14.427" v="293" actId="478"/>
          <ac:picMkLst>
            <pc:docMk/>
            <pc:sldMasterMk cId="0" sldId="2147483761"/>
            <ac:picMk id="4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3:29.957" v="256" actId="478"/>
          <ac:picMkLst>
            <pc:docMk/>
            <pc:sldMasterMk cId="0" sldId="2147483761"/>
            <ac:picMk id="7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3:27.252" v="254" actId="478"/>
          <ac:picMkLst>
            <pc:docMk/>
            <pc:sldMasterMk cId="0" sldId="2147483761"/>
            <ac:picMk id="9" creationId="{00000000-0000-0000-0000-000000000000}"/>
          </ac:picMkLst>
        </pc:picChg>
        <pc:picChg chg="del">
          <ac:chgData name="Diego Mauricio Riaño Pachón" userId="3b77a96813978dae" providerId="LiveId" clId="{43DCBE55-7223-40F4-B726-066F42AB5F29}" dt="2020-01-14T21:53:29.053" v="255" actId="478"/>
          <ac:picMkLst>
            <pc:docMk/>
            <pc:sldMasterMk cId="0" sldId="2147483761"/>
            <ac:picMk id="12" creationId="{00000000-0000-0000-0000-000000000000}"/>
          </ac:picMkLst>
        </pc:picChg>
        <pc:picChg chg="add mod">
          <ac:chgData name="Diego Mauricio Riaño Pachón" userId="3b77a96813978dae" providerId="LiveId" clId="{43DCBE55-7223-40F4-B726-066F42AB5F29}" dt="2020-01-14T21:56:01.096" v="314" actId="1038"/>
          <ac:picMkLst>
            <pc:docMk/>
            <pc:sldMasterMk cId="0" sldId="2147483761"/>
            <ac:picMk id="14" creationId="{084F0911-67E3-4CB3-9497-DB9FD36CB63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D92F4-2FF8-0E4F-94AA-28E55F3AF5C7}" type="datetimeFigureOut">
              <a:rPr lang="en-US" smtClean="0"/>
              <a:pPr/>
              <a:t>28-Feb-24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546DD-5694-F94E-AD91-69EE52915742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447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20401-98C4-944E-A6DD-352EA72213BB}" type="datetimeFigureOut">
              <a:rPr lang="en-US" smtClean="0"/>
              <a:pPr/>
              <a:t>28-Feb-24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F7E44-6D28-8941-895D-10DAE72814B0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07926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Question_mark#/media/File:Question_mark_3d.png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64231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pt-BR">
                <a:hlinkClick r:id="rId3"/>
              </a:rPr>
              <a:t>https://commons.wikimedia.org/wiki/Question_mark#/media/File:Question_mark_3d.png</a:t>
            </a:r>
            <a:r>
              <a:rPr lang="en-US"/>
              <a:t>By </a:t>
            </a:r>
            <a:r>
              <a:rPr lang="en-US" err="1"/>
              <a:t>User:Husky</a:t>
            </a:r>
            <a:r>
              <a:rPr lang="en-US"/>
              <a:t> - Own work, Public Domain, https://commons.wikimedia.org/w/index.php?curid=1449709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6724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06819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8081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1794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1687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74743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98702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78136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68472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88722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F7E44-6D28-8941-895D-10DAE72814B0}" type="slidenum">
              <a:rPr lang="es-ES_tradnl" smtClean="0"/>
              <a:pPr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0470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jetos, imagen y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s-ES_tradnl"/>
              <a:t>Haga clic para modificar el estilo de texto del patrón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/>
              <a:t>Arrastre la imagen al marcador de posición o haga clic en el icono para agregar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36704"/>
            <a:ext cx="9144000" cy="54868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D99619C8-A375-448C-891B-9999C6BE8E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225711" y="6392408"/>
            <a:ext cx="918289" cy="492976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0" y="664961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noProof="0"/>
              <a:t>CEN0485– Introdução à Bioinformática</a:t>
            </a:r>
          </a:p>
        </p:txBody>
      </p:sp>
      <p:pic>
        <p:nvPicPr>
          <p:cNvPr id="14" name="Imagem 13" descr="Uma imagem contendo comida&#10;&#10;Descrição gerada automaticamente">
            <a:extLst>
              <a:ext uri="{FF2B5EF4-FFF2-40B4-BE49-F238E27FC236}">
                <a16:creationId xmlns:a16="http://schemas.microsoft.com/office/drawing/2014/main" id="{084F0911-67E3-4CB3-9497-DB9FD36CB63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8626" y="6433084"/>
            <a:ext cx="437555" cy="4320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hf hdr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ego.riano@cena.us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labbces.netlify.app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disciplinas.usp.b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TlrI2Wvba0" TargetMode="External"/><Relationship Id="rId2" Type="http://schemas.openxmlformats.org/officeDocument/2006/relationships/hyperlink" Target="https://www.youtube.com/watch?v=182AzhLiwxc&#8203;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4" y="4149080"/>
            <a:ext cx="9144000" cy="180020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pt-BR" sz="3200">
                <a:solidFill>
                  <a:schemeClr val="tx1"/>
                </a:solidFill>
              </a:rPr>
              <a:t>Dr. </a:t>
            </a:r>
            <a:r>
              <a:rPr lang="pt-BR" sz="3200" err="1">
                <a:solidFill>
                  <a:schemeClr val="tx1"/>
                </a:solidFill>
              </a:rPr>
              <a:t>rer</a:t>
            </a:r>
            <a:r>
              <a:rPr lang="pt-BR" sz="3200">
                <a:solidFill>
                  <a:schemeClr val="tx1"/>
                </a:solidFill>
              </a:rPr>
              <a:t>. nat. Diego Mauricio Riaño Pachón</a:t>
            </a:r>
          </a:p>
          <a:p>
            <a:pPr algn="ctr"/>
            <a:r>
              <a:rPr lang="pt-BR" sz="1600">
                <a:solidFill>
                  <a:schemeClr val="tx1"/>
                </a:solidFill>
              </a:rPr>
              <a:t>Laboratório de Biologia Computacional, Evolutiva e de Sistemas</a:t>
            </a:r>
          </a:p>
          <a:p>
            <a:pPr algn="ctr"/>
            <a:r>
              <a:rPr lang="pt-BR" sz="1600">
                <a:solidFill>
                  <a:schemeClr val="tx1"/>
                </a:solidFill>
              </a:rPr>
              <a:t>Centro de Energia Nuclear na Agricultura</a:t>
            </a:r>
          </a:p>
          <a:p>
            <a:pPr algn="ctr"/>
            <a:r>
              <a:rPr lang="pt-BR" sz="1600">
                <a:solidFill>
                  <a:schemeClr val="tx1"/>
                </a:solidFill>
              </a:rPr>
              <a:t>Universidade de São Paulo</a:t>
            </a:r>
          </a:p>
          <a:p>
            <a:pPr algn="ctr"/>
            <a:r>
              <a:rPr lang="pt-BR" sz="1600">
                <a:solidFill>
                  <a:schemeClr val="tx1"/>
                </a:solidFill>
                <a:hlinkClick r:id="rId3"/>
              </a:rPr>
              <a:t>diego.riano@cena.usp.br</a:t>
            </a:r>
            <a:endParaRPr lang="pt-BR" sz="1600">
              <a:solidFill>
                <a:schemeClr val="tx1"/>
              </a:solidFill>
            </a:endParaRPr>
          </a:p>
          <a:p>
            <a:pPr algn="ctr"/>
            <a:r>
              <a:rPr lang="pt-BR" sz="1600" dirty="0">
                <a:ea typeface="+mn-lt"/>
                <a:cs typeface="+mn-lt"/>
                <a:hlinkClick r:id="rId4"/>
              </a:rPr>
              <a:t>https://labbces.netlify.app/</a:t>
            </a:r>
            <a:r>
              <a:rPr lang="pt-BR" sz="1600" dirty="0">
                <a:ea typeface="+mn-lt"/>
                <a:cs typeface="+mn-lt"/>
              </a:rPr>
              <a:t> </a:t>
            </a:r>
            <a:endParaRPr lang="pt-BR">
              <a:ea typeface="+mn-lt"/>
              <a:cs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620688"/>
            <a:ext cx="8568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>
                <a:solidFill>
                  <a:srgbClr val="FFFFFF"/>
                </a:solidFill>
              </a:rPr>
              <a:t>CEN0485 – Introdução à Bioinformática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2AD56C4-B117-4B02-A1D9-B35F9C4763D5}"/>
              </a:ext>
            </a:extLst>
          </p:cNvPr>
          <p:cNvSpPr txBox="1"/>
          <p:nvPr/>
        </p:nvSpPr>
        <p:spPr>
          <a:xfrm>
            <a:off x="241346" y="2539863"/>
            <a:ext cx="8589299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6600" b="1" dirty="0"/>
              <a:t>Introdução à disciplina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3" y="2060848"/>
            <a:ext cx="8574087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Notas:</a:t>
            </a:r>
          </a:p>
          <a:p>
            <a:endParaRPr lang="pt-BR" sz="4000" b="1" dirty="0">
              <a:solidFill>
                <a:schemeClr val="bg1"/>
              </a:solidFill>
            </a:endParaRPr>
          </a:p>
          <a:p>
            <a:endParaRPr lang="pt-BR" sz="4000" b="1" dirty="0">
              <a:solidFill>
                <a:schemeClr val="bg1"/>
              </a:solidFill>
            </a:endParaRPr>
          </a:p>
          <a:p>
            <a:endParaRPr lang="pt-BR" sz="4000" b="1" dirty="0">
              <a:solidFill>
                <a:schemeClr val="bg1"/>
              </a:solidFill>
              <a:cs typeface="Calibri"/>
            </a:endParaRPr>
          </a:p>
          <a:p>
            <a:endParaRPr lang="pt-BR" sz="4000" b="1" dirty="0">
              <a:solidFill>
                <a:schemeClr val="bg1"/>
              </a:solidFill>
              <a:cs typeface="Calibri"/>
            </a:endParaRPr>
          </a:p>
          <a:p>
            <a:r>
              <a:rPr lang="pt-BR" sz="2000" dirty="0">
                <a:solidFill>
                  <a:srgbClr val="FFFF00"/>
                </a:solidFill>
              </a:rPr>
              <a:t>Coringa</a:t>
            </a:r>
            <a:r>
              <a:rPr lang="pt-BR" sz="2000" dirty="0">
                <a:solidFill>
                  <a:schemeClr val="bg1"/>
                </a:solidFill>
              </a:rPr>
              <a:t>: </a:t>
            </a:r>
            <a:r>
              <a:rPr lang="pt-BR" sz="2000" dirty="0" err="1">
                <a:solidFill>
                  <a:schemeClr val="bg1"/>
                </a:solidFill>
              </a:rPr>
              <a:t>Quizes</a:t>
            </a:r>
            <a:r>
              <a:rPr lang="pt-BR" sz="2000" dirty="0">
                <a:solidFill>
                  <a:schemeClr val="bg1"/>
                </a:solidFill>
              </a:rPr>
              <a:t> e participação nos seminários podem ser usados para aumentar a pior nota das quatro acima. A média simples da pior nota acima e dos </a:t>
            </a:r>
            <a:r>
              <a:rPr lang="pt-BR" sz="2000" dirty="0" err="1">
                <a:solidFill>
                  <a:schemeClr val="bg1"/>
                </a:solidFill>
              </a:rPr>
              <a:t>quizes</a:t>
            </a:r>
            <a:r>
              <a:rPr lang="pt-BR" sz="2000" dirty="0">
                <a:solidFill>
                  <a:schemeClr val="bg1"/>
                </a:solidFill>
              </a:rPr>
              <a:t> e participação nos seminários será calculada caso seja do interesse do aluno.</a:t>
            </a:r>
            <a:endParaRPr lang="pt-BR" sz="2000" dirty="0">
              <a:solidFill>
                <a:schemeClr val="bg1"/>
              </a:solidFill>
              <a:cs typeface="Calibri"/>
            </a:endParaRPr>
          </a:p>
        </p:txBody>
      </p:sp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7A3897BB-64C3-6B75-D8CC-161EFEDA3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729925"/>
              </p:ext>
            </p:extLst>
          </p:nvPr>
        </p:nvGraphicFramePr>
        <p:xfrm>
          <a:off x="413016" y="2747042"/>
          <a:ext cx="841522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1353">
                  <a:extLst>
                    <a:ext uri="{9D8B030D-6E8A-4147-A177-3AD203B41FA5}">
                      <a16:colId xmlns:a16="http://schemas.microsoft.com/office/drawing/2014/main" val="2241711714"/>
                    </a:ext>
                  </a:extLst>
                </a:gridCol>
                <a:gridCol w="2862302">
                  <a:extLst>
                    <a:ext uri="{9D8B030D-6E8A-4147-A177-3AD203B41FA5}">
                      <a16:colId xmlns:a16="http://schemas.microsoft.com/office/drawing/2014/main" val="1361509019"/>
                    </a:ext>
                  </a:extLst>
                </a:gridCol>
                <a:gridCol w="1451572">
                  <a:extLst>
                    <a:ext uri="{9D8B030D-6E8A-4147-A177-3AD203B41FA5}">
                      <a16:colId xmlns:a16="http://schemas.microsoft.com/office/drawing/2014/main" val="18977456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Nota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Semana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/>
                        <a:t>Peso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873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Prova</a:t>
                      </a:r>
                      <a:r>
                        <a:rPr lang="es-ES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295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Prova</a:t>
                      </a:r>
                      <a:r>
                        <a:rPr lang="es-ES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/>
                        <a:t>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845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Seminário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383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Relatório</a:t>
                      </a:r>
                      <a:r>
                        <a:rPr lang="es-ES"/>
                        <a:t> aula </a:t>
                      </a:r>
                      <a:r>
                        <a:rPr lang="es-ES" err="1"/>
                        <a:t>prática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Definido pelo Prof.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s-ES" dirty="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676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54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err="1"/>
              <a:t>Exemplo</a:t>
            </a:r>
            <a:r>
              <a:rPr lang="en-US" sz="4400" b="1"/>
              <a:t> </a:t>
            </a:r>
            <a:r>
              <a:rPr lang="en-US" sz="4400" b="1" err="1"/>
              <a:t>Coringa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749DC3A-A22D-46AF-A29A-0A7A0F52429A}"/>
              </a:ext>
            </a:extLst>
          </p:cNvPr>
          <p:cNvSpPr txBox="1"/>
          <p:nvPr/>
        </p:nvSpPr>
        <p:spPr>
          <a:xfrm>
            <a:off x="173736" y="1701497"/>
            <a:ext cx="86845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>
                <a:solidFill>
                  <a:srgbClr val="FF0000"/>
                </a:solidFill>
              </a:rPr>
              <a:t>Coringa</a:t>
            </a:r>
            <a:r>
              <a:rPr lang="pt-BR" sz="1800">
                <a:solidFill>
                  <a:schemeClr val="bg1"/>
                </a:solidFill>
              </a:rPr>
              <a:t>: </a:t>
            </a:r>
            <a:r>
              <a:rPr lang="pt-BR" sz="1800" err="1">
                <a:solidFill>
                  <a:schemeClr val="bg1"/>
                </a:solidFill>
              </a:rPr>
              <a:t>Quizes</a:t>
            </a:r>
            <a:r>
              <a:rPr lang="pt-BR" sz="1800">
                <a:solidFill>
                  <a:schemeClr val="bg1"/>
                </a:solidFill>
              </a:rPr>
              <a:t> e participação nos seminários podem ser usados para aumentar a pior nota das quatro acima. A media simples da pior nota acima e dos </a:t>
            </a:r>
            <a:r>
              <a:rPr lang="pt-BR" sz="1800" err="1">
                <a:solidFill>
                  <a:schemeClr val="bg1"/>
                </a:solidFill>
              </a:rPr>
              <a:t>quizes</a:t>
            </a:r>
            <a:r>
              <a:rPr lang="pt-BR" sz="1800">
                <a:solidFill>
                  <a:schemeClr val="bg1"/>
                </a:solidFill>
              </a:rPr>
              <a:t> e participação nos seminários será calculada caso seja do interesse do aluno.</a:t>
            </a:r>
          </a:p>
        </p:txBody>
      </p:sp>
      <p:graphicFrame>
        <p:nvGraphicFramePr>
          <p:cNvPr id="3" name="Tabla 5">
            <a:extLst>
              <a:ext uri="{FF2B5EF4-FFF2-40B4-BE49-F238E27FC236}">
                <a16:creationId xmlns:a16="http://schemas.microsoft.com/office/drawing/2014/main" id="{D25EE96A-E958-152B-D87D-22EC746F1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828952"/>
              </p:ext>
            </p:extLst>
          </p:nvPr>
        </p:nvGraphicFramePr>
        <p:xfrm>
          <a:off x="1252881" y="2825880"/>
          <a:ext cx="6809963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887">
                  <a:extLst>
                    <a:ext uri="{9D8B030D-6E8A-4147-A177-3AD203B41FA5}">
                      <a16:colId xmlns:a16="http://schemas.microsoft.com/office/drawing/2014/main" val="2811264311"/>
                    </a:ext>
                  </a:extLst>
                </a:gridCol>
                <a:gridCol w="662745">
                  <a:extLst>
                    <a:ext uri="{9D8B030D-6E8A-4147-A177-3AD203B41FA5}">
                      <a16:colId xmlns:a16="http://schemas.microsoft.com/office/drawing/2014/main" val="414806007"/>
                    </a:ext>
                  </a:extLst>
                </a:gridCol>
                <a:gridCol w="710772">
                  <a:extLst>
                    <a:ext uri="{9D8B030D-6E8A-4147-A177-3AD203B41FA5}">
                      <a16:colId xmlns:a16="http://schemas.microsoft.com/office/drawing/2014/main" val="1368828035"/>
                    </a:ext>
                  </a:extLst>
                </a:gridCol>
                <a:gridCol w="1229443">
                  <a:extLst>
                    <a:ext uri="{9D8B030D-6E8A-4147-A177-3AD203B41FA5}">
                      <a16:colId xmlns:a16="http://schemas.microsoft.com/office/drawing/2014/main" val="3614882806"/>
                    </a:ext>
                  </a:extLst>
                </a:gridCol>
                <a:gridCol w="1267864">
                  <a:extLst>
                    <a:ext uri="{9D8B030D-6E8A-4147-A177-3AD203B41FA5}">
                      <a16:colId xmlns:a16="http://schemas.microsoft.com/office/drawing/2014/main" val="3705674213"/>
                    </a:ext>
                  </a:extLst>
                </a:gridCol>
                <a:gridCol w="1623252">
                  <a:extLst>
                    <a:ext uri="{9D8B030D-6E8A-4147-A177-3AD203B41FA5}">
                      <a16:colId xmlns:a16="http://schemas.microsoft.com/office/drawing/2014/main" val="2100481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Atividade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Peso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Nota ponderada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Nota Corregida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Nota Pondera </a:t>
                      </a:r>
                      <a:r>
                        <a:rPr lang="es-ES" err="1"/>
                        <a:t>com</a:t>
                      </a:r>
                      <a:r>
                        <a:rPr lang="es-ES"/>
                        <a:t> </a:t>
                      </a:r>
                      <a:r>
                        <a:rPr lang="es-ES" err="1"/>
                        <a:t>Coringa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761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Prova</a:t>
                      </a:r>
                      <a:r>
                        <a:rPr lang="es-ES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9938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Prova</a:t>
                      </a:r>
                      <a:r>
                        <a:rPr lang="es-ES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0.15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50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Seminário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0.35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1.4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06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Relatório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0.35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1.4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382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err="1"/>
                        <a:t>Quizes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/>
                        <a:t>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162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b="1">
                          <a:solidFill>
                            <a:srgbClr val="FFFF00"/>
                          </a:solidFill>
                        </a:rPr>
                        <a:t>Nota final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b="1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b="1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FFFF00"/>
                          </a:solidFill>
                        </a:rPr>
                        <a:t>3.6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s-ES" b="1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b="1">
                          <a:solidFill>
                            <a:srgbClr val="FFFF00"/>
                          </a:solidFill>
                        </a:rPr>
                        <a:t>3.8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094145"/>
                  </a:ext>
                </a:extLst>
              </a:tr>
            </a:tbl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4E5ACE36-4F11-5769-C706-56B2E4B90043}"/>
              </a:ext>
            </a:extLst>
          </p:cNvPr>
          <p:cNvSpPr/>
          <p:nvPr/>
        </p:nvSpPr>
        <p:spPr>
          <a:xfrm>
            <a:off x="5171355" y="2798908"/>
            <a:ext cx="2941063" cy="29602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3095C9D7-4F01-48AD-A8DF-15F7FEF22EF1}"/>
              </a:ext>
            </a:extLst>
          </p:cNvPr>
          <p:cNvSpPr/>
          <p:nvPr/>
        </p:nvSpPr>
        <p:spPr>
          <a:xfrm>
            <a:off x="3430624" y="3860650"/>
            <a:ext cx="476947" cy="316889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96DDEE92-024C-4EEC-8943-227B2AB96882}"/>
              </a:ext>
            </a:extLst>
          </p:cNvPr>
          <p:cNvSpPr/>
          <p:nvPr/>
        </p:nvSpPr>
        <p:spPr>
          <a:xfrm>
            <a:off x="4655036" y="5325984"/>
            <a:ext cx="564642" cy="378334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7C315176-F8F8-7562-2AE6-9F71B7651F07}"/>
              </a:ext>
            </a:extLst>
          </p:cNvPr>
          <p:cNvSpPr/>
          <p:nvPr/>
        </p:nvSpPr>
        <p:spPr>
          <a:xfrm>
            <a:off x="5955469" y="3859369"/>
            <a:ext cx="476947" cy="316889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31AA1C33-C69E-478C-9554-0BA85FC2F334}"/>
              </a:ext>
            </a:extLst>
          </p:cNvPr>
          <p:cNvSpPr/>
          <p:nvPr/>
        </p:nvSpPr>
        <p:spPr>
          <a:xfrm>
            <a:off x="7567835" y="5327660"/>
            <a:ext cx="476947" cy="316889"/>
          </a:xfrm>
          <a:prstGeom prst="ellipse">
            <a:avLst/>
          </a:prstGeom>
          <a:solidFill>
            <a:srgbClr val="FF0000">
              <a:alpha val="2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774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12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2" y="1844824"/>
            <a:ext cx="8574087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Seminário: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Grupos de 2 alunos, conformação dos grupos feita pelo professor</a:t>
            </a:r>
            <a:endParaRPr lang="pt-BR" sz="20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Selecionar um tema relacionado com a disciplina, apresentar a proposta para o professor na semana </a:t>
            </a:r>
            <a:r>
              <a:rPr lang="pt-BR" sz="2000" b="1" dirty="0">
                <a:solidFill>
                  <a:srgbClr val="FFFF00"/>
                </a:solidFill>
              </a:rPr>
              <a:t>6</a:t>
            </a:r>
            <a:r>
              <a:rPr lang="pt-BR" sz="2000" b="1" dirty="0">
                <a:solidFill>
                  <a:schemeClr val="bg1"/>
                </a:solidFill>
              </a:rPr>
              <a:t>. Contactar o professor antes dessa semana, se tiver dúvidas</a:t>
            </a:r>
            <a:endParaRPr lang="pt-BR" sz="20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TODOS Entregar a apresentação do seminário no sexta-feira da semana imediatamente anterior ao início dos seminários, via e-Disciplinas</a:t>
            </a:r>
            <a:endParaRPr lang="pt-BR" sz="20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Todos os integrantes do grupo tem que participar da apresentação oral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A apresentação oral tem uma duração mínima de 15 minutos e máxima de 25 minutos, com 10 minutos adicionais para perguntas do publico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bg1"/>
                </a:solidFill>
              </a:rPr>
              <a:t>Será registrada a participação do público na sessão de perguntas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953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3" y="1628800"/>
            <a:ext cx="8574087" cy="46474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Relatório:</a:t>
            </a: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bg1"/>
                </a:solidFill>
              </a:rPr>
              <a:t>Fazer o relatório da aula prática de UMA das aulas 4, 6, 10 ou 12</a:t>
            </a:r>
            <a:endParaRPr lang="pt-BR" sz="24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bg1"/>
                </a:solidFill>
              </a:rPr>
              <a:t>Os relatórios são trabalho individual.</a:t>
            </a:r>
            <a:endParaRPr lang="pt-BR" sz="24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bg1"/>
                </a:solidFill>
              </a:rPr>
              <a:t>Os alunos serão assinados aleatoriamente para o relatório que tem que ser entregue.</a:t>
            </a:r>
            <a:endParaRPr lang="pt-BR" sz="24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bg1"/>
                </a:solidFill>
              </a:rPr>
              <a:t>O relatório pode ter até 10 páginas, inclusa a bibliografia (se houver).</a:t>
            </a:r>
            <a:endParaRPr lang="pt-BR" sz="24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bg1"/>
                </a:solidFill>
              </a:rPr>
              <a:t>O relatório tem que ser entregue até duas semanas depois da aula prática.</a:t>
            </a:r>
            <a:endParaRPr lang="pt-BR" sz="2400" b="1" dirty="0">
              <a:solidFill>
                <a:schemeClr val="bg1"/>
              </a:solidFill>
              <a:cs typeface="Calibri"/>
            </a:endParaRPr>
          </a:p>
          <a:p>
            <a:pPr marL="742950" indent="-742950">
              <a:buFont typeface="Arial" panose="020B0604020202020204" pitchFamily="34" charset="0"/>
              <a:buChar char="•"/>
            </a:pPr>
            <a:r>
              <a:rPr lang="pt-BR" sz="2400" b="1" dirty="0">
                <a:solidFill>
                  <a:schemeClr val="bg1"/>
                </a:solidFill>
                <a:cs typeface="Calibri"/>
              </a:rPr>
              <a:t>Não é permitido o uso de IA para resolver as perguntas do relatório, se isso for detectado a nota será 0 (zero)</a:t>
            </a:r>
            <a:endParaRPr lang="pt-BR" sz="2400" b="1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2838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3" y="2060848"/>
            <a:ext cx="857408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>
                <a:solidFill>
                  <a:schemeClr val="bg1"/>
                </a:solidFill>
              </a:rPr>
              <a:t>Todas as informações da disciplina serão via e-Disciplinas:</a:t>
            </a:r>
          </a:p>
          <a:p>
            <a:pPr algn="ctr"/>
            <a:r>
              <a:rPr lang="pt-BR" sz="3200">
                <a:hlinkClick r:id="rId3"/>
              </a:rPr>
              <a:t>https://edisciplinas.usp.br/</a:t>
            </a:r>
            <a:endParaRPr lang="pt-BR" sz="3200"/>
          </a:p>
          <a:p>
            <a:pPr algn="just"/>
            <a:endParaRPr lang="pt-BR" sz="3200" b="1">
              <a:solidFill>
                <a:schemeClr val="bg1"/>
              </a:solidFill>
            </a:endParaRPr>
          </a:p>
          <a:p>
            <a:pPr algn="just"/>
            <a:r>
              <a:rPr lang="pt-BR" sz="3200" b="1">
                <a:solidFill>
                  <a:schemeClr val="bg1"/>
                </a:solidFill>
              </a:rPr>
              <a:t>As entregas (relatórios, tarefas, apresentações para seminários) serão feitas unicamente pelo sistema e-Disciplinas.</a:t>
            </a:r>
          </a:p>
        </p:txBody>
      </p:sp>
    </p:spTree>
    <p:extLst>
      <p:ext uri="{BB962C8B-B14F-4D97-AF65-F5344CB8AC3E}">
        <p14:creationId xmlns:p14="http://schemas.microsoft.com/office/powerpoint/2010/main" val="1422620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ma imagem contendo invertebrado&#10;&#10;Descrição gerada automaticamente">
            <a:extLst>
              <a:ext uri="{FF2B5EF4-FFF2-40B4-BE49-F238E27FC236}">
                <a16:creationId xmlns:a16="http://schemas.microsoft.com/office/drawing/2014/main" id="{4C88EDB9-31B2-4A34-AC7B-2161C8C90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3399" y="658813"/>
            <a:ext cx="2903290" cy="561022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997962AE-F231-46C6-A477-A53F541B7C5F}"/>
              </a:ext>
            </a:extLst>
          </p:cNvPr>
          <p:cNvSpPr/>
          <p:nvPr/>
        </p:nvSpPr>
        <p:spPr>
          <a:xfrm>
            <a:off x="-36512" y="6099159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By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User:Husky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 - </a:t>
            </a:r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Own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work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pt-BR" sz="700" err="1">
                <a:solidFill>
                  <a:schemeClr val="bg1">
                    <a:lumMod val="85000"/>
                  </a:schemeClr>
                </a:solidFill>
              </a:rPr>
              <a:t>Public</a:t>
            </a:r>
            <a:r>
              <a:rPr lang="pt-BR" sz="700">
                <a:solidFill>
                  <a:schemeClr val="bg1">
                    <a:lumMod val="85000"/>
                  </a:schemeClr>
                </a:solidFill>
              </a:rPr>
              <a:t> Domain, https://commons.wikimedia.org/w/index.php?curid=1449709</a:t>
            </a:r>
          </a:p>
        </p:txBody>
      </p:sp>
    </p:spTree>
    <p:extLst>
      <p:ext uri="{BB962C8B-B14F-4D97-AF65-F5344CB8AC3E}">
        <p14:creationId xmlns:p14="http://schemas.microsoft.com/office/powerpoint/2010/main" val="3197085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94CBC0D-7F4A-2E40-B77F-2E103105BB50}"/>
              </a:ext>
            </a:extLst>
          </p:cNvPr>
          <p:cNvSpPr txBox="1"/>
          <p:nvPr/>
        </p:nvSpPr>
        <p:spPr>
          <a:xfrm>
            <a:off x="393478" y="500062"/>
            <a:ext cx="85582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>
                <a:solidFill>
                  <a:schemeClr val="bg1"/>
                </a:solidFill>
              </a:rPr>
              <a:t>Conferir a conformação dos grupos de trabalho para os seminários no e-Disciplinas</a:t>
            </a:r>
          </a:p>
        </p:txBody>
      </p:sp>
    </p:spTree>
    <p:extLst>
      <p:ext uri="{BB962C8B-B14F-4D97-AF65-F5344CB8AC3E}">
        <p14:creationId xmlns:p14="http://schemas.microsoft.com/office/powerpoint/2010/main" val="780164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rtlCol="0" anchor="ctr"/>
          <a:lstStyle>
            <a:defPPr>
              <a:defRPr lang="en-US"/>
            </a:defPPr>
            <a:lvl1pPr marL="0" algn="ctr" defTabSz="4572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B76065-02A8-2140-ABFF-467A450FC727}" type="slidenum">
              <a:rPr lang="en-US" dirty="0" smtClean="0"/>
              <a:pPr/>
              <a:t>17</a:t>
            </a:fld>
            <a:endParaRPr lang="es-ES_tradnl"/>
          </a:p>
        </p:txBody>
      </p:sp>
      <p:pic>
        <p:nvPicPr>
          <p:cNvPr id="20" name="Picture 9" descr="backu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6390" y="2028585"/>
            <a:ext cx="3733800" cy="2378075"/>
          </a:xfrm>
          <a:prstGeom prst="rect">
            <a:avLst/>
          </a:prstGeom>
          <a:noFill/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CED0485-4AA9-D397-DD99-554C93BD6048}"/>
              </a:ext>
            </a:extLst>
          </p:cNvPr>
          <p:cNvSpPr txBox="1"/>
          <p:nvPr/>
        </p:nvSpPr>
        <p:spPr>
          <a:xfrm>
            <a:off x="2689412" y="4975412"/>
            <a:ext cx="409751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4000" b="1">
                <a:cs typeface="Calibri"/>
              </a:rPr>
              <a:t>É </a:t>
            </a:r>
            <a:r>
              <a:rPr lang="es-ES" sz="4000" b="1" err="1">
                <a:cs typeface="Calibri"/>
              </a:rPr>
              <a:t>isso</a:t>
            </a:r>
            <a:r>
              <a:rPr lang="es-ES" sz="4000" b="1">
                <a:cs typeface="Calibri"/>
              </a:rPr>
              <a:t> </a:t>
            </a:r>
            <a:r>
              <a:rPr lang="es-ES" sz="4000" b="1" err="1">
                <a:cs typeface="Calibri"/>
              </a:rPr>
              <a:t>aí</a:t>
            </a:r>
            <a:r>
              <a:rPr lang="es-ES" sz="4000" b="1">
                <a:cs typeface="Calibri"/>
              </a:rPr>
              <a:t>, para </a:t>
            </a:r>
            <a:r>
              <a:rPr lang="es-ES" sz="4000" b="1" err="1">
                <a:cs typeface="Calibri"/>
              </a:rPr>
              <a:t>hoje</a:t>
            </a:r>
            <a:endParaRPr lang="es-ES" sz="4000" b="1" err="1"/>
          </a:p>
        </p:txBody>
      </p:sp>
    </p:spTree>
    <p:extLst>
      <p:ext uri="{BB962C8B-B14F-4D97-AF65-F5344CB8AC3E}">
        <p14:creationId xmlns:p14="http://schemas.microsoft.com/office/powerpoint/2010/main" val="293578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B24BC-E09F-4686-9561-630AD2EC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BB909C-4F66-4AB4-B477-A80E0CD81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 pitchFamily="2" charset="2"/>
              <a:buChar char="•"/>
            </a:pPr>
            <a:r>
              <a:rPr lang="en-US" sz="16600" err="1"/>
              <a:t>Quizz</a:t>
            </a:r>
            <a:endParaRPr lang="pt-BR">
              <a:cs typeface="Calibri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FF21BF1-6B13-4434-BD05-41D07BE5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73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B24BC-E09F-4686-9561-630AD2EC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BB909C-4F66-4AB4-B477-A80E0CD81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409" y="3427562"/>
            <a:ext cx="8500105" cy="16634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pt-BR" sz="9600"/>
              <a:t>Apresentações</a:t>
            </a:r>
            <a:endParaRPr lang="pt-BR" sz="9600" err="1">
              <a:cs typeface="Calibri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FF21BF1-6B13-4434-BD05-41D07BE5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7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B0961-529D-435B-9A45-AD7BF6F4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Introdução à disciplina</a:t>
            </a:r>
            <a:br>
              <a:rPr lang="pt-BR"/>
            </a:br>
            <a:r>
              <a:rPr lang="pt-BR"/>
              <a:t>O CENA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5BD6F-C2BC-46E1-B080-49A7263B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2133600"/>
            <a:ext cx="8318698" cy="399256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rgbClr val="A6A6A6"/>
              </a:buClr>
            </a:pPr>
            <a:r>
              <a:rPr lang="pt-BR">
                <a:ea typeface="+mn-lt"/>
                <a:cs typeface="+mn-lt"/>
              </a:rPr>
              <a:t>O CENA é uma unidade independente, um instituto especializado da USP localizado no campus Luiz de Queiroz em Piracicaba junto a ESALQ</a:t>
            </a:r>
          </a:p>
          <a:p>
            <a:pPr>
              <a:buClr>
                <a:srgbClr val="A6A6A6"/>
              </a:buClr>
            </a:pPr>
            <a:r>
              <a:rPr lang="pt-BR">
                <a:ea typeface="+mn-lt"/>
                <a:cs typeface="+mn-lt"/>
              </a:rPr>
              <a:t>A missão do CENA, definida na sua origem, é: “Gerar e difundir conhecimentos relacionados a agropecuária e ao ambiente visando a melhoria da qualidade de vida”</a:t>
            </a:r>
            <a:endParaRPr lang="es-ES">
              <a:cs typeface="Calibri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CCAF0A1-0213-4B26-8143-9D14694F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47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B0961-529D-435B-9A45-AD7BF6F4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/>
              <a:t>Introdução à disciplina</a:t>
            </a:r>
            <a:br>
              <a:rPr lang="pt-BR"/>
            </a:br>
            <a:r>
              <a:rPr lang="pt-BR"/>
              <a:t>O Professor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85BD6F-C2BC-46E1-B080-49A7263B4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3" y="2133600"/>
            <a:ext cx="8318698" cy="3992563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pt-BR"/>
              <a:t>Dr. </a:t>
            </a:r>
            <a:r>
              <a:rPr lang="pt-BR" err="1"/>
              <a:t>rer</a:t>
            </a:r>
            <a:r>
              <a:rPr lang="pt-BR"/>
              <a:t>. nat. Diego Mauricio </a:t>
            </a:r>
            <a:r>
              <a:rPr lang="pt-BR" err="1"/>
              <a:t>Riaño-Pachón</a:t>
            </a:r>
            <a:endParaRPr lang="pt-BR" err="1">
              <a:cs typeface="Calibri"/>
            </a:endParaRPr>
          </a:p>
          <a:p>
            <a:r>
              <a:rPr lang="pt-BR"/>
              <a:t>Colombiano</a:t>
            </a:r>
            <a:endParaRPr lang="pt-BR">
              <a:cs typeface="Calibri"/>
            </a:endParaRPr>
          </a:p>
          <a:p>
            <a:r>
              <a:rPr lang="pt-BR"/>
              <a:t>Professor Doutor no CENA/USP desde maio 2018</a:t>
            </a:r>
            <a:endParaRPr lang="pt-BR">
              <a:cs typeface="Calibri"/>
            </a:endParaRPr>
          </a:p>
          <a:p>
            <a:r>
              <a:rPr lang="pt-BR"/>
              <a:t>Pesquisa em Bioinformática desde 1999</a:t>
            </a:r>
            <a:endParaRPr lang="pt-BR">
              <a:cs typeface="Calibri"/>
            </a:endParaRPr>
          </a:p>
          <a:p>
            <a:r>
              <a:rPr lang="pt-BR"/>
              <a:t>Doutorado em Biologia Molecular Vegetal da Universidade de Potsdam, Alemanha</a:t>
            </a:r>
            <a:endParaRPr lang="pt-BR">
              <a:cs typeface="Calibri"/>
            </a:endParaRPr>
          </a:p>
          <a:p>
            <a:r>
              <a:rPr lang="pt-BR"/>
              <a:t>Pós-doutorado em Bioinformática no Instituto de Fisiologia Molecular Vegetal na Alemanha (2008-2010), na Universidade Estadual de Ohio nos Estados Unidos de América (2010), e na USP (2017)</a:t>
            </a:r>
            <a:endParaRPr lang="pt-BR">
              <a:cs typeface="Calibri"/>
            </a:endParaRPr>
          </a:p>
          <a:p>
            <a:r>
              <a:rPr lang="pt-BR"/>
              <a:t>Interesse: Bioeconomia, Bioenergia, Evolução de famílias de genes, Integração de dados de larga escala, Biologia de sistemas, Redes biológicas, Genômica</a:t>
            </a:r>
            <a:endParaRPr lang="pt-BR">
              <a:cs typeface="Calibri"/>
            </a:endParaRPr>
          </a:p>
          <a:p>
            <a:r>
              <a:rPr lang="pt-BR" i="1"/>
              <a:t>Se você tiver interesse estou procurando alunos e IC e Pós-graduação, especialmente para estudar o genoma da </a:t>
            </a:r>
            <a:r>
              <a:rPr lang="pt-BR" i="1" err="1"/>
              <a:t>cana-de-acúcar</a:t>
            </a:r>
            <a:endParaRPr lang="pt-BR" i="1" err="1">
              <a:cs typeface="Calibri"/>
            </a:endParaRPr>
          </a:p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CCAF0A1-0213-4B26-8143-9D14694F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Imagen 5" descr="La cara de un hombre con lentes&#10;&#10;Descripción generada automáticamente">
            <a:extLst>
              <a:ext uri="{FF2B5EF4-FFF2-40B4-BE49-F238E27FC236}">
                <a16:creationId xmlns:a16="http://schemas.microsoft.com/office/drawing/2014/main" id="{BF32E1FB-07C8-4BCF-83D5-3A8C343AE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540" y="1764099"/>
            <a:ext cx="1778165" cy="177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818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B24BC-E09F-4686-9561-630AD2EC8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BB909C-4F66-4AB4-B477-A80E0CD81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5" y="1874807"/>
            <a:ext cx="8500105" cy="4337619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 marL="0" indent="0" algn="ctr">
              <a:buNone/>
            </a:pPr>
            <a:r>
              <a:rPr lang="pt-BR" sz="9600" b="1" dirty="0"/>
              <a:t>Apresentações </a:t>
            </a:r>
            <a:r>
              <a:rPr lang="pt-BR" sz="9600" b="1" dirty="0">
                <a:cs typeface="Calibri"/>
              </a:rPr>
              <a:t>Discentes</a:t>
            </a:r>
          </a:p>
          <a:p>
            <a:pPr marL="0" indent="0" algn="ctr">
              <a:buNone/>
            </a:pPr>
            <a:r>
              <a:rPr lang="pt-BR" sz="9600" dirty="0">
                <a:cs typeface="Calibri"/>
              </a:rPr>
              <a:t>Nome?</a:t>
            </a:r>
          </a:p>
          <a:p>
            <a:pPr marL="0" indent="0" algn="ctr">
              <a:buNone/>
            </a:pPr>
            <a:r>
              <a:rPr lang="pt-BR" sz="9600" dirty="0">
                <a:cs typeface="Calibri"/>
              </a:rPr>
              <a:t>Programa?</a:t>
            </a:r>
          </a:p>
          <a:p>
            <a:pPr marL="0" indent="0" algn="ctr">
              <a:buNone/>
            </a:pPr>
            <a:r>
              <a:rPr lang="pt-BR" sz="9600" dirty="0">
                <a:cs typeface="Calibri"/>
              </a:rPr>
              <a:t>Qual o objetivo de fazer esta disciplina?</a:t>
            </a:r>
          </a:p>
          <a:p>
            <a:pPr marL="0" indent="0" algn="ctr">
              <a:buNone/>
            </a:pPr>
            <a:r>
              <a:rPr lang="pt-BR" sz="9600" dirty="0">
                <a:cs typeface="Calibri"/>
              </a:rPr>
              <a:t>O que você acha que faz um </a:t>
            </a:r>
            <a:r>
              <a:rPr lang="pt-BR" sz="9600" dirty="0" err="1">
                <a:cs typeface="Calibri"/>
              </a:rPr>
              <a:t>bioinformata</a:t>
            </a:r>
            <a:r>
              <a:rPr lang="pt-BR" sz="9600" dirty="0">
                <a:cs typeface="Calibri"/>
              </a:rPr>
              <a:t>?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FF21BF1-6B13-4434-BD05-41D07BE5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3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66A9B-D7F8-34CA-1EA3-B18BB97D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38014A-9987-8275-C9F7-D1418A3BA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971" y="1955334"/>
            <a:ext cx="8576279" cy="274470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sz="9600" dirty="0">
                <a:cs typeface="Calibri"/>
              </a:rPr>
              <a:t>Videos</a:t>
            </a:r>
          </a:p>
          <a:p>
            <a:pPr algn="ctr">
              <a:buNone/>
            </a:pPr>
            <a:r>
              <a:rPr lang="es-ES" b="1" dirty="0">
                <a:hlinkClick r:id="rId2"/>
              </a:rPr>
              <a:t>SIB, the movie - Swiss bioinformatics in action</a:t>
            </a:r>
            <a:endParaRPr lang="es-ES" dirty="0"/>
          </a:p>
          <a:p>
            <a:pPr algn="ctr">
              <a:buNone/>
            </a:pPr>
            <a:r>
              <a:rPr lang="es-ES" b="1" dirty="0">
                <a:hlinkClick r:id="rId3"/>
              </a:rPr>
              <a:t>A day in the life of a bioinformatician</a:t>
            </a:r>
            <a:br>
              <a:rPr lang="en-US" dirty="0"/>
            </a:br>
            <a:endParaRPr lang="es-ES" dirty="0">
              <a:cs typeface="Calibri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6CEDD1-79B6-63A3-21BE-6F768E742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7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56" y="1967346"/>
            <a:ext cx="8574087" cy="3316186"/>
          </a:xfrm>
        </p:spPr>
        <p:txBody>
          <a:bodyPr>
            <a:normAutofit/>
          </a:bodyPr>
          <a:lstStyle/>
          <a:p>
            <a:pPr algn="ctr"/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endParaRPr lang="en-US" sz="4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5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/>
              <a:t>Introdução à disciplina</a:t>
            </a:r>
            <a:br>
              <a:rPr lang="pt-BR" sz="4400" b="1"/>
            </a:br>
            <a:r>
              <a:rPr lang="pt-BR" sz="4400" b="1"/>
              <a:t>Regras do jogo</a:t>
            </a:r>
            <a:br>
              <a:rPr lang="en-US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76065-02A8-2140-ABFF-467A450FC7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738BB84-9E88-4729-9512-49BB76B84E73}"/>
              </a:ext>
            </a:extLst>
          </p:cNvPr>
          <p:cNvSpPr txBox="1"/>
          <p:nvPr/>
        </p:nvSpPr>
        <p:spPr>
          <a:xfrm>
            <a:off x="284163" y="1772816"/>
            <a:ext cx="5509072" cy="95410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pt-BR" sz="2800">
                <a:solidFill>
                  <a:schemeClr val="bg1"/>
                </a:solidFill>
              </a:rPr>
              <a:t>CEN0485- Introdução Bioinformática</a:t>
            </a:r>
          </a:p>
          <a:p>
            <a:r>
              <a:rPr lang="pt-BR" sz="2800">
                <a:solidFill>
                  <a:schemeClr val="bg1"/>
                </a:solidFill>
              </a:rPr>
              <a:t>Quinta feira das 14:00 as 17:50</a:t>
            </a:r>
            <a:endParaRPr lang="pt-BR" sz="2800">
              <a:solidFill>
                <a:schemeClr val="bg1"/>
              </a:solidFill>
              <a:cs typeface="Calibri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19947FD4-D955-4CA2-9876-7EB4C642261A}"/>
              </a:ext>
            </a:extLst>
          </p:cNvPr>
          <p:cNvSpPr txBox="1"/>
          <p:nvPr/>
        </p:nvSpPr>
        <p:spPr>
          <a:xfrm>
            <a:off x="872313" y="2726923"/>
            <a:ext cx="7749456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pt-BR" sz="2400" b="1">
                <a:solidFill>
                  <a:schemeClr val="bg1"/>
                </a:solidFill>
                <a:latin typeface="Courier New"/>
                <a:cs typeface="Courier New"/>
              </a:rPr>
              <a:t>Artigo 84 do Regimento Geral da USP</a:t>
            </a:r>
            <a:r>
              <a:rPr lang="pt-BR" sz="2400">
                <a:solidFill>
                  <a:schemeClr val="bg1"/>
                </a:solidFill>
                <a:latin typeface="Courier New"/>
                <a:cs typeface="Courier New"/>
              </a:rPr>
              <a:t> – Será aprovado, com direito aos créditos correspondentes, o aluno que obtiver </a:t>
            </a:r>
            <a:r>
              <a:rPr lang="pt-BR" sz="2400">
                <a:solidFill>
                  <a:srgbClr val="FFFF00"/>
                </a:solidFill>
                <a:latin typeface="Courier New"/>
                <a:cs typeface="Courier New"/>
              </a:rPr>
              <a:t>nota final igual ou superior a cinco </a:t>
            </a:r>
            <a:r>
              <a:rPr lang="pt-BR" sz="2400">
                <a:solidFill>
                  <a:schemeClr val="bg1"/>
                </a:solidFill>
                <a:latin typeface="Courier New"/>
                <a:cs typeface="Courier New"/>
              </a:rPr>
              <a:t>e tenha, no </a:t>
            </a:r>
            <a:r>
              <a:rPr lang="pt-BR" sz="2400">
                <a:solidFill>
                  <a:srgbClr val="FFFF00"/>
                </a:solidFill>
                <a:latin typeface="Courier New"/>
                <a:cs typeface="Courier New"/>
              </a:rPr>
              <a:t>mínimo, setenta por cento de frequência na disciplina</a:t>
            </a:r>
            <a:r>
              <a:rPr lang="pt-BR" sz="2400">
                <a:solidFill>
                  <a:schemeClr val="bg1"/>
                </a:solidFill>
                <a:latin typeface="Courier New"/>
                <a:cs typeface="Courier New"/>
              </a:rPr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88E981A-CC4F-440A-878B-E623932C3BEA}"/>
              </a:ext>
            </a:extLst>
          </p:cNvPr>
          <p:cNvSpPr txBox="1"/>
          <p:nvPr/>
        </p:nvSpPr>
        <p:spPr>
          <a:xfrm>
            <a:off x="284163" y="5367528"/>
            <a:ext cx="8731821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t-BR">
                <a:solidFill>
                  <a:schemeClr val="bg1"/>
                </a:solidFill>
              </a:rPr>
              <a:t>Frequência: Em algumas aulas teremos quiz surpresa. Tem que participar em 70% dos </a:t>
            </a:r>
            <a:r>
              <a:rPr lang="pt-BR" err="1">
                <a:solidFill>
                  <a:schemeClr val="bg1"/>
                </a:solidFill>
              </a:rPr>
              <a:t>quizes</a:t>
            </a:r>
            <a:r>
              <a:rPr lang="pt-BR">
                <a:solidFill>
                  <a:schemeClr val="bg1"/>
                </a:solidFill>
              </a:rPr>
              <a:t> (i.e., 70% dos </a:t>
            </a:r>
            <a:r>
              <a:rPr lang="pt-BR" err="1">
                <a:solidFill>
                  <a:schemeClr val="bg1"/>
                </a:solidFill>
              </a:rPr>
              <a:t>quizes</a:t>
            </a:r>
            <a:r>
              <a:rPr lang="pt-BR">
                <a:solidFill>
                  <a:schemeClr val="bg1"/>
                </a:solidFill>
              </a:rPr>
              <a:t> com nota maior que zero). Nota zero é só para quem não respondeu o quiz. Se você responder vai ter uma nota superior a zero no quiz.</a:t>
            </a:r>
          </a:p>
        </p:txBody>
      </p:sp>
    </p:spTree>
    <p:extLst>
      <p:ext uri="{BB962C8B-B14F-4D97-AF65-F5344CB8AC3E}">
        <p14:creationId xmlns:p14="http://schemas.microsoft.com/office/powerpoint/2010/main" val="1303240311"/>
      </p:ext>
    </p:extLst>
  </p:cSld>
  <p:clrMapOvr>
    <a:masterClrMapping/>
  </p:clrMapOvr>
</p:sld>
</file>

<file path=ppt/theme/theme1.xml><?xml version="1.0" encoding="utf-8"?>
<a:theme xmlns:a="http://schemas.openxmlformats.org/drawingml/2006/main" name="Espectr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Espectro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spectro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948</Words>
  <Application>Microsoft Office PowerPoint</Application>
  <PresentationFormat>Apresentação na tela (4:3)</PresentationFormat>
  <Paragraphs>148</Paragraphs>
  <Slides>17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Corbel</vt:lpstr>
      <vt:lpstr>Courier New</vt:lpstr>
      <vt:lpstr>Wingdings</vt:lpstr>
      <vt:lpstr>Espectro</vt:lpstr>
      <vt:lpstr>Apresentação do PowerPoint</vt:lpstr>
      <vt:lpstr>Apresentação do PowerPoint</vt:lpstr>
      <vt:lpstr>Apresentação do PowerPoint</vt:lpstr>
      <vt:lpstr>Introdução à disciplina O CENA</vt:lpstr>
      <vt:lpstr>Introdução à disciplina O Professor</vt:lpstr>
      <vt:lpstr>Apresentação do PowerPoint</vt:lpstr>
      <vt:lpstr>Apresentação do PowerPoint</vt:lpstr>
      <vt:lpstr>Introdução à disciplina Regras do jogo</vt:lpstr>
      <vt:lpstr>Introdução à disciplina Regras do jogo </vt:lpstr>
      <vt:lpstr>Introdução à disciplina Regras do jogo </vt:lpstr>
      <vt:lpstr>Exemplo Coringa</vt:lpstr>
      <vt:lpstr>Introdução à disciplina Regras do jogo </vt:lpstr>
      <vt:lpstr>Introdução à disciplina Regras do jogo </vt:lpstr>
      <vt:lpstr>Introdução à disciplina Regras do jogo 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Diego Mauricio Riaño Pachón</dc:creator>
  <cp:lastModifiedBy>Diego Mauricio Riaño Pachón</cp:lastModifiedBy>
  <cp:revision>28</cp:revision>
  <dcterms:created xsi:type="dcterms:W3CDTF">2020-02-28T03:33:59Z</dcterms:created>
  <dcterms:modified xsi:type="dcterms:W3CDTF">2024-02-28T23:55:25Z</dcterms:modified>
</cp:coreProperties>
</file>