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4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58A2EDA1-99E3-4B36-AC68-578FA3E9FCFD}">
          <p14:sldIdLst>
            <p14:sldId id="284"/>
          </p14:sldIdLst>
        </p14:section>
        <p14:section name="Seção sem Título" id="{38C3E1E5-CCFA-472C-B9E9-35AD43470A98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2280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7BC78-4DB8-4BBD-957D-8F238BF2A06E}" type="datetimeFigureOut">
              <a:rPr lang="pt-BR" smtClean="0"/>
              <a:t>08/04/2021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1696C-F0BA-4BCF-8E32-DEACE1D52D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1444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F4CB-CEFB-44C7-B62B-863C64A90A6C}" type="datetimeFigureOut">
              <a:rPr lang="pt-BR" smtClean="0"/>
              <a:t>08/04/2021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ECF2-58F5-409E-84F6-526D0E3884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0480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F4CB-CEFB-44C7-B62B-863C64A90A6C}" type="datetimeFigureOut">
              <a:rPr lang="pt-BR" smtClean="0"/>
              <a:t>08/04/2021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ECF2-58F5-409E-84F6-526D0E3884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119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F4CB-CEFB-44C7-B62B-863C64A90A6C}" type="datetimeFigureOut">
              <a:rPr lang="pt-BR" smtClean="0"/>
              <a:t>08/04/2021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ECF2-58F5-409E-84F6-526D0E3884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59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F4CB-CEFB-44C7-B62B-863C64A90A6C}" type="datetimeFigureOut">
              <a:rPr lang="pt-BR" smtClean="0"/>
              <a:t>08/04/2021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ECF2-58F5-409E-84F6-526D0E3884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719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F4CB-CEFB-44C7-B62B-863C64A90A6C}" type="datetimeFigureOut">
              <a:rPr lang="pt-BR" smtClean="0"/>
              <a:t>08/04/2021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ECF2-58F5-409E-84F6-526D0E3884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7192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F4CB-CEFB-44C7-B62B-863C64A90A6C}" type="datetimeFigureOut">
              <a:rPr lang="pt-BR" smtClean="0"/>
              <a:t>08/04/2021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ECF2-58F5-409E-84F6-526D0E3884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7405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F4CB-CEFB-44C7-B62B-863C64A90A6C}" type="datetimeFigureOut">
              <a:rPr lang="pt-BR" smtClean="0"/>
              <a:t>08/04/2021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ECF2-58F5-409E-84F6-526D0E3884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3472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F4CB-CEFB-44C7-B62B-863C64A90A6C}" type="datetimeFigureOut">
              <a:rPr lang="pt-BR" smtClean="0"/>
              <a:t>08/04/2021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ECF2-58F5-409E-84F6-526D0E3884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7035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F4CB-CEFB-44C7-B62B-863C64A90A6C}" type="datetimeFigureOut">
              <a:rPr lang="pt-BR" smtClean="0"/>
              <a:t>08/04/2021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ECF2-58F5-409E-84F6-526D0E3884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512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F4CB-CEFB-44C7-B62B-863C64A90A6C}" type="datetimeFigureOut">
              <a:rPr lang="pt-BR" smtClean="0"/>
              <a:t>08/04/2021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ECF2-58F5-409E-84F6-526D0E3884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4479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F4CB-CEFB-44C7-B62B-863C64A90A6C}" type="datetimeFigureOut">
              <a:rPr lang="pt-BR" smtClean="0"/>
              <a:t>08/04/2021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ECF2-58F5-409E-84F6-526D0E3884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4473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9F4CB-CEFB-44C7-B62B-863C64A90A6C}" type="datetimeFigureOut">
              <a:rPr lang="pt-BR" smtClean="0"/>
              <a:t>08/04/2021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2ECF2-58F5-409E-84F6-526D0E3884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644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8215"/>
          </a:xfrm>
        </p:spPr>
        <p:txBody>
          <a:bodyPr>
            <a:noAutofit/>
          </a:bodyPr>
          <a:lstStyle/>
          <a:p>
            <a:r>
              <a:rPr lang="pt-BR" sz="1400" b="1" dirty="0" smtClean="0"/>
              <a:t>La </a:t>
            </a:r>
            <a:r>
              <a:rPr lang="pt-BR" sz="1400" b="1" dirty="0" err="1" smtClean="0"/>
              <a:t>rendición</a:t>
            </a:r>
            <a:r>
              <a:rPr lang="pt-BR" sz="1400" b="1" dirty="0" smtClean="0"/>
              <a:t> de Granada, Francisco </a:t>
            </a:r>
            <a:r>
              <a:rPr lang="pt-BR" sz="1400" b="1" dirty="0" err="1" smtClean="0"/>
              <a:t>Pradilla</a:t>
            </a:r>
            <a:r>
              <a:rPr lang="pt-BR" sz="1400" b="1" dirty="0" smtClean="0"/>
              <a:t> y </a:t>
            </a:r>
            <a:r>
              <a:rPr lang="pt-BR" sz="1400" b="1" dirty="0" err="1"/>
              <a:t>O</a:t>
            </a:r>
            <a:r>
              <a:rPr lang="pt-BR" sz="1400" b="1" dirty="0" err="1" smtClean="0"/>
              <a:t>rtíz</a:t>
            </a:r>
            <a:r>
              <a:rPr lang="pt-BR" sz="1400" b="1" dirty="0" smtClean="0"/>
              <a:t> (1992)                                Primer desembarco de </a:t>
            </a:r>
            <a:r>
              <a:rPr lang="pt-BR" sz="1400" b="1" dirty="0" err="1" smtClean="0"/>
              <a:t>Cristobal</a:t>
            </a:r>
            <a:r>
              <a:rPr lang="pt-BR" sz="1400" b="1" dirty="0" smtClean="0"/>
              <a:t> Colón </a:t>
            </a:r>
            <a:r>
              <a:rPr lang="pt-BR" sz="1400" b="1" dirty="0" err="1" smtClean="0"/>
              <a:t>en</a:t>
            </a:r>
            <a:r>
              <a:rPr lang="pt-BR" sz="1400" b="1" dirty="0" smtClean="0"/>
              <a:t> América, Puebla y </a:t>
            </a:r>
            <a:r>
              <a:rPr lang="pt-BR" sz="1400" b="1" dirty="0" err="1" smtClean="0"/>
              <a:t>Tolín</a:t>
            </a:r>
            <a:r>
              <a:rPr lang="pt-BR" sz="1400" b="1" dirty="0" smtClean="0"/>
              <a:t> (1862)</a:t>
            </a:r>
            <a:endParaRPr lang="pt-BR" sz="1400" b="1" dirty="0"/>
          </a:p>
        </p:txBody>
      </p:sp>
      <p:pic>
        <p:nvPicPr>
          <p:cNvPr id="1026" name="Picture 2" descr="10 Pradilla, &quot;La rendición de Granada&quot;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83" y="1558345"/>
            <a:ext cx="5581918" cy="3833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rimer desembarco de Cristóbal Colón en América - Colección - Museo  Nacional del Prado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558345"/>
            <a:ext cx="5573332" cy="3833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7853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26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La rendición de Granada, Francisco Pradilla y Ortíz (1992)                                Primer desembarco de Cristobal Colón en América, Puebla y Tolín (1862)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Conta da Microsoft</dc:creator>
  <cp:lastModifiedBy>Conta da Microsoft</cp:lastModifiedBy>
  <cp:revision>43</cp:revision>
  <dcterms:created xsi:type="dcterms:W3CDTF">2020-11-15T14:59:51Z</dcterms:created>
  <dcterms:modified xsi:type="dcterms:W3CDTF">2021-04-08T15:16:33Z</dcterms:modified>
</cp:coreProperties>
</file>