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74" r:id="rId10"/>
    <p:sldId id="275" r:id="rId1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D452B8-FBE9-4C5D-ABF0-576ABCB24C56}" type="datetimeFigureOut">
              <a:rPr lang="pt-BR" smtClean="0"/>
              <a:t>24/10/2017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076AB7-1517-450A-963D-7BAA0B3D77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6260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EFF00-6DFE-4414-882F-81A520BA0E11}" type="datetimeFigureOut">
              <a:rPr lang="pt-BR" smtClean="0"/>
              <a:t>24/10/2017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DEBDD-B6B6-4AEF-88ED-08A8F92868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8985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EFF00-6DFE-4414-882F-81A520BA0E11}" type="datetimeFigureOut">
              <a:rPr lang="pt-BR" smtClean="0"/>
              <a:t>24/10/2017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DEBDD-B6B6-4AEF-88ED-08A8F92868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8883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EFF00-6DFE-4414-882F-81A520BA0E11}" type="datetimeFigureOut">
              <a:rPr lang="pt-BR" smtClean="0"/>
              <a:t>24/10/2017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DEBDD-B6B6-4AEF-88ED-08A8F92868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87611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09348-D6F7-4E73-AA0E-F1A28A982F0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7086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EFF00-6DFE-4414-882F-81A520BA0E11}" type="datetimeFigureOut">
              <a:rPr lang="pt-BR" smtClean="0"/>
              <a:t>24/10/2017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DEBDD-B6B6-4AEF-88ED-08A8F92868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8972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EFF00-6DFE-4414-882F-81A520BA0E11}" type="datetimeFigureOut">
              <a:rPr lang="pt-BR" smtClean="0"/>
              <a:t>24/10/2017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DEBDD-B6B6-4AEF-88ED-08A8F92868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1509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EFF00-6DFE-4414-882F-81A520BA0E11}" type="datetimeFigureOut">
              <a:rPr lang="pt-BR" smtClean="0"/>
              <a:t>24/10/2017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DEBDD-B6B6-4AEF-88ED-08A8F92868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0580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EFF00-6DFE-4414-882F-81A520BA0E11}" type="datetimeFigureOut">
              <a:rPr lang="pt-BR" smtClean="0"/>
              <a:t>24/10/2017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DEBDD-B6B6-4AEF-88ED-08A8F92868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9867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EFF00-6DFE-4414-882F-81A520BA0E11}" type="datetimeFigureOut">
              <a:rPr lang="pt-BR" smtClean="0"/>
              <a:t>24/10/2017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DEBDD-B6B6-4AEF-88ED-08A8F92868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1029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EFF00-6DFE-4414-882F-81A520BA0E11}" type="datetimeFigureOut">
              <a:rPr lang="pt-BR" smtClean="0"/>
              <a:t>24/10/2017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DEBDD-B6B6-4AEF-88ED-08A8F92868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8939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EFF00-6DFE-4414-882F-81A520BA0E11}" type="datetimeFigureOut">
              <a:rPr lang="pt-BR" smtClean="0"/>
              <a:t>24/10/2017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DEBDD-B6B6-4AEF-88ED-08A8F92868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0426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EFF00-6DFE-4414-882F-81A520BA0E11}" type="datetimeFigureOut">
              <a:rPr lang="pt-BR" smtClean="0"/>
              <a:t>24/10/2017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DEBDD-B6B6-4AEF-88ED-08A8F92868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9669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8EFF00-6DFE-4414-882F-81A520BA0E11}" type="datetimeFigureOut">
              <a:rPr lang="pt-BR" smtClean="0"/>
              <a:t>24/10/2017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DEBDD-B6B6-4AEF-88ED-08A8F92868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5997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7950" y="4387850"/>
            <a:ext cx="8964613" cy="1201738"/>
          </a:xfrm>
          <a:solidFill>
            <a:schemeClr val="accent6">
              <a:lumMod val="75000"/>
            </a:schemeClr>
          </a:solidFill>
          <a:ln>
            <a:solidFill>
              <a:schemeClr val="tx2"/>
            </a:solidFill>
          </a:ln>
        </p:spPr>
        <p:txBody>
          <a:bodyPr>
            <a:normAutofit fontScale="25000" lnSpcReduction="20000"/>
          </a:bodyPr>
          <a:lstStyle/>
          <a:p>
            <a:pPr>
              <a:defRPr/>
            </a:pPr>
            <a:endParaRPr lang="pt-BR" dirty="0" smtClean="0"/>
          </a:p>
          <a:p>
            <a:pPr>
              <a:defRPr/>
            </a:pPr>
            <a:endParaRPr lang="pt-BR" dirty="0" smtClean="0"/>
          </a:p>
          <a:p>
            <a:pPr>
              <a:defRPr/>
            </a:pPr>
            <a:endParaRPr lang="pt-BR" dirty="0" smtClean="0"/>
          </a:p>
          <a:p>
            <a:pPr>
              <a:defRPr/>
            </a:pPr>
            <a:r>
              <a:rPr lang="pt-BR" sz="9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ANATOMIA TOPOGRÁFICA APLICADA À FISIOTERAPIA</a:t>
            </a:r>
          </a:p>
          <a:p>
            <a:pPr>
              <a:defRPr/>
            </a:pPr>
            <a:r>
              <a:rPr lang="pt-BR" sz="9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Planos superficiais </a:t>
            </a:r>
            <a:r>
              <a:rPr lang="pt-BR" sz="9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pt-BR" sz="9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pescoço 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4643438" y="6280150"/>
            <a:ext cx="4319587" cy="40005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Dr. Luís Fernando </a:t>
            </a:r>
            <a:r>
              <a:rPr lang="pt-BR" sz="2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Tirapelli</a:t>
            </a:r>
            <a:endParaRPr lang="pt-BR" sz="2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2" name="Picture 5" descr="brasao USP -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196850"/>
            <a:ext cx="1498600" cy="194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2" descr="C:\Users\Lab Biol\Desktop\image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15888"/>
            <a:ext cx="5462587" cy="409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CaixaDeTexto 6"/>
          <p:cNvSpPr txBox="1">
            <a:spLocks noChangeArrowheads="1"/>
          </p:cNvSpPr>
          <p:nvPr/>
        </p:nvSpPr>
        <p:spPr bwMode="auto">
          <a:xfrm>
            <a:off x="2339975" y="692150"/>
            <a:ext cx="4464050" cy="40005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000" b="1">
                <a:solidFill>
                  <a:schemeClr val="bg1"/>
                </a:solidFill>
                <a:latin typeface="Arial" charset="0"/>
              </a:rPr>
              <a:t>RCG 1036</a:t>
            </a:r>
          </a:p>
        </p:txBody>
      </p:sp>
    </p:spTree>
    <p:extLst>
      <p:ext uri="{BB962C8B-B14F-4D97-AF65-F5344CB8AC3E}">
        <p14:creationId xmlns:p14="http://schemas.microsoft.com/office/powerpoint/2010/main" val="391331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altLang="pt-BR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REFERÊNCIAS BIBLIOGRÁFICAS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1628775"/>
            <a:ext cx="8816975" cy="5354638"/>
          </a:xfrm>
        </p:spPr>
        <p:txBody>
          <a:bodyPr>
            <a:spAutoFit/>
          </a:bodyPr>
          <a:lstStyle/>
          <a:p>
            <a:pPr marL="0" indent="0" algn="ctr">
              <a:spcBef>
                <a:spcPct val="0"/>
              </a:spcBef>
            </a:pPr>
            <a:r>
              <a:rPr lang="pt-BR" altLang="pt-BR" sz="1800" b="1" smtClean="0">
                <a:solidFill>
                  <a:srgbClr val="0070C0"/>
                </a:solidFill>
                <a:latin typeface="Arial" charset="0"/>
                <a:ea typeface="ＭＳ Ｐゴシック" pitchFamily="34" charset="-128"/>
                <a:cs typeface="Arial" charset="0"/>
              </a:rPr>
              <a:t>Aumüller, G. </a:t>
            </a:r>
            <a:r>
              <a:rPr lang="pt-BR" altLang="pt-BR" sz="1800" b="1" smtClean="0">
                <a:latin typeface="Arial" charset="0"/>
                <a:ea typeface="ＭＳ Ｐゴシック" pitchFamily="34" charset="-128"/>
                <a:cs typeface="Arial" charset="0"/>
              </a:rPr>
              <a:t>Anatomia. 1</a:t>
            </a:r>
            <a:r>
              <a:rPr lang="pt-BR" altLang="pt-BR" sz="1800" b="1" smtClean="0">
                <a:solidFill>
                  <a:srgbClr val="000514"/>
                </a:solidFill>
                <a:latin typeface="Arial" charset="0"/>
                <a:ea typeface="ＭＳ Ｐゴシック" pitchFamily="34" charset="-128"/>
                <a:cs typeface="Arial" charset="0"/>
              </a:rPr>
              <a:t>ª ed, Rio de Janeiro: Guanabara Koogan S.A., 2009.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b="1" smtClean="0">
              <a:solidFill>
                <a:srgbClr val="0070C0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0" indent="0" algn="ctr" eaLnBrk="1" hangingPunct="1">
              <a:spcBef>
                <a:spcPct val="0"/>
              </a:spcBef>
            </a:pPr>
            <a:r>
              <a:rPr lang="pt-BR" altLang="pt-BR" sz="1800" b="1" smtClean="0">
                <a:solidFill>
                  <a:srgbClr val="0070C0"/>
                </a:solidFill>
                <a:latin typeface="Arial" charset="0"/>
                <a:ea typeface="ＭＳ Ｐゴシック" pitchFamily="34" charset="-128"/>
                <a:cs typeface="Arial" charset="0"/>
              </a:rPr>
              <a:t>Drake, </a:t>
            </a:r>
            <a:r>
              <a:rPr lang="pt-BR" altLang="pt-BR" sz="1800" b="1" smtClean="0">
                <a:solidFill>
                  <a:srgbClr val="000514"/>
                </a:solidFill>
                <a:latin typeface="Arial" charset="0"/>
                <a:ea typeface="ＭＳ Ｐゴシック" pitchFamily="34" charset="-128"/>
                <a:cs typeface="Arial" charset="0"/>
              </a:rPr>
              <a:t>R.L., Vogl, W., Mitchell, A.W.M. Gray</a:t>
            </a:r>
            <a:r>
              <a:rPr lang="he-IL" altLang="pt-BR" sz="1800" b="1" smtClean="0">
                <a:solidFill>
                  <a:srgbClr val="000514"/>
                </a:solidFill>
                <a:latin typeface="Arial" charset="0"/>
                <a:ea typeface="ＭＳ Ｐゴシック" pitchFamily="34" charset="-128"/>
              </a:rPr>
              <a:t>׳</a:t>
            </a:r>
            <a:r>
              <a:rPr lang="pt-BR" altLang="pt-BR" sz="1800" b="1" smtClean="0">
                <a:solidFill>
                  <a:srgbClr val="000514"/>
                </a:solidFill>
                <a:latin typeface="Arial" charset="0"/>
                <a:ea typeface="ＭＳ Ｐゴシック" pitchFamily="34" charset="-128"/>
                <a:cs typeface="Arial" charset="0"/>
              </a:rPr>
              <a:t>s. Anatomia para estudantes. 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pt-BR" altLang="pt-BR" sz="1800" b="1" smtClean="0">
                <a:solidFill>
                  <a:srgbClr val="000514"/>
                </a:solidFill>
                <a:latin typeface="Arial" charset="0"/>
                <a:ea typeface="ＭＳ Ｐゴシック" pitchFamily="34" charset="-128"/>
                <a:cs typeface="Arial" charset="0"/>
              </a:rPr>
              <a:t>1ª ed. Rio de Janeiro: Elsevier Editora Ltda, 2005.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he-IL" altLang="pt-BR" sz="1800" b="1" smtClean="0">
              <a:solidFill>
                <a:srgbClr val="000514"/>
              </a:solidFill>
              <a:latin typeface="Arial" charset="0"/>
              <a:ea typeface="ＭＳ Ｐゴシック" pitchFamily="34" charset="-128"/>
            </a:endParaRPr>
          </a:p>
          <a:p>
            <a:pPr marL="0" indent="0" algn="ctr" eaLnBrk="1" hangingPunct="1">
              <a:spcBef>
                <a:spcPct val="0"/>
              </a:spcBef>
            </a:pPr>
            <a:r>
              <a:rPr lang="pt-BR" altLang="pt-BR" sz="1800" b="1" smtClean="0">
                <a:solidFill>
                  <a:srgbClr val="0070C0"/>
                </a:solidFill>
                <a:latin typeface="Arial" charset="0"/>
                <a:ea typeface="ＭＳ Ｐゴシック" pitchFamily="34" charset="-128"/>
                <a:cs typeface="Arial" charset="0"/>
              </a:rPr>
              <a:t>Gardner,</a:t>
            </a:r>
            <a:r>
              <a:rPr lang="pt-BR" altLang="pt-BR" sz="1800" b="1" smtClean="0">
                <a:solidFill>
                  <a:srgbClr val="FF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 </a:t>
            </a:r>
            <a:r>
              <a:rPr lang="pt-BR" altLang="pt-BR" sz="1800" b="1" smtClean="0">
                <a:solidFill>
                  <a:srgbClr val="000514"/>
                </a:solidFill>
                <a:latin typeface="Arial" charset="0"/>
                <a:ea typeface="ＭＳ Ｐゴシック" pitchFamily="34" charset="-128"/>
                <a:cs typeface="Arial" charset="0"/>
              </a:rPr>
              <a:t>Gray e O</a:t>
            </a:r>
            <a:r>
              <a:rPr lang="he-IL" altLang="pt-BR" sz="1800" b="1" smtClean="0">
                <a:solidFill>
                  <a:srgbClr val="000514"/>
                </a:solidFill>
                <a:latin typeface="Arial" charset="0"/>
                <a:ea typeface="ＭＳ Ｐゴシック" pitchFamily="34" charset="-128"/>
              </a:rPr>
              <a:t>׳</a:t>
            </a:r>
            <a:r>
              <a:rPr lang="pt-BR" altLang="pt-BR" sz="1800" b="1" smtClean="0">
                <a:solidFill>
                  <a:srgbClr val="000514"/>
                </a:solidFill>
                <a:latin typeface="Arial" charset="0"/>
                <a:ea typeface="ＭＳ Ｐゴシック" pitchFamily="34" charset="-128"/>
                <a:cs typeface="Arial" charset="0"/>
              </a:rPr>
              <a:t>Rahilly. Anatomia. 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pt-BR" altLang="pt-BR" sz="1800" b="1" smtClean="0">
                <a:solidFill>
                  <a:srgbClr val="000514"/>
                </a:solidFill>
                <a:latin typeface="Arial" charset="0"/>
                <a:ea typeface="ＭＳ Ｐゴシック" pitchFamily="34" charset="-128"/>
                <a:cs typeface="Arial" charset="0"/>
              </a:rPr>
              <a:t>4ª ed, Rio de Janeiro: Guanabara Koogan S.A., 1978.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b="1" smtClean="0">
              <a:solidFill>
                <a:srgbClr val="000514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0" indent="0" algn="ctr">
              <a:spcBef>
                <a:spcPct val="0"/>
              </a:spcBef>
            </a:pPr>
            <a:r>
              <a:rPr lang="pt-BR" altLang="pt-BR" sz="1800" b="1" smtClean="0">
                <a:solidFill>
                  <a:schemeClr val="accent1"/>
                </a:solidFill>
                <a:latin typeface="Arial" charset="0"/>
                <a:ea typeface="ＭＳ Ｐゴシック" pitchFamily="34" charset="-128"/>
                <a:cs typeface="Arial" charset="0"/>
              </a:rPr>
              <a:t>Gray</a:t>
            </a:r>
            <a:r>
              <a:rPr lang="he-IL" altLang="pt-BR" sz="1800" b="1" smtClean="0">
                <a:solidFill>
                  <a:schemeClr val="accent1"/>
                </a:solidFill>
                <a:latin typeface="Arial" charset="0"/>
                <a:ea typeface="ＭＳ Ｐゴシック" pitchFamily="34" charset="-128"/>
              </a:rPr>
              <a:t>׳</a:t>
            </a:r>
            <a:r>
              <a:rPr lang="pt-BR" altLang="pt-BR" sz="1800" b="1" smtClean="0">
                <a:solidFill>
                  <a:schemeClr val="accent1"/>
                </a:solidFill>
                <a:latin typeface="Arial" charset="0"/>
                <a:ea typeface="ＭＳ Ｐゴシック" pitchFamily="34" charset="-128"/>
                <a:cs typeface="Arial" charset="0"/>
              </a:rPr>
              <a:t>s</a:t>
            </a:r>
            <a:r>
              <a:rPr lang="pt-BR" altLang="pt-BR" sz="1800" b="1" smtClean="0">
                <a:solidFill>
                  <a:srgbClr val="000514"/>
                </a:solidFill>
                <a:latin typeface="Arial" charset="0"/>
                <a:ea typeface="ＭＳ Ｐゴシック" pitchFamily="34" charset="-128"/>
                <a:cs typeface="Arial" charset="0"/>
              </a:rPr>
              <a:t>. Anatomia. A base anatômica da prática clínica. 40ª ed. Rio de Janeiro: Elsevier Editora Ltda, 2010.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b="1" smtClean="0">
              <a:solidFill>
                <a:srgbClr val="000514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0" indent="0" algn="ctr" eaLnBrk="1" hangingPunct="1">
              <a:spcBef>
                <a:spcPct val="0"/>
              </a:spcBef>
            </a:pPr>
            <a:r>
              <a:rPr lang="pt-BR" altLang="pt-BR" sz="1800" b="1" smtClean="0">
                <a:solidFill>
                  <a:srgbClr val="0070C0"/>
                </a:solidFill>
                <a:latin typeface="Arial" charset="0"/>
                <a:ea typeface="ＭＳ Ｐゴシック" pitchFamily="34" charset="-128"/>
                <a:cs typeface="Arial" charset="0"/>
              </a:rPr>
              <a:t>Moore, </a:t>
            </a:r>
            <a:r>
              <a:rPr lang="pt-BR" altLang="pt-BR" sz="1800" b="1" smtClean="0">
                <a:solidFill>
                  <a:srgbClr val="000514"/>
                </a:solidFill>
                <a:latin typeface="Arial" charset="0"/>
                <a:ea typeface="ＭＳ Ｐゴシック" pitchFamily="34" charset="-128"/>
                <a:cs typeface="Arial" charset="0"/>
              </a:rPr>
              <a:t>K.L.; Dalley, A.F. Anatomia orientada para a clínica. 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pt-BR" altLang="pt-BR" sz="1800" b="1" smtClean="0">
                <a:solidFill>
                  <a:srgbClr val="000514"/>
                </a:solidFill>
                <a:latin typeface="Arial" charset="0"/>
                <a:ea typeface="ＭＳ Ｐゴシック" pitchFamily="34" charset="-128"/>
                <a:cs typeface="Arial" charset="0"/>
              </a:rPr>
              <a:t>6ª ed, Rio de Janeiro: Guanabara Koogan S.A., 2011.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b="1" smtClean="0">
              <a:solidFill>
                <a:srgbClr val="000514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0" indent="0" algn="ctr">
              <a:spcBef>
                <a:spcPct val="0"/>
              </a:spcBef>
            </a:pPr>
            <a:r>
              <a:rPr lang="pt-BR" altLang="pt-BR" sz="1800" b="1" smtClean="0">
                <a:solidFill>
                  <a:schemeClr val="accent1"/>
                </a:solidFill>
                <a:latin typeface="Arial" charset="0"/>
                <a:ea typeface="ＭＳ Ｐゴシック" pitchFamily="34" charset="-128"/>
                <a:cs typeface="Arial" charset="0"/>
              </a:rPr>
              <a:t>Snell, R.S</a:t>
            </a:r>
            <a:r>
              <a:rPr lang="pt-BR" altLang="pt-BR" sz="1800" b="1" smtClean="0">
                <a:solidFill>
                  <a:srgbClr val="000514"/>
                </a:solidFill>
                <a:latin typeface="Arial" charset="0"/>
                <a:ea typeface="ＭＳ Ｐゴシック" pitchFamily="34" charset="-128"/>
                <a:cs typeface="Arial" charset="0"/>
              </a:rPr>
              <a:t>. Anatomia clínica para estudantes de medicina. 5ª ed, Rio de Janeiro: Guanabara Koogan S.A., 1999.</a:t>
            </a:r>
          </a:p>
          <a:p>
            <a:pPr marL="0" indent="0" algn="ctr">
              <a:spcBef>
                <a:spcPct val="0"/>
              </a:spcBef>
            </a:pPr>
            <a:endParaRPr lang="pt-BR" altLang="pt-BR" sz="1800" b="1" smtClean="0">
              <a:solidFill>
                <a:srgbClr val="000514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b="1" smtClean="0">
              <a:solidFill>
                <a:srgbClr val="000514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0" indent="0" eaLnBrk="1" hangingPunct="1">
              <a:spcBef>
                <a:spcPct val="0"/>
              </a:spcBef>
            </a:pPr>
            <a:endParaRPr lang="pt-BR" altLang="pt-BR" sz="1800" smtClean="0">
              <a:latin typeface="Comic Sans MS" pitchFamily="66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2067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195513" y="403225"/>
            <a:ext cx="4679950" cy="504825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INTRODUÇÃO</a:t>
            </a:r>
          </a:p>
        </p:txBody>
      </p:sp>
      <p:pic>
        <p:nvPicPr>
          <p:cNvPr id="6147" name="Picture 3" descr="2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95513" y="1196975"/>
            <a:ext cx="4686300" cy="5516563"/>
          </a:xfrm>
        </p:spPr>
      </p:pic>
      <p:sp>
        <p:nvSpPr>
          <p:cNvPr id="4" name="Forma livre 3"/>
          <p:cNvSpPr/>
          <p:nvPr/>
        </p:nvSpPr>
        <p:spPr>
          <a:xfrm>
            <a:off x="2000250" y="998538"/>
            <a:ext cx="5441950" cy="5148262"/>
          </a:xfrm>
          <a:custGeom>
            <a:avLst/>
            <a:gdLst>
              <a:gd name="connsiteX0" fmla="*/ 3302997 w 5441286"/>
              <a:gd name="connsiteY0" fmla="*/ 436099 h 5148776"/>
              <a:gd name="connsiteX1" fmla="*/ 3302997 w 5441286"/>
              <a:gd name="connsiteY1" fmla="*/ 436099 h 5148776"/>
              <a:gd name="connsiteX2" fmla="*/ 3345200 w 5441286"/>
              <a:gd name="connsiteY2" fmla="*/ 548640 h 5148776"/>
              <a:gd name="connsiteX3" fmla="*/ 3387403 w 5441286"/>
              <a:gd name="connsiteY3" fmla="*/ 562708 h 5148776"/>
              <a:gd name="connsiteX4" fmla="*/ 3415539 w 5441286"/>
              <a:gd name="connsiteY4" fmla="*/ 590843 h 5148776"/>
              <a:gd name="connsiteX5" fmla="*/ 3457742 w 5441286"/>
              <a:gd name="connsiteY5" fmla="*/ 604911 h 5148776"/>
              <a:gd name="connsiteX6" fmla="*/ 3499945 w 5441286"/>
              <a:gd name="connsiteY6" fmla="*/ 633046 h 5148776"/>
              <a:gd name="connsiteX7" fmla="*/ 3598419 w 5441286"/>
              <a:gd name="connsiteY7" fmla="*/ 661182 h 5148776"/>
              <a:gd name="connsiteX8" fmla="*/ 3640622 w 5441286"/>
              <a:gd name="connsiteY8" fmla="*/ 675249 h 5148776"/>
              <a:gd name="connsiteX9" fmla="*/ 3682825 w 5441286"/>
              <a:gd name="connsiteY9" fmla="*/ 703385 h 5148776"/>
              <a:gd name="connsiteX10" fmla="*/ 3739095 w 5441286"/>
              <a:gd name="connsiteY10" fmla="*/ 787791 h 5148776"/>
              <a:gd name="connsiteX11" fmla="*/ 3781299 w 5441286"/>
              <a:gd name="connsiteY11" fmla="*/ 858129 h 5148776"/>
              <a:gd name="connsiteX12" fmla="*/ 3809434 w 5441286"/>
              <a:gd name="connsiteY12" fmla="*/ 956603 h 5148776"/>
              <a:gd name="connsiteX13" fmla="*/ 3837569 w 5441286"/>
              <a:gd name="connsiteY13" fmla="*/ 998806 h 5148776"/>
              <a:gd name="connsiteX14" fmla="*/ 3879772 w 5441286"/>
              <a:gd name="connsiteY14" fmla="*/ 1125416 h 5148776"/>
              <a:gd name="connsiteX15" fmla="*/ 3893840 w 5441286"/>
              <a:gd name="connsiteY15" fmla="*/ 1167619 h 5148776"/>
              <a:gd name="connsiteX16" fmla="*/ 3950111 w 5441286"/>
              <a:gd name="connsiteY16" fmla="*/ 1252025 h 5148776"/>
              <a:gd name="connsiteX17" fmla="*/ 3992314 w 5441286"/>
              <a:gd name="connsiteY17" fmla="*/ 1336431 h 5148776"/>
              <a:gd name="connsiteX18" fmla="*/ 4006382 w 5441286"/>
              <a:gd name="connsiteY18" fmla="*/ 1378634 h 5148776"/>
              <a:gd name="connsiteX19" fmla="*/ 4090788 w 5441286"/>
              <a:gd name="connsiteY19" fmla="*/ 1491176 h 5148776"/>
              <a:gd name="connsiteX20" fmla="*/ 4104855 w 5441286"/>
              <a:gd name="connsiteY20" fmla="*/ 1547446 h 5148776"/>
              <a:gd name="connsiteX21" fmla="*/ 4132991 w 5441286"/>
              <a:gd name="connsiteY21" fmla="*/ 1631852 h 5148776"/>
              <a:gd name="connsiteX22" fmla="*/ 4104855 w 5441286"/>
              <a:gd name="connsiteY22" fmla="*/ 2518117 h 5148776"/>
              <a:gd name="connsiteX23" fmla="*/ 4076720 w 5441286"/>
              <a:gd name="connsiteY23" fmla="*/ 2574388 h 5148776"/>
              <a:gd name="connsiteX24" fmla="*/ 4062652 w 5441286"/>
              <a:gd name="connsiteY24" fmla="*/ 2616591 h 5148776"/>
              <a:gd name="connsiteX25" fmla="*/ 4034517 w 5441286"/>
              <a:gd name="connsiteY25" fmla="*/ 2658794 h 5148776"/>
              <a:gd name="connsiteX26" fmla="*/ 4006382 w 5441286"/>
              <a:gd name="connsiteY26" fmla="*/ 2743200 h 5148776"/>
              <a:gd name="connsiteX27" fmla="*/ 3992314 w 5441286"/>
              <a:gd name="connsiteY27" fmla="*/ 2785403 h 5148776"/>
              <a:gd name="connsiteX28" fmla="*/ 3978246 w 5441286"/>
              <a:gd name="connsiteY28" fmla="*/ 2827606 h 5148776"/>
              <a:gd name="connsiteX29" fmla="*/ 3950111 w 5441286"/>
              <a:gd name="connsiteY29" fmla="*/ 2869809 h 5148776"/>
              <a:gd name="connsiteX30" fmla="*/ 3936043 w 5441286"/>
              <a:gd name="connsiteY30" fmla="*/ 2926080 h 5148776"/>
              <a:gd name="connsiteX31" fmla="*/ 3879772 w 5441286"/>
              <a:gd name="connsiteY31" fmla="*/ 2982351 h 5148776"/>
              <a:gd name="connsiteX32" fmla="*/ 3865705 w 5441286"/>
              <a:gd name="connsiteY32" fmla="*/ 3024554 h 5148776"/>
              <a:gd name="connsiteX33" fmla="*/ 3781299 w 5441286"/>
              <a:gd name="connsiteY33" fmla="*/ 3080825 h 5148776"/>
              <a:gd name="connsiteX34" fmla="*/ 3753163 w 5441286"/>
              <a:gd name="connsiteY34" fmla="*/ 3108960 h 5148776"/>
              <a:gd name="connsiteX35" fmla="*/ 3668757 w 5441286"/>
              <a:gd name="connsiteY35" fmla="*/ 3165231 h 5148776"/>
              <a:gd name="connsiteX36" fmla="*/ 3612486 w 5441286"/>
              <a:gd name="connsiteY36" fmla="*/ 3235569 h 5148776"/>
              <a:gd name="connsiteX37" fmla="*/ 3556215 w 5441286"/>
              <a:gd name="connsiteY37" fmla="*/ 3291840 h 5148776"/>
              <a:gd name="connsiteX38" fmla="*/ 3528080 w 5441286"/>
              <a:gd name="connsiteY38" fmla="*/ 3319976 h 5148776"/>
              <a:gd name="connsiteX39" fmla="*/ 3485877 w 5441286"/>
              <a:gd name="connsiteY39" fmla="*/ 3348111 h 5148776"/>
              <a:gd name="connsiteX40" fmla="*/ 3457742 w 5441286"/>
              <a:gd name="connsiteY40" fmla="*/ 3390314 h 5148776"/>
              <a:gd name="connsiteX41" fmla="*/ 3457742 w 5441286"/>
              <a:gd name="connsiteY41" fmla="*/ 3545059 h 5148776"/>
              <a:gd name="connsiteX42" fmla="*/ 3485877 w 5441286"/>
              <a:gd name="connsiteY42" fmla="*/ 3587262 h 5148776"/>
              <a:gd name="connsiteX43" fmla="*/ 3528080 w 5441286"/>
              <a:gd name="connsiteY43" fmla="*/ 3601329 h 5148776"/>
              <a:gd name="connsiteX44" fmla="*/ 3556215 w 5441286"/>
              <a:gd name="connsiteY44" fmla="*/ 3629465 h 5148776"/>
              <a:gd name="connsiteX45" fmla="*/ 3640622 w 5441286"/>
              <a:gd name="connsiteY45" fmla="*/ 3685736 h 5148776"/>
              <a:gd name="connsiteX46" fmla="*/ 3682825 w 5441286"/>
              <a:gd name="connsiteY46" fmla="*/ 3770142 h 5148776"/>
              <a:gd name="connsiteX47" fmla="*/ 3710960 w 5441286"/>
              <a:gd name="connsiteY47" fmla="*/ 3812345 h 5148776"/>
              <a:gd name="connsiteX48" fmla="*/ 3739095 w 5441286"/>
              <a:gd name="connsiteY48" fmla="*/ 3896751 h 5148776"/>
              <a:gd name="connsiteX49" fmla="*/ 3795366 w 5441286"/>
              <a:gd name="connsiteY49" fmla="*/ 3967089 h 5148776"/>
              <a:gd name="connsiteX50" fmla="*/ 3823502 w 5441286"/>
              <a:gd name="connsiteY50" fmla="*/ 4051496 h 5148776"/>
              <a:gd name="connsiteX51" fmla="*/ 3851637 w 5441286"/>
              <a:gd name="connsiteY51" fmla="*/ 4093699 h 5148776"/>
              <a:gd name="connsiteX52" fmla="*/ 3865705 w 5441286"/>
              <a:gd name="connsiteY52" fmla="*/ 4135902 h 5148776"/>
              <a:gd name="connsiteX53" fmla="*/ 3907908 w 5441286"/>
              <a:gd name="connsiteY53" fmla="*/ 4164037 h 5148776"/>
              <a:gd name="connsiteX54" fmla="*/ 3950111 w 5441286"/>
              <a:gd name="connsiteY54" fmla="*/ 4248443 h 5148776"/>
              <a:gd name="connsiteX55" fmla="*/ 3921975 w 5441286"/>
              <a:gd name="connsiteY55" fmla="*/ 4459459 h 5148776"/>
              <a:gd name="connsiteX56" fmla="*/ 3921975 w 5441286"/>
              <a:gd name="connsiteY56" fmla="*/ 4881489 h 5148776"/>
              <a:gd name="connsiteX57" fmla="*/ 3950111 w 5441286"/>
              <a:gd name="connsiteY57" fmla="*/ 4923692 h 5148776"/>
              <a:gd name="connsiteX58" fmla="*/ 4006382 w 5441286"/>
              <a:gd name="connsiteY58" fmla="*/ 5022166 h 5148776"/>
              <a:gd name="connsiteX59" fmla="*/ 4020449 w 5441286"/>
              <a:gd name="connsiteY59" fmla="*/ 5064369 h 5148776"/>
              <a:gd name="connsiteX60" fmla="*/ 4076720 w 5441286"/>
              <a:gd name="connsiteY60" fmla="*/ 5134708 h 5148776"/>
              <a:gd name="connsiteX61" fmla="*/ 4132991 w 5441286"/>
              <a:gd name="connsiteY61" fmla="*/ 5148776 h 5148776"/>
              <a:gd name="connsiteX62" fmla="*/ 4203329 w 5441286"/>
              <a:gd name="connsiteY62" fmla="*/ 5134708 h 5148776"/>
              <a:gd name="connsiteX63" fmla="*/ 4329939 w 5441286"/>
              <a:gd name="connsiteY63" fmla="*/ 5106572 h 5148776"/>
              <a:gd name="connsiteX64" fmla="*/ 4498751 w 5441286"/>
              <a:gd name="connsiteY64" fmla="*/ 5092505 h 5148776"/>
              <a:gd name="connsiteX65" fmla="*/ 4977052 w 5441286"/>
              <a:gd name="connsiteY65" fmla="*/ 5064369 h 5148776"/>
              <a:gd name="connsiteX66" fmla="*/ 5033323 w 5441286"/>
              <a:gd name="connsiteY66" fmla="*/ 4994031 h 5148776"/>
              <a:gd name="connsiteX67" fmla="*/ 5174000 w 5441286"/>
              <a:gd name="connsiteY67" fmla="*/ 4839286 h 5148776"/>
              <a:gd name="connsiteX68" fmla="*/ 5244339 w 5441286"/>
              <a:gd name="connsiteY68" fmla="*/ 4698609 h 5148776"/>
              <a:gd name="connsiteX69" fmla="*/ 5300609 w 5441286"/>
              <a:gd name="connsiteY69" fmla="*/ 4543865 h 5148776"/>
              <a:gd name="connsiteX70" fmla="*/ 5314677 w 5441286"/>
              <a:gd name="connsiteY70" fmla="*/ 4459459 h 5148776"/>
              <a:gd name="connsiteX71" fmla="*/ 5328745 w 5441286"/>
              <a:gd name="connsiteY71" fmla="*/ 4417256 h 5148776"/>
              <a:gd name="connsiteX72" fmla="*/ 5342812 w 5441286"/>
              <a:gd name="connsiteY72" fmla="*/ 4332849 h 5148776"/>
              <a:gd name="connsiteX73" fmla="*/ 5370948 w 5441286"/>
              <a:gd name="connsiteY73" fmla="*/ 4234376 h 5148776"/>
              <a:gd name="connsiteX74" fmla="*/ 5385015 w 5441286"/>
              <a:gd name="connsiteY74" fmla="*/ 4121834 h 5148776"/>
              <a:gd name="connsiteX75" fmla="*/ 5427219 w 5441286"/>
              <a:gd name="connsiteY75" fmla="*/ 3179299 h 5148776"/>
              <a:gd name="connsiteX76" fmla="*/ 5441286 w 5441286"/>
              <a:gd name="connsiteY76" fmla="*/ 2771336 h 5148776"/>
              <a:gd name="connsiteX77" fmla="*/ 5399083 w 5441286"/>
              <a:gd name="connsiteY77" fmla="*/ 2096086 h 5148776"/>
              <a:gd name="connsiteX78" fmla="*/ 5356880 w 5441286"/>
              <a:gd name="connsiteY78" fmla="*/ 1997612 h 5148776"/>
              <a:gd name="connsiteX79" fmla="*/ 5314677 w 5441286"/>
              <a:gd name="connsiteY79" fmla="*/ 1828800 h 5148776"/>
              <a:gd name="connsiteX80" fmla="*/ 5286542 w 5441286"/>
              <a:gd name="connsiteY80" fmla="*/ 1772529 h 5148776"/>
              <a:gd name="connsiteX81" fmla="*/ 5258406 w 5441286"/>
              <a:gd name="connsiteY81" fmla="*/ 1702191 h 5148776"/>
              <a:gd name="connsiteX82" fmla="*/ 5244339 w 5441286"/>
              <a:gd name="connsiteY82" fmla="*/ 1631852 h 5148776"/>
              <a:gd name="connsiteX83" fmla="*/ 5230271 w 5441286"/>
              <a:gd name="connsiteY83" fmla="*/ 1589649 h 5148776"/>
              <a:gd name="connsiteX84" fmla="*/ 5202135 w 5441286"/>
              <a:gd name="connsiteY84" fmla="*/ 1463040 h 5148776"/>
              <a:gd name="connsiteX85" fmla="*/ 5174000 w 5441286"/>
              <a:gd name="connsiteY85" fmla="*/ 1294228 h 5148776"/>
              <a:gd name="connsiteX86" fmla="*/ 5159932 w 5441286"/>
              <a:gd name="connsiteY86" fmla="*/ 1237957 h 5148776"/>
              <a:gd name="connsiteX87" fmla="*/ 5117729 w 5441286"/>
              <a:gd name="connsiteY87" fmla="*/ 1181686 h 5148776"/>
              <a:gd name="connsiteX88" fmla="*/ 5075526 w 5441286"/>
              <a:gd name="connsiteY88" fmla="*/ 1026942 h 5148776"/>
              <a:gd name="connsiteX89" fmla="*/ 5047391 w 5441286"/>
              <a:gd name="connsiteY89" fmla="*/ 942536 h 5148776"/>
              <a:gd name="connsiteX90" fmla="*/ 5033323 w 5441286"/>
              <a:gd name="connsiteY90" fmla="*/ 900332 h 5148776"/>
              <a:gd name="connsiteX91" fmla="*/ 4977052 w 5441286"/>
              <a:gd name="connsiteY91" fmla="*/ 815926 h 5148776"/>
              <a:gd name="connsiteX92" fmla="*/ 4948917 w 5441286"/>
              <a:gd name="connsiteY92" fmla="*/ 759656 h 5148776"/>
              <a:gd name="connsiteX93" fmla="*/ 4892646 w 5441286"/>
              <a:gd name="connsiteY93" fmla="*/ 675249 h 5148776"/>
              <a:gd name="connsiteX94" fmla="*/ 4836375 w 5441286"/>
              <a:gd name="connsiteY94" fmla="*/ 576776 h 5148776"/>
              <a:gd name="connsiteX95" fmla="*/ 4808240 w 5441286"/>
              <a:gd name="connsiteY95" fmla="*/ 520505 h 5148776"/>
              <a:gd name="connsiteX96" fmla="*/ 4766037 w 5441286"/>
              <a:gd name="connsiteY96" fmla="*/ 478302 h 5148776"/>
              <a:gd name="connsiteX97" fmla="*/ 4737902 w 5441286"/>
              <a:gd name="connsiteY97" fmla="*/ 422031 h 5148776"/>
              <a:gd name="connsiteX98" fmla="*/ 4681631 w 5441286"/>
              <a:gd name="connsiteY98" fmla="*/ 407963 h 5148776"/>
              <a:gd name="connsiteX99" fmla="*/ 4611292 w 5441286"/>
              <a:gd name="connsiteY99" fmla="*/ 393896 h 5148776"/>
              <a:gd name="connsiteX100" fmla="*/ 4484683 w 5441286"/>
              <a:gd name="connsiteY100" fmla="*/ 323557 h 5148776"/>
              <a:gd name="connsiteX101" fmla="*/ 4442480 w 5441286"/>
              <a:gd name="connsiteY101" fmla="*/ 309489 h 5148776"/>
              <a:gd name="connsiteX102" fmla="*/ 4344006 w 5441286"/>
              <a:gd name="connsiteY102" fmla="*/ 267286 h 5148776"/>
              <a:gd name="connsiteX103" fmla="*/ 4301803 w 5441286"/>
              <a:gd name="connsiteY103" fmla="*/ 253219 h 5148776"/>
              <a:gd name="connsiteX104" fmla="*/ 4189262 w 5441286"/>
              <a:gd name="connsiteY104" fmla="*/ 225083 h 5148776"/>
              <a:gd name="connsiteX105" fmla="*/ 4076720 w 5441286"/>
              <a:gd name="connsiteY105" fmla="*/ 182880 h 5148776"/>
              <a:gd name="connsiteX106" fmla="*/ 3992314 w 5441286"/>
              <a:gd name="connsiteY106" fmla="*/ 154745 h 5148776"/>
              <a:gd name="connsiteX107" fmla="*/ 3950111 w 5441286"/>
              <a:gd name="connsiteY107" fmla="*/ 140677 h 5148776"/>
              <a:gd name="connsiteX108" fmla="*/ 3865705 w 5441286"/>
              <a:gd name="connsiteY108" fmla="*/ 126609 h 5148776"/>
              <a:gd name="connsiteX109" fmla="*/ 3823502 w 5441286"/>
              <a:gd name="connsiteY109" fmla="*/ 112542 h 5148776"/>
              <a:gd name="connsiteX110" fmla="*/ 3640622 w 5441286"/>
              <a:gd name="connsiteY110" fmla="*/ 98474 h 5148776"/>
              <a:gd name="connsiteX111" fmla="*/ 3584351 w 5441286"/>
              <a:gd name="connsiteY111" fmla="*/ 84406 h 5148776"/>
              <a:gd name="connsiteX112" fmla="*/ 3415539 w 5441286"/>
              <a:gd name="connsiteY112" fmla="*/ 56271 h 5148776"/>
              <a:gd name="connsiteX113" fmla="*/ 3359268 w 5441286"/>
              <a:gd name="connsiteY113" fmla="*/ 42203 h 5148776"/>
              <a:gd name="connsiteX114" fmla="*/ 3274862 w 5441286"/>
              <a:gd name="connsiteY114" fmla="*/ 28136 h 5148776"/>
              <a:gd name="connsiteX115" fmla="*/ 3176388 w 5441286"/>
              <a:gd name="connsiteY115" fmla="*/ 0 h 5148776"/>
              <a:gd name="connsiteX116" fmla="*/ 2951305 w 5441286"/>
              <a:gd name="connsiteY116" fmla="*/ 28136 h 5148776"/>
              <a:gd name="connsiteX117" fmla="*/ 2726222 w 5441286"/>
              <a:gd name="connsiteY117" fmla="*/ 56271 h 5148776"/>
              <a:gd name="connsiteX118" fmla="*/ 2571477 w 5441286"/>
              <a:gd name="connsiteY118" fmla="*/ 98474 h 5148776"/>
              <a:gd name="connsiteX119" fmla="*/ 2360462 w 5441286"/>
              <a:gd name="connsiteY119" fmla="*/ 112542 h 5148776"/>
              <a:gd name="connsiteX120" fmla="*/ 1530468 w 5441286"/>
              <a:gd name="connsiteY120" fmla="*/ 112542 h 5148776"/>
              <a:gd name="connsiteX121" fmla="*/ 1488265 w 5441286"/>
              <a:gd name="connsiteY121" fmla="*/ 140677 h 5148776"/>
              <a:gd name="connsiteX122" fmla="*/ 1347588 w 5441286"/>
              <a:gd name="connsiteY122" fmla="*/ 168812 h 5148776"/>
              <a:gd name="connsiteX123" fmla="*/ 981828 w 5441286"/>
              <a:gd name="connsiteY123" fmla="*/ 211016 h 5148776"/>
              <a:gd name="connsiteX124" fmla="*/ 883354 w 5441286"/>
              <a:gd name="connsiteY124" fmla="*/ 239151 h 5148776"/>
              <a:gd name="connsiteX125" fmla="*/ 827083 w 5441286"/>
              <a:gd name="connsiteY125" fmla="*/ 253219 h 5148776"/>
              <a:gd name="connsiteX126" fmla="*/ 770812 w 5441286"/>
              <a:gd name="connsiteY126" fmla="*/ 281354 h 5148776"/>
              <a:gd name="connsiteX127" fmla="*/ 686406 w 5441286"/>
              <a:gd name="connsiteY127" fmla="*/ 295422 h 5148776"/>
              <a:gd name="connsiteX128" fmla="*/ 587932 w 5441286"/>
              <a:gd name="connsiteY128" fmla="*/ 337625 h 5148776"/>
              <a:gd name="connsiteX129" fmla="*/ 545729 w 5441286"/>
              <a:gd name="connsiteY129" fmla="*/ 351692 h 5148776"/>
              <a:gd name="connsiteX130" fmla="*/ 419120 w 5441286"/>
              <a:gd name="connsiteY130" fmla="*/ 407963 h 5148776"/>
              <a:gd name="connsiteX131" fmla="*/ 390985 w 5441286"/>
              <a:gd name="connsiteY131" fmla="*/ 436099 h 5148776"/>
              <a:gd name="connsiteX132" fmla="*/ 376917 w 5441286"/>
              <a:gd name="connsiteY132" fmla="*/ 478302 h 5148776"/>
              <a:gd name="connsiteX133" fmla="*/ 348782 w 5441286"/>
              <a:gd name="connsiteY133" fmla="*/ 548640 h 5148776"/>
              <a:gd name="connsiteX134" fmla="*/ 320646 w 5441286"/>
              <a:gd name="connsiteY134" fmla="*/ 647114 h 5148776"/>
              <a:gd name="connsiteX135" fmla="*/ 250308 w 5441286"/>
              <a:gd name="connsiteY135" fmla="*/ 787791 h 5148776"/>
              <a:gd name="connsiteX136" fmla="*/ 222172 w 5441286"/>
              <a:gd name="connsiteY136" fmla="*/ 829994 h 5148776"/>
              <a:gd name="connsiteX137" fmla="*/ 123699 w 5441286"/>
              <a:gd name="connsiteY137" fmla="*/ 1097280 h 5148776"/>
              <a:gd name="connsiteX138" fmla="*/ 95563 w 5441286"/>
              <a:gd name="connsiteY138" fmla="*/ 1167619 h 5148776"/>
              <a:gd name="connsiteX139" fmla="*/ 81495 w 5441286"/>
              <a:gd name="connsiteY139" fmla="*/ 1252025 h 5148776"/>
              <a:gd name="connsiteX140" fmla="*/ 39292 w 5441286"/>
              <a:gd name="connsiteY140" fmla="*/ 1378634 h 5148776"/>
              <a:gd name="connsiteX141" fmla="*/ 39292 w 5441286"/>
              <a:gd name="connsiteY141" fmla="*/ 2138289 h 5148776"/>
              <a:gd name="connsiteX142" fmla="*/ 67428 w 5441286"/>
              <a:gd name="connsiteY142" fmla="*/ 2264899 h 5148776"/>
              <a:gd name="connsiteX143" fmla="*/ 81495 w 5441286"/>
              <a:gd name="connsiteY143" fmla="*/ 2447779 h 5148776"/>
              <a:gd name="connsiteX144" fmla="*/ 95563 w 5441286"/>
              <a:gd name="connsiteY144" fmla="*/ 2504049 h 5148776"/>
              <a:gd name="connsiteX145" fmla="*/ 109631 w 5441286"/>
              <a:gd name="connsiteY145" fmla="*/ 3137096 h 5148776"/>
              <a:gd name="connsiteX146" fmla="*/ 123699 w 5441286"/>
              <a:gd name="connsiteY146" fmla="*/ 3179299 h 5148776"/>
              <a:gd name="connsiteX147" fmla="*/ 137766 w 5441286"/>
              <a:gd name="connsiteY147" fmla="*/ 3235569 h 5148776"/>
              <a:gd name="connsiteX148" fmla="*/ 165902 w 5441286"/>
              <a:gd name="connsiteY148" fmla="*/ 3277772 h 5148776"/>
              <a:gd name="connsiteX149" fmla="*/ 179969 w 5441286"/>
              <a:gd name="connsiteY149" fmla="*/ 3348111 h 5148776"/>
              <a:gd name="connsiteX150" fmla="*/ 208105 w 5441286"/>
              <a:gd name="connsiteY150" fmla="*/ 3404382 h 5148776"/>
              <a:gd name="connsiteX151" fmla="*/ 264375 w 5441286"/>
              <a:gd name="connsiteY151" fmla="*/ 3573194 h 5148776"/>
              <a:gd name="connsiteX152" fmla="*/ 292511 w 5441286"/>
              <a:gd name="connsiteY152" fmla="*/ 3699803 h 5148776"/>
              <a:gd name="connsiteX153" fmla="*/ 320646 w 5441286"/>
              <a:gd name="connsiteY153" fmla="*/ 3798277 h 5148776"/>
              <a:gd name="connsiteX154" fmla="*/ 348782 w 5441286"/>
              <a:gd name="connsiteY154" fmla="*/ 3981157 h 5148776"/>
              <a:gd name="connsiteX155" fmla="*/ 376917 w 5441286"/>
              <a:gd name="connsiteY155" fmla="*/ 4121834 h 5148776"/>
              <a:gd name="connsiteX156" fmla="*/ 433188 w 5441286"/>
              <a:gd name="connsiteY156" fmla="*/ 4515729 h 5148776"/>
              <a:gd name="connsiteX157" fmla="*/ 475391 w 5441286"/>
              <a:gd name="connsiteY157" fmla="*/ 4614203 h 5148776"/>
              <a:gd name="connsiteX158" fmla="*/ 531662 w 5441286"/>
              <a:gd name="connsiteY158" fmla="*/ 4726745 h 5148776"/>
              <a:gd name="connsiteX159" fmla="*/ 545729 w 5441286"/>
              <a:gd name="connsiteY159" fmla="*/ 4783016 h 5148776"/>
              <a:gd name="connsiteX160" fmla="*/ 602000 w 5441286"/>
              <a:gd name="connsiteY160" fmla="*/ 4867422 h 5148776"/>
              <a:gd name="connsiteX161" fmla="*/ 672339 w 5441286"/>
              <a:gd name="connsiteY161" fmla="*/ 5008099 h 5148776"/>
              <a:gd name="connsiteX162" fmla="*/ 714542 w 5441286"/>
              <a:gd name="connsiteY162" fmla="*/ 5050302 h 5148776"/>
              <a:gd name="connsiteX163" fmla="*/ 798948 w 5441286"/>
              <a:gd name="connsiteY163" fmla="*/ 5078437 h 5148776"/>
              <a:gd name="connsiteX164" fmla="*/ 995895 w 5441286"/>
              <a:gd name="connsiteY164" fmla="*/ 5008099 h 5148776"/>
              <a:gd name="connsiteX165" fmla="*/ 1066234 w 5441286"/>
              <a:gd name="connsiteY165" fmla="*/ 4937760 h 5148776"/>
              <a:gd name="connsiteX166" fmla="*/ 1094369 w 5441286"/>
              <a:gd name="connsiteY166" fmla="*/ 4895557 h 5148776"/>
              <a:gd name="connsiteX167" fmla="*/ 1150640 w 5441286"/>
              <a:gd name="connsiteY167" fmla="*/ 4839286 h 5148776"/>
              <a:gd name="connsiteX168" fmla="*/ 1235046 w 5441286"/>
              <a:gd name="connsiteY168" fmla="*/ 4712677 h 5148776"/>
              <a:gd name="connsiteX169" fmla="*/ 1263182 w 5441286"/>
              <a:gd name="connsiteY169" fmla="*/ 4670474 h 5148776"/>
              <a:gd name="connsiteX170" fmla="*/ 1305385 w 5441286"/>
              <a:gd name="connsiteY170" fmla="*/ 4487594 h 5148776"/>
              <a:gd name="connsiteX171" fmla="*/ 1347588 w 5441286"/>
              <a:gd name="connsiteY171" fmla="*/ 4473526 h 5148776"/>
              <a:gd name="connsiteX172" fmla="*/ 1403859 w 5441286"/>
              <a:gd name="connsiteY172" fmla="*/ 4403188 h 5148776"/>
              <a:gd name="connsiteX173" fmla="*/ 1417926 w 5441286"/>
              <a:gd name="connsiteY173" fmla="*/ 4360985 h 5148776"/>
              <a:gd name="connsiteX174" fmla="*/ 1446062 w 5441286"/>
              <a:gd name="connsiteY174" fmla="*/ 4332849 h 5148776"/>
              <a:gd name="connsiteX175" fmla="*/ 1460129 w 5441286"/>
              <a:gd name="connsiteY175" fmla="*/ 4290646 h 5148776"/>
              <a:gd name="connsiteX176" fmla="*/ 1488265 w 5441286"/>
              <a:gd name="connsiteY176" fmla="*/ 4262511 h 5148776"/>
              <a:gd name="connsiteX177" fmla="*/ 1516400 w 5441286"/>
              <a:gd name="connsiteY177" fmla="*/ 4178105 h 5148776"/>
              <a:gd name="connsiteX178" fmla="*/ 1572671 w 5441286"/>
              <a:gd name="connsiteY178" fmla="*/ 4079631 h 5148776"/>
              <a:gd name="connsiteX179" fmla="*/ 1600806 w 5441286"/>
              <a:gd name="connsiteY179" fmla="*/ 4037428 h 5148776"/>
              <a:gd name="connsiteX180" fmla="*/ 1628942 w 5441286"/>
              <a:gd name="connsiteY180" fmla="*/ 3953022 h 5148776"/>
              <a:gd name="connsiteX181" fmla="*/ 1614874 w 5441286"/>
              <a:gd name="connsiteY181" fmla="*/ 3770142 h 5148776"/>
              <a:gd name="connsiteX182" fmla="*/ 1572671 w 5441286"/>
              <a:gd name="connsiteY182" fmla="*/ 3629465 h 5148776"/>
              <a:gd name="connsiteX183" fmla="*/ 1558603 w 5441286"/>
              <a:gd name="connsiteY183" fmla="*/ 3559126 h 5148776"/>
              <a:gd name="connsiteX184" fmla="*/ 1558603 w 5441286"/>
              <a:gd name="connsiteY184" fmla="*/ 3249637 h 5148776"/>
              <a:gd name="connsiteX185" fmla="*/ 1530468 w 5441286"/>
              <a:gd name="connsiteY185" fmla="*/ 3165231 h 5148776"/>
              <a:gd name="connsiteX186" fmla="*/ 1474197 w 5441286"/>
              <a:gd name="connsiteY186" fmla="*/ 3108960 h 5148776"/>
              <a:gd name="connsiteX187" fmla="*/ 1417926 w 5441286"/>
              <a:gd name="connsiteY187" fmla="*/ 3038622 h 5148776"/>
              <a:gd name="connsiteX188" fmla="*/ 1403859 w 5441286"/>
              <a:gd name="connsiteY188" fmla="*/ 2954216 h 5148776"/>
              <a:gd name="connsiteX189" fmla="*/ 1389791 w 5441286"/>
              <a:gd name="connsiteY189" fmla="*/ 2912012 h 5148776"/>
              <a:gd name="connsiteX190" fmla="*/ 1417926 w 5441286"/>
              <a:gd name="connsiteY190" fmla="*/ 2771336 h 5148776"/>
              <a:gd name="connsiteX191" fmla="*/ 1375723 w 5441286"/>
              <a:gd name="connsiteY191" fmla="*/ 2700997 h 5148776"/>
              <a:gd name="connsiteX192" fmla="*/ 1333520 w 5441286"/>
              <a:gd name="connsiteY192" fmla="*/ 2686929 h 5148776"/>
              <a:gd name="connsiteX193" fmla="*/ 1249114 w 5441286"/>
              <a:gd name="connsiteY193" fmla="*/ 2630659 h 5148776"/>
              <a:gd name="connsiteX194" fmla="*/ 1220979 w 5441286"/>
              <a:gd name="connsiteY194" fmla="*/ 2602523 h 5148776"/>
              <a:gd name="connsiteX195" fmla="*/ 1178775 w 5441286"/>
              <a:gd name="connsiteY195" fmla="*/ 2588456 h 5148776"/>
              <a:gd name="connsiteX196" fmla="*/ 1150640 w 5441286"/>
              <a:gd name="connsiteY196" fmla="*/ 2560320 h 5148776"/>
              <a:gd name="connsiteX197" fmla="*/ 1136572 w 5441286"/>
              <a:gd name="connsiteY197" fmla="*/ 2504049 h 5148776"/>
              <a:gd name="connsiteX198" fmla="*/ 1108437 w 5441286"/>
              <a:gd name="connsiteY198" fmla="*/ 2307102 h 5148776"/>
              <a:gd name="connsiteX199" fmla="*/ 1080302 w 5441286"/>
              <a:gd name="connsiteY199" fmla="*/ 2264899 h 5148776"/>
              <a:gd name="connsiteX200" fmla="*/ 1052166 w 5441286"/>
              <a:gd name="connsiteY200" fmla="*/ 2180492 h 5148776"/>
              <a:gd name="connsiteX201" fmla="*/ 1038099 w 5441286"/>
              <a:gd name="connsiteY201" fmla="*/ 2138289 h 5148776"/>
              <a:gd name="connsiteX202" fmla="*/ 995895 w 5441286"/>
              <a:gd name="connsiteY202" fmla="*/ 1899139 h 5148776"/>
              <a:gd name="connsiteX203" fmla="*/ 981828 w 5441286"/>
              <a:gd name="connsiteY203" fmla="*/ 1800665 h 5148776"/>
              <a:gd name="connsiteX204" fmla="*/ 967760 w 5441286"/>
              <a:gd name="connsiteY204" fmla="*/ 1744394 h 5148776"/>
              <a:gd name="connsiteX205" fmla="*/ 981828 w 5441286"/>
              <a:gd name="connsiteY205" fmla="*/ 1519311 h 5148776"/>
              <a:gd name="connsiteX206" fmla="*/ 995895 w 5441286"/>
              <a:gd name="connsiteY206" fmla="*/ 1477108 h 5148776"/>
              <a:gd name="connsiteX207" fmla="*/ 1066234 w 5441286"/>
              <a:gd name="connsiteY207" fmla="*/ 1420837 h 5148776"/>
              <a:gd name="connsiteX208" fmla="*/ 1164708 w 5441286"/>
              <a:gd name="connsiteY208" fmla="*/ 1322363 h 5148776"/>
              <a:gd name="connsiteX209" fmla="*/ 1192843 w 5441286"/>
              <a:gd name="connsiteY209" fmla="*/ 1280160 h 5148776"/>
              <a:gd name="connsiteX210" fmla="*/ 1206911 w 5441286"/>
              <a:gd name="connsiteY210" fmla="*/ 1237957 h 5148776"/>
              <a:gd name="connsiteX211" fmla="*/ 1249114 w 5441286"/>
              <a:gd name="connsiteY211" fmla="*/ 1195754 h 5148776"/>
              <a:gd name="connsiteX212" fmla="*/ 1347588 w 5441286"/>
              <a:gd name="connsiteY212" fmla="*/ 1055077 h 5148776"/>
              <a:gd name="connsiteX213" fmla="*/ 1389791 w 5441286"/>
              <a:gd name="connsiteY213" fmla="*/ 984739 h 5148776"/>
              <a:gd name="connsiteX214" fmla="*/ 1502332 w 5441286"/>
              <a:gd name="connsiteY214" fmla="*/ 815926 h 5148776"/>
              <a:gd name="connsiteX215" fmla="*/ 1558603 w 5441286"/>
              <a:gd name="connsiteY215" fmla="*/ 745588 h 5148776"/>
              <a:gd name="connsiteX216" fmla="*/ 1586739 w 5441286"/>
              <a:gd name="connsiteY216" fmla="*/ 717452 h 5148776"/>
              <a:gd name="connsiteX217" fmla="*/ 1713348 w 5441286"/>
              <a:gd name="connsiteY217" fmla="*/ 647114 h 5148776"/>
              <a:gd name="connsiteX218" fmla="*/ 1755551 w 5441286"/>
              <a:gd name="connsiteY218" fmla="*/ 604911 h 5148776"/>
              <a:gd name="connsiteX219" fmla="*/ 1797754 w 5441286"/>
              <a:gd name="connsiteY219" fmla="*/ 590843 h 5148776"/>
              <a:gd name="connsiteX220" fmla="*/ 1952499 w 5441286"/>
              <a:gd name="connsiteY220" fmla="*/ 562708 h 5148776"/>
              <a:gd name="connsiteX221" fmla="*/ 2022837 w 5441286"/>
              <a:gd name="connsiteY221" fmla="*/ 548640 h 5148776"/>
              <a:gd name="connsiteX222" fmla="*/ 2065040 w 5441286"/>
              <a:gd name="connsiteY222" fmla="*/ 534572 h 5148776"/>
              <a:gd name="connsiteX223" fmla="*/ 2121311 w 5441286"/>
              <a:gd name="connsiteY223" fmla="*/ 520505 h 5148776"/>
              <a:gd name="connsiteX224" fmla="*/ 2163514 w 5441286"/>
              <a:gd name="connsiteY224" fmla="*/ 492369 h 5148776"/>
              <a:gd name="connsiteX225" fmla="*/ 2247920 w 5441286"/>
              <a:gd name="connsiteY225" fmla="*/ 464234 h 5148776"/>
              <a:gd name="connsiteX226" fmla="*/ 2374529 w 5441286"/>
              <a:gd name="connsiteY226" fmla="*/ 436099 h 5148776"/>
              <a:gd name="connsiteX227" fmla="*/ 2684019 w 5441286"/>
              <a:gd name="connsiteY227" fmla="*/ 422031 h 5148776"/>
              <a:gd name="connsiteX228" fmla="*/ 2754357 w 5441286"/>
              <a:gd name="connsiteY228" fmla="*/ 436099 h 5148776"/>
              <a:gd name="connsiteX229" fmla="*/ 2838763 w 5441286"/>
              <a:gd name="connsiteY229" fmla="*/ 464234 h 5148776"/>
              <a:gd name="connsiteX230" fmla="*/ 3176388 w 5441286"/>
              <a:gd name="connsiteY230" fmla="*/ 478302 h 5148776"/>
              <a:gd name="connsiteX231" fmla="*/ 3218591 w 5441286"/>
              <a:gd name="connsiteY231" fmla="*/ 492369 h 5148776"/>
              <a:gd name="connsiteX232" fmla="*/ 3246726 w 5441286"/>
              <a:gd name="connsiteY232" fmla="*/ 520505 h 5148776"/>
              <a:gd name="connsiteX233" fmla="*/ 3331132 w 5441286"/>
              <a:gd name="connsiteY233" fmla="*/ 548640 h 5148776"/>
              <a:gd name="connsiteX234" fmla="*/ 3373335 w 5441286"/>
              <a:gd name="connsiteY234" fmla="*/ 576776 h 5148776"/>
              <a:gd name="connsiteX235" fmla="*/ 3373335 w 5441286"/>
              <a:gd name="connsiteY235" fmla="*/ 576776 h 5148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5441286" h="5148776">
                <a:moveTo>
                  <a:pt x="3302997" y="436099"/>
                </a:moveTo>
                <a:lnTo>
                  <a:pt x="3302997" y="436099"/>
                </a:lnTo>
                <a:cubicBezTo>
                  <a:pt x="3317065" y="473613"/>
                  <a:pt x="3322976" y="515304"/>
                  <a:pt x="3345200" y="548640"/>
                </a:cubicBezTo>
                <a:cubicBezTo>
                  <a:pt x="3353425" y="560978"/>
                  <a:pt x="3374687" y="555079"/>
                  <a:pt x="3387403" y="562708"/>
                </a:cubicBezTo>
                <a:cubicBezTo>
                  <a:pt x="3398776" y="569532"/>
                  <a:pt x="3404166" y="584019"/>
                  <a:pt x="3415539" y="590843"/>
                </a:cubicBezTo>
                <a:cubicBezTo>
                  <a:pt x="3428255" y="598472"/>
                  <a:pt x="3444479" y="598279"/>
                  <a:pt x="3457742" y="604911"/>
                </a:cubicBezTo>
                <a:cubicBezTo>
                  <a:pt x="3472864" y="612472"/>
                  <a:pt x="3484823" y="625485"/>
                  <a:pt x="3499945" y="633046"/>
                </a:cubicBezTo>
                <a:cubicBezTo>
                  <a:pt x="3522432" y="644290"/>
                  <a:pt x="3577384" y="655172"/>
                  <a:pt x="3598419" y="661182"/>
                </a:cubicBezTo>
                <a:cubicBezTo>
                  <a:pt x="3612677" y="665256"/>
                  <a:pt x="3626554" y="670560"/>
                  <a:pt x="3640622" y="675249"/>
                </a:cubicBezTo>
                <a:cubicBezTo>
                  <a:pt x="3654690" y="684628"/>
                  <a:pt x="3671692" y="690661"/>
                  <a:pt x="3682825" y="703385"/>
                </a:cubicBezTo>
                <a:cubicBezTo>
                  <a:pt x="3705092" y="728833"/>
                  <a:pt x="3728402" y="755712"/>
                  <a:pt x="3739095" y="787791"/>
                </a:cubicBezTo>
                <a:cubicBezTo>
                  <a:pt x="3757357" y="842577"/>
                  <a:pt x="3742677" y="819509"/>
                  <a:pt x="3781299" y="858129"/>
                </a:cubicBezTo>
                <a:cubicBezTo>
                  <a:pt x="3785807" y="876164"/>
                  <a:pt x="3799341" y="936417"/>
                  <a:pt x="3809434" y="956603"/>
                </a:cubicBezTo>
                <a:cubicBezTo>
                  <a:pt x="3816995" y="971725"/>
                  <a:pt x="3830702" y="983356"/>
                  <a:pt x="3837569" y="998806"/>
                </a:cubicBezTo>
                <a:cubicBezTo>
                  <a:pt x="3837584" y="998840"/>
                  <a:pt x="3872733" y="1104297"/>
                  <a:pt x="3879772" y="1125416"/>
                </a:cubicBezTo>
                <a:cubicBezTo>
                  <a:pt x="3884461" y="1139484"/>
                  <a:pt x="3885615" y="1155281"/>
                  <a:pt x="3893840" y="1167619"/>
                </a:cubicBezTo>
                <a:cubicBezTo>
                  <a:pt x="3912597" y="1195754"/>
                  <a:pt x="3939418" y="1219946"/>
                  <a:pt x="3950111" y="1252025"/>
                </a:cubicBezTo>
                <a:cubicBezTo>
                  <a:pt x="3985471" y="1358104"/>
                  <a:pt x="3937773" y="1227349"/>
                  <a:pt x="3992314" y="1336431"/>
                </a:cubicBezTo>
                <a:cubicBezTo>
                  <a:pt x="3998946" y="1349694"/>
                  <a:pt x="3999181" y="1365671"/>
                  <a:pt x="4006382" y="1378634"/>
                </a:cubicBezTo>
                <a:cubicBezTo>
                  <a:pt x="4046150" y="1450217"/>
                  <a:pt x="4048100" y="1448488"/>
                  <a:pt x="4090788" y="1491176"/>
                </a:cubicBezTo>
                <a:cubicBezTo>
                  <a:pt x="4095477" y="1509933"/>
                  <a:pt x="4099299" y="1528928"/>
                  <a:pt x="4104855" y="1547446"/>
                </a:cubicBezTo>
                <a:cubicBezTo>
                  <a:pt x="4113377" y="1575853"/>
                  <a:pt x="4132991" y="1631852"/>
                  <a:pt x="4132991" y="1631852"/>
                </a:cubicBezTo>
                <a:cubicBezTo>
                  <a:pt x="4123612" y="1927274"/>
                  <a:pt x="4122470" y="2223072"/>
                  <a:pt x="4104855" y="2518117"/>
                </a:cubicBezTo>
                <a:cubicBezTo>
                  <a:pt x="4103605" y="2539051"/>
                  <a:pt x="4084981" y="2555113"/>
                  <a:pt x="4076720" y="2574388"/>
                </a:cubicBezTo>
                <a:cubicBezTo>
                  <a:pt x="4070879" y="2588018"/>
                  <a:pt x="4069284" y="2603328"/>
                  <a:pt x="4062652" y="2616591"/>
                </a:cubicBezTo>
                <a:cubicBezTo>
                  <a:pt x="4055091" y="2631713"/>
                  <a:pt x="4041384" y="2643344"/>
                  <a:pt x="4034517" y="2658794"/>
                </a:cubicBezTo>
                <a:cubicBezTo>
                  <a:pt x="4022472" y="2685895"/>
                  <a:pt x="4015760" y="2715065"/>
                  <a:pt x="4006382" y="2743200"/>
                </a:cubicBezTo>
                <a:lnTo>
                  <a:pt x="3992314" y="2785403"/>
                </a:lnTo>
                <a:cubicBezTo>
                  <a:pt x="3987625" y="2799471"/>
                  <a:pt x="3986471" y="2815268"/>
                  <a:pt x="3978246" y="2827606"/>
                </a:cubicBezTo>
                <a:lnTo>
                  <a:pt x="3950111" y="2869809"/>
                </a:lnTo>
                <a:cubicBezTo>
                  <a:pt x="3945422" y="2888566"/>
                  <a:pt x="3946290" y="2909685"/>
                  <a:pt x="3936043" y="2926080"/>
                </a:cubicBezTo>
                <a:cubicBezTo>
                  <a:pt x="3921984" y="2948574"/>
                  <a:pt x="3879772" y="2982351"/>
                  <a:pt x="3879772" y="2982351"/>
                </a:cubicBezTo>
                <a:cubicBezTo>
                  <a:pt x="3875083" y="2996419"/>
                  <a:pt x="3876190" y="3014069"/>
                  <a:pt x="3865705" y="3024554"/>
                </a:cubicBezTo>
                <a:cubicBezTo>
                  <a:pt x="3841795" y="3048465"/>
                  <a:pt x="3805210" y="3056915"/>
                  <a:pt x="3781299" y="3080825"/>
                </a:cubicBezTo>
                <a:cubicBezTo>
                  <a:pt x="3771920" y="3090203"/>
                  <a:pt x="3763774" y="3101002"/>
                  <a:pt x="3753163" y="3108960"/>
                </a:cubicBezTo>
                <a:cubicBezTo>
                  <a:pt x="3726111" y="3129249"/>
                  <a:pt x="3668757" y="3165231"/>
                  <a:pt x="3668757" y="3165231"/>
                </a:cubicBezTo>
                <a:cubicBezTo>
                  <a:pt x="3645090" y="3236230"/>
                  <a:pt x="3671876" y="3184664"/>
                  <a:pt x="3612486" y="3235569"/>
                </a:cubicBezTo>
                <a:cubicBezTo>
                  <a:pt x="3592346" y="3252832"/>
                  <a:pt x="3574972" y="3273083"/>
                  <a:pt x="3556215" y="3291840"/>
                </a:cubicBezTo>
                <a:cubicBezTo>
                  <a:pt x="3546837" y="3301219"/>
                  <a:pt x="3539116" y="3312619"/>
                  <a:pt x="3528080" y="3319976"/>
                </a:cubicBezTo>
                <a:lnTo>
                  <a:pt x="3485877" y="3348111"/>
                </a:lnTo>
                <a:cubicBezTo>
                  <a:pt x="3476499" y="3362179"/>
                  <a:pt x="3464402" y="3374774"/>
                  <a:pt x="3457742" y="3390314"/>
                </a:cubicBezTo>
                <a:cubicBezTo>
                  <a:pt x="3435468" y="3442286"/>
                  <a:pt x="3441220" y="3489985"/>
                  <a:pt x="3457742" y="3545059"/>
                </a:cubicBezTo>
                <a:cubicBezTo>
                  <a:pt x="3462600" y="3561253"/>
                  <a:pt x="3472675" y="3576700"/>
                  <a:pt x="3485877" y="3587262"/>
                </a:cubicBezTo>
                <a:cubicBezTo>
                  <a:pt x="3497456" y="3596525"/>
                  <a:pt x="3514012" y="3596640"/>
                  <a:pt x="3528080" y="3601329"/>
                </a:cubicBezTo>
                <a:cubicBezTo>
                  <a:pt x="3537458" y="3610708"/>
                  <a:pt x="3545604" y="3621507"/>
                  <a:pt x="3556215" y="3629465"/>
                </a:cubicBezTo>
                <a:cubicBezTo>
                  <a:pt x="3583267" y="3649754"/>
                  <a:pt x="3640622" y="3685736"/>
                  <a:pt x="3640622" y="3685736"/>
                </a:cubicBezTo>
                <a:cubicBezTo>
                  <a:pt x="3721253" y="3806684"/>
                  <a:pt x="3624582" y="3653657"/>
                  <a:pt x="3682825" y="3770142"/>
                </a:cubicBezTo>
                <a:cubicBezTo>
                  <a:pt x="3690386" y="3785264"/>
                  <a:pt x="3704093" y="3796895"/>
                  <a:pt x="3710960" y="3812345"/>
                </a:cubicBezTo>
                <a:cubicBezTo>
                  <a:pt x="3723005" y="3839446"/>
                  <a:pt x="3718124" y="3875781"/>
                  <a:pt x="3739095" y="3896751"/>
                </a:cubicBezTo>
                <a:cubicBezTo>
                  <a:pt x="3762482" y="3920137"/>
                  <a:pt x="3781168" y="3935144"/>
                  <a:pt x="3795366" y="3967089"/>
                </a:cubicBezTo>
                <a:cubicBezTo>
                  <a:pt x="3807411" y="3994190"/>
                  <a:pt x="3807051" y="4026819"/>
                  <a:pt x="3823502" y="4051496"/>
                </a:cubicBezTo>
                <a:cubicBezTo>
                  <a:pt x="3832880" y="4065564"/>
                  <a:pt x="3844076" y="4078577"/>
                  <a:pt x="3851637" y="4093699"/>
                </a:cubicBezTo>
                <a:cubicBezTo>
                  <a:pt x="3858269" y="4106962"/>
                  <a:pt x="3856442" y="4124323"/>
                  <a:pt x="3865705" y="4135902"/>
                </a:cubicBezTo>
                <a:cubicBezTo>
                  <a:pt x="3876267" y="4149104"/>
                  <a:pt x="3893840" y="4154659"/>
                  <a:pt x="3907908" y="4164037"/>
                </a:cubicBezTo>
                <a:cubicBezTo>
                  <a:pt x="3922132" y="4185374"/>
                  <a:pt x="3950111" y="4219323"/>
                  <a:pt x="3950111" y="4248443"/>
                </a:cubicBezTo>
                <a:cubicBezTo>
                  <a:pt x="3950111" y="4386136"/>
                  <a:pt x="3949882" y="4375741"/>
                  <a:pt x="3921975" y="4459459"/>
                </a:cubicBezTo>
                <a:cubicBezTo>
                  <a:pt x="3896999" y="4634295"/>
                  <a:pt x="3892280" y="4624128"/>
                  <a:pt x="3921975" y="4881489"/>
                </a:cubicBezTo>
                <a:cubicBezTo>
                  <a:pt x="3923913" y="4898285"/>
                  <a:pt x="3940732" y="4909624"/>
                  <a:pt x="3950111" y="4923692"/>
                </a:cubicBezTo>
                <a:cubicBezTo>
                  <a:pt x="3982367" y="5020461"/>
                  <a:pt x="3938247" y="4902929"/>
                  <a:pt x="4006382" y="5022166"/>
                </a:cubicBezTo>
                <a:cubicBezTo>
                  <a:pt x="4013739" y="5035041"/>
                  <a:pt x="4013817" y="5051106"/>
                  <a:pt x="4020449" y="5064369"/>
                </a:cubicBezTo>
                <a:cubicBezTo>
                  <a:pt x="4027074" y="5077619"/>
                  <a:pt x="4059276" y="5125986"/>
                  <a:pt x="4076720" y="5134708"/>
                </a:cubicBezTo>
                <a:cubicBezTo>
                  <a:pt x="4094013" y="5143355"/>
                  <a:pt x="4114234" y="5144087"/>
                  <a:pt x="4132991" y="5148776"/>
                </a:cubicBezTo>
                <a:cubicBezTo>
                  <a:pt x="4156437" y="5144087"/>
                  <a:pt x="4179988" y="5139895"/>
                  <a:pt x="4203329" y="5134708"/>
                </a:cubicBezTo>
                <a:cubicBezTo>
                  <a:pt x="4247041" y="5124994"/>
                  <a:pt x="4284860" y="5111875"/>
                  <a:pt x="4329939" y="5106572"/>
                </a:cubicBezTo>
                <a:cubicBezTo>
                  <a:pt x="4386018" y="5099975"/>
                  <a:pt x="4442405" y="5096180"/>
                  <a:pt x="4498751" y="5092505"/>
                </a:cubicBezTo>
                <a:lnTo>
                  <a:pt x="4977052" y="5064369"/>
                </a:lnTo>
                <a:cubicBezTo>
                  <a:pt x="4995809" y="5040923"/>
                  <a:pt x="5012092" y="5015262"/>
                  <a:pt x="5033323" y="4994031"/>
                </a:cubicBezTo>
                <a:cubicBezTo>
                  <a:pt x="5117730" y="4909624"/>
                  <a:pt x="5094282" y="4998721"/>
                  <a:pt x="5174000" y="4839286"/>
                </a:cubicBezTo>
                <a:cubicBezTo>
                  <a:pt x="5197446" y="4792394"/>
                  <a:pt x="5227760" y="4748346"/>
                  <a:pt x="5244339" y="4698609"/>
                </a:cubicBezTo>
                <a:cubicBezTo>
                  <a:pt x="5280459" y="4590247"/>
                  <a:pt x="5261460" y="4641739"/>
                  <a:pt x="5300609" y="4543865"/>
                </a:cubicBezTo>
                <a:cubicBezTo>
                  <a:pt x="5305298" y="4515730"/>
                  <a:pt x="5308489" y="4487303"/>
                  <a:pt x="5314677" y="4459459"/>
                </a:cubicBezTo>
                <a:cubicBezTo>
                  <a:pt x="5317894" y="4444983"/>
                  <a:pt x="5325528" y="4431732"/>
                  <a:pt x="5328745" y="4417256"/>
                </a:cubicBezTo>
                <a:cubicBezTo>
                  <a:pt x="5334933" y="4389411"/>
                  <a:pt x="5337218" y="4360819"/>
                  <a:pt x="5342812" y="4332849"/>
                </a:cubicBezTo>
                <a:cubicBezTo>
                  <a:pt x="5351643" y="4288693"/>
                  <a:pt x="5357541" y="4274596"/>
                  <a:pt x="5370948" y="4234376"/>
                </a:cubicBezTo>
                <a:cubicBezTo>
                  <a:pt x="5375637" y="4196862"/>
                  <a:pt x="5381253" y="4159452"/>
                  <a:pt x="5385015" y="4121834"/>
                </a:cubicBezTo>
                <a:cubicBezTo>
                  <a:pt x="5416388" y="3808096"/>
                  <a:pt x="5415895" y="3496358"/>
                  <a:pt x="5427219" y="3179299"/>
                </a:cubicBezTo>
                <a:cubicBezTo>
                  <a:pt x="5432075" y="3043317"/>
                  <a:pt x="5441286" y="2771336"/>
                  <a:pt x="5441286" y="2771336"/>
                </a:cubicBezTo>
                <a:cubicBezTo>
                  <a:pt x="5427218" y="2546253"/>
                  <a:pt x="5423540" y="2320278"/>
                  <a:pt x="5399083" y="2096086"/>
                </a:cubicBezTo>
                <a:cubicBezTo>
                  <a:pt x="5395210" y="2060584"/>
                  <a:pt x="5369700" y="2030944"/>
                  <a:pt x="5356880" y="1997612"/>
                </a:cubicBezTo>
                <a:cubicBezTo>
                  <a:pt x="5268371" y="1767488"/>
                  <a:pt x="5383011" y="2056582"/>
                  <a:pt x="5314677" y="1828800"/>
                </a:cubicBezTo>
                <a:cubicBezTo>
                  <a:pt x="5308651" y="1808714"/>
                  <a:pt x="5295059" y="1791692"/>
                  <a:pt x="5286542" y="1772529"/>
                </a:cubicBezTo>
                <a:cubicBezTo>
                  <a:pt x="5276286" y="1749453"/>
                  <a:pt x="5267785" y="1725637"/>
                  <a:pt x="5258406" y="1702191"/>
                </a:cubicBezTo>
                <a:cubicBezTo>
                  <a:pt x="5253717" y="1678745"/>
                  <a:pt x="5250138" y="1655049"/>
                  <a:pt x="5244339" y="1631852"/>
                </a:cubicBezTo>
                <a:cubicBezTo>
                  <a:pt x="5240743" y="1617466"/>
                  <a:pt x="5233488" y="1604125"/>
                  <a:pt x="5230271" y="1589649"/>
                </a:cubicBezTo>
                <a:cubicBezTo>
                  <a:pt x="5197259" y="1441100"/>
                  <a:pt x="5233804" y="1558045"/>
                  <a:pt x="5202135" y="1463040"/>
                </a:cubicBezTo>
                <a:cubicBezTo>
                  <a:pt x="5192757" y="1406769"/>
                  <a:pt x="5187836" y="1349571"/>
                  <a:pt x="5174000" y="1294228"/>
                </a:cubicBezTo>
                <a:cubicBezTo>
                  <a:pt x="5169311" y="1275471"/>
                  <a:pt x="5168579" y="1255250"/>
                  <a:pt x="5159932" y="1237957"/>
                </a:cubicBezTo>
                <a:cubicBezTo>
                  <a:pt x="5149447" y="1216986"/>
                  <a:pt x="5131797" y="1200443"/>
                  <a:pt x="5117729" y="1181686"/>
                </a:cubicBezTo>
                <a:cubicBezTo>
                  <a:pt x="5087243" y="937787"/>
                  <a:pt x="5131038" y="1151844"/>
                  <a:pt x="5075526" y="1026942"/>
                </a:cubicBezTo>
                <a:cubicBezTo>
                  <a:pt x="5063481" y="999841"/>
                  <a:pt x="5056769" y="970671"/>
                  <a:pt x="5047391" y="942536"/>
                </a:cubicBezTo>
                <a:cubicBezTo>
                  <a:pt x="5042702" y="928468"/>
                  <a:pt x="5041549" y="912670"/>
                  <a:pt x="5033323" y="900332"/>
                </a:cubicBezTo>
                <a:cubicBezTo>
                  <a:pt x="5014566" y="872197"/>
                  <a:pt x="4992174" y="846171"/>
                  <a:pt x="4977052" y="815926"/>
                </a:cubicBezTo>
                <a:cubicBezTo>
                  <a:pt x="4967674" y="797169"/>
                  <a:pt x="4959706" y="777638"/>
                  <a:pt x="4948917" y="759656"/>
                </a:cubicBezTo>
                <a:cubicBezTo>
                  <a:pt x="4931519" y="730660"/>
                  <a:pt x="4907768" y="705494"/>
                  <a:pt x="4892646" y="675249"/>
                </a:cubicBezTo>
                <a:cubicBezTo>
                  <a:pt x="4807619" y="505194"/>
                  <a:pt x="4915916" y="715973"/>
                  <a:pt x="4836375" y="576776"/>
                </a:cubicBezTo>
                <a:cubicBezTo>
                  <a:pt x="4825971" y="558568"/>
                  <a:pt x="4820429" y="537570"/>
                  <a:pt x="4808240" y="520505"/>
                </a:cubicBezTo>
                <a:cubicBezTo>
                  <a:pt x="4796677" y="504316"/>
                  <a:pt x="4780105" y="492370"/>
                  <a:pt x="4766037" y="478302"/>
                </a:cubicBezTo>
                <a:cubicBezTo>
                  <a:pt x="4756659" y="459545"/>
                  <a:pt x="4754012" y="435456"/>
                  <a:pt x="4737902" y="422031"/>
                </a:cubicBezTo>
                <a:cubicBezTo>
                  <a:pt x="4723049" y="409653"/>
                  <a:pt x="4700505" y="412157"/>
                  <a:pt x="4681631" y="407963"/>
                </a:cubicBezTo>
                <a:cubicBezTo>
                  <a:pt x="4658290" y="402776"/>
                  <a:pt x="4634738" y="398585"/>
                  <a:pt x="4611292" y="393896"/>
                </a:cubicBezTo>
                <a:cubicBezTo>
                  <a:pt x="4556288" y="357226"/>
                  <a:pt x="4559332" y="356735"/>
                  <a:pt x="4484683" y="323557"/>
                </a:cubicBezTo>
                <a:cubicBezTo>
                  <a:pt x="4471132" y="317534"/>
                  <a:pt x="4455743" y="316121"/>
                  <a:pt x="4442480" y="309489"/>
                </a:cubicBezTo>
                <a:cubicBezTo>
                  <a:pt x="4328267" y="252383"/>
                  <a:pt x="4480630" y="306321"/>
                  <a:pt x="4344006" y="267286"/>
                </a:cubicBezTo>
                <a:cubicBezTo>
                  <a:pt x="4329748" y="263212"/>
                  <a:pt x="4316109" y="257121"/>
                  <a:pt x="4301803" y="253219"/>
                </a:cubicBezTo>
                <a:cubicBezTo>
                  <a:pt x="4264497" y="243045"/>
                  <a:pt x="4189262" y="225083"/>
                  <a:pt x="4189262" y="225083"/>
                </a:cubicBezTo>
                <a:cubicBezTo>
                  <a:pt x="4115818" y="176121"/>
                  <a:pt x="4179684" y="210961"/>
                  <a:pt x="4076720" y="182880"/>
                </a:cubicBezTo>
                <a:cubicBezTo>
                  <a:pt x="4048108" y="175077"/>
                  <a:pt x="4020449" y="164123"/>
                  <a:pt x="3992314" y="154745"/>
                </a:cubicBezTo>
                <a:cubicBezTo>
                  <a:pt x="3978246" y="150056"/>
                  <a:pt x="3964738" y="143115"/>
                  <a:pt x="3950111" y="140677"/>
                </a:cubicBezTo>
                <a:cubicBezTo>
                  <a:pt x="3921976" y="135988"/>
                  <a:pt x="3893549" y="132797"/>
                  <a:pt x="3865705" y="126609"/>
                </a:cubicBezTo>
                <a:cubicBezTo>
                  <a:pt x="3851230" y="123392"/>
                  <a:pt x="3838216" y="114381"/>
                  <a:pt x="3823502" y="112542"/>
                </a:cubicBezTo>
                <a:cubicBezTo>
                  <a:pt x="3762834" y="104959"/>
                  <a:pt x="3701582" y="103163"/>
                  <a:pt x="3640622" y="98474"/>
                </a:cubicBezTo>
                <a:cubicBezTo>
                  <a:pt x="3621865" y="93785"/>
                  <a:pt x="3603354" y="87969"/>
                  <a:pt x="3584351" y="84406"/>
                </a:cubicBezTo>
                <a:cubicBezTo>
                  <a:pt x="3528281" y="73893"/>
                  <a:pt x="3470882" y="70107"/>
                  <a:pt x="3415539" y="56271"/>
                </a:cubicBezTo>
                <a:cubicBezTo>
                  <a:pt x="3396782" y="51582"/>
                  <a:pt x="3378227" y="45995"/>
                  <a:pt x="3359268" y="42203"/>
                </a:cubicBezTo>
                <a:cubicBezTo>
                  <a:pt x="3331299" y="36609"/>
                  <a:pt x="3302831" y="33730"/>
                  <a:pt x="3274862" y="28136"/>
                </a:cubicBezTo>
                <a:cubicBezTo>
                  <a:pt x="3230703" y="19304"/>
                  <a:pt x="3216610" y="13408"/>
                  <a:pt x="3176388" y="0"/>
                </a:cubicBezTo>
                <a:cubicBezTo>
                  <a:pt x="3047771" y="25724"/>
                  <a:pt x="3146086" y="8658"/>
                  <a:pt x="2951305" y="28136"/>
                </a:cubicBezTo>
                <a:cubicBezTo>
                  <a:pt x="2833086" y="39958"/>
                  <a:pt x="2834446" y="40810"/>
                  <a:pt x="2726222" y="56271"/>
                </a:cubicBezTo>
                <a:cubicBezTo>
                  <a:pt x="2680797" y="71413"/>
                  <a:pt x="2611147" y="95829"/>
                  <a:pt x="2571477" y="98474"/>
                </a:cubicBezTo>
                <a:lnTo>
                  <a:pt x="2360462" y="112542"/>
                </a:lnTo>
                <a:cubicBezTo>
                  <a:pt x="2059517" y="102164"/>
                  <a:pt x="1832271" y="85105"/>
                  <a:pt x="1530468" y="112542"/>
                </a:cubicBezTo>
                <a:cubicBezTo>
                  <a:pt x="1513630" y="114073"/>
                  <a:pt x="1504425" y="135705"/>
                  <a:pt x="1488265" y="140677"/>
                </a:cubicBezTo>
                <a:cubicBezTo>
                  <a:pt x="1442559" y="154740"/>
                  <a:pt x="1395213" y="164482"/>
                  <a:pt x="1347588" y="168812"/>
                </a:cubicBezTo>
                <a:cubicBezTo>
                  <a:pt x="1192380" y="182922"/>
                  <a:pt x="1147997" y="184779"/>
                  <a:pt x="981828" y="211016"/>
                </a:cubicBezTo>
                <a:cubicBezTo>
                  <a:pt x="932667" y="218778"/>
                  <a:pt x="927413" y="226563"/>
                  <a:pt x="883354" y="239151"/>
                </a:cubicBezTo>
                <a:cubicBezTo>
                  <a:pt x="864764" y="244463"/>
                  <a:pt x="845186" y="246430"/>
                  <a:pt x="827083" y="253219"/>
                </a:cubicBezTo>
                <a:cubicBezTo>
                  <a:pt x="807447" y="260582"/>
                  <a:pt x="790898" y="275328"/>
                  <a:pt x="770812" y="281354"/>
                </a:cubicBezTo>
                <a:cubicBezTo>
                  <a:pt x="743491" y="289550"/>
                  <a:pt x="714541" y="290733"/>
                  <a:pt x="686406" y="295422"/>
                </a:cubicBezTo>
                <a:cubicBezTo>
                  <a:pt x="653581" y="309490"/>
                  <a:pt x="621090" y="324362"/>
                  <a:pt x="587932" y="337625"/>
                </a:cubicBezTo>
                <a:cubicBezTo>
                  <a:pt x="574164" y="343132"/>
                  <a:pt x="559613" y="346485"/>
                  <a:pt x="545729" y="351692"/>
                </a:cubicBezTo>
                <a:cubicBezTo>
                  <a:pt x="473891" y="378631"/>
                  <a:pt x="483054" y="375997"/>
                  <a:pt x="419120" y="407963"/>
                </a:cubicBezTo>
                <a:cubicBezTo>
                  <a:pt x="409742" y="417342"/>
                  <a:pt x="397809" y="424726"/>
                  <a:pt x="390985" y="436099"/>
                </a:cubicBezTo>
                <a:cubicBezTo>
                  <a:pt x="383356" y="448815"/>
                  <a:pt x="382124" y="464418"/>
                  <a:pt x="376917" y="478302"/>
                </a:cubicBezTo>
                <a:cubicBezTo>
                  <a:pt x="368050" y="501946"/>
                  <a:pt x="356767" y="524684"/>
                  <a:pt x="348782" y="548640"/>
                </a:cubicBezTo>
                <a:cubicBezTo>
                  <a:pt x="337986" y="581026"/>
                  <a:pt x="333644" y="615547"/>
                  <a:pt x="320646" y="647114"/>
                </a:cubicBezTo>
                <a:cubicBezTo>
                  <a:pt x="300684" y="695592"/>
                  <a:pt x="279390" y="744169"/>
                  <a:pt x="250308" y="787791"/>
                </a:cubicBezTo>
                <a:cubicBezTo>
                  <a:pt x="240929" y="801859"/>
                  <a:pt x="228949" y="814504"/>
                  <a:pt x="222172" y="829994"/>
                </a:cubicBezTo>
                <a:cubicBezTo>
                  <a:pt x="138147" y="1022051"/>
                  <a:pt x="173869" y="959314"/>
                  <a:pt x="123699" y="1097280"/>
                </a:cubicBezTo>
                <a:cubicBezTo>
                  <a:pt x="115069" y="1121012"/>
                  <a:pt x="104942" y="1144173"/>
                  <a:pt x="95563" y="1167619"/>
                </a:cubicBezTo>
                <a:cubicBezTo>
                  <a:pt x="90874" y="1195754"/>
                  <a:pt x="88844" y="1224465"/>
                  <a:pt x="81495" y="1252025"/>
                </a:cubicBezTo>
                <a:cubicBezTo>
                  <a:pt x="70033" y="1295009"/>
                  <a:pt x="39292" y="1378634"/>
                  <a:pt x="39292" y="1378634"/>
                </a:cubicBezTo>
                <a:cubicBezTo>
                  <a:pt x="0" y="1692987"/>
                  <a:pt x="15645" y="1523452"/>
                  <a:pt x="39292" y="2138289"/>
                </a:cubicBezTo>
                <a:cubicBezTo>
                  <a:pt x="41445" y="2194265"/>
                  <a:pt x="51801" y="2218021"/>
                  <a:pt x="67428" y="2264899"/>
                </a:cubicBezTo>
                <a:cubicBezTo>
                  <a:pt x="72117" y="2325859"/>
                  <a:pt x="74351" y="2387058"/>
                  <a:pt x="81495" y="2447779"/>
                </a:cubicBezTo>
                <a:cubicBezTo>
                  <a:pt x="83754" y="2466981"/>
                  <a:pt x="94774" y="2484731"/>
                  <a:pt x="95563" y="2504049"/>
                </a:cubicBezTo>
                <a:cubicBezTo>
                  <a:pt x="104171" y="2714941"/>
                  <a:pt x="100844" y="2926211"/>
                  <a:pt x="109631" y="3137096"/>
                </a:cubicBezTo>
                <a:cubicBezTo>
                  <a:pt x="110248" y="3151912"/>
                  <a:pt x="119625" y="3165041"/>
                  <a:pt x="123699" y="3179299"/>
                </a:cubicBezTo>
                <a:cubicBezTo>
                  <a:pt x="129010" y="3197889"/>
                  <a:pt x="130150" y="3217798"/>
                  <a:pt x="137766" y="3235569"/>
                </a:cubicBezTo>
                <a:cubicBezTo>
                  <a:pt x="144426" y="3251109"/>
                  <a:pt x="156523" y="3263704"/>
                  <a:pt x="165902" y="3277772"/>
                </a:cubicBezTo>
                <a:cubicBezTo>
                  <a:pt x="170591" y="3301218"/>
                  <a:pt x="172408" y="3325427"/>
                  <a:pt x="179969" y="3348111"/>
                </a:cubicBezTo>
                <a:cubicBezTo>
                  <a:pt x="186601" y="3368006"/>
                  <a:pt x="200742" y="3384746"/>
                  <a:pt x="208105" y="3404382"/>
                </a:cubicBezTo>
                <a:cubicBezTo>
                  <a:pt x="228932" y="3459920"/>
                  <a:pt x="248080" y="3516162"/>
                  <a:pt x="264375" y="3573194"/>
                </a:cubicBezTo>
                <a:cubicBezTo>
                  <a:pt x="276252" y="3614763"/>
                  <a:pt x="282026" y="3657861"/>
                  <a:pt x="292511" y="3699803"/>
                </a:cubicBezTo>
                <a:cubicBezTo>
                  <a:pt x="300791" y="3732922"/>
                  <a:pt x="312970" y="3765013"/>
                  <a:pt x="320646" y="3798277"/>
                </a:cubicBezTo>
                <a:cubicBezTo>
                  <a:pt x="331338" y="3844611"/>
                  <a:pt x="340941" y="3936725"/>
                  <a:pt x="348782" y="3981157"/>
                </a:cubicBezTo>
                <a:cubicBezTo>
                  <a:pt x="357093" y="4028250"/>
                  <a:pt x="376917" y="4121834"/>
                  <a:pt x="376917" y="4121834"/>
                </a:cubicBezTo>
                <a:cubicBezTo>
                  <a:pt x="396546" y="4455522"/>
                  <a:pt x="368353" y="4256384"/>
                  <a:pt x="433188" y="4515729"/>
                </a:cubicBezTo>
                <a:cubicBezTo>
                  <a:pt x="455413" y="4604631"/>
                  <a:pt x="427265" y="4566079"/>
                  <a:pt x="475391" y="4614203"/>
                </a:cubicBezTo>
                <a:cubicBezTo>
                  <a:pt x="494148" y="4651717"/>
                  <a:pt x="515531" y="4688029"/>
                  <a:pt x="531662" y="4726745"/>
                </a:cubicBezTo>
                <a:cubicBezTo>
                  <a:pt x="539098" y="4744592"/>
                  <a:pt x="537083" y="4765723"/>
                  <a:pt x="545729" y="4783016"/>
                </a:cubicBezTo>
                <a:cubicBezTo>
                  <a:pt x="560851" y="4813261"/>
                  <a:pt x="583243" y="4839287"/>
                  <a:pt x="602000" y="4867422"/>
                </a:cubicBezTo>
                <a:cubicBezTo>
                  <a:pt x="617885" y="4930959"/>
                  <a:pt x="616510" y="4952270"/>
                  <a:pt x="672339" y="5008099"/>
                </a:cubicBezTo>
                <a:cubicBezTo>
                  <a:pt x="686407" y="5022167"/>
                  <a:pt x="697151" y="5040640"/>
                  <a:pt x="714542" y="5050302"/>
                </a:cubicBezTo>
                <a:cubicBezTo>
                  <a:pt x="740467" y="5064705"/>
                  <a:pt x="798948" y="5078437"/>
                  <a:pt x="798948" y="5078437"/>
                </a:cubicBezTo>
                <a:cubicBezTo>
                  <a:pt x="866629" y="5064900"/>
                  <a:pt x="941751" y="5055475"/>
                  <a:pt x="995895" y="5008099"/>
                </a:cubicBezTo>
                <a:cubicBezTo>
                  <a:pt x="1020849" y="4986264"/>
                  <a:pt x="1047841" y="4965349"/>
                  <a:pt x="1066234" y="4937760"/>
                </a:cubicBezTo>
                <a:cubicBezTo>
                  <a:pt x="1075612" y="4923692"/>
                  <a:pt x="1083366" y="4908394"/>
                  <a:pt x="1094369" y="4895557"/>
                </a:cubicBezTo>
                <a:cubicBezTo>
                  <a:pt x="1111632" y="4875417"/>
                  <a:pt x="1135926" y="4861357"/>
                  <a:pt x="1150640" y="4839286"/>
                </a:cubicBezTo>
                <a:lnTo>
                  <a:pt x="1235046" y="4712677"/>
                </a:lnTo>
                <a:lnTo>
                  <a:pt x="1263182" y="4670474"/>
                </a:lnTo>
                <a:cubicBezTo>
                  <a:pt x="1264172" y="4663542"/>
                  <a:pt x="1282211" y="4495319"/>
                  <a:pt x="1305385" y="4487594"/>
                </a:cubicBezTo>
                <a:lnTo>
                  <a:pt x="1347588" y="4473526"/>
                </a:lnTo>
                <a:cubicBezTo>
                  <a:pt x="1382946" y="4367448"/>
                  <a:pt x="1331137" y="4494089"/>
                  <a:pt x="1403859" y="4403188"/>
                </a:cubicBezTo>
                <a:cubicBezTo>
                  <a:pt x="1413122" y="4391609"/>
                  <a:pt x="1410297" y="4373700"/>
                  <a:pt x="1417926" y="4360985"/>
                </a:cubicBezTo>
                <a:cubicBezTo>
                  <a:pt x="1424750" y="4349612"/>
                  <a:pt x="1436683" y="4342228"/>
                  <a:pt x="1446062" y="4332849"/>
                </a:cubicBezTo>
                <a:cubicBezTo>
                  <a:pt x="1450751" y="4318781"/>
                  <a:pt x="1452500" y="4303361"/>
                  <a:pt x="1460129" y="4290646"/>
                </a:cubicBezTo>
                <a:cubicBezTo>
                  <a:pt x="1466953" y="4279273"/>
                  <a:pt x="1482333" y="4274374"/>
                  <a:pt x="1488265" y="4262511"/>
                </a:cubicBezTo>
                <a:cubicBezTo>
                  <a:pt x="1501528" y="4235985"/>
                  <a:pt x="1499949" y="4202781"/>
                  <a:pt x="1516400" y="4178105"/>
                </a:cubicBezTo>
                <a:cubicBezTo>
                  <a:pt x="1584946" y="4075285"/>
                  <a:pt x="1501278" y="4204569"/>
                  <a:pt x="1572671" y="4079631"/>
                </a:cubicBezTo>
                <a:cubicBezTo>
                  <a:pt x="1581059" y="4064951"/>
                  <a:pt x="1593939" y="4052878"/>
                  <a:pt x="1600806" y="4037428"/>
                </a:cubicBezTo>
                <a:cubicBezTo>
                  <a:pt x="1612851" y="4010327"/>
                  <a:pt x="1628942" y="3953022"/>
                  <a:pt x="1628942" y="3953022"/>
                </a:cubicBezTo>
                <a:cubicBezTo>
                  <a:pt x="1624253" y="3892062"/>
                  <a:pt x="1622018" y="3830863"/>
                  <a:pt x="1614874" y="3770142"/>
                </a:cubicBezTo>
                <a:cubicBezTo>
                  <a:pt x="1608190" y="3713332"/>
                  <a:pt x="1584559" y="3688907"/>
                  <a:pt x="1572671" y="3629465"/>
                </a:cubicBezTo>
                <a:lnTo>
                  <a:pt x="1558603" y="3559126"/>
                </a:lnTo>
                <a:cubicBezTo>
                  <a:pt x="1570234" y="3419554"/>
                  <a:pt x="1583590" y="3382900"/>
                  <a:pt x="1558603" y="3249637"/>
                </a:cubicBezTo>
                <a:cubicBezTo>
                  <a:pt x="1553138" y="3220488"/>
                  <a:pt x="1551439" y="3186202"/>
                  <a:pt x="1530468" y="3165231"/>
                </a:cubicBezTo>
                <a:cubicBezTo>
                  <a:pt x="1511711" y="3146474"/>
                  <a:pt x="1488911" y="3131031"/>
                  <a:pt x="1474197" y="3108960"/>
                </a:cubicBezTo>
                <a:cubicBezTo>
                  <a:pt x="1438705" y="3055721"/>
                  <a:pt x="1458017" y="3078712"/>
                  <a:pt x="1417926" y="3038622"/>
                </a:cubicBezTo>
                <a:cubicBezTo>
                  <a:pt x="1413237" y="3010487"/>
                  <a:pt x="1410046" y="2982060"/>
                  <a:pt x="1403859" y="2954216"/>
                </a:cubicBezTo>
                <a:cubicBezTo>
                  <a:pt x="1400642" y="2939740"/>
                  <a:pt x="1389791" y="2926841"/>
                  <a:pt x="1389791" y="2912012"/>
                </a:cubicBezTo>
                <a:cubicBezTo>
                  <a:pt x="1389791" y="2847357"/>
                  <a:pt x="1400603" y="2823306"/>
                  <a:pt x="1417926" y="2771336"/>
                </a:cubicBezTo>
                <a:cubicBezTo>
                  <a:pt x="1406861" y="2738138"/>
                  <a:pt x="1407909" y="2720308"/>
                  <a:pt x="1375723" y="2700997"/>
                </a:cubicBezTo>
                <a:cubicBezTo>
                  <a:pt x="1363007" y="2693368"/>
                  <a:pt x="1346483" y="2694130"/>
                  <a:pt x="1333520" y="2686929"/>
                </a:cubicBezTo>
                <a:cubicBezTo>
                  <a:pt x="1303961" y="2670507"/>
                  <a:pt x="1273024" y="2654570"/>
                  <a:pt x="1249114" y="2630659"/>
                </a:cubicBezTo>
                <a:cubicBezTo>
                  <a:pt x="1239736" y="2621280"/>
                  <a:pt x="1232352" y="2609347"/>
                  <a:pt x="1220979" y="2602523"/>
                </a:cubicBezTo>
                <a:cubicBezTo>
                  <a:pt x="1208263" y="2594894"/>
                  <a:pt x="1192843" y="2593145"/>
                  <a:pt x="1178775" y="2588456"/>
                </a:cubicBezTo>
                <a:cubicBezTo>
                  <a:pt x="1169397" y="2579077"/>
                  <a:pt x="1156571" y="2572183"/>
                  <a:pt x="1150640" y="2560320"/>
                </a:cubicBezTo>
                <a:cubicBezTo>
                  <a:pt x="1141994" y="2543027"/>
                  <a:pt x="1139306" y="2523189"/>
                  <a:pt x="1136572" y="2504049"/>
                </a:cubicBezTo>
                <a:cubicBezTo>
                  <a:pt x="1132495" y="2475510"/>
                  <a:pt x="1129047" y="2355193"/>
                  <a:pt x="1108437" y="2307102"/>
                </a:cubicBezTo>
                <a:cubicBezTo>
                  <a:pt x="1101777" y="2291562"/>
                  <a:pt x="1087169" y="2280349"/>
                  <a:pt x="1080302" y="2264899"/>
                </a:cubicBezTo>
                <a:cubicBezTo>
                  <a:pt x="1068257" y="2237798"/>
                  <a:pt x="1061544" y="2208628"/>
                  <a:pt x="1052166" y="2180492"/>
                </a:cubicBezTo>
                <a:lnTo>
                  <a:pt x="1038099" y="2138289"/>
                </a:lnTo>
                <a:cubicBezTo>
                  <a:pt x="1007866" y="1926662"/>
                  <a:pt x="1030934" y="2004254"/>
                  <a:pt x="995895" y="1899139"/>
                </a:cubicBezTo>
                <a:cubicBezTo>
                  <a:pt x="991206" y="1866314"/>
                  <a:pt x="987759" y="1833288"/>
                  <a:pt x="981828" y="1800665"/>
                </a:cubicBezTo>
                <a:cubicBezTo>
                  <a:pt x="978369" y="1781643"/>
                  <a:pt x="967760" y="1763728"/>
                  <a:pt x="967760" y="1744394"/>
                </a:cubicBezTo>
                <a:cubicBezTo>
                  <a:pt x="967760" y="1669220"/>
                  <a:pt x="973959" y="1594072"/>
                  <a:pt x="981828" y="1519311"/>
                </a:cubicBezTo>
                <a:cubicBezTo>
                  <a:pt x="983380" y="1504564"/>
                  <a:pt x="988266" y="1489823"/>
                  <a:pt x="995895" y="1477108"/>
                </a:cubicBezTo>
                <a:cubicBezTo>
                  <a:pt x="1009259" y="1454835"/>
                  <a:pt x="1047065" y="1433616"/>
                  <a:pt x="1066234" y="1420837"/>
                </a:cubicBezTo>
                <a:cubicBezTo>
                  <a:pt x="1130730" y="1324093"/>
                  <a:pt x="1090426" y="1347124"/>
                  <a:pt x="1164708" y="1322363"/>
                </a:cubicBezTo>
                <a:cubicBezTo>
                  <a:pt x="1174086" y="1308295"/>
                  <a:pt x="1185282" y="1295282"/>
                  <a:pt x="1192843" y="1280160"/>
                </a:cubicBezTo>
                <a:cubicBezTo>
                  <a:pt x="1199475" y="1266897"/>
                  <a:pt x="1198686" y="1250295"/>
                  <a:pt x="1206911" y="1237957"/>
                </a:cubicBezTo>
                <a:cubicBezTo>
                  <a:pt x="1217947" y="1221404"/>
                  <a:pt x="1236167" y="1210859"/>
                  <a:pt x="1249114" y="1195754"/>
                </a:cubicBezTo>
                <a:cubicBezTo>
                  <a:pt x="1280358" y="1159303"/>
                  <a:pt x="1323377" y="1091393"/>
                  <a:pt x="1347588" y="1055077"/>
                </a:cubicBezTo>
                <a:cubicBezTo>
                  <a:pt x="1380241" y="957113"/>
                  <a:pt x="1338297" y="1061980"/>
                  <a:pt x="1389791" y="984739"/>
                </a:cubicBezTo>
                <a:cubicBezTo>
                  <a:pt x="1532143" y="771213"/>
                  <a:pt x="1365910" y="986457"/>
                  <a:pt x="1502332" y="815926"/>
                </a:cubicBezTo>
                <a:cubicBezTo>
                  <a:pt x="1524646" y="748986"/>
                  <a:pt x="1500756" y="791865"/>
                  <a:pt x="1558603" y="745588"/>
                </a:cubicBezTo>
                <a:cubicBezTo>
                  <a:pt x="1568960" y="737302"/>
                  <a:pt x="1576128" y="725410"/>
                  <a:pt x="1586739" y="717452"/>
                </a:cubicBezTo>
                <a:cubicBezTo>
                  <a:pt x="1664133" y="659407"/>
                  <a:pt x="1647552" y="669047"/>
                  <a:pt x="1713348" y="647114"/>
                </a:cubicBezTo>
                <a:cubicBezTo>
                  <a:pt x="1727416" y="633046"/>
                  <a:pt x="1738998" y="615947"/>
                  <a:pt x="1755551" y="604911"/>
                </a:cubicBezTo>
                <a:cubicBezTo>
                  <a:pt x="1767889" y="596686"/>
                  <a:pt x="1783496" y="594917"/>
                  <a:pt x="1797754" y="590843"/>
                </a:cubicBezTo>
                <a:cubicBezTo>
                  <a:pt x="1873370" y="569239"/>
                  <a:pt x="1856876" y="578646"/>
                  <a:pt x="1952499" y="562708"/>
                </a:cubicBezTo>
                <a:cubicBezTo>
                  <a:pt x="1976084" y="558777"/>
                  <a:pt x="1999641" y="554439"/>
                  <a:pt x="2022837" y="548640"/>
                </a:cubicBezTo>
                <a:cubicBezTo>
                  <a:pt x="2037223" y="545043"/>
                  <a:pt x="2050782" y="538646"/>
                  <a:pt x="2065040" y="534572"/>
                </a:cubicBezTo>
                <a:cubicBezTo>
                  <a:pt x="2083630" y="529261"/>
                  <a:pt x="2102554" y="525194"/>
                  <a:pt x="2121311" y="520505"/>
                </a:cubicBezTo>
                <a:cubicBezTo>
                  <a:pt x="2135379" y="511126"/>
                  <a:pt x="2148064" y="499236"/>
                  <a:pt x="2163514" y="492369"/>
                </a:cubicBezTo>
                <a:cubicBezTo>
                  <a:pt x="2190615" y="480324"/>
                  <a:pt x="2219785" y="473612"/>
                  <a:pt x="2247920" y="464234"/>
                </a:cubicBezTo>
                <a:cubicBezTo>
                  <a:pt x="2317186" y="441145"/>
                  <a:pt x="2275490" y="452605"/>
                  <a:pt x="2374529" y="436099"/>
                </a:cubicBezTo>
                <a:cubicBezTo>
                  <a:pt x="2530252" y="384190"/>
                  <a:pt x="2429335" y="406113"/>
                  <a:pt x="2684019" y="422031"/>
                </a:cubicBezTo>
                <a:cubicBezTo>
                  <a:pt x="2707465" y="426720"/>
                  <a:pt x="2731289" y="429808"/>
                  <a:pt x="2754357" y="436099"/>
                </a:cubicBezTo>
                <a:cubicBezTo>
                  <a:pt x="2782969" y="443902"/>
                  <a:pt x="2809132" y="462999"/>
                  <a:pt x="2838763" y="464234"/>
                </a:cubicBezTo>
                <a:lnTo>
                  <a:pt x="3176388" y="478302"/>
                </a:lnTo>
                <a:cubicBezTo>
                  <a:pt x="3190456" y="482991"/>
                  <a:pt x="3205876" y="484740"/>
                  <a:pt x="3218591" y="492369"/>
                </a:cubicBezTo>
                <a:cubicBezTo>
                  <a:pt x="3229964" y="499193"/>
                  <a:pt x="3234863" y="514573"/>
                  <a:pt x="3246726" y="520505"/>
                </a:cubicBezTo>
                <a:cubicBezTo>
                  <a:pt x="3273252" y="533768"/>
                  <a:pt x="3302997" y="539262"/>
                  <a:pt x="3331132" y="548640"/>
                </a:cubicBezTo>
                <a:cubicBezTo>
                  <a:pt x="3377784" y="564191"/>
                  <a:pt x="3373335" y="547879"/>
                  <a:pt x="3373335" y="576776"/>
                </a:cubicBezTo>
                <a:lnTo>
                  <a:pt x="3373335" y="576776"/>
                </a:ln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5" name="CaixaDeTexto 4"/>
          <p:cNvSpPr txBox="1">
            <a:spLocks noChangeArrowheads="1"/>
          </p:cNvSpPr>
          <p:nvPr/>
        </p:nvSpPr>
        <p:spPr bwMode="auto">
          <a:xfrm>
            <a:off x="179388" y="1052513"/>
            <a:ext cx="2520950" cy="923925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800" b="1"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 b="1">
                <a:latin typeface="Arial" charset="0"/>
              </a:rPr>
              <a:t>L.</a:t>
            </a:r>
            <a:r>
              <a:rPr lang="pt-BR" altLang="pt-BR" sz="1800" b="1" i="1">
                <a:latin typeface="Arial" charset="0"/>
              </a:rPr>
              <a:t> cérvix ou collum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Arial" charset="0"/>
            </a:endParaRPr>
          </a:p>
        </p:txBody>
      </p:sp>
      <p:sp>
        <p:nvSpPr>
          <p:cNvPr id="6" name="CaixaDeTexto 5"/>
          <p:cNvSpPr txBox="1">
            <a:spLocks noChangeArrowheads="1"/>
          </p:cNvSpPr>
          <p:nvPr/>
        </p:nvSpPr>
        <p:spPr bwMode="auto">
          <a:xfrm>
            <a:off x="179388" y="6096000"/>
            <a:ext cx="4392612" cy="646113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 b="1">
                <a:latin typeface="Arial" charset="0"/>
              </a:rPr>
              <a:t>Dor cervical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chemeClr val="tx2"/>
                </a:solidFill>
                <a:latin typeface="Arial" charset="0"/>
              </a:rPr>
              <a:t>Tensões musculares e torcicolos</a:t>
            </a:r>
            <a:endParaRPr lang="pt-BR" altLang="pt-BR" sz="1800">
              <a:solidFill>
                <a:schemeClr val="tx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319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z="6600" smtClean="0"/>
              <a:t> </a:t>
            </a:r>
          </a:p>
        </p:txBody>
      </p:sp>
      <p:pic>
        <p:nvPicPr>
          <p:cNvPr id="7171" name="Picture 3" descr="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24300" y="549275"/>
            <a:ext cx="4875213" cy="6126163"/>
          </a:xfrm>
        </p:spPr>
      </p:pic>
      <p:sp>
        <p:nvSpPr>
          <p:cNvPr id="7170" name="Rectangle 2"/>
          <p:cNvSpPr>
            <a:spLocks noGrp="1" noChangeArrowheads="1"/>
          </p:cNvSpPr>
          <p:nvPr>
            <p:ph sz="half" idx="2"/>
          </p:nvPr>
        </p:nvSpPr>
        <p:spPr>
          <a:xfrm>
            <a:off x="457200" y="1196975"/>
            <a:ext cx="4038600" cy="4929188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pt-BR" altLang="pt-BR" b="1" smtClean="0">
              <a:solidFill>
                <a:srgbClr val="FF00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pt-BR" altLang="pt-BR" sz="2400" b="1" smtClean="0"/>
          </a:p>
          <a:p>
            <a:pPr eaLnBrk="1" hangingPunct="1">
              <a:buFont typeface="Wingdings" pitchFamily="2" charset="2"/>
              <a:buChar char="ü"/>
            </a:pPr>
            <a:r>
              <a:rPr lang="pt-BR" altLang="pt-BR" sz="2400" b="1" smtClean="0">
                <a:latin typeface="Arial" charset="0"/>
                <a:cs typeface="Arial" charset="0"/>
              </a:rPr>
              <a:t>Limites</a:t>
            </a:r>
          </a:p>
          <a:p>
            <a:pPr eaLnBrk="1" hangingPunct="1">
              <a:buFont typeface="Wingdings" pitchFamily="2" charset="2"/>
              <a:buNone/>
            </a:pPr>
            <a:endParaRPr lang="pt-BR" altLang="pt-BR" sz="2400" b="1" smtClean="0">
              <a:latin typeface="Arial" charset="0"/>
              <a:cs typeface="Arial" charset="0"/>
            </a:endParaRPr>
          </a:p>
          <a:p>
            <a:pPr eaLnBrk="1" hangingPunct="1">
              <a:buFont typeface="Wingdings" pitchFamily="2" charset="2"/>
              <a:buChar char="ü"/>
            </a:pPr>
            <a:r>
              <a:rPr lang="pt-BR" altLang="pt-BR" sz="2400" b="1" smtClean="0">
                <a:latin typeface="Arial" charset="0"/>
                <a:cs typeface="Arial" charset="0"/>
              </a:rPr>
              <a:t>Pontos ósseos e cartilaginosos de referência</a:t>
            </a:r>
          </a:p>
          <a:p>
            <a:pPr eaLnBrk="1" hangingPunct="1">
              <a:buFont typeface="Wingdings" pitchFamily="2" charset="2"/>
              <a:buChar char="ü"/>
            </a:pPr>
            <a:endParaRPr lang="pt-BR" altLang="pt-BR" sz="2400" b="1" smtClean="0"/>
          </a:p>
          <a:p>
            <a:pPr eaLnBrk="1" hangingPunct="1">
              <a:buFont typeface="Wingdings" pitchFamily="2" charset="2"/>
              <a:buNone/>
            </a:pPr>
            <a:endParaRPr lang="pt-BR" altLang="pt-BR" sz="2400" b="1" smtClean="0"/>
          </a:p>
        </p:txBody>
      </p:sp>
      <p:sp>
        <p:nvSpPr>
          <p:cNvPr id="7177" name="Line 9"/>
          <p:cNvSpPr>
            <a:spLocks noChangeShapeType="1"/>
          </p:cNvSpPr>
          <p:nvPr/>
        </p:nvSpPr>
        <p:spPr bwMode="auto">
          <a:xfrm flipH="1" flipV="1">
            <a:off x="7308850" y="2205038"/>
            <a:ext cx="215900" cy="2159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7178" name="Line 10"/>
          <p:cNvSpPr>
            <a:spLocks noChangeShapeType="1"/>
          </p:cNvSpPr>
          <p:nvPr/>
        </p:nvSpPr>
        <p:spPr bwMode="auto">
          <a:xfrm flipV="1">
            <a:off x="4859338" y="2997200"/>
            <a:ext cx="1225550" cy="431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7179" name="Line 11"/>
          <p:cNvSpPr>
            <a:spLocks noChangeShapeType="1"/>
          </p:cNvSpPr>
          <p:nvPr/>
        </p:nvSpPr>
        <p:spPr bwMode="auto">
          <a:xfrm flipV="1">
            <a:off x="6084888" y="2205038"/>
            <a:ext cx="1223962" cy="792162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7180" name="Line 12"/>
          <p:cNvSpPr>
            <a:spLocks noChangeShapeType="1"/>
          </p:cNvSpPr>
          <p:nvPr/>
        </p:nvSpPr>
        <p:spPr bwMode="auto">
          <a:xfrm>
            <a:off x="4787900" y="3500438"/>
            <a:ext cx="720725" cy="1223962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7181" name="Line 13"/>
          <p:cNvSpPr>
            <a:spLocks noChangeShapeType="1"/>
          </p:cNvSpPr>
          <p:nvPr/>
        </p:nvSpPr>
        <p:spPr bwMode="auto">
          <a:xfrm flipV="1">
            <a:off x="6372225" y="2420938"/>
            <a:ext cx="1152525" cy="2879725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7182" name="Line 14"/>
          <p:cNvSpPr>
            <a:spLocks noChangeShapeType="1"/>
          </p:cNvSpPr>
          <p:nvPr/>
        </p:nvSpPr>
        <p:spPr bwMode="auto">
          <a:xfrm>
            <a:off x="5508625" y="4724400"/>
            <a:ext cx="863600" cy="5762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7183" name="Line 15"/>
          <p:cNvSpPr>
            <a:spLocks noChangeShapeType="1"/>
          </p:cNvSpPr>
          <p:nvPr/>
        </p:nvSpPr>
        <p:spPr bwMode="auto">
          <a:xfrm>
            <a:off x="6300788" y="4868863"/>
            <a:ext cx="287337" cy="288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7184" name="Line 16"/>
          <p:cNvSpPr>
            <a:spLocks noChangeShapeType="1"/>
          </p:cNvSpPr>
          <p:nvPr/>
        </p:nvSpPr>
        <p:spPr bwMode="auto">
          <a:xfrm flipV="1">
            <a:off x="5724525" y="2781300"/>
            <a:ext cx="431800" cy="576263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7185" name="Line 17"/>
          <p:cNvSpPr>
            <a:spLocks noChangeShapeType="1"/>
          </p:cNvSpPr>
          <p:nvPr/>
        </p:nvSpPr>
        <p:spPr bwMode="auto">
          <a:xfrm>
            <a:off x="5795963" y="4437063"/>
            <a:ext cx="0" cy="792162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539750" y="2781300"/>
            <a:ext cx="2952750" cy="1871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8354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17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7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  <p:bldP spid="7170" grpId="0" build="p" animBg="1"/>
      <p:bldP spid="7177" grpId="0" animBg="1"/>
      <p:bldP spid="7178" grpId="0" animBg="1"/>
      <p:bldP spid="7179" grpId="0" animBg="1"/>
      <p:bldP spid="7180" grpId="0" animBg="1"/>
      <p:bldP spid="7181" grpId="0" animBg="1"/>
      <p:bldP spid="7182" grpId="0" animBg="1"/>
      <p:bldP spid="7183" grpId="0" animBg="1"/>
      <p:bldP spid="7184" grpId="0" animBg="1"/>
      <p:bldP spid="7185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144463" y="404813"/>
            <a:ext cx="5580062" cy="5191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pt-BR" sz="2800" b="1" dirty="0">
                <a:solidFill>
                  <a:schemeClr val="tx2"/>
                </a:solidFill>
              </a:rPr>
              <a:t>ESQUELETO DO PESCOÇO</a:t>
            </a:r>
          </a:p>
        </p:txBody>
      </p:sp>
      <p:pic>
        <p:nvPicPr>
          <p:cNvPr id="8195" name="Picture 3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8" r="13628"/>
          <a:stretch>
            <a:fillRect/>
          </a:stretch>
        </p:blipFill>
        <p:spPr bwMode="auto">
          <a:xfrm>
            <a:off x="5630863" y="115888"/>
            <a:ext cx="3478212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07950" y="908050"/>
            <a:ext cx="3816350" cy="1512888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pt-BR" sz="2400" b="1" dirty="0" smtClean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2400" b="1" dirty="0" smtClean="0"/>
              <a:t> Vértebras Cervicais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2400" b="1" dirty="0" smtClean="0"/>
              <a:t>Osso </a:t>
            </a:r>
            <a:r>
              <a:rPr lang="pt-BR" sz="2400" b="1" dirty="0" err="1" smtClean="0"/>
              <a:t>hióide</a:t>
            </a:r>
            <a:endParaRPr lang="pt-BR" sz="2400" b="1" dirty="0" smtClean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pt-BR" sz="2400" b="1" dirty="0" smtClean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t-BR" sz="2400" b="1" dirty="0" smtClean="0"/>
              <a:t>    </a:t>
            </a:r>
          </a:p>
        </p:txBody>
      </p:sp>
      <p:pic>
        <p:nvPicPr>
          <p:cNvPr id="8196" name="Picture 4" descr="moore pagina 891 - 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950" y="3140075"/>
            <a:ext cx="5795963" cy="3673475"/>
          </a:xfrm>
          <a:noFill/>
        </p:spPr>
      </p:pic>
      <p:sp>
        <p:nvSpPr>
          <p:cNvPr id="8" name="Forma livre 7"/>
          <p:cNvSpPr/>
          <p:nvPr/>
        </p:nvSpPr>
        <p:spPr>
          <a:xfrm>
            <a:off x="-576263" y="2798763"/>
            <a:ext cx="6110288" cy="4235450"/>
          </a:xfrm>
          <a:custGeom>
            <a:avLst/>
            <a:gdLst>
              <a:gd name="connsiteX0" fmla="*/ 1308212 w 6110215"/>
              <a:gd name="connsiteY0" fmla="*/ 956603 h 4234375"/>
              <a:gd name="connsiteX1" fmla="*/ 1308212 w 6110215"/>
              <a:gd name="connsiteY1" fmla="*/ 956603 h 4234375"/>
              <a:gd name="connsiteX2" fmla="*/ 1378550 w 6110215"/>
              <a:gd name="connsiteY2" fmla="*/ 1055077 h 4234375"/>
              <a:gd name="connsiteX3" fmla="*/ 1406686 w 6110215"/>
              <a:gd name="connsiteY3" fmla="*/ 1083212 h 4234375"/>
              <a:gd name="connsiteX4" fmla="*/ 1448889 w 6110215"/>
              <a:gd name="connsiteY4" fmla="*/ 1097280 h 4234375"/>
              <a:gd name="connsiteX5" fmla="*/ 1491092 w 6110215"/>
              <a:gd name="connsiteY5" fmla="*/ 1125415 h 4234375"/>
              <a:gd name="connsiteX6" fmla="*/ 1519227 w 6110215"/>
              <a:gd name="connsiteY6" fmla="*/ 1167618 h 4234375"/>
              <a:gd name="connsiteX7" fmla="*/ 1533295 w 6110215"/>
              <a:gd name="connsiteY7" fmla="*/ 1209821 h 4234375"/>
              <a:gd name="connsiteX8" fmla="*/ 1561430 w 6110215"/>
              <a:gd name="connsiteY8" fmla="*/ 1237957 h 4234375"/>
              <a:gd name="connsiteX9" fmla="*/ 1631769 w 6110215"/>
              <a:gd name="connsiteY9" fmla="*/ 1336431 h 4234375"/>
              <a:gd name="connsiteX10" fmla="*/ 1688040 w 6110215"/>
              <a:gd name="connsiteY10" fmla="*/ 1406769 h 4234375"/>
              <a:gd name="connsiteX11" fmla="*/ 1730243 w 6110215"/>
              <a:gd name="connsiteY11" fmla="*/ 1491175 h 4234375"/>
              <a:gd name="connsiteX12" fmla="*/ 1772446 w 6110215"/>
              <a:gd name="connsiteY12" fmla="*/ 1561514 h 4234375"/>
              <a:gd name="connsiteX13" fmla="*/ 1758378 w 6110215"/>
              <a:gd name="connsiteY13" fmla="*/ 2194560 h 4234375"/>
              <a:gd name="connsiteX14" fmla="*/ 1730243 w 6110215"/>
              <a:gd name="connsiteY14" fmla="*/ 2236763 h 4234375"/>
              <a:gd name="connsiteX15" fmla="*/ 1659904 w 6110215"/>
              <a:gd name="connsiteY15" fmla="*/ 2307101 h 4234375"/>
              <a:gd name="connsiteX16" fmla="*/ 1631769 w 6110215"/>
              <a:gd name="connsiteY16" fmla="*/ 2349304 h 4234375"/>
              <a:gd name="connsiteX17" fmla="*/ 1575498 w 6110215"/>
              <a:gd name="connsiteY17" fmla="*/ 2405575 h 4234375"/>
              <a:gd name="connsiteX18" fmla="*/ 1533295 w 6110215"/>
              <a:gd name="connsiteY18" fmla="*/ 2447778 h 4234375"/>
              <a:gd name="connsiteX19" fmla="*/ 1491092 w 6110215"/>
              <a:gd name="connsiteY19" fmla="*/ 2504049 h 4234375"/>
              <a:gd name="connsiteX20" fmla="*/ 1434821 w 6110215"/>
              <a:gd name="connsiteY20" fmla="*/ 2602523 h 4234375"/>
              <a:gd name="connsiteX21" fmla="*/ 1378550 w 6110215"/>
              <a:gd name="connsiteY21" fmla="*/ 2686929 h 4234375"/>
              <a:gd name="connsiteX22" fmla="*/ 1350415 w 6110215"/>
              <a:gd name="connsiteY22" fmla="*/ 2729132 h 4234375"/>
              <a:gd name="connsiteX23" fmla="*/ 1308212 w 6110215"/>
              <a:gd name="connsiteY23" fmla="*/ 2785403 h 4234375"/>
              <a:gd name="connsiteX24" fmla="*/ 1251941 w 6110215"/>
              <a:gd name="connsiteY24" fmla="*/ 2855741 h 4234375"/>
              <a:gd name="connsiteX25" fmla="*/ 1209738 w 6110215"/>
              <a:gd name="connsiteY25" fmla="*/ 2940147 h 4234375"/>
              <a:gd name="connsiteX26" fmla="*/ 1181603 w 6110215"/>
              <a:gd name="connsiteY26" fmla="*/ 3052689 h 4234375"/>
              <a:gd name="connsiteX27" fmla="*/ 1153467 w 6110215"/>
              <a:gd name="connsiteY27" fmla="*/ 3108960 h 4234375"/>
              <a:gd name="connsiteX28" fmla="*/ 1139400 w 6110215"/>
              <a:gd name="connsiteY28" fmla="*/ 3179298 h 4234375"/>
              <a:gd name="connsiteX29" fmla="*/ 1125332 w 6110215"/>
              <a:gd name="connsiteY29" fmla="*/ 3221501 h 4234375"/>
              <a:gd name="connsiteX30" fmla="*/ 1139400 w 6110215"/>
              <a:gd name="connsiteY30" fmla="*/ 3474720 h 4234375"/>
              <a:gd name="connsiteX31" fmla="*/ 1181603 w 6110215"/>
              <a:gd name="connsiteY31" fmla="*/ 3530991 h 4234375"/>
              <a:gd name="connsiteX32" fmla="*/ 1209738 w 6110215"/>
              <a:gd name="connsiteY32" fmla="*/ 3573194 h 4234375"/>
              <a:gd name="connsiteX33" fmla="*/ 1294144 w 6110215"/>
              <a:gd name="connsiteY33" fmla="*/ 3615397 h 4234375"/>
              <a:gd name="connsiteX34" fmla="*/ 1322280 w 6110215"/>
              <a:gd name="connsiteY34" fmla="*/ 3643532 h 4234375"/>
              <a:gd name="connsiteX35" fmla="*/ 1350415 w 6110215"/>
              <a:gd name="connsiteY35" fmla="*/ 3685735 h 4234375"/>
              <a:gd name="connsiteX36" fmla="*/ 1477024 w 6110215"/>
              <a:gd name="connsiteY36" fmla="*/ 3756074 h 4234375"/>
              <a:gd name="connsiteX37" fmla="*/ 1519227 w 6110215"/>
              <a:gd name="connsiteY37" fmla="*/ 3840480 h 4234375"/>
              <a:gd name="connsiteX38" fmla="*/ 1533295 w 6110215"/>
              <a:gd name="connsiteY38" fmla="*/ 3882683 h 4234375"/>
              <a:gd name="connsiteX39" fmla="*/ 1519227 w 6110215"/>
              <a:gd name="connsiteY39" fmla="*/ 3938954 h 4234375"/>
              <a:gd name="connsiteX40" fmla="*/ 1477024 w 6110215"/>
              <a:gd name="connsiteY40" fmla="*/ 3953021 h 4234375"/>
              <a:gd name="connsiteX41" fmla="*/ 1434821 w 6110215"/>
              <a:gd name="connsiteY41" fmla="*/ 3981157 h 4234375"/>
              <a:gd name="connsiteX42" fmla="*/ 1350415 w 6110215"/>
              <a:gd name="connsiteY42" fmla="*/ 3995224 h 4234375"/>
              <a:gd name="connsiteX43" fmla="*/ 1251941 w 6110215"/>
              <a:gd name="connsiteY43" fmla="*/ 4023360 h 4234375"/>
              <a:gd name="connsiteX44" fmla="*/ 1181603 w 6110215"/>
              <a:gd name="connsiteY44" fmla="*/ 4037427 h 4234375"/>
              <a:gd name="connsiteX45" fmla="*/ 703301 w 6110215"/>
              <a:gd name="connsiteY45" fmla="*/ 4023360 h 4234375"/>
              <a:gd name="connsiteX46" fmla="*/ 520421 w 6110215"/>
              <a:gd name="connsiteY46" fmla="*/ 3995224 h 4234375"/>
              <a:gd name="connsiteX47" fmla="*/ 407880 w 6110215"/>
              <a:gd name="connsiteY47" fmla="*/ 3924886 h 4234375"/>
              <a:gd name="connsiteX48" fmla="*/ 365677 w 6110215"/>
              <a:gd name="connsiteY48" fmla="*/ 3882683 h 4234375"/>
              <a:gd name="connsiteX49" fmla="*/ 295338 w 6110215"/>
              <a:gd name="connsiteY49" fmla="*/ 3826412 h 4234375"/>
              <a:gd name="connsiteX50" fmla="*/ 210932 w 6110215"/>
              <a:gd name="connsiteY50" fmla="*/ 3643532 h 4234375"/>
              <a:gd name="connsiteX51" fmla="*/ 182797 w 6110215"/>
              <a:gd name="connsiteY51" fmla="*/ 3530991 h 4234375"/>
              <a:gd name="connsiteX52" fmla="*/ 112458 w 6110215"/>
              <a:gd name="connsiteY52" fmla="*/ 3151163 h 4234375"/>
              <a:gd name="connsiteX53" fmla="*/ 84323 w 6110215"/>
              <a:gd name="connsiteY53" fmla="*/ 2616591 h 4234375"/>
              <a:gd name="connsiteX54" fmla="*/ 140594 w 6110215"/>
              <a:gd name="connsiteY54" fmla="*/ 1645920 h 4234375"/>
              <a:gd name="connsiteX55" fmla="*/ 168729 w 6110215"/>
              <a:gd name="connsiteY55" fmla="*/ 1547446 h 4234375"/>
              <a:gd name="connsiteX56" fmla="*/ 196864 w 6110215"/>
              <a:gd name="connsiteY56" fmla="*/ 1420837 h 4234375"/>
              <a:gd name="connsiteX57" fmla="*/ 239067 w 6110215"/>
              <a:gd name="connsiteY57" fmla="*/ 1336431 h 4234375"/>
              <a:gd name="connsiteX58" fmla="*/ 309406 w 6110215"/>
              <a:gd name="connsiteY58" fmla="*/ 1111347 h 4234375"/>
              <a:gd name="connsiteX59" fmla="*/ 365677 w 6110215"/>
              <a:gd name="connsiteY59" fmla="*/ 956603 h 4234375"/>
              <a:gd name="connsiteX60" fmla="*/ 478218 w 6110215"/>
              <a:gd name="connsiteY60" fmla="*/ 872197 h 4234375"/>
              <a:gd name="connsiteX61" fmla="*/ 647030 w 6110215"/>
              <a:gd name="connsiteY61" fmla="*/ 801858 h 4234375"/>
              <a:gd name="connsiteX62" fmla="*/ 717369 w 6110215"/>
              <a:gd name="connsiteY62" fmla="*/ 773723 h 4234375"/>
              <a:gd name="connsiteX63" fmla="*/ 900249 w 6110215"/>
              <a:gd name="connsiteY63" fmla="*/ 759655 h 4234375"/>
              <a:gd name="connsiteX64" fmla="*/ 970587 w 6110215"/>
              <a:gd name="connsiteY64" fmla="*/ 731520 h 4234375"/>
              <a:gd name="connsiteX65" fmla="*/ 1083129 w 6110215"/>
              <a:gd name="connsiteY65" fmla="*/ 661181 h 4234375"/>
              <a:gd name="connsiteX66" fmla="*/ 1223806 w 6110215"/>
              <a:gd name="connsiteY66" fmla="*/ 576775 h 4234375"/>
              <a:gd name="connsiteX67" fmla="*/ 1280077 w 6110215"/>
              <a:gd name="connsiteY67" fmla="*/ 548640 h 4234375"/>
              <a:gd name="connsiteX68" fmla="*/ 1350415 w 6110215"/>
              <a:gd name="connsiteY68" fmla="*/ 506437 h 4234375"/>
              <a:gd name="connsiteX69" fmla="*/ 1392618 w 6110215"/>
              <a:gd name="connsiteY69" fmla="*/ 492369 h 4234375"/>
              <a:gd name="connsiteX70" fmla="*/ 1462957 w 6110215"/>
              <a:gd name="connsiteY70" fmla="*/ 464234 h 4234375"/>
              <a:gd name="connsiteX71" fmla="*/ 1533295 w 6110215"/>
              <a:gd name="connsiteY71" fmla="*/ 422031 h 4234375"/>
              <a:gd name="connsiteX72" fmla="*/ 1659904 w 6110215"/>
              <a:gd name="connsiteY72" fmla="*/ 365760 h 4234375"/>
              <a:gd name="connsiteX73" fmla="*/ 1730243 w 6110215"/>
              <a:gd name="connsiteY73" fmla="*/ 323557 h 4234375"/>
              <a:gd name="connsiteX74" fmla="*/ 1842784 w 6110215"/>
              <a:gd name="connsiteY74" fmla="*/ 281354 h 4234375"/>
              <a:gd name="connsiteX75" fmla="*/ 1870920 w 6110215"/>
              <a:gd name="connsiteY75" fmla="*/ 253218 h 4234375"/>
              <a:gd name="connsiteX76" fmla="*/ 2011597 w 6110215"/>
              <a:gd name="connsiteY76" fmla="*/ 182880 h 4234375"/>
              <a:gd name="connsiteX77" fmla="*/ 2138206 w 6110215"/>
              <a:gd name="connsiteY77" fmla="*/ 140677 h 4234375"/>
              <a:gd name="connsiteX78" fmla="*/ 2222612 w 6110215"/>
              <a:gd name="connsiteY78" fmla="*/ 126609 h 4234375"/>
              <a:gd name="connsiteX79" fmla="*/ 2433627 w 6110215"/>
              <a:gd name="connsiteY79" fmla="*/ 84406 h 4234375"/>
              <a:gd name="connsiteX80" fmla="*/ 2489898 w 6110215"/>
              <a:gd name="connsiteY80" fmla="*/ 70338 h 4234375"/>
              <a:gd name="connsiteX81" fmla="*/ 2532101 w 6110215"/>
              <a:gd name="connsiteY81" fmla="*/ 56271 h 4234375"/>
              <a:gd name="connsiteX82" fmla="*/ 2616507 w 6110215"/>
              <a:gd name="connsiteY82" fmla="*/ 42203 h 4234375"/>
              <a:gd name="connsiteX83" fmla="*/ 2686846 w 6110215"/>
              <a:gd name="connsiteY83" fmla="*/ 28135 h 4234375"/>
              <a:gd name="connsiteX84" fmla="*/ 2743117 w 6110215"/>
              <a:gd name="connsiteY84" fmla="*/ 14067 h 4234375"/>
              <a:gd name="connsiteX85" fmla="*/ 2855658 w 6110215"/>
              <a:gd name="connsiteY85" fmla="*/ 0 h 4234375"/>
              <a:gd name="connsiteX86" fmla="*/ 3502772 w 6110215"/>
              <a:gd name="connsiteY86" fmla="*/ 14067 h 4234375"/>
              <a:gd name="connsiteX87" fmla="*/ 3741923 w 6110215"/>
              <a:gd name="connsiteY87" fmla="*/ 42203 h 4234375"/>
              <a:gd name="connsiteX88" fmla="*/ 3840397 w 6110215"/>
              <a:gd name="connsiteY88" fmla="*/ 56271 h 4234375"/>
              <a:gd name="connsiteX89" fmla="*/ 3981074 w 6110215"/>
              <a:gd name="connsiteY89" fmla="*/ 84406 h 4234375"/>
              <a:gd name="connsiteX90" fmla="*/ 4079547 w 6110215"/>
              <a:gd name="connsiteY90" fmla="*/ 112541 h 4234375"/>
              <a:gd name="connsiteX91" fmla="*/ 4107683 w 6110215"/>
              <a:gd name="connsiteY91" fmla="*/ 140677 h 4234375"/>
              <a:gd name="connsiteX92" fmla="*/ 4163954 w 6110215"/>
              <a:gd name="connsiteY92" fmla="*/ 182880 h 4234375"/>
              <a:gd name="connsiteX93" fmla="*/ 4234292 w 6110215"/>
              <a:gd name="connsiteY93" fmla="*/ 267286 h 4234375"/>
              <a:gd name="connsiteX94" fmla="*/ 4248360 w 6110215"/>
              <a:gd name="connsiteY94" fmla="*/ 309489 h 4234375"/>
              <a:gd name="connsiteX95" fmla="*/ 4276495 w 6110215"/>
              <a:gd name="connsiteY95" fmla="*/ 365760 h 4234375"/>
              <a:gd name="connsiteX96" fmla="*/ 4304630 w 6110215"/>
              <a:gd name="connsiteY96" fmla="*/ 464234 h 4234375"/>
              <a:gd name="connsiteX97" fmla="*/ 4332766 w 6110215"/>
              <a:gd name="connsiteY97" fmla="*/ 506437 h 4234375"/>
              <a:gd name="connsiteX98" fmla="*/ 4374969 w 6110215"/>
              <a:gd name="connsiteY98" fmla="*/ 604911 h 4234375"/>
              <a:gd name="connsiteX99" fmla="*/ 4431240 w 6110215"/>
              <a:gd name="connsiteY99" fmla="*/ 717452 h 4234375"/>
              <a:gd name="connsiteX100" fmla="*/ 4445307 w 6110215"/>
              <a:gd name="connsiteY100" fmla="*/ 759655 h 4234375"/>
              <a:gd name="connsiteX101" fmla="*/ 4515646 w 6110215"/>
              <a:gd name="connsiteY101" fmla="*/ 815926 h 4234375"/>
              <a:gd name="connsiteX102" fmla="*/ 4557849 w 6110215"/>
              <a:gd name="connsiteY102" fmla="*/ 858129 h 4234375"/>
              <a:gd name="connsiteX103" fmla="*/ 4600052 w 6110215"/>
              <a:gd name="connsiteY103" fmla="*/ 872197 h 4234375"/>
              <a:gd name="connsiteX104" fmla="*/ 4642255 w 6110215"/>
              <a:gd name="connsiteY104" fmla="*/ 900332 h 4234375"/>
              <a:gd name="connsiteX105" fmla="*/ 4684458 w 6110215"/>
              <a:gd name="connsiteY105" fmla="*/ 970671 h 4234375"/>
              <a:gd name="connsiteX106" fmla="*/ 4698526 w 6110215"/>
              <a:gd name="connsiteY106" fmla="*/ 1012874 h 4234375"/>
              <a:gd name="connsiteX107" fmla="*/ 4754797 w 6110215"/>
              <a:gd name="connsiteY107" fmla="*/ 1083212 h 4234375"/>
              <a:gd name="connsiteX108" fmla="*/ 4797000 w 6110215"/>
              <a:gd name="connsiteY108" fmla="*/ 1111347 h 4234375"/>
              <a:gd name="connsiteX109" fmla="*/ 4839203 w 6110215"/>
              <a:gd name="connsiteY109" fmla="*/ 1252024 h 4234375"/>
              <a:gd name="connsiteX110" fmla="*/ 4895474 w 6110215"/>
              <a:gd name="connsiteY110" fmla="*/ 1308295 h 4234375"/>
              <a:gd name="connsiteX111" fmla="*/ 4909541 w 6110215"/>
              <a:gd name="connsiteY111" fmla="*/ 1350498 h 4234375"/>
              <a:gd name="connsiteX112" fmla="*/ 4951744 w 6110215"/>
              <a:gd name="connsiteY112" fmla="*/ 1364566 h 4234375"/>
              <a:gd name="connsiteX113" fmla="*/ 4979880 w 6110215"/>
              <a:gd name="connsiteY113" fmla="*/ 1392701 h 4234375"/>
              <a:gd name="connsiteX114" fmla="*/ 5064286 w 6110215"/>
              <a:gd name="connsiteY114" fmla="*/ 1434904 h 4234375"/>
              <a:gd name="connsiteX115" fmla="*/ 5134624 w 6110215"/>
              <a:gd name="connsiteY115" fmla="*/ 1477107 h 4234375"/>
              <a:gd name="connsiteX116" fmla="*/ 5204963 w 6110215"/>
              <a:gd name="connsiteY116" fmla="*/ 1547446 h 4234375"/>
              <a:gd name="connsiteX117" fmla="*/ 5289369 w 6110215"/>
              <a:gd name="connsiteY117" fmla="*/ 1603717 h 4234375"/>
              <a:gd name="connsiteX118" fmla="*/ 5331572 w 6110215"/>
              <a:gd name="connsiteY118" fmla="*/ 1631852 h 4234375"/>
              <a:gd name="connsiteX119" fmla="*/ 5373775 w 6110215"/>
              <a:gd name="connsiteY119" fmla="*/ 1645920 h 4234375"/>
              <a:gd name="connsiteX120" fmla="*/ 5458181 w 6110215"/>
              <a:gd name="connsiteY120" fmla="*/ 1716258 h 4234375"/>
              <a:gd name="connsiteX121" fmla="*/ 5542587 w 6110215"/>
              <a:gd name="connsiteY121" fmla="*/ 1744394 h 4234375"/>
              <a:gd name="connsiteX122" fmla="*/ 5570723 w 6110215"/>
              <a:gd name="connsiteY122" fmla="*/ 1772529 h 4234375"/>
              <a:gd name="connsiteX123" fmla="*/ 5781738 w 6110215"/>
              <a:gd name="connsiteY123" fmla="*/ 1814732 h 4234375"/>
              <a:gd name="connsiteX124" fmla="*/ 6020889 w 6110215"/>
              <a:gd name="connsiteY124" fmla="*/ 1842867 h 4234375"/>
              <a:gd name="connsiteX125" fmla="*/ 6063092 w 6110215"/>
              <a:gd name="connsiteY125" fmla="*/ 1856935 h 4234375"/>
              <a:gd name="connsiteX126" fmla="*/ 6077160 w 6110215"/>
              <a:gd name="connsiteY126" fmla="*/ 1899138 h 4234375"/>
              <a:gd name="connsiteX127" fmla="*/ 6034957 w 6110215"/>
              <a:gd name="connsiteY127" fmla="*/ 2011680 h 4234375"/>
              <a:gd name="connsiteX128" fmla="*/ 5992754 w 6110215"/>
              <a:gd name="connsiteY128" fmla="*/ 2025747 h 4234375"/>
              <a:gd name="connsiteX129" fmla="*/ 5950550 w 6110215"/>
              <a:gd name="connsiteY129" fmla="*/ 2053883 h 4234375"/>
              <a:gd name="connsiteX130" fmla="*/ 5852077 w 6110215"/>
              <a:gd name="connsiteY130" fmla="*/ 2082018 h 4234375"/>
              <a:gd name="connsiteX131" fmla="*/ 5612926 w 6110215"/>
              <a:gd name="connsiteY131" fmla="*/ 2067951 h 4234375"/>
              <a:gd name="connsiteX132" fmla="*/ 5050218 w 6110215"/>
              <a:gd name="connsiteY132" fmla="*/ 2039815 h 4234375"/>
              <a:gd name="connsiteX133" fmla="*/ 4993947 w 6110215"/>
              <a:gd name="connsiteY133" fmla="*/ 2025747 h 4234375"/>
              <a:gd name="connsiteX134" fmla="*/ 4825135 w 6110215"/>
              <a:gd name="connsiteY134" fmla="*/ 2053883 h 4234375"/>
              <a:gd name="connsiteX135" fmla="*/ 4839203 w 6110215"/>
              <a:gd name="connsiteY135" fmla="*/ 2166424 h 4234375"/>
              <a:gd name="connsiteX136" fmla="*/ 4867338 w 6110215"/>
              <a:gd name="connsiteY136" fmla="*/ 2264898 h 4234375"/>
              <a:gd name="connsiteX137" fmla="*/ 4895474 w 6110215"/>
              <a:gd name="connsiteY137" fmla="*/ 2532184 h 4234375"/>
              <a:gd name="connsiteX138" fmla="*/ 4909541 w 6110215"/>
              <a:gd name="connsiteY138" fmla="*/ 2574387 h 4234375"/>
              <a:gd name="connsiteX139" fmla="*/ 4937677 w 6110215"/>
              <a:gd name="connsiteY139" fmla="*/ 2686929 h 4234375"/>
              <a:gd name="connsiteX140" fmla="*/ 4951744 w 6110215"/>
              <a:gd name="connsiteY140" fmla="*/ 2912012 h 4234375"/>
              <a:gd name="connsiteX141" fmla="*/ 4965812 w 6110215"/>
              <a:gd name="connsiteY141" fmla="*/ 2982351 h 4234375"/>
              <a:gd name="connsiteX142" fmla="*/ 4979880 w 6110215"/>
              <a:gd name="connsiteY142" fmla="*/ 3137095 h 4234375"/>
              <a:gd name="connsiteX143" fmla="*/ 5022083 w 6110215"/>
              <a:gd name="connsiteY143" fmla="*/ 3277772 h 4234375"/>
              <a:gd name="connsiteX144" fmla="*/ 5036150 w 6110215"/>
              <a:gd name="connsiteY144" fmla="*/ 3319975 h 4234375"/>
              <a:gd name="connsiteX145" fmla="*/ 5050218 w 6110215"/>
              <a:gd name="connsiteY145" fmla="*/ 3362178 h 4234375"/>
              <a:gd name="connsiteX146" fmla="*/ 5064286 w 6110215"/>
              <a:gd name="connsiteY146" fmla="*/ 3418449 h 4234375"/>
              <a:gd name="connsiteX147" fmla="*/ 5120557 w 6110215"/>
              <a:gd name="connsiteY147" fmla="*/ 3488787 h 4234375"/>
              <a:gd name="connsiteX148" fmla="*/ 5162760 w 6110215"/>
              <a:gd name="connsiteY148" fmla="*/ 3559126 h 4234375"/>
              <a:gd name="connsiteX149" fmla="*/ 5176827 w 6110215"/>
              <a:gd name="connsiteY149" fmla="*/ 3601329 h 4234375"/>
              <a:gd name="connsiteX150" fmla="*/ 5219030 w 6110215"/>
              <a:gd name="connsiteY150" fmla="*/ 3629464 h 4234375"/>
              <a:gd name="connsiteX151" fmla="*/ 5247166 w 6110215"/>
              <a:gd name="connsiteY151" fmla="*/ 3657600 h 4234375"/>
              <a:gd name="connsiteX152" fmla="*/ 5289369 w 6110215"/>
              <a:gd name="connsiteY152" fmla="*/ 3685735 h 4234375"/>
              <a:gd name="connsiteX153" fmla="*/ 5317504 w 6110215"/>
              <a:gd name="connsiteY153" fmla="*/ 3713871 h 4234375"/>
              <a:gd name="connsiteX154" fmla="*/ 5401910 w 6110215"/>
              <a:gd name="connsiteY154" fmla="*/ 3742006 h 4234375"/>
              <a:gd name="connsiteX155" fmla="*/ 5528520 w 6110215"/>
              <a:gd name="connsiteY155" fmla="*/ 3770141 h 4234375"/>
              <a:gd name="connsiteX156" fmla="*/ 5570723 w 6110215"/>
              <a:gd name="connsiteY156" fmla="*/ 3784209 h 4234375"/>
              <a:gd name="connsiteX157" fmla="*/ 5626994 w 6110215"/>
              <a:gd name="connsiteY157" fmla="*/ 3798277 h 4234375"/>
              <a:gd name="connsiteX158" fmla="*/ 5711400 w 6110215"/>
              <a:gd name="connsiteY158" fmla="*/ 3826412 h 4234375"/>
              <a:gd name="connsiteX159" fmla="*/ 5725467 w 6110215"/>
              <a:gd name="connsiteY159" fmla="*/ 3868615 h 4234375"/>
              <a:gd name="connsiteX160" fmla="*/ 5683264 w 6110215"/>
              <a:gd name="connsiteY160" fmla="*/ 3938954 h 4234375"/>
              <a:gd name="connsiteX161" fmla="*/ 5598858 w 6110215"/>
              <a:gd name="connsiteY161" fmla="*/ 4009292 h 4234375"/>
              <a:gd name="connsiteX162" fmla="*/ 5542587 w 6110215"/>
              <a:gd name="connsiteY162" fmla="*/ 4079631 h 4234375"/>
              <a:gd name="connsiteX163" fmla="*/ 5500384 w 6110215"/>
              <a:gd name="connsiteY163" fmla="*/ 4093698 h 4234375"/>
              <a:gd name="connsiteX164" fmla="*/ 5387843 w 6110215"/>
              <a:gd name="connsiteY164" fmla="*/ 4149969 h 4234375"/>
              <a:gd name="connsiteX165" fmla="*/ 5261234 w 6110215"/>
              <a:gd name="connsiteY165" fmla="*/ 4206240 h 4234375"/>
              <a:gd name="connsiteX166" fmla="*/ 5148692 w 6110215"/>
              <a:gd name="connsiteY166" fmla="*/ 4234375 h 4234375"/>
              <a:gd name="connsiteX167" fmla="*/ 4389037 w 6110215"/>
              <a:gd name="connsiteY167" fmla="*/ 4220307 h 4234375"/>
              <a:gd name="connsiteX168" fmla="*/ 4304630 w 6110215"/>
              <a:gd name="connsiteY168" fmla="*/ 4206240 h 4234375"/>
              <a:gd name="connsiteX169" fmla="*/ 3952938 w 6110215"/>
              <a:gd name="connsiteY169" fmla="*/ 4164037 h 4234375"/>
              <a:gd name="connsiteX170" fmla="*/ 3770058 w 6110215"/>
              <a:gd name="connsiteY170" fmla="*/ 4121834 h 4234375"/>
              <a:gd name="connsiteX171" fmla="*/ 3727855 w 6110215"/>
              <a:gd name="connsiteY171" fmla="*/ 4107766 h 4234375"/>
              <a:gd name="connsiteX172" fmla="*/ 3573110 w 6110215"/>
              <a:gd name="connsiteY172" fmla="*/ 4079631 h 4234375"/>
              <a:gd name="connsiteX173" fmla="*/ 3446501 w 6110215"/>
              <a:gd name="connsiteY173" fmla="*/ 4037427 h 4234375"/>
              <a:gd name="connsiteX174" fmla="*/ 3404298 w 6110215"/>
              <a:gd name="connsiteY174" fmla="*/ 4023360 h 4234375"/>
              <a:gd name="connsiteX175" fmla="*/ 3362095 w 6110215"/>
              <a:gd name="connsiteY175" fmla="*/ 4009292 h 4234375"/>
              <a:gd name="connsiteX176" fmla="*/ 3319892 w 6110215"/>
              <a:gd name="connsiteY176" fmla="*/ 3967089 h 4234375"/>
              <a:gd name="connsiteX177" fmla="*/ 3305824 w 6110215"/>
              <a:gd name="connsiteY177" fmla="*/ 3812344 h 4234375"/>
              <a:gd name="connsiteX178" fmla="*/ 3277689 w 6110215"/>
              <a:gd name="connsiteY178" fmla="*/ 3713871 h 4234375"/>
              <a:gd name="connsiteX179" fmla="*/ 3319892 w 6110215"/>
              <a:gd name="connsiteY179" fmla="*/ 3573194 h 4234375"/>
              <a:gd name="connsiteX180" fmla="*/ 3404298 w 6110215"/>
              <a:gd name="connsiteY180" fmla="*/ 3530991 h 4234375"/>
              <a:gd name="connsiteX181" fmla="*/ 3544975 w 6110215"/>
              <a:gd name="connsiteY181" fmla="*/ 3502855 h 4234375"/>
              <a:gd name="connsiteX182" fmla="*/ 3587178 w 6110215"/>
              <a:gd name="connsiteY182" fmla="*/ 3488787 h 4234375"/>
              <a:gd name="connsiteX183" fmla="*/ 3643449 w 6110215"/>
              <a:gd name="connsiteY183" fmla="*/ 3474720 h 4234375"/>
              <a:gd name="connsiteX184" fmla="*/ 3629381 w 6110215"/>
              <a:gd name="connsiteY184" fmla="*/ 3376246 h 4234375"/>
              <a:gd name="connsiteX185" fmla="*/ 3573110 w 6110215"/>
              <a:gd name="connsiteY185" fmla="*/ 3305907 h 4234375"/>
              <a:gd name="connsiteX186" fmla="*/ 3544975 w 6110215"/>
              <a:gd name="connsiteY186" fmla="*/ 3263704 h 4234375"/>
              <a:gd name="connsiteX187" fmla="*/ 3516840 w 6110215"/>
              <a:gd name="connsiteY187" fmla="*/ 3207434 h 4234375"/>
              <a:gd name="connsiteX188" fmla="*/ 3502772 w 6110215"/>
              <a:gd name="connsiteY188" fmla="*/ 3151163 h 4234375"/>
              <a:gd name="connsiteX189" fmla="*/ 3474637 w 6110215"/>
              <a:gd name="connsiteY189" fmla="*/ 3123027 h 4234375"/>
              <a:gd name="connsiteX190" fmla="*/ 3446501 w 6110215"/>
              <a:gd name="connsiteY190" fmla="*/ 3038621 h 4234375"/>
              <a:gd name="connsiteX191" fmla="*/ 3418366 w 6110215"/>
              <a:gd name="connsiteY191" fmla="*/ 2996418 h 4234375"/>
              <a:gd name="connsiteX192" fmla="*/ 3390230 w 6110215"/>
              <a:gd name="connsiteY192" fmla="*/ 2912012 h 4234375"/>
              <a:gd name="connsiteX193" fmla="*/ 3362095 w 6110215"/>
              <a:gd name="connsiteY193" fmla="*/ 2869809 h 4234375"/>
              <a:gd name="connsiteX194" fmla="*/ 3333960 w 6110215"/>
              <a:gd name="connsiteY194" fmla="*/ 2785403 h 4234375"/>
              <a:gd name="connsiteX195" fmla="*/ 3333960 w 6110215"/>
              <a:gd name="connsiteY195" fmla="*/ 2194560 h 4234375"/>
              <a:gd name="connsiteX196" fmla="*/ 3376163 w 6110215"/>
              <a:gd name="connsiteY196" fmla="*/ 2180492 h 4234375"/>
              <a:gd name="connsiteX197" fmla="*/ 3418366 w 6110215"/>
              <a:gd name="connsiteY197" fmla="*/ 2152357 h 4234375"/>
              <a:gd name="connsiteX198" fmla="*/ 3544975 w 6110215"/>
              <a:gd name="connsiteY198" fmla="*/ 2124221 h 4234375"/>
              <a:gd name="connsiteX199" fmla="*/ 3629381 w 6110215"/>
              <a:gd name="connsiteY199" fmla="*/ 2096086 h 4234375"/>
              <a:gd name="connsiteX200" fmla="*/ 3657517 w 6110215"/>
              <a:gd name="connsiteY200" fmla="*/ 2067951 h 4234375"/>
              <a:gd name="connsiteX201" fmla="*/ 3699720 w 6110215"/>
              <a:gd name="connsiteY201" fmla="*/ 2053883 h 4234375"/>
              <a:gd name="connsiteX202" fmla="*/ 3755990 w 6110215"/>
              <a:gd name="connsiteY202" fmla="*/ 1941341 h 4234375"/>
              <a:gd name="connsiteX203" fmla="*/ 3826329 w 6110215"/>
              <a:gd name="connsiteY203" fmla="*/ 1828800 h 4234375"/>
              <a:gd name="connsiteX204" fmla="*/ 3840397 w 6110215"/>
              <a:gd name="connsiteY204" fmla="*/ 1786597 h 4234375"/>
              <a:gd name="connsiteX205" fmla="*/ 3882600 w 6110215"/>
              <a:gd name="connsiteY205" fmla="*/ 1674055 h 4234375"/>
              <a:gd name="connsiteX206" fmla="*/ 3910735 w 6110215"/>
              <a:gd name="connsiteY206" fmla="*/ 1575581 h 4234375"/>
              <a:gd name="connsiteX207" fmla="*/ 3896667 w 6110215"/>
              <a:gd name="connsiteY207" fmla="*/ 914400 h 4234375"/>
              <a:gd name="connsiteX208" fmla="*/ 3868532 w 6110215"/>
              <a:gd name="connsiteY208" fmla="*/ 886264 h 4234375"/>
              <a:gd name="connsiteX209" fmla="*/ 3812261 w 6110215"/>
              <a:gd name="connsiteY209" fmla="*/ 773723 h 4234375"/>
              <a:gd name="connsiteX210" fmla="*/ 3770058 w 6110215"/>
              <a:gd name="connsiteY210" fmla="*/ 703384 h 4234375"/>
              <a:gd name="connsiteX211" fmla="*/ 3713787 w 6110215"/>
              <a:gd name="connsiteY211" fmla="*/ 618978 h 4234375"/>
              <a:gd name="connsiteX212" fmla="*/ 3671584 w 6110215"/>
              <a:gd name="connsiteY212" fmla="*/ 576775 h 4234375"/>
              <a:gd name="connsiteX213" fmla="*/ 3643449 w 6110215"/>
              <a:gd name="connsiteY213" fmla="*/ 534572 h 4234375"/>
              <a:gd name="connsiteX214" fmla="*/ 3601246 w 6110215"/>
              <a:gd name="connsiteY214" fmla="*/ 506437 h 4234375"/>
              <a:gd name="connsiteX215" fmla="*/ 3573110 w 6110215"/>
              <a:gd name="connsiteY215" fmla="*/ 478301 h 4234375"/>
              <a:gd name="connsiteX216" fmla="*/ 3488704 w 6110215"/>
              <a:gd name="connsiteY216" fmla="*/ 422031 h 4234375"/>
              <a:gd name="connsiteX217" fmla="*/ 3446501 w 6110215"/>
              <a:gd name="connsiteY217" fmla="*/ 393895 h 4234375"/>
              <a:gd name="connsiteX218" fmla="*/ 3348027 w 6110215"/>
              <a:gd name="connsiteY218" fmla="*/ 323557 h 4234375"/>
              <a:gd name="connsiteX219" fmla="*/ 3235486 w 6110215"/>
              <a:gd name="connsiteY219" fmla="*/ 267286 h 4234375"/>
              <a:gd name="connsiteX220" fmla="*/ 3151080 w 6110215"/>
              <a:gd name="connsiteY220" fmla="*/ 239151 h 4234375"/>
              <a:gd name="connsiteX221" fmla="*/ 2996335 w 6110215"/>
              <a:gd name="connsiteY221" fmla="*/ 211015 h 4234375"/>
              <a:gd name="connsiteX222" fmla="*/ 2644643 w 6110215"/>
              <a:gd name="connsiteY222" fmla="*/ 253218 h 4234375"/>
              <a:gd name="connsiteX223" fmla="*/ 2602440 w 6110215"/>
              <a:gd name="connsiteY223" fmla="*/ 267286 h 4234375"/>
              <a:gd name="connsiteX224" fmla="*/ 2461763 w 6110215"/>
              <a:gd name="connsiteY224" fmla="*/ 309489 h 4234375"/>
              <a:gd name="connsiteX225" fmla="*/ 2419560 w 6110215"/>
              <a:gd name="connsiteY225" fmla="*/ 323557 h 4234375"/>
              <a:gd name="connsiteX226" fmla="*/ 2377357 w 6110215"/>
              <a:gd name="connsiteY226" fmla="*/ 351692 h 4234375"/>
              <a:gd name="connsiteX227" fmla="*/ 2180409 w 6110215"/>
              <a:gd name="connsiteY227" fmla="*/ 379827 h 4234375"/>
              <a:gd name="connsiteX228" fmla="*/ 2096003 w 6110215"/>
              <a:gd name="connsiteY228" fmla="*/ 393895 h 4234375"/>
              <a:gd name="connsiteX229" fmla="*/ 2053800 w 6110215"/>
              <a:gd name="connsiteY229" fmla="*/ 407963 h 4234375"/>
              <a:gd name="connsiteX230" fmla="*/ 1969394 w 6110215"/>
              <a:gd name="connsiteY230" fmla="*/ 422031 h 4234375"/>
              <a:gd name="connsiteX231" fmla="*/ 1842784 w 6110215"/>
              <a:gd name="connsiteY231" fmla="*/ 464234 h 4234375"/>
              <a:gd name="connsiteX232" fmla="*/ 1758378 w 6110215"/>
              <a:gd name="connsiteY232" fmla="*/ 492369 h 4234375"/>
              <a:gd name="connsiteX233" fmla="*/ 1716175 w 6110215"/>
              <a:gd name="connsiteY233" fmla="*/ 506437 h 4234375"/>
              <a:gd name="connsiteX234" fmla="*/ 1659904 w 6110215"/>
              <a:gd name="connsiteY234" fmla="*/ 534572 h 4234375"/>
              <a:gd name="connsiteX235" fmla="*/ 1533295 w 6110215"/>
              <a:gd name="connsiteY235" fmla="*/ 590843 h 4234375"/>
              <a:gd name="connsiteX236" fmla="*/ 1491092 w 6110215"/>
              <a:gd name="connsiteY236" fmla="*/ 618978 h 4234375"/>
              <a:gd name="connsiteX237" fmla="*/ 1462957 w 6110215"/>
              <a:gd name="connsiteY237" fmla="*/ 647114 h 4234375"/>
              <a:gd name="connsiteX238" fmla="*/ 1420754 w 6110215"/>
              <a:gd name="connsiteY238" fmla="*/ 661181 h 4234375"/>
              <a:gd name="connsiteX239" fmla="*/ 1364483 w 6110215"/>
              <a:gd name="connsiteY239" fmla="*/ 731520 h 4234375"/>
              <a:gd name="connsiteX240" fmla="*/ 1336347 w 6110215"/>
              <a:gd name="connsiteY240" fmla="*/ 759655 h 4234375"/>
              <a:gd name="connsiteX241" fmla="*/ 1308212 w 6110215"/>
              <a:gd name="connsiteY241" fmla="*/ 844061 h 4234375"/>
              <a:gd name="connsiteX242" fmla="*/ 1322280 w 6110215"/>
              <a:gd name="connsiteY242" fmla="*/ 1026941 h 4234375"/>
              <a:gd name="connsiteX243" fmla="*/ 1322280 w 6110215"/>
              <a:gd name="connsiteY243" fmla="*/ 1026941 h 4234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</a:cxnLst>
            <a:rect l="l" t="t" r="r" b="b"/>
            <a:pathLst>
              <a:path w="6110215" h="4234375">
                <a:moveTo>
                  <a:pt x="1308212" y="956603"/>
                </a:moveTo>
                <a:lnTo>
                  <a:pt x="1308212" y="956603"/>
                </a:lnTo>
                <a:cubicBezTo>
                  <a:pt x="1331658" y="989428"/>
                  <a:pt x="1353785" y="1023236"/>
                  <a:pt x="1378550" y="1055077"/>
                </a:cubicBezTo>
                <a:cubicBezTo>
                  <a:pt x="1386693" y="1065546"/>
                  <a:pt x="1395313" y="1076388"/>
                  <a:pt x="1406686" y="1083212"/>
                </a:cubicBezTo>
                <a:cubicBezTo>
                  <a:pt x="1419402" y="1090841"/>
                  <a:pt x="1435626" y="1090648"/>
                  <a:pt x="1448889" y="1097280"/>
                </a:cubicBezTo>
                <a:cubicBezTo>
                  <a:pt x="1464011" y="1104841"/>
                  <a:pt x="1477024" y="1116037"/>
                  <a:pt x="1491092" y="1125415"/>
                </a:cubicBezTo>
                <a:cubicBezTo>
                  <a:pt x="1500470" y="1139483"/>
                  <a:pt x="1511666" y="1152496"/>
                  <a:pt x="1519227" y="1167618"/>
                </a:cubicBezTo>
                <a:cubicBezTo>
                  <a:pt x="1525859" y="1180881"/>
                  <a:pt x="1525666" y="1197105"/>
                  <a:pt x="1533295" y="1209821"/>
                </a:cubicBezTo>
                <a:cubicBezTo>
                  <a:pt x="1540119" y="1221194"/>
                  <a:pt x="1552052" y="1228578"/>
                  <a:pt x="1561430" y="1237957"/>
                </a:cubicBezTo>
                <a:cubicBezTo>
                  <a:pt x="1596327" y="1342646"/>
                  <a:pt x="1542758" y="1202913"/>
                  <a:pt x="1631769" y="1336431"/>
                </a:cubicBezTo>
                <a:cubicBezTo>
                  <a:pt x="1667261" y="1389670"/>
                  <a:pt x="1647949" y="1366679"/>
                  <a:pt x="1688040" y="1406769"/>
                </a:cubicBezTo>
                <a:cubicBezTo>
                  <a:pt x="1723398" y="1512847"/>
                  <a:pt x="1675702" y="1382093"/>
                  <a:pt x="1730243" y="1491175"/>
                </a:cubicBezTo>
                <a:cubicBezTo>
                  <a:pt x="1766768" y="1564225"/>
                  <a:pt x="1717489" y="1506557"/>
                  <a:pt x="1772446" y="1561514"/>
                </a:cubicBezTo>
                <a:cubicBezTo>
                  <a:pt x="1767757" y="1772529"/>
                  <a:pt x="1771544" y="1983904"/>
                  <a:pt x="1758378" y="2194560"/>
                </a:cubicBezTo>
                <a:cubicBezTo>
                  <a:pt x="1757323" y="2211434"/>
                  <a:pt x="1741376" y="2224039"/>
                  <a:pt x="1730243" y="2236763"/>
                </a:cubicBezTo>
                <a:cubicBezTo>
                  <a:pt x="1708408" y="2261717"/>
                  <a:pt x="1678297" y="2279512"/>
                  <a:pt x="1659904" y="2307101"/>
                </a:cubicBezTo>
                <a:cubicBezTo>
                  <a:pt x="1650526" y="2321169"/>
                  <a:pt x="1642772" y="2336467"/>
                  <a:pt x="1631769" y="2349304"/>
                </a:cubicBezTo>
                <a:cubicBezTo>
                  <a:pt x="1614506" y="2369444"/>
                  <a:pt x="1594255" y="2386818"/>
                  <a:pt x="1575498" y="2405575"/>
                </a:cubicBezTo>
                <a:cubicBezTo>
                  <a:pt x="1561430" y="2419643"/>
                  <a:pt x="1545232" y="2431862"/>
                  <a:pt x="1533295" y="2447778"/>
                </a:cubicBezTo>
                <a:lnTo>
                  <a:pt x="1491092" y="2504049"/>
                </a:lnTo>
                <a:cubicBezTo>
                  <a:pt x="1467651" y="2574371"/>
                  <a:pt x="1489018" y="2525099"/>
                  <a:pt x="1434821" y="2602523"/>
                </a:cubicBezTo>
                <a:cubicBezTo>
                  <a:pt x="1415430" y="2630225"/>
                  <a:pt x="1397307" y="2658794"/>
                  <a:pt x="1378550" y="2686929"/>
                </a:cubicBezTo>
                <a:cubicBezTo>
                  <a:pt x="1369172" y="2700997"/>
                  <a:pt x="1360559" y="2715606"/>
                  <a:pt x="1350415" y="2729132"/>
                </a:cubicBezTo>
                <a:cubicBezTo>
                  <a:pt x="1336347" y="2747889"/>
                  <a:pt x="1321840" y="2766324"/>
                  <a:pt x="1308212" y="2785403"/>
                </a:cubicBezTo>
                <a:cubicBezTo>
                  <a:pt x="1263847" y="2847514"/>
                  <a:pt x="1298993" y="2808691"/>
                  <a:pt x="1251941" y="2855741"/>
                </a:cubicBezTo>
                <a:cubicBezTo>
                  <a:pt x="1216585" y="2961815"/>
                  <a:pt x="1264278" y="2831069"/>
                  <a:pt x="1209738" y="2940147"/>
                </a:cubicBezTo>
                <a:cubicBezTo>
                  <a:pt x="1188681" y="2982261"/>
                  <a:pt x="1197656" y="3004529"/>
                  <a:pt x="1181603" y="3052689"/>
                </a:cubicBezTo>
                <a:cubicBezTo>
                  <a:pt x="1174971" y="3072584"/>
                  <a:pt x="1162846" y="3090203"/>
                  <a:pt x="1153467" y="3108960"/>
                </a:cubicBezTo>
                <a:cubicBezTo>
                  <a:pt x="1148778" y="3132406"/>
                  <a:pt x="1145199" y="3156102"/>
                  <a:pt x="1139400" y="3179298"/>
                </a:cubicBezTo>
                <a:cubicBezTo>
                  <a:pt x="1135804" y="3193684"/>
                  <a:pt x="1125332" y="3206672"/>
                  <a:pt x="1125332" y="3221501"/>
                </a:cubicBezTo>
                <a:cubicBezTo>
                  <a:pt x="1125332" y="3306037"/>
                  <a:pt x="1124278" y="3391547"/>
                  <a:pt x="1139400" y="3474720"/>
                </a:cubicBezTo>
                <a:cubicBezTo>
                  <a:pt x="1143594" y="3497788"/>
                  <a:pt x="1167975" y="3511912"/>
                  <a:pt x="1181603" y="3530991"/>
                </a:cubicBezTo>
                <a:cubicBezTo>
                  <a:pt x="1191430" y="3544749"/>
                  <a:pt x="1197783" y="3561239"/>
                  <a:pt x="1209738" y="3573194"/>
                </a:cubicBezTo>
                <a:cubicBezTo>
                  <a:pt x="1237008" y="3600464"/>
                  <a:pt x="1259820" y="3603956"/>
                  <a:pt x="1294144" y="3615397"/>
                </a:cubicBezTo>
                <a:cubicBezTo>
                  <a:pt x="1303523" y="3624775"/>
                  <a:pt x="1313994" y="3633175"/>
                  <a:pt x="1322280" y="3643532"/>
                </a:cubicBezTo>
                <a:cubicBezTo>
                  <a:pt x="1332842" y="3656734"/>
                  <a:pt x="1337691" y="3674602"/>
                  <a:pt x="1350415" y="3685735"/>
                </a:cubicBezTo>
                <a:cubicBezTo>
                  <a:pt x="1409949" y="3737828"/>
                  <a:pt x="1419059" y="3736752"/>
                  <a:pt x="1477024" y="3756074"/>
                </a:cubicBezTo>
                <a:cubicBezTo>
                  <a:pt x="1512384" y="3862153"/>
                  <a:pt x="1464686" y="3731398"/>
                  <a:pt x="1519227" y="3840480"/>
                </a:cubicBezTo>
                <a:cubicBezTo>
                  <a:pt x="1525859" y="3853743"/>
                  <a:pt x="1528606" y="3868615"/>
                  <a:pt x="1533295" y="3882683"/>
                </a:cubicBezTo>
                <a:cubicBezTo>
                  <a:pt x="1528606" y="3901440"/>
                  <a:pt x="1531305" y="3923857"/>
                  <a:pt x="1519227" y="3938954"/>
                </a:cubicBezTo>
                <a:cubicBezTo>
                  <a:pt x="1509964" y="3950533"/>
                  <a:pt x="1490287" y="3946389"/>
                  <a:pt x="1477024" y="3953021"/>
                </a:cubicBezTo>
                <a:cubicBezTo>
                  <a:pt x="1461902" y="3960582"/>
                  <a:pt x="1450861" y="3975810"/>
                  <a:pt x="1434821" y="3981157"/>
                </a:cubicBezTo>
                <a:cubicBezTo>
                  <a:pt x="1407761" y="3990177"/>
                  <a:pt x="1378384" y="3989630"/>
                  <a:pt x="1350415" y="3995224"/>
                </a:cubicBezTo>
                <a:cubicBezTo>
                  <a:pt x="1218841" y="4021538"/>
                  <a:pt x="1359207" y="3996544"/>
                  <a:pt x="1251941" y="4023360"/>
                </a:cubicBezTo>
                <a:cubicBezTo>
                  <a:pt x="1228745" y="4029159"/>
                  <a:pt x="1205049" y="4032738"/>
                  <a:pt x="1181603" y="4037427"/>
                </a:cubicBezTo>
                <a:lnTo>
                  <a:pt x="703301" y="4023360"/>
                </a:lnTo>
                <a:cubicBezTo>
                  <a:pt x="667607" y="4021700"/>
                  <a:pt x="567742" y="4012969"/>
                  <a:pt x="520421" y="3995224"/>
                </a:cubicBezTo>
                <a:cubicBezTo>
                  <a:pt x="477722" y="3979212"/>
                  <a:pt x="442307" y="3954395"/>
                  <a:pt x="407880" y="3924886"/>
                </a:cubicBezTo>
                <a:cubicBezTo>
                  <a:pt x="392775" y="3911939"/>
                  <a:pt x="380960" y="3895419"/>
                  <a:pt x="365677" y="3882683"/>
                </a:cubicBezTo>
                <a:cubicBezTo>
                  <a:pt x="332859" y="3855334"/>
                  <a:pt x="319411" y="3860113"/>
                  <a:pt x="295338" y="3826412"/>
                </a:cubicBezTo>
                <a:cubicBezTo>
                  <a:pt x="252303" y="3766164"/>
                  <a:pt x="233750" y="3716550"/>
                  <a:pt x="210932" y="3643532"/>
                </a:cubicBezTo>
                <a:cubicBezTo>
                  <a:pt x="199398" y="3606624"/>
                  <a:pt x="190380" y="3568908"/>
                  <a:pt x="182797" y="3530991"/>
                </a:cubicBezTo>
                <a:cubicBezTo>
                  <a:pt x="157545" y="3404729"/>
                  <a:pt x="112458" y="3151163"/>
                  <a:pt x="112458" y="3151163"/>
                </a:cubicBezTo>
                <a:cubicBezTo>
                  <a:pt x="107072" y="3059597"/>
                  <a:pt x="84323" y="2688076"/>
                  <a:pt x="84323" y="2616591"/>
                </a:cubicBezTo>
                <a:cubicBezTo>
                  <a:pt x="84323" y="1422984"/>
                  <a:pt x="0" y="2067699"/>
                  <a:pt x="140594" y="1645920"/>
                </a:cubicBezTo>
                <a:cubicBezTo>
                  <a:pt x="151390" y="1613534"/>
                  <a:pt x="160449" y="1580565"/>
                  <a:pt x="168729" y="1547446"/>
                </a:cubicBezTo>
                <a:cubicBezTo>
                  <a:pt x="179214" y="1505504"/>
                  <a:pt x="183193" y="1461851"/>
                  <a:pt x="196864" y="1420837"/>
                </a:cubicBezTo>
                <a:cubicBezTo>
                  <a:pt x="206811" y="1390995"/>
                  <a:pt x="224999" y="1364566"/>
                  <a:pt x="239067" y="1336431"/>
                </a:cubicBezTo>
                <a:cubicBezTo>
                  <a:pt x="285015" y="1129668"/>
                  <a:pt x="241859" y="1286971"/>
                  <a:pt x="309406" y="1111347"/>
                </a:cubicBezTo>
                <a:cubicBezTo>
                  <a:pt x="321958" y="1078710"/>
                  <a:pt x="346594" y="989999"/>
                  <a:pt x="365677" y="956603"/>
                </a:cubicBezTo>
                <a:cubicBezTo>
                  <a:pt x="381429" y="929037"/>
                  <a:pt x="475304" y="873411"/>
                  <a:pt x="478218" y="872197"/>
                </a:cubicBezTo>
                <a:lnTo>
                  <a:pt x="647030" y="801858"/>
                </a:lnTo>
                <a:cubicBezTo>
                  <a:pt x="670380" y="792243"/>
                  <a:pt x="692191" y="775660"/>
                  <a:pt x="717369" y="773723"/>
                </a:cubicBezTo>
                <a:lnTo>
                  <a:pt x="900249" y="759655"/>
                </a:lnTo>
                <a:cubicBezTo>
                  <a:pt x="923695" y="750277"/>
                  <a:pt x="948001" y="742813"/>
                  <a:pt x="970587" y="731520"/>
                </a:cubicBezTo>
                <a:cubicBezTo>
                  <a:pt x="1028600" y="702514"/>
                  <a:pt x="1034762" y="690945"/>
                  <a:pt x="1083129" y="661181"/>
                </a:cubicBezTo>
                <a:cubicBezTo>
                  <a:pt x="1129702" y="632520"/>
                  <a:pt x="1174894" y="601231"/>
                  <a:pt x="1223806" y="576775"/>
                </a:cubicBezTo>
                <a:cubicBezTo>
                  <a:pt x="1242563" y="567397"/>
                  <a:pt x="1261745" y="558824"/>
                  <a:pt x="1280077" y="548640"/>
                </a:cubicBezTo>
                <a:cubicBezTo>
                  <a:pt x="1303979" y="535361"/>
                  <a:pt x="1325959" y="518665"/>
                  <a:pt x="1350415" y="506437"/>
                </a:cubicBezTo>
                <a:cubicBezTo>
                  <a:pt x="1363678" y="499805"/>
                  <a:pt x="1378733" y="497576"/>
                  <a:pt x="1392618" y="492369"/>
                </a:cubicBezTo>
                <a:cubicBezTo>
                  <a:pt x="1416263" y="483502"/>
                  <a:pt x="1440371" y="475527"/>
                  <a:pt x="1462957" y="464234"/>
                </a:cubicBezTo>
                <a:cubicBezTo>
                  <a:pt x="1487413" y="452006"/>
                  <a:pt x="1509393" y="435310"/>
                  <a:pt x="1533295" y="422031"/>
                </a:cubicBezTo>
                <a:cubicBezTo>
                  <a:pt x="1667541" y="347449"/>
                  <a:pt x="1503399" y="444012"/>
                  <a:pt x="1659904" y="365760"/>
                </a:cubicBezTo>
                <a:cubicBezTo>
                  <a:pt x="1684360" y="353532"/>
                  <a:pt x="1705787" y="335785"/>
                  <a:pt x="1730243" y="323557"/>
                </a:cubicBezTo>
                <a:cubicBezTo>
                  <a:pt x="1763895" y="306731"/>
                  <a:pt x="1806252" y="293531"/>
                  <a:pt x="1842784" y="281354"/>
                </a:cubicBezTo>
                <a:cubicBezTo>
                  <a:pt x="1852163" y="271975"/>
                  <a:pt x="1859463" y="259901"/>
                  <a:pt x="1870920" y="253218"/>
                </a:cubicBezTo>
                <a:cubicBezTo>
                  <a:pt x="1916205" y="226802"/>
                  <a:pt x="1962920" y="202351"/>
                  <a:pt x="2011597" y="182880"/>
                </a:cubicBezTo>
                <a:cubicBezTo>
                  <a:pt x="2073521" y="158110"/>
                  <a:pt x="2077623" y="152793"/>
                  <a:pt x="2138206" y="140677"/>
                </a:cubicBezTo>
                <a:cubicBezTo>
                  <a:pt x="2166176" y="135083"/>
                  <a:pt x="2194592" y="131946"/>
                  <a:pt x="2222612" y="126609"/>
                </a:cubicBezTo>
                <a:cubicBezTo>
                  <a:pt x="2293076" y="113187"/>
                  <a:pt x="2364037" y="101804"/>
                  <a:pt x="2433627" y="84406"/>
                </a:cubicBezTo>
                <a:cubicBezTo>
                  <a:pt x="2452384" y="79717"/>
                  <a:pt x="2471308" y="75649"/>
                  <a:pt x="2489898" y="70338"/>
                </a:cubicBezTo>
                <a:cubicBezTo>
                  <a:pt x="2504156" y="66264"/>
                  <a:pt x="2517626" y="59488"/>
                  <a:pt x="2532101" y="56271"/>
                </a:cubicBezTo>
                <a:cubicBezTo>
                  <a:pt x="2559945" y="50083"/>
                  <a:pt x="2588444" y="47306"/>
                  <a:pt x="2616507" y="42203"/>
                </a:cubicBezTo>
                <a:cubicBezTo>
                  <a:pt x="2640032" y="37926"/>
                  <a:pt x="2663505" y="33322"/>
                  <a:pt x="2686846" y="28135"/>
                </a:cubicBezTo>
                <a:cubicBezTo>
                  <a:pt x="2705720" y="23941"/>
                  <a:pt x="2724046" y="17246"/>
                  <a:pt x="2743117" y="14067"/>
                </a:cubicBezTo>
                <a:cubicBezTo>
                  <a:pt x="2780408" y="7852"/>
                  <a:pt x="2818144" y="4689"/>
                  <a:pt x="2855658" y="0"/>
                </a:cubicBezTo>
                <a:lnTo>
                  <a:pt x="3502772" y="14067"/>
                </a:lnTo>
                <a:cubicBezTo>
                  <a:pt x="3626395" y="18405"/>
                  <a:pt x="3639210" y="26401"/>
                  <a:pt x="3741923" y="42203"/>
                </a:cubicBezTo>
                <a:cubicBezTo>
                  <a:pt x="3774695" y="47245"/>
                  <a:pt x="3807572" y="51582"/>
                  <a:pt x="3840397" y="56271"/>
                </a:cubicBezTo>
                <a:cubicBezTo>
                  <a:pt x="3927071" y="85161"/>
                  <a:pt x="3838819" y="58541"/>
                  <a:pt x="3981074" y="84406"/>
                </a:cubicBezTo>
                <a:cubicBezTo>
                  <a:pt x="4019928" y="91471"/>
                  <a:pt x="4043393" y="100490"/>
                  <a:pt x="4079547" y="112541"/>
                </a:cubicBezTo>
                <a:cubicBezTo>
                  <a:pt x="4088926" y="121920"/>
                  <a:pt x="4097494" y="132186"/>
                  <a:pt x="4107683" y="140677"/>
                </a:cubicBezTo>
                <a:cubicBezTo>
                  <a:pt x="4125695" y="155687"/>
                  <a:pt x="4146152" y="167621"/>
                  <a:pt x="4163954" y="182880"/>
                </a:cubicBezTo>
                <a:cubicBezTo>
                  <a:pt x="4191178" y="206215"/>
                  <a:pt x="4218011" y="234724"/>
                  <a:pt x="4234292" y="267286"/>
                </a:cubicBezTo>
                <a:cubicBezTo>
                  <a:pt x="4240924" y="280549"/>
                  <a:pt x="4242519" y="295859"/>
                  <a:pt x="4248360" y="309489"/>
                </a:cubicBezTo>
                <a:cubicBezTo>
                  <a:pt x="4256621" y="328764"/>
                  <a:pt x="4269132" y="346124"/>
                  <a:pt x="4276495" y="365760"/>
                </a:cubicBezTo>
                <a:cubicBezTo>
                  <a:pt x="4290011" y="401804"/>
                  <a:pt x="4287631" y="430235"/>
                  <a:pt x="4304630" y="464234"/>
                </a:cubicBezTo>
                <a:cubicBezTo>
                  <a:pt x="4312191" y="479356"/>
                  <a:pt x="4323387" y="492369"/>
                  <a:pt x="4332766" y="506437"/>
                </a:cubicBezTo>
                <a:cubicBezTo>
                  <a:pt x="4369981" y="655291"/>
                  <a:pt x="4319454" y="480000"/>
                  <a:pt x="4374969" y="604911"/>
                </a:cubicBezTo>
                <a:cubicBezTo>
                  <a:pt x="4426694" y="721295"/>
                  <a:pt x="4373459" y="659673"/>
                  <a:pt x="4431240" y="717452"/>
                </a:cubicBezTo>
                <a:cubicBezTo>
                  <a:pt x="4435929" y="731520"/>
                  <a:pt x="4437678" y="746940"/>
                  <a:pt x="4445307" y="759655"/>
                </a:cubicBezTo>
                <a:cubicBezTo>
                  <a:pt x="4461678" y="786941"/>
                  <a:pt x="4492643" y="796757"/>
                  <a:pt x="4515646" y="815926"/>
                </a:cubicBezTo>
                <a:cubicBezTo>
                  <a:pt x="4530930" y="828662"/>
                  <a:pt x="4541296" y="847093"/>
                  <a:pt x="4557849" y="858129"/>
                </a:cubicBezTo>
                <a:cubicBezTo>
                  <a:pt x="4570187" y="866354"/>
                  <a:pt x="4586789" y="865565"/>
                  <a:pt x="4600052" y="872197"/>
                </a:cubicBezTo>
                <a:cubicBezTo>
                  <a:pt x="4615174" y="879758"/>
                  <a:pt x="4628187" y="890954"/>
                  <a:pt x="4642255" y="900332"/>
                </a:cubicBezTo>
                <a:cubicBezTo>
                  <a:pt x="4682107" y="1019886"/>
                  <a:pt x="4626527" y="874118"/>
                  <a:pt x="4684458" y="970671"/>
                </a:cubicBezTo>
                <a:cubicBezTo>
                  <a:pt x="4692087" y="983387"/>
                  <a:pt x="4691894" y="999611"/>
                  <a:pt x="4698526" y="1012874"/>
                </a:cubicBezTo>
                <a:cubicBezTo>
                  <a:pt x="4710714" y="1037249"/>
                  <a:pt x="4732987" y="1065765"/>
                  <a:pt x="4754797" y="1083212"/>
                </a:cubicBezTo>
                <a:cubicBezTo>
                  <a:pt x="4767999" y="1093774"/>
                  <a:pt x="4782932" y="1101969"/>
                  <a:pt x="4797000" y="1111347"/>
                </a:cubicBezTo>
                <a:cubicBezTo>
                  <a:pt x="4803376" y="1136851"/>
                  <a:pt x="4827784" y="1240605"/>
                  <a:pt x="4839203" y="1252024"/>
                </a:cubicBezTo>
                <a:lnTo>
                  <a:pt x="4895474" y="1308295"/>
                </a:lnTo>
                <a:cubicBezTo>
                  <a:pt x="4900163" y="1322363"/>
                  <a:pt x="4899056" y="1340013"/>
                  <a:pt x="4909541" y="1350498"/>
                </a:cubicBezTo>
                <a:cubicBezTo>
                  <a:pt x="4920026" y="1360984"/>
                  <a:pt x="4939028" y="1356937"/>
                  <a:pt x="4951744" y="1364566"/>
                </a:cubicBezTo>
                <a:cubicBezTo>
                  <a:pt x="4963117" y="1371390"/>
                  <a:pt x="4969523" y="1384416"/>
                  <a:pt x="4979880" y="1392701"/>
                </a:cubicBezTo>
                <a:cubicBezTo>
                  <a:pt x="5018840" y="1423869"/>
                  <a:pt x="5019708" y="1420045"/>
                  <a:pt x="5064286" y="1434904"/>
                </a:cubicBezTo>
                <a:cubicBezTo>
                  <a:pt x="5184566" y="1555188"/>
                  <a:pt x="4988541" y="1367545"/>
                  <a:pt x="5134624" y="1477107"/>
                </a:cubicBezTo>
                <a:cubicBezTo>
                  <a:pt x="5161151" y="1497002"/>
                  <a:pt x="5177374" y="1529053"/>
                  <a:pt x="5204963" y="1547446"/>
                </a:cubicBezTo>
                <a:lnTo>
                  <a:pt x="5289369" y="1603717"/>
                </a:lnTo>
                <a:cubicBezTo>
                  <a:pt x="5303437" y="1613095"/>
                  <a:pt x="5315532" y="1626505"/>
                  <a:pt x="5331572" y="1631852"/>
                </a:cubicBezTo>
                <a:lnTo>
                  <a:pt x="5373775" y="1645920"/>
                </a:lnTo>
                <a:cubicBezTo>
                  <a:pt x="5400279" y="1672424"/>
                  <a:pt x="5422926" y="1700589"/>
                  <a:pt x="5458181" y="1716258"/>
                </a:cubicBezTo>
                <a:cubicBezTo>
                  <a:pt x="5485282" y="1728303"/>
                  <a:pt x="5542587" y="1744394"/>
                  <a:pt x="5542587" y="1744394"/>
                </a:cubicBezTo>
                <a:cubicBezTo>
                  <a:pt x="5551966" y="1753772"/>
                  <a:pt x="5558860" y="1766598"/>
                  <a:pt x="5570723" y="1772529"/>
                </a:cubicBezTo>
                <a:cubicBezTo>
                  <a:pt x="5642924" y="1808629"/>
                  <a:pt x="5700805" y="1805210"/>
                  <a:pt x="5781738" y="1814732"/>
                </a:cubicBezTo>
                <a:cubicBezTo>
                  <a:pt x="6110215" y="1853377"/>
                  <a:pt x="5661497" y="1802936"/>
                  <a:pt x="6020889" y="1842867"/>
                </a:cubicBezTo>
                <a:cubicBezTo>
                  <a:pt x="6034957" y="1847556"/>
                  <a:pt x="6052607" y="1846450"/>
                  <a:pt x="6063092" y="1856935"/>
                </a:cubicBezTo>
                <a:cubicBezTo>
                  <a:pt x="6073577" y="1867420"/>
                  <a:pt x="6077160" y="1884309"/>
                  <a:pt x="6077160" y="1899138"/>
                </a:cubicBezTo>
                <a:cubicBezTo>
                  <a:pt x="6077160" y="1945322"/>
                  <a:pt x="6075705" y="1987231"/>
                  <a:pt x="6034957" y="2011680"/>
                </a:cubicBezTo>
                <a:cubicBezTo>
                  <a:pt x="6022242" y="2019309"/>
                  <a:pt x="6006822" y="2021058"/>
                  <a:pt x="5992754" y="2025747"/>
                </a:cubicBezTo>
                <a:cubicBezTo>
                  <a:pt x="5978686" y="2035126"/>
                  <a:pt x="5965673" y="2046322"/>
                  <a:pt x="5950550" y="2053883"/>
                </a:cubicBezTo>
                <a:cubicBezTo>
                  <a:pt x="5930366" y="2063975"/>
                  <a:pt x="5870110" y="2077510"/>
                  <a:pt x="5852077" y="2082018"/>
                </a:cubicBezTo>
                <a:lnTo>
                  <a:pt x="5612926" y="2067951"/>
                </a:lnTo>
                <a:cubicBezTo>
                  <a:pt x="5061530" y="2043445"/>
                  <a:pt x="5393397" y="2068414"/>
                  <a:pt x="5050218" y="2039815"/>
                </a:cubicBezTo>
                <a:cubicBezTo>
                  <a:pt x="5031461" y="2035126"/>
                  <a:pt x="5013281" y="2025747"/>
                  <a:pt x="4993947" y="2025747"/>
                </a:cubicBezTo>
                <a:cubicBezTo>
                  <a:pt x="4899716" y="2025747"/>
                  <a:pt x="4891168" y="2031871"/>
                  <a:pt x="4825135" y="2053883"/>
                </a:cubicBezTo>
                <a:cubicBezTo>
                  <a:pt x="4829824" y="2091397"/>
                  <a:pt x="4832988" y="2129133"/>
                  <a:pt x="4839203" y="2166424"/>
                </a:cubicBezTo>
                <a:cubicBezTo>
                  <a:pt x="4845092" y="2201759"/>
                  <a:pt x="4856186" y="2231443"/>
                  <a:pt x="4867338" y="2264898"/>
                </a:cubicBezTo>
                <a:cubicBezTo>
                  <a:pt x="4872068" y="2316929"/>
                  <a:pt x="4884296" y="2470703"/>
                  <a:pt x="4895474" y="2532184"/>
                </a:cubicBezTo>
                <a:cubicBezTo>
                  <a:pt x="4898127" y="2546773"/>
                  <a:pt x="4905639" y="2560081"/>
                  <a:pt x="4909541" y="2574387"/>
                </a:cubicBezTo>
                <a:cubicBezTo>
                  <a:pt x="4919715" y="2611693"/>
                  <a:pt x="4937677" y="2686929"/>
                  <a:pt x="4937677" y="2686929"/>
                </a:cubicBezTo>
                <a:cubicBezTo>
                  <a:pt x="4942366" y="2761957"/>
                  <a:pt x="4944617" y="2837177"/>
                  <a:pt x="4951744" y="2912012"/>
                </a:cubicBezTo>
                <a:cubicBezTo>
                  <a:pt x="4954011" y="2935815"/>
                  <a:pt x="4962846" y="2958625"/>
                  <a:pt x="4965812" y="2982351"/>
                </a:cubicBezTo>
                <a:cubicBezTo>
                  <a:pt x="4972236" y="3033745"/>
                  <a:pt x="4973035" y="3085755"/>
                  <a:pt x="4979880" y="3137095"/>
                </a:cubicBezTo>
                <a:cubicBezTo>
                  <a:pt x="4984606" y="3172538"/>
                  <a:pt x="5013195" y="3251107"/>
                  <a:pt x="5022083" y="3277772"/>
                </a:cubicBezTo>
                <a:lnTo>
                  <a:pt x="5036150" y="3319975"/>
                </a:lnTo>
                <a:cubicBezTo>
                  <a:pt x="5040839" y="3334043"/>
                  <a:pt x="5046621" y="3347792"/>
                  <a:pt x="5050218" y="3362178"/>
                </a:cubicBezTo>
                <a:cubicBezTo>
                  <a:pt x="5054907" y="3380935"/>
                  <a:pt x="5056670" y="3400678"/>
                  <a:pt x="5064286" y="3418449"/>
                </a:cubicBezTo>
                <a:cubicBezTo>
                  <a:pt x="5077597" y="3449507"/>
                  <a:pt x="5097866" y="3466097"/>
                  <a:pt x="5120557" y="3488787"/>
                </a:cubicBezTo>
                <a:cubicBezTo>
                  <a:pt x="5160406" y="3608342"/>
                  <a:pt x="5104830" y="3462576"/>
                  <a:pt x="5162760" y="3559126"/>
                </a:cubicBezTo>
                <a:cubicBezTo>
                  <a:pt x="5170389" y="3571841"/>
                  <a:pt x="5167564" y="3589750"/>
                  <a:pt x="5176827" y="3601329"/>
                </a:cubicBezTo>
                <a:cubicBezTo>
                  <a:pt x="5187389" y="3614531"/>
                  <a:pt x="5205828" y="3618902"/>
                  <a:pt x="5219030" y="3629464"/>
                </a:cubicBezTo>
                <a:cubicBezTo>
                  <a:pt x="5229387" y="3637750"/>
                  <a:pt x="5236809" y="3649314"/>
                  <a:pt x="5247166" y="3657600"/>
                </a:cubicBezTo>
                <a:cubicBezTo>
                  <a:pt x="5260368" y="3668162"/>
                  <a:pt x="5276167" y="3675173"/>
                  <a:pt x="5289369" y="3685735"/>
                </a:cubicBezTo>
                <a:cubicBezTo>
                  <a:pt x="5299726" y="3694021"/>
                  <a:pt x="5305641" y="3707939"/>
                  <a:pt x="5317504" y="3713871"/>
                </a:cubicBezTo>
                <a:cubicBezTo>
                  <a:pt x="5344030" y="3727134"/>
                  <a:pt x="5373775" y="3732628"/>
                  <a:pt x="5401910" y="3742006"/>
                </a:cubicBezTo>
                <a:cubicBezTo>
                  <a:pt x="5471175" y="3765094"/>
                  <a:pt x="5429485" y="3753636"/>
                  <a:pt x="5528520" y="3770141"/>
                </a:cubicBezTo>
                <a:cubicBezTo>
                  <a:pt x="5542588" y="3774830"/>
                  <a:pt x="5556465" y="3780135"/>
                  <a:pt x="5570723" y="3784209"/>
                </a:cubicBezTo>
                <a:cubicBezTo>
                  <a:pt x="5589313" y="3789521"/>
                  <a:pt x="5608475" y="3792721"/>
                  <a:pt x="5626994" y="3798277"/>
                </a:cubicBezTo>
                <a:cubicBezTo>
                  <a:pt x="5655400" y="3806799"/>
                  <a:pt x="5711400" y="3826412"/>
                  <a:pt x="5711400" y="3826412"/>
                </a:cubicBezTo>
                <a:cubicBezTo>
                  <a:pt x="5716089" y="3840480"/>
                  <a:pt x="5725467" y="3853786"/>
                  <a:pt x="5725467" y="3868615"/>
                </a:cubicBezTo>
                <a:cubicBezTo>
                  <a:pt x="5725467" y="3911369"/>
                  <a:pt x="5705552" y="3911094"/>
                  <a:pt x="5683264" y="3938954"/>
                </a:cubicBezTo>
                <a:cubicBezTo>
                  <a:pt x="5630240" y="4005234"/>
                  <a:pt x="5686694" y="3965375"/>
                  <a:pt x="5598858" y="4009292"/>
                </a:cubicBezTo>
                <a:cubicBezTo>
                  <a:pt x="5586079" y="4028461"/>
                  <a:pt x="5564860" y="4066267"/>
                  <a:pt x="5542587" y="4079631"/>
                </a:cubicBezTo>
                <a:cubicBezTo>
                  <a:pt x="5529872" y="4087260"/>
                  <a:pt x="5514452" y="4089009"/>
                  <a:pt x="5500384" y="4093698"/>
                </a:cubicBezTo>
                <a:cubicBezTo>
                  <a:pt x="5407910" y="4186175"/>
                  <a:pt x="5581806" y="4020662"/>
                  <a:pt x="5387843" y="4149969"/>
                </a:cubicBezTo>
                <a:cubicBezTo>
                  <a:pt x="5332418" y="4186919"/>
                  <a:pt x="5341587" y="4186152"/>
                  <a:pt x="5261234" y="4206240"/>
                </a:cubicBezTo>
                <a:lnTo>
                  <a:pt x="5148692" y="4234375"/>
                </a:lnTo>
                <a:lnTo>
                  <a:pt x="4389037" y="4220307"/>
                </a:lnTo>
                <a:cubicBezTo>
                  <a:pt x="4360529" y="4219357"/>
                  <a:pt x="4332919" y="4209890"/>
                  <a:pt x="4304630" y="4206240"/>
                </a:cubicBezTo>
                <a:cubicBezTo>
                  <a:pt x="4187529" y="4191130"/>
                  <a:pt x="4068717" y="4187193"/>
                  <a:pt x="3952938" y="4164037"/>
                </a:cubicBezTo>
                <a:cubicBezTo>
                  <a:pt x="3897147" y="4152879"/>
                  <a:pt x="3820949" y="4138798"/>
                  <a:pt x="3770058" y="4121834"/>
                </a:cubicBezTo>
                <a:cubicBezTo>
                  <a:pt x="3755990" y="4117145"/>
                  <a:pt x="3742241" y="4111363"/>
                  <a:pt x="3727855" y="4107766"/>
                </a:cubicBezTo>
                <a:cubicBezTo>
                  <a:pt x="3688521" y="4097932"/>
                  <a:pt x="3610749" y="4085904"/>
                  <a:pt x="3573110" y="4079631"/>
                </a:cubicBezTo>
                <a:lnTo>
                  <a:pt x="3446501" y="4037427"/>
                </a:lnTo>
                <a:lnTo>
                  <a:pt x="3404298" y="4023360"/>
                </a:lnTo>
                <a:lnTo>
                  <a:pt x="3362095" y="4009292"/>
                </a:lnTo>
                <a:cubicBezTo>
                  <a:pt x="3348027" y="3995224"/>
                  <a:pt x="3325358" y="3986218"/>
                  <a:pt x="3319892" y="3967089"/>
                </a:cubicBezTo>
                <a:cubicBezTo>
                  <a:pt x="3305663" y="3917287"/>
                  <a:pt x="3312669" y="3863684"/>
                  <a:pt x="3305824" y="3812344"/>
                </a:cubicBezTo>
                <a:cubicBezTo>
                  <a:pt x="3301898" y="3782899"/>
                  <a:pt x="3287335" y="3742807"/>
                  <a:pt x="3277689" y="3713871"/>
                </a:cubicBezTo>
                <a:cubicBezTo>
                  <a:pt x="3282711" y="3693783"/>
                  <a:pt x="3310552" y="3576307"/>
                  <a:pt x="3319892" y="3573194"/>
                </a:cubicBezTo>
                <a:cubicBezTo>
                  <a:pt x="3425971" y="3537834"/>
                  <a:pt x="3295216" y="3585532"/>
                  <a:pt x="3404298" y="3530991"/>
                </a:cubicBezTo>
                <a:cubicBezTo>
                  <a:pt x="3443584" y="3511348"/>
                  <a:pt x="3508682" y="3508040"/>
                  <a:pt x="3544975" y="3502855"/>
                </a:cubicBezTo>
                <a:cubicBezTo>
                  <a:pt x="3559043" y="3498166"/>
                  <a:pt x="3572920" y="3492861"/>
                  <a:pt x="3587178" y="3488787"/>
                </a:cubicBezTo>
                <a:cubicBezTo>
                  <a:pt x="3605768" y="3483476"/>
                  <a:pt x="3636660" y="3492823"/>
                  <a:pt x="3643449" y="3474720"/>
                </a:cubicBezTo>
                <a:cubicBezTo>
                  <a:pt x="3655092" y="3443673"/>
                  <a:pt x="3638909" y="3408006"/>
                  <a:pt x="3629381" y="3376246"/>
                </a:cubicBezTo>
                <a:cubicBezTo>
                  <a:pt x="3618989" y="3341606"/>
                  <a:pt x="3593510" y="3331408"/>
                  <a:pt x="3573110" y="3305907"/>
                </a:cubicBezTo>
                <a:cubicBezTo>
                  <a:pt x="3562548" y="3292705"/>
                  <a:pt x="3553363" y="3278384"/>
                  <a:pt x="3544975" y="3263704"/>
                </a:cubicBezTo>
                <a:cubicBezTo>
                  <a:pt x="3534571" y="3245496"/>
                  <a:pt x="3524203" y="3227069"/>
                  <a:pt x="3516840" y="3207434"/>
                </a:cubicBezTo>
                <a:cubicBezTo>
                  <a:pt x="3510051" y="3189331"/>
                  <a:pt x="3511418" y="3168456"/>
                  <a:pt x="3502772" y="3151163"/>
                </a:cubicBezTo>
                <a:cubicBezTo>
                  <a:pt x="3496841" y="3139300"/>
                  <a:pt x="3484015" y="3132406"/>
                  <a:pt x="3474637" y="3123027"/>
                </a:cubicBezTo>
                <a:cubicBezTo>
                  <a:pt x="3465258" y="3094892"/>
                  <a:pt x="3462952" y="3063297"/>
                  <a:pt x="3446501" y="3038621"/>
                </a:cubicBezTo>
                <a:cubicBezTo>
                  <a:pt x="3437123" y="3024553"/>
                  <a:pt x="3425233" y="3011868"/>
                  <a:pt x="3418366" y="2996418"/>
                </a:cubicBezTo>
                <a:cubicBezTo>
                  <a:pt x="3406321" y="2969317"/>
                  <a:pt x="3406681" y="2936688"/>
                  <a:pt x="3390230" y="2912012"/>
                </a:cubicBezTo>
                <a:cubicBezTo>
                  <a:pt x="3380852" y="2897944"/>
                  <a:pt x="3368962" y="2885259"/>
                  <a:pt x="3362095" y="2869809"/>
                </a:cubicBezTo>
                <a:cubicBezTo>
                  <a:pt x="3350050" y="2842708"/>
                  <a:pt x="3333960" y="2785403"/>
                  <a:pt x="3333960" y="2785403"/>
                </a:cubicBezTo>
                <a:cubicBezTo>
                  <a:pt x="3321121" y="2579991"/>
                  <a:pt x="3302655" y="2405871"/>
                  <a:pt x="3333960" y="2194560"/>
                </a:cubicBezTo>
                <a:cubicBezTo>
                  <a:pt x="3336133" y="2179891"/>
                  <a:pt x="3362900" y="2187124"/>
                  <a:pt x="3376163" y="2180492"/>
                </a:cubicBezTo>
                <a:cubicBezTo>
                  <a:pt x="3391285" y="2172931"/>
                  <a:pt x="3402826" y="2159017"/>
                  <a:pt x="3418366" y="2152357"/>
                </a:cubicBezTo>
                <a:cubicBezTo>
                  <a:pt x="3440473" y="2142882"/>
                  <a:pt x="3526614" y="2129229"/>
                  <a:pt x="3544975" y="2124221"/>
                </a:cubicBezTo>
                <a:cubicBezTo>
                  <a:pt x="3573587" y="2116418"/>
                  <a:pt x="3629381" y="2096086"/>
                  <a:pt x="3629381" y="2096086"/>
                </a:cubicBezTo>
                <a:cubicBezTo>
                  <a:pt x="3638760" y="2086708"/>
                  <a:pt x="3646144" y="2074775"/>
                  <a:pt x="3657517" y="2067951"/>
                </a:cubicBezTo>
                <a:cubicBezTo>
                  <a:pt x="3670233" y="2060322"/>
                  <a:pt x="3690616" y="2065588"/>
                  <a:pt x="3699720" y="2053883"/>
                </a:cubicBezTo>
                <a:cubicBezTo>
                  <a:pt x="3725470" y="2020776"/>
                  <a:pt x="3737233" y="1978855"/>
                  <a:pt x="3755990" y="1941341"/>
                </a:cubicBezTo>
                <a:cubicBezTo>
                  <a:pt x="3794608" y="1864106"/>
                  <a:pt x="3771548" y="1901841"/>
                  <a:pt x="3826329" y="1828800"/>
                </a:cubicBezTo>
                <a:cubicBezTo>
                  <a:pt x="3831018" y="1814732"/>
                  <a:pt x="3835190" y="1800482"/>
                  <a:pt x="3840397" y="1786597"/>
                </a:cubicBezTo>
                <a:cubicBezTo>
                  <a:pt x="3858227" y="1739049"/>
                  <a:pt x="3869831" y="1718746"/>
                  <a:pt x="3882600" y="1674055"/>
                </a:cubicBezTo>
                <a:cubicBezTo>
                  <a:pt x="3917928" y="1550406"/>
                  <a:pt x="3877005" y="1676769"/>
                  <a:pt x="3910735" y="1575581"/>
                </a:cubicBezTo>
                <a:cubicBezTo>
                  <a:pt x="3906046" y="1355187"/>
                  <a:pt x="3910138" y="1134432"/>
                  <a:pt x="3896667" y="914400"/>
                </a:cubicBezTo>
                <a:cubicBezTo>
                  <a:pt x="3895856" y="901162"/>
                  <a:pt x="3874463" y="898127"/>
                  <a:pt x="3868532" y="886264"/>
                </a:cubicBezTo>
                <a:cubicBezTo>
                  <a:pt x="3803876" y="756950"/>
                  <a:pt x="3875825" y="837285"/>
                  <a:pt x="3812261" y="773723"/>
                </a:cubicBezTo>
                <a:cubicBezTo>
                  <a:pt x="3785365" y="693032"/>
                  <a:pt x="3816403" y="765177"/>
                  <a:pt x="3770058" y="703384"/>
                </a:cubicBezTo>
                <a:cubicBezTo>
                  <a:pt x="3749769" y="676332"/>
                  <a:pt x="3737697" y="642888"/>
                  <a:pt x="3713787" y="618978"/>
                </a:cubicBezTo>
                <a:cubicBezTo>
                  <a:pt x="3699719" y="604910"/>
                  <a:pt x="3684320" y="592059"/>
                  <a:pt x="3671584" y="576775"/>
                </a:cubicBezTo>
                <a:cubicBezTo>
                  <a:pt x="3660760" y="563787"/>
                  <a:pt x="3655404" y="546527"/>
                  <a:pt x="3643449" y="534572"/>
                </a:cubicBezTo>
                <a:cubicBezTo>
                  <a:pt x="3631494" y="522617"/>
                  <a:pt x="3614448" y="516999"/>
                  <a:pt x="3601246" y="506437"/>
                </a:cubicBezTo>
                <a:cubicBezTo>
                  <a:pt x="3590889" y="498151"/>
                  <a:pt x="3583721" y="486259"/>
                  <a:pt x="3573110" y="478301"/>
                </a:cubicBezTo>
                <a:cubicBezTo>
                  <a:pt x="3546058" y="458012"/>
                  <a:pt x="3516839" y="440788"/>
                  <a:pt x="3488704" y="422031"/>
                </a:cubicBezTo>
                <a:cubicBezTo>
                  <a:pt x="3474636" y="412652"/>
                  <a:pt x="3458456" y="405850"/>
                  <a:pt x="3446501" y="393895"/>
                </a:cubicBezTo>
                <a:cubicBezTo>
                  <a:pt x="3389469" y="336863"/>
                  <a:pt x="3422092" y="360589"/>
                  <a:pt x="3348027" y="323557"/>
                </a:cubicBezTo>
                <a:cubicBezTo>
                  <a:pt x="3298921" y="274450"/>
                  <a:pt x="3332475" y="299616"/>
                  <a:pt x="3235486" y="267286"/>
                </a:cubicBezTo>
                <a:lnTo>
                  <a:pt x="3151080" y="239151"/>
                </a:lnTo>
                <a:cubicBezTo>
                  <a:pt x="3033466" y="222349"/>
                  <a:pt x="3084774" y="233125"/>
                  <a:pt x="2996335" y="211015"/>
                </a:cubicBezTo>
                <a:cubicBezTo>
                  <a:pt x="2905085" y="220140"/>
                  <a:pt x="2753141" y="226094"/>
                  <a:pt x="2644643" y="253218"/>
                </a:cubicBezTo>
                <a:cubicBezTo>
                  <a:pt x="2630257" y="256814"/>
                  <a:pt x="2616698" y="263212"/>
                  <a:pt x="2602440" y="267286"/>
                </a:cubicBezTo>
                <a:cubicBezTo>
                  <a:pt x="2453611" y="309810"/>
                  <a:pt x="2662355" y="242625"/>
                  <a:pt x="2461763" y="309489"/>
                </a:cubicBezTo>
                <a:cubicBezTo>
                  <a:pt x="2447695" y="314178"/>
                  <a:pt x="2431898" y="315332"/>
                  <a:pt x="2419560" y="323557"/>
                </a:cubicBezTo>
                <a:cubicBezTo>
                  <a:pt x="2405492" y="332935"/>
                  <a:pt x="2393397" y="346346"/>
                  <a:pt x="2377357" y="351692"/>
                </a:cubicBezTo>
                <a:cubicBezTo>
                  <a:pt x="2352178" y="360085"/>
                  <a:pt x="2193327" y="377982"/>
                  <a:pt x="2180409" y="379827"/>
                </a:cubicBezTo>
                <a:cubicBezTo>
                  <a:pt x="2152172" y="383861"/>
                  <a:pt x="2123847" y="387707"/>
                  <a:pt x="2096003" y="393895"/>
                </a:cubicBezTo>
                <a:cubicBezTo>
                  <a:pt x="2081527" y="397112"/>
                  <a:pt x="2068276" y="404746"/>
                  <a:pt x="2053800" y="407963"/>
                </a:cubicBezTo>
                <a:cubicBezTo>
                  <a:pt x="2025956" y="414151"/>
                  <a:pt x="1997066" y="415113"/>
                  <a:pt x="1969394" y="422031"/>
                </a:cubicBezTo>
                <a:cubicBezTo>
                  <a:pt x="1969369" y="422037"/>
                  <a:pt x="1863898" y="457196"/>
                  <a:pt x="1842784" y="464234"/>
                </a:cubicBezTo>
                <a:lnTo>
                  <a:pt x="1758378" y="492369"/>
                </a:lnTo>
                <a:cubicBezTo>
                  <a:pt x="1744310" y="497058"/>
                  <a:pt x="1729438" y="499806"/>
                  <a:pt x="1716175" y="506437"/>
                </a:cubicBezTo>
                <a:cubicBezTo>
                  <a:pt x="1697418" y="515815"/>
                  <a:pt x="1679067" y="526055"/>
                  <a:pt x="1659904" y="534572"/>
                </a:cubicBezTo>
                <a:cubicBezTo>
                  <a:pt x="1592069" y="564721"/>
                  <a:pt x="1593903" y="556210"/>
                  <a:pt x="1533295" y="590843"/>
                </a:cubicBezTo>
                <a:cubicBezTo>
                  <a:pt x="1518615" y="599231"/>
                  <a:pt x="1504294" y="608416"/>
                  <a:pt x="1491092" y="618978"/>
                </a:cubicBezTo>
                <a:cubicBezTo>
                  <a:pt x="1480735" y="627264"/>
                  <a:pt x="1474330" y="640290"/>
                  <a:pt x="1462957" y="647114"/>
                </a:cubicBezTo>
                <a:cubicBezTo>
                  <a:pt x="1450242" y="654743"/>
                  <a:pt x="1434822" y="656492"/>
                  <a:pt x="1420754" y="661181"/>
                </a:cubicBezTo>
                <a:cubicBezTo>
                  <a:pt x="1352815" y="729120"/>
                  <a:pt x="1435474" y="642783"/>
                  <a:pt x="1364483" y="731520"/>
                </a:cubicBezTo>
                <a:cubicBezTo>
                  <a:pt x="1356197" y="741877"/>
                  <a:pt x="1345726" y="750277"/>
                  <a:pt x="1336347" y="759655"/>
                </a:cubicBezTo>
                <a:cubicBezTo>
                  <a:pt x="1326969" y="787790"/>
                  <a:pt x="1305261" y="814551"/>
                  <a:pt x="1308212" y="844061"/>
                </a:cubicBezTo>
                <a:cubicBezTo>
                  <a:pt x="1323680" y="998736"/>
                  <a:pt x="1322280" y="937612"/>
                  <a:pt x="1322280" y="1026941"/>
                </a:cubicBezTo>
                <a:lnTo>
                  <a:pt x="1322280" y="1026941"/>
                </a:ln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9" name="Seta para a esquerda 8"/>
          <p:cNvSpPr/>
          <p:nvPr/>
        </p:nvSpPr>
        <p:spPr>
          <a:xfrm>
            <a:off x="8316913" y="3644900"/>
            <a:ext cx="215900" cy="2159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10" name="Picture 12" descr="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3644900"/>
            <a:ext cx="3168650" cy="32099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5136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build="p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692150"/>
            <a:ext cx="4176712" cy="1368425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pt-BR" sz="2400" b="1" dirty="0" smtClean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t-BR" sz="2400" b="1" dirty="0" smtClean="0"/>
              <a:t>      -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Pele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    - Tela subcutânea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         </a:t>
            </a:r>
            <a:r>
              <a:rPr lang="pt-BR" sz="2400" b="1" dirty="0" smtClean="0"/>
              <a:t>        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pt-BR" sz="2400" b="1" dirty="0" smtClean="0"/>
          </a:p>
        </p:txBody>
      </p:sp>
      <p:pic>
        <p:nvPicPr>
          <p:cNvPr id="9219" name="Picture 3" descr="sobotta pagina 143 - 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2997200"/>
            <a:ext cx="3373438" cy="3644900"/>
          </a:xfrm>
        </p:spPr>
      </p:pic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1835150" y="333375"/>
            <a:ext cx="5329238" cy="4572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pt-BR" altLang="pt-BR" sz="2400" b="1">
                <a:solidFill>
                  <a:schemeClr val="tx2"/>
                </a:solidFill>
                <a:latin typeface="Arial" charset="0"/>
              </a:rPr>
              <a:t>ESTRATIGRAFIA DO PESCOÇO</a:t>
            </a:r>
          </a:p>
        </p:txBody>
      </p:sp>
      <p:pic>
        <p:nvPicPr>
          <p:cNvPr id="7" name="Picture 4" descr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025525"/>
            <a:ext cx="4357687" cy="56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ângulo 7"/>
          <p:cNvSpPr/>
          <p:nvPr/>
        </p:nvSpPr>
        <p:spPr>
          <a:xfrm>
            <a:off x="214313" y="2000250"/>
            <a:ext cx="4572000" cy="75723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pt-BR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- M. </a:t>
            </a:r>
            <a:r>
              <a:rPr lang="pt-BR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Platisma</a:t>
            </a:r>
            <a:endParaRPr lang="pt-BR" b="1" dirty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pt-BR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pt-BR" b="1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Tensiona</a:t>
            </a:r>
            <a:r>
              <a:rPr lang="pt-BR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a pele; depressão da mandíbula e o ângulo da boca.</a:t>
            </a: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2979738"/>
            <a:ext cx="3856038" cy="366395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Elipse 9"/>
          <p:cNvSpPr/>
          <p:nvPr/>
        </p:nvSpPr>
        <p:spPr>
          <a:xfrm>
            <a:off x="2268538" y="5661025"/>
            <a:ext cx="719137" cy="79216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1" name="Seta para a direita 10"/>
          <p:cNvSpPr/>
          <p:nvPr/>
        </p:nvSpPr>
        <p:spPr>
          <a:xfrm>
            <a:off x="3132138" y="1341438"/>
            <a:ext cx="360362" cy="2159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2" name="CaixaDeTexto 11"/>
          <p:cNvSpPr txBox="1">
            <a:spLocks noChangeArrowheads="1"/>
          </p:cNvSpPr>
          <p:nvPr/>
        </p:nvSpPr>
        <p:spPr bwMode="auto">
          <a:xfrm>
            <a:off x="3563938" y="1196975"/>
            <a:ext cx="1512887" cy="646113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charset="0"/>
              </a:rPr>
              <a:t>Fáscia superficial</a:t>
            </a:r>
          </a:p>
        </p:txBody>
      </p:sp>
    </p:spTree>
    <p:extLst>
      <p:ext uri="{BB962C8B-B14F-4D97-AF65-F5344CB8AC3E}">
        <p14:creationId xmlns:p14="http://schemas.microsoft.com/office/powerpoint/2010/main" val="2183162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692150"/>
            <a:ext cx="4176712" cy="1368425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pt-BR" sz="2400" b="1" dirty="0" smtClean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t-BR" sz="2400" b="1" dirty="0" smtClean="0"/>
              <a:t>     -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Pele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    - Tela subcutânea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         </a:t>
            </a:r>
            <a:r>
              <a:rPr lang="pt-BR" sz="2000" b="1" dirty="0" smtClean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- músculo </a:t>
            </a:r>
            <a:r>
              <a:rPr lang="pt-BR" sz="2000" b="1" dirty="0" err="1" smtClean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platisma</a:t>
            </a:r>
            <a:endParaRPr lang="pt-BR" sz="2000" b="1" dirty="0" smtClean="0">
              <a:solidFill>
                <a:schemeClr val="hlink"/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t-BR" sz="2400" b="1" dirty="0" smtClean="0"/>
              <a:t>        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pt-BR" sz="2400" b="1" dirty="0" smtClean="0"/>
          </a:p>
        </p:txBody>
      </p:sp>
      <p:pic>
        <p:nvPicPr>
          <p:cNvPr id="9219" name="Picture 3" descr="sobotta pagina 143 - 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2214563"/>
            <a:ext cx="4097338" cy="4427537"/>
          </a:xfrm>
        </p:spPr>
      </p:pic>
      <p:pic>
        <p:nvPicPr>
          <p:cNvPr id="9220" name="Picture 4" descr="sobotta pagina 144 - 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205038"/>
            <a:ext cx="4500562" cy="441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1835150" y="333375"/>
            <a:ext cx="5329238" cy="4572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pt-BR" altLang="pt-BR" sz="2400" b="1">
                <a:solidFill>
                  <a:schemeClr val="tx2"/>
                </a:solidFill>
                <a:latin typeface="Arial" charset="0"/>
              </a:rPr>
              <a:t>ESTRATIGRAFIA</a:t>
            </a:r>
            <a:r>
              <a:rPr lang="pt-BR" altLang="pt-BR" sz="2400" b="1">
                <a:solidFill>
                  <a:srgbClr val="FF0000"/>
                </a:solidFill>
                <a:latin typeface="Arial" charset="0"/>
              </a:rPr>
              <a:t> </a:t>
            </a:r>
            <a:r>
              <a:rPr lang="pt-BR" altLang="pt-BR" sz="2400" b="1">
                <a:solidFill>
                  <a:schemeClr val="tx2"/>
                </a:solidFill>
                <a:latin typeface="Arial" charset="0"/>
              </a:rPr>
              <a:t>DO PESCOÇO</a:t>
            </a: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5146675" y="838200"/>
            <a:ext cx="3529013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pt-BR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pt-BR" sz="2400" b="1" dirty="0"/>
              <a:t>    </a:t>
            </a:r>
            <a:r>
              <a:rPr lang="pt-BR" b="1" dirty="0"/>
              <a:t>      </a:t>
            </a:r>
            <a:r>
              <a:rPr lang="pt-BR" b="1" dirty="0">
                <a:solidFill>
                  <a:schemeClr val="hlink"/>
                </a:solidFill>
              </a:rPr>
              <a:t>- </a:t>
            </a:r>
            <a:r>
              <a:rPr lang="pt-BR" b="1" dirty="0" err="1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nn</a:t>
            </a:r>
            <a:r>
              <a:rPr lang="pt-BR" b="1" dirty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. cutâneos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pt-BR" b="1" dirty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           - vv. superficiais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pt-BR" b="1" dirty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           - </a:t>
            </a:r>
            <a:r>
              <a:rPr lang="pt-BR" b="1" dirty="0" err="1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linfonodos</a:t>
            </a:r>
            <a:r>
              <a:rPr lang="pt-BR" b="1" dirty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 superficiais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pt-BR" b="1" dirty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           - tecido adiposo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pt-BR" b="1" dirty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         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pt-BR" b="1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Forma livre 6"/>
          <p:cNvSpPr/>
          <p:nvPr/>
        </p:nvSpPr>
        <p:spPr>
          <a:xfrm>
            <a:off x="-36513" y="1628775"/>
            <a:ext cx="5289551" cy="4260850"/>
          </a:xfrm>
          <a:custGeom>
            <a:avLst/>
            <a:gdLst>
              <a:gd name="connsiteX0" fmla="*/ 3249637 w 5289452"/>
              <a:gd name="connsiteY0" fmla="*/ 464233 h 4260177"/>
              <a:gd name="connsiteX1" fmla="*/ 3249637 w 5289452"/>
              <a:gd name="connsiteY1" fmla="*/ 464233 h 4260177"/>
              <a:gd name="connsiteX2" fmla="*/ 3319975 w 5289452"/>
              <a:gd name="connsiteY2" fmla="*/ 562707 h 4260177"/>
              <a:gd name="connsiteX3" fmla="*/ 3348111 w 5289452"/>
              <a:gd name="connsiteY3" fmla="*/ 590843 h 4260177"/>
              <a:gd name="connsiteX4" fmla="*/ 3390314 w 5289452"/>
              <a:gd name="connsiteY4" fmla="*/ 604910 h 4260177"/>
              <a:gd name="connsiteX5" fmla="*/ 3418449 w 5289452"/>
              <a:gd name="connsiteY5" fmla="*/ 647113 h 4260177"/>
              <a:gd name="connsiteX6" fmla="*/ 3446584 w 5289452"/>
              <a:gd name="connsiteY6" fmla="*/ 675249 h 4260177"/>
              <a:gd name="connsiteX7" fmla="*/ 3488788 w 5289452"/>
              <a:gd name="connsiteY7" fmla="*/ 773723 h 4260177"/>
              <a:gd name="connsiteX8" fmla="*/ 3573194 w 5289452"/>
              <a:gd name="connsiteY8" fmla="*/ 900332 h 4260177"/>
              <a:gd name="connsiteX9" fmla="*/ 3601329 w 5289452"/>
              <a:gd name="connsiteY9" fmla="*/ 942535 h 4260177"/>
              <a:gd name="connsiteX10" fmla="*/ 3685735 w 5289452"/>
              <a:gd name="connsiteY10" fmla="*/ 1012873 h 4260177"/>
              <a:gd name="connsiteX11" fmla="*/ 3756074 w 5289452"/>
              <a:gd name="connsiteY11" fmla="*/ 1111347 h 4260177"/>
              <a:gd name="connsiteX12" fmla="*/ 3784209 w 5289452"/>
              <a:gd name="connsiteY12" fmla="*/ 1139483 h 4260177"/>
              <a:gd name="connsiteX13" fmla="*/ 3826412 w 5289452"/>
              <a:gd name="connsiteY13" fmla="*/ 1223889 h 4260177"/>
              <a:gd name="connsiteX14" fmla="*/ 3854548 w 5289452"/>
              <a:gd name="connsiteY14" fmla="*/ 1392701 h 4260177"/>
              <a:gd name="connsiteX15" fmla="*/ 3882683 w 5289452"/>
              <a:gd name="connsiteY15" fmla="*/ 1477107 h 4260177"/>
              <a:gd name="connsiteX16" fmla="*/ 3910818 w 5289452"/>
              <a:gd name="connsiteY16" fmla="*/ 1519310 h 4260177"/>
              <a:gd name="connsiteX17" fmla="*/ 3924886 w 5289452"/>
              <a:gd name="connsiteY17" fmla="*/ 1575581 h 4260177"/>
              <a:gd name="connsiteX18" fmla="*/ 3938954 w 5289452"/>
              <a:gd name="connsiteY18" fmla="*/ 1617784 h 4260177"/>
              <a:gd name="connsiteX19" fmla="*/ 3953021 w 5289452"/>
              <a:gd name="connsiteY19" fmla="*/ 1716258 h 4260177"/>
              <a:gd name="connsiteX20" fmla="*/ 3981157 w 5289452"/>
              <a:gd name="connsiteY20" fmla="*/ 1800664 h 4260177"/>
              <a:gd name="connsiteX21" fmla="*/ 3995224 w 5289452"/>
              <a:gd name="connsiteY21" fmla="*/ 1842867 h 4260177"/>
              <a:gd name="connsiteX22" fmla="*/ 4009292 w 5289452"/>
              <a:gd name="connsiteY22" fmla="*/ 1885070 h 4260177"/>
              <a:gd name="connsiteX23" fmla="*/ 4023360 w 5289452"/>
              <a:gd name="connsiteY23" fmla="*/ 1927273 h 4260177"/>
              <a:gd name="connsiteX24" fmla="*/ 4051495 w 5289452"/>
              <a:gd name="connsiteY24" fmla="*/ 2025747 h 4260177"/>
              <a:gd name="connsiteX25" fmla="*/ 4009292 w 5289452"/>
              <a:gd name="connsiteY25" fmla="*/ 2363372 h 4260177"/>
              <a:gd name="connsiteX26" fmla="*/ 3967089 w 5289452"/>
              <a:gd name="connsiteY26" fmla="*/ 2391507 h 4260177"/>
              <a:gd name="connsiteX27" fmla="*/ 3910818 w 5289452"/>
              <a:gd name="connsiteY27" fmla="*/ 2447778 h 4260177"/>
              <a:gd name="connsiteX28" fmla="*/ 3784209 w 5289452"/>
              <a:gd name="connsiteY28" fmla="*/ 2489981 h 4260177"/>
              <a:gd name="connsiteX29" fmla="*/ 3742006 w 5289452"/>
              <a:gd name="connsiteY29" fmla="*/ 2504049 h 4260177"/>
              <a:gd name="connsiteX30" fmla="*/ 3699803 w 5289452"/>
              <a:gd name="connsiteY30" fmla="*/ 2532184 h 4260177"/>
              <a:gd name="connsiteX31" fmla="*/ 3615397 w 5289452"/>
              <a:gd name="connsiteY31" fmla="*/ 2560320 h 4260177"/>
              <a:gd name="connsiteX32" fmla="*/ 3587261 w 5289452"/>
              <a:gd name="connsiteY32" fmla="*/ 2588455 h 4260177"/>
              <a:gd name="connsiteX33" fmla="*/ 3559126 w 5289452"/>
              <a:gd name="connsiteY33" fmla="*/ 2630658 h 4260177"/>
              <a:gd name="connsiteX34" fmla="*/ 3390314 w 5289452"/>
              <a:gd name="connsiteY34" fmla="*/ 2672861 h 4260177"/>
              <a:gd name="connsiteX35" fmla="*/ 3291840 w 5289452"/>
              <a:gd name="connsiteY35" fmla="*/ 2700997 h 4260177"/>
              <a:gd name="connsiteX36" fmla="*/ 3235569 w 5289452"/>
              <a:gd name="connsiteY36" fmla="*/ 2771335 h 4260177"/>
              <a:gd name="connsiteX37" fmla="*/ 3207434 w 5289452"/>
              <a:gd name="connsiteY37" fmla="*/ 2855741 h 4260177"/>
              <a:gd name="connsiteX38" fmla="*/ 3263704 w 5289452"/>
              <a:gd name="connsiteY38" fmla="*/ 2968283 h 4260177"/>
              <a:gd name="connsiteX39" fmla="*/ 3277772 w 5289452"/>
              <a:gd name="connsiteY39" fmla="*/ 3010486 h 4260177"/>
              <a:gd name="connsiteX40" fmla="*/ 3305908 w 5289452"/>
              <a:gd name="connsiteY40" fmla="*/ 3038621 h 4260177"/>
              <a:gd name="connsiteX41" fmla="*/ 3334043 w 5289452"/>
              <a:gd name="connsiteY41" fmla="*/ 3123027 h 4260177"/>
              <a:gd name="connsiteX42" fmla="*/ 3348111 w 5289452"/>
              <a:gd name="connsiteY42" fmla="*/ 3165230 h 4260177"/>
              <a:gd name="connsiteX43" fmla="*/ 3362178 w 5289452"/>
              <a:gd name="connsiteY43" fmla="*/ 3207433 h 4260177"/>
              <a:gd name="connsiteX44" fmla="*/ 3390314 w 5289452"/>
              <a:gd name="connsiteY44" fmla="*/ 3235569 h 4260177"/>
              <a:gd name="connsiteX45" fmla="*/ 3404381 w 5289452"/>
              <a:gd name="connsiteY45" fmla="*/ 3277772 h 4260177"/>
              <a:gd name="connsiteX46" fmla="*/ 3460652 w 5289452"/>
              <a:gd name="connsiteY46" fmla="*/ 3362178 h 4260177"/>
              <a:gd name="connsiteX47" fmla="*/ 3516923 w 5289452"/>
              <a:gd name="connsiteY47" fmla="*/ 3446584 h 4260177"/>
              <a:gd name="connsiteX48" fmla="*/ 3587261 w 5289452"/>
              <a:gd name="connsiteY48" fmla="*/ 3516923 h 4260177"/>
              <a:gd name="connsiteX49" fmla="*/ 3643532 w 5289452"/>
              <a:gd name="connsiteY49" fmla="*/ 3615397 h 4260177"/>
              <a:gd name="connsiteX50" fmla="*/ 3671668 w 5289452"/>
              <a:gd name="connsiteY50" fmla="*/ 3643532 h 4260177"/>
              <a:gd name="connsiteX51" fmla="*/ 3713871 w 5289452"/>
              <a:gd name="connsiteY51" fmla="*/ 3713870 h 4260177"/>
              <a:gd name="connsiteX52" fmla="*/ 3727938 w 5289452"/>
              <a:gd name="connsiteY52" fmla="*/ 3756073 h 4260177"/>
              <a:gd name="connsiteX53" fmla="*/ 3756074 w 5289452"/>
              <a:gd name="connsiteY53" fmla="*/ 3812344 h 4260177"/>
              <a:gd name="connsiteX54" fmla="*/ 3770141 w 5289452"/>
              <a:gd name="connsiteY54" fmla="*/ 3854547 h 4260177"/>
              <a:gd name="connsiteX55" fmla="*/ 3798277 w 5289452"/>
              <a:gd name="connsiteY55" fmla="*/ 3882683 h 4260177"/>
              <a:gd name="connsiteX56" fmla="*/ 3826412 w 5289452"/>
              <a:gd name="connsiteY56" fmla="*/ 3924886 h 4260177"/>
              <a:gd name="connsiteX57" fmla="*/ 3896751 w 5289452"/>
              <a:gd name="connsiteY57" fmla="*/ 4051495 h 4260177"/>
              <a:gd name="connsiteX58" fmla="*/ 3938954 w 5289452"/>
              <a:gd name="connsiteY58" fmla="*/ 4107766 h 4260177"/>
              <a:gd name="connsiteX59" fmla="*/ 3967089 w 5289452"/>
              <a:gd name="connsiteY59" fmla="*/ 4149969 h 4260177"/>
              <a:gd name="connsiteX60" fmla="*/ 4009292 w 5289452"/>
              <a:gd name="connsiteY60" fmla="*/ 4164037 h 4260177"/>
              <a:gd name="connsiteX61" fmla="*/ 4037428 w 5289452"/>
              <a:gd name="connsiteY61" fmla="*/ 4192172 h 4260177"/>
              <a:gd name="connsiteX62" fmla="*/ 4065563 w 5289452"/>
              <a:gd name="connsiteY62" fmla="*/ 4234375 h 4260177"/>
              <a:gd name="connsiteX63" fmla="*/ 4107766 w 5289452"/>
              <a:gd name="connsiteY63" fmla="*/ 4248443 h 4260177"/>
              <a:gd name="connsiteX64" fmla="*/ 4600135 w 5289452"/>
              <a:gd name="connsiteY64" fmla="*/ 4220307 h 4260177"/>
              <a:gd name="connsiteX65" fmla="*/ 4825218 w 5289452"/>
              <a:gd name="connsiteY65" fmla="*/ 4178104 h 4260177"/>
              <a:gd name="connsiteX66" fmla="*/ 4937760 w 5289452"/>
              <a:gd name="connsiteY66" fmla="*/ 4149969 h 4260177"/>
              <a:gd name="connsiteX67" fmla="*/ 5120640 w 5289452"/>
              <a:gd name="connsiteY67" fmla="*/ 4107766 h 4260177"/>
              <a:gd name="connsiteX68" fmla="*/ 5162843 w 5289452"/>
              <a:gd name="connsiteY68" fmla="*/ 4079630 h 4260177"/>
              <a:gd name="connsiteX69" fmla="*/ 5205046 w 5289452"/>
              <a:gd name="connsiteY69" fmla="*/ 3995224 h 4260177"/>
              <a:gd name="connsiteX70" fmla="*/ 5233181 w 5289452"/>
              <a:gd name="connsiteY70" fmla="*/ 3840480 h 4260177"/>
              <a:gd name="connsiteX71" fmla="*/ 5261317 w 5289452"/>
              <a:gd name="connsiteY71" fmla="*/ 3727938 h 4260177"/>
              <a:gd name="connsiteX72" fmla="*/ 5289452 w 5289452"/>
              <a:gd name="connsiteY72" fmla="*/ 3151163 h 4260177"/>
              <a:gd name="connsiteX73" fmla="*/ 5275384 w 5289452"/>
              <a:gd name="connsiteY73" fmla="*/ 2940147 h 4260177"/>
              <a:gd name="connsiteX74" fmla="*/ 5233181 w 5289452"/>
              <a:gd name="connsiteY74" fmla="*/ 2799470 h 4260177"/>
              <a:gd name="connsiteX75" fmla="*/ 5219114 w 5289452"/>
              <a:gd name="connsiteY75" fmla="*/ 2686929 h 4260177"/>
              <a:gd name="connsiteX76" fmla="*/ 5162843 w 5289452"/>
              <a:gd name="connsiteY76" fmla="*/ 2447778 h 4260177"/>
              <a:gd name="connsiteX77" fmla="*/ 5134708 w 5289452"/>
              <a:gd name="connsiteY77" fmla="*/ 2321169 h 4260177"/>
              <a:gd name="connsiteX78" fmla="*/ 5106572 w 5289452"/>
              <a:gd name="connsiteY78" fmla="*/ 2124221 h 4260177"/>
              <a:gd name="connsiteX79" fmla="*/ 5064369 w 5289452"/>
              <a:gd name="connsiteY79" fmla="*/ 1983544 h 4260177"/>
              <a:gd name="connsiteX80" fmla="*/ 5022166 w 5289452"/>
              <a:gd name="connsiteY80" fmla="*/ 1730326 h 4260177"/>
              <a:gd name="connsiteX81" fmla="*/ 5008098 w 5289452"/>
              <a:gd name="connsiteY81" fmla="*/ 1674055 h 4260177"/>
              <a:gd name="connsiteX82" fmla="*/ 4965895 w 5289452"/>
              <a:gd name="connsiteY82" fmla="*/ 1561513 h 4260177"/>
              <a:gd name="connsiteX83" fmla="*/ 4937760 w 5289452"/>
              <a:gd name="connsiteY83" fmla="*/ 1448972 h 4260177"/>
              <a:gd name="connsiteX84" fmla="*/ 4909624 w 5289452"/>
              <a:gd name="connsiteY84" fmla="*/ 1406769 h 4260177"/>
              <a:gd name="connsiteX85" fmla="*/ 4895557 w 5289452"/>
              <a:gd name="connsiteY85" fmla="*/ 1350498 h 4260177"/>
              <a:gd name="connsiteX86" fmla="*/ 4867421 w 5289452"/>
              <a:gd name="connsiteY86" fmla="*/ 1322363 h 4260177"/>
              <a:gd name="connsiteX87" fmla="*/ 4839286 w 5289452"/>
              <a:gd name="connsiteY87" fmla="*/ 1266092 h 4260177"/>
              <a:gd name="connsiteX88" fmla="*/ 4783015 w 5289452"/>
              <a:gd name="connsiteY88" fmla="*/ 1181686 h 4260177"/>
              <a:gd name="connsiteX89" fmla="*/ 4754880 w 5289452"/>
              <a:gd name="connsiteY89" fmla="*/ 1125415 h 4260177"/>
              <a:gd name="connsiteX90" fmla="*/ 4698609 w 5289452"/>
              <a:gd name="connsiteY90" fmla="*/ 1012873 h 4260177"/>
              <a:gd name="connsiteX91" fmla="*/ 4642338 w 5289452"/>
              <a:gd name="connsiteY91" fmla="*/ 900332 h 4260177"/>
              <a:gd name="connsiteX92" fmla="*/ 4600135 w 5289452"/>
              <a:gd name="connsiteY92" fmla="*/ 773723 h 4260177"/>
              <a:gd name="connsiteX93" fmla="*/ 4586068 w 5289452"/>
              <a:gd name="connsiteY93" fmla="*/ 731520 h 4260177"/>
              <a:gd name="connsiteX94" fmla="*/ 4557932 w 5289452"/>
              <a:gd name="connsiteY94" fmla="*/ 703384 h 4260177"/>
              <a:gd name="connsiteX95" fmla="*/ 4487594 w 5289452"/>
              <a:gd name="connsiteY95" fmla="*/ 604910 h 4260177"/>
              <a:gd name="connsiteX96" fmla="*/ 4417255 w 5289452"/>
              <a:gd name="connsiteY96" fmla="*/ 520504 h 4260177"/>
              <a:gd name="connsiteX97" fmla="*/ 4375052 w 5289452"/>
              <a:gd name="connsiteY97" fmla="*/ 492369 h 4260177"/>
              <a:gd name="connsiteX98" fmla="*/ 4346917 w 5289452"/>
              <a:gd name="connsiteY98" fmla="*/ 464233 h 4260177"/>
              <a:gd name="connsiteX99" fmla="*/ 4304714 w 5289452"/>
              <a:gd name="connsiteY99" fmla="*/ 436098 h 4260177"/>
              <a:gd name="connsiteX100" fmla="*/ 4234375 w 5289452"/>
              <a:gd name="connsiteY100" fmla="*/ 379827 h 4260177"/>
              <a:gd name="connsiteX101" fmla="*/ 4178104 w 5289452"/>
              <a:gd name="connsiteY101" fmla="*/ 351692 h 4260177"/>
              <a:gd name="connsiteX102" fmla="*/ 4093698 w 5289452"/>
              <a:gd name="connsiteY102" fmla="*/ 323557 h 4260177"/>
              <a:gd name="connsiteX103" fmla="*/ 4051495 w 5289452"/>
              <a:gd name="connsiteY103" fmla="*/ 295421 h 4260177"/>
              <a:gd name="connsiteX104" fmla="*/ 3995224 w 5289452"/>
              <a:gd name="connsiteY104" fmla="*/ 281353 h 4260177"/>
              <a:gd name="connsiteX105" fmla="*/ 3910818 w 5289452"/>
              <a:gd name="connsiteY105" fmla="*/ 253218 h 4260177"/>
              <a:gd name="connsiteX106" fmla="*/ 3798277 w 5289452"/>
              <a:gd name="connsiteY106" fmla="*/ 225083 h 4260177"/>
              <a:gd name="connsiteX107" fmla="*/ 3742006 w 5289452"/>
              <a:gd name="connsiteY107" fmla="*/ 211015 h 4260177"/>
              <a:gd name="connsiteX108" fmla="*/ 3657600 w 5289452"/>
              <a:gd name="connsiteY108" fmla="*/ 196947 h 4260177"/>
              <a:gd name="connsiteX109" fmla="*/ 3545058 w 5289452"/>
              <a:gd name="connsiteY109" fmla="*/ 168812 h 4260177"/>
              <a:gd name="connsiteX110" fmla="*/ 3151163 w 5289452"/>
              <a:gd name="connsiteY110" fmla="*/ 154744 h 4260177"/>
              <a:gd name="connsiteX111" fmla="*/ 3052689 w 5289452"/>
              <a:gd name="connsiteY111" fmla="*/ 140677 h 4260177"/>
              <a:gd name="connsiteX112" fmla="*/ 2883877 w 5289452"/>
              <a:gd name="connsiteY112" fmla="*/ 112541 h 4260177"/>
              <a:gd name="connsiteX113" fmla="*/ 2743200 w 5289452"/>
              <a:gd name="connsiteY113" fmla="*/ 98473 h 4260177"/>
              <a:gd name="connsiteX114" fmla="*/ 2616591 w 5289452"/>
              <a:gd name="connsiteY114" fmla="*/ 42203 h 4260177"/>
              <a:gd name="connsiteX115" fmla="*/ 2518117 w 5289452"/>
              <a:gd name="connsiteY115" fmla="*/ 28135 h 4260177"/>
              <a:gd name="connsiteX116" fmla="*/ 2447778 w 5289452"/>
              <a:gd name="connsiteY116" fmla="*/ 14067 h 4260177"/>
              <a:gd name="connsiteX117" fmla="*/ 2363372 w 5289452"/>
              <a:gd name="connsiteY117" fmla="*/ 0 h 4260177"/>
              <a:gd name="connsiteX118" fmla="*/ 2152357 w 5289452"/>
              <a:gd name="connsiteY118" fmla="*/ 14067 h 4260177"/>
              <a:gd name="connsiteX119" fmla="*/ 2067951 w 5289452"/>
              <a:gd name="connsiteY119" fmla="*/ 56270 h 4260177"/>
              <a:gd name="connsiteX120" fmla="*/ 1997612 w 5289452"/>
              <a:gd name="connsiteY120" fmla="*/ 70338 h 4260177"/>
              <a:gd name="connsiteX121" fmla="*/ 1828800 w 5289452"/>
              <a:gd name="connsiteY121" fmla="*/ 98473 h 4260177"/>
              <a:gd name="connsiteX122" fmla="*/ 1688123 w 5289452"/>
              <a:gd name="connsiteY122" fmla="*/ 126609 h 4260177"/>
              <a:gd name="connsiteX123" fmla="*/ 1617784 w 5289452"/>
              <a:gd name="connsiteY123" fmla="*/ 140677 h 4260177"/>
              <a:gd name="connsiteX124" fmla="*/ 1294228 w 5289452"/>
              <a:gd name="connsiteY124" fmla="*/ 168812 h 4260177"/>
              <a:gd name="connsiteX125" fmla="*/ 1237957 w 5289452"/>
              <a:gd name="connsiteY125" fmla="*/ 182880 h 4260177"/>
              <a:gd name="connsiteX126" fmla="*/ 1167618 w 5289452"/>
              <a:gd name="connsiteY126" fmla="*/ 196947 h 4260177"/>
              <a:gd name="connsiteX127" fmla="*/ 1083212 w 5289452"/>
              <a:gd name="connsiteY127" fmla="*/ 225083 h 4260177"/>
              <a:gd name="connsiteX128" fmla="*/ 984738 w 5289452"/>
              <a:gd name="connsiteY128" fmla="*/ 239150 h 4260177"/>
              <a:gd name="connsiteX129" fmla="*/ 900332 w 5289452"/>
              <a:gd name="connsiteY129" fmla="*/ 253218 h 4260177"/>
              <a:gd name="connsiteX130" fmla="*/ 858129 w 5289452"/>
              <a:gd name="connsiteY130" fmla="*/ 267286 h 4260177"/>
              <a:gd name="connsiteX131" fmla="*/ 801858 w 5289452"/>
              <a:gd name="connsiteY131" fmla="*/ 281353 h 4260177"/>
              <a:gd name="connsiteX132" fmla="*/ 717452 w 5289452"/>
              <a:gd name="connsiteY132" fmla="*/ 337624 h 4260177"/>
              <a:gd name="connsiteX133" fmla="*/ 661181 w 5289452"/>
              <a:gd name="connsiteY133" fmla="*/ 365760 h 4260177"/>
              <a:gd name="connsiteX134" fmla="*/ 618978 w 5289452"/>
              <a:gd name="connsiteY134" fmla="*/ 407963 h 4260177"/>
              <a:gd name="connsiteX135" fmla="*/ 534572 w 5289452"/>
              <a:gd name="connsiteY135" fmla="*/ 464233 h 4260177"/>
              <a:gd name="connsiteX136" fmla="*/ 478301 w 5289452"/>
              <a:gd name="connsiteY136" fmla="*/ 675249 h 4260177"/>
              <a:gd name="connsiteX137" fmla="*/ 422031 w 5289452"/>
              <a:gd name="connsiteY137" fmla="*/ 773723 h 4260177"/>
              <a:gd name="connsiteX138" fmla="*/ 379828 w 5289452"/>
              <a:gd name="connsiteY138" fmla="*/ 858129 h 4260177"/>
              <a:gd name="connsiteX139" fmla="*/ 323557 w 5289452"/>
              <a:gd name="connsiteY139" fmla="*/ 984738 h 4260177"/>
              <a:gd name="connsiteX140" fmla="*/ 253218 w 5289452"/>
              <a:gd name="connsiteY140" fmla="*/ 1181686 h 4260177"/>
              <a:gd name="connsiteX141" fmla="*/ 196948 w 5289452"/>
              <a:gd name="connsiteY141" fmla="*/ 1322363 h 4260177"/>
              <a:gd name="connsiteX142" fmla="*/ 182880 w 5289452"/>
              <a:gd name="connsiteY142" fmla="*/ 1392701 h 4260177"/>
              <a:gd name="connsiteX143" fmla="*/ 154744 w 5289452"/>
              <a:gd name="connsiteY143" fmla="*/ 1505243 h 4260177"/>
              <a:gd name="connsiteX144" fmla="*/ 140677 w 5289452"/>
              <a:gd name="connsiteY144" fmla="*/ 1603717 h 4260177"/>
              <a:gd name="connsiteX145" fmla="*/ 112541 w 5289452"/>
              <a:gd name="connsiteY145" fmla="*/ 1856935 h 4260177"/>
              <a:gd name="connsiteX146" fmla="*/ 70338 w 5289452"/>
              <a:gd name="connsiteY146" fmla="*/ 2082018 h 4260177"/>
              <a:gd name="connsiteX147" fmla="*/ 56271 w 5289452"/>
              <a:gd name="connsiteY147" fmla="*/ 2222695 h 4260177"/>
              <a:gd name="connsiteX148" fmla="*/ 42203 w 5289452"/>
              <a:gd name="connsiteY148" fmla="*/ 2321169 h 4260177"/>
              <a:gd name="connsiteX149" fmla="*/ 28135 w 5289452"/>
              <a:gd name="connsiteY149" fmla="*/ 2447778 h 4260177"/>
              <a:gd name="connsiteX150" fmla="*/ 14068 w 5289452"/>
              <a:gd name="connsiteY150" fmla="*/ 2715064 h 4260177"/>
              <a:gd name="connsiteX151" fmla="*/ 0 w 5289452"/>
              <a:gd name="connsiteY151" fmla="*/ 2869809 h 4260177"/>
              <a:gd name="connsiteX152" fmla="*/ 14068 w 5289452"/>
              <a:gd name="connsiteY152" fmla="*/ 3629464 h 4260177"/>
              <a:gd name="connsiteX153" fmla="*/ 28135 w 5289452"/>
              <a:gd name="connsiteY153" fmla="*/ 3685735 h 4260177"/>
              <a:gd name="connsiteX154" fmla="*/ 56271 w 5289452"/>
              <a:gd name="connsiteY154" fmla="*/ 3854547 h 4260177"/>
              <a:gd name="connsiteX155" fmla="*/ 112541 w 5289452"/>
              <a:gd name="connsiteY155" fmla="*/ 3995224 h 4260177"/>
              <a:gd name="connsiteX156" fmla="*/ 126609 w 5289452"/>
              <a:gd name="connsiteY156" fmla="*/ 4037427 h 4260177"/>
              <a:gd name="connsiteX157" fmla="*/ 140677 w 5289452"/>
              <a:gd name="connsiteY157" fmla="*/ 4093698 h 4260177"/>
              <a:gd name="connsiteX158" fmla="*/ 168812 w 5289452"/>
              <a:gd name="connsiteY158" fmla="*/ 4135901 h 4260177"/>
              <a:gd name="connsiteX159" fmla="*/ 182880 w 5289452"/>
              <a:gd name="connsiteY159" fmla="*/ 4178104 h 4260177"/>
              <a:gd name="connsiteX160" fmla="*/ 225083 w 5289452"/>
              <a:gd name="connsiteY160" fmla="*/ 4192172 h 4260177"/>
              <a:gd name="connsiteX161" fmla="*/ 267286 w 5289452"/>
              <a:gd name="connsiteY161" fmla="*/ 4220307 h 4260177"/>
              <a:gd name="connsiteX162" fmla="*/ 773723 w 5289452"/>
              <a:gd name="connsiteY162" fmla="*/ 4206240 h 4260177"/>
              <a:gd name="connsiteX163" fmla="*/ 900332 w 5289452"/>
              <a:gd name="connsiteY163" fmla="*/ 4149969 h 4260177"/>
              <a:gd name="connsiteX164" fmla="*/ 928468 w 5289452"/>
              <a:gd name="connsiteY164" fmla="*/ 4121833 h 4260177"/>
              <a:gd name="connsiteX165" fmla="*/ 1012874 w 5289452"/>
              <a:gd name="connsiteY165" fmla="*/ 4079630 h 4260177"/>
              <a:gd name="connsiteX166" fmla="*/ 1026941 w 5289452"/>
              <a:gd name="connsiteY166" fmla="*/ 4037427 h 4260177"/>
              <a:gd name="connsiteX167" fmla="*/ 1055077 w 5289452"/>
              <a:gd name="connsiteY167" fmla="*/ 4009292 h 4260177"/>
              <a:gd name="connsiteX168" fmla="*/ 1083212 w 5289452"/>
              <a:gd name="connsiteY168" fmla="*/ 3953021 h 4260177"/>
              <a:gd name="connsiteX169" fmla="*/ 1111348 w 5289452"/>
              <a:gd name="connsiteY169" fmla="*/ 3868615 h 4260177"/>
              <a:gd name="connsiteX170" fmla="*/ 1139483 w 5289452"/>
              <a:gd name="connsiteY170" fmla="*/ 3784209 h 4260177"/>
              <a:gd name="connsiteX171" fmla="*/ 1153551 w 5289452"/>
              <a:gd name="connsiteY171" fmla="*/ 3742006 h 4260177"/>
              <a:gd name="connsiteX172" fmla="*/ 1167618 w 5289452"/>
              <a:gd name="connsiteY172" fmla="*/ 3699803 h 4260177"/>
              <a:gd name="connsiteX173" fmla="*/ 1195754 w 5289452"/>
              <a:gd name="connsiteY173" fmla="*/ 3657600 h 4260177"/>
              <a:gd name="connsiteX174" fmla="*/ 1209821 w 5289452"/>
              <a:gd name="connsiteY174" fmla="*/ 3601329 h 4260177"/>
              <a:gd name="connsiteX175" fmla="*/ 1237957 w 5289452"/>
              <a:gd name="connsiteY175" fmla="*/ 3516923 h 4260177"/>
              <a:gd name="connsiteX176" fmla="*/ 1209821 w 5289452"/>
              <a:gd name="connsiteY176" fmla="*/ 3066757 h 4260177"/>
              <a:gd name="connsiteX177" fmla="*/ 1195754 w 5289452"/>
              <a:gd name="connsiteY177" fmla="*/ 3024553 h 4260177"/>
              <a:gd name="connsiteX178" fmla="*/ 1223889 w 5289452"/>
              <a:gd name="connsiteY178" fmla="*/ 2799470 h 4260177"/>
              <a:gd name="connsiteX179" fmla="*/ 1252024 w 5289452"/>
              <a:gd name="connsiteY179" fmla="*/ 2715064 h 4260177"/>
              <a:gd name="connsiteX180" fmla="*/ 1266092 w 5289452"/>
              <a:gd name="connsiteY180" fmla="*/ 2672861 h 4260177"/>
              <a:gd name="connsiteX181" fmla="*/ 1280160 w 5289452"/>
              <a:gd name="connsiteY181" fmla="*/ 2630658 h 4260177"/>
              <a:gd name="connsiteX182" fmla="*/ 1308295 w 5289452"/>
              <a:gd name="connsiteY182" fmla="*/ 2588455 h 4260177"/>
              <a:gd name="connsiteX183" fmla="*/ 1294228 w 5289452"/>
              <a:gd name="connsiteY183" fmla="*/ 2489981 h 4260177"/>
              <a:gd name="connsiteX184" fmla="*/ 1322363 w 5289452"/>
              <a:gd name="connsiteY184" fmla="*/ 1969477 h 4260177"/>
              <a:gd name="connsiteX185" fmla="*/ 1266092 w 5289452"/>
              <a:gd name="connsiteY185" fmla="*/ 1842867 h 4260177"/>
              <a:gd name="connsiteX186" fmla="*/ 1209821 w 5289452"/>
              <a:gd name="connsiteY186" fmla="*/ 1786597 h 4260177"/>
              <a:gd name="connsiteX187" fmla="*/ 1153551 w 5289452"/>
              <a:gd name="connsiteY187" fmla="*/ 1702190 h 4260177"/>
              <a:gd name="connsiteX188" fmla="*/ 1097280 w 5289452"/>
              <a:gd name="connsiteY188" fmla="*/ 1617784 h 4260177"/>
              <a:gd name="connsiteX189" fmla="*/ 1069144 w 5289452"/>
              <a:gd name="connsiteY189" fmla="*/ 1589649 h 4260177"/>
              <a:gd name="connsiteX190" fmla="*/ 1026941 w 5289452"/>
              <a:gd name="connsiteY190" fmla="*/ 1505243 h 4260177"/>
              <a:gd name="connsiteX191" fmla="*/ 998806 w 5289452"/>
              <a:gd name="connsiteY191" fmla="*/ 1463040 h 4260177"/>
              <a:gd name="connsiteX192" fmla="*/ 956603 w 5289452"/>
              <a:gd name="connsiteY192" fmla="*/ 1294227 h 4260177"/>
              <a:gd name="connsiteX193" fmla="*/ 928468 w 5289452"/>
              <a:gd name="connsiteY193" fmla="*/ 1252024 h 4260177"/>
              <a:gd name="connsiteX194" fmla="*/ 886264 w 5289452"/>
              <a:gd name="connsiteY194" fmla="*/ 1139483 h 4260177"/>
              <a:gd name="connsiteX195" fmla="*/ 858129 w 5289452"/>
              <a:gd name="connsiteY195" fmla="*/ 1055077 h 4260177"/>
              <a:gd name="connsiteX196" fmla="*/ 829994 w 5289452"/>
              <a:gd name="connsiteY196" fmla="*/ 998806 h 4260177"/>
              <a:gd name="connsiteX197" fmla="*/ 815926 w 5289452"/>
              <a:gd name="connsiteY197" fmla="*/ 942535 h 4260177"/>
              <a:gd name="connsiteX198" fmla="*/ 773723 w 5289452"/>
              <a:gd name="connsiteY198" fmla="*/ 858129 h 4260177"/>
              <a:gd name="connsiteX199" fmla="*/ 801858 w 5289452"/>
              <a:gd name="connsiteY199" fmla="*/ 759655 h 4260177"/>
              <a:gd name="connsiteX200" fmla="*/ 900332 w 5289452"/>
              <a:gd name="connsiteY200" fmla="*/ 661181 h 4260177"/>
              <a:gd name="connsiteX201" fmla="*/ 928468 w 5289452"/>
              <a:gd name="connsiteY201" fmla="*/ 633046 h 4260177"/>
              <a:gd name="connsiteX202" fmla="*/ 956603 w 5289452"/>
              <a:gd name="connsiteY202" fmla="*/ 604910 h 4260177"/>
              <a:gd name="connsiteX203" fmla="*/ 1069144 w 5289452"/>
              <a:gd name="connsiteY203" fmla="*/ 520504 h 4260177"/>
              <a:gd name="connsiteX204" fmla="*/ 1097280 w 5289452"/>
              <a:gd name="connsiteY204" fmla="*/ 492369 h 4260177"/>
              <a:gd name="connsiteX205" fmla="*/ 1252024 w 5289452"/>
              <a:gd name="connsiteY205" fmla="*/ 464233 h 4260177"/>
              <a:gd name="connsiteX206" fmla="*/ 1294228 w 5289452"/>
              <a:gd name="connsiteY206" fmla="*/ 450166 h 4260177"/>
              <a:gd name="connsiteX207" fmla="*/ 1378634 w 5289452"/>
              <a:gd name="connsiteY207" fmla="*/ 436098 h 4260177"/>
              <a:gd name="connsiteX208" fmla="*/ 1420837 w 5289452"/>
              <a:gd name="connsiteY208" fmla="*/ 407963 h 4260177"/>
              <a:gd name="connsiteX209" fmla="*/ 1547446 w 5289452"/>
              <a:gd name="connsiteY209" fmla="*/ 393895 h 4260177"/>
              <a:gd name="connsiteX210" fmla="*/ 1674055 w 5289452"/>
              <a:gd name="connsiteY210" fmla="*/ 365760 h 4260177"/>
              <a:gd name="connsiteX211" fmla="*/ 1744394 w 5289452"/>
              <a:gd name="connsiteY211" fmla="*/ 351692 h 4260177"/>
              <a:gd name="connsiteX212" fmla="*/ 1899138 w 5289452"/>
              <a:gd name="connsiteY212" fmla="*/ 337624 h 4260177"/>
              <a:gd name="connsiteX213" fmla="*/ 1983544 w 5289452"/>
              <a:gd name="connsiteY213" fmla="*/ 309489 h 4260177"/>
              <a:gd name="connsiteX214" fmla="*/ 2025748 w 5289452"/>
              <a:gd name="connsiteY214" fmla="*/ 295421 h 4260177"/>
              <a:gd name="connsiteX215" fmla="*/ 2166424 w 5289452"/>
              <a:gd name="connsiteY215" fmla="*/ 267286 h 4260177"/>
              <a:gd name="connsiteX216" fmla="*/ 2208628 w 5289452"/>
              <a:gd name="connsiteY216" fmla="*/ 253218 h 4260177"/>
              <a:gd name="connsiteX217" fmla="*/ 2293034 w 5289452"/>
              <a:gd name="connsiteY217" fmla="*/ 239150 h 4260177"/>
              <a:gd name="connsiteX218" fmla="*/ 2504049 w 5289452"/>
              <a:gd name="connsiteY218" fmla="*/ 267286 h 4260177"/>
              <a:gd name="connsiteX219" fmla="*/ 2546252 w 5289452"/>
              <a:gd name="connsiteY219" fmla="*/ 281353 h 4260177"/>
              <a:gd name="connsiteX220" fmla="*/ 2644726 w 5289452"/>
              <a:gd name="connsiteY220" fmla="*/ 295421 h 4260177"/>
              <a:gd name="connsiteX221" fmla="*/ 2715064 w 5289452"/>
              <a:gd name="connsiteY221" fmla="*/ 309489 h 4260177"/>
              <a:gd name="connsiteX222" fmla="*/ 2771335 w 5289452"/>
              <a:gd name="connsiteY222" fmla="*/ 323557 h 4260177"/>
              <a:gd name="connsiteX223" fmla="*/ 2883877 w 5289452"/>
              <a:gd name="connsiteY223" fmla="*/ 337624 h 4260177"/>
              <a:gd name="connsiteX224" fmla="*/ 2926080 w 5289452"/>
              <a:gd name="connsiteY224" fmla="*/ 351692 h 4260177"/>
              <a:gd name="connsiteX225" fmla="*/ 2982351 w 5289452"/>
              <a:gd name="connsiteY225" fmla="*/ 365760 h 4260177"/>
              <a:gd name="connsiteX226" fmla="*/ 3038621 w 5289452"/>
              <a:gd name="connsiteY226" fmla="*/ 393895 h 4260177"/>
              <a:gd name="connsiteX227" fmla="*/ 3123028 w 5289452"/>
              <a:gd name="connsiteY227" fmla="*/ 407963 h 4260177"/>
              <a:gd name="connsiteX228" fmla="*/ 3207434 w 5289452"/>
              <a:gd name="connsiteY228" fmla="*/ 436098 h 4260177"/>
              <a:gd name="connsiteX229" fmla="*/ 3249637 w 5289452"/>
              <a:gd name="connsiteY229" fmla="*/ 450166 h 4260177"/>
              <a:gd name="connsiteX230" fmla="*/ 3249637 w 5289452"/>
              <a:gd name="connsiteY230" fmla="*/ 464233 h 4260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</a:cxnLst>
            <a:rect l="l" t="t" r="r" b="b"/>
            <a:pathLst>
              <a:path w="5289452" h="4260177">
                <a:moveTo>
                  <a:pt x="3249637" y="464233"/>
                </a:moveTo>
                <a:lnTo>
                  <a:pt x="3249637" y="464233"/>
                </a:lnTo>
                <a:cubicBezTo>
                  <a:pt x="3273083" y="497058"/>
                  <a:pt x="3295210" y="530866"/>
                  <a:pt x="3319975" y="562707"/>
                </a:cubicBezTo>
                <a:cubicBezTo>
                  <a:pt x="3328118" y="573177"/>
                  <a:pt x="3336738" y="584019"/>
                  <a:pt x="3348111" y="590843"/>
                </a:cubicBezTo>
                <a:cubicBezTo>
                  <a:pt x="3360826" y="598472"/>
                  <a:pt x="3376246" y="600221"/>
                  <a:pt x="3390314" y="604910"/>
                </a:cubicBezTo>
                <a:cubicBezTo>
                  <a:pt x="3399692" y="618978"/>
                  <a:pt x="3407887" y="633911"/>
                  <a:pt x="3418449" y="647113"/>
                </a:cubicBezTo>
                <a:cubicBezTo>
                  <a:pt x="3426734" y="657470"/>
                  <a:pt x="3439227" y="664213"/>
                  <a:pt x="3446584" y="675249"/>
                </a:cubicBezTo>
                <a:cubicBezTo>
                  <a:pt x="3505133" y="763074"/>
                  <a:pt x="3451272" y="698692"/>
                  <a:pt x="3488788" y="773723"/>
                </a:cubicBezTo>
                <a:cubicBezTo>
                  <a:pt x="3520501" y="837148"/>
                  <a:pt x="3533925" y="845355"/>
                  <a:pt x="3573194" y="900332"/>
                </a:cubicBezTo>
                <a:cubicBezTo>
                  <a:pt x="3583021" y="914090"/>
                  <a:pt x="3590505" y="929547"/>
                  <a:pt x="3601329" y="942535"/>
                </a:cubicBezTo>
                <a:cubicBezTo>
                  <a:pt x="3657375" y="1009791"/>
                  <a:pt x="3625374" y="962572"/>
                  <a:pt x="3685735" y="1012873"/>
                </a:cubicBezTo>
                <a:cubicBezTo>
                  <a:pt x="3754854" y="1070473"/>
                  <a:pt x="3706299" y="1036685"/>
                  <a:pt x="3756074" y="1111347"/>
                </a:cubicBezTo>
                <a:cubicBezTo>
                  <a:pt x="3763431" y="1122383"/>
                  <a:pt x="3775924" y="1129126"/>
                  <a:pt x="3784209" y="1139483"/>
                </a:cubicBezTo>
                <a:cubicBezTo>
                  <a:pt x="3815375" y="1178441"/>
                  <a:pt x="3811553" y="1179314"/>
                  <a:pt x="3826412" y="1223889"/>
                </a:cubicBezTo>
                <a:cubicBezTo>
                  <a:pt x="3836388" y="1303691"/>
                  <a:pt x="3834630" y="1326308"/>
                  <a:pt x="3854548" y="1392701"/>
                </a:cubicBezTo>
                <a:cubicBezTo>
                  <a:pt x="3863070" y="1421107"/>
                  <a:pt x="3866232" y="1452431"/>
                  <a:pt x="3882683" y="1477107"/>
                </a:cubicBezTo>
                <a:lnTo>
                  <a:pt x="3910818" y="1519310"/>
                </a:lnTo>
                <a:cubicBezTo>
                  <a:pt x="3915507" y="1538067"/>
                  <a:pt x="3919574" y="1556991"/>
                  <a:pt x="3924886" y="1575581"/>
                </a:cubicBezTo>
                <a:cubicBezTo>
                  <a:pt x="3928960" y="1589839"/>
                  <a:pt x="3936046" y="1603243"/>
                  <a:pt x="3938954" y="1617784"/>
                </a:cubicBezTo>
                <a:cubicBezTo>
                  <a:pt x="3945457" y="1650298"/>
                  <a:pt x="3945565" y="1683949"/>
                  <a:pt x="3953021" y="1716258"/>
                </a:cubicBezTo>
                <a:cubicBezTo>
                  <a:pt x="3959690" y="1745156"/>
                  <a:pt x="3971779" y="1772529"/>
                  <a:pt x="3981157" y="1800664"/>
                </a:cubicBezTo>
                <a:lnTo>
                  <a:pt x="3995224" y="1842867"/>
                </a:lnTo>
                <a:lnTo>
                  <a:pt x="4009292" y="1885070"/>
                </a:lnTo>
                <a:cubicBezTo>
                  <a:pt x="4013981" y="1899138"/>
                  <a:pt x="4019763" y="1912887"/>
                  <a:pt x="4023360" y="1927273"/>
                </a:cubicBezTo>
                <a:cubicBezTo>
                  <a:pt x="4041025" y="1997930"/>
                  <a:pt x="4031314" y="1965202"/>
                  <a:pt x="4051495" y="2025747"/>
                </a:cubicBezTo>
                <a:cubicBezTo>
                  <a:pt x="4044255" y="2185027"/>
                  <a:pt x="4109498" y="2283209"/>
                  <a:pt x="4009292" y="2363372"/>
                </a:cubicBezTo>
                <a:cubicBezTo>
                  <a:pt x="3996090" y="2373934"/>
                  <a:pt x="3979926" y="2380504"/>
                  <a:pt x="3967089" y="2391507"/>
                </a:cubicBezTo>
                <a:cubicBezTo>
                  <a:pt x="3946949" y="2408770"/>
                  <a:pt x="3935983" y="2439390"/>
                  <a:pt x="3910818" y="2447778"/>
                </a:cubicBezTo>
                <a:lnTo>
                  <a:pt x="3784209" y="2489981"/>
                </a:lnTo>
                <a:cubicBezTo>
                  <a:pt x="3770141" y="2494670"/>
                  <a:pt x="3754344" y="2495824"/>
                  <a:pt x="3742006" y="2504049"/>
                </a:cubicBezTo>
                <a:cubicBezTo>
                  <a:pt x="3727938" y="2513427"/>
                  <a:pt x="3715253" y="2525317"/>
                  <a:pt x="3699803" y="2532184"/>
                </a:cubicBezTo>
                <a:cubicBezTo>
                  <a:pt x="3672702" y="2544229"/>
                  <a:pt x="3615397" y="2560320"/>
                  <a:pt x="3615397" y="2560320"/>
                </a:cubicBezTo>
                <a:cubicBezTo>
                  <a:pt x="3606018" y="2569698"/>
                  <a:pt x="3595547" y="2578098"/>
                  <a:pt x="3587261" y="2588455"/>
                </a:cubicBezTo>
                <a:cubicBezTo>
                  <a:pt x="3576699" y="2601657"/>
                  <a:pt x="3573463" y="2621697"/>
                  <a:pt x="3559126" y="2630658"/>
                </a:cubicBezTo>
                <a:cubicBezTo>
                  <a:pt x="3514889" y="2658306"/>
                  <a:pt x="3439315" y="2663061"/>
                  <a:pt x="3390314" y="2672861"/>
                </a:cubicBezTo>
                <a:cubicBezTo>
                  <a:pt x="3346153" y="2681693"/>
                  <a:pt x="3332064" y="2687589"/>
                  <a:pt x="3291840" y="2700997"/>
                </a:cubicBezTo>
                <a:cubicBezTo>
                  <a:pt x="3268453" y="2724383"/>
                  <a:pt x="3249767" y="2739390"/>
                  <a:pt x="3235569" y="2771335"/>
                </a:cubicBezTo>
                <a:cubicBezTo>
                  <a:pt x="3223524" y="2798436"/>
                  <a:pt x="3207434" y="2855741"/>
                  <a:pt x="3207434" y="2855741"/>
                </a:cubicBezTo>
                <a:cubicBezTo>
                  <a:pt x="3239763" y="2952730"/>
                  <a:pt x="3214599" y="2919176"/>
                  <a:pt x="3263704" y="2968283"/>
                </a:cubicBezTo>
                <a:cubicBezTo>
                  <a:pt x="3268393" y="2982351"/>
                  <a:pt x="3270143" y="2997771"/>
                  <a:pt x="3277772" y="3010486"/>
                </a:cubicBezTo>
                <a:cubicBezTo>
                  <a:pt x="3284596" y="3021859"/>
                  <a:pt x="3299976" y="3026758"/>
                  <a:pt x="3305908" y="3038621"/>
                </a:cubicBezTo>
                <a:cubicBezTo>
                  <a:pt x="3319171" y="3065147"/>
                  <a:pt x="3324665" y="3094892"/>
                  <a:pt x="3334043" y="3123027"/>
                </a:cubicBezTo>
                <a:lnTo>
                  <a:pt x="3348111" y="3165230"/>
                </a:lnTo>
                <a:cubicBezTo>
                  <a:pt x="3352800" y="3179298"/>
                  <a:pt x="3351693" y="3196948"/>
                  <a:pt x="3362178" y="3207433"/>
                </a:cubicBezTo>
                <a:lnTo>
                  <a:pt x="3390314" y="3235569"/>
                </a:lnTo>
                <a:cubicBezTo>
                  <a:pt x="3395003" y="3249637"/>
                  <a:pt x="3397180" y="3264809"/>
                  <a:pt x="3404381" y="3277772"/>
                </a:cubicBezTo>
                <a:cubicBezTo>
                  <a:pt x="3420803" y="3307331"/>
                  <a:pt x="3449959" y="3330099"/>
                  <a:pt x="3460652" y="3362178"/>
                </a:cubicBezTo>
                <a:cubicBezTo>
                  <a:pt x="3485375" y="3436346"/>
                  <a:pt x="3458380" y="3376332"/>
                  <a:pt x="3516923" y="3446584"/>
                </a:cubicBezTo>
                <a:cubicBezTo>
                  <a:pt x="3575539" y="3516924"/>
                  <a:pt x="3509888" y="3465340"/>
                  <a:pt x="3587261" y="3516923"/>
                </a:cubicBezTo>
                <a:cubicBezTo>
                  <a:pt x="3606512" y="3555424"/>
                  <a:pt x="3617024" y="3582262"/>
                  <a:pt x="3643532" y="3615397"/>
                </a:cubicBezTo>
                <a:cubicBezTo>
                  <a:pt x="3651817" y="3625754"/>
                  <a:pt x="3662289" y="3634154"/>
                  <a:pt x="3671668" y="3643532"/>
                </a:cubicBezTo>
                <a:cubicBezTo>
                  <a:pt x="3711517" y="3763086"/>
                  <a:pt x="3655940" y="3617319"/>
                  <a:pt x="3713871" y="3713870"/>
                </a:cubicBezTo>
                <a:cubicBezTo>
                  <a:pt x="3721500" y="3726585"/>
                  <a:pt x="3722097" y="3742443"/>
                  <a:pt x="3727938" y="3756073"/>
                </a:cubicBezTo>
                <a:cubicBezTo>
                  <a:pt x="3736199" y="3775348"/>
                  <a:pt x="3747813" y="3793069"/>
                  <a:pt x="3756074" y="3812344"/>
                </a:cubicBezTo>
                <a:cubicBezTo>
                  <a:pt x="3761915" y="3825974"/>
                  <a:pt x="3762512" y="3841832"/>
                  <a:pt x="3770141" y="3854547"/>
                </a:cubicBezTo>
                <a:cubicBezTo>
                  <a:pt x="3776965" y="3865920"/>
                  <a:pt x="3789991" y="3872326"/>
                  <a:pt x="3798277" y="3882683"/>
                </a:cubicBezTo>
                <a:cubicBezTo>
                  <a:pt x="3808839" y="3895885"/>
                  <a:pt x="3818851" y="3909764"/>
                  <a:pt x="3826412" y="3924886"/>
                </a:cubicBezTo>
                <a:cubicBezTo>
                  <a:pt x="3881243" y="4034548"/>
                  <a:pt x="3763686" y="3874073"/>
                  <a:pt x="3896751" y="4051495"/>
                </a:cubicBezTo>
                <a:cubicBezTo>
                  <a:pt x="3910819" y="4070252"/>
                  <a:pt x="3925326" y="4088687"/>
                  <a:pt x="3938954" y="4107766"/>
                </a:cubicBezTo>
                <a:cubicBezTo>
                  <a:pt x="3948781" y="4121524"/>
                  <a:pt x="3953887" y="4139407"/>
                  <a:pt x="3967089" y="4149969"/>
                </a:cubicBezTo>
                <a:cubicBezTo>
                  <a:pt x="3978668" y="4159232"/>
                  <a:pt x="3995224" y="4159348"/>
                  <a:pt x="4009292" y="4164037"/>
                </a:cubicBezTo>
                <a:cubicBezTo>
                  <a:pt x="4018671" y="4173415"/>
                  <a:pt x="4029142" y="4181815"/>
                  <a:pt x="4037428" y="4192172"/>
                </a:cubicBezTo>
                <a:cubicBezTo>
                  <a:pt x="4047990" y="4205374"/>
                  <a:pt x="4052361" y="4223813"/>
                  <a:pt x="4065563" y="4234375"/>
                </a:cubicBezTo>
                <a:cubicBezTo>
                  <a:pt x="4077142" y="4243638"/>
                  <a:pt x="4093698" y="4243754"/>
                  <a:pt x="4107766" y="4248443"/>
                </a:cubicBezTo>
                <a:cubicBezTo>
                  <a:pt x="4271889" y="4239064"/>
                  <a:pt x="4440652" y="4260177"/>
                  <a:pt x="4600135" y="4220307"/>
                </a:cubicBezTo>
                <a:cubicBezTo>
                  <a:pt x="4903711" y="4144414"/>
                  <a:pt x="4523395" y="4234696"/>
                  <a:pt x="4825218" y="4178104"/>
                </a:cubicBezTo>
                <a:cubicBezTo>
                  <a:pt x="4863224" y="4170978"/>
                  <a:pt x="4900082" y="4158664"/>
                  <a:pt x="4937760" y="4149969"/>
                </a:cubicBezTo>
                <a:cubicBezTo>
                  <a:pt x="5219226" y="4085015"/>
                  <a:pt x="4704780" y="4211729"/>
                  <a:pt x="5120640" y="4107766"/>
                </a:cubicBezTo>
                <a:cubicBezTo>
                  <a:pt x="5134708" y="4098387"/>
                  <a:pt x="5150888" y="4091585"/>
                  <a:pt x="5162843" y="4079630"/>
                </a:cubicBezTo>
                <a:cubicBezTo>
                  <a:pt x="5185764" y="4056708"/>
                  <a:pt x="5197418" y="4025734"/>
                  <a:pt x="5205046" y="3995224"/>
                </a:cubicBezTo>
                <a:cubicBezTo>
                  <a:pt x="5225396" y="3913827"/>
                  <a:pt x="5214363" y="3928298"/>
                  <a:pt x="5233181" y="3840480"/>
                </a:cubicBezTo>
                <a:cubicBezTo>
                  <a:pt x="5241283" y="3802670"/>
                  <a:pt x="5251938" y="3765452"/>
                  <a:pt x="5261317" y="3727938"/>
                </a:cubicBezTo>
                <a:cubicBezTo>
                  <a:pt x="5277898" y="3512377"/>
                  <a:pt x="5289452" y="3394896"/>
                  <a:pt x="5289452" y="3151163"/>
                </a:cubicBezTo>
                <a:cubicBezTo>
                  <a:pt x="5289452" y="3080668"/>
                  <a:pt x="5282764" y="3010254"/>
                  <a:pt x="5275384" y="2940147"/>
                </a:cubicBezTo>
                <a:cubicBezTo>
                  <a:pt x="5272113" y="2909070"/>
                  <a:pt x="5239837" y="2819438"/>
                  <a:pt x="5233181" y="2799470"/>
                </a:cubicBezTo>
                <a:cubicBezTo>
                  <a:pt x="5228492" y="2761956"/>
                  <a:pt x="5225684" y="2724159"/>
                  <a:pt x="5219114" y="2686929"/>
                </a:cubicBezTo>
                <a:cubicBezTo>
                  <a:pt x="5205053" y="2607248"/>
                  <a:pt x="5181371" y="2526525"/>
                  <a:pt x="5162843" y="2447778"/>
                </a:cubicBezTo>
                <a:cubicBezTo>
                  <a:pt x="5152941" y="2405695"/>
                  <a:pt x="5143766" y="2363442"/>
                  <a:pt x="5134708" y="2321169"/>
                </a:cubicBezTo>
                <a:cubicBezTo>
                  <a:pt x="5103553" y="2175778"/>
                  <a:pt x="5138836" y="2333934"/>
                  <a:pt x="5106572" y="2124221"/>
                </a:cubicBezTo>
                <a:cubicBezTo>
                  <a:pt x="5097641" y="2066171"/>
                  <a:pt x="5079705" y="2044887"/>
                  <a:pt x="5064369" y="1983544"/>
                </a:cubicBezTo>
                <a:cubicBezTo>
                  <a:pt x="5021297" y="1811254"/>
                  <a:pt x="5048113" y="1886003"/>
                  <a:pt x="5022166" y="1730326"/>
                </a:cubicBezTo>
                <a:cubicBezTo>
                  <a:pt x="5018987" y="1711255"/>
                  <a:pt x="5014212" y="1692397"/>
                  <a:pt x="5008098" y="1674055"/>
                </a:cubicBezTo>
                <a:cubicBezTo>
                  <a:pt x="4995191" y="1635333"/>
                  <a:pt x="4975772" y="1601022"/>
                  <a:pt x="4965895" y="1561513"/>
                </a:cubicBezTo>
                <a:cubicBezTo>
                  <a:pt x="4957868" y="1529405"/>
                  <a:pt x="4953840" y="1481131"/>
                  <a:pt x="4937760" y="1448972"/>
                </a:cubicBezTo>
                <a:cubicBezTo>
                  <a:pt x="4930199" y="1433850"/>
                  <a:pt x="4919003" y="1420837"/>
                  <a:pt x="4909624" y="1406769"/>
                </a:cubicBezTo>
                <a:cubicBezTo>
                  <a:pt x="4904935" y="1388012"/>
                  <a:pt x="4904204" y="1367791"/>
                  <a:pt x="4895557" y="1350498"/>
                </a:cubicBezTo>
                <a:cubicBezTo>
                  <a:pt x="4889626" y="1338635"/>
                  <a:pt x="4874778" y="1333399"/>
                  <a:pt x="4867421" y="1322363"/>
                </a:cubicBezTo>
                <a:cubicBezTo>
                  <a:pt x="4855788" y="1304914"/>
                  <a:pt x="4850075" y="1284074"/>
                  <a:pt x="4839286" y="1266092"/>
                </a:cubicBezTo>
                <a:cubicBezTo>
                  <a:pt x="4821889" y="1237096"/>
                  <a:pt x="4798137" y="1211931"/>
                  <a:pt x="4783015" y="1181686"/>
                </a:cubicBezTo>
                <a:cubicBezTo>
                  <a:pt x="4773637" y="1162929"/>
                  <a:pt x="4762668" y="1144886"/>
                  <a:pt x="4754880" y="1125415"/>
                </a:cubicBezTo>
                <a:cubicBezTo>
                  <a:pt x="4711774" y="1017650"/>
                  <a:pt x="4752534" y="1066800"/>
                  <a:pt x="4698609" y="1012873"/>
                </a:cubicBezTo>
                <a:cubicBezTo>
                  <a:pt x="4666280" y="915884"/>
                  <a:pt x="4691445" y="949437"/>
                  <a:pt x="4642338" y="900332"/>
                </a:cubicBezTo>
                <a:lnTo>
                  <a:pt x="4600135" y="773723"/>
                </a:lnTo>
                <a:cubicBezTo>
                  <a:pt x="4595446" y="759655"/>
                  <a:pt x="4596553" y="742005"/>
                  <a:pt x="4586068" y="731520"/>
                </a:cubicBezTo>
                <a:lnTo>
                  <a:pt x="4557932" y="703384"/>
                </a:lnTo>
                <a:cubicBezTo>
                  <a:pt x="4525108" y="604910"/>
                  <a:pt x="4557932" y="628357"/>
                  <a:pt x="4487594" y="604910"/>
                </a:cubicBezTo>
                <a:cubicBezTo>
                  <a:pt x="4459930" y="563414"/>
                  <a:pt x="4457873" y="554352"/>
                  <a:pt x="4417255" y="520504"/>
                </a:cubicBezTo>
                <a:cubicBezTo>
                  <a:pt x="4404267" y="509680"/>
                  <a:pt x="4388254" y="502931"/>
                  <a:pt x="4375052" y="492369"/>
                </a:cubicBezTo>
                <a:cubicBezTo>
                  <a:pt x="4364695" y="484083"/>
                  <a:pt x="4357274" y="472519"/>
                  <a:pt x="4346917" y="464233"/>
                </a:cubicBezTo>
                <a:cubicBezTo>
                  <a:pt x="4333715" y="453671"/>
                  <a:pt x="4317916" y="446660"/>
                  <a:pt x="4304714" y="436098"/>
                </a:cubicBezTo>
                <a:cubicBezTo>
                  <a:pt x="4246948" y="389886"/>
                  <a:pt x="4310144" y="423124"/>
                  <a:pt x="4234375" y="379827"/>
                </a:cubicBezTo>
                <a:cubicBezTo>
                  <a:pt x="4216167" y="369423"/>
                  <a:pt x="4197575" y="359480"/>
                  <a:pt x="4178104" y="351692"/>
                </a:cubicBezTo>
                <a:cubicBezTo>
                  <a:pt x="4150568" y="340678"/>
                  <a:pt x="4093698" y="323557"/>
                  <a:pt x="4093698" y="323557"/>
                </a:cubicBezTo>
                <a:cubicBezTo>
                  <a:pt x="4079630" y="314178"/>
                  <a:pt x="4067035" y="302081"/>
                  <a:pt x="4051495" y="295421"/>
                </a:cubicBezTo>
                <a:cubicBezTo>
                  <a:pt x="4033724" y="287805"/>
                  <a:pt x="4013743" y="286909"/>
                  <a:pt x="3995224" y="281353"/>
                </a:cubicBezTo>
                <a:cubicBezTo>
                  <a:pt x="3966818" y="272831"/>
                  <a:pt x="3939590" y="260411"/>
                  <a:pt x="3910818" y="253218"/>
                </a:cubicBezTo>
                <a:lnTo>
                  <a:pt x="3798277" y="225083"/>
                </a:lnTo>
                <a:cubicBezTo>
                  <a:pt x="3779520" y="220394"/>
                  <a:pt x="3761077" y="214194"/>
                  <a:pt x="3742006" y="211015"/>
                </a:cubicBezTo>
                <a:cubicBezTo>
                  <a:pt x="3713871" y="206326"/>
                  <a:pt x="3685444" y="203135"/>
                  <a:pt x="3657600" y="196947"/>
                </a:cubicBezTo>
                <a:cubicBezTo>
                  <a:pt x="3593511" y="182705"/>
                  <a:pt x="3628652" y="173878"/>
                  <a:pt x="3545058" y="168812"/>
                </a:cubicBezTo>
                <a:cubicBezTo>
                  <a:pt x="3413917" y="160864"/>
                  <a:pt x="3282461" y="159433"/>
                  <a:pt x="3151163" y="154744"/>
                </a:cubicBezTo>
                <a:lnTo>
                  <a:pt x="3052689" y="140677"/>
                </a:lnTo>
                <a:cubicBezTo>
                  <a:pt x="2996340" y="131780"/>
                  <a:pt x="2940401" y="120249"/>
                  <a:pt x="2883877" y="112541"/>
                </a:cubicBezTo>
                <a:cubicBezTo>
                  <a:pt x="2837183" y="106173"/>
                  <a:pt x="2790092" y="103162"/>
                  <a:pt x="2743200" y="98473"/>
                </a:cubicBezTo>
                <a:cubicBezTo>
                  <a:pt x="2713449" y="83597"/>
                  <a:pt x="2656620" y="50209"/>
                  <a:pt x="2616591" y="42203"/>
                </a:cubicBezTo>
                <a:cubicBezTo>
                  <a:pt x="2584077" y="35700"/>
                  <a:pt x="2550824" y="33586"/>
                  <a:pt x="2518117" y="28135"/>
                </a:cubicBezTo>
                <a:cubicBezTo>
                  <a:pt x="2494532" y="24204"/>
                  <a:pt x="2471303" y="18344"/>
                  <a:pt x="2447778" y="14067"/>
                </a:cubicBezTo>
                <a:cubicBezTo>
                  <a:pt x="2419715" y="8965"/>
                  <a:pt x="2391507" y="4689"/>
                  <a:pt x="2363372" y="0"/>
                </a:cubicBezTo>
                <a:cubicBezTo>
                  <a:pt x="2293034" y="4689"/>
                  <a:pt x="2222420" y="6282"/>
                  <a:pt x="2152357" y="14067"/>
                </a:cubicBezTo>
                <a:cubicBezTo>
                  <a:pt x="2090292" y="20963"/>
                  <a:pt x="2126850" y="34183"/>
                  <a:pt x="2067951" y="56270"/>
                </a:cubicBezTo>
                <a:cubicBezTo>
                  <a:pt x="2045563" y="64666"/>
                  <a:pt x="2021159" y="66183"/>
                  <a:pt x="1997612" y="70338"/>
                </a:cubicBezTo>
                <a:lnTo>
                  <a:pt x="1828800" y="98473"/>
                </a:lnTo>
                <a:cubicBezTo>
                  <a:pt x="1747912" y="125436"/>
                  <a:pt x="1817441" y="105056"/>
                  <a:pt x="1688123" y="126609"/>
                </a:cubicBezTo>
                <a:cubicBezTo>
                  <a:pt x="1664538" y="130540"/>
                  <a:pt x="1641576" y="138298"/>
                  <a:pt x="1617784" y="140677"/>
                </a:cubicBezTo>
                <a:cubicBezTo>
                  <a:pt x="1457345" y="156721"/>
                  <a:pt x="1429366" y="146289"/>
                  <a:pt x="1294228" y="168812"/>
                </a:cubicBezTo>
                <a:cubicBezTo>
                  <a:pt x="1275157" y="171991"/>
                  <a:pt x="1256831" y="178686"/>
                  <a:pt x="1237957" y="182880"/>
                </a:cubicBezTo>
                <a:cubicBezTo>
                  <a:pt x="1214616" y="188067"/>
                  <a:pt x="1190686" y="190656"/>
                  <a:pt x="1167618" y="196947"/>
                </a:cubicBezTo>
                <a:cubicBezTo>
                  <a:pt x="1139006" y="204750"/>
                  <a:pt x="1112110" y="218414"/>
                  <a:pt x="1083212" y="225083"/>
                </a:cubicBezTo>
                <a:cubicBezTo>
                  <a:pt x="1050903" y="232539"/>
                  <a:pt x="1017510" y="234108"/>
                  <a:pt x="984738" y="239150"/>
                </a:cubicBezTo>
                <a:cubicBezTo>
                  <a:pt x="956546" y="243487"/>
                  <a:pt x="928176" y="247030"/>
                  <a:pt x="900332" y="253218"/>
                </a:cubicBezTo>
                <a:cubicBezTo>
                  <a:pt x="885856" y="256435"/>
                  <a:pt x="872387" y="263212"/>
                  <a:pt x="858129" y="267286"/>
                </a:cubicBezTo>
                <a:cubicBezTo>
                  <a:pt x="839539" y="272597"/>
                  <a:pt x="820615" y="276664"/>
                  <a:pt x="801858" y="281353"/>
                </a:cubicBezTo>
                <a:cubicBezTo>
                  <a:pt x="773723" y="300110"/>
                  <a:pt x="747697" y="322501"/>
                  <a:pt x="717452" y="337624"/>
                </a:cubicBezTo>
                <a:cubicBezTo>
                  <a:pt x="698695" y="347003"/>
                  <a:pt x="678246" y="353571"/>
                  <a:pt x="661181" y="365760"/>
                </a:cubicBezTo>
                <a:cubicBezTo>
                  <a:pt x="644992" y="377324"/>
                  <a:pt x="635167" y="396399"/>
                  <a:pt x="618978" y="407963"/>
                </a:cubicBezTo>
                <a:cubicBezTo>
                  <a:pt x="499738" y="493134"/>
                  <a:pt x="609860" y="388948"/>
                  <a:pt x="534572" y="464233"/>
                </a:cubicBezTo>
                <a:cubicBezTo>
                  <a:pt x="519507" y="554625"/>
                  <a:pt x="519673" y="580683"/>
                  <a:pt x="478301" y="675249"/>
                </a:cubicBezTo>
                <a:cubicBezTo>
                  <a:pt x="463148" y="709885"/>
                  <a:pt x="439955" y="740436"/>
                  <a:pt x="422031" y="773723"/>
                </a:cubicBezTo>
                <a:cubicBezTo>
                  <a:pt x="407118" y="801419"/>
                  <a:pt x="391927" y="829092"/>
                  <a:pt x="379828" y="858129"/>
                </a:cubicBezTo>
                <a:cubicBezTo>
                  <a:pt x="324024" y="992056"/>
                  <a:pt x="380868" y="898771"/>
                  <a:pt x="323557" y="984738"/>
                </a:cubicBezTo>
                <a:cubicBezTo>
                  <a:pt x="269506" y="1200939"/>
                  <a:pt x="327589" y="1003194"/>
                  <a:pt x="253218" y="1181686"/>
                </a:cubicBezTo>
                <a:cubicBezTo>
                  <a:pt x="166296" y="1390299"/>
                  <a:pt x="275225" y="1165806"/>
                  <a:pt x="196948" y="1322363"/>
                </a:cubicBezTo>
                <a:cubicBezTo>
                  <a:pt x="192259" y="1345809"/>
                  <a:pt x="188257" y="1369403"/>
                  <a:pt x="182880" y="1392701"/>
                </a:cubicBezTo>
                <a:cubicBezTo>
                  <a:pt x="174185" y="1430379"/>
                  <a:pt x="160212" y="1466963"/>
                  <a:pt x="154744" y="1505243"/>
                </a:cubicBezTo>
                <a:cubicBezTo>
                  <a:pt x="150055" y="1538068"/>
                  <a:pt x="144551" y="1570786"/>
                  <a:pt x="140677" y="1603717"/>
                </a:cubicBezTo>
                <a:cubicBezTo>
                  <a:pt x="121566" y="1766165"/>
                  <a:pt x="133482" y="1710344"/>
                  <a:pt x="112541" y="1856935"/>
                </a:cubicBezTo>
                <a:cubicBezTo>
                  <a:pt x="101574" y="1933707"/>
                  <a:pt x="85691" y="2005254"/>
                  <a:pt x="70338" y="2082018"/>
                </a:cubicBezTo>
                <a:cubicBezTo>
                  <a:pt x="65649" y="2128910"/>
                  <a:pt x="61777" y="2175892"/>
                  <a:pt x="56271" y="2222695"/>
                </a:cubicBezTo>
                <a:cubicBezTo>
                  <a:pt x="52397" y="2255626"/>
                  <a:pt x="46316" y="2288267"/>
                  <a:pt x="42203" y="2321169"/>
                </a:cubicBezTo>
                <a:cubicBezTo>
                  <a:pt x="36936" y="2363304"/>
                  <a:pt x="32824" y="2405575"/>
                  <a:pt x="28135" y="2447778"/>
                </a:cubicBezTo>
                <a:cubicBezTo>
                  <a:pt x="23446" y="2536873"/>
                  <a:pt x="20003" y="2626043"/>
                  <a:pt x="14068" y="2715064"/>
                </a:cubicBezTo>
                <a:cubicBezTo>
                  <a:pt x="10623" y="2766744"/>
                  <a:pt x="0" y="2818015"/>
                  <a:pt x="0" y="2869809"/>
                </a:cubicBezTo>
                <a:cubicBezTo>
                  <a:pt x="0" y="3123071"/>
                  <a:pt x="5340" y="3376353"/>
                  <a:pt x="14068" y="3629464"/>
                </a:cubicBezTo>
                <a:cubicBezTo>
                  <a:pt x="14734" y="3648787"/>
                  <a:pt x="24572" y="3666732"/>
                  <a:pt x="28135" y="3685735"/>
                </a:cubicBezTo>
                <a:cubicBezTo>
                  <a:pt x="38648" y="3741805"/>
                  <a:pt x="38231" y="3800428"/>
                  <a:pt x="56271" y="3854547"/>
                </a:cubicBezTo>
                <a:cubicBezTo>
                  <a:pt x="120307" y="4046656"/>
                  <a:pt x="50447" y="3850337"/>
                  <a:pt x="112541" y="3995224"/>
                </a:cubicBezTo>
                <a:cubicBezTo>
                  <a:pt x="118382" y="4008854"/>
                  <a:pt x="122535" y="4023169"/>
                  <a:pt x="126609" y="4037427"/>
                </a:cubicBezTo>
                <a:cubicBezTo>
                  <a:pt x="131921" y="4056017"/>
                  <a:pt x="133061" y="4075927"/>
                  <a:pt x="140677" y="4093698"/>
                </a:cubicBezTo>
                <a:cubicBezTo>
                  <a:pt x="147337" y="4109238"/>
                  <a:pt x="161251" y="4120779"/>
                  <a:pt x="168812" y="4135901"/>
                </a:cubicBezTo>
                <a:cubicBezTo>
                  <a:pt x="175444" y="4149164"/>
                  <a:pt x="172395" y="4167619"/>
                  <a:pt x="182880" y="4178104"/>
                </a:cubicBezTo>
                <a:cubicBezTo>
                  <a:pt x="193365" y="4188589"/>
                  <a:pt x="211820" y="4185540"/>
                  <a:pt x="225083" y="4192172"/>
                </a:cubicBezTo>
                <a:cubicBezTo>
                  <a:pt x="240205" y="4199733"/>
                  <a:pt x="253218" y="4210929"/>
                  <a:pt x="267286" y="4220307"/>
                </a:cubicBezTo>
                <a:cubicBezTo>
                  <a:pt x="436098" y="4215618"/>
                  <a:pt x="605275" y="4218272"/>
                  <a:pt x="773723" y="4206240"/>
                </a:cubicBezTo>
                <a:cubicBezTo>
                  <a:pt x="816589" y="4203178"/>
                  <a:pt x="866278" y="4177212"/>
                  <a:pt x="900332" y="4149969"/>
                </a:cubicBezTo>
                <a:cubicBezTo>
                  <a:pt x="910689" y="4141683"/>
                  <a:pt x="918111" y="4130119"/>
                  <a:pt x="928468" y="4121833"/>
                </a:cubicBezTo>
                <a:cubicBezTo>
                  <a:pt x="967425" y="4090667"/>
                  <a:pt x="968300" y="4094488"/>
                  <a:pt x="1012874" y="4079630"/>
                </a:cubicBezTo>
                <a:cubicBezTo>
                  <a:pt x="1017563" y="4065562"/>
                  <a:pt x="1019312" y="4050142"/>
                  <a:pt x="1026941" y="4037427"/>
                </a:cubicBezTo>
                <a:cubicBezTo>
                  <a:pt x="1033765" y="4026054"/>
                  <a:pt x="1047720" y="4020328"/>
                  <a:pt x="1055077" y="4009292"/>
                </a:cubicBezTo>
                <a:cubicBezTo>
                  <a:pt x="1066710" y="3991843"/>
                  <a:pt x="1075424" y="3972492"/>
                  <a:pt x="1083212" y="3953021"/>
                </a:cubicBezTo>
                <a:cubicBezTo>
                  <a:pt x="1094226" y="3925485"/>
                  <a:pt x="1101970" y="3896750"/>
                  <a:pt x="1111348" y="3868615"/>
                </a:cubicBezTo>
                <a:lnTo>
                  <a:pt x="1139483" y="3784209"/>
                </a:lnTo>
                <a:lnTo>
                  <a:pt x="1153551" y="3742006"/>
                </a:lnTo>
                <a:cubicBezTo>
                  <a:pt x="1158240" y="3727938"/>
                  <a:pt x="1159392" y="3712141"/>
                  <a:pt x="1167618" y="3699803"/>
                </a:cubicBezTo>
                <a:lnTo>
                  <a:pt x="1195754" y="3657600"/>
                </a:lnTo>
                <a:cubicBezTo>
                  <a:pt x="1200443" y="3638843"/>
                  <a:pt x="1204265" y="3619848"/>
                  <a:pt x="1209821" y="3601329"/>
                </a:cubicBezTo>
                <a:cubicBezTo>
                  <a:pt x="1218343" y="3572922"/>
                  <a:pt x="1237957" y="3516923"/>
                  <a:pt x="1237957" y="3516923"/>
                </a:cubicBezTo>
                <a:cubicBezTo>
                  <a:pt x="1232976" y="3387421"/>
                  <a:pt x="1241567" y="3209618"/>
                  <a:pt x="1209821" y="3066757"/>
                </a:cubicBezTo>
                <a:cubicBezTo>
                  <a:pt x="1206604" y="3052281"/>
                  <a:pt x="1200443" y="3038621"/>
                  <a:pt x="1195754" y="3024553"/>
                </a:cubicBezTo>
                <a:cubicBezTo>
                  <a:pt x="1202446" y="2950941"/>
                  <a:pt x="1204067" y="2872150"/>
                  <a:pt x="1223889" y="2799470"/>
                </a:cubicBezTo>
                <a:cubicBezTo>
                  <a:pt x="1231692" y="2770858"/>
                  <a:pt x="1242646" y="2743199"/>
                  <a:pt x="1252024" y="2715064"/>
                </a:cubicBezTo>
                <a:lnTo>
                  <a:pt x="1266092" y="2672861"/>
                </a:lnTo>
                <a:cubicBezTo>
                  <a:pt x="1270781" y="2658793"/>
                  <a:pt x="1271935" y="2642996"/>
                  <a:pt x="1280160" y="2630658"/>
                </a:cubicBezTo>
                <a:lnTo>
                  <a:pt x="1308295" y="2588455"/>
                </a:lnTo>
                <a:cubicBezTo>
                  <a:pt x="1303606" y="2555630"/>
                  <a:pt x="1294228" y="2523139"/>
                  <a:pt x="1294228" y="2489981"/>
                </a:cubicBezTo>
                <a:cubicBezTo>
                  <a:pt x="1294228" y="2249093"/>
                  <a:pt x="1304065" y="2170750"/>
                  <a:pt x="1322363" y="1969477"/>
                </a:cubicBezTo>
                <a:cubicBezTo>
                  <a:pt x="1295088" y="1805830"/>
                  <a:pt x="1335395" y="1946820"/>
                  <a:pt x="1266092" y="1842867"/>
                </a:cubicBezTo>
                <a:cubicBezTo>
                  <a:pt x="1223219" y="1778558"/>
                  <a:pt x="1290207" y="1813391"/>
                  <a:pt x="1209821" y="1786597"/>
                </a:cubicBezTo>
                <a:cubicBezTo>
                  <a:pt x="1182919" y="1705884"/>
                  <a:pt x="1215020" y="1781221"/>
                  <a:pt x="1153551" y="1702190"/>
                </a:cubicBezTo>
                <a:cubicBezTo>
                  <a:pt x="1132791" y="1675498"/>
                  <a:pt x="1121191" y="1641694"/>
                  <a:pt x="1097280" y="1617784"/>
                </a:cubicBezTo>
                <a:cubicBezTo>
                  <a:pt x="1087901" y="1608406"/>
                  <a:pt x="1077430" y="1600006"/>
                  <a:pt x="1069144" y="1589649"/>
                </a:cubicBezTo>
                <a:cubicBezTo>
                  <a:pt x="1015393" y="1522461"/>
                  <a:pt x="1061608" y="1574577"/>
                  <a:pt x="1026941" y="1505243"/>
                </a:cubicBezTo>
                <a:cubicBezTo>
                  <a:pt x="1019380" y="1490121"/>
                  <a:pt x="1008184" y="1477108"/>
                  <a:pt x="998806" y="1463040"/>
                </a:cubicBezTo>
                <a:cubicBezTo>
                  <a:pt x="991774" y="1420851"/>
                  <a:pt x="981373" y="1331382"/>
                  <a:pt x="956603" y="1294227"/>
                </a:cubicBezTo>
                <a:lnTo>
                  <a:pt x="928468" y="1252024"/>
                </a:lnTo>
                <a:cubicBezTo>
                  <a:pt x="898008" y="1130187"/>
                  <a:pt x="935309" y="1262095"/>
                  <a:pt x="886264" y="1139483"/>
                </a:cubicBezTo>
                <a:cubicBezTo>
                  <a:pt x="875249" y="1111947"/>
                  <a:pt x="869143" y="1082613"/>
                  <a:pt x="858129" y="1055077"/>
                </a:cubicBezTo>
                <a:cubicBezTo>
                  <a:pt x="850341" y="1035606"/>
                  <a:pt x="837357" y="1018442"/>
                  <a:pt x="829994" y="998806"/>
                </a:cubicBezTo>
                <a:cubicBezTo>
                  <a:pt x="823205" y="980703"/>
                  <a:pt x="823542" y="960306"/>
                  <a:pt x="815926" y="942535"/>
                </a:cubicBezTo>
                <a:cubicBezTo>
                  <a:pt x="734110" y="751631"/>
                  <a:pt x="833005" y="1035970"/>
                  <a:pt x="773723" y="858129"/>
                </a:cubicBezTo>
                <a:cubicBezTo>
                  <a:pt x="774641" y="854456"/>
                  <a:pt x="794521" y="768826"/>
                  <a:pt x="801858" y="759655"/>
                </a:cubicBezTo>
                <a:cubicBezTo>
                  <a:pt x="830857" y="723406"/>
                  <a:pt x="867507" y="694006"/>
                  <a:pt x="900332" y="661181"/>
                </a:cubicBezTo>
                <a:lnTo>
                  <a:pt x="928468" y="633046"/>
                </a:lnTo>
                <a:cubicBezTo>
                  <a:pt x="937847" y="623667"/>
                  <a:pt x="945992" y="612868"/>
                  <a:pt x="956603" y="604910"/>
                </a:cubicBezTo>
                <a:cubicBezTo>
                  <a:pt x="994117" y="576775"/>
                  <a:pt x="1035986" y="553661"/>
                  <a:pt x="1069144" y="520504"/>
                </a:cubicBezTo>
                <a:cubicBezTo>
                  <a:pt x="1078523" y="511126"/>
                  <a:pt x="1085907" y="499193"/>
                  <a:pt x="1097280" y="492369"/>
                </a:cubicBezTo>
                <a:cubicBezTo>
                  <a:pt x="1131522" y="471824"/>
                  <a:pt x="1236504" y="466173"/>
                  <a:pt x="1252024" y="464233"/>
                </a:cubicBezTo>
                <a:cubicBezTo>
                  <a:pt x="1266092" y="459544"/>
                  <a:pt x="1279752" y="453383"/>
                  <a:pt x="1294228" y="450166"/>
                </a:cubicBezTo>
                <a:cubicBezTo>
                  <a:pt x="1322072" y="443979"/>
                  <a:pt x="1351574" y="445118"/>
                  <a:pt x="1378634" y="436098"/>
                </a:cubicBezTo>
                <a:cubicBezTo>
                  <a:pt x="1394674" y="430751"/>
                  <a:pt x="1404435" y="412064"/>
                  <a:pt x="1420837" y="407963"/>
                </a:cubicBezTo>
                <a:cubicBezTo>
                  <a:pt x="1462032" y="397664"/>
                  <a:pt x="1505410" y="399900"/>
                  <a:pt x="1547446" y="393895"/>
                </a:cubicBezTo>
                <a:cubicBezTo>
                  <a:pt x="1606829" y="385411"/>
                  <a:pt x="1618776" y="378044"/>
                  <a:pt x="1674055" y="365760"/>
                </a:cubicBezTo>
                <a:cubicBezTo>
                  <a:pt x="1697396" y="360573"/>
                  <a:pt x="1720668" y="354658"/>
                  <a:pt x="1744394" y="351692"/>
                </a:cubicBezTo>
                <a:cubicBezTo>
                  <a:pt x="1795788" y="345268"/>
                  <a:pt x="1847557" y="342313"/>
                  <a:pt x="1899138" y="337624"/>
                </a:cubicBezTo>
                <a:lnTo>
                  <a:pt x="1983544" y="309489"/>
                </a:lnTo>
                <a:cubicBezTo>
                  <a:pt x="1997612" y="304800"/>
                  <a:pt x="2011207" y="298329"/>
                  <a:pt x="2025748" y="295421"/>
                </a:cubicBezTo>
                <a:cubicBezTo>
                  <a:pt x="2072640" y="286043"/>
                  <a:pt x="2119828" y="278039"/>
                  <a:pt x="2166424" y="267286"/>
                </a:cubicBezTo>
                <a:cubicBezTo>
                  <a:pt x="2180873" y="263952"/>
                  <a:pt x="2194152" y="256435"/>
                  <a:pt x="2208628" y="253218"/>
                </a:cubicBezTo>
                <a:cubicBezTo>
                  <a:pt x="2236472" y="247030"/>
                  <a:pt x="2264899" y="243839"/>
                  <a:pt x="2293034" y="239150"/>
                </a:cubicBezTo>
                <a:cubicBezTo>
                  <a:pt x="2353994" y="245924"/>
                  <a:pt x="2440899" y="253253"/>
                  <a:pt x="2504049" y="267286"/>
                </a:cubicBezTo>
                <a:cubicBezTo>
                  <a:pt x="2518524" y="270503"/>
                  <a:pt x="2531711" y="278445"/>
                  <a:pt x="2546252" y="281353"/>
                </a:cubicBezTo>
                <a:cubicBezTo>
                  <a:pt x="2578766" y="287856"/>
                  <a:pt x="2612019" y="289970"/>
                  <a:pt x="2644726" y="295421"/>
                </a:cubicBezTo>
                <a:cubicBezTo>
                  <a:pt x="2668311" y="299352"/>
                  <a:pt x="2691723" y="304302"/>
                  <a:pt x="2715064" y="309489"/>
                </a:cubicBezTo>
                <a:cubicBezTo>
                  <a:pt x="2733938" y="313683"/>
                  <a:pt x="2752264" y="320379"/>
                  <a:pt x="2771335" y="323557"/>
                </a:cubicBezTo>
                <a:cubicBezTo>
                  <a:pt x="2808627" y="329772"/>
                  <a:pt x="2846363" y="332935"/>
                  <a:pt x="2883877" y="337624"/>
                </a:cubicBezTo>
                <a:cubicBezTo>
                  <a:pt x="2897945" y="342313"/>
                  <a:pt x="2911822" y="347618"/>
                  <a:pt x="2926080" y="351692"/>
                </a:cubicBezTo>
                <a:cubicBezTo>
                  <a:pt x="2944670" y="357004"/>
                  <a:pt x="2964248" y="358971"/>
                  <a:pt x="2982351" y="365760"/>
                </a:cubicBezTo>
                <a:cubicBezTo>
                  <a:pt x="3001986" y="373123"/>
                  <a:pt x="3018535" y="387869"/>
                  <a:pt x="3038621" y="393895"/>
                </a:cubicBezTo>
                <a:cubicBezTo>
                  <a:pt x="3065942" y="402091"/>
                  <a:pt x="3095356" y="401045"/>
                  <a:pt x="3123028" y="407963"/>
                </a:cubicBezTo>
                <a:cubicBezTo>
                  <a:pt x="3151800" y="415156"/>
                  <a:pt x="3179299" y="426720"/>
                  <a:pt x="3207434" y="436098"/>
                </a:cubicBezTo>
                <a:cubicBezTo>
                  <a:pt x="3221502" y="440787"/>
                  <a:pt x="3239152" y="439681"/>
                  <a:pt x="3249637" y="450166"/>
                </a:cubicBezTo>
                <a:lnTo>
                  <a:pt x="3249637" y="46423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8" name="Retângulo de cantos arredondados 7"/>
          <p:cNvSpPr/>
          <p:nvPr/>
        </p:nvSpPr>
        <p:spPr>
          <a:xfrm>
            <a:off x="34925" y="6337300"/>
            <a:ext cx="2808288" cy="33178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0196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2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2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2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2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2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2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2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2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2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2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2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2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2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2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92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8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5"/>
          </a:solidFill>
          <a:ln>
            <a:solidFill>
              <a:schemeClr val="tx2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pt-BR" sz="2400" b="1" dirty="0" smtClean="0"/>
              <a:t>PLEXO CERVICAL </a:t>
            </a:r>
            <a:r>
              <a:rPr lang="pt-BR" sz="2400" b="1" dirty="0" smtClean="0">
                <a:solidFill>
                  <a:schemeClr val="bg1"/>
                </a:solidFill>
              </a:rPr>
              <a:t>(junção dos ramos ventrais de C1 a C4 )</a:t>
            </a:r>
          </a:p>
        </p:txBody>
      </p:sp>
      <p:pic>
        <p:nvPicPr>
          <p:cNvPr id="37895" name="Picture 7" descr="2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024063"/>
            <a:ext cx="4038600" cy="3676650"/>
          </a:xfrm>
          <a:noFill/>
        </p:spPr>
      </p:pic>
      <p:pic>
        <p:nvPicPr>
          <p:cNvPr id="8196" name="Picture 4" descr="lâmina - 123 - 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5750" y="1500188"/>
            <a:ext cx="4857750" cy="4740275"/>
          </a:xfrm>
          <a:noFill/>
        </p:spPr>
      </p:pic>
      <p:sp>
        <p:nvSpPr>
          <p:cNvPr id="8" name="Forma livre 7"/>
          <p:cNvSpPr/>
          <p:nvPr/>
        </p:nvSpPr>
        <p:spPr>
          <a:xfrm>
            <a:off x="3503613" y="2600325"/>
            <a:ext cx="1674812" cy="2060575"/>
          </a:xfrm>
          <a:custGeom>
            <a:avLst/>
            <a:gdLst>
              <a:gd name="connsiteX0" fmla="*/ 1237957 w 1675195"/>
              <a:gd name="connsiteY0" fmla="*/ 1858379 h 2060355"/>
              <a:gd name="connsiteX1" fmla="*/ 1237957 w 1675195"/>
              <a:gd name="connsiteY1" fmla="*/ 1858379 h 2060355"/>
              <a:gd name="connsiteX2" fmla="*/ 1336431 w 1675195"/>
              <a:gd name="connsiteY2" fmla="*/ 1788041 h 2060355"/>
              <a:gd name="connsiteX3" fmla="*/ 1392702 w 1675195"/>
              <a:gd name="connsiteY3" fmla="*/ 1703635 h 2060355"/>
              <a:gd name="connsiteX4" fmla="*/ 1448973 w 1675195"/>
              <a:gd name="connsiteY4" fmla="*/ 1647364 h 2060355"/>
              <a:gd name="connsiteX5" fmla="*/ 1505243 w 1675195"/>
              <a:gd name="connsiteY5" fmla="*/ 1591093 h 2060355"/>
              <a:gd name="connsiteX6" fmla="*/ 1547447 w 1675195"/>
              <a:gd name="connsiteY6" fmla="*/ 1562958 h 2060355"/>
              <a:gd name="connsiteX7" fmla="*/ 1547447 w 1675195"/>
              <a:gd name="connsiteY7" fmla="*/ 437543 h 2060355"/>
              <a:gd name="connsiteX8" fmla="*/ 1533379 w 1675195"/>
              <a:gd name="connsiteY8" fmla="*/ 395339 h 2060355"/>
              <a:gd name="connsiteX9" fmla="*/ 1434905 w 1675195"/>
              <a:gd name="connsiteY9" fmla="*/ 282798 h 2060355"/>
              <a:gd name="connsiteX10" fmla="*/ 1350499 w 1675195"/>
              <a:gd name="connsiteY10" fmla="*/ 170256 h 2060355"/>
              <a:gd name="connsiteX11" fmla="*/ 1308296 w 1675195"/>
              <a:gd name="connsiteY11" fmla="*/ 128053 h 2060355"/>
              <a:gd name="connsiteX12" fmla="*/ 1280160 w 1675195"/>
              <a:gd name="connsiteY12" fmla="*/ 99918 h 2060355"/>
              <a:gd name="connsiteX13" fmla="*/ 1237957 w 1675195"/>
              <a:gd name="connsiteY13" fmla="*/ 85850 h 2060355"/>
              <a:gd name="connsiteX14" fmla="*/ 1209822 w 1675195"/>
              <a:gd name="connsiteY14" fmla="*/ 43647 h 2060355"/>
              <a:gd name="connsiteX15" fmla="*/ 1125416 w 1675195"/>
              <a:gd name="connsiteY15" fmla="*/ 15512 h 2060355"/>
              <a:gd name="connsiteX16" fmla="*/ 689317 w 1675195"/>
              <a:gd name="connsiteY16" fmla="*/ 1444 h 2060355"/>
              <a:gd name="connsiteX17" fmla="*/ 520505 w 1675195"/>
              <a:gd name="connsiteY17" fmla="*/ 15512 h 2060355"/>
              <a:gd name="connsiteX18" fmla="*/ 492370 w 1675195"/>
              <a:gd name="connsiteY18" fmla="*/ 57715 h 2060355"/>
              <a:gd name="connsiteX19" fmla="*/ 393896 w 1675195"/>
              <a:gd name="connsiteY19" fmla="*/ 128053 h 2060355"/>
              <a:gd name="connsiteX20" fmla="*/ 309490 w 1675195"/>
              <a:gd name="connsiteY20" fmla="*/ 240595 h 2060355"/>
              <a:gd name="connsiteX21" fmla="*/ 295422 w 1675195"/>
              <a:gd name="connsiteY21" fmla="*/ 282798 h 2060355"/>
              <a:gd name="connsiteX22" fmla="*/ 267287 w 1675195"/>
              <a:gd name="connsiteY22" fmla="*/ 325001 h 2060355"/>
              <a:gd name="connsiteX23" fmla="*/ 253219 w 1675195"/>
              <a:gd name="connsiteY23" fmla="*/ 367204 h 2060355"/>
              <a:gd name="connsiteX24" fmla="*/ 196948 w 1675195"/>
              <a:gd name="connsiteY24" fmla="*/ 423475 h 2060355"/>
              <a:gd name="connsiteX25" fmla="*/ 126610 w 1675195"/>
              <a:gd name="connsiteY25" fmla="*/ 479746 h 2060355"/>
              <a:gd name="connsiteX26" fmla="*/ 56271 w 1675195"/>
              <a:gd name="connsiteY26" fmla="*/ 550084 h 2060355"/>
              <a:gd name="connsiteX27" fmla="*/ 28136 w 1675195"/>
              <a:gd name="connsiteY27" fmla="*/ 634490 h 2060355"/>
              <a:gd name="connsiteX28" fmla="*/ 0 w 1675195"/>
              <a:gd name="connsiteY28" fmla="*/ 761099 h 2060355"/>
              <a:gd name="connsiteX29" fmla="*/ 14068 w 1675195"/>
              <a:gd name="connsiteY29" fmla="*/ 986183 h 2060355"/>
              <a:gd name="connsiteX30" fmla="*/ 56271 w 1675195"/>
              <a:gd name="connsiteY30" fmla="*/ 1084656 h 2060355"/>
              <a:gd name="connsiteX31" fmla="*/ 84407 w 1675195"/>
              <a:gd name="connsiteY31" fmla="*/ 1169063 h 2060355"/>
              <a:gd name="connsiteX32" fmla="*/ 98474 w 1675195"/>
              <a:gd name="connsiteY32" fmla="*/ 1211266 h 2060355"/>
              <a:gd name="connsiteX33" fmla="*/ 126610 w 1675195"/>
              <a:gd name="connsiteY33" fmla="*/ 1253469 h 2060355"/>
              <a:gd name="connsiteX34" fmla="*/ 196948 w 1675195"/>
              <a:gd name="connsiteY34" fmla="*/ 1408213 h 2060355"/>
              <a:gd name="connsiteX35" fmla="*/ 225083 w 1675195"/>
              <a:gd name="connsiteY35" fmla="*/ 1436349 h 2060355"/>
              <a:gd name="connsiteX36" fmla="*/ 267287 w 1675195"/>
              <a:gd name="connsiteY36" fmla="*/ 1492619 h 2060355"/>
              <a:gd name="connsiteX37" fmla="*/ 295422 w 1675195"/>
              <a:gd name="connsiteY37" fmla="*/ 1548890 h 2060355"/>
              <a:gd name="connsiteX38" fmla="*/ 323557 w 1675195"/>
              <a:gd name="connsiteY38" fmla="*/ 1577026 h 2060355"/>
              <a:gd name="connsiteX39" fmla="*/ 407963 w 1675195"/>
              <a:gd name="connsiteY39" fmla="*/ 1703635 h 2060355"/>
              <a:gd name="connsiteX40" fmla="*/ 436099 w 1675195"/>
              <a:gd name="connsiteY40" fmla="*/ 1745838 h 2060355"/>
              <a:gd name="connsiteX41" fmla="*/ 464234 w 1675195"/>
              <a:gd name="connsiteY41" fmla="*/ 1788041 h 2060355"/>
              <a:gd name="connsiteX42" fmla="*/ 492370 w 1675195"/>
              <a:gd name="connsiteY42" fmla="*/ 1816176 h 2060355"/>
              <a:gd name="connsiteX43" fmla="*/ 548640 w 1675195"/>
              <a:gd name="connsiteY43" fmla="*/ 1900583 h 2060355"/>
              <a:gd name="connsiteX44" fmla="*/ 590843 w 1675195"/>
              <a:gd name="connsiteY44" fmla="*/ 1928718 h 2060355"/>
              <a:gd name="connsiteX45" fmla="*/ 689317 w 1675195"/>
              <a:gd name="connsiteY45" fmla="*/ 2013124 h 2060355"/>
              <a:gd name="connsiteX46" fmla="*/ 773723 w 1675195"/>
              <a:gd name="connsiteY46" fmla="*/ 2041259 h 2060355"/>
              <a:gd name="connsiteX47" fmla="*/ 815927 w 1675195"/>
              <a:gd name="connsiteY47" fmla="*/ 2055327 h 2060355"/>
              <a:gd name="connsiteX48" fmla="*/ 970671 w 1675195"/>
              <a:gd name="connsiteY48" fmla="*/ 2027192 h 2060355"/>
              <a:gd name="connsiteX49" fmla="*/ 1055077 w 1675195"/>
              <a:gd name="connsiteY49" fmla="*/ 2013124 h 2060355"/>
              <a:gd name="connsiteX50" fmla="*/ 1139483 w 1675195"/>
              <a:gd name="connsiteY50" fmla="*/ 1984989 h 2060355"/>
              <a:gd name="connsiteX51" fmla="*/ 1167619 w 1675195"/>
              <a:gd name="connsiteY51" fmla="*/ 1956853 h 2060355"/>
              <a:gd name="connsiteX52" fmla="*/ 1237957 w 1675195"/>
              <a:gd name="connsiteY52" fmla="*/ 1914650 h 2060355"/>
              <a:gd name="connsiteX53" fmla="*/ 1237957 w 1675195"/>
              <a:gd name="connsiteY53" fmla="*/ 1858379 h 2060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675195" h="2060355">
                <a:moveTo>
                  <a:pt x="1237957" y="1858379"/>
                </a:moveTo>
                <a:lnTo>
                  <a:pt x="1237957" y="1858379"/>
                </a:lnTo>
                <a:cubicBezTo>
                  <a:pt x="1270782" y="1834933"/>
                  <a:pt x="1307907" y="1816564"/>
                  <a:pt x="1336431" y="1788041"/>
                </a:cubicBezTo>
                <a:cubicBezTo>
                  <a:pt x="1360342" y="1764131"/>
                  <a:pt x="1368792" y="1727545"/>
                  <a:pt x="1392702" y="1703635"/>
                </a:cubicBezTo>
                <a:lnTo>
                  <a:pt x="1448973" y="1647364"/>
                </a:lnTo>
                <a:cubicBezTo>
                  <a:pt x="1467730" y="1628607"/>
                  <a:pt x="1483172" y="1605807"/>
                  <a:pt x="1505243" y="1591093"/>
                </a:cubicBezTo>
                <a:lnTo>
                  <a:pt x="1547447" y="1562958"/>
                </a:lnTo>
                <a:cubicBezTo>
                  <a:pt x="1675195" y="1179695"/>
                  <a:pt x="1573977" y="1498768"/>
                  <a:pt x="1547447" y="437543"/>
                </a:cubicBezTo>
                <a:cubicBezTo>
                  <a:pt x="1547076" y="422719"/>
                  <a:pt x="1540581" y="408302"/>
                  <a:pt x="1533379" y="395339"/>
                </a:cubicBezTo>
                <a:cubicBezTo>
                  <a:pt x="1485108" y="308451"/>
                  <a:pt x="1496555" y="323897"/>
                  <a:pt x="1434905" y="282798"/>
                </a:cubicBezTo>
                <a:cubicBezTo>
                  <a:pt x="1410351" y="209139"/>
                  <a:pt x="1431322" y="251080"/>
                  <a:pt x="1350499" y="170256"/>
                </a:cubicBezTo>
                <a:lnTo>
                  <a:pt x="1308296" y="128053"/>
                </a:lnTo>
                <a:cubicBezTo>
                  <a:pt x="1298917" y="118675"/>
                  <a:pt x="1292743" y="104112"/>
                  <a:pt x="1280160" y="99918"/>
                </a:cubicBezTo>
                <a:lnTo>
                  <a:pt x="1237957" y="85850"/>
                </a:lnTo>
                <a:cubicBezTo>
                  <a:pt x="1228579" y="71782"/>
                  <a:pt x="1224159" y="52608"/>
                  <a:pt x="1209822" y="43647"/>
                </a:cubicBezTo>
                <a:cubicBezTo>
                  <a:pt x="1184673" y="27929"/>
                  <a:pt x="1155058" y="16468"/>
                  <a:pt x="1125416" y="15512"/>
                </a:cubicBezTo>
                <a:lnTo>
                  <a:pt x="689317" y="1444"/>
                </a:lnTo>
                <a:cubicBezTo>
                  <a:pt x="633046" y="6133"/>
                  <a:pt x="574798" y="0"/>
                  <a:pt x="520505" y="15512"/>
                </a:cubicBezTo>
                <a:cubicBezTo>
                  <a:pt x="504248" y="20157"/>
                  <a:pt x="503373" y="44878"/>
                  <a:pt x="492370" y="57715"/>
                </a:cubicBezTo>
                <a:cubicBezTo>
                  <a:pt x="438965" y="120021"/>
                  <a:pt x="453801" y="108086"/>
                  <a:pt x="393896" y="128053"/>
                </a:cubicBezTo>
                <a:cubicBezTo>
                  <a:pt x="360567" y="161382"/>
                  <a:pt x="325398" y="192872"/>
                  <a:pt x="309490" y="240595"/>
                </a:cubicBezTo>
                <a:cubicBezTo>
                  <a:pt x="304801" y="254663"/>
                  <a:pt x="302054" y="269535"/>
                  <a:pt x="295422" y="282798"/>
                </a:cubicBezTo>
                <a:cubicBezTo>
                  <a:pt x="287861" y="297920"/>
                  <a:pt x="274848" y="309879"/>
                  <a:pt x="267287" y="325001"/>
                </a:cubicBezTo>
                <a:cubicBezTo>
                  <a:pt x="260655" y="338264"/>
                  <a:pt x="261838" y="355137"/>
                  <a:pt x="253219" y="367204"/>
                </a:cubicBezTo>
                <a:cubicBezTo>
                  <a:pt x="237801" y="388789"/>
                  <a:pt x="211662" y="401404"/>
                  <a:pt x="196948" y="423475"/>
                </a:cubicBezTo>
                <a:cubicBezTo>
                  <a:pt x="160588" y="478016"/>
                  <a:pt x="184853" y="460331"/>
                  <a:pt x="126610" y="479746"/>
                </a:cubicBezTo>
                <a:cubicBezTo>
                  <a:pt x="103164" y="503192"/>
                  <a:pt x="66756" y="518628"/>
                  <a:pt x="56271" y="550084"/>
                </a:cubicBezTo>
                <a:cubicBezTo>
                  <a:pt x="46893" y="578219"/>
                  <a:pt x="33012" y="605236"/>
                  <a:pt x="28136" y="634490"/>
                </a:cubicBezTo>
                <a:cubicBezTo>
                  <a:pt x="11630" y="733523"/>
                  <a:pt x="23088" y="691836"/>
                  <a:pt x="0" y="761099"/>
                </a:cubicBezTo>
                <a:cubicBezTo>
                  <a:pt x="4689" y="836127"/>
                  <a:pt x="6588" y="911382"/>
                  <a:pt x="14068" y="986183"/>
                </a:cubicBezTo>
                <a:cubicBezTo>
                  <a:pt x="22471" y="1070209"/>
                  <a:pt x="25952" y="1016437"/>
                  <a:pt x="56271" y="1084656"/>
                </a:cubicBezTo>
                <a:cubicBezTo>
                  <a:pt x="68316" y="1111757"/>
                  <a:pt x="75029" y="1140927"/>
                  <a:pt x="84407" y="1169063"/>
                </a:cubicBezTo>
                <a:cubicBezTo>
                  <a:pt x="89096" y="1183131"/>
                  <a:pt x="90248" y="1198928"/>
                  <a:pt x="98474" y="1211266"/>
                </a:cubicBezTo>
                <a:lnTo>
                  <a:pt x="126610" y="1253469"/>
                </a:lnTo>
                <a:cubicBezTo>
                  <a:pt x="153005" y="1332654"/>
                  <a:pt x="149063" y="1341173"/>
                  <a:pt x="196948" y="1408213"/>
                </a:cubicBezTo>
                <a:cubicBezTo>
                  <a:pt x="204657" y="1419006"/>
                  <a:pt x="216592" y="1426160"/>
                  <a:pt x="225083" y="1436349"/>
                </a:cubicBezTo>
                <a:cubicBezTo>
                  <a:pt x="240093" y="1454361"/>
                  <a:pt x="254860" y="1472737"/>
                  <a:pt x="267287" y="1492619"/>
                </a:cubicBezTo>
                <a:cubicBezTo>
                  <a:pt x="278402" y="1510402"/>
                  <a:pt x="283790" y="1531441"/>
                  <a:pt x="295422" y="1548890"/>
                </a:cubicBezTo>
                <a:cubicBezTo>
                  <a:pt x="302779" y="1559926"/>
                  <a:pt x="315599" y="1566415"/>
                  <a:pt x="323557" y="1577026"/>
                </a:cubicBezTo>
                <a:cubicBezTo>
                  <a:pt x="323572" y="1577046"/>
                  <a:pt x="393888" y="1682523"/>
                  <a:pt x="407963" y="1703635"/>
                </a:cubicBezTo>
                <a:lnTo>
                  <a:pt x="436099" y="1745838"/>
                </a:lnTo>
                <a:cubicBezTo>
                  <a:pt x="445477" y="1759906"/>
                  <a:pt x="452279" y="1776086"/>
                  <a:pt x="464234" y="1788041"/>
                </a:cubicBezTo>
                <a:cubicBezTo>
                  <a:pt x="473613" y="1797419"/>
                  <a:pt x="484412" y="1805565"/>
                  <a:pt x="492370" y="1816176"/>
                </a:cubicBezTo>
                <a:cubicBezTo>
                  <a:pt x="512659" y="1843228"/>
                  <a:pt x="520504" y="1881826"/>
                  <a:pt x="548640" y="1900583"/>
                </a:cubicBezTo>
                <a:cubicBezTo>
                  <a:pt x="562708" y="1909961"/>
                  <a:pt x="578006" y="1917715"/>
                  <a:pt x="590843" y="1928718"/>
                </a:cubicBezTo>
                <a:cubicBezTo>
                  <a:pt x="628387" y="1960899"/>
                  <a:pt x="644598" y="1993249"/>
                  <a:pt x="689317" y="2013124"/>
                </a:cubicBezTo>
                <a:cubicBezTo>
                  <a:pt x="716418" y="2025169"/>
                  <a:pt x="745588" y="2031881"/>
                  <a:pt x="773723" y="2041259"/>
                </a:cubicBezTo>
                <a:lnTo>
                  <a:pt x="815927" y="2055327"/>
                </a:lnTo>
                <a:cubicBezTo>
                  <a:pt x="1066240" y="2019567"/>
                  <a:pt x="804855" y="2060355"/>
                  <a:pt x="970671" y="2027192"/>
                </a:cubicBezTo>
                <a:cubicBezTo>
                  <a:pt x="998641" y="2021598"/>
                  <a:pt x="1027405" y="2020042"/>
                  <a:pt x="1055077" y="2013124"/>
                </a:cubicBezTo>
                <a:cubicBezTo>
                  <a:pt x="1083849" y="2005931"/>
                  <a:pt x="1139483" y="1984989"/>
                  <a:pt x="1139483" y="1984989"/>
                </a:cubicBezTo>
                <a:cubicBezTo>
                  <a:pt x="1148862" y="1975610"/>
                  <a:pt x="1156246" y="1963677"/>
                  <a:pt x="1167619" y="1956853"/>
                </a:cubicBezTo>
                <a:cubicBezTo>
                  <a:pt x="1228277" y="1920459"/>
                  <a:pt x="1194085" y="1969491"/>
                  <a:pt x="1237957" y="1914650"/>
                </a:cubicBezTo>
                <a:cubicBezTo>
                  <a:pt x="1248519" y="1901448"/>
                  <a:pt x="1237957" y="1867757"/>
                  <a:pt x="1237957" y="18583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9" name="Picture 4" descr="sobotta pagina 144 - 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57375"/>
            <a:ext cx="4806950" cy="47148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650" y="1916113"/>
            <a:ext cx="4543425" cy="45116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ixaDeTexto 10"/>
          <p:cNvSpPr txBox="1"/>
          <p:nvPr/>
        </p:nvSpPr>
        <p:spPr>
          <a:xfrm>
            <a:off x="2555875" y="4926013"/>
            <a:ext cx="3671888" cy="18161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1600" b="1" dirty="0">
                <a:solidFill>
                  <a:schemeClr val="tx2"/>
                </a:solidFill>
              </a:rPr>
              <a:t>Ramos</a:t>
            </a:r>
          </a:p>
          <a:p>
            <a:pPr marL="342900" indent="-342900" algn="ctr">
              <a:buFontTx/>
              <a:buAutoNum type="arabicPeriod"/>
              <a:defRPr/>
            </a:pPr>
            <a:r>
              <a:rPr lang="pt-BR" sz="1600" b="1" dirty="0"/>
              <a:t>N. occipital menor;</a:t>
            </a:r>
          </a:p>
          <a:p>
            <a:pPr marL="342900" indent="-342900" algn="ctr">
              <a:buFontTx/>
              <a:buAutoNum type="arabicPeriod"/>
              <a:defRPr/>
            </a:pPr>
            <a:r>
              <a:rPr lang="pt-BR" sz="1600" b="1" dirty="0"/>
              <a:t>N. auricular magno;</a:t>
            </a:r>
          </a:p>
          <a:p>
            <a:pPr marL="342900" indent="-342900" algn="ctr">
              <a:buFontTx/>
              <a:buAutoNum type="arabicPeriod"/>
              <a:defRPr/>
            </a:pPr>
            <a:r>
              <a:rPr lang="pt-BR" sz="1600" b="1" dirty="0"/>
              <a:t>N. cervical transverso;</a:t>
            </a:r>
          </a:p>
          <a:p>
            <a:pPr marL="342900" indent="-342900" algn="ctr">
              <a:buFontTx/>
              <a:buAutoNum type="arabicPeriod"/>
              <a:defRPr/>
            </a:pPr>
            <a:r>
              <a:rPr lang="pt-BR" sz="1600" b="1" dirty="0" err="1"/>
              <a:t>Nn</a:t>
            </a:r>
            <a:r>
              <a:rPr lang="pt-BR" sz="1600" b="1" dirty="0"/>
              <a:t>. </a:t>
            </a:r>
            <a:r>
              <a:rPr lang="pt-BR" sz="1600" b="1" dirty="0" err="1"/>
              <a:t>supraclaviculares</a:t>
            </a:r>
            <a:r>
              <a:rPr lang="pt-BR" sz="1600" b="1" dirty="0"/>
              <a:t>;</a:t>
            </a:r>
          </a:p>
          <a:p>
            <a:pPr marL="342900" indent="-342900" algn="ctr">
              <a:buFontTx/>
              <a:buAutoNum type="arabicPeriod"/>
              <a:defRPr/>
            </a:pPr>
            <a:r>
              <a:rPr lang="pt-BR" sz="1600" b="1" dirty="0">
                <a:solidFill>
                  <a:schemeClr val="accent2"/>
                </a:solidFill>
              </a:rPr>
              <a:t>N. frênico;</a:t>
            </a:r>
          </a:p>
          <a:p>
            <a:pPr marL="342900" indent="-342900" algn="ctr">
              <a:buFontTx/>
              <a:buAutoNum type="arabicPeriod"/>
              <a:defRPr/>
            </a:pPr>
            <a:r>
              <a:rPr lang="pt-BR" sz="1600" b="1" dirty="0">
                <a:solidFill>
                  <a:schemeClr val="accent2"/>
                </a:solidFill>
              </a:rPr>
              <a:t>Alça cervical.</a:t>
            </a:r>
          </a:p>
        </p:txBody>
      </p:sp>
      <p:sp>
        <p:nvSpPr>
          <p:cNvPr id="12" name="Forma livre 11"/>
          <p:cNvSpPr/>
          <p:nvPr/>
        </p:nvSpPr>
        <p:spPr>
          <a:xfrm>
            <a:off x="55563" y="3278188"/>
            <a:ext cx="2236787" cy="3319462"/>
          </a:xfrm>
          <a:custGeom>
            <a:avLst/>
            <a:gdLst>
              <a:gd name="connsiteX0" fmla="*/ 2236763 w 2236763"/>
              <a:gd name="connsiteY0" fmla="*/ 3108960 h 3319976"/>
              <a:gd name="connsiteX1" fmla="*/ 2236763 w 2236763"/>
              <a:gd name="connsiteY1" fmla="*/ 3108960 h 3319976"/>
              <a:gd name="connsiteX2" fmla="*/ 2222695 w 2236763"/>
              <a:gd name="connsiteY2" fmla="*/ 2968283 h 3319976"/>
              <a:gd name="connsiteX3" fmla="*/ 2194560 w 2236763"/>
              <a:gd name="connsiteY3" fmla="*/ 2926080 h 3319976"/>
              <a:gd name="connsiteX4" fmla="*/ 2110154 w 2236763"/>
              <a:gd name="connsiteY4" fmla="*/ 2897945 h 3319976"/>
              <a:gd name="connsiteX5" fmla="*/ 1955409 w 2236763"/>
              <a:gd name="connsiteY5" fmla="*/ 2869810 h 3319976"/>
              <a:gd name="connsiteX6" fmla="*/ 1842867 w 2236763"/>
              <a:gd name="connsiteY6" fmla="*/ 2841674 h 3319976"/>
              <a:gd name="connsiteX7" fmla="*/ 1758461 w 2236763"/>
              <a:gd name="connsiteY7" fmla="*/ 2813539 h 3319976"/>
              <a:gd name="connsiteX8" fmla="*/ 1645920 w 2236763"/>
              <a:gd name="connsiteY8" fmla="*/ 2785403 h 3319976"/>
              <a:gd name="connsiteX9" fmla="*/ 1561514 w 2236763"/>
              <a:gd name="connsiteY9" fmla="*/ 2757268 h 3319976"/>
              <a:gd name="connsiteX10" fmla="*/ 1491175 w 2236763"/>
              <a:gd name="connsiteY10" fmla="*/ 2686930 h 3319976"/>
              <a:gd name="connsiteX11" fmla="*/ 1463040 w 2236763"/>
              <a:gd name="connsiteY11" fmla="*/ 2658794 h 3319976"/>
              <a:gd name="connsiteX12" fmla="*/ 1420837 w 2236763"/>
              <a:gd name="connsiteY12" fmla="*/ 2574388 h 3319976"/>
              <a:gd name="connsiteX13" fmla="*/ 1378634 w 2236763"/>
              <a:gd name="connsiteY13" fmla="*/ 2560320 h 3319976"/>
              <a:gd name="connsiteX14" fmla="*/ 1266092 w 2236763"/>
              <a:gd name="connsiteY14" fmla="*/ 2574388 h 3319976"/>
              <a:gd name="connsiteX15" fmla="*/ 1181686 w 2236763"/>
              <a:gd name="connsiteY15" fmla="*/ 2616591 h 3319976"/>
              <a:gd name="connsiteX16" fmla="*/ 1097280 w 2236763"/>
              <a:gd name="connsiteY16" fmla="*/ 2644726 h 3319976"/>
              <a:gd name="connsiteX17" fmla="*/ 1055077 w 2236763"/>
              <a:gd name="connsiteY17" fmla="*/ 2658794 h 3319976"/>
              <a:gd name="connsiteX18" fmla="*/ 1012874 w 2236763"/>
              <a:gd name="connsiteY18" fmla="*/ 2672862 h 3319976"/>
              <a:gd name="connsiteX19" fmla="*/ 886264 w 2236763"/>
              <a:gd name="connsiteY19" fmla="*/ 2799471 h 3319976"/>
              <a:gd name="connsiteX20" fmla="*/ 844061 w 2236763"/>
              <a:gd name="connsiteY20" fmla="*/ 2841674 h 3319976"/>
              <a:gd name="connsiteX21" fmla="*/ 773723 w 2236763"/>
              <a:gd name="connsiteY21" fmla="*/ 2926080 h 3319976"/>
              <a:gd name="connsiteX22" fmla="*/ 717452 w 2236763"/>
              <a:gd name="connsiteY22" fmla="*/ 3010486 h 3319976"/>
              <a:gd name="connsiteX23" fmla="*/ 661181 w 2236763"/>
              <a:gd name="connsiteY23" fmla="*/ 3080825 h 3319976"/>
              <a:gd name="connsiteX24" fmla="*/ 576775 w 2236763"/>
              <a:gd name="connsiteY24" fmla="*/ 3108960 h 3319976"/>
              <a:gd name="connsiteX25" fmla="*/ 407963 w 2236763"/>
              <a:gd name="connsiteY25" fmla="*/ 3094893 h 3319976"/>
              <a:gd name="connsiteX26" fmla="*/ 365760 w 2236763"/>
              <a:gd name="connsiteY26" fmla="*/ 3080825 h 3319976"/>
              <a:gd name="connsiteX27" fmla="*/ 337624 w 2236763"/>
              <a:gd name="connsiteY27" fmla="*/ 3052690 h 3319976"/>
              <a:gd name="connsiteX28" fmla="*/ 323557 w 2236763"/>
              <a:gd name="connsiteY28" fmla="*/ 3010486 h 3319976"/>
              <a:gd name="connsiteX29" fmla="*/ 295421 w 2236763"/>
              <a:gd name="connsiteY29" fmla="*/ 2968283 h 3319976"/>
              <a:gd name="connsiteX30" fmla="*/ 309489 w 2236763"/>
              <a:gd name="connsiteY30" fmla="*/ 2672862 h 3319976"/>
              <a:gd name="connsiteX31" fmla="*/ 337624 w 2236763"/>
              <a:gd name="connsiteY31" fmla="*/ 2588456 h 3319976"/>
              <a:gd name="connsiteX32" fmla="*/ 351692 w 2236763"/>
              <a:gd name="connsiteY32" fmla="*/ 2546253 h 3319976"/>
              <a:gd name="connsiteX33" fmla="*/ 351692 w 2236763"/>
              <a:gd name="connsiteY33" fmla="*/ 2250831 h 3319976"/>
              <a:gd name="connsiteX34" fmla="*/ 379827 w 2236763"/>
              <a:gd name="connsiteY34" fmla="*/ 2208628 h 3319976"/>
              <a:gd name="connsiteX35" fmla="*/ 393895 w 2236763"/>
              <a:gd name="connsiteY35" fmla="*/ 2166425 h 3319976"/>
              <a:gd name="connsiteX36" fmla="*/ 450166 w 2236763"/>
              <a:gd name="connsiteY36" fmla="*/ 2096086 h 3319976"/>
              <a:gd name="connsiteX37" fmla="*/ 478301 w 2236763"/>
              <a:gd name="connsiteY37" fmla="*/ 2011680 h 3319976"/>
              <a:gd name="connsiteX38" fmla="*/ 492369 w 2236763"/>
              <a:gd name="connsiteY38" fmla="*/ 1969477 h 3319976"/>
              <a:gd name="connsiteX39" fmla="*/ 520504 w 2236763"/>
              <a:gd name="connsiteY39" fmla="*/ 1913206 h 3319976"/>
              <a:gd name="connsiteX40" fmla="*/ 534572 w 2236763"/>
              <a:gd name="connsiteY40" fmla="*/ 1871003 h 3319976"/>
              <a:gd name="connsiteX41" fmla="*/ 590843 w 2236763"/>
              <a:gd name="connsiteY41" fmla="*/ 1800665 h 3319976"/>
              <a:gd name="connsiteX42" fmla="*/ 675249 w 2236763"/>
              <a:gd name="connsiteY42" fmla="*/ 1744394 h 3319976"/>
              <a:gd name="connsiteX43" fmla="*/ 815926 w 2236763"/>
              <a:gd name="connsiteY43" fmla="*/ 1702191 h 3319976"/>
              <a:gd name="connsiteX44" fmla="*/ 900332 w 2236763"/>
              <a:gd name="connsiteY44" fmla="*/ 1688123 h 3319976"/>
              <a:gd name="connsiteX45" fmla="*/ 998806 w 2236763"/>
              <a:gd name="connsiteY45" fmla="*/ 1659988 h 3319976"/>
              <a:gd name="connsiteX46" fmla="*/ 1153551 w 2236763"/>
              <a:gd name="connsiteY46" fmla="*/ 1617785 h 3319976"/>
              <a:gd name="connsiteX47" fmla="*/ 1195754 w 2236763"/>
              <a:gd name="connsiteY47" fmla="*/ 1575582 h 3319976"/>
              <a:gd name="connsiteX48" fmla="*/ 1237957 w 2236763"/>
              <a:gd name="connsiteY48" fmla="*/ 1561514 h 3319976"/>
              <a:gd name="connsiteX49" fmla="*/ 1266092 w 2236763"/>
              <a:gd name="connsiteY49" fmla="*/ 1477108 h 3319976"/>
              <a:gd name="connsiteX50" fmla="*/ 1280160 w 2236763"/>
              <a:gd name="connsiteY50" fmla="*/ 1434905 h 3319976"/>
              <a:gd name="connsiteX51" fmla="*/ 1266092 w 2236763"/>
              <a:gd name="connsiteY51" fmla="*/ 1308296 h 3319976"/>
              <a:gd name="connsiteX52" fmla="*/ 1252024 w 2236763"/>
              <a:gd name="connsiteY52" fmla="*/ 1266093 h 3319976"/>
              <a:gd name="connsiteX53" fmla="*/ 1237957 w 2236763"/>
              <a:gd name="connsiteY53" fmla="*/ 1209822 h 3319976"/>
              <a:gd name="connsiteX54" fmla="*/ 1223889 w 2236763"/>
              <a:gd name="connsiteY54" fmla="*/ 1167619 h 3319976"/>
              <a:gd name="connsiteX55" fmla="*/ 1195754 w 2236763"/>
              <a:gd name="connsiteY55" fmla="*/ 1012874 h 3319976"/>
              <a:gd name="connsiteX56" fmla="*/ 1181686 w 2236763"/>
              <a:gd name="connsiteY56" fmla="*/ 970671 h 3319976"/>
              <a:gd name="connsiteX57" fmla="*/ 1167618 w 2236763"/>
              <a:gd name="connsiteY57" fmla="*/ 773723 h 3319976"/>
              <a:gd name="connsiteX58" fmla="*/ 1139483 w 2236763"/>
              <a:gd name="connsiteY58" fmla="*/ 464234 h 3319976"/>
              <a:gd name="connsiteX59" fmla="*/ 1125415 w 2236763"/>
              <a:gd name="connsiteY59" fmla="*/ 253219 h 3319976"/>
              <a:gd name="connsiteX60" fmla="*/ 1097280 w 2236763"/>
              <a:gd name="connsiteY60" fmla="*/ 168813 h 3319976"/>
              <a:gd name="connsiteX61" fmla="*/ 1069144 w 2236763"/>
              <a:gd name="connsiteY61" fmla="*/ 140677 h 3319976"/>
              <a:gd name="connsiteX62" fmla="*/ 1055077 w 2236763"/>
              <a:gd name="connsiteY62" fmla="*/ 98474 h 3319976"/>
              <a:gd name="connsiteX63" fmla="*/ 1012874 w 2236763"/>
              <a:gd name="connsiteY63" fmla="*/ 84406 h 3319976"/>
              <a:gd name="connsiteX64" fmla="*/ 970671 w 2236763"/>
              <a:gd name="connsiteY64" fmla="*/ 56271 h 3319976"/>
              <a:gd name="connsiteX65" fmla="*/ 886264 w 2236763"/>
              <a:gd name="connsiteY65" fmla="*/ 28136 h 3319976"/>
              <a:gd name="connsiteX66" fmla="*/ 759655 w 2236763"/>
              <a:gd name="connsiteY66" fmla="*/ 0 h 3319976"/>
              <a:gd name="connsiteX67" fmla="*/ 281354 w 2236763"/>
              <a:gd name="connsiteY67" fmla="*/ 14068 h 3319976"/>
              <a:gd name="connsiteX68" fmla="*/ 239151 w 2236763"/>
              <a:gd name="connsiteY68" fmla="*/ 28136 h 3319976"/>
              <a:gd name="connsiteX69" fmla="*/ 182880 w 2236763"/>
              <a:gd name="connsiteY69" fmla="*/ 98474 h 3319976"/>
              <a:gd name="connsiteX70" fmla="*/ 168812 w 2236763"/>
              <a:gd name="connsiteY70" fmla="*/ 196948 h 3319976"/>
              <a:gd name="connsiteX71" fmla="*/ 140677 w 2236763"/>
              <a:gd name="connsiteY71" fmla="*/ 239151 h 3319976"/>
              <a:gd name="connsiteX72" fmla="*/ 112541 w 2236763"/>
              <a:gd name="connsiteY72" fmla="*/ 323557 h 3319976"/>
              <a:gd name="connsiteX73" fmla="*/ 84406 w 2236763"/>
              <a:gd name="connsiteY73" fmla="*/ 450166 h 3319976"/>
              <a:gd name="connsiteX74" fmla="*/ 70338 w 2236763"/>
              <a:gd name="connsiteY74" fmla="*/ 492370 h 3319976"/>
              <a:gd name="connsiteX75" fmla="*/ 42203 w 2236763"/>
              <a:gd name="connsiteY75" fmla="*/ 604911 h 3319976"/>
              <a:gd name="connsiteX76" fmla="*/ 28135 w 2236763"/>
              <a:gd name="connsiteY76" fmla="*/ 661182 h 3319976"/>
              <a:gd name="connsiteX77" fmla="*/ 0 w 2236763"/>
              <a:gd name="connsiteY77" fmla="*/ 745588 h 3319976"/>
              <a:gd name="connsiteX78" fmla="*/ 14067 w 2236763"/>
              <a:gd name="connsiteY78" fmla="*/ 1547446 h 3319976"/>
              <a:gd name="connsiteX79" fmla="*/ 28135 w 2236763"/>
              <a:gd name="connsiteY79" fmla="*/ 1617785 h 3319976"/>
              <a:gd name="connsiteX80" fmla="*/ 42203 w 2236763"/>
              <a:gd name="connsiteY80" fmla="*/ 1702191 h 3319976"/>
              <a:gd name="connsiteX81" fmla="*/ 56271 w 2236763"/>
              <a:gd name="connsiteY81" fmla="*/ 1997613 h 3319976"/>
              <a:gd name="connsiteX82" fmla="*/ 70338 w 2236763"/>
              <a:gd name="connsiteY82" fmla="*/ 2363373 h 3319976"/>
              <a:gd name="connsiteX83" fmla="*/ 98474 w 2236763"/>
              <a:gd name="connsiteY83" fmla="*/ 2602523 h 3319976"/>
              <a:gd name="connsiteX84" fmla="*/ 112541 w 2236763"/>
              <a:gd name="connsiteY84" fmla="*/ 2715065 h 3319976"/>
              <a:gd name="connsiteX85" fmla="*/ 140677 w 2236763"/>
              <a:gd name="connsiteY85" fmla="*/ 2827606 h 3319976"/>
              <a:gd name="connsiteX86" fmla="*/ 168812 w 2236763"/>
              <a:gd name="connsiteY86" fmla="*/ 2940148 h 3319976"/>
              <a:gd name="connsiteX87" fmla="*/ 196947 w 2236763"/>
              <a:gd name="connsiteY87" fmla="*/ 2982351 h 3319976"/>
              <a:gd name="connsiteX88" fmla="*/ 267286 w 2236763"/>
              <a:gd name="connsiteY88" fmla="*/ 3108960 h 3319976"/>
              <a:gd name="connsiteX89" fmla="*/ 295421 w 2236763"/>
              <a:gd name="connsiteY89" fmla="*/ 3151163 h 3319976"/>
              <a:gd name="connsiteX90" fmla="*/ 422031 w 2236763"/>
              <a:gd name="connsiteY90" fmla="*/ 3193366 h 3319976"/>
              <a:gd name="connsiteX91" fmla="*/ 464234 w 2236763"/>
              <a:gd name="connsiteY91" fmla="*/ 3207434 h 3319976"/>
              <a:gd name="connsiteX92" fmla="*/ 520504 w 2236763"/>
              <a:gd name="connsiteY92" fmla="*/ 3235570 h 3319976"/>
              <a:gd name="connsiteX93" fmla="*/ 703384 w 2236763"/>
              <a:gd name="connsiteY93" fmla="*/ 3277773 h 3319976"/>
              <a:gd name="connsiteX94" fmla="*/ 801858 w 2236763"/>
              <a:gd name="connsiteY94" fmla="*/ 3305908 h 3319976"/>
              <a:gd name="connsiteX95" fmla="*/ 858129 w 2236763"/>
              <a:gd name="connsiteY95" fmla="*/ 3319976 h 3319976"/>
              <a:gd name="connsiteX96" fmla="*/ 1617784 w 2236763"/>
              <a:gd name="connsiteY96" fmla="*/ 3305908 h 3319976"/>
              <a:gd name="connsiteX97" fmla="*/ 1659987 w 2236763"/>
              <a:gd name="connsiteY97" fmla="*/ 3291840 h 3319976"/>
              <a:gd name="connsiteX98" fmla="*/ 2053883 w 2236763"/>
              <a:gd name="connsiteY98" fmla="*/ 3277773 h 3319976"/>
              <a:gd name="connsiteX99" fmla="*/ 2096086 w 2236763"/>
              <a:gd name="connsiteY99" fmla="*/ 3207434 h 3319976"/>
              <a:gd name="connsiteX100" fmla="*/ 2152357 w 2236763"/>
              <a:gd name="connsiteY100" fmla="*/ 3123028 h 3319976"/>
              <a:gd name="connsiteX101" fmla="*/ 2166424 w 2236763"/>
              <a:gd name="connsiteY101" fmla="*/ 3080825 h 3319976"/>
              <a:gd name="connsiteX102" fmla="*/ 2208627 w 2236763"/>
              <a:gd name="connsiteY102" fmla="*/ 3052690 h 3319976"/>
              <a:gd name="connsiteX103" fmla="*/ 2208627 w 2236763"/>
              <a:gd name="connsiteY103" fmla="*/ 3052690 h 3319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2236763" h="3319976">
                <a:moveTo>
                  <a:pt x="2236763" y="3108960"/>
                </a:moveTo>
                <a:lnTo>
                  <a:pt x="2236763" y="3108960"/>
                </a:lnTo>
                <a:cubicBezTo>
                  <a:pt x="2232074" y="3062068"/>
                  <a:pt x="2233292" y="3014202"/>
                  <a:pt x="2222695" y="2968283"/>
                </a:cubicBezTo>
                <a:cubicBezTo>
                  <a:pt x="2218893" y="2951809"/>
                  <a:pt x="2208897" y="2935041"/>
                  <a:pt x="2194560" y="2926080"/>
                </a:cubicBezTo>
                <a:cubicBezTo>
                  <a:pt x="2169411" y="2910362"/>
                  <a:pt x="2138926" y="2905138"/>
                  <a:pt x="2110154" y="2897945"/>
                </a:cubicBezTo>
                <a:cubicBezTo>
                  <a:pt x="2021715" y="2875835"/>
                  <a:pt x="2073023" y="2886611"/>
                  <a:pt x="1955409" y="2869810"/>
                </a:cubicBezTo>
                <a:cubicBezTo>
                  <a:pt x="1827368" y="2827129"/>
                  <a:pt x="2029581" y="2892596"/>
                  <a:pt x="1842867" y="2841674"/>
                </a:cubicBezTo>
                <a:cubicBezTo>
                  <a:pt x="1814255" y="2833871"/>
                  <a:pt x="1787233" y="2820732"/>
                  <a:pt x="1758461" y="2813539"/>
                </a:cubicBezTo>
                <a:cubicBezTo>
                  <a:pt x="1720947" y="2804160"/>
                  <a:pt x="1682604" y="2797631"/>
                  <a:pt x="1645920" y="2785403"/>
                </a:cubicBezTo>
                <a:lnTo>
                  <a:pt x="1561514" y="2757268"/>
                </a:lnTo>
                <a:lnTo>
                  <a:pt x="1491175" y="2686930"/>
                </a:lnTo>
                <a:lnTo>
                  <a:pt x="1463040" y="2658794"/>
                </a:lnTo>
                <a:cubicBezTo>
                  <a:pt x="1453773" y="2630993"/>
                  <a:pt x="1445628" y="2594221"/>
                  <a:pt x="1420837" y="2574388"/>
                </a:cubicBezTo>
                <a:cubicBezTo>
                  <a:pt x="1409258" y="2565125"/>
                  <a:pt x="1392702" y="2565009"/>
                  <a:pt x="1378634" y="2560320"/>
                </a:cubicBezTo>
                <a:cubicBezTo>
                  <a:pt x="1341120" y="2565009"/>
                  <a:pt x="1303288" y="2567625"/>
                  <a:pt x="1266092" y="2574388"/>
                </a:cubicBezTo>
                <a:cubicBezTo>
                  <a:pt x="1200975" y="2586228"/>
                  <a:pt x="1244065" y="2588867"/>
                  <a:pt x="1181686" y="2616591"/>
                </a:cubicBezTo>
                <a:cubicBezTo>
                  <a:pt x="1154585" y="2628636"/>
                  <a:pt x="1125415" y="2635348"/>
                  <a:pt x="1097280" y="2644726"/>
                </a:cubicBezTo>
                <a:lnTo>
                  <a:pt x="1055077" y="2658794"/>
                </a:lnTo>
                <a:lnTo>
                  <a:pt x="1012874" y="2672862"/>
                </a:lnTo>
                <a:lnTo>
                  <a:pt x="886264" y="2799471"/>
                </a:lnTo>
                <a:cubicBezTo>
                  <a:pt x="872196" y="2813539"/>
                  <a:pt x="855096" y="2825121"/>
                  <a:pt x="844061" y="2841674"/>
                </a:cubicBezTo>
                <a:cubicBezTo>
                  <a:pt x="743531" y="2992471"/>
                  <a:pt x="900084" y="2763617"/>
                  <a:pt x="773723" y="2926080"/>
                </a:cubicBezTo>
                <a:cubicBezTo>
                  <a:pt x="752963" y="2952772"/>
                  <a:pt x="736209" y="2982351"/>
                  <a:pt x="717452" y="3010486"/>
                </a:cubicBezTo>
                <a:cubicBezTo>
                  <a:pt x="707510" y="3025399"/>
                  <a:pt x="681229" y="3070801"/>
                  <a:pt x="661181" y="3080825"/>
                </a:cubicBezTo>
                <a:cubicBezTo>
                  <a:pt x="634655" y="3094088"/>
                  <a:pt x="576775" y="3108960"/>
                  <a:pt x="576775" y="3108960"/>
                </a:cubicBezTo>
                <a:cubicBezTo>
                  <a:pt x="520504" y="3104271"/>
                  <a:pt x="463933" y="3102356"/>
                  <a:pt x="407963" y="3094893"/>
                </a:cubicBezTo>
                <a:cubicBezTo>
                  <a:pt x="393264" y="3092933"/>
                  <a:pt x="378476" y="3088454"/>
                  <a:pt x="365760" y="3080825"/>
                </a:cubicBezTo>
                <a:cubicBezTo>
                  <a:pt x="354387" y="3074001"/>
                  <a:pt x="347003" y="3062068"/>
                  <a:pt x="337624" y="3052690"/>
                </a:cubicBezTo>
                <a:cubicBezTo>
                  <a:pt x="332935" y="3038622"/>
                  <a:pt x="330189" y="3023749"/>
                  <a:pt x="323557" y="3010486"/>
                </a:cubicBezTo>
                <a:cubicBezTo>
                  <a:pt x="315996" y="2995364"/>
                  <a:pt x="296125" y="2985176"/>
                  <a:pt x="295421" y="2968283"/>
                </a:cubicBezTo>
                <a:cubicBezTo>
                  <a:pt x="291317" y="2869783"/>
                  <a:pt x="298602" y="2770844"/>
                  <a:pt x="309489" y="2672862"/>
                </a:cubicBezTo>
                <a:cubicBezTo>
                  <a:pt x="312764" y="2643386"/>
                  <a:pt x="328246" y="2616591"/>
                  <a:pt x="337624" y="2588456"/>
                </a:cubicBezTo>
                <a:lnTo>
                  <a:pt x="351692" y="2546253"/>
                </a:lnTo>
                <a:cubicBezTo>
                  <a:pt x="339674" y="2426072"/>
                  <a:pt x="325440" y="2373340"/>
                  <a:pt x="351692" y="2250831"/>
                </a:cubicBezTo>
                <a:cubicBezTo>
                  <a:pt x="355235" y="2234299"/>
                  <a:pt x="372266" y="2223750"/>
                  <a:pt x="379827" y="2208628"/>
                </a:cubicBezTo>
                <a:cubicBezTo>
                  <a:pt x="386459" y="2195365"/>
                  <a:pt x="386266" y="2179140"/>
                  <a:pt x="393895" y="2166425"/>
                </a:cubicBezTo>
                <a:cubicBezTo>
                  <a:pt x="444007" y="2082908"/>
                  <a:pt x="401901" y="2204685"/>
                  <a:pt x="450166" y="2096086"/>
                </a:cubicBezTo>
                <a:cubicBezTo>
                  <a:pt x="462211" y="2068985"/>
                  <a:pt x="468923" y="2039815"/>
                  <a:pt x="478301" y="2011680"/>
                </a:cubicBezTo>
                <a:cubicBezTo>
                  <a:pt x="482990" y="1997612"/>
                  <a:pt x="485738" y="1982740"/>
                  <a:pt x="492369" y="1969477"/>
                </a:cubicBezTo>
                <a:cubicBezTo>
                  <a:pt x="501747" y="1950720"/>
                  <a:pt x="512243" y="1932481"/>
                  <a:pt x="520504" y="1913206"/>
                </a:cubicBezTo>
                <a:cubicBezTo>
                  <a:pt x="526345" y="1899576"/>
                  <a:pt x="527940" y="1884266"/>
                  <a:pt x="534572" y="1871003"/>
                </a:cubicBezTo>
                <a:cubicBezTo>
                  <a:pt x="545648" y="1848851"/>
                  <a:pt x="569905" y="1816368"/>
                  <a:pt x="590843" y="1800665"/>
                </a:cubicBezTo>
                <a:cubicBezTo>
                  <a:pt x="617895" y="1780376"/>
                  <a:pt x="643170" y="1755087"/>
                  <a:pt x="675249" y="1744394"/>
                </a:cubicBezTo>
                <a:cubicBezTo>
                  <a:pt x="729076" y="1726452"/>
                  <a:pt x="762776" y="1712821"/>
                  <a:pt x="815926" y="1702191"/>
                </a:cubicBezTo>
                <a:cubicBezTo>
                  <a:pt x="843896" y="1696597"/>
                  <a:pt x="872362" y="1693717"/>
                  <a:pt x="900332" y="1688123"/>
                </a:cubicBezTo>
                <a:cubicBezTo>
                  <a:pt x="988214" y="1670547"/>
                  <a:pt x="925050" y="1680103"/>
                  <a:pt x="998806" y="1659988"/>
                </a:cubicBezTo>
                <a:cubicBezTo>
                  <a:pt x="1173337" y="1612388"/>
                  <a:pt x="1056407" y="1650166"/>
                  <a:pt x="1153551" y="1617785"/>
                </a:cubicBezTo>
                <a:cubicBezTo>
                  <a:pt x="1167619" y="1603717"/>
                  <a:pt x="1179201" y="1586618"/>
                  <a:pt x="1195754" y="1575582"/>
                </a:cubicBezTo>
                <a:cubicBezTo>
                  <a:pt x="1208092" y="1567357"/>
                  <a:pt x="1229338" y="1573581"/>
                  <a:pt x="1237957" y="1561514"/>
                </a:cubicBezTo>
                <a:cubicBezTo>
                  <a:pt x="1255195" y="1537381"/>
                  <a:pt x="1256714" y="1505243"/>
                  <a:pt x="1266092" y="1477108"/>
                </a:cubicBezTo>
                <a:lnTo>
                  <a:pt x="1280160" y="1434905"/>
                </a:lnTo>
                <a:cubicBezTo>
                  <a:pt x="1275471" y="1392702"/>
                  <a:pt x="1273073" y="1350181"/>
                  <a:pt x="1266092" y="1308296"/>
                </a:cubicBezTo>
                <a:cubicBezTo>
                  <a:pt x="1263654" y="1293669"/>
                  <a:pt x="1256098" y="1280351"/>
                  <a:pt x="1252024" y="1266093"/>
                </a:cubicBezTo>
                <a:cubicBezTo>
                  <a:pt x="1246713" y="1247503"/>
                  <a:pt x="1243268" y="1228412"/>
                  <a:pt x="1237957" y="1209822"/>
                </a:cubicBezTo>
                <a:cubicBezTo>
                  <a:pt x="1233883" y="1195564"/>
                  <a:pt x="1227486" y="1182005"/>
                  <a:pt x="1223889" y="1167619"/>
                </a:cubicBezTo>
                <a:cubicBezTo>
                  <a:pt x="1198284" y="1065201"/>
                  <a:pt x="1220841" y="1125768"/>
                  <a:pt x="1195754" y="1012874"/>
                </a:cubicBezTo>
                <a:cubicBezTo>
                  <a:pt x="1192537" y="998398"/>
                  <a:pt x="1186375" y="984739"/>
                  <a:pt x="1181686" y="970671"/>
                </a:cubicBezTo>
                <a:cubicBezTo>
                  <a:pt x="1176997" y="905022"/>
                  <a:pt x="1173084" y="839312"/>
                  <a:pt x="1167618" y="773723"/>
                </a:cubicBezTo>
                <a:cubicBezTo>
                  <a:pt x="1159015" y="670492"/>
                  <a:pt x="1146374" y="567593"/>
                  <a:pt x="1139483" y="464234"/>
                </a:cubicBezTo>
                <a:cubicBezTo>
                  <a:pt x="1134794" y="393896"/>
                  <a:pt x="1135384" y="323005"/>
                  <a:pt x="1125415" y="253219"/>
                </a:cubicBezTo>
                <a:cubicBezTo>
                  <a:pt x="1121221" y="223860"/>
                  <a:pt x="1118251" y="189784"/>
                  <a:pt x="1097280" y="168813"/>
                </a:cubicBezTo>
                <a:lnTo>
                  <a:pt x="1069144" y="140677"/>
                </a:lnTo>
                <a:cubicBezTo>
                  <a:pt x="1064455" y="126609"/>
                  <a:pt x="1065562" y="108959"/>
                  <a:pt x="1055077" y="98474"/>
                </a:cubicBezTo>
                <a:cubicBezTo>
                  <a:pt x="1044592" y="87988"/>
                  <a:pt x="1026137" y="91038"/>
                  <a:pt x="1012874" y="84406"/>
                </a:cubicBezTo>
                <a:cubicBezTo>
                  <a:pt x="997752" y="76845"/>
                  <a:pt x="986121" y="63138"/>
                  <a:pt x="970671" y="56271"/>
                </a:cubicBezTo>
                <a:cubicBezTo>
                  <a:pt x="943570" y="44226"/>
                  <a:pt x="915036" y="35329"/>
                  <a:pt x="886264" y="28136"/>
                </a:cubicBezTo>
                <a:cubicBezTo>
                  <a:pt x="806797" y="8269"/>
                  <a:pt x="848953" y="17860"/>
                  <a:pt x="759655" y="0"/>
                </a:cubicBezTo>
                <a:cubicBezTo>
                  <a:pt x="600221" y="4689"/>
                  <a:pt x="440624" y="5459"/>
                  <a:pt x="281354" y="14068"/>
                </a:cubicBezTo>
                <a:cubicBezTo>
                  <a:pt x="266547" y="14868"/>
                  <a:pt x="251867" y="20507"/>
                  <a:pt x="239151" y="28136"/>
                </a:cubicBezTo>
                <a:cubicBezTo>
                  <a:pt x="216876" y="41501"/>
                  <a:pt x="195660" y="79303"/>
                  <a:pt x="182880" y="98474"/>
                </a:cubicBezTo>
                <a:cubicBezTo>
                  <a:pt x="178191" y="131299"/>
                  <a:pt x="178340" y="165188"/>
                  <a:pt x="168812" y="196948"/>
                </a:cubicBezTo>
                <a:cubicBezTo>
                  <a:pt x="163954" y="213142"/>
                  <a:pt x="147544" y="223701"/>
                  <a:pt x="140677" y="239151"/>
                </a:cubicBezTo>
                <a:cubicBezTo>
                  <a:pt x="128632" y="266252"/>
                  <a:pt x="118357" y="294476"/>
                  <a:pt x="112541" y="323557"/>
                </a:cubicBezTo>
                <a:cubicBezTo>
                  <a:pt x="102869" y="371917"/>
                  <a:pt x="97653" y="403801"/>
                  <a:pt x="84406" y="450166"/>
                </a:cubicBezTo>
                <a:cubicBezTo>
                  <a:pt x="80332" y="464424"/>
                  <a:pt x="74240" y="478064"/>
                  <a:pt x="70338" y="492370"/>
                </a:cubicBezTo>
                <a:cubicBezTo>
                  <a:pt x="60164" y="529676"/>
                  <a:pt x="51581" y="567397"/>
                  <a:pt x="42203" y="604911"/>
                </a:cubicBezTo>
                <a:cubicBezTo>
                  <a:pt x="37514" y="623668"/>
                  <a:pt x="34249" y="642840"/>
                  <a:pt x="28135" y="661182"/>
                </a:cubicBezTo>
                <a:lnTo>
                  <a:pt x="0" y="745588"/>
                </a:lnTo>
                <a:cubicBezTo>
                  <a:pt x="4689" y="1012874"/>
                  <a:pt x="5448" y="1280258"/>
                  <a:pt x="14067" y="1547446"/>
                </a:cubicBezTo>
                <a:cubicBezTo>
                  <a:pt x="14838" y="1571344"/>
                  <a:pt x="23858" y="1594260"/>
                  <a:pt x="28135" y="1617785"/>
                </a:cubicBezTo>
                <a:cubicBezTo>
                  <a:pt x="33238" y="1645848"/>
                  <a:pt x="37514" y="1674056"/>
                  <a:pt x="42203" y="1702191"/>
                </a:cubicBezTo>
                <a:cubicBezTo>
                  <a:pt x="46892" y="1800665"/>
                  <a:pt x="52080" y="1899117"/>
                  <a:pt x="56271" y="1997613"/>
                </a:cubicBezTo>
                <a:cubicBezTo>
                  <a:pt x="61458" y="2119513"/>
                  <a:pt x="63925" y="2241531"/>
                  <a:pt x="70338" y="2363373"/>
                </a:cubicBezTo>
                <a:cubicBezTo>
                  <a:pt x="84527" y="2632968"/>
                  <a:pt x="74121" y="2444229"/>
                  <a:pt x="98474" y="2602523"/>
                </a:cubicBezTo>
                <a:cubicBezTo>
                  <a:pt x="104223" y="2639889"/>
                  <a:pt x="106792" y="2677699"/>
                  <a:pt x="112541" y="2715065"/>
                </a:cubicBezTo>
                <a:cubicBezTo>
                  <a:pt x="128736" y="2820331"/>
                  <a:pt x="119532" y="2750076"/>
                  <a:pt x="140677" y="2827606"/>
                </a:cubicBezTo>
                <a:cubicBezTo>
                  <a:pt x="150851" y="2864912"/>
                  <a:pt x="147363" y="2907974"/>
                  <a:pt x="168812" y="2940148"/>
                </a:cubicBezTo>
                <a:cubicBezTo>
                  <a:pt x="178190" y="2954216"/>
                  <a:pt x="189386" y="2967229"/>
                  <a:pt x="196947" y="2982351"/>
                </a:cubicBezTo>
                <a:cubicBezTo>
                  <a:pt x="271228" y="3130913"/>
                  <a:pt x="89867" y="2842832"/>
                  <a:pt x="267286" y="3108960"/>
                </a:cubicBezTo>
                <a:cubicBezTo>
                  <a:pt x="276664" y="3123028"/>
                  <a:pt x="279019" y="3147062"/>
                  <a:pt x="295421" y="3151163"/>
                </a:cubicBezTo>
                <a:cubicBezTo>
                  <a:pt x="389707" y="3174735"/>
                  <a:pt x="316086" y="3153637"/>
                  <a:pt x="422031" y="3193366"/>
                </a:cubicBezTo>
                <a:cubicBezTo>
                  <a:pt x="435916" y="3198573"/>
                  <a:pt x="450604" y="3201593"/>
                  <a:pt x="464234" y="3207434"/>
                </a:cubicBezTo>
                <a:cubicBezTo>
                  <a:pt x="483509" y="3215695"/>
                  <a:pt x="500609" y="3228938"/>
                  <a:pt x="520504" y="3235570"/>
                </a:cubicBezTo>
                <a:cubicBezTo>
                  <a:pt x="589435" y="3258547"/>
                  <a:pt x="636438" y="3262896"/>
                  <a:pt x="703384" y="3277773"/>
                </a:cubicBezTo>
                <a:cubicBezTo>
                  <a:pt x="802345" y="3299764"/>
                  <a:pt x="719605" y="3282407"/>
                  <a:pt x="801858" y="3305908"/>
                </a:cubicBezTo>
                <a:cubicBezTo>
                  <a:pt x="820448" y="3311220"/>
                  <a:pt x="839372" y="3315287"/>
                  <a:pt x="858129" y="3319976"/>
                </a:cubicBezTo>
                <a:lnTo>
                  <a:pt x="1617784" y="3305908"/>
                </a:lnTo>
                <a:cubicBezTo>
                  <a:pt x="1632604" y="3305388"/>
                  <a:pt x="1645189" y="3292795"/>
                  <a:pt x="1659987" y="3291840"/>
                </a:cubicBezTo>
                <a:cubicBezTo>
                  <a:pt x="1791097" y="3283381"/>
                  <a:pt x="1922584" y="3282462"/>
                  <a:pt x="2053883" y="3277773"/>
                </a:cubicBezTo>
                <a:cubicBezTo>
                  <a:pt x="2093735" y="3158219"/>
                  <a:pt x="2038155" y="3303987"/>
                  <a:pt x="2096086" y="3207434"/>
                </a:cubicBezTo>
                <a:cubicBezTo>
                  <a:pt x="2157161" y="3105642"/>
                  <a:pt x="2045044" y="3230341"/>
                  <a:pt x="2152357" y="3123028"/>
                </a:cubicBezTo>
                <a:cubicBezTo>
                  <a:pt x="2157046" y="3108960"/>
                  <a:pt x="2155939" y="3091310"/>
                  <a:pt x="2166424" y="3080825"/>
                </a:cubicBezTo>
                <a:cubicBezTo>
                  <a:pt x="2213075" y="3034173"/>
                  <a:pt x="2208627" y="3091420"/>
                  <a:pt x="2208627" y="3052690"/>
                </a:cubicBezTo>
                <a:lnTo>
                  <a:pt x="2208627" y="3052690"/>
                </a:ln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7853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42938"/>
            <a:ext cx="6757988" cy="1000125"/>
          </a:xfr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400" b="1" dirty="0" smtClean="0"/>
              <a:t/>
            </a:r>
            <a:br>
              <a:rPr lang="pt-BR" sz="2400" b="1" dirty="0" smtClean="0"/>
            </a:br>
            <a:r>
              <a:rPr lang="pt-BR" sz="2400" b="1" dirty="0" err="1" smtClean="0"/>
              <a:t>Fáscia</a:t>
            </a:r>
            <a:r>
              <a:rPr lang="pt-BR" sz="2400" b="1" dirty="0" smtClean="0"/>
              <a:t> cervical (= </a:t>
            </a:r>
            <a:r>
              <a:rPr lang="pt-BR" sz="2400" b="1" dirty="0" err="1" smtClean="0"/>
              <a:t>Colli</a:t>
            </a:r>
            <a:r>
              <a:rPr lang="pt-BR" sz="2400" b="1" dirty="0" smtClean="0"/>
              <a:t>) : </a:t>
            </a:r>
            <a:r>
              <a:rPr lang="pt-BR" sz="2400" b="1" dirty="0" smtClean="0">
                <a:solidFill>
                  <a:schemeClr val="tx2"/>
                </a:solidFill>
              </a:rPr>
              <a:t/>
            </a:r>
            <a:br>
              <a:rPr lang="pt-BR" sz="2400" b="1" dirty="0" smtClean="0">
                <a:solidFill>
                  <a:schemeClr val="tx2"/>
                </a:solidFill>
              </a:rPr>
            </a:br>
            <a:r>
              <a:rPr lang="pt-BR" sz="2400" b="1" dirty="0" smtClean="0">
                <a:solidFill>
                  <a:schemeClr val="tx2"/>
                </a:solidFill>
              </a:rPr>
              <a:t>Lâminas: superficial, pré-traqueal e pré-vertebral</a:t>
            </a:r>
            <a:r>
              <a:rPr lang="pt-BR" sz="2400" b="1" dirty="0" smtClean="0">
                <a:solidFill>
                  <a:srgbClr val="FF0000"/>
                </a:solidFill>
              </a:rPr>
              <a:t>.</a:t>
            </a:r>
            <a:br>
              <a:rPr lang="pt-BR" sz="2400" b="1" dirty="0" smtClean="0">
                <a:solidFill>
                  <a:srgbClr val="FF0000"/>
                </a:solidFill>
              </a:rPr>
            </a:br>
            <a:endParaRPr lang="pt-BR" sz="2400" b="1" dirty="0" smtClean="0">
              <a:solidFill>
                <a:srgbClr val="FF0000"/>
              </a:solidFill>
            </a:endParaRPr>
          </a:p>
        </p:txBody>
      </p:sp>
      <p:pic>
        <p:nvPicPr>
          <p:cNvPr id="9219" name="Picture 4" descr="1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700213"/>
            <a:ext cx="4387850" cy="4824412"/>
          </a:xfrm>
          <a:noFill/>
        </p:spPr>
      </p:pic>
      <p:pic>
        <p:nvPicPr>
          <p:cNvPr id="10247" name="Picture 7" descr="2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687513"/>
            <a:ext cx="4038600" cy="4351337"/>
          </a:xfrm>
          <a:noFill/>
        </p:spPr>
      </p:pic>
      <p:sp>
        <p:nvSpPr>
          <p:cNvPr id="9221" name="Line 8"/>
          <p:cNvSpPr>
            <a:spLocks noChangeShapeType="1"/>
          </p:cNvSpPr>
          <p:nvPr/>
        </p:nvSpPr>
        <p:spPr bwMode="auto">
          <a:xfrm>
            <a:off x="4932363" y="38608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249" name="Line 9"/>
          <p:cNvSpPr>
            <a:spLocks noChangeShapeType="1"/>
          </p:cNvSpPr>
          <p:nvPr/>
        </p:nvSpPr>
        <p:spPr bwMode="auto">
          <a:xfrm>
            <a:off x="4932363" y="4581525"/>
            <a:ext cx="3960812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9223" name="Retângulo 7"/>
          <p:cNvSpPr>
            <a:spLocks noChangeArrowheads="1"/>
          </p:cNvSpPr>
          <p:nvPr/>
        </p:nvSpPr>
        <p:spPr bwMode="auto">
          <a:xfrm>
            <a:off x="357188" y="230188"/>
            <a:ext cx="8501062" cy="341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pt-BR" altLang="pt-BR" sz="1800" b="1">
                <a:solidFill>
                  <a:schemeClr val="tx2"/>
                </a:solidFill>
                <a:latin typeface="Arial" charset="0"/>
              </a:rPr>
              <a:t>PLANOS FASCIAIS E MUSCULARES DO PESCOÇO</a:t>
            </a:r>
          </a:p>
        </p:txBody>
      </p:sp>
    </p:spTree>
    <p:extLst>
      <p:ext uri="{BB962C8B-B14F-4D97-AF65-F5344CB8AC3E}">
        <p14:creationId xmlns:p14="http://schemas.microsoft.com/office/powerpoint/2010/main" val="2066071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nimBg="1"/>
      <p:bldP spid="1024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003800" y="260350"/>
            <a:ext cx="4032250" cy="1143000"/>
          </a:xfrm>
          <a:solidFill>
            <a:schemeClr val="accent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pt-BR" altLang="pt-BR" sz="2800" b="1" smtClean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rPr>
              <a:t>            RESUMO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2051050" y="3829050"/>
            <a:ext cx="6842125" cy="954088"/>
          </a:xfrm>
        </p:spPr>
        <p:txBody>
          <a:bodyPr>
            <a:spAutoFit/>
          </a:bodyPr>
          <a:lstStyle/>
          <a:p>
            <a:pPr marL="0" indent="0" algn="ctr">
              <a:spcBef>
                <a:spcPct val="0"/>
              </a:spcBef>
            </a:pPr>
            <a:endParaRPr lang="pt-BR" altLang="pt-BR" sz="2000" b="1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he-IL" altLang="pt-BR" sz="1800" b="1" smtClean="0">
              <a:solidFill>
                <a:srgbClr val="000514"/>
              </a:solidFill>
              <a:latin typeface="Arial" charset="0"/>
              <a:ea typeface="ＭＳ Ｐゴシック" pitchFamily="34" charset="-128"/>
            </a:endParaRP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smtClean="0"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19460" name="CaixaDeTexto 7"/>
          <p:cNvSpPr txBox="1">
            <a:spLocks noChangeArrowheads="1"/>
          </p:cNvSpPr>
          <p:nvPr/>
        </p:nvSpPr>
        <p:spPr bwMode="auto">
          <a:xfrm>
            <a:off x="431800" y="4010025"/>
            <a:ext cx="8316913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</a:pPr>
            <a:r>
              <a:rPr lang="pt-BR" altLang="pt-BR" sz="2400" dirty="0">
                <a:latin typeface="Arial" charset="0"/>
              </a:rPr>
              <a:t> </a:t>
            </a:r>
            <a:r>
              <a:rPr lang="pt-BR" altLang="pt-BR" sz="2400" b="1" dirty="0">
                <a:latin typeface="Arial" charset="0"/>
              </a:rPr>
              <a:t>Plano superficial do pescoço - estratigrafia</a:t>
            </a:r>
            <a:r>
              <a:rPr lang="pt-BR" altLang="pt-BR" sz="2400" b="1" dirty="0">
                <a:latin typeface="Arial" charset="0"/>
                <a:cs typeface="Arial" charset="0"/>
              </a:rPr>
              <a:t>;</a:t>
            </a:r>
          </a:p>
          <a:p>
            <a:pPr algn="just" eaLnBrk="1" hangingPunct="1">
              <a:spcBef>
                <a:spcPct val="0"/>
              </a:spcBef>
            </a:pPr>
            <a:endParaRPr lang="pt-BR" altLang="pt-BR" sz="2400" b="1" dirty="0">
              <a:latin typeface="Arial" charset="0"/>
              <a:cs typeface="Arial" charset="0"/>
            </a:endParaRPr>
          </a:p>
          <a:p>
            <a:pPr algn="just" eaLnBrk="1" hangingPunct="1">
              <a:spcBef>
                <a:spcPct val="0"/>
              </a:spcBef>
            </a:pPr>
            <a:r>
              <a:rPr lang="pt-BR" altLang="pt-BR" sz="2400" b="1" dirty="0">
                <a:latin typeface="Arial" charset="0"/>
                <a:cs typeface="Arial" charset="0"/>
              </a:rPr>
              <a:t> </a:t>
            </a:r>
            <a:r>
              <a:rPr lang="pt-BR" altLang="pt-BR" sz="2400" b="1" dirty="0" smtClean="0">
                <a:latin typeface="Arial" charset="0"/>
                <a:cs typeface="Arial" charset="0"/>
              </a:rPr>
              <a:t>Músculo </a:t>
            </a:r>
            <a:r>
              <a:rPr lang="pt-BR" altLang="pt-BR" sz="2400" b="1" dirty="0" err="1" smtClean="0">
                <a:latin typeface="Arial" charset="0"/>
                <a:cs typeface="Arial" charset="0"/>
              </a:rPr>
              <a:t>platisma</a:t>
            </a:r>
            <a:r>
              <a:rPr lang="pt-BR" altLang="pt-BR" sz="2400" b="1" dirty="0" smtClean="0">
                <a:latin typeface="Arial" charset="0"/>
                <a:cs typeface="Arial" charset="0"/>
              </a:rPr>
              <a:t>;</a:t>
            </a:r>
            <a:endParaRPr lang="pt-BR" altLang="pt-BR" sz="2400" b="1" dirty="0">
              <a:latin typeface="Arial" charset="0"/>
              <a:cs typeface="Arial" charset="0"/>
            </a:endParaRPr>
          </a:p>
          <a:p>
            <a:pPr algn="just" eaLnBrk="1" hangingPunct="1">
              <a:spcBef>
                <a:spcPct val="0"/>
              </a:spcBef>
            </a:pPr>
            <a:endParaRPr lang="pt-BR" altLang="pt-BR" sz="2400" b="1" dirty="0">
              <a:latin typeface="Arial" charset="0"/>
              <a:cs typeface="Arial" charset="0"/>
            </a:endParaRPr>
          </a:p>
          <a:p>
            <a:pPr algn="just" eaLnBrk="1" hangingPunct="1">
              <a:spcBef>
                <a:spcPct val="0"/>
              </a:spcBef>
            </a:pPr>
            <a:r>
              <a:rPr lang="pt-BR" altLang="pt-BR" sz="2400" b="1" dirty="0">
                <a:latin typeface="Arial" charset="0"/>
                <a:cs typeface="Arial" charset="0"/>
              </a:rPr>
              <a:t> Fáscia cervical.</a:t>
            </a:r>
            <a:endParaRPr lang="pt-BR" altLang="pt-BR" sz="2800" b="1" dirty="0">
              <a:latin typeface="Arial" charset="0"/>
              <a:cs typeface="Arial" charset="0"/>
            </a:endParaRPr>
          </a:p>
        </p:txBody>
      </p:sp>
      <p:pic>
        <p:nvPicPr>
          <p:cNvPr id="19461" name="Picture 2" descr="G:\PESCOÇO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703763" cy="352901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914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329</Words>
  <Application>Microsoft Office PowerPoint</Application>
  <PresentationFormat>Apresentação na tela (4:3)</PresentationFormat>
  <Paragraphs>77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1" baseType="lpstr">
      <vt:lpstr>Tema do Office</vt:lpstr>
      <vt:lpstr>Apresentação do PowerPoint</vt:lpstr>
      <vt:lpstr>INTRODUÇÃO</vt:lpstr>
      <vt:lpstr> </vt:lpstr>
      <vt:lpstr>Apresentação do PowerPoint</vt:lpstr>
      <vt:lpstr>Apresentação do PowerPoint</vt:lpstr>
      <vt:lpstr>Apresentação do PowerPoint</vt:lpstr>
      <vt:lpstr>PLEXO CERVICAL (junção dos ramos ventrais de C1 a C4 )</vt:lpstr>
      <vt:lpstr> Fáscia cervical (= Colli) :  Lâminas: superficial, pré-traqueal e pré-vertebral. </vt:lpstr>
      <vt:lpstr>            RESUMO</vt:lpstr>
      <vt:lpstr>REFERÊNCIAS BIBLIOGRÁFICAS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Lab Biol</dc:creator>
  <cp:lastModifiedBy>Lab Biol</cp:lastModifiedBy>
  <cp:revision>1</cp:revision>
  <dcterms:created xsi:type="dcterms:W3CDTF">2017-10-25T01:49:03Z</dcterms:created>
  <dcterms:modified xsi:type="dcterms:W3CDTF">2017-10-25T01:51:33Z</dcterms:modified>
</cp:coreProperties>
</file>