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5046"/>
  </p:normalViewPr>
  <p:slideViewPr>
    <p:cSldViewPr snapToGrid="0" snapToObjects="1">
      <p:cViewPr varScale="1">
        <p:scale>
          <a:sx n="90" d="100"/>
          <a:sy n="90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13CBB-E438-2C4F-B11B-1E643D44D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5BD069-CE0E-3C4A-B947-10FA8B7C0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866BEC-6378-C645-B0C7-5071F633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CAAEB3-AB40-B243-8B7B-6907612E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0D08DC-7580-AD41-B205-22102B77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43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CA76A-EBCE-1C41-BAED-D394C71D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A60FBE-A7D6-3C4B-AE64-50EE0C920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1FBDE9-9A8A-4F4B-B367-C6EB2B3C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D7A778-C829-CE40-B65B-DDC121C4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DC9D92-4F76-314C-B82C-A3A2FC73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00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1A08F3-60C9-7C4F-A0CF-74A527369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FD779C-FE98-1D4C-A0CA-E9ED78D44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A36859-31A8-C349-85B7-CA3D0EB3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82B72F-8B72-0F40-9453-531EBD39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D2F082-6E6D-0E4F-9AC3-72AB0D4E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14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9FE93-2BB9-9E4C-AD22-89EE8A7D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B48873-D0E3-CA4A-8E64-D3B5C847E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582FC1-1BE7-4D4A-A94D-ADB8074A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11794E-6B45-0448-892D-96A5AAB1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2471EA-B534-5F48-9454-DBB9E721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4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80F87-3F84-0744-89AB-EC912F93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6C461C-FEB4-9B45-B607-B0A2E60D8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6E2104-C724-5446-BE2B-249F9A09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75EC5C-4FB5-7E45-A182-B4415953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F72AEA-320A-8142-9A74-7E9ECB5F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9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0DE67-F7D9-B041-A21F-2051ED38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B2CDCF-9295-FD4B-B4FD-1C8996627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12E2E5-2DC4-5549-888B-22DF69ED1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E0ACC5-B237-9B44-A9AF-5B30F453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91CDA0-6F64-054B-8AF2-16CBD58F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72C630-F82C-5946-9D8E-4DFA2EDA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4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3600-C9E9-8B45-82AC-2575A2C8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AF4B4A-11E8-E94C-B48E-A1D55002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5CF4C8-F165-2C4A-BBFD-3CB605A28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6C298AE-03FC-9E4D-9A9A-41D961ACA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1AB34E-2E3D-7342-B643-199B6796F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E2EF7D6-93F9-4645-A3D6-B41751CE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63EB6CA-608C-CA4A-9E9E-F2436536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61C1A6-554B-E84F-9871-85161B96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61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A9F82-668E-0240-92D7-C5730EBCA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FEE01AD-CF7A-A54E-A50F-BE43941E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450891-3804-8943-9364-51D6BBF1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D34A50-3A95-6047-8EA7-6F9298A1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66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4616BB-74D3-3E4A-859C-93BE2E33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030215-6AA8-F74F-81DF-D8087175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DF28E73-505F-334D-A687-D34E095D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52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08D98-A291-AE4D-963C-5DF23471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F7D6E6-FAD3-C74D-B3CE-CF27DE23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FF8BFA-1CE5-0640-B55A-458C305BE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E5C0C2-5A15-8944-9299-EC702022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7AF2B3-15C6-184F-A021-C131F824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3DB71B-4A10-8B4D-A18C-E4A928B7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41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EBB1D-EF1F-CC4E-AE6A-94A09705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C12C80A-FC82-9842-9E66-9C5396246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1060F2-5193-E94B-8D9E-B265D2542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608DD6-E80C-2346-A879-60E24D05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084660-E927-E648-B62E-26A9ADDE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B1CE31F-D807-8344-BD40-981C4881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1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E3E1F1D-B948-8347-BEF6-DBFF45C6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ECEC56-D723-154C-A8F3-1141CA319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657B70-3588-384F-9FD9-589C2B812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6378-A725-AB44-BC80-411EBBB421BA}" type="datetimeFigureOut">
              <a:rPr lang="pt-BR" smtClean="0"/>
              <a:t>30/03/2020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3789E4-ADEF-AA4C-ABF8-9B63DDBAD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5B6458-BD02-2A42-8252-2580024D0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C8698-D626-B040-BDB7-DD14454E9C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9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75CEF2-6D3D-3646-A3B4-240A3F01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18" y="326094"/>
            <a:ext cx="8118764" cy="59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8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C0A548D-7802-8B42-8E0D-3307971A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27" y="412358"/>
            <a:ext cx="8146473" cy="58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3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A45AF1-21AC-0040-9A7B-96258261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394" y="623455"/>
            <a:ext cx="8865216" cy="55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DA84D8-EDE1-CF49-A10F-6BAA3DE9A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778565"/>
            <a:ext cx="7384473" cy="5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4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391E55-94EA-4C4B-BAA2-E63461CB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75" y="479137"/>
            <a:ext cx="6632475" cy="223635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DAD33A-B861-054C-832D-3BD47CD66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075" y="2913879"/>
            <a:ext cx="7467600" cy="37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A741B89-067E-934F-9CF5-08FDC827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396" y="775886"/>
            <a:ext cx="4658756" cy="425457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E6B4FC0-6F5B-244B-AFCD-04B8317C8C18}"/>
              </a:ext>
            </a:extLst>
          </p:cNvPr>
          <p:cNvSpPr/>
          <p:nvPr/>
        </p:nvSpPr>
        <p:spPr>
          <a:xfrm>
            <a:off x="3947151" y="316515"/>
            <a:ext cx="374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Varia</a:t>
            </a:r>
            <a:r>
              <a:rPr lang="pt-BR" dirty="0">
                <a:solidFill>
                  <a:srgbClr val="3333B3"/>
                </a:solidFill>
                <a:latin typeface="Helvetica" pitchFamily="2" charset="0"/>
              </a:rPr>
              <a:t>ção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 de </a:t>
            </a:r>
            <a:r>
              <a:rPr lang="pt-BR" dirty="0" err="1">
                <a:solidFill>
                  <a:srgbClr val="3333B3"/>
                </a:solidFill>
                <a:effectLst/>
                <a:latin typeface="Helvetica" pitchFamily="2" charset="0"/>
              </a:rPr>
              <a:t>S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 com a temperatura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72C2A4-8545-764C-849A-1DF5243A7A3B}"/>
              </a:ext>
            </a:extLst>
          </p:cNvPr>
          <p:cNvSpPr/>
          <p:nvPr/>
        </p:nvSpPr>
        <p:spPr>
          <a:xfrm>
            <a:off x="2951174" y="5239388"/>
            <a:ext cx="5296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Transi</a:t>
            </a:r>
            <a:r>
              <a:rPr lang="pt-BR" dirty="0">
                <a:solidFill>
                  <a:srgbClr val="3333B3"/>
                </a:solidFill>
                <a:latin typeface="Helvetica" pitchFamily="2" charset="0"/>
              </a:rPr>
              <a:t>çã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o de fase (proc. revers</a:t>
            </a:r>
            <a:r>
              <a:rPr lang="pt-BR" dirty="0">
                <a:solidFill>
                  <a:srgbClr val="3333B3"/>
                </a:solidFill>
                <a:latin typeface="Helvetica" pitchFamily="2" charset="0"/>
              </a:rPr>
              <a:t>í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vel): </a:t>
            </a:r>
            <a:r>
              <a:rPr lang="el-GR" dirty="0">
                <a:solidFill>
                  <a:srgbClr val="3333B3"/>
                </a:solidFill>
                <a:effectLst/>
                <a:latin typeface="Helvetica" pitchFamily="2" charset="0"/>
              </a:rPr>
              <a:t>Δ</a:t>
            </a:r>
            <a:r>
              <a:rPr lang="pt-BR" baseline="-25000" dirty="0" err="1">
                <a:solidFill>
                  <a:srgbClr val="3333B3"/>
                </a:solidFill>
                <a:effectLst/>
                <a:latin typeface="Helvetica" pitchFamily="2" charset="0"/>
              </a:rPr>
              <a:t>trs</a:t>
            </a:r>
            <a:r>
              <a:rPr lang="pt-BR" dirty="0" err="1">
                <a:solidFill>
                  <a:srgbClr val="3333B3"/>
                </a:solidFill>
                <a:effectLst/>
                <a:latin typeface="Helvetica" pitchFamily="2" charset="0"/>
              </a:rPr>
              <a:t>S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= </a:t>
            </a:r>
            <a:r>
              <a:rPr lang="pt-BR" dirty="0" err="1">
                <a:solidFill>
                  <a:srgbClr val="3333B3"/>
                </a:solidFill>
                <a:effectLst/>
                <a:latin typeface="Helvetica" pitchFamily="2" charset="0"/>
              </a:rPr>
              <a:t>q</a:t>
            </a:r>
            <a:r>
              <a:rPr lang="pt-BR" baseline="-25000" dirty="0" err="1">
                <a:solidFill>
                  <a:srgbClr val="3333B3"/>
                </a:solidFill>
                <a:effectLst/>
                <a:latin typeface="Helvetica" pitchFamily="2" charset="0"/>
              </a:rPr>
              <a:t>rev</a:t>
            </a:r>
            <a:r>
              <a:rPr lang="pt-BR" dirty="0">
                <a:solidFill>
                  <a:srgbClr val="3333B3"/>
                </a:solidFill>
                <a:effectLst/>
                <a:latin typeface="Helvetica" pitchFamily="2" charset="0"/>
              </a:rPr>
              <a:t>/</a:t>
            </a:r>
            <a:r>
              <a:rPr lang="pt-BR" baseline="-25000" dirty="0" err="1">
                <a:solidFill>
                  <a:srgbClr val="3333B3"/>
                </a:solidFill>
                <a:effectLst/>
                <a:latin typeface="Helvetica" pitchFamily="2" charset="0"/>
              </a:rPr>
              <a:t>Ttrs</a:t>
            </a:r>
            <a:endParaRPr lang="pt-BR" baseline="-25000" dirty="0">
              <a:solidFill>
                <a:srgbClr val="3333B3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F7CCF8-7CE1-DE44-8060-EEBC3F199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01"/>
          <a:stretch/>
        </p:blipFill>
        <p:spPr>
          <a:xfrm>
            <a:off x="1468408" y="5760119"/>
            <a:ext cx="9542966" cy="10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395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</Words>
  <Application>Microsoft Macintosh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Helvetica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Susana Torresi</dc:creator>
  <cp:lastModifiedBy>Susana Torresi</cp:lastModifiedBy>
  <cp:revision>9</cp:revision>
  <dcterms:created xsi:type="dcterms:W3CDTF">2020-02-26T18:58:10Z</dcterms:created>
  <dcterms:modified xsi:type="dcterms:W3CDTF">2020-03-30T20:47:30Z</dcterms:modified>
</cp:coreProperties>
</file>