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4-23T01:52:12.3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061">
    <iact:property name="dataType"/>
    <iact:actionData xml:id="d0">
      <inkml:trace xmlns:inkml="http://www.w3.org/2003/InkML" xml:id="stk0" contextRef="#ctx0" brushRef="#br0">13807 5897 16 0,'-4'-11'7'15,"-1"-1"0"-14,0-1-4 14,3 1 3-14,0 5-3 13,0-4-2-13,2 5 7 14,-3-2 1-14,1 4 5 14,2-2-12-9,0 2 8-5,0 2-8 13,-2 0 2-13,2 2-4 14,0 0 7-14,0 0-2 14,0 0-2-14,0 0-3 13,0 0 4-13,0 0-7 14,-2 0 6-14,2 0-6 14,-2 0 3-9,2 0-2-5,0 0 1 14,0 0-2-14,0 0 2 13,0 0-7-13,0 6 8 14,0 17 0-14,0 6 3 0,0 5 0 13,0 4-3-13,0 7 1 13,0 1-1 2,0 8 1-10,0 10-1-5,0 4 3 14,0 4-1-14,0 4 1 14,0 5-3-14,0 4 4 13,0 14-3-13,2 2 2 0,0-1-1 13,-2-8-1-13,0-8 0 13,0-8 1-13,2-7-2 14,3-10 2-8,-1-9 0-6,-2-7 1 13,3-11-5-13,-2-8 4 14,-3-6-2-14,0-4 0 14,0-4 2-14,0-2-2 13,0-1 1-13,2-6 0 14,-2 1-1-14,0-2 5 13,0 0 0-7,0 0-5-6,0 0 1 14,0 0 0-14,2 0-1 13,-2 0 1-13,2 0-2 0,5 0 5 13,3 0-8-13,17 6 8 13,12 0 4 2,16 2-4-15,10 0 3 0,8 2-6 13,10 1 1-8,6 5-2 10,11-2 1-15,9 1-2 13,3-1 2-13,2 1-1 14,4-6 6-14,7 2-12 0,12-7 11 13,18-4-5-13,14 0 0 13,14-3 0-13,6-17-1 14,12 0 5-9,-2 2-6-5,-14 4 6 14,-14 3-6-14,-10 2 5 14,-13 3-4-14,0 4 1 13,-10 1 0-13,-4-6-1 14,-4-1 1-14,1-2-4 14,0-2 8-14,-4 0-5 13,-1 2 8-7,1 0-11-6,-3-2 6 13,1 4-2-13,-7-2 0 14,-4 4 3-14,-3 1-7 14,-8 3 9-14,-9 1-7 13,-7 1 5-13,-12 0-5 0,1-2 7 13,0 0-7-13,0 0 2 13,4 2 0-7,-2 0 0-6,-5 0 0 14,-6 0-4-14,-9 0 8 13,-9 0-5 2,-9 0 8-15,-9 0-11 0,-13 0 6 13,-7 0-2-13,-4 0 0 13,-4 0 2-13,3 0 3 14,3 0-4-9,2 0 9-5,5-2-9 14,-1-1 5-14,-3 0-4 14,-4 1 3-14,-1 0-4 13,-3 2 4-13,1 0-1 14,-5 0-2-14,0 0 1 0,0 0 1 12,0 0-3-12,0 0 5 14,0 0-7-8,0 0 3-6,0 0-2 13,5-2 1-13,3-4-1 14,11-5 0-14,6-12 4 13,8-7-3 2,2-16-1-15,1-12 4 0,-7-13 1 13,-2-11-7-13,-8-4 2 13,-9-13-1-7,-6-3-2-6,-4 1 6 13,0 4-6-13,0 13 6 14,-4 6 7-14,-8 3-7 14,1 3 12-14,0 4-13 13,-1 10 6-13,4 7-7 14,-3 13 3-14,1 10-4 14,4 7 3-9,-1 7 1-5,1 1-3 14,1 6 1-14,3 4 4 13,-1 1-6-13,3 0 0 14,0 2 1-14,0 0-1 14,0-2 1-14,0 2-3 13,0 0 1-13,0 0-4 0,0 0 4 13,0 0-2-8,0 0 0-5,0 0 3 14,0 0-2-14,0 0 1 14,0 0 0-14,0 0-2 13,0 0 2-13,0 0 2 14,0 0-2-14,0 0 5 14,0 0-8-14,0 0 5 13,0 0-1-7,0 0 0-6,0 0 2 13,0 0-6-13,-2 0 6 14,2 0-7-14,-2-2 8 14,2 2-8-14,0 0 3 13,0 0 2-13,0 0 0 14,0-3 0-14,0 3 0 13,0 0 2-7,0 0 3-6,0 0-4 14,0 0 3-14,0 0 2 13,0 0-10-13,0 0 5 0,0 0-2 13,0 0 1-13,0 0-1 14,0 0-3-14,0 0 8 13,0 0-5-13,0 0 4 14,0 0-5-9,0 0 4-5,0 0-4 14,0 0 1-14,0 0 0 14,0 0-2-14,0 0-7 13,0 0 7-13,0 0-11 14,-2 0-6-14,-13 0-55 13,-10 7-34 2</inkml:trace>
    </iact:actionData>
  </iact:action>
  <iact:action type="add" startTime="16361">
    <iact:property name="dataType"/>
    <iact:actionData xml:id="d1">
      <inkml:trace xmlns:inkml="http://www.w3.org/2003/InkML" xml:id="stk1" contextRef="#ctx0" brushRef="#br0">10706 10964 1 0,'0'0'29'15,"0"3"-10"-14,0-2-1 14,0-1-6-14,0 3-10 13,0-3 2-13,0 0 0 14,0 0-5-14,0 0 5 14,0 0-7-14,0 0 6 0,0 0-3 19,0 0 0-19,0 0 1 13,0 0-2-13,0 0 3 0,0 0-2 13,0 0 0 2,5 0 2-15,6 0 3 0,5 1-6 12,8 2 2-12,10-3-1 14,8 1 0-14,5-1 1 14,6 3-3-9,5-1 7-5,6-2-6 14,4 0 4-14,1 0-6 13,2 0 4-13,3 0-1 14,5 0 0-14,4 0 0 14,4-2 0-14,-4-1 2 13,-1 3-4-13,-2 0 4 14,5 0-4-8,2 0 1-6,5 5-1 13,3 0-1-13,-3 2-1 14,1-1 3-14,1-2 0 13,-1-3-3-13,3-1 8 14,0 0-3-14,-5 2 4 14,-2 3-10-14,-4-1 6 13,-4 2-1-7,-1 2 0-6,2-2 0 13,3-2-1-13,-2-2 3 0,5-2-2 13,2 0 3 2,4 0 0-15,4 0 0 0,-2-11-4 12,-5 2 2 3,-4 3-1-15,-4-3 1 0,-4 7 0 13,0 2 1-8,-4 0 1-5,4 0-3 14,-2 0 6-14,-1 0-11 13,2 0 5-13,-2 2 0 14,-1 3 0-14,2-1 1 14,3-1-2 0,2 2 2-14,3-3-2 0,-4 0 2 13,-6-2-2-8,-3 2 2-5,-10-1-4 14,3 4 3-14,-1-1-2 14,1 0 1-14,1 0 0 13,-1 1-4-13,3 0 10 14,0-1-7-14,-1-1 5 14,2 2-6-14,1-3 5 13,-1 0-3-13,-1 1 1 5,7-1-1 9,-2 1 1-14,0-3 0 0,1 0-4 13,-1 0 8-13,3 0-8 14,4-3 9-14,3-6-9 13,2-1 6-13,-5-1-2 14,-4 2 0-14,-5 2 0 13,-2 2-4-7,0 1 9-6,2-1-8 14,1 4 6-14,-3-3-6 13,-4 2 5-13,-7 2-5 14,-2 0 2-14,-6 0 1 13,4 0-1-13,0 0 2 14,1 0-2-14,1 0 3 14,2 0-3-9,-3 0 6-5,-1 0-9 14,-2 0 7-14,-4 0-3 13,-5 0 0-13,-1 0 0 0,-3 0-3 13,-4 0 6-13,5 0-3 14,-2 0 1-14,2-3-2 13,4 1 2 2,4 0-4-15,-2 1 3 4,3-1 0-4,-4 0 0 14,2 0 2-14,-1 2-7 14,-1 0 10-14,-1 0-8 13,-1 0 8-13,-3 0-10 14,0 0 5-14,1 0-1 14,1 0 1-14,0-3 0 13,3-1-1-7,1-1 2-6,-3-1-2 13,-1 2 2-13,-1 0-1 14,-4 1 2-14,3 2-3 14,0 1 1-14,-1 0 0 13,0 0-1-13,1 0 2 14,1 0-3-14,-1 0 4 14,0 1-4-14,0 3 5 4,2 3-6 11,0-1 3-15,1-1 0 13,-1-1 0-13,1 3 1 0,1-5-1 13,-2 1 1-13,1-1-1 14,-1-2 1-14,-4 0-2 13,0 0 6-13,2 0-7 14,0 0 3-9,3 0-1-5,1 0 0 14,1 0 0-14,4 3-4 14,-2-1 9-14,1-2-6 13,2 2 4-13,-5-2-6 14,1 0 2-14,-4 0 1 13,3 0 0-13,-1 0 0 14,4 0-2-8,3 0 4-6,2 0-2 13,3 0 1-13,6 0-2 14,3 0 3-14,5 0-4 13,-2 0 2-13,3 0 0 14,1 0 0-14,-3 0-2 0,-2 0-1 13,2 0 6 1,-2 2-4-14,-2-1 5 5,2-1-7-5,-5 0 6 14,0 0-4-14,5 0 1 13,5 0 0-13,3 0 0 14,6 0 3-14,-2-3-2 13,2-1 0-13,-2-1-2 14,0 2 5-14,4 1-8 14,0 0 4-9,-2 0 0-5,0 2-1 14,-3 0 1-14,0 0-3 13,-2 0 7-13,0 0-7 14,4 0 7-14,-2 0-4 14,6 0 3-14,-1 0-3 13,2 6 0-13,4-3 0 14,-5 4-1-9,11-2 2-5,-2 0-5 14,1-1 8-14,-1-2-7 14,-3-1 7-14,1 1-8 0,3 1 4 12,-1-1 0 3,3 2-1-15,-3-4 1 0,1 0-1 13,-1 0 3-13,-3 0-3 13,1 0 4-7,0 2-2-6,-1 2 0 13,-1 0-1-13,0 4 0 14,5-3-1-14,4 4 1 14,9-1 0-14,3-4-5 13,-2 0 10-13,0-4-11 14,-2 0 9-14,2 0-6 13,0 0 3-7,-2 0 0-6,-4 0 0 14,-4 0 1-14,-2 1-2 13,0 8 3-13,-2 2-3 14,-5 1 3-14,0 2-4 14,-2-3 4-14,1-1-4 13,2-2 2-13,3-5 0 14,-4 2 0-9,1-3 2-5,-8-2-5 0,-3 0 8 13,-4 0-4 2,4 0 4-15,-4 0-8 0,-1 0 6 12,-3-4-3 3,-9 1 1-15,-4-2-1 0,-8 3 0 12,-10 0 1-12,-9 2-1 14,-11-2 1-8,-9 2-2-6,-9 0 5 13,-2 0-4-13,0 0 1 14,0 0 7-14,0 0 1 13,-2 0 1-13,-4 0 5 14,-2-2-13-14,2-2 2 14,-7 0-4-14,-1-4-2 13,-10 0-21-7,-7-1 2-6,-10-3-22 14,-10 3-20-14</inkml:trace>
    </iact:actionData>
  </iact:action>
  <iact:action type="add" startTime="19910">
    <iact:property name="dataType"/>
    <iact:actionData xml:id="d2">
      <inkml:trace xmlns:inkml="http://www.w3.org/2003/InkML" xml:id="stk2" contextRef="#ctx0" brushRef="#br0">4406 12166 5 0,'0'0'14'1,"0"0"-7"0,0 0 0 12,0 0-4-12,0 0-1 14,0 0-4-14,0 0 7 13,0 0-10-7,0 0 10 8,0 0-10-14,0 0 5 0,0 0 0 13,0 0 0-13,0 0 0 14,0 0 0-14,0 0 0 13,0 0 5-13,0 0-3 14,0 0 7-14,0 0-7 14,0 0 6-9,0 0-6-5,0 0 5 14,0 0-1-14,0 0-6 13,0 2 0-13,0-2 5 14,0 0-10-14,0 0 10 14,0 0-8-14,0 0 5 13,0 0-2-13,0 0 0 14,0 0 2-8,0 0-2-6,0 0 4 13,0 0-1-13,0 0-1 0,0 0-2 13,0 0 1 1,0 0-2-14,0 0-8 0,0 0 7 13,0 0 1-13,0 0 1 14,3 0 5-14,-1 0-5 13,0 0 11-7,0 0-6-6,3 0 8 14,-3 0-10-14,-2 0 5 13,5 0-8-13,-3 0 0 14,4 0-2-14,5-2-3 13,10-4 1-13,10-4 8 14,10 1-11-14,5 4 9 14,3 0-4-9,4 0-3-5,5-2 5 14,7-2-2-14,2-1 2 14,6-3-3-14,2-1 6 13,-2 2-3-13,2-1 1 14,-1 2-2-14,1 3 3 13,0 1-3-13,-2 2 1 21,3-1 0-21,-1 3-1 0,-3-2 2 12,-5-1-5-12,0 2 8 14,-5 2-5-14,0-1 5 13,1 0-7-13,-1 1 4 14,0-2-1-14,5-2 0 0,3-2 1 13,-3 2-2-13,-7 0 2 13,-4 4-2-7,-12 1 2 9,-1 1-2-15,-3 0 2 13,-7 0-3-13,-4 3 2 14,-4 8-3-14,-10-2 2 0,-4-1-6 12,-2 0 6-12,-2-4 1 14,-1 0 0-14,1 0 3 14,-2-2-5-9,1 0 3-5,3 1-1 14,0-3 4-14,0 3-4 13,2-1 0-13,-1 0 0 14,-2 0 0-14,3-2 1 14,1 0-1-14,-2 2 4 13,3-2-7-13,4 3 3 0,0-3 0 13,5 1 0-7,3 1 0 8,6-2-2-14,5 0 4 14,1 0-2-14,2 0 4 13,1 0-8-13,-3 0 7 14,-3 0-3-14,-5-6 0 0,-7 4 0 13,-9-2-2-13,-5 2 6 13,-6 2-1-7,-2 0 1-6,0 0 11 13,0 0-5-13,0 0 9 14,0 0-10-14,0 0-4 14,0 0 3-14,0 0-6 13,0 0-2-13,4 0 3 14,-2 0-5-14,-2 0 6 14,3 0-8-9,-3 0 5-5,0 0-1 14,0 0 0-14,0 0 0 13,0 0 0-13,0 0 1 0,0 0-1 13,0 0 1 2,0 0-1-15,0 0 5 0,0 0-6 12,0 0 2-12,0 0-1 14,0 0 0-9,0 0-1-5,0 0-2 14,0 0 6-14,0 0-6 14,0 0 8-14,0 0-8 13,0 0 5-13,0 0-2 14,0 0 0-14,0 0 0 14,0 0-1-14,0 0 3 13,0 0-4-7,0 0 4-6,0 0-4 13,0 0 5-13,0 0-6 14,0 0 3-14,0 0 0 14,0 0 1-14,0 0 0 13,0 0 0-13,0 0 3 14,0 0-4-14,0 0 3 13,0 0-6-7,0 0 1-6,0 0 2 14,0 0-3-14,0 0 2 13,0 0 0-13,0 0 2 0,0 0 1 13,0 0-2-13,0 0 6 13,0 0-1-13,0 0-5 14,0 0 2-14,0 0-2 14,0 0 0-9,0 0 0-5,0 0-2 14,0 0 3-14,0 0-4 14,0 0 6-14,-3 0-4 13,1 0 3-13,0 0 2 14,2 0-2-14,-2 0 3 13,-2-1-1-13,1-1-1 14,0-3-4-8,-1 3 4-6,4 0-3 13,-2 0 3-13,0 2-6 14,0 0 1-14,2 0 1 13,-3 0-3-13,3 0-2 14,0 0 1-14,0 0-17 0,0 0-3 13,0 0-29-13,0 0-14 20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4-23T01:52:38.2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7775">
    <iact:property name="dataType"/>
    <iact:actionData xml:id="d0">
      <inkml:trace xmlns:inkml="http://www.w3.org/2003/InkML" xml:id="stk0" contextRef="#ctx0" brushRef="#br0">3482 4892 4 0,'-10'-1'9'1,"4"1"6"13,3-2-14-13,-1 2 3 14,4 0-2-9,-2-5-2-5,-2 3 4 14,-1 1 2-14,-4-1-1 14,-2 0-5-14,0-1 8 13,-5 0-5-13,1 0-2 14,1 2 3-14,1-1-6 13,1 2 4-13,2 0-2 14,-1 0 1-8,-1 0-1-6,3 0 3 13,3 0-2-13,2 0 5 14,-2 0-4-14,4 0-2 0,-2 0 0 13,2 0 0-13,0 0-3 13,2 0 3-13,-3 0 0 14,3 0 0-14,0 0-1 13,-2 0 2-7,2 0-2-6,0 0 0 14,0 0 1-14,0 0-5 13,0-2 3-13,0 2-1 14,0 0 2-14,0-3-1 14,0 3 4-14,0 0-4 13,0 0 4-13,2 0-4 14,3-2 1-9,1 0 1-5,8 2 0 14,1 0 3-14,3 0-3 14,5 0 1-14,3 0 2 13,5 0-3-13,3 0 1 14,2 0 1-14,2 0-2 0,-1 0 0 12,-1 0 0 3,2 0 0-9,0 0 1-6,-3 0-3 13,3 0 4-13,-1 7-3 14,-2 1 4-14,1 0-6 0,-3-1 6 12,-2 2-3-12,0-5 0 14,-4-3 1-14,-4 2-1 14,-4-3 1 0,2 1 1-14,1-1-2 5,3 0 2-5,1 0 1 14,3 0-3-14,2 3 1 13,2-3 2-13,2 0-2 14,2 0-1-14,-1 0 6 13,-3 2-5-13,2-2 4 14,-3 2-4-14,-5 0-1 14,4-1 4-9,-7 1-4-5,5 0 0 14,-2-2 1-14,2 3-1 13,3-3 1-13,3 0 1 0,5 0-2 13,3 0 4 2,3 0 1-15,-1 0-9 13,4 0 5-13,-2 0-1 0,2 0 0 19,-2 0 0-19,0 0-3 0,-1 0 6 13,-3 0-5-13,-1 0 7 14,2 0-10-14,6 0 6 13,3 0-1-13,5 0 1 14,5 0-1-14,1-3 0 14,-4-4 3-14,-2 0-6 13,-7 3 7-7,-6-1-8-6,-5 1 9 13,-5-1-7-13,0 0 3 14,-2 3-1-14,0 0 0 14,1-1-1-14,6 3-3 13,5 0 8-13,13 0-7 14,6 0 7-14,1 0-5 13,-1 0 3-7,-1 0-4-6,-7-2 2 14,-6-2 0-14,0 1 0 13,-3-4 1-13,-3 4-2 14,5-2 2-14,5 1-2 0,-1 0 2 12,7 4-5-12,0-1 3 14,5 1 1-14,5 0 0 14,-4 0 0-9,1 0-2-5,0 0 4 14,-5 0-2-14,0 0 4 14,6 0-8-14,-3 0 5 13,1 0-2-13,-1 0 2 14,-3 0-1-14,0 0 0 13,5 0 0-13,7 0-1 14,4 0 5-9,0 0-4-5,0-7 2 14,-6-1-4-14,-8 3 2 14,-2-4 0-14,3 2 0 13,2 0 0-13,2 1-5 14,9 2 10-14,-2 0-10 14,0 4 11-14,0-2-12 0,-3 0 8 19,-2 2-3-19,1-2 1 13,-3-1 0-13,-3 3 0 0,6-7 0 13,-5 3 0-13,2-4 0 14,5-2 1-14,4 0 4 13,11-2-7-13,4 0 3 14,-3 0-1-14,-8-2 0 14,-4-1 0-9,-8 3-4-5,-2-2 8 14,3-1-4-14,1 1 2 13,1-1-3-13,-2 4 3 14,-1-1-4-14,-10 1 2 14,-7 1-1-14,-10 8 1 13,-7-3 0-13,-5 1-4 14,-2 1 9-9,0-1-6-5,0-1 6 14,2 0-8-14,0 1 6 14,0 0-3-14,5 0 0 13,2 3 0-13,0-4-2 14,-2 3 4-14,-7 0-5 13,-8 2 6-13,-2 0-6 0,-9 0 4 20,4 0-3-20,-1 0 2 13,3 0-1-13,5 0 1 0,-2 4 0 13,2 1-1-13,-6-4 3 14,1-1-1-14,-3 0 4 13,3 0-9-13,-8 0 6 14,1 0-2-14,-4 0 2 13,-5 0-1-7,0 0 6-6,0 0-4 14,0 0 13-14,0-3-3 13,0-14-6-13,0-6-6 14,-3-3-1-14,3-6 0 13,0-5 0-13,0 0 0 14,0 0 0-14,0 2 0 14,-2-2 0-9,-4 3 9-5,-3-1-8 14,0 3-1-14,-9-1 0 13,-2 0-1-13,0 4-2 14,-5-2 2-14,3 4-2 0,-1-2 6 13,4 0 0 1,-1 4 0-14,-1-3-4 0,0 2 3 19,0 0-3-19,-1-1 1 14,-3 4-1-14,-3-1-1 0,-13-2 2 13,-7 1-6-13,-13 1 10 13,-4 2-11-13,-2 2 13 14,7 2-6-14,7 0 0 14,4 2 5-14,2 2-5 13,3 6-1-7,-2-2 0-6,7 3 1 13,-1-4-2-13,4-1 4 14,0-2 1-14,-4-4 2 14,-2 4-2-14,-7-6-1 13,-14 0-2-13,-8 2 0 14,-11 0-3-14,-14 6 0 14,-2 2 6-9,1 2-6-5,-1 4 9 14,-2 4-12-14,-2 0 6 13,-7 0 0-13,-7 0-3 14,-5 0 3-14,-4 9-1 0,-6 6 2 13,-3 1-5-13,-4 3 8 13,-3 4-6-13,1 2 2 14,6-6 0-9,12-1 0-5,14-4 0 14,13-7-1-14,3 0 0 14,8 0-3-14,-5-2 8 13,2 2-10-13,4-2 13 14,-2 1-14-14,8-4 13 13,1-1-8-13,5 2 2 14,4-3 0-8,4 0 0-6,3 0 3 13,4 0-2-13,7 0-1 14,5 0 2-14,1 0 1 14,-1-4-6-14,-3 0 3 13,-2 2-1-13,-7-2 0 14,2 4 0-14,-4 0-3 0,0 0 8 19,2 0-9-19,2 0 10 14,-4 0-10-14,-1 0 5 13,4 0 0-13,-8 0 0 0,1-3 0 13,0-9-2-13,-1-5 5 13,7-3 0-13,3 2-2 14,3 2-2-14,4 0 4 14,1 4-5-9,3 0 2 10,4-1 0-15,3 3 0 0,-4 2-1 12,-1-2-3-12,-2 2 8 14,-1-2-6-14,-3 1 5 14,1 1-6-14,-1 2 3 13,-4-1 0-13,-1 6-2 14,0-4 2-9,-1 5-4-5,5 0 6 14,1 0-4-14,1 0 4 14,-2 0-4-14,0 0-1 13,-1 10 3-13,1 1-4 14,5 0 3-14,4 1 1 0,5 3 0 13,-2 1-5-13,-2 8 10 13,-1 5-8-7,-5 6 6-6,-1 1-6 13,-3-3 1-13,-4 4 1 14,-1-5 1-14,3-2 0 14,3-5-1-14,6-6 0 13,3-1-3-13,6-5 7 14,5-1-6-14,2-2 1 13,1-4 1-7,3 2 0-6,2-4-1 14,-2-3 2-14,-2 6-2 13,0-5 0-13,-1 2 4 14,-3-3-3-14,1-1 4 14,-4 0-6-14,-2 0 3 13,-3 3-1-13,-1 1-2 14,-1 2 0-9,-1-3 2-5,-2 2 1 14,1-3-4-14,-1 0 8 14,0-2-4-14,3 0 2 13,7 0-3-13,6 0 2 14,4 0 0-14,3 0-1 0,1 2 0 12,4-2-2-12,-2 4 4 14,0-2-5-8,1 1 6-6,-1 6-6 13,1 0 1-13,3 4 1 14,1 3 0-14,4 0-4 13,-1 5 3-13,3-4-6 14,-1 5 4-14,3 0 2 14,0 0 0-14,0 0 0 13,0 2-1-7,0-2 1-6,3 2 2 13,10 5 0-13,0 0-3 14,5 4 3-14,3-3 0 14,0 0-3-14,8-1 9 13,-2 0-9-13,4 1 3 14,0 1 0-14,-2 1 0 14,0-2 0-9,-4 0 0-5,-2-2 0 14,1 0-5-14,-4 2 10 0,2 0-9 12,-3 1 8 3,0 1-8-15,-1-1 4 14,-3-3 0-14,1 0 0 0,0-4-1 12,-2 1 0-12,-2-2 2 14,5 0-1-9,-2-4 5-5,1 0-10 14,3-1 1-14,4 0 1 14,6 0 3-14,2 1 1 13,2 4-1-13,3-3 1 14,5 2-1-14,0 0 0 14,5 2 0-14,-2 0 4 13,1-2-7-7,1-2 3-6,-1-6 0 13,4-4 0-13,0-4 0 14,5-2-1-14,1-2 5 14,9 0-3-14,6 1 4 13,3-1-5-13,6 1 1 14,-6 3-1-14,-1 0 0 13,-6 3 0-7,-3 0 0-6,1 4 1 0,1 1-2 13,1 4 2-13,1-1-2 13,-1 2 3-13,-2-4-4 14,1 2 2 0,-3-8 0-14,5-4-1 14,2-5 2-14,-2 0 1 0,2 0 1 13,-4-7 1-8,1-2-2-5,-1-3-1 14,2-4 1-14,-2 2-2 13,4-2 3-13,-3 1-2 14,5 4-1-14,6-3 1 14,-4 3-2-14,5 4 2 13,-5-4-2-13,2 3 4 14,-2 0-5-9,7 0 2-5,3-4 0 14,6 2 0-14,5-4 1 14,2 0-3-14,-1-1 4 0,-1-5-1 12,-5 3 3 3,0-4-8-15,5 4 7 14,-3-1-3-14,5-2 0 13,2 4 0-13,3 2 0 5,3 0 1-5,-1 5-3 13,-3 1 5-13,-8 0-6 14,-5 1 6-14,0 1-5 14,-3 0 3-14,5 1-2 13,-4 3 0-13,0 0 1 14,-8 2-3-14,-5 0 7 14,-5 0-4-9,-7 0 3-5,0 0-6 14,-4 0 5-14,2 0-2 13,-2 0 0-13,1 0 0 14,-1-6 0-14,-2 2 2 14,-1 0 2-14,-6 0-4 13,4-1 0-13,3-2 4 14,0 0-6-9,1 2 2-5,3 0 0 14,-2 1 0-14,2-3 2 14,4 0-5-14,-2 3 7 0,3-1-7 12,-3 5 8 3,-2 0-10-15,0 0 5 0,0 0 0 12,-4 0 0 3,-6-2 0-9,-1-3 0-6,-5 2 2 0,-2-3 0 12,1 1-2-12,-1-6 5 14,0-1-2-14,3-2 0 13,-4 0-3-13,-3 0 3 14,-5 2-3-14,0 2 1 14,-2-2-3-14,-4 0 6 13,0 2-3-7,-3-2 1-6,-2 2-4 13,-2-2 5-13,7-1-5 14,-1 2 3-14,5-1-1 14,2-3 0-14,-1 3 1 13,-9 1 0-13,-5 0 1 14,-5 6 5-14,-7-2-6 0,1 2 6 19,-2-3-3-19,-1-3 0 0,2-3-4 13,0-1 3-13,-1-2-1 13,1-2-2-13,-2-6 11 14,0-7-11-14,-2 0 0 14,0-3 4-14,0-2-8 13,0 1 6-13,-11 0-3 14,-7-1 1-9,-3 1 0-5,-2 0 8 14,-4-1-8-14,3 0 0 14,-3 0 2-14,-2-2-4 13,2 0 2-13,-7-2 0 14,-1-2 0-14,-3 0 0 14,-5-2-2-14,-3 4-2 13,-8 0 2-7,-2 5 2-6,-6 6 0 13,-9 4-11-13,-2 6 9 14,-8 4-2-14,3 4 3 14,0 5 1-14,2-2 0 13,3 6 1-13,-3 3 2 0,-4 0-3 13,-5 0 1-13,-2 5-2 20,-2 2 2-20,-5 2-2 0,-8-6-1 13,-5 6 2-13,-9-4-2 13,-3-2 6-13,13-3-4 14,10 0 0-14,16 0 6 13,11 0-2-13,6-6-7 14,3-10 3-14,0-3 0 14,-5 2 0-9,0-3 3-5,0-1-6 14,-6 6 6-14,-7-4-6 14,-6 7 6-14,-9 3-6 13,1 1 3-13,9 3-3 14,5 4 2-14,9 1 1 13,5 0-2-13,-5 0 3 14,1 0-5-8,-1 0 8-6,-2 0-6 13,-1 0 4-13,-1 0-3 14,-5 0 1-14,0 0 0 13,-4 1-1-13,-6 1 2 0,-3 2-6 13,-2 4 7-13,1-1-5 14,7-1 4-14,6-1-3 13,4-3 1-7,5 1 1-6,9-3-3 13,12 0 3-13,7 0-3 14,13 0 7-14,0 0-8 14,2 0 7-14,2-5-6 13,2 2 1-13,-2-5 0 14,-2 0 3-14,0 1-1 14,-2 0 0-9,-2-1-2-5,0 4-2 14,-5 0 7-14,-5 4-7 13,-3 0 4-13,-7 0 0 14,-5 0-12-14,1 8 12 14,-5 3-2-14,-3 1-2 13,-2 1 3-13,-4 2-6 0,-2 0 1 19,-1-4-4-19,1 1 8 0,0-5-1 13,-1-3-1-13,5-3 8 14,3-1-4-14,4 3 0 13,0-1 0-13,4-2 1 14,0 0 1-14,1 0 1 13,1 0 0-13,0 0-6 14,3 0 4-8,5 0-1-6,0 0 0 13,7 0 0-13,3 0-2 14,3 0 4-14,6 0 0 13,2 0-2-13,3 0 0 14,0 0 3-14,0 2-6 14,-3 2 3-14,0 5-2 13,0-4 2-7,0 4-1-6,-4 3-2 13,-3 0 6-13,3 2-6 14,-2 3 6-14,0-2-6 14,2-1 1-14,0 1 1 13,0-3 1-13,4-2 0 14,0 0 0-14,1 1-1 0,2 0-3 19,-3 1 8-19,3-3-8 0,2 3 5 13,0-4-3-13,2 2 3 13,1-2-1-13,1 0 0 14,-3-1 0-14,4-1-4 14,2 2 8-14,-1-1-5 13,4 0 3-13,-2 1-4 14,-1 2-1-9,-3 5 2-5,1-1 0 14,-6 6-2-14,2-2 1 14,-6 4 0-14,-2 3 1 13,0 1 1-13,-2 6-3 14,2 0 1-14,-2-1 1 14,3-5-3-14,2 2 4 13,1-4-1-7,1 1 1-6,-1 1-3 13,4-2 6-13,1-1-6 14,-1 2 4-14,6-1-2 14,3-2-3-14,-2-3 3 0,8 1-2 12,-1-6-1-12,5 1-1 14,-2-1 1-14,2 1 4 13,-2-1 0-7,0-1 0-6,0 3 3 14,-3 2-4-14,5 0 1 13,-5 0-2-13,5 0 2 14,0-3-3-14,0 1 2 13,0-5-3-13,0 6 0 14,0-3 6-14,7-1-5 14,2 6 3-9,4-5-1-5,-1-1 0 14,3-1 1-14,1 2-1 14,-1 1 3-14,8 3 0 13,1 0 0-13,5 1-2 14,5 2 3-14,1-1-4 13,1 0 1-13,1-2 0 14,2 2 0-8,-1-2 0-6,4-1 0 13,1 1 2-13,3 1 0 0,5 4 1 13,1 3-5-13,4 4 3 13,-1 2-2-13,3 3 2 14,0-3-1-14,-4 1 0 14,-1-5 1-14,-4-5-1 13,0 0 0-7,1-3 0-6,-4 0 4 13,3-2-7-13,4-4 3 14,3 0 0-14,2-6-1 14,4-1 4-14,-1-6-6 13,3-1 6-13,6 0 0 14,3 0-2-14,3-12-1 14,0 4 1-9,0 0-1-5,-5 5 0 14,-2 1-1-14,-5 2 0 13,-4 0 2-13,-4 0-2 14,-2 0 2-14,-6 0-2 0,0 0 3 13,-8 7-4-13,3-2 2 13,-4 0 0-13,6 2 0 14,6-6 0-9,5 2-2 10,11-2 4-15,-1-1-2 0,2 0 4 13,1 0-6-13,-7 0 4 13,-2-4-2-13,-2-1 0 14,-6 2 1-14,-4 1-1 14,0 2 0-14,-4 0 0 13,1-2 2-7,3 2-3-6,4-1 5 13,8-1-6-13,7-3 4 14,9 0-1-14,8-4 0 14,7-3 1-14,4 0-2 13,-6-1 4-13,-7 4-5 14,-10 1 5-14,-8 2-7 13,-6 4 4-7,-5 1-1-6,-1 1 0 14,1 0 0-14,6 0-1 0,-4 0 3 12,8-5-1 3,-1-3-1-15,1-6 4 0,1 0 1 13,3-2-5-13,4 0 0 13,1-1 1-13,3 0 1 14,3 0-2-9,-2 0 7-5,-4 1-7 14,5-1 9-14,2 2-8 14,-2 3 1-14,6 0 0 13,-7 0-2-13,-1 2 0 14,0-2 0-14,-4-2 0 13,-1 4 2-13,-1-1 0 14,3 0-2-8,1 1 1-6,4-1 3 13,-6 1-8-13,-9 5 4 14,-6 1 0-14,-7 0 0 13,0 4 0-13,0-3-2 14,5 1 6-14,1-2-6 14,1 1 6-14,-2 3-6 13,-5-7 4-7,-7 3-2-6,0-2 0 13,3-2 0-13,1-4 0 0,4-2 1 13,-1-2 4-13,2-1-4 14,0-3-1-14,1 5 4 13,2-1-8-13,-4 1 4 14,2 0-1-14,-8 3 1 14,1-2 0-9,-1 0-2-5,-1 1 5 14,-3 2-4-14,-3-1 3 13,-1 2-4-13,-2 0 4 14,2 0-4-14,1 2 2 14,3 0 0-14,-1 1 0 13,-4 4 0-13,-3 0-2 14,-6 2 5-9,-8 1-6-5,-4 0 5 14,-6 0-6-14,-1 0 6 14,-3 0-2-14,0 0 0 13,2 0 0-13,-4 0-3 14,0 0 6-14,-2 0-1 0,0 0 0 13,0 0 4-13,0 0-5 13,0 0 10-7,0 0-7-6,0 0 3 13,0 0-1-13,0 0-6 14,0 0 7-14,0 0-6 14,0 0 5-14,0 0-4 13,0 0-4-13,0 0 2 14,0 0 0-14,0 0 0 13,0 0 0-7,0 0-1-6,0 0 2 14,0 0-2-14,0 0 3 13,0 0-4-13,0 0 4 14,0 0-4-14,0 0 2 14,0 0 0-14,0 0 0 13,0 0 0-13,0 0-3 14,0 0 7-9,0 0-8-5,0 0 9 14,0 0-10-14,0 0 5 14,0 0 0-14,0 0 0 0,0 0 0 12,0 0-2 3,0 0 5-15,0 0-3 0,0 0 3 12,0 0-3-12,0 0 3 14,0 0-5-8,0 0 2-6,0 0 0 13,0 0 0-13,0 0 0 14,0 0-4-14,0 0 8 14,0 0-5-14,0 0 6 13,0 0-10-13,0 0 6 14,0 0-2-14,0 0 1 13,0 0 0-7,0 0-1-6,0 0 2 14,0 0-2-14,0 0 3 13,0 0-4-13,0 0 4 14,0 0-4-14,0 0 2 13,0 0 0-13,0 0 0 0,0 0 0 13,0 0-4 2,0 0 9-10,0 0-11-5,0 0 9 14,0 0-6-14,0 0 3 13,0 0 0-13,0 0 0 0,0 0 1 13,0 0-2-13,0 0 2 14,0 0-1-14,0 0 1 13,0 0-2-13,0 0-1 14,0 0-2-8,0 0-4-6,0 0 3 13,0 0-2-13,0 0-14 14,0 0-33-14</inkml:trace>
    </iact:actionData>
  </iact:action>
  <iact:action type="add" startTime="88489">
    <iact:property name="dataType"/>
    <iact:actionData xml:id="d1">
      <inkml:trace xmlns:inkml="http://www.w3.org/2003/InkML" xml:id="stk1" contextRef="#ctx0" brushRef="#br0">4906 5995 10 0,'0'0'13'1,"0"-2"-5"13,0 2 10-13,0-1-7 14,0 1 9-14,0 0-14 13,-2 0 4-13,2 0-7 14,0 0-1-14,0 0-2 14,0 0 1-9,0 0-3-5,0 0 1 14,0 0-2-14,0 0-4 14,0 0 6-14,0 0-8 13,15 0 9-13,8 0 0 14,1 0 3-14,2 0-3 0,7 3 1 12,0 1-3-12,4 3 7 21,5-2-4-21,1 1 1 0,2 1-2 12,2-2 0-12,-1 2 1 14,3-2 1-14,5 2-2 13,1-5 4-13,3 1-1 14,2-3 3-14,-2 2-5 14,0-2 2-14,-2 2 1 13,0 1-4-7,-5-3 0-6,3 0 4 14,-1 0-4-14,5 0 1 13,7 0-1-13,-3 0 3 14,3 0-1-14,-3 0 3 13,-2 0-9-13,3 0 5 14,-3 0-1-14,2 0 0 14,6 0 1-9,-1 0-2-5,1 0 3 14,-1-3-3-14,-2 1 2 14,0-1-1-14,0 3 3 13,-5 0-6-13,2 0 3 14,-2 0 0-14,1 0 0 13,-1 0 1-13,0 0-4 0,5 0 6 13,-1-2-3-8,-2 0 5-5,-1-3-6 14,-8 3 1-14,-4 0 0 14,0 2 0-14,-3 0 0 13,2 0 0-13,3 0 0 14,0 0 0-14,5 0 1 14,4 0-2-14,0 0 5 13,5 0-7-7,-1 0 4-6,4 0-1 13,5-3 0-13,5-9 0 14,2-3-2-14,1 5 6 14,-8 3-7-14,-3 3 8 13,-4-1-10-13,-8 1 6 14,-2 4-2-14,-5 0 1 14,-4 0 0-9,-1 0-1-5,2 0 1 14,0 0 0-14,6 0 0 13,0 4 0-13,-1-2 4 0,1 3-8 13,-3-3 6-13,5-1-3 14,-1 1 1-14,-1 0 0 13,-1 0-3-13,-2 1 7 14,1-3-6-9,2 0 6-5,1 0-6 14,3 0 5-14,2 0-6 14,8-9 3-14,0-6-1 13,6-5 1-13,4 3 0 14,-5 5-1-14,-4 6 3 13,-3 6-4-13,-8 0 6 14,-4 0-8-8,0 0 4-6,0 9 0 13,-2 3 0-13,0-3 0 14,4-1-4-14,4-2 8 13,3 1-4-13,1-3 1 14,4-1-1-14,-4-1 4 14,1 0-7-14,-1-2 3 13,1 0 0-7,4 0 0-6,1 0 2 0,-4 0-5 12,1 3 7 3,-3-3-5-15,-1 2 5 0,1-2-8 13,4 0 6-13,5 0-3 13,2-7 1-13,4-6 0 14,-1 4-1-14,-2 1 3 14,-2 4-2-9,-3 2 2-5,0 1-4 14,-5 1 5-14,2 0-5 13,-3 0 2-13,-7 0 0 14,-6 0 0-14,0 0 0 14,-3 3-3-14,-2 3 7 13,0 0-7-13,-3 0 7 14,5 2-7-9,-2-2 4-5,2 3-1 14,3-4 0-14,-6 2 0 14,-1-3-1-14,-3-1 3 0,-4-1-3 12,-5 1 3 3,-4 0-4-15,-8-3 7 0,-3 3-8 13,-7-3 5-13,-7 0-2 20,-4 0 0-20,0 0 1 0,0 0 6 12,0 0-6-12,0 0 12 14,0 0-12-14,0 0 8 14,0 0-7-14,0 0 3 13,0 0-3-13,0 0 0 14,0 0-2-14,0 0 4 13,2 0-2-7,-2 0 0-6,0 0-1 14,0 0 3-14,0 0-5 13,0 0 2-13,0 0-1 14,0 0 0-14,0 0 0 14,0 0-3-14,0 0 8 13,0 0-7-13,0 0 8 14,0 0-9-9,0 0 6-5,0 0-3 0,0 0 3 13,0 0-2 2,0 0 2-15,0 0-1 0,0 0 6 12,0 0-3-12,0 0 1 14,0 0-1-14,0 0-6 13,0 0 2-13,0 0-1 14,0 1 2-8,0-1 0-6,0 0-2 13,0 0 3-13,0 0 1 14,0 0-2-14,0 0 1 13,0 0-1-13,0 0-2 14,0 0 0-14,0 0 1 14,0 0-1-14,0 0 3 13,0 0-2-7,0 0-1-6,0 0 1 14,0 0 4-14,0 0-8 13,0 0 3-13,0 0 0 14,0 0 0-14,0 0 1 13,0 0 1-13,0 0 1 14,0 0-1-14,0 0 2 0,0 0-5 19,0 0 4-19,0 0-5 0,0 0 3 13,0 0-1-13,0 0 0 13,0 0 1-13,0 0-3 14,0 0 4-14,0 0-2 14,0 0 6-14,0 0-9 13,0 0 6-13,0 0-3 14,0 0 1-9,0 0 1-5,0 0-4 14,0 0 7-14,0 0-5 14,0 0 4-14,0 0-8 13,0 0 8-13,0 0-8 14,0 0 4-14,0 0 0 14,0 0 0-14,0 0 1 13,0 0-4-7,0 0 6-6,0 0-2 13,0 3 6-13,0-3-11 14,0 0 7-14,0 0-3 14,0 0 0-14,0 0 1 0,0 0-3 12,0 0 6-12,0 0-8 14,0 0 8-14,0 0-6 14,0 0 6-9,0 0-8-5,0 0 4 14,0 0 0-14,0 0 0 13,0 0 0-13,0 0-5 14,0 0 10-14,0 0-7 14,0 0 8-14,0 0-11 13,0 0 6-13,0 0-1 14,0 0 0-9,0 0 0-5,0 0-1 14,0 0 2-14,0 0-5 14,0 0 8-14,0 0-8 13,0 0 7-13,0 0-6 14,0 0 5-14,0 0-2 14,0 0 0-14,0 0 0 0,0 0-6 19,0 0 13-19,0 0-10 13,0 0 9-13,0 0-12 0,0 0 8 13,0 0-4 2,0 0 2-15,0 0 0 0,0 0-1 12,0 0 4-12,0 0-2 14,0 0 0-14,0 0 1 13,0 0 1-7,0 0-5-6,0 0 2 14,0 0 0-14,0 0 0 13,0 0 0-13,0 0-5 14,0 0 10-14,0 0-6 14,0 0 6-14,0 0-9 13,0 0 5-13,0 0-2 14,0 0 0-9,0 0 1-5,0 0 0 14,0 0 0-14,0 0-2 14,0 0 4-14,0 0-4 13,0 0 6-13,0 0-6 0,0 0 2 13,0 0 0 1,0 0 0-14,0 0 0 0,0 0-3 20,0 0 7-20,0 0-8 13,0 0 10-13,0 0-12 0,0 0 9 13,0 0-5-13,0 0 2 14,0 0 0-14,0 0 0 13,0 0 2-13,0 0-4 14,0 0 4-14,0 0-4 13,0 0 7-7,0 0-10-6,0 0 7 14,0 0-2-14,0 0 0 13,0 0 0-13,0 0-4 14,0 0 9-14,0 0-6 13,0 0 4-13,0 0-6 14,0 0 5-14,0 0-4 14,0 0 0-9,0 0 1-5,0 0 1 14,0 0-3-14,0 0 0 13,0 0 6-13,0 0-6 14,0 0 6-14,0 0-7 0,0 0 2 13,0 0 2-13,0 0-1 13,0 0-5-13,0 0 6 14,0 0-10-8,0 0 6-6,0 0-22 13,0 1-14-13,0 10-45 14,0-4-1-14</inkml:trace>
    </iact:actionData>
  </iact:action>
  <iact:action type="add" startTime="93708">
    <iact:property name="dataType"/>
    <iact:actionData xml:id="d2">
      <inkml:trace xmlns:inkml="http://www.w3.org/2003/InkML" xml:id="stk2" contextRef="#ctx0" brushRef="#br0">15354 6118 1 0,'0'0'0'15,"0"0"9"-14,-2 0-7 14,-4 0 15-14,0 0-13 0,0 0 12 12,-1-5-15-12,3 3 6 14,0 1 2-14,1-1-5 14,0 0 7-9,3 2-7-5,0-2 5 14,0 2-7-14,0-3 4 13,0 3-2-13,0 0-2 14,0 0-1-14,0 0 3 14,0 0-3-14,0 0 3 13,0 0-2-13,0 0 1 14,0 0 0-8,0 0 3-6,0 0-6 13,0 0 1-13,0 0 2 14,0 0-1-14,0 0-2 13,0 0 0-13,0 0 3 14,0 0-6-14,0 0 4 14,0 0-2-14,0 0-5 0,0 0 6 19,0 0-6-19,0 0 4 14,0 0 1-14,8 0 1 0,5-2-4 12,-1 2 9 3,0 0-9-15,7 0 7 0,0 0-6 12,6 0 3-12,8-2-1 14,7-1 1-14,7-5 0 20,9 0 0-20,4-3 1 0,3 4-1 13,-1-3 0-13,-2 1 0 13,-2 4 4-13,-7-2-7 14,-6 3 3-14,-5 4 0 14,-7 0-1-14,-2 0 1 13,-2 0-3-13,-2 0 7 14,0 0-7-8,2 9 8-6,2-4-9 13,5 4 5-13,5-5-2 14,-2-1 1-14,3-1 0 14,1 1 0-14,-5-3 1 13,0 0-1-13,-3 0 1 14,2 0 1-14,-2 0 1 0,1 0-5 19,-1 0 2-19,-4 0 0 14,3 0 0-14,-1 0 0 0,2 0-3 12,8 0 7 3,-1 0-4-15,8 0 3 0,-1 0-6 12,0 0 5-12,-4 0-4 14,-6 0 2-14,1 0 0 14,1 0 0-9,-1 0 0-5,4 0-1 14,-1 0 2-14,-3 0-2 13,0-8 3-13,-2 4-4 14,2 2 1-14,2 2 1 14,5 0 0-14,3 0 0 13,-2 0-3-13,-1 0 7 14,0 0-4-9,-7 0 3-5,0 0-6 14,0 2 4-14,-4 2-2 14,2-3 2-14,-2 3-1 13,1 1 0-13,-1 0 0 14,-1 3-1-14,-1 1 2 14,0-3-2-14,1 1 4 0,-1 0-6 12,-1-1 4-6,3 0-1-6,-1 0 0 13,-4-3 1-13,3 2-4 14,-3-2 6-14,5 0-3 14,4-1 4-14,4 0-6 13,6-2 6-13,-1 2-4 14,0-2 0-14,-2 0 0 13,-1 0 0-7,-3 3 1-6,-3-3-2 14,-3 3 3-14,2 1-4 13,1 0 8-13,4-3-11 14,3-1 6-14,5 0-1 14,3 0 0-14,1 0 0 13,0 0-1-13,-3-9 5 14,1 1-1-9,-6 0-3-5,2 0 4 14,-4 0-1-14,-1 0-3 0,-3-1 2 13,-1 4-2-13,-5 1 0 13,-3 1 0-13,-4 2-4 14,0 1 8-14,4-2-6 13,3 2 6-13,-3 0-8 14,0 0 6-8,-1 0-2-6,-6 0 0 13,1 0 0-13,-4 0-3 14,2 0 7-14,0 0-4 13,4 0 1-13,1 0-1 14,-1 0 4-14,-5 0-7 14,1 0 3-14,-2 0 0 13,0 0 0-7,2 0 0-6,4 0-2 14,0 0 4-14,2 0-2 13,-2 0 4-13,5 0-8 14,1 0 7-14,-1 0-5 13,4 0 2-13,0 0 0 0,-7 0-1 13,2 0 4 2,-2 0-5-15,-4 0 5 4,-2 0-6 11,0 0 5-15,-6 0-5 0,4 0 3 12,-1 0-1-12,3 0 1 14,4 0-1-14,2 0-3 14,2 0 8-14,1 0-4 13,3 0 5-13,1 0-10 14,1 0 6-9,-2 0-1-5,-3 0 0 14,-7-2 0-14,-5-1 0 14,-2-1 1-14,0 1-1 13,2-2 1-13,2 4-2 14,1-1 5-14,4 0-8 14,2 0 4-14,0 2-1 13,0 0 1-7,-2 0 0-6,-4 0-4 13,-7 0 8-13,-9 0-5 14,-2 0 6-14,-5 0-9 14,-2 0 6-14,0 0-2 13,0 0 6-13,0 0 0 0,0 0-3 13,0 0-1-13,0 0 3 14,0 0-2-9,0 0 5-5,0 0-6 14,0 0 6-14,0 0-6 13,0 0 3-13,0 0-5 14,0 0 1-14,0 0-3 14,0 0 4-14,0 0 2 13,0 0 0-13,0 0-4 14,0 0 3-9,0 0-3-5,0 0 2 14,0 0-2-14,0 0 0 14,0 0 0-14,0 0 0 13,0 0 1-13,0 0 6 14,0 0-5-14,0 0-1 13,0 0 0-13,-2 0-1 14,2 0 0-8,0 0 2-6,0 0-5 13,0 0 8-13,0 0-5 14,0 0 1-14,0 0 3 0,0 0-1 13,0 0-3-13,0 0 0 13,0 0 3-13,0 0-3 14,0 0 4-14,0 0-1 13,0 0-3-7,0 0 4-6,0 0-2 14,0 0 5-14,0 0-7 13,0 0 5-13,-3 0-5 14,3 0 1-14,0 0-1 13,0 0 4-13,0 0-2 14,0 0 2-14,0 0-8 14,0 0 6-9,0 0-2-5,0 0 0 14,0 0 0-14,0 0 0 13,0 0 0-13,0 0 2 14,0 0-1-14,0 0 0 14,0 0 6-14,0 0-9 0,0 0 4 12,0 0-1-12,0 0-1 20,0 0 1-20,0 0-3 0,0 0 7 13,0 0-5-13,0 0 3 14,0 0-5-14,0 0 8 13,0 0-9-13,0 0 4 14,0 0-1-14,0 0 0 14,0 0 3-14,0 0-2 13,0 0-1-7,0 0 6-6,0 0-2 13,0 0 0-13,0 0-3 14,0 0 5-14,0 0-2 14,0 0 0-14,0 0 1 13,-2 0-3-13,2 0 4 14,0 0-5-14,0 0 1 14,0 0 2-9,0 0-7-5,0 0 4 14,0 0-1-14,0 0 0 13,0 0 2-13,0 0-4 0,0 0 6 13,0 0 2 2,0 0-2-15,0 0-3 0,0 0 2 12,0 0-1-12,0 0-2 20,0 0 1-20,0 0-1 0,0 0 2 13,0 0 0-13,0 0 0 14,0 0-2-14,0 0 4 13,0 0-5-13,0 0 2 14,0 0-1-14,0 0 0 14,0 0 2-14,0 0-4 13,0 0 7-7,0 0-6-6,0 0 7 13,0 0-12-13,0 0 8 14,0 0-3-14,0 0 1 14,0 0 0-14,0 0 0 13,0 0 1-13,0 0-2 14,0 0 3-14,0 0-1 13,0 0 4-7,0 0-6-6,0 0 2 0,0 0-1 13,0 0 0 1,0 0 2-14,0-3-6 0,0 3 9 13,0 0-6-13,0 0 6 13,0 0-10-13,0 0 5 14,0 0 0-14,0 0 0 14,0 0 0-9,0 0 0-5,0 0 1 14,0 0-1-14,0 0 2 14,0 0-2-14,0 0 4 13,0 0-6-13,0 0 2 14,0 0 0-14,0 0-1 13,0 0 1-13,0 0-4 14,0 0 8-8,0 0-11-6,0 0 10 13,0 0-7-13,0 0 0 14,0 0 4-14,0 0-1 13,0 0 0-13,0 0 1 14,0 0 0-14,0 0-1 14,0 0 2-14,0 0-2 0,0 0 5 19,0 0-8-19,0 0 5 0,0 0-1 12,0 0 0-12,0 0 0 14,0 0-2-14,0 0 6 14,0 0-5-14,0 0 7 13,0 0-12-13,0 0 8 14,0 0-3-14,0 0 1 14,0 0-1-9,0 0 1-5,0 0 0 14,0 0 1-14,0 0-1 13,0 0 3-13,0 0 2 14,0 0-9-14,0 0 6 14,0 0-2-14,0 0 0 13,0 0 0-13,0 0-3 14,0 0 8-9,0 0-7-5,0 0 7 14,0 0-10-14,0 0 7 14,0 0-4-14,0 0 2 13,0 0 0-13,0 0-1 0,0 0 0 13,0 0 0 2,0 0 2-15,0 0-2 0,0 0 3 19,0 0-7-19,0 0 6 0,0 0-2 12,0 0 1-12,0 0 0 14,0 0-3-14,0 0 9 14,0 0-8-14,0 0 6 13,0 0-4-13,0 0 3 14,0 0-5-14,0 0 2 13,0 0 0-7,0 0 0-6,0 0 2 14,0 0-6-14,0 0 8 13,0 0-7-13,0 0 7 14,0 0-7-14,0 0 5 13,0 0-2-13,0 0 0 14,0 0 0-14,0 0-4 0,0 0 8 19,0 0-7-19,0 0 7 14,0 0-8-14,0 0 7 14,0 0-6-14,0 0 2 13,0 0 0-13,0 0-1 0,0 0 2 13,0 0-1-13,0 0 4 13,0 0-3-13,0 0 5 14,0 0-9-8,0 0 6-6,0 0-2 13,0 0 0-13,0 0 0 14,0 0-1-14,0 0 4 13,0 0-3-13,0 0 3 14,0 0-5-14,0 0 7 14,0 0-10-14,0 0 7 13,0 0-2-7,0 0 0-6,0 0 1 13,0 0-7-13,0 0 12 14,0 0-10-14,0 0 9 14,0 0-10-14,0 0 6 13,0 0-2-13,0 0 1 14,0 0 0-14,0 0 0 0,0 0 3 19,0 0-3-19,0 0 1 14,0 0-2-14,0 0 5 0,0 0-7 12,0 0 4-12,0 0-1 14,0 0 0-14,0 0 0 14,0 0-2-14,0 0 6 13,0 0-5-13,0 0 7 14,0 0-11-9,0 0 7-5,0 0-4 14,0 0 2-14,0 0 0 14,0 0-1-14,0 0 1 13,0 0-5-13,0 0 10 14,0 0-10-14,0 0 9 14,0 0-8-14,0 0 6 13,0 0-2-7,0 0 0-6,0 0-3 13,0 0 1-13,0-2-7 14,0 2 8-14,0 0-35 14,0-3-8-14,0-3-37 0,9-6-4 12,7-8-53 3</inkml:trace>
    </iact:actionData>
  </iact:action>
  <iact:action type="add" startTime="99859">
    <iact:property name="dataType"/>
    <iact:actionData xml:id="d3">
      <inkml:trace xmlns:inkml="http://www.w3.org/2003/InkML" xml:id="stk3" contextRef="#ctx0" brushRef="#br0">4456 6902 9 0,'-7'-7'29'15,"0"2"-11"-14,0 1-8 14,1-2-9-14,2 1 1 0,-1 5-4 19,3-1 5-19,-1 1-5 0,3-2 4 13,0 2-3-13,0 0 6 13,0 0-3-13,0 0 2 14,0 0 4-14,0 0-7 13,0 0 3-13,0 0-5 14,0 0 4-14,0 0-6 14,0 0 5-9,0 0-4-5,0 0-2 14,0 0 1-14,0 0-2 14,0 0-2-14,0 0 7 13,3 0-4-13,10 0 3 14,0 6 2-14,5 2 3 13,1 1-1-13,-2-4-2 14,3-1-1-8,1-1 2-6,4 2-4 13,4-5 5-13,8 2 3 14,3-2-6-14,0 0 6 14,-1 0-2-14,4 0-6 13,-1 0 3-13,-1 0-1 14,3 0 0-14,-2 0 1 0,1 0-3 19,1 0 4-19,-3 0-2 0,-1 0 3 13,0 6-6-13,-2-2 6 13,2 4-7-13,0-2 4 14,1 2 0-14,-2-1 0 13,-3 0 0-13,-3-2-2 14,1 2 4-14,-1-1-2 14,-2-5 5-9,6 2-6-5,-2-1 1 14,1-2 0-14,-1 0 0 13,-2 0 0-13,3 0 0 14,-5 0 1-14,-2 0-2 14,-2 0 2-14,0 0-1 13,-2 0 2-13,1 0-3 14,4 0 2-9,1 0-1-5,2 0 0 14,-2 0 2-14,5 0-4 14,-1-2 5-14,1-2-2 13,2-2 4-13,0-1-9 0,-3 2 5 13,1 1-1-13,-3-2 0 14,1 2 0-14,0-1 0 13,-1 0 1-7,1 1-1-6,-5 0 2 13,2-3-2-13,0 4 2 14,5-3-4-14,5 0 2 14,5 0 0-14,0 1 0 13,3-2 1-13,3-1-5 14,-6 2 8-14,-1 4-7 13,-1 0 7-7,-4 2-8-6,1 0 3 14,-3 0 1-14,-3 0 0 13,1 0 0-13,-3 0-1 14,1 0 2-14,0 0-1 14,1-2 1-14,-2-1-1 13,1 1 3-13,-5 0-6 0,-2 1 3 19,-7-1 0-19,-7 2 0 14,-2 0 2-14,-4 0-6 14,0 0 8-14,-5 0-9 13,0 0 7-13,0 0-4 0,-2 0 1 13,0 0 1-13,0 0 0 13,0 0 0-13,0 0 0 14,0 0 1-8,0 0 1-6,0 0-2 13,0 0 3-13,0 0 3 14,0 0-10-14,0 0 5 14,0 0-1-14,0 0 0 13,0 0 3-13,0 0-3 14,0 0 2-14,0 0 4 13,0 0-5-7,0 0 7-6,0 0-8 14,0 0 6-14,0 0-3 13,0 0 0-13,0 0 1 14,0 0-3-14,0 0 5 13,0 0-5-13,0 0 4 14,0 0-3-14,0 0 1 0,0 0-3 19,0 0 3-19,0 0-1 14,0 0-2-14,0 0 10 0,0 0-9 12,0 0 9-12,0 0-10 14,0 0 7-14,0 0-5 14,0 0 0-14,0 0 0 13,0 0-2-13,0 0 0 14,0 0 1-9,0 0 0-5,0 0 1 14,0 0-3-14,0 0 5 14,0 0-8-14,0 0 4 13,0 0-1-13,0 0 1 14,0 0 0-14,0 0-2 14,0 0 6-14,0 0-4 13,0 0 3-7,0 0-5-6,0 0 6 13,0 0-6-13,0 0 2 14,0 0 0-14,0 0 0 14,0 0 1-14,0 0-2 0,0 0 4 12,0 0-4-12,0 0 5 14,0 0-8-14,0 0 4 14,0 0 0-9,0 0 0-5,0 0 0 14,0 0-1-14,0 0 4 13,0 0-6-13,0 0 4 14,0 0-2-14,0 0-9 14,0 0 1-14,-2 0-15 13,-9 7-14-13,-7 3-22 20</inkml:trace>
    </iact:actionData>
  </iact:action>
  <iact:action type="add" startTime="104509">
    <iact:property name="dataType"/>
    <iact:actionData xml:id="d4">
      <inkml:trace xmlns:inkml="http://www.w3.org/2003/InkML" xml:id="stk4" contextRef="#ctx0" brushRef="#br0">11159 6976 3 0,'0'0'11'15,"0"0"-8"-8,0 0-1 8,0 0 2-14,0 0-3 0,0 0 1 13,0 0 5-13,0 0 2 14,0 0-6-14,0 0 12 13,0 0-9-13,0 0 14 14,0 0-12-14,0 0 4 13,0 0-11-7,0 0 0-6,0-2 3 13,0 0 3-13,0 0-1 14,0 2-5-14,0 0 5 13,0 0-6-13,0-3 2 14,0 3 3-14,0-2-8 14,0 2 3-14,0 0-2 13,0 0-2-7,0 0 1-6,2-1-1 14,15-1 8-14,12-2-3 13,12-1 3-13,8-4-4 14,9 1 1-14,8 0-2 13,6 1 2-13,4 2-1 14,-5-2 0-14,-1 2 0 14,-6 1-1-9,-6-1 2-5,0 0-1 14,0 1 4-14,-1 1-8 0,1 3 5 12,-2 0-1-12,0 0 0 14,-4 0 2-14,-4 0-6 14,-1 0 8-14,0 0-6 13,-4 7 5-13,1 1-6 14,-1 0 5-9,-1 0-5-5,-3 2 3 14,2-2 0-14,-1 1 0 14,2 0 1-14,1-1-3 13,-1-1 4-13,1 0-2 14,-1-1 5-14,-5-5-7 14,4 2 2-14,-5-1 0 13,-1 0 0-7,-1 0 1-6,-1 0-3 13,2 2 5-13,6-2-4 0,3 2 3 13,6 2-4 2,0-1 5-15,4 4-6 0,-2-4 3 12,4 2 0-12,2-2 0 14,0-5 1-14,2 0-4 14,0 0 7-9,2 0-5-5,1 1 5 14,1-1-8-14,-1 2 4 13,-3 0-1-13,-2 1 1 14,-5-2 0-14,3 1-1 14,-1 0 3-14,3-2-2 13,7 0 1-13,2 0-1 14,5 0 4-9,-1 0-7-5,-5 0 3 14,-3 0 0-14,-1 0 0 14,-2 0 0-14,6 0-4 13,0 0 10-13,3 0-11 14,4 0 11-14,4 0-11 13,-2 2 5-13,1 0 0 14,2-2 0-8,4 0 0-6,6 0-1 13,7 0 2-13,1 0-2 0,-3 0 3 13,2 0-4 1,-11 0 5-14,-3 0-6 14,-6 0 4-14,-3 0-1 0,-1-8 0 13,-2 0 0-13,-2 1 1 13,2-4 3-7,-2 2-3-6,-3-3 5 14,1 1-10-14,0 1 7 13,2 2-3-13,0 0 1 14,-3-1-1-14,-4 4 0 13,-6 1 2-13,-5 1 0 14,-4 2-1-14,-8 1-1 14,1 0 3-9,-2 0-5-5,4 0 4 14,4 0-1-14,-1 0 4 13,-5-2-5-13,-5 2 3 14,-6 0 1-14,-4 0-1 14,-8 0 1-14,-1 0-2 0,-6 0-1 12,-3 0 0-12,-3 0-1 14,-2 0 1-9,0 0 4-5,0 0-5 14,0 0 13-14,0 0-7 14,0 0 4-14,0 0-10 13,0 0 9-13,0 0-7 14,0 0 0-14,0 0-2 14,0 0 2-14,0 0-6 13,0 0 8-7,0 0-9-6,0 0 10 13,0 0-10-13,0 0 1 14,0 0 0-14,0 0-13 14,2 0-39-14,2 0-75 13</inkml:trace>
    </iact:actionData>
  </iact:action>
  <iact:action type="add" startTime="108793">
    <iact:property name="dataType"/>
    <iact:actionData xml:id="d5">
      <inkml:trace xmlns:inkml="http://www.w3.org/2003/InkML" xml:id="stk5" contextRef="#ctx0" brushRef="#br0">20139 7054 4 0,'-2'0'7'1,"2"0"-6"0,0 0 4 12,0 0-4-12,0 0 10 14,0 0-11-9,0-2 13-5,0 2-3 14,-2-2 8-14,2 2-5 14,-2-2-6-14,2 2 5 13,-4-2-9-13,2-2 11 14,-1 2-13-14,1-1 3 14,2 0-1-14,0 1 0 13,0 2-3-7,0-4 0-6,11 1-7 13,22-2 7-13,19-1 0 14,19-2 1-14,12-2-2 14,12 0 5-14,9-2-6 13,-2 3 2-13,0 0-1 14,-3 3 1-14,-8 0 0 14,-7 3-4-9,-12 2 8-5,-16 1-5 14,-10 0 3-14,-13 0-4 13,-10 0 3-13,-10 4-5 14,-8-2 3-14,0 0-1 14,1 0-1-14,3 1 6 0,2-3-3 12,2 5 2 3,-2-3-1-15,3 0 3 4,-5-2-7-4,-5 0 6 14,0 0-2-14,-4 0 4 14,0 0 1-14,0 0 3 13,-4 0-8-13,-15 0-2 14,-8-6 2 1,-14-2-2-15,-5 1 2 0,-8 4-4 12,-6 1 3-6,-3 2 0-6,-1 0 0 13,-1 0 0-13,-1 0-4 14,-4 0 8-14,3 0-8 14,-6 0 4-14,-8 0-3 13,4 0 1-13,-1 0 1 14,9 0 1-14,9 0-1 13,8 0-1-7,5 0 4-6,5 0-6 14,4 0 8-14,9 0-6 13,6 0 4-13,13 0-2 0,8 0 0 13,2 0 0-13,0 0-2 14,10 0-21-14,26 0 18 13,22 0 5 2,22 0 9-15,16-6-6 4,11-6-5-4,0-2 2 14,-5 2 0-14,-12 3-3 14,-14 1 1-14,-7 3 0 13,-9 5 4-13,-6 0-4 14,-8 0 4-14,-8 0-4 13,-12 4-2-13,-5 5-1 14,-9 3-4-8,-6-3 3-6,-4-4-1 13,-2-2-3-13,0-3 8 14,0 0 2-14,0 0-4 13,-12 0 8-13,-7 0 2 14,-8 0-5-14,-6-6 0 14,-8 0 0-14,-5 1-1 13,-8 5 0-7,-6 0 3-6,-5 0-3 0,-10 0 2 12,-10 5-3 3,-6 4 5-15,-3 6-7 0,9 1 3 13,9 0 0-13,11 0 0 13,17-4 0-13,11-2-3 14,16-5 6 1,11-2-4-15,8-3 1 4,2 0-2-4,8 2-14 14,27-2 16-14,23 0 7 13,26 0-2-13,19-2-4 14,6-8 3-14,0 0-5 14,-11 0 3-14,-15 2-4 13,-10 0 5-13,-7 0-4 14,-18 6 2-9,-8 0-1-5,-17 2 0 14,-15 0-1-14,-8 0-1 14,0 0 4-14,0 0-2 0,0 0 4 12,-4 0 5-12,-3 0-3 14,3 0 2-14,2 0-2 14,2 0 0-14,0 0 3 20,0 0-7-20,0 0 13 0,0 0-14 12,0 0 5-12,0 0-2 14,0 0 0-14,0 0-3 14,0 0 2-14,0 0-3 13,0 0 1-13,0 0-2 14,0 0 7-14,0 0-6 13,0 0 4-7,0 0-4-6,0 0 1 14,0 0 0-14,0 0 1 13,0 0 0-13,0 0 1 14,0 0 0-14,0 0 0 14,0 0-3-14,0 0 2 13,0 0 3-13,0 0-8 14,0 0 3-9,0 0 0-5,0 0-2 0,0 0 4 13,0 0-5 2,0 0 7-15,0 0-3 0,0 0 5 12,0 0-8-12,0 0 4 14,0 0-2-14,0 0 0 13,0 0 2-13,0 0-2 14,0 0-3-8,0 0 0-6,0 0 6 13,0 0-6-13,0 0 5 14,0 0-4-14,0 0 4 13,0 0-2-13,0 0 0 14,0 0 1-14,0 0-1 14,0 0 3-14,0 0 0 13,0 0 0-7,0 0-5-6,0 0 3 14,0 0-1-14,0 0 0 13,0 0 0-13,0 0-1 14,0 0 2-14,0 0-2 13,0 0 2-13,0 0-1 14,0 0 4-14,0 0-6 0,0 0 4 19,0 0-2-19,0 0 0 0,0 0 0 13,0 0-4-13,0 0 8 13,0 0-8-13,0 0 10 14,0 0-12-14,0 0 7 14,0 0-1-14,0 0 0 13,0 0 0-13,0 0 0 14,0 0 3-9,0 0-2-5,0 0-1 14,0 0 0-14,0 0 2 14,0 0-7-14,0 0 5 13,0 0 0-13,0 0 0 14,0 0 0-14,0 0-4 14,0 0 8-14,0 0-6 13,0 0 7-7,0 0-8-6,0 0 6 13,0 0-4-13,0 0 2 14,0 0-1-14,0 0 0 14,0 0 1-14,0 0-2 0,0 0 2 12,0 0-2 3,0 0 1-15,0 0-3 0,0 0 2 12,0 0 1-6,0 0 0-6,0 0 0 14,0 0-2-14,0 0 7 13,0 0-7-13,0 0 6 14,0 0-4-14,0 0 3 14,0 0-3-14,0 0 0 13,0 0 0-13,0 0 0 14,0 0 3-9,0 0-6-5,0 0 6 14,0 0-6-14,0 0 2 14,0 0-1-14,0 0-6 13,0 0-5-13,0 0-20 14,-2 0-36-14,-3 2-17 13</inkml:trace>
    </iact:actionData>
  </iact:action>
  <iact:action type="add" startTime="112032">
    <iact:property name="dataType"/>
    <iact:actionData xml:id="d6">
      <inkml:trace xmlns:inkml="http://www.w3.org/2003/InkML" xml:id="stk6" contextRef="#ctx0" brushRef="#br0">22993 7048 0 0,'-2'0'9'1,"2"0"5"4,-3 0-12-4,3 0 6 14,-2 0-5-14,2 0-2 13,-4 0-1-13,0 0-1 14,-3 0 0-14,1 0-1 14,-2 0 0-14,0 0 1 13,-1 0 0-13,-3 0 2 14,4 0-2-9,1 0 3-5,1 0-4 14,4 0 1-14,-2 0-3 14,4 0 4-14,-2 0 0 13,2 0-1-13,0 0 3 14,0 0 2-14,0 0 0 14,-2 0-4-14,0 0 2 13,0 0 0-7,-5 0 2-6,-1 0-4 13,-2 0 0-13,-1 0 2 14,1 0-2-14,-2-2 2 14,3 1-2-14,0-2 5 13,2 1-5-13,1-1 0 0,-1 0 1 13,1 1-1-13,-1-2 0 14,2 4-1-9,3-3 3-5,0 2 3 14,2 1-2-14,-3 0-6 13,3 0 2-13,0 0 1 14,0 0-5-14,0 0-2 14,0 0-1-14,0 0-5 13,3 0 6-13,13 0 4 14,10 1 1-8,12 6 4-6,8-2-1 13,12-5 3-13,14 0-3 14,10 0-1-14,17 0 1 13,10-9 2-13,11-1-2 14,0 3 3-14,-3 4-1 14,-8 3-6-14,-17 0 3 13,-11 0-2-7,-6 0 2-6,-13 0 0 13,-4 3 0-13,-5 0 2 14,-8 5 0-14,-3-5-1 0,-9 0 3 13,-6 1-2-13,-5-2-2 13,-3 2 0-13,-8-2 0 14,-5 3-1-14,-4-5 1 14,-2 0 0-9,0 0 2-5,0 0 9 14,0 0-9-14,-6 0 9 13,-17 0-7-13,-8 0-2 14,-7 0-1-14,-11 0 1 14,-2 0-2-14,-7 0 0 13,-8 0 4-13,-4 0-3 14,-3 0-1-9,-6 0 1-5,4 0-3 14,-4 0 2-14,-2 0 0 14,-4 0 0-14,4 1 1 13,6-1-2-13,3 0 5 14,7 0-6-14,3-8 7 0,2 1-7 13,0 0 2-13,2 3-1 20,7 2 1-20,8 0-2 13,12 2 2-13,6-2-1 0,6 2 1 13,7 0 1-13,3 0-1 14,7 0 4-14,2 0-9 13,0 0 2-13,0 0-8 14,0 0 1-14,0 0 8 13,23 4-1-7,16 3 6 9,26-4 1-15,24-3 2 0,19 0 0 12,7 0-4-12,1-3-3 14,-9-6 2-14,-9-1-1 13,-11 0 0-13,-14 0 0 14,-6 0 2-14,-11 1-2 14,-9 2 0-9,-13 3 5-5,-14 1-9 14,-11 3 6-14,-9 0-2 14,0 0 0-14,0 0-4 0,0 0 3 12,-19 0 1 3,-10 0 0-15,-8 0 0 0,-3 0 5 12,-7 0-4-12,-2 0-1 21,0 0 2-21,-9 0-2 13,-5 0-2-13,-5 0 2 14,-11 0 0-14,2 3 1 0,-4-1-2 12,0 2 4-12,6-2-4 14,1 1 1-14,7-3 0 14,7 3-1-14,6 1 3 20,12 0-6-20,9 2 8 0,15-2-5 12,7-2 4-12,9 0-6 14,2 0-3-14,0 0-2 14,2 2-2-14,27 0 8 13,25 3 2-13,31-2 2 14,26-5 10-14,18 0-9 14,9 0-1-9,-1-12 3-5,-20 0-9 14,-14 2 5-14,-16-2-1 13,-14 4 0-13,-10-1 0 14,-12 0-2-14,-15 3 7 0,-14 2-6 13,-11 4 3-13,-7 0-4 13,-4 0 2-13,0 0 0 14,0 0-3-9,0 0 0-5,0 0 0 14,0 0-3-14,0 0 6 14,-10 0 2-14,-4 0 11 13,-4 0-13-13,-6 0 6 14,-3 0-5-14,-11 0 0 14,-9 0-1-14,-11 6 0 13,-13 0-2-7,-14 1 4-6,-6 2-6 13,-1-1 10-13,7 0-9 14,17-2 6-14,12 0-3 14,20-2 0-14,14-2 0 13,13-2 0-13,7 0 0 14,2 0-2-14,0 0 4 0,0 0-4 19,0 0 4-19,0 0-2 0,0 0 0 13,0 0 3-13,0 0-3 13,0 0 1-13,0 0 0 14,0 0 3-14,0 0-6 13,0 0 6-13,0 0-5 14,0 0 4-14,0 0-3 14,0 0 3-9,0 0-3-5,0 3 0 14,0-3 2-14,0 0-1 13,0 0 1-13,0 0-2 14,0 0 3-14,0 0-6 14,0 0 3-14,0 0 0 13,0 0 0-13,0 0 0 14,0 0-3-9,0 0 7-5,0 0-5 14,0 0 3-14,0 0-4 14,0 0 0-14,0 0 0 13,0 0-2-13,0 1-2 0,4 3-1 13,3-2-19-13</inkml:trace>
    </iact:actionData>
  </iact:action>
  <iact:action type="add" startTime="114885">
    <iact:property name="dataType"/>
    <iact:actionData xml:id="d7">
      <inkml:trace xmlns:inkml="http://www.w3.org/2003/InkML" xml:id="stk7" contextRef="#ctx0" brushRef="#br0">26992 6847 1 0,'-29'0'2'1,"2"0"-1"13,4 0 0-13,-6 7 6 14,0-1-7-14,-5-3 2 13,3 2 2-13,-6-3-3 14,0 0 0-9,-5 0 4-5,-10 2-5 14,-4 1 3-14,-2 2-5 0,-4 1 5 13,0 1-4-13,1 4 6 13,6-1-9-13,8 0 5 14,10 0-1-14,14-8 0 14,9 0 0 0,12-4 0-14,2 0 1 5,0 0 7-5,0 0-4 13,25 0 11-13,14 0-13 14,24 0 6-14,15-2-3 14,5-7-2-14,2 2-3 13,-3 1 0-13,-4 2-2 14,-5 2 5-14,-3 0-5 14,-3 2 7-9,-3 0-8-5,1 0 5 14,2 0-2-14,-3 0 1 13,-2 0-1-13,-4 0 1 14,-4 0 1-14,0 0 5 14,-6 0-5-14,-7 0 8 13,-5-4-8-13,-16-3 5 14,-11 4-4-14,-9 1 7 4,0 0 0-4,0 2-5 14,0 0 5-14,0 0-9 14,-7 0 1-14,-9 0 6 13,-11 0-12-13,-2 0 6 14,-4 0-2-14,-3 4 0 13,-1 2 0-13,-11 0-1 14,-10 2 3-8,-10 2-4-6,-11-5 4 13,-7 4-4-13,-1-4 2 14,-2 2-4-14,0 3 4 14,6-2-2-14,8 0 1 13,10-2 0-13,20-1-3 14,18-5 8-14,18 0 0 13,9 0-2-7,0 0 1-6,0 0-3 14,0 0-2-14,0 0 2 13,0 0 0-13,5 0 4 14,5 0-4-14,4 0 10 13,11-5-9-13,8 1-2 0,12-2-1 13,8 4 0-13,8-2 1 14,3 0 1-9,5 0 0-5,-1-2 0 14,-4 0-3-14,-4 0 6 13,-7-5-3-13,-8 2 5 14,-7 1-6-14,-9-1 3 14,-9 3-2-14,-7 3 0 13,-9 1 1 2,-4 0 0-15,0 2 3 5,0 0 2-5,0-2-5 13,-2-1-2-13,-13 0 2 14,-3-3-4-14,-7-2 1 13,-8 2 0-13,-3 0 2 14,-10 1 0-14,-5 4-5 14,-10 1 10-14,-3 0-11 13,-8 0 7-7,-3 0-2-6,4 0-5 13,10 0 3-13,16 0 1 14,16 0 2-14,16 0 0 14,7 0 5-14,6 0-7 13,0 0 2-13,0 0-1 0,0 0-14 13,15 0 14-13,14 0 1 14,13 0 3-9,14 0-3-5,4 0 1 14,4 0-4-14,1 0 9 13,-2 0-9-13,0 0 9 14,-3 4-11-14,0 1 6 14,0 4-1-14,-3-1 0 13,-3-1 0-13,-9 2-1 14,-9-5 2-9,-7 0-1-5,-7-1 0 14,-2-2 4-14,-4-1 0 14,-3 0-4-14,-5 0 0 13,-4 0 0-13,-4 0 0 14,0 0 3-14,0 0-3 14,0 0 6-14,-12 0-6 0,-15 0 2 19,-9 0 2-19,-10 0-4 0,-3 2 0 12,1 4 0 3,0-2 0-15,-4 4 0 0,-3-3 0 13,-4 2-4 1,5-2 8-14,0 0-8 0,9-3 8 13,7 0-7-13,9-2 3 13,6 2 0-7,6-2 0-6,1 0 1 14,3 0-4-14,-1 0 6 13,8 0 1-13,-1 0 1 14,5 0-3-14,2 0 0 14,0 0-3-14,0 0 1 13,0 0-4-13,0 0-4 14,0 0-5-9,0 0 12-5,7 0 1 14,1 0 0-14,4 0 4 14,-3 2-5-14,-5-1 1 0,-2-1 0 12,-2 0-2 3,0 0 5-15,0 0 3 0,0 0-6 12,0 0 10-12,0 0-6 21,0 0 1-21,0 0-4 0,0 0 2 12,0 3-1-12,0-3-2 14,0 0 0-14,0 0 0 13,0 0-2-13,0 0 4 14,0 0-4-14,0 0 6 14,0 0-8-14,0 0 4 13,0 2-1-7,0-2 1-6,0 0-5 14,0 0 3-14,0 0 4 13,0 0 1-13,0 0 3 14,0 0-10-14,0 0 7 13,0 0-3-13,0 0 0 14,0 0 0-14,0 0 0 14,0 0 1-9,0 0-1-5,0 0 0 14,0 0 1-14,0 0 1 13,0 0-4-13,0 0 2 0,0 0 0 13,0 0 0-13,0 0 0 14,0 0-4-14,0 0 10 13,0 0-6-13,0 0 3 14,0 0-3-9,0 0 2-5,0 0-2 14,0 0 0-14,0 0 0 14,0 0 0-14,0 0 2 13,0 0-4-13,0 0 4 14,0 0-4-14,0 0 6 14,0 0-7-14,0 0 4 13,0 0-1-7,0 0 0-6,0 0 2 13,0 0-6-13,0 0 9 14,0 0-5-14,0 0 4 14,0 0-8-14,0 0 3 13,0 0 1-13,0 0-2 0,0 0 2 13,0 0-1-13,0 0 2 20,0 0-1-20,0 0 3 0,0 0-3 13,0 0 3-13,0 0-6 13,0 0 3-13,0 0 0 14,0 0 0-14,0 0 0 14,0 0-4-14,0 0 9 13,0 0-5-13,0 0 3 14,0 0-6-9,0 0 3-5,0 0-1 14,0 0 1-14,0 0 0 14,0 0 0-14,0 0 0 13,0 0-3-13,0 0 6 14,0 0-6-14,0 0 6 13,0 0-6-13,0 0 3 14,0 0 0-8,0 0 0-6,0 0 2 13,0 0-7-13,0 0 10 14,0 0-9-14,0 0 9 13,0 0-10-13,0 0 7 0,0 0-3 13,0 0 2 2,0 0-1-15,0 0 0 0,0 0 2 19,0 0-1-19,0 0 0 0,0 0-2 12,0 0 5-12,0 0-7 14,0 0 3-14,0 0 0 14,0 0-1-14,0 0-2 13,0 0 1-13,0 0 3 14,0 0-7-14,0 0 10 14,0 0-8-9,0 0 4-5,0 0-2 14,0 0 0-14,0 0 0 13,0 0 2-13,0 0-3 14,0 0 0-14,0 0 6 14,0 0-2-14,0 0 4 13,0 0-6-13,0 0 3 14,0 0-2-9,0 0 2-5,-2 0-2 14,0 0 0-14,-5 0 3 14,1 0-6-14,-4 0 6 0,0 0-6 12,5-2 3 3,1-1 0-15,4 3 0 14,0 0 0-14,0 0-2 0,0 0 0 19,0 0-2-19,0 0 6 0,0 0-6 12,0 0 0-12,0 0 3 14,0 0-5-14,0 0 0 14,-8 0-6-14,0 0-13 13,-9 0 11-13,-8 0-24 14,-2 0-24-14</inkml:trace>
    </iact:actionData>
  </iact:action>
  <iact:action type="add" startTime="118602">
    <iact:property name="dataType"/>
    <iact:actionData xml:id="d8">
      <inkml:trace xmlns:inkml="http://www.w3.org/2003/InkML" xml:id="stk8" contextRef="#ctx0" brushRef="#br0">18673 6391 11 0,'0'0'26'15,"0"0"-19"-14,0 0 3 14,0 0-10-14,0 0 4 13,-4 0 4-13,-9 0-7 14,-8 0 11-9,-3 0-11-5,-8 0 5 14,3 0-4-14,-2 0 0 0,-2 0 0 13,0 0 0 1,-5 0-2-14,-3 0 0 14,1 0-1-14,-4 0 1 0,-3 0 0 13,-7 0 1 1,4-7 4-14,-4 0-2 5,-2-2-5 9,2-1 4-14,-2 1-2 14,0-2 3-14,-1 1-2 14,-3 1 5-14,-2-3-5 13,-4 1 4-13,0 6 0 0,-3-2-10 13,0 3 5-13,-1 4-1 14,4 0-2-9,-1 0 6 10,-4 0-8-15,-8 0 7 0,-6 0-2 12,-6 0 0-12,-2 0 3 14,1 0 1-14,7 0-4 14,1 0 3-14,-5 0-2 13,-2 0-1-13,-10 0-5 14,-4 0 3-9,-2 7 4-5,-2-3-4 14,2 0 5-14,-2-1-6 14,0-1-1-14,4 2 4 13,0-4 0-13,-2 0 0 14,0 0 0-14,-5 0 5 0,4 0-5 13,2 0 1-13,2 0 2 13,-4 0 1-7,2 0-7-6,-8 0 3 13,0 0-1 2,-1 0-1-15,-1 0 2 14,2 0-3-14,4 0 9 13,10 0-6-13,7-6 3 0,1-5-3 13,3-8 0-13,0 3 0 13,2-4 1-7,7 0-1-6,6 2 0 14,7-2 0-14,3 5-2 13,-1 4 4-13,3 5-4 14,0 2 3-14,-1-1-2 13,3 4-1-13,-2-3 1 14,-4 1-1-14,2-2 2 14,-3-2-4-9,-2 2 8 10,-3-4-6-15,1 4 8 0,-2-3-11 12,3 1 6-12,10 2-2 14,12-2 2-14,7 6 2 14,10-1-3-14,0 2 2 0,1 0-7 12,5 0 10-12,-2 0-6 14,2 0 4-9,0 0-3-5,1-4 0 14,-1 1 2 1,1-1-2-15,-5 4 2 13,-4-1-7-13,-4 1 10 14,-5 0-7-14,-2 0 5 0,-3 0-6 13,0 10 3-13,0 2 0 13,-2 0 0-7,3-1 2-6,-2 2-6 13,0-5 8-13,-4 2 0 14,-1-5-4-14,-1 0 2 14,6-5 1-14,2 0-3 13,13 0 2-13,4-2 7 14,4-6 5-14,8 0-9 14,3 4 7-9,6 1-11-5,5 1 9 0,1 2-8 13,2 0-4-13,0 0-6 13,0 0-5-13,0 2-2 14,0 17-3-14,0 5 15 14,0 8 3 0,7 2-1-14,1 2 3 0,6 1-4 13,-1-4 4-8,3 4-3-5,-1-3 1 14,4 4 0-14,3-1 0 14,0 2 0 0,5 1-4-14,-3-3 10 14,5 2-7-14,0-5 6 0,0 0-9 12,3-2 6-12,-3-2-2 14,0-1 2-8,0-3-2-6,-5-4 0 13,1-4 2-13,-5-2-2 14,-4-4 1-14,-3-4-2 13,0 0 6-13,-4-2-5 14,2-1 0-14,3 4 0 14,1-3 0-14,5 2 1 13,5 1-1-7,4 3 6-6,4-5-7 14,9 0 5-14,3 0-5 13,4-2 4-13,5 0-5 0,-1-1 4 13,8-2-2 1,1-2 0-14,9 0 1 0,9 0-2 13,8 0 2-13,7 0-2 14,5 0 4-9,0 0-6-5,1 0 3 14,1 0 0-14,4 0-3 13,2 0 3-13,0 0-2 14,-2 0 7 1,0 0-9-15,0 6 9 0,4-2-9 12,1 0 7-12,-4 0-5 14,-9-1 2-9,0 4 0-5,-2 0-1 14,0 6 4-14,0 1-6 14,-3 3 6-14,-1-2-6 0,1 4 6 12,3-4-6-12,4 1 3 14,5 0 0 1,2-2 0-15,-2-1 1 13,-5-3-2-13,-4-2 5 5,3 1-2-5,-6-1 1 13,1 1-2-13,-7-1 1 14,-3-2-3-14,1-3 1 14,2-3 0-14,4 0-1 13,9 0 2-13,3 0 0 14,4 0 1-14,2-11 0 14,1 1 5-9,-6-3-10-5,-4 1 6 14,-4 1-2-14,-9-2-1 13,-2 4 1-13,-2 0-4 14,-6 4 7 1,6-1-6-15,0-2 7 0,2 1-10 12,-4 1 8-12,2 3-6 14,2 1 3-9,-2 2 0-5,-1 0 0 0,-4 0 0 13,-7 0-1-13,-9 0 3 14,-6 0-4-14,-4 0 6 13,-4 0-8-13,0 2 4 14,3 5 0 1,0-1 0-15,0 0 1 13,3-1-5-13,2 1 9 5,-1-2-6-5,1 0 3 13,0 0-4-13,-11-2 3 14,-5-2-2-14,-5 0 1 14,-6 0 0-14,0 0 0 13,2 0 1-13,0 0 0 14,7 0 2-14,-2-2 0 13,0-9 2-7,4 4-10-6,4-4 6 14,8 1-1-14,1 0 0 13,-1 1 2-13,-8 2-5 14,-4-1 7-14,-7 4-7 13,-4-4 6-13,-4 2-6 14,-3-1 7-14,-1-2-5 14,-4 1 2-9,-1-2 1-5,1 0-2 0,4-1 1 13,-3 2-2-13,2-1 5 13,2-3-5-13,1 4 5 14,-2-1-7-14,0 3 4 14,-3 0-1-14,-5 1 0 13,-7 2 2-13,-4 2 0 14,-2 0 0-9,0 0 6-5,0-4-4 14,0-2 16-14,0-6-17 14,0-2 3-14,-2 2-3 13,0-2 2-13,0 2 1 14,2-3-5-14,-2-3-2 14,2-1 7-14,0-2-12 13,-2-5 6-7,-3-3 0-6,1-6-7 0,0 1 4 12,-6 2 2 3,1 0 1-15,-1-2-4 14,-4 1 4-14,1 4-2 13,1 0 4-13,-1 6-3 0,4-1 7 13,-2-1-7-13,2 1 1 14,-2-3 0-9,-3-8 0-5,1-1 0 14,-5-4-8-14,1 2 16 13,-6-1-14-13,-1 6 9 14,-3-2-4-14,-4 5 1 14,-5 5-1-14,-2 2 1 13,-7 5-4-13,-5 4 4 14,-4 4 0-9,0 2 0-5,1 4 4 14,6 3-5-14,6 0 5 14,6 3-8-14,6 0 1 13,4 0 1-13,6 0 1 14,1 0-12-14,-2 4 7 13,-2 7-20-13,-5 3 0 0,-4 3-38 20,-5 3 6-20</inkml:trace>
    </iact:actionData>
  </iact:action>
  <iact:action type="add" startTime="121986">
    <iact:property name="dataType"/>
    <iact:actionData xml:id="d9">
      <inkml:trace xmlns:inkml="http://www.w3.org/2003/InkML" xml:id="stk9" contextRef="#ctx0" brushRef="#br0">4979 5932 5 0,'0'0'38'1,"0"0"-33"0,0 0 8 12,0 0-5-12,0 0 2 14,0 0-3-14,0 0-6 13,0 0 4-13,0 0-3 14,0 0-2-14,0 0 2 14,0 0-4-9,3 0-2-5,1 0 3 14,5 0-3-14,11 0 2 13,9 3 1-13,11 1 2 14,13 4 1-14,10-4-2 14,9-2 2-14,10-2 1 13,7 0-5-13,4 0 3 14,6 0-1-8,-1 0 0-6,-2 0 0 13,-1 0-3-13,5 0 7 14,12 0-5-14,4 2 4 13,5 2-6-13,8-4 2 0,5 0 1 13,10-4-1-13,8-7 1 14,-3 2 0-14,-4 9 0 13,-8 0-2-7,-12 0 4-6,-12 0-4 13,-6 11 2-13,-3 2-2 14,2 6-4-14,0-2 6 14,4-1-1-14,4-2 1 13,8-3-2-13,12-4 5 14,2-2-5-14,-3 2 6 14,-6 0-7-9,-8-2 6-5,-6 2-5 14,-6-3 2-14,-6 0 0 13,-5-2 0-13,-7 1 2 14,2 4-2-14,5-4 1 14,6 1-1-14,6-1 2 13,-2-3-4-13,8 0 2 14,-6 0-1-9,-4-5 1-5,-6-4 0 14,-9 5-4-14,-11 2 8 14,-11 2-4-14,-7 0 2 13,-10 0-4-13,-6 12 3 14,-7 2-2-14,-5 1-1 0,-3 0 2 13,-7-3-1-13,-4-7 2 20,-7 0-2-20,-4-3 2 0,-5 0 7 12,-2-2-7-12,0 0 12 14,0 0-1-14,0 0 21 14,-7-4 2-14,-11-10-35 13,-6-2-4-13,-9 0 1 14,-3 4 3-14,-9 0 1 13,-8 2-1-7,-3 3-1-6,-4-1 0 14,-7 5-2-14,-6 1 0 13,-10 2 1-13,-8 0-5 14,-5 0 6-14,-4 0-9 13,-3 5 9-13,1 6-6 14,-6-2 6-14,0 3-3 14,-4 0 4-9,2 2-2-5,4-1-4 14,-4-1 6-14,1-3-4 14,-2 0-2-14,-1-6 12 0,3 0-9 12,6-1 6-12,7 0-3 14,11-2 0-14,14 0 1 13,16 0 2-13,10 0-2 14,12 0 1-8,8-2 3-6,5-3-1 13,7 2-2-13,1 1 4 14,6 2-6-14,4 0 5 13,2-2-4-13,0 2 0 14,0 0-1-14,0 0 1 14,0 0-4-14,0 0 5 13,0 0-6-7,0 0 6-6,0 0-2 14,0 0 0-14,0 0 1 13,0 0-1-13,0 0 2 14,0 0 1-14,0 0-1 13,0 0 1-13,0 0 2 0,0 0-10 13,0 0 5-13,0 0 0 20,0-2 2-20,0 2-1 0,0 0-2 13,0 0 4-13,0-3 1 13,0 3-4-13,0-2 3 14,0 2 2-14,0 0-7 14,0 0 2-14,0 0 0 13,0 0 0-13,0 0 0 14,0 0-4-9,0 0 10-5,0 0-10 14,0 0 12-14,0 0-14 14,0 0 9-14,0 0-3 13,0 0 0-13,0 0 0 14,0 0-1-14,0 0 5 14,0 0-2-14,0 0-2 13,0 0 5-7,0 0-2-6,0 0-4 13,0 0 2-13,0 0-1 14,0 0 0-14,0 0 1 0,0 0-4 13,0 0 8-13,0 0-8 13,0 0 7-13,0 0-8 14,0 0 1-14,0 0 3 14,0 0-3-9,0 0 3-5,0 0-2 14,0 0 4-14,0 0-1 13,0 0-1-13,0 0 5 14,0 0-1-14,0 0-1 14,0 0-3-14,0 0 3 13,0 0-1-13,0 0-1 14,0 0-2-9,0 0 6-5,0 0-6 14,0 0 4-14,0 0-6 14,0 0 3-14,0 0-2 13,0 0 2-13,0 0 0 14,0 0-1-14,0 0 2 13,0 0-2-13,0 0 4 14,0 0-6-8,0 0 6-6,0 0-6 0,0 0 3 12,0 0 0 3,0 0 0-15,0 0 1 0,0-1-4 13,0 1 8-13,0 0-8 13,0 0 7-13,0 0-8 14,0 0 3-14,0 0 1 13,0 0-1-7,0 0 1-6,0 0-1 14,0 0 2-14,0 0-1 13,0 0 1-13,0 0-1 14,0 0 4-14,0 0-8 13,0 0 4-13,0 0-1 14,0 0 0-14,0 0 1 14,0 0-3-9,0 0 6-5,0 0-3 14,0 0 3-14,0 0-5 14,0 0 3-14,0 0-1 13,0 0 0-13,0 0 0 14,0 0 0-14,0 0 0 0,0 0-2 12,0 0 4-12,0 0-4 21,0 0 4-21,0 0-4 0,0 0 0 12,0 0 2-12,0 0 0 14,0 0 2-14,0 0-7 13,0 0 10-13,0 0-10 14,0 0 10-14,0 0-10 14,0 0 4-14,0 0 0 13,0 0 1-7,0 0 0-6,0 0-2 13,0 0 4-13,0 0-2 14,0 0 1-14,0 0-2 14,0 0 3-14,0 0-4 13,0 0-1-13,0 0 2 14,0 0 1-14,0 0 0 14,0 0-4-9,0 0 9-5,0 0-4 14,0 0 2-14,0 0-4 13,0 0 3-13,0 0-3 0,0 0 1 13,0 0 0-13,0 0-1 14,0 0-1-14,0 0 0 13,0 0 4-13,0 0-4 14,0 0 6-9,0 0-7-5,0 0 3 14,0 0 0-14,0 0 0 14,0 0 0-14,0 0-5 13,0 0 10-13,0 0-8 14,0 0 7-14,0 0-8 14,0 0 6-14,0 0-4 13,0 0 2-7,0 0-3-6,0 0 3 13,0 0-1-13,0 0-4 14,0 0 10-14,0 0-10 14,0 0 9-14,0 0-9 13,0 0 4-13,0 0 1 14,0 0 0-14,0 0 0 13,0 0-4-7,0 0 2-6,0 0 0 14,0 0-15-14,-5 0-43 13,-11 0-32-13</inkml:trace>
    </iact:actionData>
  </iact:action>
  <iact:action type="add" startTime="130633">
    <iact:property name="dataType"/>
    <iact:actionData xml:id="d10">
      <inkml:trace xmlns:inkml="http://www.w3.org/2003/InkML" xml:id="stk10" contextRef="#ctx0" brushRef="#br0">5526 6964 19 0,'18'0'3'1,"-7"-4"1"13,-1-6-1-13,-8 4 1 14,-2 3 13-14,0 2 6 13,0-1 3-13,-4-4-14 14,0 2-9-8,-3 0-3-6,-1 1 4 13,-2 2-5-13,2-3 3 14,-3 0-4-14,-3 1 5 13,-3 0-6-13,-8 1 6 14,-4-2-2-14,-9-1-1 14,-7 2 0-14,-9-1-2 13,-8 2 7-7,-5-1-8-6,-8 2 7 0,-3 1-8 12,-5 0 8-12,1 0-8 14,-1 0 6-14,3 0-2 14,2 0 0-14,2 0 1 13,-2-4 5 2,6-2-6-15,4-3 3 14,7 4 4-14,10 1-11 4,11 4 4-4,11 0-2 14,2 0 0-14,5 0-2 13,0 7 3-13,0 6 0 14,-1 3-1-14,-4 3 4 14,0 8-4-14,-4 1 3 13,-2 4-2-13,-7 3 1 14,-4 3 0-9,-3 1 0-5,-3 2 0 14,4-1-4-14,3 0 8 14,5 1-8-14,5-3 8 13,8 1-8-13,6 0 1 0,3-2-3 13,9-2 2 2,7 2-1-15,0 0 3 13,0-5 3-13,9-2-3 5,7-2 3-5,1-2-2 13,4 0 1-13,1-2 0 14,5 0 0-14,2 3 1 14,4-2-1-14,3 3 2 13,4 0-3-13,5 0 4 14,5 0-2 0,4-1 2-14,4-4-5 5,2-1 5-5,1-1-1 14,1-3-2-14,2-4 0 13,7-2 1-13,6-4 1 14,5 0 3-14,2-2-5 13,6-4 1-13,1 0 4 14,10-2-7-14,10 0 2 14,5 0 0-9,2-8 0-5,-6-4 1 14,-8 0-2-14,-6-2 5 0,-3 0-4 12,-7-4 3 3,-3-3-5-15,-7-1 4 0,-7-2-2 13,-6-3 2-13,-5-4-2 13,-4 1 0-13,-11-2 4 14,-3-3 1-9,-13 0-2-5,-9-5 8 14,-9-6-10-14,-11-3 9 14,0-2-10-14,-16-3 4 13,-17 0-4-13,-7-3 2 14,-6 2-5-14,-6 4 7 14,-4 3-6-14,-4 5 4 13,-2 8-3-7,-7 3 1-6,-10 3 0 13,-12 7 0-13,-5 5 0 14,-9 4-1-14,-2 9 5 14,-2 4-6-14,0 0 4 13,2 0-4-13,9 17 4 14,11 4-6-14,14 5 5 0,8 2-1 19,7 7 0-19,11-3 1 14,7-2-4-14,13-4 3 0,9-8-4 12,9-4 0-12,7 0 2 14,2-4-6-14,0 4 7 14,0-2 1-14,0-2 0 13,0-3-1-13,2 0 1 14,3-2-1-9,-1 2 2-5,0 3-2 14,1 4 1-14,2 1-4 14,2 2-39-14,9-5-47 13</inkml:trace>
    </iact:actionData>
  </iact:action>
  <iact:action type="add" startTime="132336">
    <iact:property name="dataType"/>
    <iact:actionData xml:id="d11">
      <inkml:trace xmlns:inkml="http://www.w3.org/2003/InkML" xml:id="stk11" contextRef="#ctx0" brushRef="#br0">9090 6849 14 0,'0'-3'0'1,"0"1"-7"13,0 2 0-13,0 0 7 14</inkml:trace>
    </iact:actionData>
  </iact:action>
  <iact:action type="add" startTime="132470">
    <iact:property name="dataType"/>
    <iact:actionData xml:id="d12">
      <inkml:trace xmlns:inkml="http://www.w3.org/2003/InkML" xml:id="stk12" contextRef="#ctx0" brushRef="#br0">9090 6849 9 0,'0'7'3'1,"-9"-7"8"13,-6 0-5-13,-10 0 0 14,-4 0-5-9,-6 0 4-5,-4 0-2 14,-1 0 1-14,-4 0-4 14,-5 0 1-14,-7 12-2 13,-4 3-3-13,-1 4 3 14,3 0-1-14,6 1 2 13,4 1 0-13,4-1 0 14,8 2-3-8,0-1 7-6,5 4-7 13,0-1 6-13,2-2-4 14,0 2 1-14,4-2 0 13,6 2 0-13,-2-1-4 14,6-1 3-14,1 0 0 0,3-2-1 13,5-3 4-13,-4 4-2 20,4 1 2-20,2 0-4 0,-3 3 4 13,0 1-2-13,0 1 0 13,1-3 1-13,-1 3-3 14,3-1 5-14,0-3-4 13,-4 3 4-13,6-1-6 14,2-6 3-14,0 0 0 14,0-3-3-9,0-2 1-5,0 4 2 14,16 0 0-14,3 3 2 13,8-2 0-13,5 1 0 14,6 1 3-14,2 0-5 14,0-1 0-14,1 2 0 13,3-2-1-13,3 1 1 14,6-4-1-9,7-1 3-5,4-2 2 14,4 0-4-14,1-3 3 14,0 0 0-14,-3 0-5 0,4-4 2 12,-5 1 0-12,-1-3 0 14,-1-5 2-14,-1 0 0 14,-4 0-1-14,0 0 5 20,-6-13-3-20,-2-6 5 0,2-5-6 12,-1-2 7-12,4-6-4 14,3-2-2-14,0-3 3 14,3 1-6-14,-8-2 3 13,-9-2 0-13,-7-3 0 14,-18 1 0-14,-9-2 3 14,-10-3-4-9,0-4 0-5,-2-1-2 14,-23-2 3-14,-10 1-7 13,-8 0 8-13,-1 2-3 14,-4 1 2-14,0 6 1 14,1 2-4-14,-3 2 0 0,2 5 1 12,0 2 0-12,0 3-1 20,-1 0 0-20,-3 5 0 0,-6 4 3 13,-4 3-2-13,-3 1 1 14,-2 6-4-14,-4 4 1 13,-1 6 0-13,-1 1 1 14,-1 0-3-14,5 15 0 14,1 10 6-14,-1 5-8 20,-3 6 9-20,5 4-8 0,0 4 6 12,5 3-2-12,4-6 0 14,4 2-2-14,3-4 1 14,7 2 0-14,6-1-1 13,9 2 2-13,8-3-1 14,11 4-8-14,3-5 8 13,4 2-6-7,3-2 6-6,0-3 0 14,0-1 1-14,3-2-3 13,6-1 8-13,-1 4-9 14,-1-1 9-14,3 1-8 13,2 2 3-13,5-1 0 0,6 0-3 13,8-3 1-13,10 2 2 20,10-4 0-20,7-5 0 0,6-4 1 13,13-8-2-13,5-6 3 14,0-3-4-14,3-5 2 13,-4 0 0-13,2 0 0 14,0-5 0-14,7-11 0 13,-1-2 2-13,0 1-1 21,0-1 3-21,-6-1-6 0,-5-2 4 12,-4-3-2-12,1 0 0 14,-1 0 0-14,1 0 0 13,-8 0 3-13,-11-1-3 14,-7-1 2-14,-17-3 1 14,-10-3 4-14,-11-2-3 13,-11-8-3-7,0-3 5-6,-13-5-6 13,-21-4 2-13,-6 2-2 14,-12-3 2-14,0 6 6 14,-7 2-8-14,4 6 7 0,-3 9-6 12,2 1-1-12,0 7 0 14,1 6-1-14,-1 4 1 20,-2 6 0-20,0 4-1 0,-4 4 4 13,3 0-5-13,-1 0 4 13,4 12-4-13,5 7 1 14,0-4 1-14,2 6 0 14,5-6 0-14,3 3-4 13,8-1 8-13,6-5-7 20,7-1 7-20,6-4-8 0,6-1 6 13,3-2-5-13,5-4 2 14,0 2-4-14,0-2 2 13,0 0-2-13,0 0 0 14,0 0 10-14,0 0-12 14,0 0 10-14,0 0-6 0,0 0 3 19,0 0 0-19,0 0 0 0,0 0 1 12,0 0-3-12,0 0 4 14,0 0-4-14,0 3 4 14,0 2-4-14,0 0 3 13,0 4-3-13,0-6 2 14,0 4 0-14,3-4-2 13,-1 2-5-7,2 3 7-6,0 2-15 14,1 2-15-14</inkml:trace>
    </iact:actionData>
  </iact:action>
  <iact:action type="add" startTime="138229">
    <iact:property name="dataType"/>
    <iact:actionData xml:id="d13">
      <inkml:trace xmlns:inkml="http://www.w3.org/2003/InkML" xml:id="stk13" contextRef="#ctx0" brushRef="#br0">22450 7989 3 0,'55'0'2'15,"9"0"3"-14,10 0-5 0,5 0 1 13,5-4-3 1,3 0 6-14,-2 0-4 0,-3 1 5 13,-4 1-10-13,0 2 6 14,0 0-1-14,5 0 0 13,-1 0 0-7,1 0-1 9,-5 0 4-15,-10 0-3 0,-2 0 1 12,-7 0-1-12,4 0 3 14,6 0-3-14,4-3 0 13,6 1 5-13,0-3-2 14,-2 4-1-14,-6 1-4 14,-1-3 5-9,3 2-4-5,5-2 6 14,6-2-9-14,1 1 6 14,-2-2-2-14,-6-1 2 13,-3 2 0-13,-3-1-1 14,-4 1 2-14,-1 2 1 13,-4 1-2-13,-4-1 3 14,-5 2-1-9,-2-2 2-5,-7 2-2 14,-1 1 1-14,-9-3-5 14,-7 3 2-14,-12 0-6 0,-6 0 6 12,-4 0-6-12,-5 0 3 14,0 0-3-14,0 0 6 14,0 0-2-14,0 0 2 13,0 0 3-7,0 0 5-6,2 0-9 14,0-1 10-14,4-3-8 13,1-5 6-13,0 1-7 14,-2 2 8-14,-3 1-6 13,-2 1 9-13,0 1 0 14,0-1-5-14,0 1-6 14,-10-1 3-9,-3-1-10-5,-5 3 4 14,-4 2-2-14,0 0 0 13,-3 0 3-13,-4 0-1 14,-4 0 1-14,-7 0 0 14,-9 0 1-14,-12 7-5 0,-12 0 8 12,-10 4-8-12,-8-4 5 20,-7 4-4-20,-5-1 2 14,-3-1-1-14,3 1 1 14,2-1-1-14,8 0-2 0,4-2 8 12,4-1-6-12,-1-2 6 14,1-3-5-14,6 2 2 14,6-3-2-14,3 0 1 20,6 0 0-20,-1 0 0 0,3 0 0 12,-3 0 0-12,5 0 1 14,-4-4-2-14,-3-2 5 14,-5 2-8-14,-5 1 4 13,-8 3-1-13,-2 0 0 14,-5 0 1-14,3 0-4 14,0 0 8-9,5 0-9-5,-1 0 11 14,4 0-10-14,1 0 7 13,-2 7-4-13,1-5 1 14,-1 0-2-14,2-2 1 14,4 0 2-14,9 0-2 0,2 0 4 12,3-7-3-12,-7-5 4 20,-3 0-7-20,3 3 3 14,-2-1 0-14,-1 1 0 14,6 3 0-14,-1 2-4 0,5-2 8 12,2 2-5-12,-1 4 4 14,1-1-6-14,2 1 6 13,0 0-5-13,2 0 2 21,0 0 0-21,6 0 0 0,0 0 0 12,1 0-3-12,3-2 6 14,-6-3-2-14,-2-1 4 14,-1 2-10-14,-5-4 7 13,0-1-2-13,4 0 0 14,7-1 0-14,5 4-2 13,3-2 5-7,1 3-5-6,2-2 4 14,5 1-4-14,-4 2 6 13,0-2-8-13,-5 0 5 14,-8 1-1-14,2-7 0 0,-6 3 1 12,1-3-1-12,3-2 3 14,2 3-3-14,0-2 5 20,0 3-10-20,-4 0 4 14,-1-3-1-14,-3 4 2 13,3-1 0-13,1-3-1 0,3 2 4 13,1-1-3-13,0 2 2 14,4 1-4-14,-1 4 4 13,3-1-6-13,-1 1 6 14,-1 3-2-9,-3 2 0-5,-6 0 1 14,-7 0-6-14,0 2 10 14,-1 9-6-14,3-3 7 13,7 0-12-13,-1-3 6 14,8 2 0-14,2-2 0 0,6-1 0 13,2 1-3 1,1-3 7-8,0 1-4-6,-3 5 2 13,3 4-4-13,2-1 7 14,2-1-9-14,2 1 4 0,2-5-1 13,6 5 1-13,-4-2 0 13,3-2-5-13,-1-2 10 14,2 4-8-14,-2-1 8 20,6-2-10-20,4-2 7 0,2 0-4 13,5-1 2-13,2-3 0 13,-1 3 0-13,3-1-2 14,0 2-1-14,0-1 3 14,0-3-2-14,-2 5-6 13,2-1 7-13,-2 1-3 14,-3 4 4-9,3 0 0-5,-5 0 2 14,5-1-6-14,-2 2 9 14,1-2-8-14,1 3 7 13,-2-4-8-13,2 0 6 14,-1-2-2-14,1 0 0 0,2-1 0 12,-3-3-2-12,3-1 5 21,0 0-4-21,0 0 2 0,0 0 0 12,0 0 4-12,0 0-5 14,0 0 0-14,0 0 2 13,0 0 2-13,0 0-4 14,0 0 5-14,-2 0-3 14,2 0 1-14,0 0 1 13,0 0-8-7,0 0 3-6,0 2 0 14,0-2-3-14,0 0 2 13,0 0 1-13,0 0 1 14,0 0 0-14,0 0 0 13,0 0 4-13,0 0 1 14,0 0-5-14,0 0 1 14,0 0 2-9,0 0-3-5,0 0 0 14,0 0-3-14,0 0 7 13,0 0-6-13,0 0 9 0,0 0-13 13,0 0 8-13,0 0-3 14,0 0 2-14,0 0-1 13,0 0 0-13,0 0 1 20,0 0-1-20,0 0 2 0,0 0-2 13,0 0 4-13,0 0-7 14,0 0 4-14,0 0-2 13,0 0 1-13,0 0 0 14,0 0-4-14,0 0 9 14,0 0-6-14,0 0 5 13,0 0-8-7,0 0 3-6,0 0-1 13,0 0-2-13,0 0-2 14,0 7-5-14,0 2-14 14,5 4-5-14</inkml:trace>
    </iact:actionData>
  </iact:action>
  <iact:action type="add" startTime="141439">
    <iact:property name="dataType"/>
    <iact:actionData xml:id="d14">
      <inkml:trace xmlns:inkml="http://www.w3.org/2003/InkML" xml:id="stk14" contextRef="#ctx0" brushRef="#br0">14038 5252 4 0,'0'0'20'15,"0"0"-14"-14,0 0 9 0,0 0-10 13,-2 0 6 1,0 0-6-14,2 0-2 0,-2 0-1 13,2 2 0-13,0-2 1 14,0 0-2-14,0 0-2 13,0 2 0-7,0-2 1-6,0 1-5 14,0 1 1-14,0-2 2 13,0 0 1-13,0 0-4 14,0 0 10-14,0 0-6 13,0 0 6-13,0 0-2 14,6-7 2-14,21-17 8 14,12-13-5-9,11-11-5-5,6-6-3 14,0 2 3-14,0 3-3 14,-2 3 3-14,-8 7-1 13,-4 3 2-13,-6 2-3 14,-6 8-1-14,-11 3 5 13,-3 7-1-13,-7 2-2 14,-5 2 5-8,-2 6-5-6,-2 0 9 13,2 2-10-13,-2 2-2 0,0 2-1 13,0 0 1-13,0 0-5 13,0 0-7-13,0 0-2 14,0 18 8-14,-13 10 1 14,-3 7 12-14,-5 1-12 13,-4 0 7-7,-2 3-1-6,-4 2 0 13,-5-1-2-13,-1 2-1 14,-4-3 3-14,1-2-1 14,3-2 2-14,-2-3 0 13,1-3 4-13,3-5-8 14,4-5 4-14,4-7-1 14,4-4 3-9,8-7-3-5,3-1 6 14,4 0-4-14,3 0 7 13,3 0-4-13,2 0 3 14,0-1-6-14,4-17-4 14,21-10-3-14,15-11-7 13,9-3 11-13,7-4 1 14,2 6-3-14,-5 2 7 4,-3 3-7-4,-6 8 9 14,-10 3-11-14,-6 5 6 14,-10 8-2-14,-7 4 1 13,-8 6 0-13,-3 1 0 14,0 0-6-14,0 0 4 14,0 0-21-14,-14 0 18 13,-8 4 5-7,-10 9 3-6,-1 8-3 13,-4 3 0-13,-1 3 0 14,5 2 0-14,-1 5-1 14,5 2-3-14,0 1 2 13,2-4-3-13,7-6 1 14,2-8 2-14,7-2 2 13,2-4 0-7,3-4 0-6,-2-2 0 14,4 0 1-14,2-6-2 13,0 1 2-13,2-2-1 0,0 0 1 13,0 0-1 1,0-2 0-14,6-22 0 0,17-3-1 13,4-12-5-13,4-1 4 14,4-2 4-9,1 3-1-5,-1 1 3 14,-4 5-3-14,2 5 0 14,-8 6-2-14,-2 4 1 13,-9 6 0-13,-8 6 0 14,-6 6 1-14,0-3-5 13,0 3 2-13,-2 0-3 14,-16 0 1-8,-7 17 3-6,-4 3 1 13,-4 2 0-13,0 8 0 14,-3 0 1-14,3 6-2 13,-1 6 4-13,1-4-3 14,4 3 3-14,0-7-6 14,6-6 3-14,8-5 0 13,4-4-1-7,2-6 0-6,7-4 0 13,0-4 0-13,2 0-1 14,0-5 4-14,0 0-4 0,0 0 5 13,0 0-1-13,0 0 3 13,4-2 4-13,21-19 1 14,17-11-10-14,14-8 0 14,10-8 3-9,5 0-3-5,-1-4 3 14,-3 2-4-14,-3 4 3 13,-6 0-2-13,-6 7 0 14,-8 7 0-14,-15 9 0 14,-11 9 1-14,-11 5 2 13,-7 5-2-13,0 4 2 14,0 0-1-9,-14 0-2-5,-6 0 1 14,-4 0-1-14,-5 8-1 14,0 15-1-14,0 4 0 13,-5 5 4-13,1 9-6 14,-3 1 10-14,1 4-10 0,-4 2 4 13,4 2 0 1,1-4 0-8,-1-2 0-6,2-5 0 0,-1-3 1 12,3-5-1 3,0-4 3-15,0-5-5 0,2-6 6 13,4-3-5-13,9-6 3 13,5-5-2-13,7-2 4 14,4 0 3-14,0 0 13 13,0-18-20-7,0-14 1-6,11-10 0 14,15-4-2-14,12-5 0 13,7-5-4-13,4 1 3 14,-2 4 2-14,-3 7-1 14,-3 8-2-14,-3 5-1 13,-7 4 8-13,-2 3-8 14,-7 8 6-9,-7 2-6-5,-3 3 7 14,-8 7-3-14,-1 3 2 14,-3-1-2-14,0 2 2 0,0 0 2 12,0 0-6-12,0 0 2 14,0 0-3-14,0 0-12 13,0 3 5-13,0 18 4 21,-12 5 6-21,-8 7-1 0,-2 2 2 12,-5 4-1-12,0 2 3 14,0 1-3-14,-2 0 3 13,3-2-6-13,2-8 4 14,3-6-2-14,3-9-2 14,7-5 3-14,3-7 0 13,5-3 4-7,1 0 0-6,2-2-3 14,0 0 8-14,0 0-8 13,0 0 9-13,11-16-9 14,20-16-1-14,14-16-8 13,10-6 1-13,5-4 3 14,-1 5 8-14,-6 4-8 14,-1 5 9-9,-10 5-9-5,-9 6 5 14,-8 6-1-14,-12 6 2 13,-6 10-2-13,-7 5 2 0,0 6-2 13,0 0-6-13,-12 0-9 14,-14 0 11-14,-10 17 1 13,1 3 1-13,-1-3 4 14,5 5 0-9,2 0-2-5,4 3 1 14,-2 5-3-14,3 0 6 14,2 2-6-14,0 2 7 13,1-7-9-13,4 2 5 14,-1-3-1-14,5-4 0 14,-3-2 0-14,5-4 0 13,-3-1 3-7,3-6-3-6,2 2 2 13,2-8-1-13,3 3 3 14,-1-1-5-14,3-3 1 14,-2-1 0-14,0 3 0 13,-1-4 1-13,3 3 0 14,0-1 0-14,2-2 5 0,0 0-3 19,0 1 0-19,0-1-3 0,0 0 4 13,0 0-4-13,0 2 0 13,0-2 0-13,0 0 2 14,0 0-2-14,0 0 1 14,0 0-2-14,0 0 6 13,0 0-7-13,0 0 2 14,0 0-2-9,0 0 1-5,0 0 1 14,0 0-2-14,0 0 5 14,0 0-5-14,0 0 4 13,0 0-4-13,0 0 1 14,0 0 1-14,0 0 0 13,0 0 0-13,0 0 0 14,0 0 2-8,0 0 1-6,0 0-2 13,0 0 3-13,0 0 0 14,0 0-5-14,0 0 1 13,0 0 0-13,0 0 0 0,0 0 1 13,0 0-2 2,0 0 6-15,0 0-4 0,0 0 2 12,0 0-5-6,0 0 3-6,0 0-1 14,0 0 0-14,0 0 0 13,0 0-1-13,0 0 2 14,0 0-4-14,0 0 6 13,0 0-6-13,0 0 3 14,0 0-3-14,0 0 1 14,0 0 2-9,0 0 0-5,0 0-4 14,0 0 3-14,0 6-2 13,0 2 0-13,0 7 1 14,-5 1-7-14,-8 3-21 14,0 4-20-14</inkml:trace>
    </iact:actionData>
  </iact:action>
  <iact:action type="add" startTime="152830">
    <iact:property name="dataType"/>
    <iact:actionData xml:id="d15">
      <inkml:trace xmlns:inkml="http://www.w3.org/2003/InkML" xml:id="stk15" contextRef="#ctx0" brushRef="#br0">26101 7525 12 0,'-2'0'21'1,"2"0"4"13,-2 0 0-13,2-1-3 14,0-2-13-9,0-1 10-5,0 4-15 14,0-1-4-14,0 1-1 14,0 0-1-14,0 0-2 13,0 0 4-13,0 0-2 14,0 0 4-14,0 0-5 14,0-3 8-14,0 3-4 13,0 0 4-7,0 0-10-6,0-6 5 13,2-2 0-13,13-6 0 14,7-6-3-14,14-4 0 14,9-8 3-14,13-2-1 13,9-6 2-13,6-2-2 14,-1 2 2 0,-6-2-2-14,-5 2 2 5,-13 5-1-5,-7 3 3 14,-12 10-3-14,-12 4 11 13,-8 8-6-13,-9 2 12 0,0 4-15 13,0 4 2 2,0 0-4-15,0 0-4 0,0 0-3 12,0 0 1-12,0 0 4 14,0 0 2-9,0 0-3-5,0 0 3 14,0 3-3-14,-5 9-18 14,-10 3 16-14,-5 8-6 13,-5 0 8-13,-4 1 3 14,0 2 0-14,0-2-4 13,-4 3 8-13,-5 1-6 14,-8-2 6-8,-8 3-6-6,0-3 4 13,1-1-2-13,6-4 1 14,10-6-1-14,2-1 0 14,10-4 2-14,2-2 0 13,5-4-2-13,3 0 1 14,5-1 4-14,4-3-10 13,1 0 4-7,5 0 1-6,0 0 6 0,0 0-5 13,0 0 4 1,5-15-5-14,17-5-3 0,5-2 0 13,6-2-3-13,5 1 6 13,5-2-2-13,3-1 2 14,2-1-1-14,0-1 0 14,-1-2 2-9,2 1-3-5,-2-3 4 14,-5 4-4-14,-9 2 0 13,-6 3-1-13,-9 3 3 14,-9 4 0-14,-9 6 0 14,0 4-1-14,0 4 1 13,0 2-14-13,-4 0 13 14,-11 0-3-9,-8 2 2-5,-4 20-6 14,-4 8 6-14,0 4-3 14,-5 2 1-14,1 3 1 13,-8-2-3-13,1 1 6 14,-3 1 0-14,3-5 1 14,4-5 5-14,7-6-8 0,6-7 2 19,11-4-2-19,6-6 2 0,3-4-4 12,3-2 2-12,2 0 4 14,0 0 0-14,0 0-2 14,0 0 11-14,0 0-10 13,15-13 8-13,17-8-9 14,15-5 0-14,7-2 0 14,4-1 0-9,-4 3-3-5,2-3 6 14,-2 2-5-14,-4 0 8 13,-4 3-9-13,-9 2 5 14,-8 8-2-14,-10 4 5 14,-11 6-5-14,-8 4 9 13,0 0-9-13,0 0 3 14,0 0-3-9,-4 0-4-5,-21 4 4 14,-10 10-1-14,-9 5 2 14,-8 8-1-14,1 0 0 0,-2 4 1 12,-3 1-3-12,0 0 4 14,2-2-4-14,3-5 3 13,11-2-3-13,9-5 2 14,8-6-1-8,6-2 0-6,3-2-5 13,5-4 6-13,3-2-5 14,6 1 2-14,0-3 0 14,0 0 1-14,0 0-1 13,0 0 2-13,0 0 1 14,19-13 0-14,10-5 0 13,6-2 0-7,0-4-2-6,1 0 4 14,1-2-3-14,3 1 6 13,1-5-9-13,-3 5 5 14,-3-3-1-14,-4 4 0 13,-6 2 0-13,-12 8 1 0,-4 2 1 13,-9 5 1 2,0 5-1-10,0 2-4-5,0 0-4 0,-2 0-3 13,-20 0 2 2,-9 16 7-15,-7 8 0 0,-3 3 1 12,1 0-4-12,1 6 7 14,-2-3-8-14,3 0 7 13,5-4-6-13,2-3 3 14,6-4 0-8,4-3 0-6,6-7-2 13,2 0 1-13,6-5 2 14,3-3-1-14,4-1 4 13,0 0-7-13,0 0 6 14,0 0-3-14,0 0 3 14,0 0-1-14,0 0 0 13,0 0 2-7,0 0 0-6,0 0-3 13,0 0 0-13,0 0 5 14,0 0-7-14,0 0 2 14,0 0 3-14,0 0 2 13,0 0-5-13,0 0 1 14,0 0 2-14,0 0-4 0,0 0 0 19,0 0-1-19,0 0-31 0</inkml:trace>
    </iact:actionData>
  </iact:action>
  <iact:action type="add" startTime="161397">
    <iact:property name="dataType"/>
    <iact:actionData xml:id="d16">
      <inkml:trace xmlns:inkml="http://www.w3.org/2003/InkML" xml:id="stk16" contextRef="#ctx0" brushRef="#br0">3305 8909 5 0,'-2'-3'11'1,"0"0"1"13,0 1-4-13,-2-2 1 14,-2 0-6-14,0-3 5 13,-1 0-6-13,1 2-4 14,-2 0 3-14,4-1-1 14,0 3 3-14,2 3 4 13,0-5 1-7,2 5-4-6,0 0 3 14,0 0-6-14,0 0 4 13,0 0-3-13,-3 0-4 14,3 0 0-14,0 0 2 13,0 0-1-13,0 0 1 14,0 0-1-14,0 0 1 0,0 0-2 19,0 0 4-19,0 0-4 14,0 0-2-14,0 0 3 0,0 0-4 13,0 0 2-13,0 0 0 13,0 0 0-13,0 0 0 14,0 0 5-14,0 0-6 13,0 0 3-13,0 0 1 14,9 0-3-8,7 0 3-6,4 8 2 13,4-2 0-13,5 2 0 14,5 1 0-14,4-4 2 13,4 3-3-13,2 0 2 14,1-2 2-14,2 0-5 14,4-2 0-14,3 0 0 13,6-1 1-7,-2-3 0-6,5 2 1 14,-3-2 2 0,-2 0-3-14,0 0 1 0,-5 0-3 13,5 0 4-13,0 0-3 13,0 0 0-13,4 0 0 14,-2 0 0-14,5 5 2 14,-3-3-1-9,3 3-1-5,0-5 4 14,0 0-1-14,1 0-6 0,-3 0 4 12,3 0-1 3,-3 0 0-15,-3 0 1 14,2 0-3-14,-1 0 5 13,-5 0-4-13,-1 0 4 0,-3 0-6 20,1 5 3-20,5 1 0 0,4 0 0 12,6-3 0-12,1-2 0 14,-1 1 1 0,1-2-1-14,-6 2 2 0,2-2-4 13,0 4 7-13,4-1-8 14,1 2 3-14,0-1 0 13,-3 3 0-7,-5-2 0-6,-4 5-3 13,-4 2 6-13,-3 3-7 14,5-6 9-14,2 1-10 14,6-6 9-14,7-4-6 13,5 0 2-13,5 0 0 0,-3 0 0 13,0 0 0-13,-7 0-1 20,-7 0 2-20,1 3-2 14,-5 1 5-14,5-3-8 0,0 3 5 12,2-2-1 3,-3-2 0-15,-1 0 0 0,1 0-2 13,1 0 6-13,-1 0-6 13,10 0 6-13,2 0-5 14,2-3 3-9,3-4-4-5,-4 2 2 14,2-3 0-14,2-4-1 14,0 0 2-14,0-1-4 13,-6 4 6-13,-4 0-4 14,-1 4 4-14,-4 0-6 14,-1 3 4-14,-3 0-2 13,3 2 1-7,-3 0 0-6,1 0-3 13,2 0 7-13,-3 0-7 14,-1 0 7-14,-1 0-6 14,0-1 4-14,2-4-3 13,3-1 1-13,4 0 0 0,2-2 0 13,1-1 1-13,-1 4-2 13,-7-2 4-7,-4 5-4 9,-4 2 5-15,-4 0-8 0,-4 0 3 12,4 0 1 3,-3 0 0-15,2 0 0 0,-2-3-2 12,3 1 5-12,-6-2-4 14,-1 4 3-14,-7-2-4 14,-5 2 4-9,-2-1-4-5,1-2 3 14,-3 1-1-14,2-2 0 14,0 1 2-14,0 0-3 13,3-1 5 2,-1 0-4-15,0 2 6 0,-2 2-12 12,-2-2 7-12,-4 2-1 14,-9 0 0-8,-9-2 0-6,-3 2 1 13,-4 0 3-13,0 0 4 14,0 0-6-14,0 0 8 0,0 0-9 12,0 0 9-12,0 0-2 14,0 0 0-14,0 0-3 14,0 0-5-14,0-3 11 13,0 0-10-7,-4-1 1-6,-5-1 2 14,-3 0-8-14,-3 1-1 13,-1-1 1-13,-6 5 1 14,-4-3-1-14,-3 3 4 13,-5 0-2-13,-2 0 1 14,0 0 2-14,-1 0-2 14,-5 3 4-9,-3 2-6-5,-11-1 3 14,-4 1 0-14,-9-2 0 13,-4-1 1-13,1-2-1 14,1 0 3-14,2 0-1 14,1 0 2-14,1 0-7 13,5 0 6-13,4-2-3 14,4-3 0-14,2-2 0 4,0 2-2 11,0 2-1-15,2-1 3 0,0 2 2 13,-1 2 1-13,5 0-1 13,-2 0-2-13,0 0 0 14,-6 0-2-14,-4 2 0 14,-2 8 1 0,-3 1-5-14,-1 4 12 5,2-5-10-5,-3 2 9 13,3-2-9-13,-4 1 5 14,0-4-1-14,1-2 0 14,1-5 1-14,-5 0-1 13,4 0 1-13,0 0 4 14,0 0-4-14,5-5-2 13,-2-2 3-7,-7 7-4-6,-2-2 2 14,-1-1 0-14,3 3 0 13,2-2 1-13,11 2-6 14,0 0 11-14,7 0-6 13,5-2 6-13,-3 2-12 0,0 0 8 13,-2 0-2 2,1 0 0-15,-6 0 2 4,0 0-4-4,0 0 3 14,2 0-2-14,4 0 2 14,9 0-2-14,10 0 4 13,4 0-5-13,10 0 3 14,3 0-1-14,3 0 0 13,5 0 1-13,2 0 0 14,0 0 2-8,2-2 3-6,0 2-2 13,0-2-3-13,0 2 1 14,0-1-4-14,0 1 1 13,0 0-2-13,0-3 2 14,0 3-8-14,0-2 9 14,21 2-2-14,13-2-8 13,13 2 14-7,7 0-8-6,-2 0 2 0,4 0-1 12,0 0 0 3,-2 0-4-15,2 0 6 14,-4 0 2-14,2 0-4 0,0 0 8 12,6 0-8-12,5 0 4 14,11 0-1-14,6 0 0 14,5 0 0-9,2 0 0-5,-2 0 1 14,-4-2-3-14,-1 0 4 13,-2-4-4-13,3 2 3 14,0-2-3-14,-1 1 2 14,0-4 0-14,-1 4 0 13,-4 0 1-13,2 3-5 14,-6 2 8-9,-4 0-9-5,3 0 9 14,-3 0-8-14,2 0 5 14,1 0-1-14,-1 4 0 13,-1 1 0-13,2-2-1 14,8-3 4-14,5 0-3 14,2 0 0-14,0 0 0 13,-2-3 2-7,-3-6-4-6,-2 4 2 0,-1 0-2 12,-6 3 2-12,-2 0 0 14,-5 2-3-14,-4 0 8 14,-4 0-8-14,-7 0 7 13,-2 0-8-13,-9 0 4 14,-3 0-1-14,-2 0 1 13,-2 0 0-7,-2 0 0-6,-4-4 1 14,-3-3 2-14,-4 4-3 13,-7-1 1-13,-5 2 2 14,-4 2-5-14,-4 0 3 13,0 0-1-13,0 0 1 14,0 0 0-14,0 0 2 14,0-3-1-9,0 3-2-5,0-3 7 14,0-1-8-14,-4-1 2 13,-12 3-2-13,0-5-1 14,-4 1-1-14,-9 2 2 14,-4 1-2-14,-15 3 0 13,-4 0 6-13,-6 0-7 0,-7 0 8 19,0 3-8-19,-2 5 3 0,-2 2 1 13,2-4 0-13,-5 1 0 14,4-2-4-14,-3-1 8 13,-1-2-4-13,1-1 3 14,-10-1-6-14,-3 0 5 14,-5 0-3-14,-2 0 2 13,6 0-1-7,0 0 0-6,4 0 0 13,1 0-2-13,-4 0 4 14,-1 0-4-14,-5 0 4 14,-1 0-4-14,-3 0 3 13,-1 3-1-13,-7 3 0 14,-2-2 0-14,-6 3-3 14,2-2 6-9,6 2-3-5,6-2 2 14,11-3-2-14,9 0 3 13,9 3-4-13,5-5 1 0,8 3-2 13,4-1 1 2,0 0 1-15,5 0-2 0,-5 2 4 12,-4 0-4-12,-4 4 7 14,-2 2-10-9,-1 1 5-5,6-2 0 14,2-3-1-14,1 0 2 14,5-2-3-14,9-2 5 13,5 0-4-13,4 1 4 14,2-2-5-14,5-1 2 13,4 4 0-13,4-2-5 14,10-2 5-8,2 2 0-6,2-2-6 13,0 0 5-13,0 0-13 14,0 0 9-14,12 0 1 14,7 0 0-14,4 0 6 13,-1 0-2-13,2 0 0 14,-2 0 2-14,1 0-5 13,0 3 6-7,3 0-6-6,0 3 7 0,5 1-7 13,4 0 5-13,5 0-4 13,9 0 2-13,4-1 0 14,5-1-1-14,6-5 4 13,8 0-5-13,1 0 4 14,8 0-1-14,-1 0 3 14,-4 0-7-9,-7-5 3-5,-5-3 0 14,-3 4 0-14,-3-1 0 13,4 2-2-13,5-1 4 14,11 1-4-14,5-4 5 14,4 1-5-14,-1 0 3 13,1 4-2-13,-2-2 1 14,-2 1 0-9,-6 0 0-5,-5 3 0 14,-5-2-3-14,0 2 7 14,-5 0-5-14,0 0 4 13,-2 0-6-13,1 0 5 0,5 0-2 13,6 0 0 2,8 0 0-15,-2 0-1 13,1 0 3-13,-4 5-3 5,-6-2 5-5,1 3-7 13,-1-1 6-13,-3-4-6 14,3-1 3-14,3 0 0 14,-5 0-1-14,-3 0 2 13,-4 0-4-13,-2 0 6 14,-2 0-5-14,-7 0 7 13,-2 0-10-7,-7 0 7-6,-5 0-2 14,-8 0 0-14,-4 0 0 13,-12 0-2-13,-6 0 4 14,-1 0-5-14,-4 0 6 13,0 0-5-13,0 0 7 14,0 0-7-14,0 2 4 0,0-2-2 19,0 0 2-19,0 0-2 14,0 0 7-14,0 0-6 0,0 0 15 13,0 0-13 1,0 0 10-14,0 0-8 0,0 0 2 13,0 2-3-13,0-2-3 13,0 0-1-13,0 0 2 14,0 0-3-8,0 0 3-6,0 0-4 13,0 0 2-13,0 0-2 14,0 0 2-14,0 0 0 13,0 0 0-13,0 0 2 14,0 2-1-14,0-2 2 14,0 0 5-14,0 0-7 13,0 0 8-7,0 0-6-6,0 0 4 13,0 0-2-13,0 0-1 14,0 0-1-14,0 0 0 14,0 0 2-14,0 0-4 13,0 0-1-13,0 0 4 14,0 0-8-14,0 0 4 0,0 0 0 19,0 0-1-19,0 0 3 14,0 0-2-14,-2 0 3 0,-5 0 0 12,-2 0 0-12,0 0-6 14,1 0 1-14,0 0 2 14,0 0-1-14,-1 0-4 13,-1-2 4-13,4 0 1 14,-3 2-3-9,-1-2 6-5,-7 2-6 14,-1-1 5-14,-6-1-5 14,-7-1 3-14,-10 1-2 13,-9-2 2-13,-18 2-7 14,-9 1 7-14,-15 1-8 14,-8 0 5-14,-3 0-6 13,1 0 9-7,-1 0-6-6,-4 7 3 13,-2 5 0-13,2 0-1 14,2 3 0-14,5 0 0 14,0 3 1-14,-3 0 4 0,1 3-2 12,2-9-1-12,3-2-2 14,9-6 2-14,3-2 2 20,11-2 4-20,9 0-4 14,5 0 2-14,6-6 1 0,1-4-2 12,2-1 4-12,-1 6-10 14,4-2 7-14,1 4-2 14,0-4 0-14,0 3 1 13,3 0-1-13,-3 1 2 14,-1-1 2-9,4-3-4-5,0 2 2 14,1-2 0-14,1 2-4 14,1 0 2-14,2 1-2 13,3 2 0-13,5 2 2 14,4 0-4-14,2-1 9 13,3 1-6-13,2 0 6 14,0 0-10-8,3 0 6-6,-1 0-2 13,5 0 1-13,1 1 0 14,3 10 0-14,3-4 1 0,1 0-1 12,2-2 0-12,-1-3 1 14,0 3 2-14,-3-3-6 14,-1-1 2-14,-2 1 1 13,3 1 0-7,-1-2 1-6,4-1-5 13,-1 0 8-13,0 3-4 14,3-3 4-14,2 0-8 14,0 0 4-14,0 0 0 13,0 0 2-13,0 0-2 14,0 0 0-14,0 0 0 14,-2 0-2-9,2 0 4-5,0 0-4 14,0 0 1-14,0 0 0 13,0 0-1-13,0 0-2 14,0 0 2-14,0 0-9 14,0 0 11-14,0 0-6 13,0 0 3-13,0 1-3 14,0 6-6-9,0 0-36-5,-3 3-6 14</inkml:trace>
    </iact:actionData>
  </iact:action>
  <iact:action type="add" startTime="168431">
    <iact:property name="dataType"/>
    <iact:actionData xml:id="d17">
      <inkml:trace xmlns:inkml="http://www.w3.org/2003/InkML" xml:id="stk17" contextRef="#ctx0" brushRef="#br0">15280 9124 3 0,'-9'-2'4'1,"7"-1"-1"13,2 3-3-13,0 0 2 14,0 0-4-14,-2 0 1 13,2 0 1-13,0 0 0 14,0 0 0-14,-2 0-2 14,-2 0 6-9,-6-4-3-5,-3 3 3 14,-7-3-8-14,-9 2-2 14,-5 2 6-14,-8-4-6 13,-3-1 6-13,-1 0 0 0,-1-4 1 13,0 2 1 1,2-2 0-14,1 4 0 14,4 1 3-9,0 1-5-5,4 2 1 14,5 1-1-14,2 0 1 0,6 0 1 13,8 0 2-13,1 0-2 13,6 0 9-13,1 0-5 14,1 0 9-14,-2 0-9 14,2 0 2-14,4 0 0 13,-1 0 4-7,3 0-5-6,0 0-7 13,0 0 4-13,0 0-2 14,0 0-4-14,0 0-10 14,9 0 10-14,14 0 2 13,6 0 1-13,4 0-1 14,5 0 1-14,5 4-3 13,5 0 5-7,10-3-3-6,4-1 2 14,13 0-2-14,2 0 3 13,6 0-4-13,2 0 1 14,0 0 0-14,-4 0-2 14,0-4 2-14,2-6-3 0,4-2 6 12,-1 2-5-12,1 5 6 14,-2 3-8-9,-7 2 4-5,-2 0 0 14,-4 3 0-14,-6 11 0 14,3 0-3-14,-2 1 6 13,-3 0-5-13,-1-1 4 14,-5-1-3-14,-2-4 3 13,0 0-3-13,4-4 1 14,6 0 0-8,9-1-1-6,4-4 2 13,2 2-4-13,1-2 7 14,-2 0-8-14,3 0 8 13,0-11-8-13,-2-11 4 14,0-2 0-14,-12 8 0 14,-9 9 0-14,-17 3-3 13,-12 1 6-7,-14 3-6-6,-7 0 4 13,-6 0-2-13,-4 0-10 0,0 0 4 13,-16 3-5-13,-15 6 11 14,-4 2 0-14,-5-6 2 13,-3-3 4-13,-1-2-3 14,-1 0 6-14,-4 0-7 14,-5-2 7-9,1-8-6-5,-8-1 2 14,-1-3 2-14,-7-2-4 13,-5-3 5-13,-5 3-4 14,-6 0 4-14,-5 2-6 14,1 2 1-14,2 4 1 13,-2 6-3-13,0 2 5 14,-5 0-2-9,-2-6-3-5,1-3 4 14,-1 0-4-14,5-1 2 14,-1 0-1-14,5 0 5 13,2 3-7-13,3 0 1 14,6 2 0-14,0 0 2 14,5 3-2-14,4 0 0 13,1 0 2-7,1 2-6-6,0 0 8 13,4 0-8-13,9 0 4 0,4 4 0 13,6 3-5-13,5-2 5 14,2-1-1-14,4-1 1 13,8-3-2-13,2 3 5 14,1-3-5-14,0 4 9 13,0 6-14-7,2 0 7-6,3 4 0 14,3-2 0-14,3-2 0 13,5-2 0-13,2-1-1 14,2-4-2-14,0 3-6 13,0 0-4-13,0 3-10 14,10 0 18-14,11 1 3 14,6-2 2-9,6 1 0-5,3-4 2 14,11 0-4-14,3-1 6 14,13-4-1-14,11 0 2 13,9 0-7-13,10 0 4 14,5 0-2-14,4 0 1 13,8-13 0-13,4 1-2 14,1 1 2-14,-1 1-3 4,-9 10 4-4,-11 0-4 14,-13 0 1-14,-4 5-2 14,-2 9 3-14,1 2 0 13,2-2 0-13,5 1 2 14,-1-2-4-14,1 0 6 14,-5-3-5-14,-4-3 4 13,-10 0-5-7,-6-2 3-6,-11-5-1 13,-10 3 0-13,-8-3 0 14,-11 0-1-14,-9 1 5 14,-5-1-3-14,-4 3-1 13,0-3 8-13,0 1-7 14,0-1 9-14,0 0-6 14,0 0 6-9,0 0 1-5,0 0-8 14,0 0 7-14,0 0-10 13,0 0 8-13,0 0-4 0,0 0-3 13,0 0 1-13,0 0-1 14,0 0 2-14,0 0-2 13,0 0-1-13,0 0 3 14,0 0 1-9,0 3-3-5,0-3 11 14,0 0-11-14,0 0 7 14,0 0-2-14,0 0 1 13,0 0 2-13,0 0-7 14,0 0 13-14,0 0-13 14,0 0 12-14,0 0-11 13,0 0-6-7,0 0 1-6,0 0 1 13,0 0 0-13,-6 0-7 14,-1 0 4-14,-1 0-12 14,-10 0 4-14,-5-7-26 13,1 0-19-13,-2-7-51 14</inkml:trace>
    </iact:actionData>
  </iact:action>
  <iact:action type="add" startTime="171987">
    <iact:property name="dataType"/>
    <iact:actionData xml:id="d18">
      <inkml:trace xmlns:inkml="http://www.w3.org/2003/InkML" xml:id="stk18" contextRef="#ctx0" brushRef="#br0">19398 6341 4 0,'0'0'15'1,"0"0"20"13,24-15-12-13,28-15-7 14,17-12-13-9,16-6-3-5,-4-1 5 14,-4 5-2-14,-6 3-1 14,-13 5-2-14,-9 7 3 13,-9 5 1-13,-15 8-5 0,-8 7 3 13,-5 4-2 1,-10 5 0-14,-2 0 4 0,0 0-8 13,0 0 3-7,0 0 0 8,-7 0 2-14,-13 2 4 0,-5 9-5 13,-4 2-1-13,-6 5 1 14,-7 5-3-14,-1 3 3 13,-3 2 0 2,-2 2-3-15,4 4 6 0,-1-1-6 12,5 4 4-6,0-3-4-6,2-1 1 14,2 1 2-14,-3-2 0 13,-2-1 0-13,1 1-2 14,0-1 4-14,5-5-2 13,1-6 6-13,7-6-10 14,7-6 4-14,9-3 0 14,4-2 4-9,7-3 0-5,0 0 3 14,0 0-6-14,14-16 7 0,28-14-7 12,16-8-1 3,14-5 2-15,1 1-6 14,-2 2 4-14,-9-1 0 0,-4 0 0 12,-6 5 0-12,-8 2-5 20,-1 6 10-20,-8 5-9 14,-8 6 9-14,-12 9-10 0,-7 4 9 13,-6 4-8-13,-2 0 3 13,0 0-6-13,0 0-5 14,0 0-9-14,-10 5 21 14,-9 10 2-14,-8 6 1 13,-2 4 0-7,-6 3-3-6,1 4 1 13,-2 1-1-13,0-1 0 14,3-2 3-14,0-2-8 14,1-5 11-14,6-2-7 13,5-5 4-13,6-6-6 14,6-4 3-14,7-2 0 14,2-4 1-9,0 0 0-5,7 0-1 14,30-22 0-14,21-14 5 13,21-9-4-13,5-1-2 14,-4-1 7-14,-6 1-10 14,-9 2 5-14,-10 6-1 0,-12 6 0 12,-12 6 2-12,-8 8 1 14,-15 7-3-9,-3 6 11-5,-5 5-10 14,0 0-2-14,0 0-7 14,-21 0 8-14,-10 10 1 13,-11 13-1-13,-10 4 0 14,-1 4 0-14,2 1 2 13,2 0-2-13,2 4 0 14,2 0 0-8,1 3-2-6,1-6 2 13,1-3 0-13,7-4 0 14,1-4 1-14,8-5-2 13,3-5 4-13,5-2-3 14,7-5 4-14,5 2-8 0,6-7 7 13,0 0-4-13,0 0 2 13,15-12-1-7,25-19 0-6,21-9 3 14,10-8-5-14,7 0 4 13,-3 0-4-13,-8 6 3 14,-2 1-3 0,-7 6 2-14,-9 3 0 14,-5 4 0-14,-7 5 0 0,-16 10-4 13,-3 2 9-8,-11 10-6-5,-5 1 2 14,-2 0-2-14,0 0-18 13,-2 0-6-13,-21 13 19 14,-12 9 6-14,-9 10 0 14,-12 5 2-14,-9 0 1 13,-1 6-2-13,-6-1-2 14,-1 3 7-9,-2-4-10-5,4-1 4 14,7-4 0-14,10-3 0 14,14-9 0-14,18-9-2 13,11-6 0-13,9-6 0 0,2-3-6 13,0 0 7-13,33 0-1 14,20-14 2 0,17-13 4-14,12-13-2 5,7-9-2-5,0-1 0 13,-6 3-3-13,-7-2 6 14,-11 6-6-14,-13 6 7 14,-9 4-8 0,-14 9 5-14,-11 11-1 0,-11 8 0 13,-7 3-4-13,0 2 2 14,-7 0-25-9,-17 5 25-5,-7 10 2 14,-12 7-4-14,-6 3 8 13,0 3-4-13,-5 2 0 14,6 2 2-14,-2 2-2 14,3 0 1-14,1 0-1 13,3 1 1-13,5-5-2 14,0-2 4-9,7-9-5-5,9-6 3 14,9-5-1-14,6-6 0 14,7-2 0-14,0 0 3 0,0 0 0 12,0 0 0-12,11 0-2 14,16-10 8-14,15-13-8 13,9-5-1 2,3-2 0-15,1-2 0 5,-1 0-1-5,-5-1 2 13,-5-2 1-13,-3 5-1 14,-7 3 1-14,-10 6 3 13,-7 5-6-13,-8 4 2 14,-1 5 0-14,-8 4 0 14,0 3-1-14,0 0 0 13,0 0-13-7,0 0 5-6,-19 10 8 14,-5 10 2-14,-8 2 3 13,1 4-7-13,-6 3 4 14,-3 3-2-14,-3-1 0 13,-3 1 2-13,-4 1-6 0,-1-1 8 13,0-5-6 2,-1-1 7-10,5-3-9-5,12-5 5 0,10-8-1 13,14-5 0 1,7-3 0-14,4-2-2 0,0 0 4 13,0 0 0-13,13 0 4 14,20-17-1-14,17-7-2 13,10-7-4 2,6-3 1-15,1 1 0 4,-1 0-2-4,-6 1 4 14,-7 0-5-14,-6 6 7 14,-7 3-5-14,-9 6 5 13,-13 7-7-13,-7 3 5 14,-9 6-2-14,-2 1 0 14,0 0 0-14,0 0 0 13,0 0-2-7,0 0 2-6,0 0 0 13,0 0 2-13,0 0-2 14,0 0-1-14,0 0-6 0,0 0 5 13,0 0 0-13,0 0 0 13,0 0 0-13,0 0 4 14,0 0 0-14,0 0 3 13,0 0-6-7,0 0 3-6,0 0 1 14,0 0 0-14,0 0-2 13,0 0 5-13,0 0-4 14,0 0 9-14,0 0-7 14,0 0 5-14,0 0-7 13,0 0 1-13,0 0 2 14,0 0 1-9,0 0 1-5,0 0-2 14,0 0 9-14,0 0-10 14,0 0 7-14,0 0-8 13,0 0-6-13,0 0 5 14,0 0-4-14,0 0 1 13,0 0-2-13,0 0 1 14,0 0 0-8,0 0 0-6,0 0 4 0,0 0-4 12,0 0 1 3,0 0-2-15,0 0 4 0,0 0-1 12,0 0 0-12,0 0 0 14,0 0-3-14,0 0 8 14,0 0-9-14,0 0 9 13,0 0-9-7,0 0 7-6,0 0-3 14,0 0 2-14,0 0-1 13,0 0-1-13,0 0 4 14,0 0-1-14,0 0-3 13,0 0 0-13,0 0 4 14,0 0-7-14,0 0 5 14,0 0-2-9,0 0 2-5,0 0-1 14,0 0-1-14,0 0 6 13,0 0-8-13,0 0 9 14,0 0-12-14,0 0 7 14,0 0-2-14,0 0 0 13,0 0 0-13,0 0-1 0,0 0 0 19,0 0-4-19,0 0 10 0,0 0-10 13,0 0 10-13,0 0-9 14,0 0 4-14,0 0 0 13,0 0 0-13,0 0 2 14,0 0-5-14,0 0 8 14,0 0-3-14,0 0 3 13,0 0-6-7,0 0 3-6,0 0-2 13,0 0 0-13,0 0 0 14,0 0-1-14,0 0 3 14,0 0-3-14,0 0 2 13,0 0-2-13,0 0 5 14,0 0-8-14,0 0 4 13,0 0 0-7,0 0 0-6,0 0 1 14,0 0-5-14,0 0 8 13,0 0-5-13,0 0 6 14,0 0-10-14,0 0 8 13,0 0-5-13,0 0 2 14,0 0 0-14,0 0 0 0,0 0 2 13,0 0-5-8,0 0 6-5,0 0-5 14,0 0 2-14,0 0-1 14,0 0-3-14,0 0 1 13,0 0 2-13,0 0 1 14,0 0-4-14,0 0 9 13,0 0-2-13,0 0 0 14,0 0-5-8,0 0 3-6,0 0-1 13,0 0 0-13,0 0 0 14,0 0 0-14,0 0 1 13,0 0-3-13,0 0 4 14,0 0-4-14,0 0 8 14,0 0-10-14,0 0 5 0,0 0-1 19,0 0 0-19,0 0 1 14,0 0-1-14,0 0 4 0,0 0-4 12,0 0 5 3,0 0-9-15,0 0 4 0,0 0 0 12,0 0 0-12,0 0 0 14,0 0 0-14,0 0 1 14,0 0-1-9,0 0 0-5,0 0 0 14,0 0 6-14,0 0-10 13,0 0 5-13,0 0-1 14,0 0 0-14,0 0 1 14,0 0-6-14,0 0 10 13,0 0-7-13,0 0 6 14,0 0-7-9,0 0 6-5,0 0-5 14,0 0 2-14,0 0 0 14,0 0-1-14,0 0 2 13,0 0-3-13,0 0 4 14,0 0-4-14,0 0 6 14,0 0-8-14,0 0 5 0,0 0-1 19,0 0 0-19,0 0 1 13,0 0-5-13,0 0 10 0,0 0-8 13,0 0 5-13,0 0-4 14,0 0 2-14,0 0-2 13,0 0 1-13,0 0 0 14,0 0-2-14,0 0 4 13,0 0-5-7,0 0 6-6,0 0-6 14,0 0 7-14,0 0-7 13,0 0 5-13,0 0-4 14,0 0 2-14,0 0 0 14,0 0-4-14,0 0 8 13,0 0-8-13,0 0 8 14,0 0-6-9,0 0 4-5,0 0-4 14,0 0 2-14,0 0 0 14,0 0 0-14,0 0 0 13,0 0-3-13,0 0 7 0,0 0-8 13,0 0 9-13,0 0-9 13,0 0 6-13,0 0-4 14,0 0 2-8,0 0 0-6,0 0-2 13,0 0 6-13,0 0-7 14,0 0 8-14,0 0-9 13,0 0 8-13,0 0-8 14,0 0 4-14,0 0 0 14,0 0 0-14,0 0 0 13,0 0-1-7,0 0 5-6,0 0-5 13,0 0 6-13,0 0-8 14,0 0 5-14,0 0-2 14,0 0 0-14,0 0 0 13,0 0 0-13,0 0 3 14,0 0-5-14,0 0 5 14,0 0-6-9,0 0 7-5,0 0-6 14,0 0 2-14,0 0 0 0,0 0 0 12,0 0 0 3,0 0-5-15,0 0 10 0,0 0-10 13,0 0 0-13,0 0-13 13,0 1-74-13</inkml:trace>
    </iact:actionData>
  </iact:action>
  <iact:action type="add" startTime="186237">
    <iact:property name="dataType"/>
    <iact:actionData xml:id="d19">
      <inkml:trace xmlns:inkml="http://www.w3.org/2003/InkML" xml:id="stk19" contextRef="#ctx0" brushRef="#br0">12823 10031 14 0,'0'0'33'15,"0"0"-23"-14,4 0-3 14,4 0-7-9,3 0-2-5,9 0-6 14,7 0 8-14,9 5 3 14,10 7 0-14,6 0 1 0,1 0-4 12,5 0 2-12,5-6 0 14,8 0-2-14,9-6 0 13,10 0 0-13,5 0 0 21,10 0 2-21,8-6-5 0,8-2 7 12,-1-2-5-12,-8 2 4 14,-10 1-6-14,-8 2 3 14,-9 5 0-14,-10 0 0 13,-9 0 0-13,-8 0-1 14,-8 0 3-14,-3 5-3 13,2 4 2-7,0-1-2-6,5 4 4 14,0 0-5-14,1 3 2 13,-2-4-1-13,1-3 0 14,2-4-1-14,-8-2-2 14,2-2 8-14,-8 0-8 0,-4 0 8 12,0 0-8 3,0-7 5-10,-3-2-1-5,1 4 0 14,-7 3 0-14,-7 2 0 14,-3 0 0-14,-11 0-1 0,-6 0 2 12,-2 0-2-12,0 0-6 14,0 0 5-14,0 0-3 13,-13 0 5-13,-13 7 7 14,-12 3-1-8,-12 2 1-6,-5 0-6 13,-8-2 8-13,-3 0-7 14,-9 0 4-14,2-2-4 13,0 1-2-13,-1-4 0 14,5 2 1-14,5-7 1 14,-1 0 0-14,5 0 6 13,-2 0-3-7,1 0 5-6,1-8-9 14,-2-5 4-14,-2 4-4 13,-7-3 1-13,-2-1-2 14,-5 3 1-14,-5 2-2 13,-3 4 2-13,-5 4-1 0,1 0 5 13,3 0-10-13,7 0 4 20,11 4 0-20,7 3 2 0,8-4-1 13,12-1 0-13,5 0 1 13,11 1-1-13,10-2 3 14,8-1-3-14,6 0 2 14,2 0-4-14,0 0-4 13,0 0 3-13,0 0 1 14,0 0 0-9,2 0 2-5,15 2-15 14,16 7 14-14,17 1 2 14,14-5 2-14,10-1 0 13,6-4-5-13,7 0 2 14,0 0 0-14,5 0 0 14,-1 0 1-14,-2 0-6 13,5 0 10-7,-1 0-7-6,1 0 5 13,1 0-5-13,-1 0 2 14,-7 0 0-14,-2 0 0 14,-4 0 1-14,-4 0-3 0,2 0 5 12,0 0-5-12,2 0 5 14,-5 0-3-14,-9 0 3 20,-7 0-4-20,-12 0 1 14,-3 0 0-14,-3 0-2 0,-3 0 2 12,-6 6-4-12,-4 1 8 14,-7-2-7-14,-4-1 5 14,-9 1-4-14,-3-3 1 13,-4-2 0-13,2 2 1 14,-4-2 0-9,0 0-2-5,0 1 1 14,0-1 0-14,0 0 2 14,0 0 10-14,-8 0-9 13,-5 0 5-13,5 0-5 14,-6 0-1-14,1 0-1 13,-3-1 2-13,-4-3-4 0,-2-3 5 20,-7 2-4-20,-5 0 1 13,-3 1 0-13,-8 4-2 14,-9-2 1-14,-13 2-1 13,-4 0 1-13,-5 0 0 0,-2 0 1 13,0 0-5-13,3 0 10 14,-4 6-6-14,-1 1 3 20,-4-4-4-20,-3 4 2 14,0 0-1-14,2-2 1 0,4 1 0 12,6-2 0-12,10-3 2 14,5 3 0-14,8-1 1 13,6-1-2-13,3 0 0 14,6-2-1-14,8 0 0 14,8 0 1-9,6 0 0-5,6 0 1 14,4 0 6-14,3 0-6 13,2 0-1-13,0 0 2 14,0 0-6-14,0 0 0 0,0 0-1 13,0 0 2 1,0 0-6-14,0 0 7 0,0 0-2 19,0 0 1-19,0 0-2 0,0 0 3 13,2 0-3-13,6 0 4 14,-2 0 0-14,1 0 2 13,-5 0-2-13,2 0 2 14,-2 0 2-14,-2 0-4 14,0 0 2-14,0 0 2 13,0 0-6-7,0 0 4-6,0 0-2 13,0 0 0-13,0 0 1 14,0 0-4-14,0 0 6 14,0 0-3-14,0 0 2 13,0 2-2-13,0-2 2 14,0 0-4-14,0 0 2 14,0 0 0-9,0 1 0-5,0-1 0 14,0 0-1-14,0 0 3 13,0 0-3-13,0 0 5 14,0 0-8-14,0 0 4 0,0 0 0 13,0 0 0-13,0 0 0 13,0 0-2-13,0 0 4 14,0 0 2-9,0 0-4-5,0 0 3 14,0 0 0-14,0 0-3 14,0 0 0-14,0 0 0 13,0 0 0-13,0 0 1 14,0 0-6-14,0 0 10 14,0 0-10-14,0 0 7 13,0 0-4-7,0 0 0-6,0 0 2 13,0 0-2-13,0 0 2 14,0 0-1-14,0 0 2 14,0 0 3-14,0 0-4 13,0 0 7-13,0 0-6 14,0 0 4-14,0 0-5 0,0 0 6 19,0 0-1-19,0 0-4 14,0 0 4-14,0 0-1 0,0 0-5 12,0 0 2 3,0 0-2-15,0 0-1 0,0 0 1 12,0 0-2-12,0 0 1 14,0 0 2-14,0 0-2 14,0 0 0-9,0 0 4-5,0 0-4 14,0 0 2-14,0 0-1 13,0 0-1-13,0 0 2 14,0 0-1-14,0 0 2 14,0 0-1-14,0 0 3 13,0 0-1-13,0 0 2 14,0 0-8-9,0 0 5-5,0 0-2 14,0 0 1-14,0 0 0 14,0 0-2-14,0 0 4 13,0 0-4-13,0 0 4 14,0 0-4-14,0 0 6 14,0 0-6-14,0 0 3 0,0 0-1 19,0 0 0-19,0 0 0 13,0 0-3-13,0 0 7 0,0 0-8 13,0 0 8-13,0 0-8 14,0 0 1-14,0 0 2 13,0 0-4-13,0 0 2 14,0 0 2-14,0 0 1 14,0 0 1-9,0 0-1-5,0 0 3 14,0 0 2-14,0 0-8 13,0 0 4-13,0 0-1 14,0 0 0-14,0 0 3 14,0 0-7-14,0 0 8 13,0 0-1-13,0 0-3 14,0 0 3-9,0 0-2-5,0 0-2 14,0 0-2-14,0 0 0 14,0 0 2-14,0 0-5 13,0 0 3-13,0 0 6 0,0 0-8 13,0 0 6-13,0 0-3 13,0 0 1-13,0 0 1 14,0 0 1-8,0 0 0 8,0 0 0-14,0 0 1 0,0 0 3 13,0 0-4-13,0 0 2 14,0 0-1-14,0 0-3 13,0 0 1-13,0 0-1 14,0 0 1-14,0 0-3 13,0 0 0-7,0 0 6-6,0 0-9 14,0 0 5-14,0 0 0 13,0 0-1-13,0 0 1 14,0 0-2-14,0 0 2 13,0 0-1-13,0 0 4 14,0 0-4-14,0 0 4 0,0 0-4 19,0 0 5-19,0 0-3 14,0 0 0-14,0 0 1 13,0 0-1-13,0 0 3 14,0 0-4-14,0 0 4 0,0 0-3 13,0 0 4-13,0 0-8 13,0 0 4-13,0 0-1 14,0 0 1-9,0 0-2-5,0 0 2 14,0 0-3-14,0 0 2 14,0 0 2-14,0 0-2 13,0 0 2-13,0 0-2 14,0 0 1-14,0 0 0 14,0 0 0-14,0 0 1 13,0 0-4-7,0 0 6-6,0 0-4 13,0 0 3-13,0 0-4 14,0 0 2-14,0 0 0 14,0 0 0-14,0 0 0 0,0 0 0 12,0 0-2-12,0 2-1 14,0 0-3-14,4 5 3 20,10-2-22-20,1 0-26 14</inkml:trace>
    </iact:actionData>
  </iact:action>
  <iact:action type="add" startTime="190623">
    <iact:property name="dataType"/>
    <iact:actionData xml:id="d20">
      <inkml:trace xmlns:inkml="http://www.w3.org/2003/InkML" xml:id="stk20" contextRef="#ctx0" brushRef="#br0">22645 10217 0 0,'-2'0'18'1,"-2"0"-6"0,2 0-11 12,0 0-1-12,-4 0 2 14,0-2-2-14,-1-3 0 13,-1 3 0-7,-2 1 0-6,-1-3 2 14,1 1-1-14,-6 1 1 13,3 0-2-13,-3-1 0 14,3 0 3-14,1 2-2 14,1 1-1-14,7 0 7 13,2 0-7-13,2 0 13 14,0 0-13-9,0 0 0-5,0 0-6 14,0-3 6-14,0 3-7 14,0 0-1-14,4 0 4 13,12 0 4-13,1 0 1 14,8 0 0-14,8 0 5 0,9 0-3 12,12 0-1-12,11 0-1 21,6 0 2-21,3 0-3 0,-3 0 2 12,-2 4-6 3,-6-4 9-15,-3 3-6 0,-2-2 2 13,0 1-1-13,-1 0 1 13,-1 3-2-13,2 2 0 14,2 0 1-14,3 2 0 13,-1 0 1-7,0 0-2-6,1 1 5 14,-5 3-4-14,-2-3 4 13,-3 2-7-13,3-2 3 14,0 0 0-14,2 0 0 13,1-3 1-13,0 2-2 14,3-4 4-14,3 2-1 14,6-5-2-9,10-2 2-5,1 0-1 14,3 0 0-14,-5 0 0 13,-9 0-2-13,-8 2 1 14,-8 0 0-14,-5-2-2 14,-8 2 7-14,-4-2-8 0,-7 2 8 12,-2-2-6-12,0 0 2 20,-2 0 0-20,-1 0 2 0,1 0-1 13,-2 0-2-13,-10 0 4 14,-3 0-2-14,-8 0-2 13,-4 0 6-13,0 0-5 14,0 0 6-14,-4 0-2 14,-21 0-2-14,-13 0 1 13,-15 0 0-7,-10 0-8-6,-1 0 8 13,-4 0-4-13,2 0 4 14,-3 3-7-14,2 2 3 14,-3-3-1-14,1 0 1 13,3-2 0-13,1 0 0 14,3 0 2-14,0 0-3 14,-1-4 3-9,1-4-2-5,2 2 4 14,-4-2-7-14,2 0 3 13,0-1 0-13,-3 2 0 0,3 2 2 13,1 0-6-13,-1 3 9 14,-2 2-8-14,-1 0 3 13,-4 0 0-13,-1 0-2 14,2 0 1-9,3 0 0-5,5 4 1 14,6 4-3-14,6-1 6 14,5-2-6-14,3 1 6 13,2-3-3-13,4 0 2 14,1-1-3-14,1 0 2 13,-1-2 0-13,2 0-1 14,6 0 3-8,6 0-2-6,3 0 0 13,7 0 6-13,5 0-6 14,4 0 3-14,0 0-3 14,0 0 0-14,0 0 0 13,0 0 0-13,0 0-1 14,8-2-8-14,17 0 8 0,15-4 1 19,24-3 3-19,19-5 1 14,13 2-8-14,7-1 3 0,1-1 0 12,2 4-1 3,-4-2 2-15,-2 3-4 0,-2 4 7 12,-5 1-7-12,-3 4 8 14,-3 0-10-14,-5 0 4 14,3 0 1-9,-5 0 0-5,0 0 0 14,8 0 0-14,1 0 1 13,6 0-2-13,1 0 3 14,0 0-3-14,1 0 4 14,-4 0-6-14,-4 0 4 13,-9 0-1-13,-6 0 0 14,-14 0 0-8,-11 0-2-6,-8 0 5 13,-18 0-2-13,-9 0 1 14,-7-2 0-14,-7 2 0 13,0-4 3-13,0-1 1 0,-11-4-2 13,-10-1-4 2,-5-1 1-15,-6 2-1 0,1 2 2 19,2 2-2-19,2 3 5 13,5-1-10-13,-4 3 6 0,-3 0-1 13,-8 0 0-13,-2 0-1 14,-10 0 1-14,-9 0 0 13,-14 3 0-13,-13 4 0 14,-15 4 0-14,-14 0 1 14,-3 1-2-9,-7 2 1-5,2 0 0 14,5 0 0-14,3-1 0 13,16-7 0-13,11-2 1 14,15-4 2-14,12 0 0 14,5 0-4-14,7 0 3 13,6-4 0-13,11-2-2 14,7 0 0-9,5-1 7-5,9 6-6 14,3-1 4-14,5 0-5 0,2 2 0 13,0 0 0 1,0 0-3-14,0 0-3 0,0 0 5 13,0 0-2-13,0 0-1 14,0 0 2-14,0 0 4 13,0 0-3-7,0 0 6-6,0 0-9 13,0 0 5-13,0 0-1 14,0 0 1-14,0 0-1 14,0 0 0-14,0 0 4 13,0 0 1-13,0 0-4 14,0 0 1-14,0 0 2 13,0 0-8-7,0 0 4-6,0 0-2 14,0 0-2-14,0 0-7 13,-5 0-2-13,-4 0-29 14,-6 0 4-14,-8 7-24 13</inkml:trace>
    </iact:actionData>
  </iact:action>
  <iact:action type="add" startTime="194274">
    <iact:property name="dataType"/>
    <iact:actionData xml:id="d21">
      <inkml:trace xmlns:inkml="http://www.w3.org/2003/InkML" xml:id="stk21" contextRef="#ctx0" brushRef="#br0">13940 4740 0 0,'-13'-2'9'15,"2"2"-2"-8,4 0 1-6,3 0 9 13,2 0-15-13,2 0 6 14,-2 0-7-14,2 0 7 14,0 0-6-14,0-2 5 13,0 0 6-13,0 0 0 0,0-4 3 13,0-6-4-13,0-4-9 20,15-6 1-20,3 0-8 0,0 2 8 13,-1-1-7-13,2 4 3 13,-2-1 0-13,3 0-2 14,1 4 2-14,-2 0-2 14,-3 6 2-14,-7 1-3 13,-7 6 0-13,-2 1-3 14,0 0-6-9,0 0 2-5,0 20-4 14,-11 10 8-14,-11 5 4 14,-10 4 4-14,-3 1-1 13,-5 4 2-13,-3 0-3 14,-1 7 3-14,-1-2-6 13,3-3 4-13,4-6-1 14,5-6 0-8,6-11 0-6,9-9-1 13,5-5 4-13,6-6 0 14,4-3 4-14,3 0 13 0,0-8 2 13,0-24-9-13,3-15-13 13,23-7-4 2,13 0 4-15,7-1 0 13,6 6-4-7,-6 3 8-6,-3 6-8 0,-10 4 8 13,-6 6-7 1,-9 6 5-14,-7 8-2 0,-4 6 2 13,-7 3-1-13,0 6 3 13,0 1-4-13,0 0 0 14,0 0-10-14,-4 0 9 14,-13 1-4-9,-2 18 5-5,-6 8-6 14,-2 11 3-14,1 3 2 14,-3 5 1-14,-3 4-4 13,5 0 8 2,1-4-7-15,6-8 7 0,4-9-8 12,8-12 4-12,3-8 0 14,3-6 0-8,2-3 0-6,0 0 0 13,0-1 3-13,13-26-3 14,25-13 0-14,13-8-3 0,9-3-6 12,3-4 9 3,-7 6-9-15,-8 3 5 14,-7 5 2-14,-12 5 2 13,-8 5-2-13,-9 10 6 5,-5 6-2-5,-7 8 0 13,0 4 10-13,0 3-12 14,0 0-3-14,-21 0-3 14,-6 14 0 0,-12 17 2-14,-5 8-3 0,-2 4 6 13,7-1 2-13,5-4-2 14,5-4-3-9,7-4 3-5,3-4-1 14,9-6 2-14,-1-3 0 13,7-10 0-13,-2-3-4 14,4-1 8-14,2-3-3 14,0 0 1-14,0 0 2 13,0 0-4-13,0 0 7 0,0 0-1 19,0-17-6-19,8-10-7 14,17-2 1-14,14-3 5 14,3-2 2-14,3 0-3 0,-3 1 4 12,-2 2-3-12,-9 4 1 14,-4 4 0 1,-11 7 0-15,-7 7 2 13,-9 8-2-13,0 1 3 5,0 0-6-5,0 0-11 13,-15 8-2-13,-12 16 16 14,-10 10 0-14,-7 4 2 14,0-2-2-14,-1 0 2 13,5-4-1-13,5-3 3 14,3-2-4-14,8-2 0 13,3-10 2-7,8-2-3-6,6-8 2 14,5 0-1-14,0-5 0 13,2 0 1-13,0 0 5 14,0-5-3-14,18-14-1 14,11-10-2-14,6-2-2 13,7-4-1-13,3-1 3 14,-5 4-1-9,-4-1 1-5,-7 7 0 14,-5 3 1-14,-5 5 0 0,-9 4 1 13,1 6-4-13,-5 4 5 13,-6 1-6-13,0 3 1 14,0 0-7-14,0 0-3 13,0 12 2-13,-4 11 10 14,-11 3 0-8,-3 2 3-6,1 0-1 13,-1-3-3-13,-2 4 3 14,-2 0-2-14,-3-3 0 13,0 6 1-13,3-2-1 14,0-4 3-14,8-7-3 14,3-4 1-14,3-3 0 13,2-5 1-7,0-5-4-6,4 3 3 13,2-5-1-13,0 0 3 14,0 0-1-14,0 0 5 14,0 0-2-14,0 0 7 0,0 0-9 12,0 0 7-12,0 0-9 14,0 0 4-14,0 0-5 14,0 0 2-9,0 0 1-5,0 0-2 14,0 0 6-14,0 0-6 13,0 0 4-13,0 0-3 14,0 0-4-14,0 0-2 14,0 0 4-14,0 0-1 13,0 0 0-13,0 0 0 14,0 0 1-9,0 0-4-5,0 0 8 14,0 0-7-14,0 0 6 14,0 0-6-14,0 0 3 13,0 0 0-13,0 0-1 14,0 0 3-14,0 0-3 14,0 0 4-14,0 1-6 13,0-1 4-7,0 0-3-6,0 0 1 13,0 0 1-13,0 0-2 0,0 3-10 13,0 1-18-13,0-3-32 14</inkml:trace>
    </iact:actionData>
  </iact:action>
  <iact:action type="add" startTime="197113">
    <iact:property name="dataType"/>
    <iact:actionData xml:id="d22">
      <inkml:trace xmlns:inkml="http://www.w3.org/2003/InkML" xml:id="stk22" contextRef="#ctx0" brushRef="#br0">15998 9385 35 0,'0'0'22'1,"0"0"-21"0,0 0-2 12,2 0-6-12,-2 0 4 14,0 0 3-14,0 0 0 13,0 0-2-13,0 0 5 14,0 0 9-14,0 0-2 14,-2 0 27-9,-11-11 1-5,-3-5-18 14,-2-6-20-14,-4-2 4 13,-2-2-4-13,-3 1 1 14,-7-1 1-14,-3-1-2 14,-8 1 6-14,-2 0-3 13,-6 1-1-13,-5 2 3 14,-3 2-5-9,1 3 0-5,-4 2 3 14,-3 4-6-14,0 3 9 14,-5-4-6-14,3 4 4 0,3-2-4 12,6 0 1 3,4 1 1-15,4-1-2 0,6 1 0 13,3 4-3-13,5-1 8 20,-4 7-6-20,1 0 2 0,2 0-1 12,-5 5 4-12,3 10-8 14,-1-1 3-14,-8 0 1 14,-3 0 0-14,2-1 1 13,-5 0-2-13,5-2 2 14,-1-3-2-14,1 1 6 14,-7-1-7-9,-2-3 2-5,-9 4 0 14,-5-1 0-14,-1-1 0 13,-1 2-1-13,7-1 4 14,6 0-7-14,8 1 8 14,3 2-6-14,4-1 5 0,7 2-6 12,1 0 2 3,2 1 0-10,5 1 1-5,-3-2-1 14,2 3 1-14,8-1-1 14,2 0-5-14,1 0 10 0,3 2-8 12,-2 1 4-12,2 0-1 14,1 3-2-14,4 3 1 13,7 0-1-13,-2 7-8 21,8 2 8-21,2 7 3 0,0-3-6 12,0 3 5-12,0-6-1 14,6 1 2-14,10 3-1 13,0-2-1-13,0 4 2 14,4 0-2-14,2-2 6 14,2 1-6-14,5-2 4 13,5-4-4-7,3 0 5-6,8-3-3 14,7 2 0-14,6-1 0 13,-1 2 0-13,3 0 2 14,-2 0-7-14,8-1 10 13,3-1-10-13,6-2 10 0,3-3-8 13,-2 1 3-13,0 1 0 20,-5-3 0-20,1 0 0 0,-1 0 0 13,-4-2 3-13,-1 2-3 13,-1-2 0-13,-5 0 0 14,-4 0 0-14,-4-2 0 14,-3-2 0-14,-1-3 0 13,6-6 0-13,2-7 0 20,2-2 0-20,4 0 4 0,3-2-2 13,2-16 2-13,4-4-6 14,-2-5 4-14,0-6-2 13,0 1 0-13,-2-2-2 14,-2 5 1-14,0-5 2 14,-1 5-4-14,-4-3 6 13,-4 0-5-7,-5-7 4-6,-2-1-4 13,-5-6 2-13,-1-2 0 14,-7-1 0-14,-7-4 0 0,-9 2 2 13,-5 4 2-13,-6 2 1 13,-7 4-4-13,-2-4 5 14,0 1-6-14,-2-5 0 20,-11 0 0-20,-3 1 5 0,-1-2 0 13,-1 0-3-13,-2 1 4 13,-5 1-5-13,1 4-1 14,-5 0 2-14,0 8-4 14,-2 2 4-14,-1 4-2 13,1 7 0-13,-4 2 4 20,-1 7-8-20,1 5 9 0,-6 4-10 13,1 3 10-13,-3 2-6 14,3 0 1-14,1 0 0 13,3 0 0-13,3 7 0 14,6 0-2-14,4-4 5 13,5 4-3-13,5-5 0 0,4 0 1 20,2 0 5-20,3-2-7 0,2 0 2 12,-1 0 1-12,3 0 2 14,0 0-3-14,0 0 1 14,0 0 2-14,0 0-5 13,0 0 7-13,0 0-12 14,0 0 6-14,0 0-1 13,0 0 1-7,0 0-2-6,0 0 2 14,0 0 0-14,0 0-3 13,0 0 6-13,0 0-6 14,0 0 8-14,0 0-9 13,0 0 6-13,0 0-2 14,0 0 0-14,0 0-3 14,0 0 2-9,0 0-10-5,0 0 9 14,3 0-18-14,5 9 7 13,8 5-16-13,5 1-21 14,-2-6-52-14</inkml:trace>
    </iact:actionData>
  </iact:action>
  <iact:action type="add" startTime="199286">
    <iact:property name="dataType"/>
    <iact:actionData xml:id="d23">
      <inkml:trace xmlns:inkml="http://www.w3.org/2003/InkML" xml:id="stk23" contextRef="#ctx0" brushRef="#br0">25648 9668 16 0,'0'0'0'1,"0"0"12"13,0 0-10-7,-8 0 6-6,-6-3-7 13,-4-5 2-13,2 0-1 14,1-2 3-14,-1 0-2 14,1 0-1-14,-1-2 7 13,-2-2-9-13,1-4 6 14,-4-5-4-14,-4 0-3 13,-6-3 2-7,-6-1-2-6,-8 4 1 14,-8-2-1-14,-12 6-1 13,-11 0 4-13,-6 3-5 14,-5 2 6-14,0 0-4 13,4 0 1-13,3-2 0 14,0 0 3-14,8 0 0 14,5 0 2-9,9 0-5-5,10-1 8 14,7 2-6-14,3-2 5 14,3 0-4-14,6 0 0 13,-2 0-3-13,2-2 5 14,0 1-1-14,-7 0-3 0,-4-1 6 12,-3 2-3-12,-1-1 1 14,-5 4-1-8,5 4-6-6,-3 2 5 13,-5 3-4 2,1 5 1-15,-2 0 0 13,-8 1 0-13,1 19 0 0,-2 1-2 13,-1-5 4-13,-1-9-2 14,2-3 4-14,-1-1-6 13,5-3 2-7,0 0 0-6,2 0 0 13,5 0 0-13,0 0-2 14,0 0 6-14,3 0-7 14,4 0 8-14,2 0-9 13,4-3 4-13,-2 3 0 14,2 0 0-14,3 0 0 14,-6 0-1-9,5 3 0-5,1 4 1 14,-1 5 0-14,0-1 0 0,-4 5 1 12,-4 0-2 3,-3 4-3-15,3 4 4 14,3-2 0-14,3 0 2 0,7-1-7 12,2 0 5-12,6 5-4 14,4 2 7-9,1 2-8-5,5 2 4 14,3-5 0-14,6 0-3 14,4 2 3 0,0-1 1-14,0 2 0 0,0 0-1 13,0 2 2-13,0-2-1 14,6 7 1-14,6 1-2 13,3 3 1-7,3 1 0-6,7-1 0 13,8-3 0-13,7 4-4 14,7-1 8-14,12-2-4 14,1-6 5-14,4 2-3 13,5-5-1-13,0-5-1 14,7 1 3-14,4-4-3 14,5 0 0-14,2-3 3 4,0 6-3-4,-2-1 1 14,4 2-2-14,0 0 3 13,0 2-3 2,-2 0 2-15,-5-1-1 14,-3 0 0-14,-6-5 0 0,1-1-2 12,1-6 6-12,8-3-2 14,4-7-2-9,0 2 1-5,1-5 0 14,-7-2-2-14,-2 0 0 14,0 0 1-14,0-9 0 13,6-6 2-13,4-5-3 14,2 0 4-14,3-2-3 13,-5 0 2-13,-5 2-4 14,-4 2 0-8,-9 0 2-6,-5-1 0 13,-6 4 2-13,-9-2-5 14,-6 1 6-14,-8 2-2 0,-3 0 0 12,-1 3 0 3,0-6 1-15,1 0-3 14,2-4 2-14,-2-7-1 13,-1-3 0-13,-8-10 3 5,-4-8-4-5,-7-2 3 14,-7-7 2-14,-7-2 2 13,0 2-8-13,-3 3 6 14,-19 6-2-14,-5 2 4 13,-8-1 0 2,-3 0 1-15,-7 4-4 0,-4-1-2 13,-7 8 0-8,-6 3-2-5,-7 1-2 14,-3 8 1-14,1-1 2 13,7 7-4-13,8 1 3 14,9 2 2-14,11 2-1 14,9 3 5-14,8 4-6 13,9 2 5-13,4 0-8 0,4 3 0 13,2-3 2-8,0 3-3-5,0 2-4 14,0 0-1-14,0 0-4 14,0 0 13-14,0 0 1 13,-5 14-4-13,-3-3-6 14,-2 5-7 1,-3 1-26-15</inkml:trace>
    </iact:actionData>
  </iact:action>
  <iact:action type="add" startTime="203402">
    <iact:property name="dataType"/>
    <iact:actionData xml:id="d24">
      <inkml:trace xmlns:inkml="http://www.w3.org/2003/InkML" xml:id="stk24" contextRef="#ctx0" brushRef="#br0">4121 11136 4 0,'0'0'9'15,"0"0"6"-8,0 0-4-6,0 0 7 13,0 0-13-13,0 0 0 14,0 0-5-14,0 0 0 14,0 0-7-14,0 0-1 13,18 0 6-13,9 6 2 14,10-3 0-14,13 3 2 13,3-2 6-7,3 0-1-6,-3 0-7 14,-1-2 3-14,1 1-5 0,-1 0 2 12,-2-1 0 3,6 2 0-15,-2-1 2 0,6 2-4 12,3 1 5-12,3 3-4 14,1-2 5-14,3 5-7 14,1 2 5-9,2-1-4-5,3 1 2 14,5-2 0-14,3-5 0 13,1-1 2-13,0-4-2 14,2 0 0-14,-2-2 1 14,1 0 2-14,3 0-3 13,4 0 0-13,2-8 0 14,-4 0 0-9,-5 0 2-5,-5 3-4 14,-2 0 5-14,-2 3-3 14,6 2 5-14,6 0-9 13,7 0 4-13,4 0 0 14,1 0 0-14,-3 0 0 14,-5 0-1-14,-6 0 2 13,-7 0-1-7,-4-4 1-6,-7-5 0 13,0 0 3-13,-2-3-4 14,0 0 1-14,6-1-1 0,1-1 0 13,2 2 0-13,2-1-2 13,-1 0 5-13,2-4-3 14,-8 2 3-14,1 2-6 20,-10 3 4-20,-2-1-2 0,-7 6 1 13,-10-2 0-13,-9 4 0 13,-10 3-1-13,-7 0-1 14,-5 0 4-14,-5 0-4 13,-3 0-1-13,0 0 2 14,-2 0-1-14,1 0 2 14,-3 0-1-9,2 0-3-5,-2 0 2 14,0 0 4-14,0 0-4 13,0 0 5-13,0 0-5 14,0 0 4-14,-9 0 4 14,-16 0 0-14,-12 0 0 13,-13 0-6-13,-12 0 5 14,-5-2-4-9,-6-2-1-5,-7-3 2 14,-5 6 2-14,-11 1-6 14,-10 0 2-14,-4 0 0 0,0 0 0 12,2 0 0-12,-2 0-3 14,-3 0 7-14,-5 0-5 14,-5 0 3-14,5 0-2 20,0 0 2-20,-1 0-2 0,8-3 0 12,4-4 0-12,8-1 1 14,11 0 2-14,1 2-2 14,6-3 3-14,1 6-4 13,7 3 4-13,6-2-7 14,5 0 3-14,4 0 0 14,2-1 0-9,-2 3 0-5,2-1-4 14,0 1 9-14,-4-3-5 13,3 2 0-13,-5-2 0 14,0 3 1-14,-2-1-2 14,-1 1-1-14,5 0-1 0,2 0 2 12,5 0 2-12,8 0-3 20,3 0 7-20,3 0-4 14,8-4 2-14,0-2-5 14,4 2 3-14,6 0-1 0,0-1 0 12,6 5 0-12,1-2-1 14,1 2 0-14,-1 0-3 13,3 0 7-13,3 0-8 21,3 0 6-21,-2 0-3 0,5 0 2 12,0 0-4-12,0 0-1 14,2 0-5-14,0 0 3 14,0 0-4-14,0 2 8 13,16 4 1-13,7 2 1 14,14-1 2-14,9-1 0 13,12-2 2-7,9 0-2-6,2-2 0 14,1 2 3-14,1 1-4 13,-3 4 1-13,7 1-2 14,-2-2 3-14,1 0-2 13,3 4 0-13,0-3 0 0,4 3-1 13,6 1 3-13,5-1-5 20,11 0 6-20,6-3-4 14,0 4 6-14,-2-1-9 13,0-2 4-13,5-4 0 0,3-4 0 13,11-2 0-13,-2 0-1 14,-1 0 2-14,-10-2-2 13,-6-4 3-13,-9-3-4 20,-8 6 6-20,-6-3-7 14,-1-4 3-14,1 3 0 0,5 0-1 13,3-1 1-13,-5 4-1 13,-9-2 1-13,-7 2-5 14,-11 1 7-14,-4 2-4 14,-2-1 1-14,-10 2-2 13,-6-2 3-7,-7 0 0-6,-13 0-1 13,-2-1 1-13,-9 3-2 14,-5-2 4-14,-2 2-4 0,0-1-5 13,-9 1-6 1,-22 0 13-14,-12 0 4 0,-11 0-4 13,-6 0 4-13,-9 0-3 14,-4 0 2-9,-9 0 1 10,-8 0-1-15,1 3-2 13,-2 4 0-13,-1-2-1 0,-1 8 0 13,-9-1 0-13,-6 2 0 14,-8 0 0-14,-4-2 0 13,-5-2 1-13,4-2 3 14,1-4-2-9,4-1 1 10,5-3-3-15,6 0 3 0,5 0 1 13,8 0-4-13,3-7 6 13,6-3-5-13,8 2 0 14,3-2 4-14,6 1-9 13,3 4 5-13,-1 1-2 0,3 4 0 20,3-2 1-20,0 2-1 13,6-3 3-13,0-2-3 14,0-2 2-14,4 0 3 14,3 0-2-14,-1 0-1 13,1 1-1-13,0 6 0 0,-4 0-1 13,-3 0-1-13,2 0-1 13,0 4 6-7,3 6-3-6,7 0 1 14,9-2-2 0,2-1 3-14,4 0-4 0,12-3 2 13,0-1 0-13,6 0 0 13,5-3 0-13,2 3-5 14,0-3 10-14,0 0-10 14,0 0 1-9,0 0 1-5,0 0-10 14,9 3 0-14,15 0 9 13,12 6 4-13,13-1 3 14,11-2-1-14,3 0 3 14,3-3-5-14,1-3 0 13,1 2 3-13,-2-2-4 0,5 3 1 19,4-3 0-19,2 0-1 0,6 0 2 13,2 0-1 2,0 0 2-15,3 0 1 13,9 0 0-13,7 0-5 14,8 8 2-14,2 2 0 0,-6 1 0 13,4-4 0-13,-3-2-1 13,2-2 2-7,-1-1-2-6,-6-2 2 13,-8 0-2 2,-5 0 4-15,-1 0-5 0,-5 0 2 13,2 0 0-13,-2-5 0 13,-4 2 1-13,2 1-3 14,-2 0 5-14,0 2-4 13,-4 0 5-7,-6 0-8-6,-13 0 5 0,-11 0-1 13,-14 0 0 1,-10 0 0-14,-8 0-1 0,-6 0 2 13,-7 0-3-13,1 0 4 14,-3 0-4-14,0 0-2 13,0 0 4-13,-3 0-9 14,-14 0 9-9,-6 0 9-5,-8 0-7 14,-5-5 0-14,-6-4 0 14,-9 4-2 0,-3-2 4-14,-2 3-8 0,-2 2 2 13,0 0 1-13,-4 2 0 13,-3 0-1-13,-6 0 2 14,-7 2-2-8,-4 11 2-6,-5-4 0 13,-4 3 0-13,-1-2 2 14,3 2-3-14,2-2 1 13,6-3 0-13,8-2 3 14,6-1-2-14,5-1 1 14,4-2 1-14,6 1-2 13,3-2 2-7,7 0-4-6,0 0 4 0,1 0-3 13,8 0 3-13,0 0-1 13,4 0-2-13,2-2 2 14,2-2 1 0,3 2-2-14,4 0 3 14,5 0 0-14,4 0-3 0,2 2 1 13,5 0 3-8,0 0-5-5,2 0 2 14,0 0-4-14,0 0 2 13,0 0-4-13,0 0 0 14,0 0 4-14,0 0-8 14,0 0 6-14,0 0 0 13,0 0-1-13,0 0 1 14,0 0-2-9,0 0 1-5,0 0 4 14,0 0-3-14,0 0 3 14,0 0-5-14,0 0 3 13,0 0 1-13,0 0 0 14,0 0 0-14,2 0-4 14,5 0 8-14,-5 0-4 0,3 0 4 19,-5 0-7-19,0 0 6 0,0 0-3 12,0 0 0-12,2 0 0 14,-2 0 0-14,0 0 1 14,0 0 2-14,0 0-3 13,0 0 7-13,0 0-5 14,0 0 2-14,0 0-1 13,0 0-2-7,0 0-1-6,0 0 2 14,0 0-4-14,0 0 6 13,0 0-8-13,0 0 5 14,2 0-2-14,0 0-6 13,5 0 6-13,-1 0-5 14,6 0 6-14,1 0 0 14,-4 0 1-9,0 0-3-5,0 0 5 14,-3 0-5-14,-3 0 6 14,-1 0-7-14,-2 0 3 13,2 0 0-13,-2 0 0 0,0 0 0 13,2 0-2-13,3 0 3 13,2 0-6-13,6 0 5 14,3 0-1-8,3 0-23-6,4 0-32 13</inkml:trace>
    </iact:actionData>
  </iact:action>
  <iact:action type="add" startTime="210910">
    <iact:property name="dataType"/>
    <iact:actionData xml:id="d25">
      <inkml:trace xmlns:inkml="http://www.w3.org/2003/InkML" xml:id="stk25" contextRef="#ctx0" brushRef="#br0">20172 11229 1 0,'-19'-3'2'15,"-1"-2"-4"-14,-3 3 1 14,-2 2 1-9,-7-2 0-5,-4 2 0 14,-6 0 0-14,-5 0 0 14,-2 0 0-14,-2 0 0 13,-3 0 0-13,-1 0 0 14,-5 0 0-14,0 0 0 0,-3 0 0 13,5 0 0 1,2 0 0-8,5 0 0-6,7 0 0 13,-6 0 0-13,6 0 0 14,-5 0 0-14,-1 0 3 14,2-2-3-14,1 1 1 13,0 1 2-13,-6 0 1 14,-3 0-3-14,-5 0 0 13,-5 0 3-13,-3 0-4 5,-3 0 2-5,5 0 2 14,7 0-3-14,4 0 6 13,6 0 0-13,-4 0 4 14,-2 0 0 0,0 0-11-14,-2-3 6 0,0-1-5 13,2 2 2-13,3 0 0 14,6 0-2-9,5 1-1-5,9 1 3 13,4 0 0-13,4 0-1 14,7 0-4-14,3 0 4 14,5 0-7-14,4 0 10 13,6 0-10-13,0 0 3 0,0 0 2 13,0 0-6-13,0 0 0 20,4 0 1-20,21 1 5 14,8 5 4-14,16 2-3 13,9-4 5-13,16 0-4 14,8-1 0-14,3-3-1 14,2 0 1-14,-1 0-2 0,4 0 0 12,8 0 0-12,7 3 3 14,4 6-2-9,4-1 1-5,-1 1-3 14,0 3 3-14,-1 2-3 14,-6 2 1-14,-3 1 0 13,-8-3-1-13,-7 1 2 14,-7-3-4-14,-6 2 6 14,-2-4-3-14,-10 1 3 13,-6-5-6-7,-10-2 4-6,-10-4-1 13,-12 0 0-13,-8 0 0 14,-11 0 4-14,-5 0-3 14,0 0 15-14,-12-14-8 13,-24-7-8-13,-12-1-1 14,-18 2-2-14,-11 7 2 13,-8 0-2-7,-8 5 1-6,-10 3 2 14,-2 2-2-14,-6 3 7 0,2 0-10 12,3 0 6-12,4 0-2 14,0 8-3 1,-1 3 4-15,9 3 0 0,13-3 3 12,15 1-3-12,22-3 0 14,15-4 0-9,11-1 1-5,11-1-1 14,7-1 2-14,0-2-4 14,0 0-4-14,0 1-3 13,9 3 3-13,20 3 6 14,18 0 4-14,20-3-4 13,13-4 7-13,12 0-7 14,3 0 4-8,1 0-4-6,9 0 0 13,8-5 0-13,8-1 1 14,9 2-1-14,1-3 0 13,2 4 0-13,0-1 1 14,0-4-1-14,0 4 4 14,4-3-5-14,6 4 1 13,1 3 0-13,-3 0 0 5,-1 0 0-5,-6 1-3 13,-3 12 6-13,3 1-3 14,-2-2 2-14,-8-5-4 14,-1 2 2-14,-1-7 0 13,-3-2 2-13,-1 0-2 14,0 0 3 1,5 0-3-15,-1 0 9 4,1 0-9-4,-1 0 1 14,-3 0 4-14,-1 0-7 13,0 0 3-13,-2 0-1 14,-3 0 0-14,-5-7 0 14,-6-3 3-14,-6-2-3 13,-7 2 11-13,-2 2-11 14,-2 0 6-9,-2 3-5-5,1-2 3 0,3 2-4 13,4-2 2 2,-2 3-2-15,-2 2 2 13,-4 1-3-13,-8 1 4 0,6 0-6 13,2 0 8-13,4 0-6 14,6 0 2 0,3 0 1-14,2 0 1 5,-3 0-1-5,-1 0-2 13,3 0 4-13,-4 0-4 14,-3 6 3-14,-2-1-5 14,-6 1 4-14,1-4-4 13,2 3 4-13,-1-5-2 14,-1 2 0-14,-3-2 0 13,-4 2-2-7,-6-2 4-6,-4 3-2 14,3 4 3-14,0 1-6 13,3-3 3-13,-1 4 0 14,0-4 0-14,-1 2 1 13,1-4-2-13,0-3 4 14,7 0-1-14,5 0-1 14,4-1 0-9,1-9 2-5,-1-3-6 0,-6 4 4 13,-5 0-2-13,-7 4 1 14,-5 3 0-14,-3 2-2 13,-8 0 7-13,-8 0-9 14,-8 2 6-14,-6 9-4 13,-8 4-1-13,-1 0 0 14,1 2 3-8,-1-3 0-6,4-2-2 13,3-1 5-13,-2-2-4 14,2-6 2-14,-6 2 1 13,-6-3 1-13,-3 0-5 14,-5-2 2-14,-3 0 0 14,-4 0 0-14,1 0 0 13,-3 0-4-7,0 0 8-6,0 0-5 13,0 0 4-13,0 0-5 14,0 0 4-14,0 0 0 14,-9 0 7-14,-6 0-1 0,-10 0-8 12,-2-9 4-12,-6 6-6 14,-5 1 4-14,-7 2-4 14,-9 0-1-9,-4 0 2-5,-2 0-2 14,-2 0 3-14,-9 3-2 13,-5 4 2-13,-4 0-1 14,-9 0 2-14,-7 0-3 14,-7 2 4-14,-4-5-4 13,0-4-4-13,3 0 4 14,1 0 2-9,5-2-1-5,2-9 0 14,0-3 2-14,5 0 0 14,-5 3 1-14,3-1-2 13,-8 2 3-13,-2 2-6 14,-1 4 3-14,-3 0-2 14,-5 4 1-14,-3 0-5 13,-6 0 6-7,3 0 0-6,6 5-6 13,8 3 12-13,3 3-12 0,5-4 8 13,3 1-2 2,3 2 0-15,3-3 0 0,0 0 0 12,-2 0 1-12,-7-1-1 14,-6 2 0-14,0-2 0 13,5 1 2-7,11-2-5-6,14 2 4 14,10-2-1-14,13-1 0 13,13 0 0-13,12-4-1 14,12 0 4-14,4 0-3 13,4 0 4-13,1 0-4 14,1 0 1-14,2 0 0 14,-2 0 0-9,2 0 4-5,0 0-3 14,0 0 1-14,0 0 3 14,0 0-6-14,0 0 4 13,0 0 0-13,0 1-8 14,-3-1 6-14,3 0-2 13,0 3 2-13,0-3-2 0,0 0 0 20,0 3 5-20,0-3-5 13,0 0 1-13,0 0 2 0,0 0 0 13,0 0 0-13,0 0-2 13,0 0 1-13,0 0-2 14,0 0 2-14,0 0-4 14,0 0 5-14,0 0-6 13,0 0 1-7,0 0 2-6,0 0-9 14,-7 1 1-14,-8 7-3 13,-16 6-10-13,-16 4-12 14,-11 0-56-14</inkml:trace>
    </iact:actionData>
  </iact:action>
  <iact:action type="add" startTime="214885">
    <iact:property name="dataType"/>
    <iact:actionData xml:id="d26">
      <inkml:trace xmlns:inkml="http://www.w3.org/2003/InkML" xml:id="stk26" contextRef="#ctx0" brushRef="#br0">6391 12119 3 0,'-3'0'14'1,"1"3"-8"13,-1-3 2-13,-1 0-6 14,-2 0 6-14,-8 0-6 13,-1 0 2-13,-4 0-2 14,0 0 1-8,-4 0 5-6,1 0-4 13,0 0-4-13,2-3 3 14,4 3-3-14,3 0 1 13,2-2-1-13,2 2 3 14,2 0-5-14,5 0 4 14,-2 0-2-14,4 0 0 13,0 0 0-7,0 0-3-6,0 0 6 13,0 0-8-13,0 0 7 14,0 0-4-14,0 0-3 0,0 0 1 13,0 0-3-13,0 0 2 13,0 0 1-13,4 0-4 14,9 0 8-14,9 0 0 20,10 0 8-20,7 5-8 0,11-1 4 13,6-2-2-13,2-2-2 13,6 0 0-13,5 0 2 14,3 0-4-14,3 0 4 14,8 0-2-14,0 0 3 13,-1 0-5-13,3 0 6 14,0 0-4-9,2 0 0-5,2 0 2 14,2 1-2-14,-2 11 1 14,3 1-1-14,1-1 1 13,5-1 2-13,7-2 0 14,2-1-5-14,-1-4 3 14,-5-1-1-14,2-3 0 13,-1 0 1-7,7 0-4-6,8 0 8 13,1 0-5-13,2 0 1 14,3-1 0-14,4 1 1 14,-5-2-3-14,-1 2 1 0,-1 0 0 12,0-2-1-12,7 0 3 14,0-3-3-14,3 2 5 20,-1-3-6-20,0-1 6 14,0 2-8-14,3-1 6 13,-5 2-2-13,0 0 0 0,2-3 0 13,1 1-2-13,-1 1 4 14,3 0-2-14,6 0 1 13,2 1 0-13,3 1 1 14,0 1-4-9,-1 0 2-5,5 1 0 14,3 1 0-14,1 0 1 14,1 0-4-14,-3 0 6 13,1 0-4-13,-1 0 5 14,7 0-7-14,6 0 3 13,8 0 0-13,6 0 0 0,1-10 1 20,-6 2-2-20,-1 4 4 13,-8 1-3-13,-10 1 0 14,-9 2 1-14,-10 0 0 14,-3 0-2-14,-3 0 2 0,0 0-1 12,0 6 0-12,4-3 0 14,5-3-2-14,5 0 5 13,1 0-5-7,-3 0 4 9,-10 1-4-15,-11 3 1 13,-12 3 1-13,-14-3 0 0,-12-1 0 13,-15 1-2-13,-13 0 4 13,-11 1-4-13,-12-4 4 14,-10 1-2-14,-8 0 3 14,-9-2-3-9,-2 3 0-5,0-1 6 14,0-2 5-14,0 0-5 13,-2 2 9-13,-16-2-14 14,-6 0 8-14,-10 0-7 14,-11 0-4-14,-3 0-3 13,-10 0 5-13,-7 0 0 0,-7 0 0 19,-7-2 0-19,-9-8 1 0,-5 1-1 13,-8 2 0 2,-8-1 0-15,-7 0 1 13,-2 1-1-13,-5 3 0 0,-4 2 0 13,-2 1 0-13,-3-1 0 14,-1 0-3-14,-1-3 5 13,-4 3-4-7,-3 2 4-6,-8-3-3 13,-5-1 3 2,-4-3-4-15,2 1 2 0,-2 1-1 13,2-2 1-13,-3 3 0 13,1 0-3-13,2 0 7 14,0 0-8-14,-4-2 4 13,-1 2-2-7,-6 1 1-6,-3-4 1 14,1 1 0-14,4-2 0 13,-2 0-4-13,2 0 9 14,2 0-10-14,3 2 11 14,-1 0-8-14,3 0 3 13,-5 0-2-13,0 2 1 0,-2-3 0 13,3 2 0-8,3-2-9-5,3 2 9 14,0 1 0-14,0 0 0 14,5 0 3 0,4 0-4-14,1-2 1 0,4 4 0 13,-5-2 0 1,2 2 1-14,4 2-4 0,1 0 6 13,6 0-4-7,7 0 3-6,5 0-4 13,3 0 4-13,3 0-3 14,3 4 1-14,6 4-3 13,7 1 2-13,-3 2 1 14,3 4-4-14,-2-2 7 14,0 6-8-14,5-5 10 13,3 1-7-7,3-1 3-6,8 0-1 14,1 1 2-14,6-3-1 13,5 1-2-13,4-1 5 14,9 2-8-14,4 1 8 13,10-1-8-13,4 1 3 14,2 3 0-14,7-2-4 0,2 1-2 13,8-6 1-8,6-2 3-5,7-5-1 14,2-2 8-14,4-2-2 13,2 0 1-13,0 0 0 14,0 0-3-14,0 0 6 14,0 0-3-14,0 0 0 13,0 0-3-13,0 0 3 14,0 0-5-9,0 0 5-5,0 0-6 14,0 0-2-14,2 0 3 14,10 2 2-14,3 4 0 13,8-2-4-13,4-4-10 14,4 0-20-14</inkml:trace>
    </iact:actionData>
  </iact:action>
  <iact:action type="add" startTime="218155">
    <iact:property name="dataType"/>
    <iact:actionData xml:id="d27">
      <inkml:trace xmlns:inkml="http://www.w3.org/2003/InkML" xml:id="stk27" contextRef="#ctx0" brushRef="#br0">14520 10909 1 0,'0'0'15'6,"0"0"5"-5,0 0-12 14,0 0 6-14,0 0-12 13,0 0 0-13,0 0-2 14,0 0-1-14,0 0-3 14,0 0-8-14,0 13 4 13,0 15 7-13,-2 15 1 14,-13 8 1-9,-4 10 5-5,-3 2-6 14,0 4 4-14,-2 5-4 14,-1 7 0-14,-4 0 1 13,0-1 0-13,-5-11 1 14,3-9 1-14,-2-12 1 13,2-6-4-13,0-5 0 0,4-8 0 20,6-4 0-20,6-7 0 0,7-6 0 12,2-3 0-12,6-7 3 14,0 0 4-14,0 0-5 14,0 0 11-14,0 0-10 13,0 0 7-13,0 0 0 14,2-15 3-14,12-9 4 13,7-12-16-7,8-13 0-6,4-6 4 14,-2-14-7-14,3-3 5 13,-5-2-4-13,0 1 1 14,-2 7 0-14,-8 8 0 13,1 3 2-13,-5 0-2 14,2 6 1-14,0-4 0 14,5 7 1-9,1 6-4-5,2 3-1 14,-8 16-1-14,-3 6 2 13,-6 7 0-13,-5 8 0 0,-3 0-7 13,0 0 4-13,0 8-16 14,0 21 14-14,-9 15 3 13,-22 16 4-13,-16 14 5 20,-9 9-3-20,-5 2-1 0,-1 8 2 13,2 0-3-13,7-2 1 14,2-3 1-14,5-5 1 13,9-9-3-13,6-9 0 14,6-14 1-14,10-17-1 14,4-15-2-14,6-7 2 13,5-11 0-7,0-1 0-6,0 0 0 13,2-13 13-13,23-28-12 14,10-19-1-14,12-18-4 14,3-11-1-14,-4-9 0 13,1-2-3-13,-9 6 2 14,0 8-5-14,-3 5 11 14,4 9-6-9,-2 2 4-5,1 6 0 0,0 10 2 13,-2 8 0 1,-12 9 1-14,-4 16-2 0,-11 7 3 13,-5 7 1-13,-4 7-1 14,0 0-2-14,0 0-12 13,0 0 4-13,-2 22 3 14,-15 17 5-9,-10 15 3-5,-11 14-3 14,-5 7 4-14,-3 3-1 14,-1 3 0-14,-2 7 0 13,2 5-4-13,-4 3 2 14,4-6-1-14,2-16 1 13,10-16-1-13,8-17 0 14,12-16 0-8,5-11 0-6,6-9 0 13,2-1 0-13,2-4 1 14,0 0-2-14,0 0 2 14,0 0-1-14,0-2 2 13,18-19 0-13,9-16-2 14,8-11 6-14,7-10-10 0,5-7 8 19,4-9-8-19,1-5 3 0,-1-5 0 13,1 6-2-13,-6 8 3 13,-4 4-1-13,-6 8 1 14,-12 5 2-14,-8 7 0 13,-5 10 2-13,-3 9-1 14,-6 8 0-14,-2 10-1 14,0 5-1-9,0 4-1-5,0 0-12 14,0 9 4-14,-6 26 8 13,-11 15 3-13,-10 11-3 14,-4 12 0-14,-2 7 1 14,-7 5-1-14,-3 6 0 13,-3 4 1-13,-4-5-2 14,1-5 2-9,0-9-1-5,2-10 2 14,5-6-4-14,7-7 6 14,1-8-6-14,8-7 2 13,5-14 0-13,10-9 0 0,7-10 0 13,1-5 3-13,3 0 3 14,0-10 13-14,0-26-19 20,0-16-2-20,16-14-2 0,17-10 4 12,9-11 0-12,8-9-1 14,6-2 1-14,4 2-8 14,-2 7 7-14,-2 11-5 13,-4 8 3-13,-4 12 2 14,-11 9-1-14,-10 14 4 14,-11 12-2-9,-9 15 0-5,-7 8 0 14,0 0-8-14,0 7-3 13,-5 25 9-13,-19 10 4 14,-7 10 5-14,-9 10-7 14,-5 6 4-14,-3 6-4 13,0 7 0-13,1-3 1 0,0 3 0 19,2-12-1-19,6-11 2 14,9-13 1-14,10-17-1 14,11-15-4-14,7-10 3 13,2-3-1-13,0-8 0 0,7-30-9 13</inkml:trace>
    </iact:actionData>
  </iact:action>
  <iact:action type="add" startTime="232284">
    <iact:property name="dataType"/>
    <iact:actionData xml:id="d28">
      <inkml:trace xmlns:inkml="http://www.w3.org/2003/InkML" xml:id="stk28" contextRef="#ctx0" brushRef="#br0">21549 6090 0 0,'-7'-8'24'1,"5"1"-15"13,2 2 3-7,-2 2-7-6,2 3 2 13,0 0-3-13,0 0-3 14,0 0-1-14,-3 0-4 14,3 0 3-14,-2 0-14 13,-3 0-2-13,-1 0-7 14,-3 15 23-14,-5 2 1 14</inkml:trace>
    </iact:actionData>
  </iact:action>
  <iact:action type="add" startTime="232609">
    <iact:property name="dataType"/>
    <iact:actionData xml:id="d29">
      <inkml:trace xmlns:inkml="http://www.w3.org/2003/InkML" xml:id="stk29" contextRef="#ctx0" brushRef="#br0">21549 6090 6 0,'-131'142'18'1,"131"-142"5"13,0 0-7-13,0 0-4 14,0 0 6-14,0 0-6 13,0 0 8-13,0 0-8 14,0 0 2-14,0 0-12 14,0 0-2-14,8-10 0 13,17-6 0-7,15-8 0-6,4 1 0 14,5 0-4-14,3 0 10 13,-4 0-8-13,2 0 8 14,-3-1-9-14,-5 1 5 13,-6 0-2-13,-10 4 0 14,-7 4 0-14,-11 7 0 14,-3 6 0-9,-5 2-3-5,0 0 1 0,0 0-8 13,0 0-12-13,-21 14 19 13,-8 9 3-13,-6 4 0 14,-5 8 0-14,-3 3 0 14,3 2-4 0,0 1 9-14,3 5-6 0,0-2 4 13,4-5-6-8,4-5 5-5,5-5-2 14,4-8 0-14,6-6 0 14,5-5 0-14,3-6 0 13,6-3-2-13,0-1 4 14,0 0-2-14,0 0 5 14,0 0-2-14,20-19 1 13,16-11-3-7,10-11-1-6,10-5 0 13,0-3-1-13,-3 2 3 14,-4 1-3-14,-4 2 4 14,-7 4-6-14,-9 8 7 13,-7 9-4-13,-13 11 0 14,-5 8 0-14,-4 4 0 0,0 0-13 19,0 0-5-19,-17 18 18 0,-14 15-2 13,-12 5 7-13,1 0-6 13,1-1 2-13,5-4-2 14,5 1 1-14,4-4 0 14,4-2 0 0,2-3 4-14,7-10-4 0,4-4 2 13,7-6-4-8,1-3 3-5,2-2-2 14,0 0 2-14,0 0 0 14,0 0 3-14,0 0-3 13,0 0 5-13,0 0-6 14,0 0 7-14,0 0-5 14,0 0 2-14,0 0-3 0,0 0 0 19,0 0-1-19,0 0 1 13,0 0-2-13,0 0 4 14,0 0-6-14,0 0 6 14,0 0-6-14,0 0 6 0,0 0-7 12,0 0 3-12,0 0 1 14,0 0-1-14,0 0 1 20,0 0-4-20,0 0 8 0,0 0-5 13,0 0 4-13,0 0-6 13,0 0 4-13,0 0-1 14,0 0 0-14,0 0 0 13,0 0-1-13,0 0 3 14,0 0 0-14,0 0-2 14,0 0 1-9,0 0 3-5,0 0-6 14,0 0 2-14,0 0-2 13,0 0 2-13,0 0-2 14,0 0 0-14,0 0 4 14,0 0-5-14,0 0 7 13,0 0-7-13,0 0 5 0,0 0-2 20,0 0 0-20,0 0 0 13,0 0 0-13,0 0-12 0,0 0-1 13,0 0-31-13</inkml:trace>
    </iact:actionData>
  </iact:action>
  <iact:action type="add" startTime="234431">
    <iact:property name="dataType"/>
    <iact:actionData xml:id="d30">
      <inkml:trace xmlns:inkml="http://www.w3.org/2003/InkML" xml:id="stk30" contextRef="#ctx0" brushRef="#br0">25307 6471 31 0,'7'0'0'1,"2"0"-15"13,-1 0-1-13,6 0 16 14</inkml:trace>
    </iact:actionData>
  </iact:action>
  <iact:action type="add" startTime="234522">
    <iact:property name="dataType"/>
    <iact:actionData xml:id="d31">
      <inkml:trace xmlns:inkml="http://www.w3.org/2003/InkML" xml:id="stk31" contextRef="#ctx0" brushRef="#br0">25307 6471 3 0,'47'0'0'15,"-47"0"2"-14,0 0 0 14,0 0-2-14,0 0 15 13,0 0-11-13,0 0 6 14,0 0-9-14,0 0 0 14,0 0-1-14,0 0 3 13,0 0-3-7,-5 0 2-6,-1 0-3 13,2 0 3-13,-4 0-4 14,0 0-7-14,1 0 9 0,3 0-3 13,-3 0 3-13,2 0 0 13,1 0 0-13,-3-2-2 14,1 2 5-14,-1-2-3 14,3 0 2-9,-4-2 1-5,0 0-1 14,-1 0-2-14,-5-2 0 13,6 1 0-13,-5 0 0 14,1 0 0-14,1 1 1 14,5 1-1-14,-2-1 10 13,4-1-7-13,2 2 5 14,2-3-7-9,0-2 2-5,0-2 3 14,0-2-3-14,0-2 4 14,4-4-4-14,16-1 0 13,10 2-1-13,1-1-4 14,6-1-2-14,-1 3 2 0,0 0 1 13,-8 2 1 1,-3 2-2-8,-11 4 2-6,-8 5 0 0,-3 0 0 12,-3 3 0 3,0-2 3-15,0 0-7 0,0 2 2 13,0 0-1-13,0 0 1 13,0 0-1-13,-13 0 3 14,-8 0 0-14,-8 16 4 20,-6 8-1-20,-1 1-6 0,-2 2 3 13,4-1 0-13,3 1-2 13,2-3 2-13,0 0 0 14,2-4 0-14,3-4-2 14,6-4 5-14,5-4-5 13,6-6 6-13,5-2-5 14,0 0 2-9,2 0 7-5,0 0 1 14,0-2 3-14,2-18-12 14,20-6-1-14,14-8-3 13,13-7 8-13,14-3-4 14,3-2 3-14,1 0-4 0,-9 3 1 12,-9 8 0-12,-9 3 0 21,-9 7 1-21,-10 10 2 0,-8 6-1 12,-9 5-2-12,-4 4 0 14,0 0-1-14,0 0-22 13,-7 3 2-13,-12 15 17 14,-12 6 4-14,-6 3 4 14,-2 4-2-14,-1 0 2 13,-1 1-4-7,1 1 1-6,-2 1 3 14,-1 0-7-14,3-4 3 13,5-3 0-13,6-8 0 14,6-5 1-14,13-5-2 13,5-8 5-13,5-1-4 14,0 0 5-14,0 0-8 14,0 0 6-9,9-1-3-5,18-20 2 14,13-7-2-14,9-4-2 13,7-3 0-13,-5 0 0 0,-4 3 4 13,-12 4-4 2,-6 4 6-15,-11 6-4 0,-9 5 1 12,-5 8 6-12,-4 5 5 20,0 0-12-20,0 0-6 0,0 0-17 13,-16 12 14-13,-17 12 9 14,-9 8 6-14,-5 2-5 13,3-4 0-13,4-2-1 14,3-6 2-14,8 0-2 14,8-5 3-14,0-4-1 13,9 0 1-7,2-8-3-6,6 0 4 13,1-3-5-13,3-2 2 14,0 0 3-14,0 0-3 14,0 0 0-14,0 0 0 13,0 0 2-13,0 0 3 14,0 0-5-14,0 0-1 0,0 0 2 19,0 0-4-19,0 0 1 0,0 0-4 13,0 0-3-13,0 0-8 13,-6 5 3-13,2 2-6 14,1-3-19-14</inkml:trace>
    </iact:actionData>
  </iact:action>
  <iact:action type="add" startTime="236621">
    <iact:property name="dataType"/>
    <iact:actionData xml:id="d32">
      <inkml:trace xmlns:inkml="http://www.w3.org/2003/InkML" xml:id="stk32" contextRef="#ctx0" brushRef="#br0">27393 6220 5 0,'0'0'8'1,"0"-4"10"13,8-9 2-13,15-4-20 14,12-7-1-14,9-5-4 13,3 4-1-13,-1-4 12 14,-4 5-12-14,-5 1 9 14,-6 0-3-14,-9 2 0 13,-6 3 0-7,-6 1 2-6,-5 8-1 14,-5 4 8-14,0 1-7 13,0 4-2-13,0 0-11 14,0 0-8-14</inkml:trace>
    </iact:actionData>
  </iact:action>
  <iact:action type="add" startTime="236914">
    <iact:property name="dataType"/>
    <iact:actionData xml:id="d33">
      <inkml:trace xmlns:inkml="http://www.w3.org/2003/InkML" xml:id="stk33" contextRef="#ctx0" brushRef="#br0">27374 6250 1 0,'0'2'-1'1,"0"-2"2"0,0 0-1 12,0 0 6-12,0 0-1 14,13 0 9-14,11-12-11 13,8-8 5-13,3-2-8 14,6 0 2-14,3-2 2 14,-2 0-6-14,3 2 3 13,-3-2-1-7,-1 4 0-6,-6-1 0 13,-1 5-4-13,-10 7 8 14,-11 4-5-14,-6 3 3 14,-7 2-4-14,0 0-8 0,0 0 2 12,-9 0-9-12,-20 12 17 14,-8 13 6 1,-11 1-5-15,-2 1 4 4,2 2-4 11,4-3 0-15,3-2 3 13,6 1-3-13,-1 1 0 14,7-5-1-14,5-1 0 0,3-3 2 13,6-8-6-13,7-1 8 13,0-2-9-13,6-4 8 14,2-2-6-9,0 0 6-5,0 0 0 14,0 0 1-14,20-5 0 14,14-20-4 0,15-7-4-14,7-2 1 0,-3-2 6 13,1 1-6-13,-9 1 1 14,-8 2 0-14,-6 3 1 13,-6 3 1-7,-10 4-1-6,-3 3 2 13,-10 7-2-13,-2 2 1 0,0 4-2 13,-12 4-4-13,-7 2 3 14,-10 0 3 0,-4 2 0-14,-6 18 1 14,-5 9 4-14,4 5-5 13,-3 3 1-13,8 6 2 5,1 3-2-5,3-2 4 14,4-3-1-14,0-8-6 13,7-6 2 2,3-6 0-15,3-5 0 0,5-6 2 12,5-6-4-12,2-1 6 14,2-3 3-14,0 0-4 14,0 0 14-9,0 0-6-5,4-9 9 14,27-15-6-14,11-10-14 14,18-4-3 0,3 0-1-14,-3 2 3 0,-2 4 2 13,-13 5-2-13,-9 8-5 13,-14 5 5-13,-11 6 2 14,-9 3 1-8,-2 5-2-6,0 0-3 0,0 0 1 12,-22 0 2-12,-18 8 5 14,-12 11-4-14,-3 3 3 13,2 0 1 2,5-1-5-15,8 2 1 14,5-3 1-14,4-2-2 13,2 0 1-13,6-7-1 5,5-2 2-5,9-4-4 13,5-5 5-13,2 0-7 14,0 0 4-14,2 0 0 14,-7 0-3-14,-5 0-3 13,-7 0-3-13,-14 0-32 14</inkml:trace>
    </iact:actionData>
  </iact:action>
  <iact:action type="add" startTime="238663">
    <iact:property name="dataType"/>
    <iact:actionData xml:id="d34">
      <inkml:trace xmlns:inkml="http://www.w3.org/2003/InkML" xml:id="stk34" contextRef="#ctx0" brushRef="#br0">18314 6531 0 0,'0'-18'18'1,"-13"-2"-8"13,-3 1-8-13,1 2 1 14,-3-5-3-14,-2 0 5 13,0 0-4-13,-1-4 4 14,0-3-2-8,-2 3-3-6,-1-4 2 13,-3 0 7-13,-2-3-4 14,2 2-5-14,-2-3 6 13,0 0-6-13,3 0 11 14,-1 2-9-14,-4 1-1 14,0 3 3-14,-8 5 1 13,-3-3-4-7,-3 5 2-6,-8 1 1 13,-5 3-2-13,-4 0 8 14,-3 2-10-14,5 0 12 14,-2 4-11-14,1 2 2 13,1 3 1-13,-5 4-4 14,0 0 0 1,-1 2 0-15,-3-2 0 4,0 2 4-4,-5 0-4 14,5 0 2-14,2 0-4 13,0 0 6-13,-2 2-6 0,-9 17 2 13,-2 2 0-13,-3 4 0 14,1-10 2-14,2-4-2 13,3-8 3-13,11-1 1 14,5-2 1-9,6 0-5-5,6 0 3 14,0 0-2-14,0-2 1 14,-2-6-1-14,-3 4-1 13,-4 2 0-13,0 2-1 14,0 0 2-14,-2 0-2 13,5 4 0-13,1 15-1 14,2 3-1-8,-1 7 3-6,0 7-3 13,6 4 0-13,-1 5 2 14,13-1 0-14,6-4-4 14,9-5 3-14,9-4 1 13,6-4-8-13,5 0 7 14,0 4 0-14,0-4 2 0,0 4 0 19,0 1 2-19,14 1-3 0,1 6 2 13,12 3-2-13,7 1 2 13,9 2-2-13,5-3 2 14,6 2 0-14,2-3-1 13,-4-5 4-13,2-3-7 14,2-3 8-14,2-2-5 14,9 2 5-9,9-1-8-5,8 3 5 14,7 2-2-14,4 0 0 13,3 2 1-13,-5-1-2 14,1-3 3-14,-1 2-2 14,-3-5 1-14,-6 2-2 13,-2-5 6-13,1-3-8 14,4 0 4-9,9-1-1-5,9 0 0 14,2 1 2-14,-2-2-5 14,-1-5 7-14,6-4-5 13,1-6 4-13,5-6-5 0,-2 0 4 13,-10 2-3 2,-5 2 1-15,-8 0 0 0,-5-2 0 19,3-2 1-19,-4 0 0 0,-6 0 2 12,-6 0-3-12,-6-12 6 14,-2-4-11-14,0-8 9 14,-5-4-4-14,-2-4 0 13,-12-4 0-13,-8-7 2 14,-11-3 0-14,-9-3 2 13,-3-4-2-7,-5-1-1-6,-4-1 2 14,-4 4-6-14,-2 1 3 13,0 4 0-13,0-7 0 14,-8-2 0-14,-6-4-1 13,-1 5 5-13,-4 0-3 14,2 5 4-14,-1 6-10 14,0 1 7-9,-2 1-2-5,-4 1 0 14,-1 0-2-14,-4-1 2 14,-5 2 0-14,1 3-4 13,-2 2 8-13,-4 0-4 0,-1 0 2 13,-4 2-2-13,-3 0 0 13,-7 0 1-13,-4 2-2 14,-9-1 2-8,-10 4-6-6,-8 1 9 13,-11 3-8-13,-9 3 8 14,-4 2-8-14,-5 6 5 13,-2 4-1-13,5 6 0 14,-2 2-3-14,1 0 3 14,2 5 0-14,2 10-1 13,4 2 2-7,16 2-2-6,8-1 4 13,11-2-6-13,9 3 3 14,6 6 0-14,0 3 0 14,2 2 0-14,4 1-5 13,1-6 10-13,7 0-7 14,7-7 7-14,6-3-8 14,8-4 3-9,7-3 0-5,5-4 0 14,7-4 0-14,-2 2-2 0,2-2 4 12,0 0-1-12,0 0 2 14,0 0 1-14,0 0 1 14,0 2-4-14,0-2 1 13,0 0-1-13,0 0-1 14,0 0 2-9,0 0-3-5,0 0 4 14,0 0-4-14,0 0 5 14,0 1-8-14,0-1 4 13,0 0 0-13,0 3 0 14,0-3 3-14,0 0-3 14,0 0 0-14,0 0 0 13,0 0 1-7,0 0-2-6,0 2 4 13,0-2-6-13,0 0 4 14,0 0-2-14,0 0 1 14,0 0-5-14,0 0 4 13,0 0-10-13,0 0 9 14,0 10-15-14,0 6 15 0,-2 6-5 19,-12 6-12-19,-9 2-60 14</inkml:trace>
    </iact:actionData>
  </iact:action>
  <iact:action type="add" startTime="243760">
    <iact:property name="dataType"/>
    <iact:actionData xml:id="d35">
      <inkml:trace xmlns:inkml="http://www.w3.org/2003/InkML" xml:id="stk35" contextRef="#ctx0" brushRef="#br0">9108 13566 0 0,'89'-9'1'1,"-2"3"2"13,-7 4-3-13,-8 2 3 14,1 0-5-14,1 0 4 13,3 0-3-13,4 0 2 14,4-2-1-14,-1-6 2 14,-1 0-1-9,4 2 3-5,2 1-2 14,0 0 0-14,-2 1 0 13,-11 1-3-13,-12-2 2 14,-8 1 2-14,-9 2 3 14,-7 1-4-14,3-2 6 13,-1 1-6-13,7 0 7 14,2-2-8-8,7 0 9-6,0-1-9 13,2 0 3-13,0-1-3 14,-4 3-1-14,-2 0 3 13,-3-3-2-13,0 3 5 14,1 0-6-14,-2-1 2 14,2 4 1-14,2 0-6 13,2 0 6-13,-4 0-3 5,2 0 0 9,-7 0 0-14,0 0-3 0,-2 0 6 13,-1 0-3-13,3 0 3 14,-1 0-5-14,10 0 5 13,4 2-3-13,3-2 0 14,4 2 0-14,-3 1-1 14,2-3-1-9,-4 0 1-5,0 5 2 14,1-3-2-14,-3 0 4 13,2 1-7-13,3-3 5 14,-1 0-1-14,1 0 0 14,-3 0 1-14,-4 0-3 13,0 0 6-13,-2-3-4 14,2-1 2-9,2 4-4-5,7-2 5 14,2 2-6-14,1 0 3 14,-2 0 0-14,-3 0-2 13,0 0 2-13,-1 0-3 14,1 0 6-14,7-3-4 14,3-2 6-14,8-3-9 0,-1 1 6 12,-2 0-2-6,-4 2 0-6,-5-2 0 13,-6 3-3-13,-3 1 7 14,-6 3-7-14,-2 0 7 14,-1 0-8-14,-2 0 7 13,3 0-6-13,0 7 3 14,-1-3 0-14,-2-1 0 13,-4 4 2-7,-3-2-5-6,1-2 7 14,-5-1-4-14,5-2 4 13,-1 0-6-13,6 0 3 14,3 0-1-14,0 0 0 14,1 0 0-14,-2 0-1 13,-6 0 3-13,1 0-3 14,-5 0 2-9,-2 0-2-5,1 0 4 14,-4 0-5-14,1 0 4 14,-2 0-2-14,-4 0 0 0,1 0 0 12,5 0-3-12,-3 0 7 14,5 0-8-14,1 0 9 13,-1 0-9-13,-3 0 4 14,-1 0 0-8,-7 0-1-6,-2 0 1 13,-7 0 0-13,-7 0 0 14,-3 0 0-14,-4 0 1 13,0 0 2-13,3 0-1 14,3-5 3-14,5-7-4 14,4-7 2-14,-1 1-3 13,-1-3-2-7,2 2-1-6,-3-3 6 14,-3-4-5-14,-6-2 6 13,-4-5-8-13,-5-1 4 14,0-5 0-14,0 1 5 13,0-1-2-13,0 0-3 0,0 2 3 13,0 2 6 2,0-2-6-10,0 3 8-5,0 1-2 0,0 3 10 13,0 2-10 1,-14 0-3-14,-8-2-5 0,-5 2 2 13,-7 0-6-13,1 1 8 14,2 6-3-14,2-1-2 13,4 2 4-13,1-1-2 14,-3 1-1-9,1 1 1-5,-3-4-2 14,0 2 2-14,-5-1 0 14,-3-4 5-14,-13 2-5 13,-12-1-2-13,-17 4-3 14,-10 4 1-14,-13 5 2 14,-5 2-1-14,-4 6-1 13,-1 1 4-7,8 0-2-6,6 1 2 13,6 2-3-13,7 0 4 14,-4 7-5-14,2 5 4 0,-6-3-4 13,1-5 3 1,3-2-1-14,-2-2 0 0,-1 0 3 13,1 0-3-13,-5-12 2 20,3-3-1-20,-4 1 3 0,-1 1-4 13,-2 3 1-13,-7 6-1 13,-4 4 0-13,-3 0-1 14,-2 0-1-14,-3 12 4 14,3 8-6-14,1 1 8 13,1-6-7-13,9-7 4 14,3-6-2-9,8-2-1-5,5 0 2 14,2 0 0-14,10 0 0 14,5 0-5-14,3 0 10 13,-2 0-7-13,-6 0 3 14,-7 9-2-14,-4 1-5 13,2 1 6-13,1-1-6 14,9 0 6-8,1-2 0-6,1 6 3 13,1 0-7-13,-4 0 8 14,0 0-8-14,-2-7 6 0,4-3-3 12,1-2 1-12,3-2 0 14,4 0 0-14,3 0 1 14,4 0-2-14,4-4 5 13,4-3-5-7,6 4 6-6,1-3-10 13,3 2 9-13,4-3-5 14,4 2 2-14,3-4-1 14,3 1 0-14,-5 2 3 13,2-2-3-13,-4 1 3 14,-3 0-4-14,-4 1 3 14,1 4-4-9,-1 0 0-5,-1 0 2 14,-1 2 0-14,-3 0-1 13,-1 0-2-13,-4 2 4 14,-2 10-8-14,6 0 8 14,-2 2-5-14,0 0 2 13,-2 1 1-13,1 0 0 0,2-3-1 19,0 3 2-19,2-3 0 14,-2 0-1-14,4 0 2 0,-1 2-2 13,-1 2 0-13,7 2-2 13,2 2 3-13,2 0-2 14,4 0 1-14,3-5-6 14,6-2 5-14,2-3 4 13,3-4-5-7,-1 0 7-6,5 0-7 13,3-4 5-13,0 1-2 14,6-3 1-14,-4 0 0 14,3 0-1-14,-5 0 0 13,1 3-1-13,0-1 2 14,-1-2-2-14,3 2 7 13,2-2-9-7,-1 0 5-6,1 0-2 14,-2 2 0-14,-2-2 0 13,1 3-5-13,-1-2 10 14,6 3-12-14,-2 2 9 0,1 0-4 13,-1 2-5 1,-4 1 6-14,4 3-3 0,-1 0 2 19,5-1-2-19,2 3-5 0,0 4 9 13,0 5 0-13,9 1-4 14,7 3 5-14,1 1-3 13,-1 2 4-13,-1 5-3 14,1-3 1-14,-3 5 0 13,-1 2-2-13,-1-1 5 14,-5 3-4-8,4-4 5-6,-6-2-7 13,5-3 6-13,-3-4-5 14,1-2 2-14,2-2 0 13,-4-2 0-13,1-1 2 14,1-2-4-14,-3-1 5 14,3-2-4-14,-2-4 5 13,-3-2-8-7,0-2 6-6,0-1-2 14,-2-7 0-14,0 3 0 13,2-3-2-13,-2 0 4 14,0 0-3-14,3 0 3 0,-3 0-4 12,2 0 3-12,-2 0-3 14,0 0 2-14,2 2 0 14,0-2 0-9,-2 2 1-5,2-2-5 14,-2 0 8-14,0 0 2 13,0 0-5-13,0 0 6 14,0 0-7-14,0 0 4 14,0 0-1-14,0 0-2 13,0 0-1-13,0 0 4 14,0 0-1-9,0 0-1-5,0 0 0 14,0 0 2-14,0 0-6 14,0 0 2-14,0 0 0 13,0 0 0-13,0 0 3 14,0 0-4-14,0 0 4 14,0 0-2-14,0 0 4 0,0 0-7 19,0 0 3-19,0 0-2 13,0 0 2-13,0 0-1 0,0 0 0 13,0 0 1-13,0 0 1 14,0 0-2-14,0 0 3 13,0 0 1-13,0 0-2 14,0 0-2-14,0 0 1 14,0 0-1-9,0 0 0-5,0 0-3 14,0 0 7-14,0 0-5 13,0 0 6-13,0 0-8 14,0 0 6-14,0 0-3 14,0 0 0-14,0 0 0 13,0 0 0-13,0 0-4 14,0 0 2-9,0 0 4-5,0 0-4 14,0 0 5-14,0 0-5 14,0 0 2-14,0 0 0 13,0 0 0-13,0 0 0 0,0 0-4 13,0 0 7-13,0 0-8 14,0 0 7-14,0 0-4 13,0 0 0-7,0 0 2-6,0 0-4 13,0 0-3-13,0 0-8 14,0 5-30-14,0 0-28 14</inkml:trace>
    </iact:actionData>
  </iact:action>
  <iact:action type="add" startTime="250727">
    <iact:property name="dataType"/>
    <iact:actionData xml:id="d36">
      <inkml:trace xmlns:inkml="http://www.w3.org/2003/InkML" xml:id="stk36" contextRef="#ctx0" brushRef="#br0">25285 9493 1 0,'40'-19'16'15,"20"-7"-9"-14,16-8-5 14,11 1-2-9,2-4 0-5,3 5-3 14,-4 1 3-14,-5-1 0 0,-7-2 1 13,-13 5 1-13,-17 5 5 13,-15 6-7-13,-13 5 8 14,-16 10-4-14,-2-1 3 13,0 2-1-13,0 2 2 14,0-3-1-8,-4 3-6-6,0 0 8 13,4 0-9-13,-2 0 0 14,2 0 3-14,0 0-6 14,0 0 0-14,0 0 0 13,-3 0-3-13,-4 0 1 14,0 9 3-14,-5 7 4 13,-7 2 0-7,-1 2 1-6,-4 1-5 14,-7 0 6-14,-2 2-8 13,-6 0 4-13,-9 0 0 14,-4-2 0-14,-2 1 0 14,1-2-1-14,6-2 3 13,12 0-3-13,4-6 5 14,10-3-8-14,8-6 5 4,4 2-1 11,4-5 0-15,5 0 0 0,-2 0 5 13,2 0-5-13,0 0 15 13,0 0-6-13,0 0 1 14,2-8-10-14,19-11-2 13,8-3 2-13,15-6 2 14,12-2-2-8,10-2 2-6,9-1-2 13,-2-2 3-13,-7 1-4 14,-3 4 8-14,-12-1-10 13,-9 6 6-13,-11 2-3 14,-10 5 0-14,-13 6 3 14,-4 7-3-14,-4 3 0 13,0 2 2-7,0 0-2-6,0 0 0 13,-6 0-1-13,-9 0-3 14,-9 12 3-14,-12 7 1 14,-9 8 2-14,3 0 0 13,-5 2-1-13,3-1 2 0,2-1-4 13,-6 2 7-13,4 0-12 20,3-2 7-20,6-3-1 0,6-4 0 13,6-1 0-13,4-7-2 13,5-3 3-13,3-3-1 14,7-3 0-14,2-3 0 14,0 0 2-14,2 0-4 13,0 0 2-13,0 0-1 14,0 0-3-9,6-4-3-5,17-15 5 14,16-7-2-14,17-1 1 14,17-4 6-14,8 1-3 13,-1 0 0-13,-2-2-1 14,-9 4-2-14,-5-7 1 14,-1-1 0-14,-9-1-3 13,-9 1 5-7,-12 7 1-6,-16 7 2 13,-9 7 0-13,-8 8-6 14,0 2-4-14,0 0 4 0,-14 5 0 13,-15 0-6-13,-11 0 9 13,-12 12 0-13,-3 10 3 14,0 5-1-14,1 0-1 20,4-1 3-20,6 1-4 0,-1 1 0 13,5-2 0-13,-3 0 0 13,4-2 1-13,-1-2-1 14,0-2 1-14,6 1-2 13,-2-2 5-13,3 1-7 14,2 2 3-14,0-4 0 14,-1 0 0-9,3-2 0-5,0-1-3 14,2-4 6-14,3 0-6 14,4-6 7-14,9-3-5 13,4-2 4-13,7 0 0 14,0 0 3-14,0 0-3 0,20-10-3 12,16-14-2 3,13-2 2-9,7-1 2-6,-1 0-2 13,-3 3-5-13,2 0 0 14,-6 4-2-14,4-1 6 0,-3-2-2 12,-1 1 3-12,-3 0-3 14,-5 1 8-14,-6 3-4 14,-8 4 1-14,-5 5-4 20,-8 2 4-20,-9 5-2 0,-4 2 0 13,0 0 0-13,0 0-6 13,0 0-3-13,0 0 7 14,-15 0 4-14,-12 13-1 13,-6 8 2-13,-5 4-3 14,-5 1 2-14,6 0-4 14,-3 1 2-9,-1-1 0-5,-1 6-2 14,0-1 6-14,-1 1-8 13,1-2 8-13,1-3-8 14,6-4 3-14,-1-2-2 14,9-7 1-14,8-3 1 0,3-4 1 12,10-4-4-12,6-1 2 20,0-2 2-20,0 0-5 0,0 0-1 13,6-2 6-13,21-16 0 14,4-6 5-14,9-6-4 13,9-2 0-13,3-3-2 14,8-2 5-14,2 2-7 14,1 0 6-14,-3 4-6 13,-5 6 1-7,-8 5 0-6,-7 2-4 13,-9 6 5-13,-6 3-2 14,-9 6 6-14,-10 3-8 14,-6 0 10-14,0 0-10 13,0 0-1-13,0 0 5 14,-10 0-3-14,-13 0 4 13,-6 10 4-7,-6 6-4-6,-2 0 3 14,-1 2-3-14,1-3 5 13,3 4-4-13,1-4-1 14,2 4 4-14,0-3-5 0,2 2 1 12,4-1 0-12,0 0 0 14,6-2 0-14,3-1-4 20,-2 1 8-20,5-3-4 0,2 0 4 13,-3-2-7-13,5 1 4 14,1-4-1-14,2-3 0 13,4-1-1-13,2-3 1 14,0 0 0-14,0 0 6 13,0 0 2-13,0 0 12 14,0 0-6-8,0 0 4-6,0 0-8 13,2 0-7-13,-2 0 0 14,0 0-1-14,0 0-2 13,0 0 4-13,0 0-8 14,0 0 8-14,0 0-8 14,0 0 4-14,0 0 0 0,0 0 0 19,0 0 0-19,0 0 0 0,0 0 0 12,0 0 4-12,0 0-3 14,0 0-2-14,0 0 5 14,0 0-7-14,0 0 3 13,0 0 0-13,0 0-5 14,0 0-7-14,0 0 3 14,-2 0-15-9,-6 5 16 10,1 3-41-15</inkml:trace>
    </iact:actionData>
  </iact:action>
  <iact:action type="add" startTime="267769">
    <iact:property name="dataType"/>
    <iact:actionData xml:id="d37">
      <inkml:trace xmlns:inkml="http://www.w3.org/2003/InkML" xml:id="stk37" contextRef="#ctx0" brushRef="#br0">12277 13617 37 0,'21'14'4'15,"-13"-9"-8"-14,-6 0-2 14,10 5-7-14,9 7 0 13,-4-1 8-7</inkml:trace>
    </iact:actionData>
  </iact:action>
  <iact:action type="add" startTime="269064">
    <iact:property name="dataType"/>
    <iact:actionData xml:id="d38">
      <inkml:trace xmlns:inkml="http://www.w3.org/2003/InkML" xml:id="stk38" contextRef="#ctx0" brushRef="#br0">18713 13549 3 0,'-13'2'1'1,"2"-2"15"13,1 0-10-13,4 0 15 14,4 0-12-14,2 0 3 13,0 0-6-7,0 0-6-6,0 0-1 14,0 0-1-14,0 0-1 13,6 0-3-13,13 4 2 14,10 5 4-14,10-2 0 13,4 2 3-13,6-6-3 14,2 1 0-14,-2-2 1 14,5 1-3-9,4-3 5-5,6 0-4 0,8 0 6 29,3 0-9-29,2 0 5 0,-4 0-1 12,-4 0 0-12,-5 0 0 14,2 5 0-14,-2-1 0 13,-1 4 0-13,-3-2 2 0,-2 1-1 13,-5-2 0-7,-2-1-2-6,-4-2 2 13,-3 3-1-13,2-3 0 14,0 1 1-14,1 4-1 13,8-2 2 2,5-1 0-15,6 0 1 0,5 1-4 13,0-5 2-13,1 0-1 13,-3 0 0-7,-1 0 1-6,-1 0-1 14,3 0 3-14,-1 0-3 13,2 0 1-13,1 0-1 14,-1 0 5-14,2 0-8 13,5 0 3-13,5 0 0 14,4 0 0-14,4 2 0 14,1-2-1-14,-6 0 5 4,-8 0-4-4,-9 0 2 14,-4 0-1-14,-5-8 2 13,0 1-3-13,0-1 1 14,3 4-1 1,6-1 0-15,0-2 2 13,4 3-2-13,2-1 1 0,0 0 2 13,8 0-1-8,4-3-3-5,4 0 1 14,3-5 0-14,-7 3 0 14,-2-2 0-14,-8 2-1 13,-3-2 4-13,-3 2-3 14,-2 1 4-14,1 0-5 14,-3 1 4-14,-1 1-4 13,-1-1 2-7,-3-1-1-6,3-1 0 13,4 0 1-13,5 1 2 14,2-2-3-14,-1 2 2 14,-2 4 2-14,-3-2-8 0,-3 4 4 12,-5-1 0 3,3 4 0-15,-1-2 0 13,1 0-2-13,2 2 4 5,0 0-3-5,0 0 5 14,-1 0-4-14,-1 0 3 13,3 0-3-13,-2 0 0 14,-3-3 1-14,-1 3-1 14,-4 0 3 0,-5 0-6-14,-2 0 6 0,1 0-3 13,0 0 4-8,0 0-7-5,2 0 6 14,0 0-3-14,2 0 0 14,2 0 2-14,-3 7-4 13,5 0 6-13,2-2-4 14,6 2 0-14,-2 2 0 13,-1-1 1-13,-1-2-2 14,-3 0 2-8,-1 0-1-6,2-2 0 13,1 3 0-13,3-4 3 14,4-1-1-14,-1 0 3 0,6-2-1 12,4 0-2-12,3 0-1 14,0 0 2-14,1 0 0 14,0 0-2 0,0 0-1-14,-4-2 3 5,-5-3-1-5,-5 5-2 14,-7 0 0-14,-6 0 1 13,-4 0-2-13,-4 0 1 14,2 0-2-14,-8 0 2 13,-2 0 0-13,-2 0-2 14,-9 0 6-14,0 0-7 14,0 0 9-9,-7 0-12-5,0 0 6 14,-6 0 0-14,-9 0 0 13,-3 0 0-13,-4 3-1 14,0-3 1-14,0 0 1 0,0 0 2 13,0 0 0 1,-8 0 1-14,-11 0-1 14,-1 0-2-14,-2 0 5 4,0 0-4 11,-5 0-1-15,0-3 0 0,-2 3 2 13,-4 0 0-13,-5-3-1 13,-7 1-4-13,-3 0 3 14,-8 0-2-14,-2 2 2 14,0 0-1-14,-5 0 0 13,-1 0-2-7,-7 0-1-6,-8 0 6 13,-8 0-3-13,-11 4 2 14,-4 1-4-14,-3-5 0 14,1 3 2-14,-2-3-1 13,11 0 1-13,7 0-2 14,15 0 5-14,11 0-1 14,8 0 0-9,3 0-2-5,0 0 1 14,2-3-1-14,-7-4 1 0,-4 3-1 12,-7 1 0 3,-7-2 2-15,-2 1-5 14,0 1 6-14,3 3-6 0,0 0 6 12,-1 0-6-12,-2 0 3 14,0 0 0-9,-3 0 0-5,-9 0 1 14,-3 0-5-14,-8 0 8 14,-7 0-7-14,-4 0 8 13,8 7-9-13,2 1 6 14,9-2-2-14,3 2 0 13,-1 1 0-13,2-1-1 14,2-3 2-8,6-1-1-6,-2-1 0 13,0-3 0-13,0 3 3 14,-11-1-6-14,-7 0 2 13,-5 5 0-13,-10-2 1 14,-8 2-4-14,-5 5 3 14,-4-3 1-14,3 2-3 13,7-6 6-7,8 2-6-6,4-2 4 13,7-3-2-13,3 2-2 0,10-4 1 13,7 3 2-13,-3-3 0 14,0 0-7-14,-4 1 14 13,-5 3-12-13,1 0 11 14,-1 0-12-14,0 0 5 14,3 1 1-9,2-5 0-5,2 0-1 14,2 0-1-14,5 0 4 13,8 0-3-13,3 0 3 14,7-5-4-14,4 1 4 14,0 3-4-14,4-3 2 13,-6 4 0-13,0 0 0 14,1 0 0-9,-5 0-4-5,9 0 9 14,2-3-7-14,3 2 5 14,2-2-6-14,1 3 1 13,-3-1 2-13,-3-2-3 14,-5-1 3-14,-2 1-1 14,-2-6 4-14,2 2-3 0,1-2 0 12,1 3 0-6,5-2 3-6,1 2-6 13,6 0 3-13,1 0 0 14,5 4 0-14,7-1 0 14,-1 0-5-14,5 3 10 13,5 0-7-13,1 0 5 14,4 0-6-14,2 0 0 13,2 0 2-7,6 0-1-6,2 0 1 14,5 0 1-14,2 0-3 13,0 0 1-13,0 0 0 14,0 0 0-14,0 0-11 13,0 0 7-13,0 0-5 14,4 0 5-14,10 3 1 14,9 2 5-9,8 4-1-5,5-4 4 14,3 2 0-14,7-2 3 14,-2-1-11-14,5 0 6 13,6-2-1-13,7-2 1 14,6 0 2-14,5 0-3 0,6 0 1 12,-2 0 0-12,1 3-1 14,2-3 1-8,1 2 3-6,1-2-5 13,8 0 2-13,8 0-1 14,4-9 0-14,5-2 1 13,-3-4-2-13,2 1 4 14,-4 2-5-14,1 3 9 14,-1 1-13-14,-4 1 7 13,5 2-2-7,-3-2 1-6,2 3 0 13,-2 1-1-13,-3 0 2 14,-5 3-1-14,-5 0 1 14,-3 0-2-14,5 0 5 13,6 0-7-13,6 3 3 14,2 11 0-14,2-1 0 14,-1 1 0-9,12-4-2-5,9 0 4 14,6-6-3-14,6-2 5 13,-6-2-8-13,-4 0 6 0,-9 0-3 13,-10 0 1-13,-8-6 0 14,-5-2 0-14,-1 1 5 13,9 4-5-13,3-1 0 14,2 4 0-9,-2 0 1-5,-2 0-2 14,-7 0-3-14,-3 0 4 14,-5 0 0-14,-4 4 0 13,-5-1-3-13,-2 2 6 14,-7-5-3-14,-4 0 2 14,-5 0-4-14,-4 2 6 13,-2 3-8-7,0-2 4-6,-4 1 0 13,-4 0 0-13,-5-1 2 14,-3 0-5-14,-7-1 6 14,-4 0-1-14,2 0 0 13,-8-2-3-13,-3 0 2 0,-7 0-1 13,-4 0 0-13,-3 0 2 20,0 0-1-20,-4 0 1 0,-2 0 5 13,0 0-7-13,2 0 10 13,-2 0-9-13,0 0 7 14,0 0-4-14,0 0 4 14,0 0-1-14,0 3-6 13,0-3 9-13,0 0-9 14,0 0 6-9,0 0-5-5,0 0-2 14,0 0 2-14,0 0-2 14,0 0 0-14,0 0 0 13,0 0-3-13,0 0 7 14,0 0-4-14,0 0 1 13,0 0-1-13,0 0 3 14,0 0-5-8,0 0 2-6,0 0 0 13,0 0-1-13,0 0 2 14,0 0-4-14,0 0 7 13,0 0-6-13,0 0 5 14,0 0-6-14,0 0 3 14,0 0 0-14,0 0 0 0,0 0 0 19,0 0 0-19,0 0 2 14,0 0-4-14,0 0 4 0,0 0-4 12,0 0 5-12,0 0-6 14,0 0 3-14,0 0 0 13,0 0 0-13,0 0 0 14,0 0-1-14,0 0 4 14,0 0-3-9,0 0 5-5,0 0-9 14,0 0 6-14,0 0-2 13,0 0 1-13,0 0-1 14,0 0 0-14,0 0 0 14,0 0-3-14,0 0 6 13,0 0-6-13,0 0 7 14,0 0-6-9,0 0 2-5,0 0 0 14,0 0 0-14,0 0 2 14,0 0-6-14,0 0 9 0,0 0-8 12,0 0 9-12,0 1-11 14,0-1 5-14,0 0 0 14,0 0-1-14,0 0 1 13,0 0 0-7,0 0 1-6,0 0 0 13,0 0-1-13,0 0 1 14,0 0 4-14,0 0-4 14,0 0 0-14,0 0 0 13,0 0-1-13,0 0 4 14,0 0-6-14,0 0 6 14,0 0-6-9,0 0 7-5,0 0-10 14,0 0 7-14,0 0-4 13,0 0 2-13,0 0 0 14,0 0-1-14,0 0 4 14,0 0-5-14,0 0 4 13,0 0-2-13,0 0 4 0,0 0-8 19,0 0 6-19,0 0-2 0,0 0 0 13,0 0 0-13,0 0-4 14,0 0 9-14,0 0-6 13,0 0 5-13,0 0-8 14,0 0 2-14,0 0 0 13,0 0-3-13,0 0 4 14,0 0 1-8,0 0-1-6,0 0 0 13,0 0 2-13,0 0-2 14,0 0 4-14,0 0-6 14,0 0 5-14,0 0-2 13,0 0 0-13,0 0 0 14,0 0-2-14,0 0 6 13,0 0-7-7,0 0 6-6,0 0-5 14,0 0 4-14,0 0-4 13,0 0 2-13,0 0 0 14,0 0 0-14,0 0-1 0,0 0-3 12,0 0 8-12,0 0-4 14,0 0 3-14,0 0-6 14,0 0 5-9,0 0-2-5,0 0 0 14,0 0 1-14,0 0-1 13,0 0 4-13,0 0-2 14,0 0 0-14,0 0-2 14,0 0 4-14,0 0-7 13,0 0 3-13,0 0 0 14,0 0 0-8,0 0 0-6,0 0-5 13,0 0 10-13,0 0-8 14,0 0 7-14,0 0-8 13,0 0 4-13,0 0 0 14,0 0 0-14,0 0 0 14,0 0-2-14,0 0 4 0,0 0-2 19,0 0 0-19,0 0 0 13,0 0 2-13,0 0-6 0,0 0 4 13,0 0-1 2,0 0 1-15,0 0-3 0,0 0 0 12,0 0 6-12,0 0-5 14,0 0 6-14,0 0-8 14,0 0 5-9,0 0-1-5,0 0 0 14,0 0 1-14,0 0-1 13,0 0 2-13,0 0-2 14,0 0 1-14,0 0-2 14,0 0 5-14,0 0-7 13,0 0 3-13,0 0 0 14,0 0 0-9,0 0 0-5,0 0-4 14,0 0 9-14,0 0-5 14,0 0 5-14,0 0-8 13,0 0 3-13,0 0 0 0,0 0 0 13,0 0 0 2,0 0 0-15,0 0 2 0,0 0-4 19,0 0 4-19,0 0-4 13,0 0 5-13,0 0-6 0,0 0 3 13,0 0 0-13,0 0 0 14,0 0 0-14,0 0-2 13,0 0 7-13,0 0-8 14,0 0 7-14,0 0-8 13,0 0 6-7,0 0-4-6,0 0 2 14,0 0 0-14,0 0 0 13,0 0 2-13,0 0-2 14,0 0 1-14,0 0-2 14,0 0 6-14,0 0-10 13,0 0 6-13,0 0-1 14,0 0 0-9,0 0 0-5,0 0-3 14,0 0 6-14,0 0-4 14,0 0 8-14,0 0-12 13,0 0 7-13,0 0-2 0,0 0 0 13,0 0 0-13,0 0-2 13,0 0 5-13,0 0-6 14,0 0 6-8,0 0-6-6,0 0 9 13,0 0-10-13,0 0 4 14,0 0 0-14,0 0 0 13,0 0 1-13,0 0-6 14,0 0 10-14,0 0-8 14,0 0 9-14,0 0-12 13,0 0 8-7,0 0-4-6,0 0 2 13,0 0-1-13,0 0-2 14,0 0-7-14,0 0 4 14,-7 0-25-14,-11 0-12 13,-6 0-29-13</inkml:trace>
    </iact:actionData>
  </iact:action>
  <iact:action type="add" startTime="274892">
    <iact:property name="dataType"/>
    <iact:actionData xml:id="d39">
      <inkml:trace xmlns:inkml="http://www.w3.org/2003/InkML" xml:id="stk39" contextRef="#ctx0" brushRef="#br0">8169 14450 23 0,'-11'0'0'1,"5"0"7"0,1 0-7 12,-2 0-1-12,1 0-3 14,-3 0-1-9,-7-2 4-5,1-2 0 14,-8 1 1-14,1 1 0 14,-5 0 1-14,-6 2-1 13,-3 0 0-13,-4 0-2 14,0 0 1-14,2 9 1 13,7-1-2-13,8-4 0 14,10 0 4-8,7-2 1-6,6-2-1 13,0 0 1-13,0 0-3 14,0 0 0-14,8 0-10 14,28 0 8-14,22 0-1 13,15 0 6-13,10-10-2 0,2 0 0 13,-3-4-1 1,-6 4 1-8,2 3-2-6,2-2 2 14,9 2-1-14,12 0 1 13,1 3-1-13,6 1 4 0,0 3 0 13,2 0-4-13,4 0 2 13,-1 12-3 2,5 1 3-15,0 1-3 14,5 0 2-14,2-6-1 4,-1 2 0-4,-1-9 1 14,-7 2-3-14,0-3 4 13,0 0-3-13,2 0 4 14,-7-4-3-14,1-13 0 14,0-2 5-14,-6-4 0 13,-5 2-4-13,-17 2 5 14,-10 7-2-8,-13 6 3-6,-13 2-7 13,-3 3 1-13,-9 1-1 14,-3 0 0-14,0 0 0 13,-2 0 0-13,3 5 0 14,-3-3 0-14,-6 2 0 14,-9 0 3-14,-8-4-1 13,-8 3 0-7,0-3 4-6,0 0 0 0,0 0 6 12,-22 0 4-12,-16 0 3 14,-13 0-19-14,-14 0 5 14,5 0-7-14,2 5 4 13,2 4-2 2,3 1 4-15,-1-2-8 14,-6 1 4-14,-4 1 0 4,-5 2-1-4,-7-5 1 14,-7 0-1-14,-9 2 2 13,-10-6-1-13,-9 4 5 14,-14-3-10-14,-4 1 6 14,-6-1-1-14,4 3 0 13,-2 3 0-13,6-8-1 14,9 3 6-9,6 2-7-5,5-2 4 14,0 0-4-14,0-1 4 14,2-2-4-14,1 0 2 13,1-2 0-13,3 0 0 0,-3 0 0 13,7 0-4-13,5 0 8 13,6 0-6 2,11 0 6-15,6 0-6 5,5 0 2-5,5 0 0 13,2 0 0-13,7 0-2 14,7 0 2-14,9 0 0 13,8 0-2-13,4 0 4 14,6 0-4-14,7 0-3 14,0 0 3 0,6 0 2-14,2 0-2 5,0 0-3-5,0 0-7 14,0 4 4-14,21 0 5 13,14 2 0-13,19 1 5 14,15-2-4-14,5-3 2 13,5 0-1-13,0 0-2 14,6-1 1-14,4 1 2 14,7 1-3-9,6 3 2-5,7-3 2 0,4 3-2 13,6-5 2 1,9 1-2-14,1-2 0 0,0 0 1 13,-3 0 0-13,-5 0-1 14,-1-3-2-14,3-6 6 13,2-2-9-13,-1-1 11 14,2-1-10-9,-1 3 6-5,-10 1-2 14,-6 7 1-14,-13 2-1 14,-13 0-2-14,-12 0 1 13,-9 0 1-13,-12 5 2 14,-13 3-2-14,-8-4 3 14,-10 0-4-14,-9 0 2 13,-5-2 0-7,-5 0 0-6,0-2 1 13,0 0 0-13,0 0-1 14,0 0 10-14,0 0-7 14,0 2 14-14,0-2-9 13,0 0 9-13,0 0-9 14,0 0-2-14,0 0-2 0,0 0-3 19,0 0-1-19,0 0 2 0,0 3-4 13,0-3 2-13,0 0-1 13,0 0 1-13,0 0 0 14,0 0 0-14,0 0 1 14,0 0-2-14,0 0 3 13,0 0-1-13,0 0 3 14,0 0-2-9,0 0 0-5,0 0 0 14,0 0-1-14,0 0 1 14,0 0-2-14,0 0 3 13,0 0-6-13,0 0 0 14,0 0 1-14,-2 0-19 13,-7 5-9-13,0-3-41 14</inkml:trace>
    </iact:actionData>
  </iact:action>
  <iact:action type="add" startTime="277358">
    <iact:property name="dataType"/>
    <iact:actionData xml:id="d40">
      <inkml:trace xmlns:inkml="http://www.w3.org/2003/InkML" xml:id="stk40" contextRef="#ctx0" brushRef="#br0">20347 14529 0 0,'-100'-3'3'1,"-2"1"6"13,-4 2-9-13,-5 0 5 14,-4 0-3-14,-2 0-3 13,1 0 3-13,0 5 0 14,0 7 0-14,5 2-2 14,4 1 7-9,7 2-7-5,0 0 4 14,-1 1-1-14,3-4-5 13,5 0 3-13,14-10-2 14,17-2-2-14,15-2 3 14,16 0-2-14,7 0 4 13,3 0-4-13,6 0 4 14,-3-4-4-9,5-3 6-5,-3 4-4 14,1-3 0-14,1 3 0 0,-1-2 0 13,-1 1 1-13,0 2-2 13,-2 0 3-13,-1-2-1 14,-4 2 3-14,-4-2-4 14,1-2 1-14,-6 0-1 13,-1 0 0-7,2 6 0-6,-5-5 0 13,3 5 0-13,4 0-2 14,2 0 4-14,5 0-3 14,3 0 4-14,4 0-3 13,1-5 0-13,1-7 5 14,0-3-1-14,-1-2-2 14,2 1 0-9,-2 2-2-5,1 0 5 14,1 2-4-14,1 1 2 13,3 6-2-13,-2 1-1 14,1 1 0-14,3 2 1 14,1 1-1-14,1 0 1 0,2 0-4 12,0 0 6-12,-1 0-6 14,1 0 3-9,2 0-4-5,0 0 2 14,0 0-1-14,0 0-4 14,0 0-7-14,0 4 10 13,18 5 2-13,11 2 1 14,8 1 2-14,13-4 3 14,0 2-2-14,9-2-2 13,6-2 1-7,4-3 0-6,2 2 1 13,7-5-2-13,-2 0 4 14,-2 0-2-14,-3 0 2 14,2 0 1-14,5-5-7 13,5 0 2-13,8-2 0 14,3 2 0-14,8-7 2 14,6 6-4-9,2-3 6-5,4 7-6 14,-2 2 4-14,-5 0-4 13,-9 0 2-13,-6 0-4 0,-6 0 4 13,-8 0 0 2,-2 0 0-15,0 0 2 0,-1 0-6 12,4 0 10-12,6 0-8 20,8 0 5-20,9 0-6 0,4 0 3 13,-4-1 0-13,-6-5 0 14,-7-2 0-14,-4-1-2 13,-5 4 2-13,-4-8-1 14,-4 4 2-14,-8-1-2 13,-4 1 4-13,-2 1-5 14,-5 4 2-8,-4 3 0-6,-4 1-1 13,-5 0 0-13,-11 0-1 14,-9 0-2-14,-8 4 2 14,-6 5-11-14,-4 0 9 13,-2 1-5-13,0-1 4 14,0 0 1-14,-16 0 0 13,-5-2 1-7,-8-2 3-6,-7 0 0 14,-9-3 0-14,-3 0 0 13,-8-2 3-13,-7 0-3 0,-11 0 0 13,-11 0 1-13,-8 0 4 13,-12 0-4-13,-9 0 3 14,-10 2-1-14,-5 4 6 20,-4 3-9-20,4 2 9 0,0-2-9 13,3 3 3-13,-5-3-2 13,0 5-1-13,-2-5 0 14,1 0 2-14,-4-4-4 14,7 4 4-14,-1-6-1 13,3 6 1-13,-4-1-2 14,-3 2 0-9,0 0 0-5,3 4 0 14,1-2 0-14,3 0 3 14,0-2-3-14,9-6 11 13,10-4-8-13,11 0 6 14,13 0-9-14,12 0 1 0,7-8-1 13,12-2 0-13,6-3 2 20,10 4-1-20,8-3 8 13,8 4-2-13,11 2 10 14,4 3-12-14,4 0 1 0,2 3-6 13,0 0-4-13,0-3 3 13,0 3-4-13,0 0 5 14,0-1-3-14,0 1-1 14,0 0 2-9,0 0-1-5,0 0-3 14,2 0 5-14,8 0 1 13,-1 0 0-13,4 0-1 14,9 7 3-14,5 0-2 14,6-1 0-14,15 2 0 13,7-3 2-13,14 4-5 14,14-6 3-9,11-3 0-5,12 0 0 14,12 0 0-14,9-7-1 14,3-5 3-14,-1 0-3 13,0-1 4-13,0 4-6 0,1-3 3 13,-3 7-1-13,-6-4 1 13,1 7 0-13,-1 2 0 21,-1 0 0-21,-4 0-1 13,-9 0 2-13,-12 0-2 14,-8 0 3-14,-6 0-4 0,-8 2 2 13,-13-2 0-13,-8 0 0 13,-10 0 2-13,-13 0-3 14,-9 0 5-14,-7 0-2 13,-9 0-1-7,0 0 3-6,-4 0-3 14,0 0 4-14,0 0-4 13,0 0 1-13,0 0-2 14,0 0 4-14,0 0-4 13,0 0 1-13,0 0-1 14,0 0 5-14,0 0-9 14,0 0 7-9,0 0-3-5,0 0 0 0,0 0 1 13,0 0-5-13,0 0 8 13,0 0-3-13,0 0-1 14,0 0 0-14,0 0 1 14,0 4-2-14,0-4 0 13,0 0 1-13,0 0 1 14,0 0-1-9,0 0 5-5,0 0-5 14,0 0 6-14,0 0-2 14,0 0-4-14,0 0 2 13,0 0 1-13,0 0 1 14,0 0 0-14,0 0 4 14,0 0-6-14,0 0 11 13,-4 0-8-7,2 0 3-6,0 0-5 13,2 0 0-13,0 0-3 14,0 0 0-14,0 0 0 14,0 0-1-14,0 0-3 13,0 0 8-13,0 0-9 14,0 0 6-14,0 0-4 0,0 0 5 19,0 0-2-19,0 0 0 0,0 0 1 13,0 0-1-13,0 0 1 13,0 0 0-13,0 0-1 14,0 0 3-14,0 0 0 14,0 0-4-14,0 0 2 13,0 0-1-13,0 0 0 14,0 0 0-9,0 0 0-5,0 0 4 14,0 0-4-14,0 0 3 14,0 0-6-14,0 0 5 13,0 0-2-13,0 0 0 14,0 0 1-14,0 0-1 14,0 0 2-14,0 0 0 13,0 0-2-7,0 0 0-6,0 0 4 13,0 0-7-13,0 0 3 14,0 0 0-14,0 0 0 14,0 0 1-14,0 0-3 0,0 0 6 12,0 0-2-12,0 0 0 14,0 0-3-14,0 0 5 13,0 0-6-7,0 0 4-6,0 0-1 14,0 0-1-14,0 0 0 13,0 0 2-13,0 0-2 14,0 0 1-14,0 0 2 13,0 0-4-13,0 0 2 14,0 0 0-14,0 0-1 14,0 0 1-9,0 0-2-5,0 0 4 14,0 0-4-14,0 0 5 13,0 0-8-13,0 0 5 14,0 0-1-14,0 0 0 14,0 0 0-14,0 0 0 13,0 0 0-13,0 0 0 0,0 0 2 20,0 0 0-20,0 0 3 13,0 0-8-13,0 0 6 14,0 0-3-14,0 0 0 13,0 0 1-13,0 0-2 0,0 0 5 13,0 0-5-13,0 0 6 14,0 0-10-14,0 0 3 13,0 0 2-7,0 0-1-6,0 0 1 13,0 0-1-13,0 0 1 14,0 0-2-14,0 0 4 14,0 0-2-14,0 0 2 13,0 0-4-13,0 0 3 14,0 0-1-14,0 0 0 14,0 0 0-9,0 0-3-5,0 0 7 14,0 0-5-14,0 0 5 13,0 0-7-13,0 0 6 14,0 0-6-14,0 0 3 0,0 0 0 13,0 0 0 1,0 0 2-14,0 0-5 0,0 0 6 19,0 0-5-19,0 0 8 14,0 0-10-14,0 0 5 0,0 0-1 13,0 0 0-13,0 0 0 13,0 0-3-13,0 0 6 14,0 0-3-14,0 0 3 14,0 0-6-14,0 0 7 13,0 0-5-7,0 0 1-6,0 0 0 13,0 0 0-13,0 0 0 14,0 0-3-14,0 0 7 14,0 0-4-14,0 0 5 13,0 0-8-13,0 0 6 14,0 0-3-14,0 0 0 13,0 0-2-7,0 0 1-6,0 0 2 14,0 0-5-14,0 0 8 13,0 0-8-13,0 0 3 14,0 0-2-14,0 0 3 0,0 0 0 13,0 0 0-13,0 0 0 13,0 0-3-13,0 0 7 14,0 0-7-9,0 0 6 10,0 0-6-15,0 0 1 0,0 0 2 13,0 0-2-13,0 0 2 13,0 0-3-13,0 0 2 14,0 0-1-14,0 0 4 13,0 0-4-13,0 0 5 14,0 0-4-8,0 0 2-6,0 0-1 13,0 0 0-13,0 0 1 14,0 0 1-14,0 0 0 14,0 0-1-14,0 0 5 13,0 0-12-13,0 0 9 14,0 0-3-14,0 0 0 13,0 0 0-7,0 0 0-6,0 0 0 14,0 0 0-14,0 0 0 0,0 0 5 12,0 0-3-12,0 0 1 14,0 0-3-14,0 0 1 13,0 0-1-13,0 0 0 14,0 0-3-14,0 0 7 14,0 0-6-9,0 0 6-5,0 0-7 14,0 0 3-14,2 0 0 13,-2 0-3-13,0 0 0 14,2 0 2-14,-2 0-2 14,0 0 0-14,0 0 6 13,0 0-6-13,0 0-1 14,0 0 4-8,0 0-3-6,0 0 2 13,0 0 1-13,0 0-2 14,0 0-1-14,0 0 6 13,0 0-3-13,0 0 6 14,0 0-10-14,0 0 6 14,0 0-2-14,4 0 2 13,-4 0-2-13,0 0 0 5,0 0 0 9,0 0-2-14,0 0 4 0,0 0-4 13,0 0 4-13,0 0-5 14,0 0 3-14,0 0 0 13,0 0-1-13,0 0 2 14,0 0-6-14,0 0 10 14,0 0-8-9,0 0 7-5,0 0-8 14,0 0 3-14,0 0 1 13,0 0-2-13,0 0-2 14,0 0 3-14,0 0-9 14,0 0-1-14,0 0-28 13,0-8-19-13</inkml:trace>
    </iact:actionData>
  </iact:action>
  <iact:action type="add" startTime="284410">
    <iact:property name="dataType"/>
    <iact:actionData xml:id="d41">
      <inkml:trace xmlns:inkml="http://www.w3.org/2003/InkML" xml:id="stk41" contextRef="#ctx0" brushRef="#br0">5760 15418 9 0,'-2'0'14'1,"2"0"-7"13,0-3 5-13,0 3-6 14,0-6-3-14,-2 6-3 13,-1-3 1-7,-2 1-1-6,3 0 2 14,-5 2-2-14,-11 0-2 13,-13 0-28-13</inkml:trace>
    </iact:actionData>
  </iact:action>
  <iact:action type="add" startTime="284598">
    <iact:property name="dataType"/>
    <iact:actionData xml:id="d42">
      <inkml:trace xmlns:inkml="http://www.w3.org/2003/InkML" xml:id="stk42" contextRef="#ctx0" brushRef="#br0">4625 15633 6 0,'-96'5'11'1,"0"-1"-2"13,3-1 2-13,3-3-9 14,6 0 2-14,8 0 0 13,6 0-4-13,4-4 1 14,1-10 5-8,5-2 1-6,0 1-5 13,8-2 10-13,4-5-1 14,3-1 7-14,7 5-13 14,3-4 9-14,6 4-11 13,6 4 5-13,4 2-4 14,7 3 2-14,5 9-4 13,5-5 1-7,2 5-6-6,0-4 0 13,0 4-2-13,7-3-15 14,28 0 15-14,17 1 5 0,14 0 5 13,11 2-5-13,8 0 0 13,-1 0-1 2,-2 0 4-15,-1 0-6 0,1 0 6 13,3 2-5-8,6 4 4-5,7 0-2 14,5-6 0 0,3 0-2-14,6 0 1 14,11 0-2-14,2 0 3 0,-1 0 3 13,-1 0-3-13,-9 0-4 13,-10-14 4-13,-3-2-6 14,-5-4 3-9,-3-4-1-5,-8-1 3 14,-5 4 1-14,-2-1-4 14,-1 4 1-14,-2 4 5 13,-6 4-4-13,-11 8 0 14,-13 0 1-14,-14 2-1 14,-12 0-2-14,-11 0 0 13,-6 4-9-7,-2 2 8-6,0-1-13 13,-4-1 18-13,-23 5 2 14,-16-1 5-14,-15-6-5 14,-13 2-4-14,-8 0 1 13,-2 0 1-13,-4 0 5 0,-7-2-4 13,-8 5 3-13,-9 2-3 14,-12 1 1-9,-8 6 0-5,-5 0-2 14,-4 5 1-14,0-4 0 13,6 1-1 2,3 0 1-15,7-4 4 0,6 4-4 13,4-2 1-13,18-1 1 13,14-2-6-13,15-5 6 14,17-4-3-9,11-2 0-5,16-2 2 14,11 0 5-14,8 0-2 14,2 0-5-14,0 0 0 0,16 0-6 12,26 0-1 3,20 0 7-15,26 0 2 13,21 0-2-13,16 0 0 14,4-4 0-8,5-2 0-6,-5-2 4 0,-4 2-9 12,-2 3 8 3,-7 3-6-15,-12 0 3 13,-5-5 0-13,-11 5 0 14,-7 0 1-14,-7 0-1 0,-10-4 0 13,-9 4-1-13,-12 0 2 13,-7 0-2-7,-14 0 2-6,-7 0-2 14,-3 0 0-14,-8 0 0 13,-1 0 0-13,-1 4 1 14,2-4-3 0,-2 5 6-14,5-4-6 0,0 3 3 13,2-1-1-13,4-3-27 14</inkml:trace>
    </iact:actionData>
  </iact:action>
  <iact:action type="add" startTime="289773">
    <iact:property name="dataType"/>
    <iact:actionData xml:id="d43">
      <inkml:trace xmlns:inkml="http://www.w3.org/2003/InkML" xml:id="stk43" contextRef="#ctx0" brushRef="#br0">23813 10101 5 0,'3'-3'12'6,"2"3"-12"-5,-3 0 7 13,-2 0-1-13,0-2 1 14,0 2 7-14,0-2-2 13,0-3 6-13,-12-6-10 14,-1-1-8-14,-3-4-2 14,-1 0 0-14,-4-2 4 13,4 1-2-7,-3-4 0-6,-1-1 0 13,2-7 0-13,-4-3 2 14,-4 1 1-14,-4-1-1 14,-9 3-4-14,-9 5-3 13,-13 10 1-13,-15 6 0 14,-11 7 1-14,-13 1 2 0,-3 0 1 19,1 4-1-19,3 10 2 0,6-2-1 13,11 0 5-13,6-3-8 13,7-1 5-13,3-2-2 14,5 1 0-14,2-5 1 14,4-2 0-14,7 0 0 13,7 0 3-13,0 0-1 14,0 0-4-9,1 0 3-5,-1 0-3 14,-1 0 1-14,1 0 0 14,-4 0 0-14,-2 0 0 13,-3 7-2-13,-7 3 4 14,-2 1-2-14,-5-5 5 14,-2 2-7-14,1-4 4 13,-1 1-3-7,2 0 1-6,-2-1 0 13,7 1 0-13,-1 0 3 14,1-1-3-14,7-1 3 14,2 2-3-14,4-1 2 0,7-1-4 12,-2 5 2-12,-3 4 0 14,-2 2 0-14,-8 5 0 20,3 1-4-20,4 2 8 14,5-5-4-14,9-5 5 0,-1 5-10 12,1-3 6-12,1 2-2 14,0 2 1-14,2 1 0 13,-2 1 0-13,2-3 0 14,5 4-4-14,-1 1 8 20,3 0-8-20,1 3 5 0,-1 2-4 13,4 1 3-13,-2 0 0 14,1 2-1-14,4 0 1 13,1-2-4-13,3 2 8 14,1 3-6-14,1 4 7 13,3 2-10-13,3-2 3 21,3 0 2-21,2-6-2 0,0 1-1 12,0 2 2-12,9-2 1 14,6-3-1-14,3 1 3 13,5-2-4-13,0 0 3 0,6 2-1 13,6 2 1-13,-2 0 2 14,3 0-3-14,3 1 0 13,1 1-3-7,8-6 8 9,1 0-6-15,6-4 6 0,1-2-4 12,0-2 1 3,2 0-2-15,2-4 0 0,7 2 5 12,9-2-5-12,6-2 5 14,3 6-4-14,6 2 1 14,-4 5-4-9,-2-1 5-5,-4 2-4 14,-11 2 1-14,-7-4 0 13,-5-1 0-13,-2-2 1 14,-3-5-1-14,2-1 3 14,3-5 2-14,5-1-4 13,9-2 4-13,5-4-3 0,8-5 0 19,4 0-2-19,3 0 0 14,-3 0 0-14,-6 0 3 14,-12-11-1-14,-2 0-2 13,-1-4 7-13,2-2-5 0,1-1 6 13,2 0-8-13,6 2 1 14,-1 0 0-14,4 0 0 13,3-3-2-7,0-3 5-6,-2 0-6 13,-8 1 6-13,-6-4-6 14,-4-1 6-14,-2 0-4 14,-3-2 0-14,-5 1 3 13,-6-6 3-13,-7-1-5 14,-3-3 11-14,-4-2-9 14,-6-1 9-9,-4-2-12-5,-6-1 6 14,-3 2-4-14,-7-2-2 13,0 1 1-13,-2 0 3 14,0-1-2-14,-1 4 1 14,-2 0 3-14,5 3-4 0,-1 0-2 12,-2 0 3-12,-2 2-4 14,-2 2 1-9,-2 2 0 10,0 2-1-15,0-2 5 0,-20-5-9 13,-6 0 10 1,-12-3-10-14,-9 2 5 0,-6 2-5 13,-6-1 2-13,-3 3 3 13,0 5 0-13,2 2 1 14,2 5-2-8,4 4 3-6,1-1-6 13,-1 6 8-13,-4 1-8 14,-6-2 7-14,-5 4-7 14,-7-4 3-14,-9 0 1 13,-9 2-2-13,-8 0 5 14,-5 3-6-14,-2 4 6 13,-12-1-4-7,-3 2 7-6,-4 2-12 14,1 0 7-14,9 0-2 13,0 0 1-13,2 8-1 14,-4 6 0-14,2 0 1 13,10-2-3-13,15-2 6 0,12-4-3 13,10-4 3 2,11 0-5-15,6-2 2 4,8 0 0 11,6 0-1-15,1 2 2 0,4 4-5 12,-1 5 9 3,-13 3-11-15,1 9 7 0,-4 3-3 13,-4 3 0-13,2-2 2 13,2 4 0-13,0-3 1 14,3 0-2-9,5-2 2-5,4 0-2 14,3-4 2-14,8 2-2 14,3 1 2-14,0-4-4 13,3 1 2-13,3 0-3 14,7 0 0-14,4-2-2 14,4 3 5-14,5-1 1 13,0 4-6-7,0-1 10-6,0 4-8 0,0-2 4 12,7 4 0-12,6 3-2 14,5 0 2-14,4 4-3 14,5-1 1 0,8 0-2-14,13-2 8 0,10-2-8 13,8 0 8 1,13-5-5-14,-4-2 3 5,-1-5-2-5,-1 0 0 14,-2-1 1-14,-1-3-4 13,1 6 6-13,-2 0-3 14,3 2 6-14,-1 3-12 13,7-2 5-13,4 2 1 14,7-8-2-14,9-2 2 14,7-4 0-9,-2-6 1-5,2 3 0 14,-5-6 1-14,-4 1-4 14,2 1 9 0,-5-4-13-14,-4 1 7 0,-6 1-1 13,-12-2 0-13,3-1 0 13,1 0-2-13,4-2 6 14,-1 0-7-8,2 0 8-6,1 0-9 13,-4-7 9-13,6-13-4 0,0-5 3 13,-1-5-2-13,-4 1 2 13,-4-4-1 2,-5-1 0-15,-5-3 0 0,-1 2-3 13,-5-4 5 1,0-1-10-14,-8 4 6 5,-2 3-1-5,-9 0 0 13,-7 5 0-13,-3 1-1 14,-3 6 6-14,-1-2-1 14,0 2-4-14,-5-1 1 13,-3 0 6-13,-8-2-8 14,-4 0 2-14,-5-4-1 14,0 0 0-9,-3-2 0-5,-23-5-3 14,-8 1 6-14,-8 0-8 13,-2-2 10-13,-1-3-8 0,-1 4 6 13,3-3-2 2,-1 4-1-15,1 0 0 13,-2 3-4-13,-4 6 8 14,-5-3-9-14,-5 5 10 4,-11 3-10-4,-9 2-2 14,-8 9 7-14,-14 1-2 14,-6 8-2-14,0 0 4 13,4 0 0-13,3 0-3 14,11 1 6-14,6 6-3 14,1 0 6 0,2-2-11-14,-5-2 8 5,-2-1-4-5,4 0 1 13,2 4 0-13,4-2-2 14,4 3 5-14,-5 0-7 14,-5 4 8-14,-6 3-8 13,-5 2 5-13,3-2-2 14,2 0 1-14,7-5 0 13,8 2 0-7,3-3 0-6,6 2-3 14,1-2 7-14,3 1-5 13,3 3 4-13,5 0-6 0,5 1 1 28,6 1 2-28,7-2 0 0,4 0 0 0,-3 4 0 12,3 0-4 3,2 2 1-15,2-1 6 4,5 3-6-4,5-3 0 14,0 4 2-14,5 1-3 13,0 2 2-13,3 1 0 14,3 1 2-14,3 3-7 14,3-2 14-14,0 2-14 13,0 2 10-13,5 3-8 14,10 3 3-9,7 1 1-5,3-2 1 14,2 3-2-14,6-3 1 14,7 1 1-14,10 2 0 13,12-2 1-13,9 0-2 14,10 0 2-14,3-6-4 14,0-2 3-14,-3 3-2 13,-3-7 1-7,-2-3 1-6,2 2 0 0,4-5 2 12,11-2-4 3,15-1 5-15,6-3-5 0,11-2 4 13,2 1-3-13,-1 3 2 13,-3-5-1-13,-5 4 0 14,-8-3 0-14,-2 2 0 14,0-5 0-9,-6-1 0-5,-6-7 0 14,-11 0-2-14,0 0 4 13,-3-14-2-13,3-13 8 14,-1-10-7-14,-5-1 11 14,-13-5-11-14,-10-3 15 13,-8 0-13-13,-13-9 8 14,-4-5-7-9,-6-2 2-5,-10-3-6 14,-13 7 0-14,-2 4 0 14,0 8 0-14,-4 6 2 13,-7 10-2-13,-1 10 0 0,4 6 0 13,-1 10-2-13,-3 1-2 14,-1 3 3-14,-9 0-1 13,-5 0 2-7,-4 0-6-6,-3 0 12 13,3 0-9-13,0 0 7 14,8 0-4-14,8 0 2 14,9 0-2-14,1 0 2 13,5 0 0-13,0 0-2 14,0 0 2-14,0 0-1 13,0 0-1-7,0 0 2-6,0 0 2 14,0 0-8-14,0 0 4 13,0 0-2-13,0 0 2 14,0 0 0-14,0 0-3 13,0 0 6-13,0 0-7 14,0 0 8-14,0 0-8 14,0 0 7-9,-3 0-6-5,1 0 3 14,0 0 0-14,0 0 0 0,0 0 1 12,2 0-3-12,0 0 4 14,0 0-3-14,0 0 5 14,0 0-7-14,0 0 5 13,0 0-2-13,0 0 0 14,0 0 0-9,0 0-2-5,0 0 4 14,0 0-5-14,0 0 6 14,0 0-6-14,0 0-6 13,0 0 8-13,0 0-5 14,0 0 2-14,0 0 1 14,0 0-4-14,0 0 6 13,0 0-5-7,-11 0 4-6,-12 0-29 13,-12 0-85-13</inkml:trace>
    </iact:actionData>
  </iact:action>
  <iact:action type="add" startTime="295389">
    <iact:property name="dataType"/>
    <iact:actionData xml:id="d44">
      <inkml:trace xmlns:inkml="http://www.w3.org/2003/InkML" xml:id="stk44" contextRef="#ctx0" brushRef="#br0">12866 11025 5 0,'-11'-8'6'1,"-5"-3"-1"0,0 2 4 12,-1-5-9-12,-5 2 8 14,-3-2-6-14,-2-3 2 13,-4-1-1-13,-3 0-2 14,-3-4-1-14,-3 3 2 14,-3-4 0-14,-1 1 0 13,-3 2 3-8,-6-2-2-5,-5 2-4 14,-4 2 3-14,-10 2-3 14,-2 4 1-14,-2 2 0 13,7 2-1-13,3 5 3 14,5-2-6-14,1 5 8 14,0 0-4-14,0 0 3 13,-7 0-6-7,0 8 5-6,-2 1-5 13,0 2 2-13,2-1 1 14,-3 0-2-14,-1 5 4 14,-2-1-8-14,-7 7 12 0,-3-1-10 12,-1-3 9-12,1 0-10 14,0-5 5-14,3 0 0 20,2-1 0-20,7-4 0 14,4 1-2-14,2 0 2 0,5-2 0 12,6-2 0-12,6 1 1 14,8-4 4-14,6 1-5 14,2 0 1-14,7 2-1 13,-4 0 0-13,0 0 0 14,4 2-3-9,0 1 7-5,3 0-8 14,2 5 6-14,4 1-4 14,1 5-2-14,1 4 4 13,-3 2 0-13,3 0-1 14,-1 0 0-14,-1 0 1 14,5-2 0-14,-1 2 1 13,1 0-2-7,5 4 1-6,4 0-1 13,2 4-3-13,0 3 3 14,0 2 1-14,11 4-1 0,9 0-3 13,1-2 8-13,0-3-4 13,1 0 3-13,1-2-4 14,-6-2 3-14,4 0-2 20,1-1 0-20,2-4 0 0,7 4 0 13,2 0 0-13,8 1 3 13,1 0-1-13,5 3-1 14,9 3 5-14,2 0-5 13,3 3-1-13,-7-2 2 14,0-3-2-14,-4 0 0 14,-2-3-2-9,4-1 5-5,1 0-7 14,12-3 8-14,2 0-1 13,9-5-3-13,1-2 4 14,2-2-4-14,-4-6 0 14,-5 1-1-14,-3-3 2 0,-5-5-1 12,-2 0 1 3,2 2-1-10,1-5 4-5,1 0-7 14,3 0 4-14,2 0-1 14,3-2 0-14,1 0 0 0,12-2-1 12,6 0 2-12,1-9 2 14,1-8-2-14,-8 5-1 14,-4 4 0-14,-2 2 0 20,-2 0 0-20,0 0 1 13,6 0-1-13,0-2 3 0,2-1 0 13,-4-5-2-13,-2-1 8 14,-2 1-8-14,-1-1 1 13,2-2 2-13,0 0-2 14,-4-2 1-14,-7 0-3 14,-7 2 4-9,-7-1-3-5,-1 2 4 14,-3 0-2-14,-5 0-3 13,1 0 2-13,-3-5-2 14,-2 0 0-14,-3-5 0 14,-6-6 0-14,-5-2 2 0,1-5 0 12,-7 1-1-12,-7-1-2 20,-1 1 3-20,-8-1-6 14,-2-2 7-14,0-1-4 14,-2-2 1-14,0 0-3 0,0-2 0 12,-8 4 6-12,-13 3 1 14,-8 1-3-14,-2 2-2 14,-7 3 5-14,-7 1-8 13,1 1 6-7,-5 2-2 8,0 3 1-14,-4-6 0 0,-3-3-1 13,-7-2 4-13,-1-2-2 14,-5-2 2-14,-5 1-6 13,1-2 3-13,-1 4-1 14,3 5 0-14,-5 7 0 13,-2 7 0-7,-3 5 3-6,4 8-4 14,1-1 3-14,5-2-2 13,0-1 4-13,1 0-4 14,3-2 5-14,3-3-5 13,1 1 1-13,1 3 1 0,-7 1 0 13,-3 4 1-13,-3-1-5 20,-6 7 3-20,-4 0-2 14,-2 0 0-14,-4 0 1 13,1 13 0-13,4-1-2 0,4 4 1 13,3-2 1-13,6 0-1 14,4 4 3-14,-1-1-4 13,2 6 6-13,-3 0-8 14,-1 0 4-9,1 0 0-5,-3-3-1 14,5 3-2-14,2 1 2 14,2-2 2-14,10 3-3 13,3-4 6-13,10-2-8 14,11-3 3-14,8-5 1 14,10-2-1-14,7-3-1 0,4-3 1 19,2-3-3-19,0 0 2 13,0 0 4-13,0 0-4 14,0 0-9-14,0 0-6 0,0 0-18 13,0-6-35-13</inkml:trace>
    </iact:actionData>
  </iact:action>
  <iact:action type="add" startTime="297639">
    <iact:property name="dataType"/>
    <iact:actionData xml:id="d45">
      <inkml:trace xmlns:inkml="http://www.w3.org/2003/InkML" xml:id="stk45" contextRef="#ctx0" brushRef="#br0">9085 10802 6 0,'-40'0'10'15,"-2"0"-1"-14,-3 0-1 14,-8 0-6-14,-2-6 7 13,-9-2-6-13,-7 2 10 14,-2 0-11-8,-5-2 9-6,-3 1-7 13,6 2 2-13,2 1-6 14,-4-1 4-14,2 5-4 14,-3 0 1-14,-3 0-1 13,6 0 1-13,6 0 4 14,3 0-3-14,9 0 1 13,4 0-3-7,1 0 0-6,1 0 0 14,-2 9 0-14,1 5-3 0,-2 2 6 12,3-2-3 3,-2-4 1-15,-1-4 0 0,-1 0 0 12,-6 0-2 3,3 0 1-15,-2-1 0 14,0-2 0-14,0-1 0 4,-1 0-2-4,3 0 4 14,0-2-1-14,3 0 3 13,4 0-6-13,7 0 3 14,5 0-1-14,4 0 0 14,1 0 1-14,3 0-1 13,2 0 1-13,7 0-2 14,0 0 2-9,4 0-2-5,-1 3 1 14,0 4-1-14,-3 6-2 14,-5 2 2-14,0 3 0 13,0-1 1-13,-2 1-1 14,2 1 3-14,1-1-2 14,-1 0 4-14,3 1-8 13,1-2 5-13,4 4-3 5,3-1 2-5,3-1-1 13,3 1-2-13,3 5-4 14,1-1 7-14,4 6 0 14,2 0-1-14,0 4 3 13,0-2-3-13,0 2 1 14,0-2-1 0,2-2 1-14,7 3-1 5,-1-1-1-5,6 2 4 14,1-3-4-14,-1 6 6 13,3-5-5-13,2-2 1 14,-4 2 0-14,7-1 0 14,1 1 0-14,2-2-1 13,4 0 4-13,-2-1-3 14,6 2 2-9,2 1-4-5,9 0 0 14,12 4 2-14,5 4 0 14,7 0 2-14,9-2 0 13,-4-1 0-13,-1-7-4 0,1-4 4 13,3-4-7 1,10-8 10-14,13-4 0 14,10-3-2-14,7-5 0 5,2 1-2-5,-4-3-1 13,2 0 1-13,5 0 3 14,3 0-2-14,10 0-2 13,-1-3 1-13,-1-6-1 14,-9-1 0-14,-5-4-2 14,-7-3 2-14,-10 2 0 13,-5-1 1-7,-3-1-2-6,-2 2 3 13,1 3-3-13,-3 0 5 14,-6-1-8-14,-6 1 5 14,2-2-1-14,-4 0 3 13,14 1-2-13,5-2-1 14,1 1 1-14,4 2 0 0,-12 0 2 19,-9 0-6-19,-4 0 7 14,-7 5-8-14,-5-4 7 0,-4 3-3 12,-12 0 0-12,-3-2 0 14,-9 0 7-14,-10-1-5 14,-4-4 5-14,-2 0-3 13,-7 0 8-13,-3-3-9 14,-8-4 4-9,0-4-1-5,0-2-4 14,-10-8 2-14,-11-7-4 14,-5-3 4-14,-10-6-3 13,-4 2 2-13,-4 0 2 14,-3 3-5-14,0 1 2 14,-2 2 0-14,2 4-2 13,-4-2-3-7,-5-1 3-6,-4 2-2 13,-5-3-2-13,-9-2 5 14,-7-1-2-14,-6 3-1 14,-7 2 1-14,0 3 1 13,-7 13 0-13,-5 3 0 0,-10 9 0 13,-2 5-3-13,-3 0 6 13,3-3-3-7,0-4 6-6,2-5-10 14,3 4 8-14,3-1-4 13,8 4 0-13,-3 4 1 14,-2 2-2-14,-3 2 3 13,4 4-3-13,5-1 3 14,10 3-3-14,11 0 5 14,-1 0-7-9,6 3 4-5,-1 1-1 14,3 0 0-14,1 0-1 14,5 1-4-14,0 7 10 13,-2 2-10-13,-7 7 8 14,-7 4-6-14,-4 6 0 13,1 1 3-13,6 0-2 14,7-2-1-8,9-2 3-6,7-2-3 13,6-1 1-13,3-2 4 14,6 0-4-14,5 1 6 0,1 1-8 12,-2 2 3 3,2 3 0-15,3-2 0 14,4 2 0-14,2-2-3 0,0 0 8 12,5 0-8-6,0-2 9-6,4 1-10 14,2 3 5-14,0 4 0 13,1 3-2-13,1 8 1 14,1 3 1-14,5 1-4 13,0 2 1-13,8-1-1 14,0 0 4-14,0-1-8 14,21-5 6-9,6 0-2-5,8-3 0 14,3 0 3-14,7-1-3 13,3-4 3-13,6-3 2 14,6-1-4-14,5-4 10 14,-1 0-6-14,4-2 0 13,1 0-1-13,4-2 0 14,12-1-1-9,8-2 0-5,13-1 2 14,7-3-1-14,1-2 4 14,0 1-4-14,-6-2 2 0,-3-1-2 12,-5 1 1-12,-2-5 0 14,-4-1-1-14,5-1 2 14,3-6-2-14,7 1 3 13,2-2-3-7,1 0 1-6,0 0-2 13,-1-3 1-13,5-16-1 14,0 1 1-14,-4 2 0 14,-8-1-1-14,-8 4 2 13,-7-1-2-13,-4 0 2 14,-2-3-2-14,-4 0 6 13,-3 0-8-7,-5 2 4-6,-1-3-1 14,3 4 0-14,8-4 2 13,3-3-5-13,7-2 7 14,1-3-3-14,-7-3 1 13,-5 2-3-13,-4 0 4 0,0 1-3 13,-7 2 0 2,-3 0 1-10,-5 0 2-5,-8 2-2 0,-3-2 5 13,-6-1-3-13,-9 4-2 14,-4-4 2-14,-6 4-4 13,-9-1 2-13,-5 2 7 14,-7-9-3-14,-4-3-1 13,0-8 1-13,-4-6-4 14,-19-2 4-8,-3 0-4-6,-8 0-2 13,-3 3 1-13,-3 4 0 14,-1 0 0-14,-1 1 0 13,0 0 0-13,-1-2 2 14,-1-1-6-14,-3-3 8 14,0 0-8-14,-6 1 6 13,-3 3-5-7,-9 1-1-6,-6 4 0 13,-9 11 4-13,-5 3 0 14,-2 7-2-14,-2 6 5 0,-1 6-5 13,1 4 7-13,-2 0-10 13,2 7 7-13,-5 7-4 14,3 1 3 1,-3-5-1-15,0-2 0 4,3-2 0-4,4-1 1 14,-2-5 3-14,7 0-4 13,1 0 4-13,8 0-7 14,6 0 5-14,6 0-2 14,6 0 0-14,2 0 1 13,5-5-2-13,7 1 4 14,7 2-3-9,5-2 1-5,9 4 1 14,3-2 2-14,7 2-7 14,6 0 3-14,1 0 0 13,3-2 0-13,0 2 3 14,0 0-8-14,0 0 10 14,-2 0-10-14,2 0 7 13,0 0-4-7,-2 0 0-6,0 0 0 0,-7 0 1 12,2 0-1 3,0 0 2-15,5 0-10 0,0 4 9 13,2 2-7-13,0 0 8 13,-2 2-15-13,2 0 11 14,0 0-7-14,0 2-2 13,0 2-15-7,0 0-29-6</inkml:trace>
    </iact:actionData>
  </iact:action>
  <iact:action type="add" startTime="307463">
    <iact:property name="dataType"/>
    <iact:actionData xml:id="d46">
      <inkml:trace xmlns:inkml="http://www.w3.org/2003/InkML" xml:id="stk46" contextRef="#ctx0" brushRef="#br0">19194 7209 24 0,'0'0'33'1,"0"0"-15"13,0 2 7-13,0-1-12 14,0-1 6-14,0 0-12 13,0 0 1-13,0 0-6 14,8 0 0-8,9 0-4-6,19-12 4 13,13-3-3-13,9-4 2 14,4 3-2-14,-1 0 6 13,-13 2-8-13,-3-2 3 14,-14 4 0-14,-8 2 0 14,-12 5 0-14,-11 2 6 13,0 3-2-13,0 0 9 5,-7 0-11-5,-24 0-4 13,-14 6-2-13,-8 14 4 14,0 4-5-14,5 2 5 14,8 1-1-14,9-1 1 13,0-5-3-13,6 0 6 14,3-8-5-14,7-6 5 14,6-2-4-9,7-5 1-5,2 0 0 14,0-3-7-14,19-15 7 13,17-7 1-13,13-9 3 14,5 1-7-14,-1 0 8 14,-6 4-8-14,-7 4 4 13,-13 5-1-13,-13 4 2 14,-8 7-2-9,-6 6 4-5,0 3-3 14,0 0-2-14,-9 0-2 14,-13 0 2-14,-5 0-7 13,-2 0 8-13,-2 12-6 14,-5 11-4-14,-9 2-18 14,-3 1-62-14</inkml:trace>
    </iact:actionData>
  </iact:action>
  <iact:action type="add" startTime="309156">
    <iact:property name="dataType"/>
    <iact:actionData xml:id="d47">
      <inkml:trace xmlns:inkml="http://www.w3.org/2003/InkML" xml:id="stk47" contextRef="#ctx0" brushRef="#br0">26366 7328 0 0,'-22'14'3'15,"8"-2"-3"-14,7-3 0 14,5-1-2-14,2-5 1 13,0-3 1-13,16 0 0 14,18 0 11-14,6-11-8 0,9-7 6 19,2-2-9-19,0 0 5 0,-4-3 0 13,-5 6-2-13,-8 2-1 13,-14 5-2-13,-11 5 12 14,-9 3 0-14,0 2 6 14,-11 0-13-14,-18 0-5 13,-14 0-2-13,-13 5 1 14,-4 15 1-9,1 3 0-5,7-1-1 14,7 0 5-14,12-2-8 14,8-4 4-14,8-2-2 13,3-3 2-13,5-4 0 14,3-3 0-14,6-2 1 14,0-2-2-14,0 0 2 13,0 0 2-7,0 0 2-6,0 0 8 13,0 0-9-13,0 0 8 14,0 0-8-14,0 0 5 14,0 0-1-14,0 0-5 0,0 0 9 12,0 0-9 3,0 0 9-15,0 0-10 0,0 0 7 13,0 0-7-8,0 0 0-5,0 0-1 14,0 0-2-14,0 0 1 13,0 0-10-13,0 0-1 14,0 0-55-14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4-23T01:57:54.3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792">
    <iact:property name="dataType"/>
    <iact:actionData xml:id="d0">
      <inkml:trace xmlns:inkml="http://www.w3.org/2003/InkML" xml:id="stk0" contextRef="#ctx0" brushRef="#br0">6065 4805 1 0,'0'0'13'8,"-4"0"-2"4,2 0-10-4,-6 0 6-6,4 0-4 8,-2-3 6 0,1-1-7-2,-1 1 2-7,-4-4-1 10,1 3 0-1,3-2-3-2,-6-2-1-6,6 1-3 8,-5-2 8 0,-3-2-3-2,3 2 2-6,-2-1-6 8,2 3 3 0,2-2 0-2,-2 4-1-6,2-2-1 8,0 3 2 0,0-2-3-9,0 0 0 8,0 2 6 2,0-1-4-3,-2-2 5-7,-2 2-7 8,2 0 3 6,-3 3-1-14,3 0-2 0,-1 2 3 13,2 0-4-13,-1 0 4 13,1 0-2-13,2 0 4 14,-3 0-2-14,1 0 4 14,-1 0-4-14,3 0 0 13,-1 2 1-7,-3 0-1-6,6 3 2 14,-5-2-5-14,-1 1 6 13,4 1-5-13,-3 2 5 14,1-1-4-14,0 1 1 13,-1-2 0-13,-1 2 1 14,1-2 0-14,3-1-1 14,-4 4-1-9,3 1 0-5,1-2 2 14,-4 0-2-14,3 0 3 13,-5 1-2-13,1-2 2 14,0 0 0-14,-7-1-1 14,2 2 0-14,3-2 1 13,-4 0-1-13,9-2 8 14,-6 0-6-14,0 4-5 4,-2-2 2 11,1 1 0-15,1-1 3 0,5-2-2 13,5-1-1-13,0 0 2 13,6-2 3-13,0 0-1 14,0 0-2-14,0 0 0 14,0 0-4-14,0 0 2 13,6 0 0-5,9 0 0 1,5 0 0-9,7 0 6 6,-1 0-4 3,3 0 2-9,2 0-2 14,0 0-3 0,0 5 1-14,2-4 0 0,-2 6 0 13,0-3 0-13,2 1 0 13,3 0 1-13,6-2 1 14,9-3-2-14,7 0 3 14,5 0 2-9,10 0-6-5,8 0 2 14,8-2-1-14,6 1 0 13,1-1 0-13,-7-1-1 14,1-1 3-14,-3 3-1 14,0 1 3-14,-2-3-8 13,-1 3 7-13,-6 0-6 14,-3 0 3-14,4 0 0 4,-3 0 0-4,2 0 3 14,4 0-2-14,5 0 1 14,3 0-1 0,-1 0 3-14,-3 0-5 14,3 0 1-14,-2 0 0 0,2 0 0 13,1 0 1-13,-8 0-3 13,-4 4 5-7,-4 0-5-6,-1 4 4 13,6 2-3-13,5-1 3 14,6-2-3-14,1 0 1 14,3-3 0-14,-3 0 0 13,-2-4 1-13,-3 0-2 14,-7 0 5-14,-1 0-2 13,-7 0 2-7,-4 0-6-6,-5 0 5 14,-4 0-3-14,-4 0 0 13,2 0 0-13,4 5-1 0,5 5 2 13,6 3-1 1,3-1 0-14,-1 2 0 14,3-2 1-14,-5-1-3 14,2 4 2-14,4-1 0 4,-2 1 0-4,-1-1 0 14,-3 1-4-14,-9 2 9 13,-1-2-9-13,-3 1 9 14,2 2-7 1,7-2 3-15,7 0-1 0,3-6 0 12,4 3 0-12,1-4-1 14,0-3 3-9,-1 3-3-5,4-7 2 14,2 0-1-14,4-2 3 14,3 0-4-14,-7 0 1 13,-3 0 0-13,-10 0 0 14,-1 1 0-14,3 3-1 14,2 2 5-14,5 1-4 13,1 1 4-7,1-3-7-6,-1 1 3 13,-1-1-1-13,0-5 1 0,-1 0 0 13,-2 0 0-13,1 0 1 14,-6 0-4 0,1-2 6-14,-2-8-4 14,-6 2 5-14,2-1-7 13,-1-1 4-13,0 3-1 5,5-2 0-5,-3-1 1 14,-2 5-4-14,1-2 7 13,-8 3-7-13,5 0 8 14,-1 2-10-14,3-1 7 14,7-4-3-14,-2-3 1 13,0-2 0-13,-5 0-1 14,-5 2 2-9,-2 3-3-5,1-2 4 14,-1 7-4-14,-2 0 5 14,3 2-6-14,-1 0 4 13,4 0-1-13,-4 0 0 14,-2 0 1-14,-3 0-3 13,3 0 4-13,1 0-3 14,1 2 3-14,6 0-3 5,0 0 5-5,1-2-6 13,0 0 2-13,-6 0 0 14,0-2-1-14,-3-12 2 13,-3 0-5-13,1 0 10 14,-2 2-9 1,0 0 8-15,-4 0-9 13,-6 4 4-13,-1-1 0 5,-7 2 0-5,-3 2 0 13,-4 4 0-13,-4-1 0 14,-7 2-3-14,-2 0 6 14,-4 0-6-14,-6 0-1 13,-3 0 3-13,-1 0-2 14,-4 2 0-14,0-2 2 14,0 1 1-9,0 2-4-5,0-3 8 0,0 0-2 13,0 0 3-13,0 0-8 13,0 0 4-13,0 2-2 14,0 0 1-14,0 3 0 14,0 0-2-14,0-1 5 13,0-1-4-13,0 2 2 14,0-3-2-9,0-2 4-5,2 0-5 14,-2 0 2-14,0 0 0 14,3 1 0-14,-1 2-1 13,3-1-3-13,1 5 8 14,3-2-2-14,5 4 1 13,-1 0-6 2,1-1 5-15,3 0-2 5,3 0 0-5,3 3 0 13,0-4 0-13,4 0 3 14,5 5-3-14,1-7 1 13,8 1 1-13,-2 3 1 14,3-6-6-14,6 1 3 14,-1-2 0-14,-1 1 0 13,4-1 0-7,-2-1-3-6,6-1 7 0,0 0-5 13,6 0 5-13,4 2-7 13,3 2 6-13,4-4-4 14,5 2 1-14,-3-2 0 13,6 0-2-13,4 0 5 14,4-2-6-14,6-7 6 14,1-2-4-9,4-3 4-5,-1 2-6 14,1 0 4-14,5-2-1 13,2 2 0-13,0 2 0 14,4 0-3-14,3 3 7 14,1 2-6-14,8-1 4 13,4 3-3-13,-3-4 2 14,-1 1-2-9,-3-1 0-5,2 2 1 14,5 1-2-14,0 1 4 14,-1 3-6-14,3 0 9 13,0-3-6-13,-2 3 5 14,1 0-7-14,0 0 5 14,6 0-2-14,6 0 0 0,2 0 0 12,3 0-1-6,0-6 3-6,-1-2-4 13,1-2 4-13,0-2-3 14,-10 0 5-14,-4 5-7 14,-3 0 3-14,-6 5 0 13,-2 2 0-13,0 0 4 14,2 0-9-14,1 0 10 13,-3 0-9-7,-4 4 8-6,-5 1-8 14,-2-3 4-14,1 3 0 13,-2-3 0-13,-2 4 0 14,-3-2-1-14,2 4 2 13,-3-3-1-13,3 2 2 14,-1-3-4-14,1-1 5 14,-1 0-6-9,-2-3 5-5,6 2-2 14,-6-2 0-14,-5 2 0 0,-6 3-4 12,-1 0 8 3,-4 7-8-15,1 3 9 0,1-1-10 13,-1 1 5-13,2-3 0 13,0-2 0-13,1-3-1 14,-1-2 0-8,0 1 2-6,2-3-1 13,-3 2 1-13,3-1-2 14,0 2 6-14,3-2-8 13,6 2 3-13,5-6 0 14,1 0 0-14,4 0 1 14,-4 0-5-14,1-6 8 13,0-6-6-7,0 0 7-6,-5 0-9 13,-4 3 5-13,-7-2-2 14,-4 2 1-14,-8 4 0 14,0-2-1-14,-9 2 3 13,-5-4 0-13,-5 2-2 14,-9-1 5-14,-7 0 0 14,-13 2-1-9,-8 0-1-5,-11 4 8 14,-7 2 4-14,-3 0-2 0,0 0 7 12,0 0-7-12,0 0 10 14,0 0-15-14,0 0 2 14,0 0-6-14,0 0-3 13,0 0-1-13,0 0-1 14,0 0-1-9,0 0 3-5,0 0-5 14,0 0 8-14,0 0-2 14,0 0 3-14,0 0-9 13,0 0 5-13,0 0-1 14,0 0 0-14,0 0 0 13,0 0-2-13,0 0 2 14,0 0-2-8,0 0 4-6,0 0-4 13,0 0-1-13,0 0 2 14,0 0-3-14,0 0 0 13,0 0 4-13,0 0-1 0,0 0-3 13,0 0 8-13,0 0-4 14,0 0 6-14,0 0-9 13,0 0 6-7,0 0-3-6,0 0 1 13,0 0-1-13,0 0 0 14,0 0-2-14,0 0-2 14,0 0 6-14,0 0-5 13,0 0-1-13,0 0 3 14,0 0-2-14,0 0 1 14,0 0 1-9,0 0-1-5,0 5-3 14,0-2 10-14,-5 3-10 13,1 0 10-13,0 2-10 14,-1 1 6-14,0-4-1 14,-2 4 0-14,3-2 0 13,-2 1 0-13,-1-2 2 14,0 2-2-9,-2-2 0-5,1 3 0 14,-1 0 2-14,-1-4-4 0,4 4 2 13,2-3-2 1,-3 0 2-14,0 2-2 0,2-2-1 13,1 0 1-13,0-1-1 13,1-5-4-13,3 0 4 14,0 0-10-8,-2 0 9-6,0 1-7 13,-18 3-29-13,-18 0-60 14</inkml:trace>
    </iact:actionData>
  </iact:action>
  <iact:action type="add" startTime="14952">
    <iact:property name="dataType"/>
    <iact:actionData xml:id="d1">
      <inkml:trace xmlns:inkml="http://www.w3.org/2003/InkML" xml:id="stk1" contextRef="#ctx0" brushRef="#br0">8196 5231 62 0,'4'0'40'1,"1"-2"-33"0,-5-21-4 12,0-1 6-12,0-1-7 14,0 11-1-14,-2 0 3 13,-5 6 2-13,-4 0 0 14,2-1 1-14,2 2-3 14,-1 2-4-14,-4-4 4 13,3 1-2-7,-4 0 3-6,-9-2-4 14,-3-1 1-14,-10 2-1 13,-10-3-2-13,-6 0 1 14,-9 2-3-14,-7-2 1 13,-7 2-2-13,-4 2 1 14,-11 0 6-14,-10 2-3 0,-7 0 3 19,-12 0-4-19,-5 1 2 14,-2 4-2-14,-2-1 2 0,3 2-1 12,1 0 0-12,5 0 1 14,2 0 1-14,0 0-1 14,2 0 1-14,5 0-1 13,10 0-2-13,15 0 2 14,6 0-2-9,5 0 1-5,3 10-3 14,5 0 0-14,3 4 6 14,6-4-7-14,3 0 8 13,6-3-7-13,7 1 6 14,7-3-5-14,4-3 4 14,4 0-2-14,5-2 0 13,0 0 1-7,2 3-1-6,0-3 2 13,1 0-1-13,-2 0 3 14,4 0-5-14,-5 0 2 14,-3 0-1-14,-3 5 0 0,-8 4-5 12,-1 0 5-12,-1 1 0 14,-4 0 0-14,5-2 0 20,3-1 0-20,6-2 3 14,-1 1-6-14,2 2 3 0,-2 2-2 12,1 0 2-12,1 4 0 14,5 2-5-14,0 3 10 14,2 4-12-14,1 4 3 13,0 2 4-13,-2 8-3 14,-1-2 3-9,-1 2 0-5,2 1 1 14,1-4-4-14,3-4 7 14,1-4-5-14,-2-2 3 13,7-5-4-13,0 2 1 14,5-1 1-14,4 0-6 13,0 4 1-13,0 0 3 14,17 5 0-8,10-1 0-6,4 2 4 13,8 2-2-13,1-1 5 14,-3 2-6-14,4-3 1 14,1-2-1-14,0-3 1 0,5 0-1 12,11-3 1-12,9-2-2 14,8 1 2-14,8-3 0 20,0-3 4-20,6-2-3 14,5-4-2-14,6-2 2 0,7-4 0 12,2-1-1-12,-2 3 3 14,-2 1-6-14,0 0 8 13,1-3-5-13,6 0 2 14,2-3-4-14,-1 0 3 14,3 0-2-9,-2 0 1-5,4-12 0 14,1-4-1-14,1-2 1 13,3 3-1-13,-5 0 2 14,-2 3-2-14,-10 0 2 14,-6-3-4-14,-10 1 3 13,-10 2 0-13,-13 0 0 14,-11 3 0-8,-12 2-2-6,-10-2 6 13,-8 6-3-13,1-1 2 14,0 0-5-14,2-2 2 0,8-2 0 12,6-2 0-12,2-1 0 14,-3-4-2-14,-4 4 4 14,-5-4-3-14,-8 1 2 20,-2-3-1-20,-6 2 5 13,-3-3-6-13,-5-5 2 0,-7-3 0 13,-2-3 0-13,0-6 3 14,-9-1-4-14,-7-4 3 13,1 2 0-13,-3 2 0 14,3 0 0-14,-4-2-1 14,-1 0 5-9,1-2-5-5,-6-1 1 14,-4-3 6-14,-5 1-6 13,-6-4 10-13,-7 1-12 14,-11 4 0-14,-6 5 2 14,-10 3-6-14,-6 7-1 0,-3 3 3 12,-6 5 1-12,-7 7 0 20,-6 3-5-20,-7 4 7 14,-3 5-5-14,-6 0 6 14,-3 0-6-14,-4 5 4 0,1 9-2 12,-3 2-1-12,4-2 2 14,3 2-1-14,4-2 2 14,7 0-3-14,4-4 4 20,9 3-3-20,7-4 4 13,2 1-6-13,0 0 0 0,3 2 3 13,-3 2 0-13,4 3-2 14,8-5 1-14,1 3 2 13,9-3-2-13,3-2 3 14,-3-1-3-14,-2 8 2 13,-5 0-2-7,2 2-1-6,-1 2 0 14,5-3 2-14,4 4 0 13,1-2-3-13,3 0 8 14,4-2-8-14,8-4 8 13,11-1-10-13,8 1 5 0,4-2-1 13,2 5 1-13,-2 3-5 14,1 4 4-9,-1 0 1 10,6 0-3-15,1-4 7 13,3-2-8-13,7-3 7 0,0-7-6 13,2 1 0-13,2-3 0 14,2-4 0-14,0 0-5 13,0 0 6-13,0-2 4 14,0 0-4-8,0 3 4-6,0 1-4 13,0 1 2-13,0 3 0 14,0 2 2-14,0-2-2 13,4 1 0-13,1-4 2 14,-2 1-3-14,-1-3 4 14,0-1-6-14,-2 0 7 0,2 1-7 19,-2 2 3-19,2-2 0 0,0 1-1 12,0 3 2 3,3-3-3-15,-3 0 6 0,0-4-4 13,-2 0 4 1,0 0-7-14,0 0 5 0,0 0-2 13,0 0 1-13,0 0-1 14,0 0 0-9,0 0 3-5,0 0 1 14,0 0-4-14,0 0 4 13,0 0 1-13,2 0-8 14,-2 0 3-14,0 0 0 14,0 0 0-14,0 0-1 13,0 0-4-13,0 0 1 14,0 0 4-9,12 0-20-5,1 0-15 14,7-4-27-14</inkml:trace>
    </iact:actionData>
  </iact:action>
  <iact:action type="add" startTime="24436">
    <iact:property name="dataType"/>
    <iact:actionData xml:id="d2">
      <inkml:trace xmlns:inkml="http://www.w3.org/2003/InkML" xml:id="stk2" contextRef="#ctx0" brushRef="#br0">11344 6210 6 0,'0'0'0'15,"0"0"3"-14,0 0-1 14,0 0-1-14,0 0-1 0,0 0 1 19,0 0-2-19,0 0-1 0,0 0-2 13,0 0 4-13,0 0-2 13,0 0-1-13,0 0 2 14,0 0 1-14,0 0 0 13,0 0 0-13,0 0 0 14,0 0 0-14,0 0 0 14</inkml:trace>
    </iact:actionData>
  </iact:action>
  <iact:action type="add" startTime="25123">
    <iact:property name="dataType"/>
    <iact:actionData xml:id="d3">
      <inkml:trace xmlns:inkml="http://www.w3.org/2003/InkML" xml:id="stk3" contextRef="#ctx0" brushRef="#br0">13700 6216 0 0,'69'0'5'1,"0"0"-3"13,4 0 0-13,8-2 2 14,2-2 1-14,4 4 0 13,-3 0 0-13,1 0-4 14,2 0 1-8,-2 2 2-6,-6 3-6 13,0 2 5-13,-8-2-4 14,-4-5 1-14,0 0 0 13,2 0 3-13,4 0-3 14,8 0 11-14,-3 0-10 14,2 0 0-14,-2-5 4 0,2 1-9 19,7-2 4-19,8-5 0 13,9-1 0-13,4-8 0 0,2 5 4 13,-5 1-3-13,-7 0 6 14,-7 4-7-14,-6 3 3 13,-5 6-1-13,-2-1-3 14,-7 0 1-14,-2 2 0 14,-3-2 0-9,0-3 0-5,-3 3 1 14,-3-1 1-14,0 1 1 13,-11 2 0-13,-6 0-6 14,-12 0 3-14,-12 0 0 14,-7 0 0-14,-10 0 0 13,-2 0 5-13,0-6 5 14,-2 2 35-9,-16-4-34-5,-7-2-5 14,-1-1-5-14,-10 4 3 14,-4 0-4-14,-6 4-6 13,-8 3 6-13,-4 0 0 0,-7 0-4 13,-7 0 8-13,-12 3-9 14,-19 11 0-14,-19 3 1 20,-21-3-9-20,-13 1 3 13,-2 2 3-13,6-5 7 0,19-2 3 13,23-6-3-13,27-1 18 14,21 0-5-14,16-3 6 13,5 0-19-13,10 0 4 14,11 0-4-14,9 0 0 14,8 0-3-9,3 0-8-5,0 0-4 14,0 0-23-14,8 0 6 13,9 0-22-13</inkml:trace>
    </iact:actionData>
  </iact:action>
  <iact:action type="add" startTime="26464">
    <iact:property name="dataType"/>
    <iact:actionData xml:id="d4">
      <inkml:trace xmlns:inkml="http://www.w3.org/2003/InkML" xml:id="stk4" contextRef="#ctx0" brushRef="#br0">26223 5546 20 0,'21'-9'0'15,"-2"-10"-2"-14,6-5-3 14</inkml:trace>
    </iact:actionData>
  </iact:action>
  <iact:action type="add" startTime="26666">
    <iact:property name="dataType"/>
    <iact:actionData xml:id="d5">
      <inkml:trace xmlns:inkml="http://www.w3.org/2003/InkML" xml:id="stk5" contextRef="#ctx0" brushRef="#br0">26745 5170 30 0,'0'0'37'1,"0"0"-25"0,0 0-8 12,0 0 0-6,0-4-1-6,0 0-1 13,-11-8 7-13,-7-2-9 14,1-1 16-14,-8-5-1 14,-2 2-10-14,-6-4-4 13,-3-2 4-13,-7 4-5 14,-1-4 1-14,-3 4-2 13,3 4 5-7,-4-2-6 9,2 2 3-15,1 2-1 0,1 0 0 12,-1 0 3-12,-4 0-1 14,-6 0 2-14,-8 2-3 13,-9 2 3-13,-3 3-8 14,-4 2 4-14,2 2 0 14,-4 3 0-9,-1-2 0-5,0 2-1 14,-1 0 2-14,5 0-1 13,7 0 0-13,6-4 2 14,5 1 2-14,2-4-4 14,2 3 0-14,0 0 1 0,0-1 1 12,-4 0-2-12,-4 1 0 14,-10 1 4-8,-4 3-5 8,-6 0 5-14,-3 0-8 14,-2 0 6-14,-5 0-4 0,1 5 2 12,-6 6 0-12,1 3-2 14,4 2-1-14,5 4 0 14,6-5 6-14,10 1-4 13,4-2 8-7,2 0-13-6,2 0 8 13,1-3-2-13,1 1 0 14,5-2 0-14,5 0 0 14,2 0 0-14,2-1 0 13,-5 0 1-13,-6 1-2 14,-5 3 1-14,-6 4 0 0,0-1 0 19,1 2 0-19,6 1-2 14,1-5 4-14,3 5-7 13,-2-1 10-13,-1 3-5 14,1-1 4-14,6-1-8 14,12 0 2-14,13-2 1 0,8 1-2 12,9 3-9-12,8 3 11 14,0 2-5-9,6 2 3-5,0 0 6 14,0-3-6 1,0 1 3-15,2-3-1 0,6 0-1 12,0-2 2-12,0 4-2 14,3-1 4-14,-1 1-2 14,-4-1 4-14,3 0-4 13,0 0 6-7,4 1-12-6,5-4 7 13,9 2-2-13,6 0 0 14,10 1 1-14,7 1 2 14,6-1 2-14,5 0-1 13,-1 0-2-13,2-4 1 14,6-1 0-14,1 0-3 0,6-3 2 12,5 0-1-6,10 0 0-6,5 1 0 14,8 1-1-14,4-2 4 13,3 1-4 2,0 1 6-15,0 0-9 13,-6 0 6-13,2 1-2 0,-2-3 0 13,4-1 0-13,0 2-2 14,-3-2 6-9,4-1-5-5,5-5 2 14,6-3-1-14,12-4 3 13,2-2-5-13,-3 0 2 14,-6 0 0-14,-7 0 0 14,-8-2 0-14,-12-4-3 13,-7-3 7-13,-8 2-4 14,-1-3 4-9,0 1-4-5,-3 0 2 14,-6-2-2-14,-11 2 0 14,-4-3 0-14,-8 2-2 13,-4-2 4-13,1-3-2 14,2 0 1-14,2-5 1 14,1-1 2-14,-10 2-5 0,-7 1 3 12,-8-3 0-6,-2-3 2-6,0-5-4 13,-5-2 2-13,-1-3 2 14,0-5-1 1,-6 0-2-15,-2-1 2 13,-4-2 1-13,-5 1 1 0,-2 2-4 13,0-4-1-13,0 4 0 14,-14-7-4-9,-3 3 0-5,-6 1 8 14,-1 2-10-14,-3 2 6 13,-5 4-3-13,-3-3 0 14,-7 3 1-14,-10 1-1 14,-3 0 3-14,-10 4 0 13,1 0-4-13,-5 3 0 14,-1-3 8-9,-3 0-2-5,0 5 1 14,-4 4-6-14,0 3 3 0,-2 3-2 13,-3 2 2-13,-3 0 0 13,-11 2-8 2,-6-1 16-15,-8 3-14 13,-3 0 12-13,-3-1-12 0,0 5 6 13,6 0-1-7,6 0 0-6,8 4 1 13,9-1 0-13,5 1 1 14,2 0-2-14,2 0 2 14,-3 0-2 0,-1 0 3-14,-1 0-4 0,1 0 2 13,2 8 0-13,2 0 0 13,4 1 1-7,7 5-6-6,2 5 11 14,7 1-9-14,2 1 6 13,8 4-6-13,-1 1 0 14,4-1 3-14,-4 1 0 13,3 1 0-13,-6-1-2 14,5 0 4-14,3 0-4 14,4 1 4-14,1 1-4 4,8-2 2-4,2 1-4 14,5 1 3-14,4-3 1 13,2 0 0-13,5 1-2 14,-1 1-2-14,3 1 8 14,0-2-7 0,4 4 8-14,-2 0-8 0,5 3 4 13,0 1-2-8,-3 3-1-5,7 1 1 14,0 3 0-14,0-4 1 14,0 0-4-14,0-4 8 13,22 2-8-13,2-1 6 14,12-2-6-14,7 1 5 14,3-5-1-14,12 2 0 13,5-2 1-7,1-1-4-6,6-3 6 13,1 1-3-13,0 1 4 14,1-2-5-14,3 2 4 0,6-4-4 13,4-4 1-13,2-4 0 13,6 0 0 2,5-7 3-15,9 0-2 14,4-3 0-14,3 0 0 4,-5-2 4-4,-4-2-9 14,2 0 5-14,0 0-1 13,5 0 0-13,-1 0 2 14,1 0-5-14,-4-2 7 14,2-4-5-14,-8-3 4 13,-1 2-3-13,-7-3 3 14,-5-2-3-9,-4 0 0-5,-1-2 0 14,3-4 0-14,-5-2 2 14,-1 0-1-14,-12-2 3 13,-11 2 2-13,-8-4-3 14,-4 2 2-14,-9-4-3 13,-1-2-2-13,-5 0 4 14,-4-1-3-8,-7 3 1-6,-2 0 1 13,0 0 3-13,-4-2-5 0,-4 4 2 13,-1-2 0-13,-7-4 0 13,0-4-3-13,-2-4 1 14,0-3-1-14,0-1-1 14,-15 0-4 0,-1 2 10-14,-3-1 0 5,-4 4-3-5,-4 1-4 14,-2-2 3-14,0 3-2 13,-6-2 1-13,-3-2-1 14,-3 4 0-14,-5-4-1 13,-8 3 0-13,-4-2 4 14,-11 1-4-14,-5-1 1 14,-5 3-2-9,-6 1-1-5,4 6 4 14,4 1-1-14,0 8 1 13,6 0-4-13,-2 1 10 14,-1 6-11-14,-3 1 11 14,-4 2-12-14,-4 1 3 0,-6 2 0 12,-5-1 3-12,-8 7 0 14,-4-3-2-9,4 3 4-5,1 0-4 14,5 0 4-14,2 0-4 14,5 0 4-14,0 0-4 13,1 6 2-13,10 7 0 14,0-2-1-14,2 3-2 14,1 3 1-14,6-1 4 13,3 0-5-7,1 1 9-6,7 4-12 13,2 1 7-13,4 0-2 14,4 2-2-14,0 2 3 14,-4 4 0-14,-4 4 0 13,-2 2-4-13,0 0 8 14,-1-3-7-14,8 0 8 13,6-3-10-7,10 2 4-6,5 0 1 14,8 0-3-14,1 1-1 0,3 1 2 12,5 0 4-12,1 2-6 14,3 2 8 1,5 0-8-15,-6-2 8 0,8 0-8 12,4-5 3-12,0-1 1 14,0-4-1-9,0 1-3-5,0-1 1 14,8 1 6-14,10-1-6 14,3-1 9-14,6 1-12 13,8-1 7-13,3-1-1 14,4-2 2-14,5-1-2 13,0-1 0-13,4-1 0 14,1 0 3-8,1-2-2-6,7 3-2 13,5-1 5-13,6 3-7 14,3 0 3-14,4 2 0 13,9-2 0-13,6-1 0 14,9-1-1-14,6-1 4 14,-2 0-2-14,6-2 5 13,0-5-12-7,-4 0 7-6,0-2-1 13,-2-3 0-13,2-2 0 0,6-2 0 13,2-3 2-13,-5 0-2 14,-2 0 2-14,-2 0-2 13,-4-4 4-13,-3-5-7 14,-6 2 6-14,-10 0-3 14,-5-3 0-9,-10 1 2-5,-5-2-1 14,1-3 1-14,-1 2 4 13,-1-2-3-13,-1 0 0 14,-6-2 0-14,-2-4-1 14,-8 0 0-14,-1-4 2 13,-5-2-1-13,-5 0-1 14,0-5 6-9,0-5-6-5,3-3 2 14,-3-7 1-14,1-3-7 14,-7 3 2-14,-7-1 0 13,-7 0 0-13,-5-1 2 14,-10-5-4-14,0-3 0 14,0 2-2-14,-20 0 8 0,-3 3-8 12,-4 5 10-6,1 1-6-6,0 0 0 13,-4 2 0-13,1-2 0 14,0 1 0-14,-4 4-4 14,0-1 8-14,-10-2-8 13,-3 1 6-13,-10-1-6 14,-13 6 2-14,-12 2-3 13,-6 8 3-7,-6 0 2-6,-1 10-2 14,-2 3 4-14,5 2-4 13,0 3 4-13,1 1-4 14,10 0 6-14,0 1-8 14,6-2 4-14,3-1 0 13,4 3 0-13,2-4 1 14,2 2-1-9,-1 2 3-5,-1 2-6 14,1-2 9-14,-3 3-12 14,3 2 7-14,-8 2-2 0,-4 0 1 12,-2 0-3 3,-9 0 3-15,-4 6 0 0,-3 10-5 12,-2 2 10-12,-2 2-10 14,-5 4 5-8,3-2-4-6,2 1 4 13,11 0-1-13,10 2 0 14,7-3 2-14,10 4-5 13,7-5 8-13,6 0-5 14,9-2 5-14,7-1-8 14,4-3 2-14,9-1 2 13,3 0 0-7,1 0-4-6,1 4 0 14,1 3 1-14,-3-1 1 13,-3 3 4-13,1 5 0 14,-8 2 2-14,-2 2-7 13,0 5 3-13,-6 3-1 14,4 0 1-14,2 4 0 14,2 2-2-9,8 4 4-5,3 0-7 14,5-4 9-14,5-4-8 13,2-6 3-13,2-1 1 0,0-3 0 13,0-5-1-13,0 2 0 14,0-1 1-14,2-2 0 13,5-2 0-13,4-2 0 14,0-4 2-9,-2 0-4-5,3-4 1 14,-4-2 1-14,1-2-2 14,-3-3 4-14,0-2-8 13,-4-5 12-13,0 3-10 14,0-3 8-14,-2 0-6 14,0 0 7-14,0 0-5 13,0 0 1-7,0 0-1-6,0 0 0 13,0 0 3-13,0 0-7 14,0 0 9-14,2 0-9 14,-2 0 7-14,0 0-6 13,0 0 0-13,0 0 2 0,2 0-5 13,0 1 0-13,5 5 3 20,-3 2-13-20,4 4-9 0,-2-1-32 13</inkml:trace>
    </iact:actionData>
  </iact:action>
  <iact:action type="add" startTime="34690">
    <iact:property name="dataType"/>
    <iact:actionData xml:id="d6">
      <inkml:trace xmlns:inkml="http://www.w3.org/2003/InkML" xml:id="stk6" contextRef="#ctx0" brushRef="#br0">16883 6136 6 0,'-40'-6'10'1,"-3"-4"7"0,-1 0-3 19,-8-3-4-19,0 3-3 0,-8 1-5 12,-8-2 2-12,-5 4-4 14,-8-1 4-14,-6 2 1 14,-4-1-7-14,-3 2 4 13,1-1-2-13,-3 2 0 14,5-3 1-14,1 6-4 13,3-1 8-7,10-1-6-6,0 3 6 14,9 0-9-14,1 0 7 13,2 0-3-13,3 0 1 14,2 6-1-14,4 5 0 14,2-3 0-14,5 4-1 13,5 0 2-13,1 0-1 14,1 2 2-9,2-1-4-5,-1 4 1 14,1-1-1-14,3 2 2 14,-1 0 0-14,2 0-3 13,8-1 8-13,5-4-10 0,5 0 8 13,5 4-6 1,1 1-1-14,6 2 4 0,1 5-1 13,3 2 1-7,2 5-2-6,0 7 4 13,0 1-4-13,7 3 5 14,9 1-5-14,-1 0 5 14,3-1-6-14,1-5 6 13,2-2-4-13,1 0 1 14,1-3 0-14,-2-4 0 13,4 2 1-7,2-3-2-6,6 0 4 14,3-2-1-14,7 2 2 13,3-2-2-13,8 2-2 14,4 0-2-14,9 2 2 13,4-2 0-13,5 2 0 14,-5 0 4-14,3-3-3 14,1-6 3-9,4-4-8-5,12-7 6 14,11-10-2-14,10 0 3 0,6 0 1 12,1-9-4 3,-6-9 2-15,-2 0-1 0,-9-1 1 13,-8-4-2-13,-7 1 3 13,-13 0-5-13,-5 1 3 14,-9-4-1-9,-6 1 0-5,0-2 2 14,-6-3 1-14,-3-4-1 14,-5-1 4-14,-9 0-2 13,-6-1 1-13,-10 2-5 14,-5-6 8-14,-8-3-1 14,-2-4-4-14,0-4-3 13,-8 4 4-7,-9 2-3-6,-5 3-1 13,-1 4 7-13,-3 2-6 14,-3 5 0-14,-2-2 1 14,-3 6-2-14,-2 1 0 13,-2-2 0-13,1 3-5 14,-2 1 10-14,-3 4-8 0,-2 1 9 19,-10 4-12-19,-8 0 7 14,-7 4-2-14,-9 4-2 0,-3 0 2 12,-1 4 1-12,4 2 0 14,-1-3-5-14,6 3 10 14,-2 0-8-14,-1 0 8 13,0 0-10-13,0 0 5 14,5 0 0-9,1 0 0-5,4 7-1 14,-5 6-4-14,-3-1 10 14,-4 9-10-14,-7 1 10 13,2 2-10-13,6 1 6 14,5 1-3-14,12 1 2 13,5 4-1-13,5 1 0 14,8-1-1-8,2 1-1-6,6 1 6 13,7-4-11-13,6 4 12 14,7-3-8-14,5 0 1 14,3 0 1-14,4 0 1 0,2 0-1 12,0 0 2-12,0 2-4 14,4 3 4-14,11-2 0 13,1 1 0-7,-1-1 4-6,1-3-6 14,-3-2 2-14,-1-3 0 13,-3-2 0-13,-1 0 1 14,-1 2-5-14,7 1 9 13,3 4-11-13,8 3 8 14,6-1-4-14,4-2 4 14,11-1 0-9,5-2-2-5,4-1 1 14,3-2-4-14,4-6 6 13,4-1-3-13,-2-5 2 14,5-1-3-14,2-1 6 14,8-8-9-14,8-2 4 13,2 0 0-13,5 0 0 14,3-6 0-8,1-6-3-6,2 2 7 13,3 0-4-13,-3 0 3 0,-2 0-5 13,-9 2 6 1,-12 0-6-14,-8 1 2 0,-9 0 0 13,-4 0 0-13,-3-6 2 14,0-1-2-14,1-3 1 13,-5-3 5-7,-2-4-4-6,-7 1 4 13,-6-5-4-13,-7-1 4 14,-8 1-3-14,-5-4 1 14,-10-6 5-14,-4-4-9 13,0-6 7-13,-14-6-2 14,-17-6-9-14,-9-5 7 14,-6 1-6-9,-1 2 6-5,1 8-3 14,0 3 1-14,4 8 1 13,-3 5-3-13,-1-1 6 14,-3 7-10-14,-1 4 3 14,-5 2-1-14,-7 3 2 13,-4 4 0-13,-2 6 1 14,-8 0 0-9,0 5 0-5,-1 3-5 14,0 5 5-14,6 0 0 0,7 0 0 13,6 0 3-13,6 0-7 13,5 11 3-13,5 1 0 14,2 2 1-14,2 2 0 13,2 3-4-13,3 2 8 14,1-1-5-8,6-2 6-6,-1 1-8 13,3-2 3-13,1-1 0 14,5-2 0-14,1-1 0 14,3-3-1-14,1-1 2 13,1 0-5-13,6-3 8 14,2 0-8-14,1-2 7 13,3-2-6-7,-2 0 3-6,2-1-1 14,0-1 1-14,0 0-5 13,0 0 3-13,0 0 4 14,0 0-5-14,0 0 6 13,0 0-6-13,0 0 3 0,0 0-1 13,0 0 1-13,0 0 0 14,0 0-1-9,0 0 2-5,0 0-4 14,0 0 6-14,0 0-6 14,0 0 6-14,0 3-7 13,0-1 4-13,0 0-1 14,0 0 0-14,0-2 1 13,0 1-5-13,0-1 10 14,0 0-6-8,0 0 3-6,0 0-2 13,0 0 4-13,0 0-8 14,0 0 4-14,0 0-4 13,0 4-5-13,2 5-28 14,-2 5-6-14</inkml:trace>
    </iact:actionData>
  </iact:action>
  <iact:action type="add" startTime="38005">
    <iact:property name="dataType"/>
    <iact:actionData xml:id="d7">
      <inkml:trace xmlns:inkml="http://www.w3.org/2003/InkML" xml:id="stk7" contextRef="#ctx0" brushRef="#br0">24475 6766 4 0,'-15'-5'6'1,"-1"1"10"13,-3 3-16-7,-6-1 3-6,-8 2-3 13,-10 0-3-13,-10 7 2 14,-12 7 1-14,-9 0-2 14,-2 2 5-14,-4-4-1 13,2 0-1-13,3 1 3 14,1-3-1-14,-2-1-3 13,0 4 1-7,5-4-1-6,-2 3 0 14,11-3 0-14,6 1 1 13,8-4 2-13,13 1 0 14,8-2 2-14,10-1-6 13,3-2 3-13,9-2-2 14,3 0 0-14,2 0 1 0,0 0-1 19,0 0-6-19,0 0 5 0,0 0-5 13,0 3 5-13,9 4-1 13,5 1 0-13,1 0 4 14,8 2-1 1,10-2 1-15,18 2 3 13,18-2 2-13,16-2-6 0,11-1 10 13,8-2-10-8,4-3 2-5,-2 0 0 14,4 2-4-14,-4-2 1 14,2 2 0-14,-4 0 0 13,1-2 1-13,7 0 0 14,9 0-1-14,8 0 3 14,6 0 0-14,2 0-5 13,-2 0 4-7,-8 0-2-6,-15-4 0 13,-12-1 1-13,-17 2-4 14,-12 1 8-14,-11-2-5 14,-7 4 2-14,-10-2-3 13,-17 2 6-13,-5 0-7 14,-13 0 2-14,0 0-2 0,-4 0 1 13,-4 2-3-8,0 7 1-5,0-2 4 14,0-1-6-14,0 1 7 13,-4-4-5-13,-17 3 6 14,-12 0 2 1,-12-4 1-15,-10 2-3 13,-10-2-3-13,-9-2 4 0,-6 0-3 13,-6 0 2-8,-11 0-4-5,-3 0 4 14,-4 0-3-14,1 0 0 14,0 0 4-14,0-6-4 13,8-2 1-13,-1-1 3 14,2-2-1-14,7 2 2 13,0-6 0-13,5 1-4 14,0-4 0-8,-1 2 3-6,8 0-3 13,5 2-1-13,5 3 0 14,15 4 0-14,7 2 0 13,7 5 0-13,7 0 0 14,7 0 1-14,4 0-3 14,2 0-1-14,1 0 3 13,-1 0-1-13,-1 0-1 5,-4 7-3-5,-1 0 10 13,-1 2-8-13,4-3 9 14,-2 2-9-14,2-4 5 14,3-2-4 0,7 0 3-14,5-1-2 0,4-1 1 13,0 5-13-13,0-1 11 14,0 6-7-9,15 2 6-5,23 2 2 14,18-6 1-14,18-2 4 13,17-6 2-13,3 0-6 14,4 0 2-14,-5 0-4 14,-12 0 5-14,-12 0-4 13,-16 0 6-13,-13 0-10 14,-9 0 8-14,-4 0-5 4,0 0 2 11,2 2 0-15,9 7-1 0,9 2 2 13,15-2-1-13,16-3 2 13,11-3-2-13,9-3 3 14,3 0-6 1,-3 0 4-15,-5 0-1 0,-1 0 0 12,-5 0 0-6,-2-3-4-6,-6-2 9 13,-2 4-5-13,-6-2 2 14,-9 3-4-14,-6 0 3 14,-14 0-2-14,-13 0 0 13,-9 4-2-13,-9 6 2 14,-6-4-1-14,-3 3-3 14,-2-4 5-9,0-3-5-5,0 0 3 14,0-2 0-14,-11 0 4 13,-7 0 1-13,-4 0 3 0,-3 0-3 13,3 0-2-13,2 0 0 14,4-2 7 0,-1-2-6-14,-1 1-2 14,-1 0 0-14,2 3-2 4,3-2 2-4,6 2 0 14,1 0 0-14,3 0 0 14,4 0-5-14,-2 0 9 13,-1 0-10-13,1 0 4 14,2 0-2-14,-3 0 3 13,3 0 1-13,0 0 0 14,-2 0 4-8,2 0-4-6,0 0 1 13,0 0 1-13,0 0-2 14,0 0 9-14,0 0-7 14,0 0 5-14,0 0-4 13,0 0 1-13,0 0 1 14,0 0-5-14,0 0 0 13,0 0 5-7,0 0-6-6,0 0 4 14,0 0-6-14,0 0 3 0,0 0 0 12,0 0 0-12,0 0-2 14,0 0 0-14,0 0 4 13,0 0 0-13,0 0-2 14,0 0 3-14,0 0 1 14,0 0-4-9,0 0 1-5,0 0-1 14,0 0 0-14,0 0 1 13,0 0-6-13,0 0 10 14,0 0-9-14,0 0 9 14,0 0-10-14,0 0 8 13,0 0-4-13,0 0 1 14,0 0 0-9,0 0-2-5,0 0 6 14,0 0-5-14,0 0 3 14,0 0-1-14,0 0 4 13,0 0-7-13,0 0 3 14,0 0-1-14,0 0 0 0,0 0 1 13,0 0-3 1,0 0 4-14,0 0-5 5,0 0 6-5,0 0-6 13,0 0 4-13,0 0-4 14,0 0 3-14,0 0 0 14,0 0-1-14,0 0 4 13,0 0-9-13,0 0 8 14,0 0-7-14,0 0-3 14,0 0-4-9,0 0-14-5,0 0 2 14,18 0 4-14,13 0-4 13</inkml:trace>
    </iact:actionData>
  </iact:action>
  <iact:action type="add" startTime="40300">
    <iact:property name="dataType"/>
    <iact:actionData xml:id="d8">
      <inkml:trace xmlns:inkml="http://www.w3.org/2003/InkML" xml:id="stk8" contextRef="#ctx0" brushRef="#br0">28294 6902 9 0,'0'0'1'15,"0"0"13"-14,-13 0-3 14,-12 0-3-9,-12 0 1-5,-23 0-5 14,-15 0-6-14,-14 0 6 14,-9 0-2-14,1 0 0 0,-9 5-3 12,6 2 3-12,7 0-3 14,1 0 1-14,12-1 0 13,4 0 0-13,8-2 0 14,4-2 1-8,4 2 0-6,5-4 3 13,4 3 1-13,3-3-8 14,8 0 6-14,7 3-3 14,6-3 1-14,5 2 0 13,2-2-2-13,4 0 4 14,5 0-4-14,5 0 4 13,6 0 0-7,0 2 0-6,0-2-3 14,0 0 0-14,9 0 0 13,20 0 1-13,15 0 0 14,14 0 12-14,14 0-13 13,5 0 2-13,6 0 4 0,0 0-9 13,-2 0 4-13,0 0-1 20,-2 0 0-20,-2 0 1 0,1 0-1 13,2 2 0-13,3 6-1 13,-3-4 2-13,-6 4-2 14,2 2 2-14,-5-2-1 14,0 3 0-14,-1 0 0 13,-8-1 0-13,-9-2 1 14,-8-2-4-9,-16-2 6-5,-10-2-3 14,-7 0 6-14,-8 1-11 14,1-3 8-14,-1 2-4 13,-4-1 1-13,0-1 0 14,0 0-2-14,0 0-5 14,-4 0 7-14,-25 2 0 13,-15 0 10-7,-19 3-9-6,-11 0 4 13,1 1-4-13,-3 2 0 14,0-1-1-14,2-2 0 0,-1 3-1 13,4-1 2 1,1-5 3-14,3-2-2 0,5 0 0 13,-2 0 0-13,-3 0 0 20,-3-14-2-20,-5-3 0 0,-8 1 0 13,-6-2 2-13,-3 3-4 13,13 2 4-13,7 5-4 14,14 0 7-14,9 4-8 14,4-1 3-14,5-2-1 13,9 3 1-13,2 0 0 14,9-1-1-9,5 2 3-5,3-1 3 14,10 2-3-14,0 2-3 14,2-3 1-14,0 3 0 13,0 0-8-13,0 0 3 14,0 0 5-14,0 0-1 13,0 0-2-13,0 0 6 14,0 0-6-8,0 0 7-6,0 0-7 0,0 0 4 12,0 0-1 3,0 0 0-15,2 0 1 0,-2 0-1 13,0 0 4-13,0 0 0 13,0 0-2-13,0 0 0 14,0 0 1-14,0 0-4 13,0 0 1-7,0 0 0-6,0 0 0 14,0 0 0-14,0 0-3 13,0 0 6-13,2 0-9 14,-2 0 10-14,0 0-8 13,0 0 6-13,0 0-2 14,0 0 1-14,0 0-1 14,0 0 0-9,0 0 1-5,0 0-1 14,0 0 1-14,0 0-1 14,0 0 5-14,0 0-9 13,0 0 4-13,0 0 0 14,0 0 0-14,0 0 0 13,0 0-3-13,0 0 7 0,0 0-7 20,0 0 8-20,0 0-10 0,0 0 5 12,0 0-1-12,0 0 1 14,0 0 0-14,0 0 0 13,0 0 0-13,0 0 0 14,0 0 0-14,0 0 3 14,0 0 1-14,0 0-5 13,0 0 1-7,0 0 0-6,0 0-2 13,0 0 1-13,0 0 0 14,0 0 0-14,0 0-3 14,0 0-4-14,-11 0-17 13,-4 0-64-13</inkml:trace>
    </iact:actionData>
  </iact:action>
  <iact:action type="add" startTime="42654">
    <iact:property name="dataType"/>
    <iact:actionData xml:id="d9">
      <inkml:trace xmlns:inkml="http://www.w3.org/2003/InkML" xml:id="stk9" contextRef="#ctx0" brushRef="#br0">7991 7122 5 0,'-7'0'15'1,"1"-9"-11"13,-6-1-3-13,3 2 7 14,-4-3 3-14,0 1 7 13,0-2-9-13,-6 2 8 14,2-2-12-14,-5 3 3 14,-3-6-5-9,-2 1-2-5,-4 0 0 14,-5-2 0-14,-3 0 0 13,-7 0 0-13,0 0 4 14,-8 1-1-14,1 1 3 14,-3 2-6-14,0-1 5 13,-1 1-6-13,-1-2 4 14,-2 2-3-9,-3 0 0-5,3 2-1 14,2 0 2-14,0 1 3 0,0 2-4 13,0-2 6-13,0-2-4 13,0-1 0-13,0 2 3 14,0-3-5-14,3 1 2 14,-3 4-1-14,2 1-1 13,-2 2 5-7,-5 5-9-6,-1 0 10 13,-6 0-14-13,-1 0 9 14,4 2-2-14,3 7 0 14,4 0 0-14,6 2-2 13,-6 1 5-13,0 0-8 14,-9 2 10-14,-3-1-10 14,-1 1 9-9,-1-2-8-5,5 0 4 14,6-1 0-14,5-3 0 13,8-4 0-13,4 0-1 14,7-1 4-14,3-3 1 0,0 0 0 13,0 0-6-13,-1 0 4 13,1 0-2-13,-2 0 0 20,0 0 1-20,0 0-2 14,-2 5 0-14,3 3-3 0,-4 2 8 13,3 2-8-13,1 1 5 13,-1 1-3-13,-1 1 2 14,-1 1 0-14,1-3 0 14,-4 4 1-14,1-3-4 13,2 4 7-7,-1 2-8 8,6 0 10-14,3 4-12 0,3 0 3 13,3-1 1-13,3 0 2 14,4-2 0-14,3-1-1 13,-4 0 2-13,2 2-6 14,0 4 10-14,-2 2-10 13,2 2 2-7,1 0 3-6,-1 0-6 14,-1 0 5-14,2 0-2 13,3-1 3-13,-1-3-2 0,1-2-2 13,5 2 4 1,3-1-3-14,4 4 0 0,2-1-3 13,0 2 5-13,0-2-2 20,11 2 0-20,7 0 3 14,-3 0 0-14,5 5-3 0,-1-6 7 13,-2-1-5-13,1-1 6 13,1-7-10-13,2-1 2 14,1 0 2-14,12-4-2 13,6 0 3-13,9-6 0 14,13 0 4-8,7-3-2 8,2-1-1-14,1 0-1 0,3-4 5 13,0 2-9-13,2 0 4 13,6-2 0-13,2 0-1 14,8 2 2-14,1-3-3 0,-3 0 4 13,1 0-2-13,-5 0 4 20,-5-3-8-20,-4-2 6 14,-4-4-4-14,-3 1 2 13,-4 3 0-13,-7 1-1 0,-2 1 2 13,0 3 1 1,0 0-2-14,2 0 0 0,9 0 3 13,0 0-6-13,3 0 1 14,-1 7 2-9,-5-2-1 10,-1 2 2-15,-7-1-4 0,-2 1 6 12,0-5-6-12,0 1 8 14,2-3-10-14,4 0 5 14,5 0 0-14,4 0 0 13,3-12 0-13,3-1 0 14,0-2 1-9,-4 1-1-5,-3 0 1 14,-2 2-2-14,-5-1 5 14,-3 2-8-14,-12 1 5 0,-5-1-1 12,-9 2 0 3,-5 2 0-15,-7 2-2 0,-2 0 7 13,-4 3-8-13,-1-2 8 13,1 0-7-7,-1-2 4-6,3-2-2 13,3 0 2-13,0-4 0 14,6 0-2 1,4-2 1-15,-2-1 2 0,0-2-3 12,-4 1 6-12,-4-2-1 14,-9 0 0-14,-3 1-5 14,-4-6 6-9,-5 2 3-5,0-2-7 14,0-3 9-14,0 0-10 13,-9-5 5-13,-4 2-3 14,-5-2-1-14,0 4 0 14,-2-2-1-14,-3 1 1 13,-1-2-2-13,-2 4 0 14,-3-2 2-9,-2-2-6-5,2 2 10 14,-6-1-8-14,2 4 7 14,2 1-10-14,-3-1 7 13,1 3-2-13,-2 2 0 14,-5 0 0-14,-3 2-1 0,-6 0 0 12,-7 3 0-12,-2 0 2 14,-4 1-2-8,-5 2 3-6,-2 0-4 13,0 2 2-13,-4 0 0 14,-2-1 0 0,-2 6 0-14,-4 1-3 0,1 0 8 13,-2 2-10-13,1 2 10 14,1 0-10-14,-4 0 5 13,-1 0 0-7,4 0 2-6,4 0-2 14,7 0 0-14,10 0 4 13,7 0-4-13,4 0 2 14,-3 0-4-14,2 0 5 13,-4 0-6-13,-2 0 3 14,4 0 0-14,2 0 0 0,0 0-3 19,3 3-1-19,-1 9 8 0,-4 2-10 13,-4 9 8 1,3 1-6-14,0 0-1 14,-1 2 5-14,0-2 0 14,-2 3 0-14,4 0-1 0,-4 2 1 12,4-1 0-12,10-3 0 14,9-4 0-9,6-5 3-5,11-7-5 14,7-6 2-14,3-1 0 14,4-2-1-14,-1 0 2 13,-2 0-5 2,1 2 9-15,-3 0-6 0,1 1 6 13,-3 2-9-13,-2-1 6 13,0 1-3-7,-3 2 1-6,1-3 0 13,0 2 0-13,3-4 3 14,2-1-5-14,3 2 5 0,3-3-6 13,2 0 7-13,0 0-8 13,0 0 2-13,0 0 0 14,0 0 0-14,0 0 0 20,0 0-1-20,0 0 6 0,0 0-6 13,0 0 6-13,0 0-6 13,0 0 6-13,0 0-4 14,0 0 1-14,0 0 0 13,0 0 0-13,0 0 2 14,0 0-1-14,0 0 3 14,0 0-3-9,0 0 4-5,0 0-9 14,0 0 4-14,0 0 0 14,0 0 0-14,0 0 0 13,0 0-1-13,0 0 4 14,0 0-5-14,0 0 5 13,0 0-6-13,0 0 6 14,0 0-6-8,0 0 3-6,0 0-1 13,0 0 1-13,0 0 0 14,0 0-3-14,0 0 7 0,0 0-4 12,0 0 6-12,0 0-10 14,0 0 5-14,0 0-1 14,0 0 0-14,0 0 0 13,0 0 0-7,0 0 1-6,0 0-5 14,0 0 8-14,0 0-8 13,0 0 4-13,0 0-1 14,0 0-1-14,0 0-1 13,0 0 2-13,0 0 0 14,0 0-4-14,0 0 10 14,0 0-6-9,0 0 6-5,0 0-9 14,0 0 5-14,0 0-1 13,0 0 0-13,0 0 0 14,0 0 0-14,0 0 1 14,0 0-2-14,0 0 4 13,0 0-5-13,0 0 5 0,0 0-6 19,0 0 2-19,0 0 0 0,0 0 0 13,0 0-10-13,0 0 7 14,0 0-18-14,0 0 1 13,0 9-18-13,0 2 22 14,0 4-33-14</inkml:trace>
    </iact:actionData>
  </iact:action>
  <iact:action type="add" startTime="46707">
    <iact:property name="dataType"/>
    <iact:actionData xml:id="d10">
      <inkml:trace xmlns:inkml="http://www.w3.org/2003/InkML" xml:id="stk10" contextRef="#ctx0" brushRef="#br0">11154 7808 7 0,'-7'-6'15'15,"1"2"-2"-14,-1 1 13 14,3-2-14-14,0 3 4 13,4 0-12-7,0 2 2-6,0 0-6 14,0 0 0-14,0 0-4 13,0 0-4-13,0 0 7 14,0 0-2-14,0 0 0 13,0 0 4-13,0 0-3 0,10 0 4 13,8 0 0-13,6 7 0 14,12 0 0-9,7 1-2-5,13 0 3 14,8-5 6-14,7 0-8 14,6-3 4-14,-2 0-1 13,3 0-6-13,0 0 4 14,-2 0-2-14,6 0 2 13,5-10 0-13,10 0-1 14,0-2 3-8,1 4-1-6,-4 0 0 13,-5 4-4-13,-2 2 2 14,0-2-2-14,0 4 1 13,-1 0 0-13,-3 0 0 14,-2 0 1-14,-4 0-2 14,4 0 3-14,4 0-3 13,2 0 5-7,4 0-7-6,-2 0 3 14,3 0 0-14,1 0 0 13,3 0 1-13,4 0-4 0,3-8 7 13,-5 4-6 1,-2 1 4-14,-9 3-4 0,-4 0 4 13,-6 0-4-13,-6 0 2 20,1 0 0-20,-5 0 0 0,-3 0 1 13,1 0-3-13,-1 0 5 13,4 0-4-13,1 0 7 14,2 0-11-14,3 0 6 14,-1 0-2-14,0 0 1 13,-3 0 0-13,-6 0-2 14,-1 0 4-8,3 0-3-6,-3 0 2 13,1 0-2-13,4 0 3 14,-3-5-4-14,1 3 2 13,3-2 0-13,0 2 0 14,7 1 0-14,3-2-2 14,-2 0 6-14,2 2-5 13,-2 1 7-7,-3 0-9-6,-7 0 5 13,-3 0-2-13,-8 4 0 14,0 6 0-14,-1 0 0 0,1-1 0 13,2 2 0 1,2-1 0-14,2 1 0 14,8-4 4-14,-5 0-7 0,2 0 4 13,-3-1-1-8,7 2 0-5,1 0-1 14,-1-2-4-14,2 2 10 13,-3 0-6-13,-3 2 5 14,-7-1-8-14,2 0 4 14,-2 4 0-14,5-4 0 13,-1 6 0-13,3-3-2 14,1 2 4-9,1-1-6-5,-7-1 8 14,-6 0-8-14,-6 1 4 14,-11-1-1-14,-8-3-2 13,-11-4 2-13,-9-1 1 14,-6-2-5-14,-3-1 4 13,-2-1-2-13,0 3-2 14,0-3 10-8,0 0-5-6,0 2 0 0,0-2 0 12,0 2 0 3,-4 2 0-15,-10 0-2 0,-1 2 7 13,-6-1-8-13,-4 3 7 13,-6 1-2-13,-9 1 1 14,-4-2-3-14,-7-2 0 13,-7-2 0-7,-5-3 0-6,-3-1 2 14,-8 0-6-14,-2 0 8 13,-4 0-1-13,-3 0-1 14,-3 0 0-14,-8 0 0 13,-5 0-3-13,-3 0 1 14,-5 0 0-14,-4 0 0 14,-7-1 1-9,-3-5 1-5,3-2 0 14,-2 0-3-14,1-2 2 13,1-3-2-13,0 2 0 0,0-1 1 13,3 0 0 2,1 0 1-15,2 0-4 0,1 2 8 12,1 2-4-12,5-2 2 20,3 1-5-20,2 1 6 0,-3 1-5 13,3-1 1-13,2 0 0 14,4 0 0-14,1-1-1 13,-3 6-4-13,3-4 10 14,-6 3-10-14,3 1 11 14,2-4-9-14,1 3 3 13,-1-4 0-7,-1 0 2-6,-1 1-2 13,-1-3 0-13,4 3 0 14,-3 1-2-14,-2 2 4 14,-2 1-4-14,-7 3 1 13,5 0 1-13,1 0-2 14,3 0 2-14,-2 0 0 13,-3 0 0-7,-4 0-4-6,3 0 8 14,-2 0-4-14,4 0 3 13,3 0-6-13,2 0 4 14,1 0-1-14,7 0 0 0,2 0 0 13,5 3-1-13,1 0 2 13,-4-2-3-13,3 3 4 20,-2 1-4-20,1-1 8 0,4 3-10 13,6 3 5-13,2 1-2 14,6 0 1-14,2 0 0 13,9-1-5-13,4-5 11 14,10 2-7-14,4-5 6 13,10-2-8-13,3 1 3 21,3-1 0-21,7 0 6 0,-1 0 0 12,3 0 3-12,3 0-9 14,-2 0 8-14,4 0-6 13,1 0-2-13,1 0 1 14,2 0-3-14,2 0 2 14,-2 0 0-14,2 0-1 0,0-1-3 19,0 1 1-19,0 0 3 0,0 0-4 13,0 0-2-13,2 0 4 13,13 0-3-13,10 0 5 14,8 0 1-14,7 0 1 13,5 0-2-13,6 0 2 14,2 1 0-14,5 2 0 20,7-2-4-20,5 2 7 0,9 1-7 13,13-3 3-13,6 2-1 13,9-3 0-13,-2 0 1 14,-3 0-3-14,3 0 5 14,2 2-6-14,5 2 9 13,5 0-11-13,1 0 7 14,5 1-3-9,5 0 1-5,-1-1 0 14,2-1-2-14,0 0 5 14,7-1-5-14,4 0 4 13,7-2-1-13,7 0 2 0,5 0-6 13,1 0 3 2,5-7 0-15,-2 0 0 0,-2 1 0 19,-8-1-2-19,-3 2 6 13,-3-1-6-13,0 2 5 0,0 0-4 13,-4 0 2 2,-3 0-2-15,-4 2 1 0,-4 2-2 12,-3 0 2-12,-4 0 0 14,-5 0-4-14,-4 0 10 20,-7 10-10-20,-8 0 8 0,-10 2-7 13,-7-2 3-13,-12 0 0 13,-9-1 1-13,-8 2-1 14,-8 0 0-14,0 1 2 14,-5-1-5-14,-4 3 6 13,-5-1-6-13,-1 0 4 0,-8-3-3 19,-4-2 2-19,-2-2 0 14,-5 2-1-14,-2-1 2 14,-1-2-4-14,-4-1 7 13,1-1-5-13,-5-3 6 0,0 2-9 13,-2-2 7-13,0 0-3 13,0 0 0-13,0 0 1 21,0 3-2-21,0-3 4 0,0 0-5 12,0 0 4-12,0 2-2 14,0-2 4-14,0 0-5 14,0 0 2-14,0 0-1 13,0 0 0-13,0 0 2 14,0 0-2-14,0 0 4 13,0 0 0-7,0 0 0-6,0 0-5 14,0 0 1-14,0 0-4 13,-11 0-15-13,-11 7-32 14</inkml:trace>
    </iact:actionData>
  </iact:action>
  <iact:action type="add" startTime="49758">
    <iact:property name="dataType"/>
    <iact:actionData xml:id="d11">
      <inkml:trace xmlns:inkml="http://www.w3.org/2003/InkML" xml:id="stk11" contextRef="#ctx0" brushRef="#br0">19630 6354 5 0,'0'-8'1'1,"0"0"-1"13,0-2-5-13,0 1 4 0,6-1 1 13,-1 1 0-13,-5 4 0 13,0 2 0-13,0 2 4 14,0-2-3-14,-5 3 0 14,-11 0 4-14,-3 0-7 13,-8 0 3-7,-2 3-1-6,-7 6 0 13,-2 1 0-13,-6 2 0 14,-8 0 3-14,-8-1-2 14,-7 0-1 0,-6 1 4-14,-3 2 1 14,-4 4-5-14,-7-4 1 0,-4 2 1 13,-10 1 1-8,-1-3-3-5,1 1 9 14,3-1-6-14,0 3 3 13,2-1-4-13,3 2-2 14,-1-2 1-14,9 0-1 14,10-2 0-14,12-4 0 13,20-3 6-13,19-7-1 14,13 3 10-14,9-3-4 4,2 0-2 11,0 0-9-15,0 0-2 0,25 0-3 13,12 0 5-13,17 0 0 13,8 0 1 2,5 0 1-15,-3 2 1 14,1 0 1-14,-3-2-2 13,-1 2-4-13,5-2 4 5,4 0-4-5,8 0 3 13,4 0-1-13,10 0 0 14,1 2 2-14,5-2-2 14,5 0 3-14,6 2-6 13,11-2 7-13,5 0-8 14,3 2 4-14,-3 3-1 13,-7 0 1-7,-10-1 0-6,-8 2-2 14,-5-2 5-14,-11 3-3 13,-8 5 2-13,-7 1-4 14,-7 3 0-14,1 1 1 0,-1-4-2 13,8-3 2 1,-3-1 0-14,-5-4 2 14,-4 2-3-14,-14-3 5 4,-6-1-4 11,-9 4 5-15,-11-2-8 0,-7-1 1 13,-6 3-1-13,-3-5-3 13,-2 0 0-13,0 0 2 14,0-2-2-14,0 0 3 13,-2 1 8-13,-16 3-4 14,-5 3 2-8,-8-2-4-6,-6 4 2 13,-9-1-2-13,-4 2 0 14,-13 0 2-14,-3 0-4 13,-8 1 8-13,-9 4-8 14,-3-1 7-14,-11 0-6 14,-3 0 3-14,-4 0 0 13,-4 2 0-7,-6-1 2-6,1 4-4 13,-3-1 4-13,2-2-1 0,10-2 0 13,13-4 1-13,14-2 1 14,17-1-3 0,6-4 0-14,10 1 0 0,5-2-2 13,2-2 4 2,6 0-2-15,4 0 3 4,1 0 0-4,1 0 2 14,5 0-4-14,3 0 1 13,5 0 0-13,3 0 4 14,7 0-3-14,2 0-3 14,-2 0 1-14,2 0-4 13,0 0 3-13,-2 0-3 14,2 0 1-9,0 0 0-5,0 0 4 14,0 0-2-14,0 0 2 14,0 0 0-14,0 0 2 13,0 0-3-13,0 0 10 14,0 0-10-14,0 0 10 0,0 0-10 13,0 0 8-13,0 0-6 20,0 0 1-20,0 0 0 0,-2 0-2 12,-4-2 6 3,2 2-5-15,-2-4-3 0,1 4 0 13,-1-1-3-13,4-1-1 13,-4 2 3-13,4-3 1 14,0 1 0-14,2 2-2 13,0 0 6-7,0 0-5-6,0 0 5 14,0 0-5-14,0 0 4 13,0 0-3-13,0 0 0 14,0 0 0-14,0 0 0 14,0 0-1-14,0 0-4 13,0 0 10-13,0 0-9 14,0 0 8-9,0 0-6-5,0 0 4 14,0 0-2-14,0 0 0 14,0 0-1-14,0 0-2 0,0 0 3 12,0 0-4 3,0 0 0-15,0 0 4 0,0 0-20 12,0 0 6-12,0 8-8 21,0 2 7-21,-4 2-12 0</inkml:trace>
    </iact:actionData>
  </iact:action>
  <iact:action type="add" startTime="59176">
    <iact:property name="dataType"/>
    <iact:actionData xml:id="d12">
      <inkml:trace xmlns:inkml="http://www.w3.org/2003/InkML" xml:id="stk12" contextRef="#ctx0" brushRef="#br0">25998 6500 7 0,'0'0'3'15,"0"0"0"-8,0 0-3-6,0 0-6 13,0 0 6-13,0 3 0 14,-2 1 2-14,-3 0 0 14,1-2-3-14,2 2 2 13,2-1-2-13,0-3 1 14,0 0 0-14,0 0 0 13,0 0 0-7,0 0 0-6,0 0 0 14,0 0 7-14,0 0-2 13,0 0 12-13,0 0-4 14,0-3 3-14,6-7-13 0,10-7 0 13,2 1-6 1,0-1 7-14,-1-3-4 0,1 4 2 13,-2-2-3-8,2 1 4 10,-2 1-6-15,-5 4 3 0,-3 4 0 13,0 3 0-13,-6 2 1 13,-2 3-3-13,0 0 7 14,0 0-10-14,0 0-1 14,0 0 1-14,0 0-12 13,-8 7 14-7,-9 11 3-6,-6 1 0 13,1 4 3-13,0-4-1 14,2 2 0-14,0-5-1 14,4 2 1-14,-4-2 2 13,3-2-5-13,-1 2 1 14,2-6 0-14,5-3 0 14,4-2 0-9,5-5 5-5,0 0-5 14,2 0 14-14,0 0-14 0,0 0 14 12,0 0-8 3,0 0 9-15,2-17 0 0,11-4-15 13,5-6-6-13,0 3 5 13,-2 3-1-13,-3 1 4 14,3 2-4-9,-1-1 5-5,1 2-4 14,-5 4 1-14,-5 4 0 14,2 5 0-14,-6 1 1 13,-2 3-4-13,0 0 0 14,0 0 2-14,0 0-22 14,-5 7 10-14,-13 13 13 13,-4 4 0-7,-2 3 0-6,3-1 0 13,3-1-1-13,1-4 5 14,1-1-5-14,1-1 2 14,-3-1-1-14,7-6 3 13,1-6-5-13,8-4 4 14,2-2 0-14,0 0 1 13,0 0-2-7,0-2 12-6,12-24-13 14,17-6 0-14,6-6-7 13,3 3 4-13,0 3 4 14,-5 4-1-14,-6 9 0 13,-3 2 0-13,-5 5-1 0,-8 4 3 13,-5 2-2 2,-4 5 0-15,-2 1 0 4,0 0-1-4,0 0-3 14,0 0-17-14,-15 10 3 14,-14 13 16 0,-4 3 4-14,-3 2 2 0,0 1 0 13,2-5-1-13,5-1-2 13,2 0 0-13,2-5 3 14,2 0-7-8,7-4 3-6,5-6-1 13,9-4 1-13,2-4-3 14,0 0 3-14,0 0 0 13,0 0 6-13,6-2-3 14,24-19-1-14,9-6 0 0,6-8-4 13,0 4 2 1,-2 1 0-8,-8 1-1-6,-6 5 5 0,-4 4-2 12,-8 4-1-12,-5 4 4 14,-8 6-2-14,-2 4 0 14,-2 2-3-14,0 0-1 13,0 0-9-13,0 0-9 14,-16 0 15-14,-1 12 4 14,-10 7 10-9,0 1-5-5,2-3-6 14,6 4 2-14,1-8-1 13,2-1 0-13,1 0 1 14,4-1-3-14,-1-3 5 14,3-1 0-14,3-2-2 13,4-2-2-13,0 0 3 14,2-3-4-9,0 2 2-5,0-2-3 14,0 0 3-14,0 0 0 14,0 0-3-14,0 0 8 13,0 0-7-13,0 0 7 14,0 0-6-14,0 2 2 0,0-2-1 13,0 0 3-13,0 0-3 13,0 0 1-7,0 0 1-6,0 0 4 13,0 0-5-13,0 0 3 14,0 0-1-14,0 0-5 14,0 0 2-14,0 0 0 13,0 0-1-13,0 0 1 14,0 0-4-14,0 0 4 13,0 0-3-7,0 0-4-6,0 0 5 14,0 0-5-14,0 0 6 13,0 0 0-13,0 0-3 14,0 0 3-14,0 0-15 14,0 0-5-14</inkml:trace>
    </iact:actionData>
  </iact:action>
  <iact:action type="add" startTime="62079">
    <iact:property name="dataType"/>
    <iact:actionData xml:id="d13">
      <inkml:trace xmlns:inkml="http://www.w3.org/2003/InkML" xml:id="stk13" contextRef="#ctx0" brushRef="#br0">23767 7828 1 0,'-7'0'4'1,"1"0"8"13,1 0-11-7,0 0 10-6,1 0-10 13,0 0 2-13,-1 0 0 14,1 0-1-14,2 0 5 14,-1 0-1-14,3 0-3 13,0 0 1-13,0 0-8 14,0 0 0-14,0 0 3 14,0 0-18-9,7 4 17-5,18 6 2 14,13 2 2-14,17-3 5 13,14-7-5-13,16 0 9 14,11-2-11-14,2 0 12 14,0 0-10-14,-3 0-3 13,4-2 2-13,1 0-1 0,10 2 0 19,1 0-1-19,5 0 1 14,0 0 0-14,-4 0 0 0,-8 0 0 13,-6 0 0-13,-5 4 1 13,-4-3-2-13,5-1 2 14,5 0-1-14,3 0 2 13,2 2 0-13,-10 5-4 14,-9 1 6-8,-9 4-6-6,-3-1 4 13,4 6-4-13,2-2 4 14,6 2-2-14,0-2 0 14,6-1 1-14,3 0-1 13,2-6 3-13,-5-1 2 14,-2-5-5-14,-6-2 4 13,-8 0 1-7,-1 0-4-6,-3 0-1 14,0 0 4-14,1 0-1 13,-1 0-3-13,-6 0 0 14,-11 0 4-14,-12 0-5 0,-16 0 3 13,-9 0-4-13,-13 0 2 13,-4 0 0-13,0 0 0 14,0 0 0-9,-11 0-9-5,-18-2 7 14,-14 2 1-14,-5 0 2 14,-2 0 5-14,-1 0-1 13,4 0-5-13,4 0 0 14,4 0 0-14,-1-2 2 13,-5 0-2-13,-11 2 0 14,-11-3 1-8,-12 3-3-6,-18 0 6 13,-14 0-8-13,-9 0 3 14,-3 0 1-14,3 0 0 13,6-1 0-13,12 0 0 14,8-5-3-14,9 3 2 14,7-4 2-14,4 3 3 13,-2-1 0-7,3-4-4-6,4 4 1 14,4-1-1-14,8-1 2 13,5 6 2-13,3-2-4 14,7 3 0-14,-1 0-3 0,5 0 6 12,3 0-6-12,-1 0 8 14,5 0-9-14,2 4 4 20,0 3-1-20,6-1 0 0,6-2 2 13,3-1-3-13,8 2 5 13,1-3-3-13,5 0 5 14,0-2-10-14,0 0 7 14,0 0-4-14,0 0 4 13,0 0-2-13,0 0 1 14,0 0 1-9,0 0 3-5,0 0-5 14,0 0 2-14,0 0 2 14,0 0-5-14,0 0 2 13,0 0 0-13,0 0 0 14,0 0 2-14,0 0-6 14,0 0 8-14,0 0-9 13,0 0 8-13,0 0-8 5,0 0 1 9,0 0-4-14,-4 0-6 0,-12 6-12 13,-9-1 12-13,-8 4-30 14</inkml:trace>
    </iact:actionData>
  </iact:action>
  <iact:action type="add" startTime="64226">
    <iact:property name="dataType"/>
    <iact:actionData xml:id="d14">
      <inkml:trace xmlns:inkml="http://www.w3.org/2003/InkML" xml:id="stk14" contextRef="#ctx0" brushRef="#br0">4400 9174 14 0,'-9'0'33'1,"2"0"-12"13,0-8-21-13,-1-1 6 14,-1 0-6-14,2 1 1 13,-2-1-2-13,5 0 3 14,-1 1-3-14,-1-2 3 14,1 0-2-9,-4-4 3-5,5 2-6 14,-3 0 3-14,3 2 0 13,2 0 2-13,-4 1-2 14,6 1 0-14,-2-1 2 14,-2-8-4-14,0 0 3 13,-1-4-2-13,1-2-2 14,0 6 2-8,2-1 1-6,-6 2 0 13,2 4-1-13,1-2 0 14,3-1-3-14,0 3 8 13,0-5-11-13,0-1 12 14,-4 6-8-14,2 1 6 0,0 2-3 13,2 4 4-13,2-2-3 20,-3 7-1-20,3-2 3 0,0 2-7 12,0 0 8-12,0 0-8 14,0 0 8-14,0 0-7 14,0 0 3-14,0-4 0 13,0 4-1-13,0 0 2 14,0 0-4-14,0 0 7 14,0 0-8-9,0 0 5-5,0 0-5 14,0 0 1-14,0 0 3 13,0 0-1-13,0 0-4 14,0 0 2-14,11 0-3 14,24 0 6-14,19 0 0 13,18 0 11-13,13 1-11 14,11-1 5-9,0 0-4-5,12 0 0 14,8 0-1-14,15 0 0 14,8 0 1-14,9-8 2 13,-3 5 4-13,-12-1-7 14,-8 4 5-14,-16 0-4 0,-6 0-1 13,-6 6 0-13,0 8 0 13,-8 0 0-7,-7 2 0-6,-12-1-1 13,-13 5 2-13,-10-6-2 14,-9-3 4-14,-9-1-6 14,-7-6 4-14,-3-2-1 13,-6-2 0-13,0 0 0 14,-2 0 1-14,-6 0 1 13,-1 0 2-7,-4 0-3-6,0 0 9 14,0 0-8-14,-6 0 11 13,-19 0-10-13,-9 0-3 14,-11-2 0-14,-7 0 1 13,-11 2 1-13,-11 0 0 14,-11 0 0-14,-8 6 0 0,-12 4-4 19,-2 0-2-19,-2 2 4 14,-5 0-2-14,-2-2 2 13,-2 0-3-13,7-4 8 14,4-1-5-14,9-5 0 14,6 0 4-14,5 0-1 0,9 0-4 12,7 0 1-12,9 0 0 14,12 0 0-8,13 0 0-6,12 0 2 13,14 0 0 2,7 0 9-15,4 0-8 0,0-2 2 12,0-5-5-12,31 2-14 14,20-4 6-14,36-1 8 14,26 2-1-14,22 3 5 13,9 5-7-7,-3 0 4-6,-10 0-2 13,-6 9-6-13,-11 3 6 14,-13-1-1-14,-13-6 0 14,-5 2 2-14,-5-7 0 13,-7 0-1-13,-6 2 5 14,-14-2-4-14,-15 0 4 0,-14 0-7 19,-13 3 4-19,-9-3-1 0,0 2 1 13,0 0 4-13,0-2 3 13,0 0-5-13,0 0 6 14,0 0-8-14,0 0-1 14,0 0 0-14,0 0-6 13,4 5-14-13,10 2-19 14,8 1-13-9</inkml:trace>
    </iact:actionData>
  </iact:action>
  <iact:action type="add" startTime="66070">
    <iact:property name="dataType"/>
    <iact:actionData xml:id="d15">
      <inkml:trace xmlns:inkml="http://www.w3.org/2003/InkML" xml:id="stk15" contextRef="#ctx0" brushRef="#br0">9391 8743 13 0,'-36'0'17'1,"1"0"-8"0,-1 0-3 12,3 0 0-12,6 0 10 14,6 0-14-9,6-4 21-5,8 1-14 14,0 2 3-14,7-1-11 14,0 2-2-14,0 0-10 13,10 0-8-13,23 0 12 14,14 0 7-14,9 0 4 13,4 0-2-13,2 0-4 14,-2 0 5-8,5 0-6-6,4 0 3 13,7 0 0-13,5 0-1 14,8 0 1-14,4 0 0 13,5 0 1-13,9 0-2 14,9 0 4-14,11 0 0 14,9 0-3-14,7 0 1 13,-1 0-1-7,-3 0 0-6,-8 0 0 13,-11 0-4-13,-14 6 3 0,-6 6-1 13,-11 0-3 2,-9 2 6-15,-6 0-5 0,-16 0 6 12,-10-3-2-12,-11 1 0 14,-8-3 1 1,-10-1-4-15,-7 2 7 4,-4-5-9-4,-8 2 6 14,0 0-2-14,-2 2 1 13,-25 1 0-13,-12-4 0 14,-11 1 0-14,-12-6 0 14,-12-1 1-14,-6 0 5 13,-7 0-6-13,0 0 5 14,0 0-1-9,-7 0-7-5,-4 0 6 14,-11 0-6-14,-9 0 5 14,-7-6-2-14,-6 2 0 13,-3-2 1-13,0 1-1 14,5 5 0-14,4-5 1 14,9-2 0-14,12 0-1 13,3-5 1-7,14-4-1-6,9 0 0 13,16-2-1-13,10 2 1 0,13 2 0 13,7 4 5-13,10 1-2 14,6 4-4-14,7 1 2 13,5 1-2-13,2 2 1 14,2 1-5-14,0 0-2 13,0 0-6-7,8 0 5-6,21 1 8 14,23 11 0-14,25-3 1 13,29-4 5-13,27-2-4 14,14-3 0-14,11 0-2 13,4 0 3-13,-7 0-5 14,-1 0 5-14,-9 0-5 14,-9-6 4-9,-9 2-2-5,-16 2 0 14,-11-1 0-14,-15 3-1 13,-14 0 2-13,-8 0-2 14,-7 0 5-14,-13 0-5 14,-10 5 2-14,-11 2-2 13,-9-2 3-13,-8 1-4 0,-1 0-2 13,-4-2 3-8,0-1 1-5,0 0 0 14,0-1-3-14,0 0 7 14,0-2-2-14,0 1 0 13,0-1 1-13,0 0 1 14,0 0-2-14,2 0-2 14,-2 0 1-14,0 0-1 13,0 0 3-7,0 0-7-6,0 0 9 13,2 0-5-13,-2 0 3 14,0 0-6-14,0 0 2 14,0 0 1-14,0 0 0 13,0 0 0-13,0 0-2 14,0 0 5-14,0 0 3 14,0 0-5-9,0 0 4-5,0 0-3 14,0 0 3-14,0 0-5 13,0 0 2-13,0 0-2 0,0 0 4 13,0 0-4 2,0 0 3-15,0 0-1 0,0 0 3 12,0 0-8-12,0 0 4 14,0 0-2-9,0 0 1-5,0 0 0 14,0 0 0-14,0 0 0 14,0 3-1-14,0-3 2 13,0 0-2-13,0 0 4 14,0 0-4-14,0 0 2 14,0 0-1-14,0 0 0 13,0 0 1-7,0 0-4-6,0 0 6 13,0 0-3-13,0 0 5 14,0 0-8-14,0 0 5 14,0 0-2-14,0 0 0 13,0 0 1-13,0 0-1 0,0 0 3 13,0 0-3 1,0 0 1-8,0 0-1-6,0 0 3 14,0 0-5-14,0 0 4 13,0 0-2-13,0 0 0 0,0 0 3 13,0 0-6-13,0 0 8 13,0 0-7-13,0 0 6 14,0 0-6-14,0 0 6 14,0 0-4-9,0 0 0-5,0 0 0 14,0 0 0-14,0 0 2 13,0 0-7-13,0 0 10 14,0 0-9-14,0 0 8 14,0 0-6-14,0 0 3 13,0 0-1-13,0 0 0 14,0 0 1-8,0 0-5-6,0 0 8 13,0 0-6-13,0 0 5 14,0 0-6-14,0 0 5 13,0 0-4-13,0 0 2 14,0 0 0-14,0 0 0 0,0 0 0 13,0 0-4-13,0 0 9 20,0 0-6-20,0 0 5 0,0 0-8 12,0 0 5-12,0 0-1 14,0 0 0-14,0 0 1 14,0 0-1-14,0 0 1 13,0 0 0-13,0 0-1 14,0 0 2-14,0 0 3 14,0 0-6-9,0 0 1-5,0 0 0 14,0 0 0-14,0 0 1 13,0 0-5-13,0 0 8 14,0 0-7-14,0 0 6 14,0 0-6-14,0 0-2 13,0 0 2-13,2 4-3 14,4 2 6-9,0 0-3-5,-1 1 7 14,-3-2-7-14,2-1 6 14,-2-1-6-14,3 0 1 0,-2-1 1 12,-1-2-5-12,2 4-8 14,0-4-16-14,3 0-46 14</inkml:trace>
    </iact:actionData>
  </iact:action>
  <iact:action type="add" startTime="68852">
    <iact:property name="dataType"/>
    <iact:actionData xml:id="d16">
      <inkml:trace xmlns:inkml="http://www.w3.org/2003/InkML" xml:id="stk16" contextRef="#ctx0" brushRef="#br0">13887 8809 9 0,'-11'0'1'1,"2"0"-1"13,5 0 1-13,0 0-2 14,-2 0 1-14,6 0 0 13,0 0 0-13,0 0 2 14,0 0 2-8,-2 0-4-6,2 0 7 13,0 0-5-13,0 0 1 14,0 0-2-14,0 0 6 13,0 0 1-13,0 0-2 14,0 0 2-14,0 0-6 14,0 0 2-14,0 0-4 0,0 0 2 19,0 0 0-19,-2 0-1 14,2 0 0-14,0 0 3 0,0 0-3 12,0 0 0-12,0 0 0 14,0 0 3-14,0 0-8 13,0 0 0-13,0 0 2 14,0 0-11-14,14 0 13 14,5 5 2-9,10 2 0-5,10 0 4 14,7-4-4-14,8 1 5 14,4-2-3-14,0 0 1 13,-3-1-2-13,-3 2-5 14,-1-1 4-14,-1 0-1 13,-6 2-1-13,2 2 2 21,3 0-5-21,1 0 6 0,6 2-2 12,-1 1 1-12,3-4-4 14,4 3 5-14,0-4-3 13,4 0 3-13,-2-2-3 14,-1 0 0-14,1-2 5 14,-6 2-4-14,0 0 0 0,-5 1 2 19,-3-2 1-19,-1 3-6 13,2 3 2-13,2-2 0 14,3-1 0-14,4-2 0 14,3-2-4-14,3 0 8 0,1 0-4 12,3 0 3-12,1 0-3 14,-4 0 3-14,2 0-2 20,-2-4 0-20,2-1-1 14,0 0 0-14,-3 1 5 0,4 2-4 12,-1 0 0-12,4 1 0 14,1 1 2-14,4 0-6 14,0 0 4-14,1 0-1 13,-4 0 0-13,-4 0 0 20,-1 0-2-20,-6 0 8 0,-1 0-5 13,1 0-1-13,1-7 7 14,1-3-6-14,-1-5 1 13,0 6-1-13,0 1-1 14,-1-1 0-14,1 2 1 0,-5-1-2 13,-6 2 3-13,-4 4-2 13,-2-2 4-7,-4 2-8 8,-3 2 4-14,-6 0 0 14,1 0 0-14,-3 0 0 14,0 0-2-14,6 0 7 0,1 0-3 12,2-3-2-12,3-2 8 14,-1-2-5-14,-1 2-2 13,-1-1-1-7,-4 0 0 9,-7 1-1-15,-7 4 2 0,-10-1-4 12,-7 0 8-12,-5 2-5 14,-2 0 4-14,0 0-4 13,0 0 1-13,0 0-2 14,2 0 1-14,2 0-1 14,1 0 1-9,7 0 0-5,-4 0-2 14,3-2 5-14,1 0-3 0,-6-1 3 12,-1 2-3-12,-5-1 0 14,0 0 5-14,0 0 1 14,0-6-5-14,0-8 18 13,2-6-19-13,4-11 4 14,4 0 1-8,-2-6-9-6,3 1 5 13,1-3-1 2,-3-5 0-15,-5 0-1 13,0 3 0-13,-4-3 2 14,0 4 3-14,0-1-4 0,0 4 3 13,-8 2 2-13,-6 4-9 13,-1-1 4-7,-2 5 0-6,2 0-1 13,-3-2 2-13,1 4-6 14,3 0 11-14,-3 1-9 14,3 2 7-14,1-1-7 13,-1 2 4-13,1 0-2 14,-5 1 1-14,5 4-3 14,-1 5 3-9,-1 1-2 10,-1 3 1-15,1 1 2 0,1 0-2 0,-4 1-3 11,2 4 4 4,-3-3 2-15,-6 1-1 14,-4 0-1-14,-4-2 2 0,-3 2-5 12,-4-3 7-12,-7 0-4 14,-2-2 1-9,-7 0-2-5,-4-2 5 14,-5-1-7 1,-4 1 3-15,-2-2-1 13,-5 2 1-13,-1 3 0 0,-6-3-2 13,0 2 5-13,3 0-1 13,2 2 4-13,2 2-10 14,3 2 4-8,-1 1-1-6,3 3 1 13,2 0 0-13,2 0-3 14,3-1 7-14,5 1-6 14,6-3 5-14,-5 3-6 13,0 0 3-13,-5 0-3 14,-6 0 1-14,1 13 2 13,0-1-4-7,-1-2 2-6,5 0 0 14,-3-2 4-14,-1-2-4 0,4 1 5 12,-1-2-6 3,7-1 3-15,2-2 0 13,6-2 1-13,0 0-1 0,6 0 0 13,-1 0 2-13,1-4 1 14,1-6-3-9,1 0 1-5,0 0 2 14,-3 2-6-14,-1 0 4 13,-4 4-2 2,-6 1 1-15,0 1-1 0,4 2-3 13,0 0 8-13,3 0-8 13,5 0 9-13,-2 0-10 14,2 0 5-9,1 2-1-5,4 1 1 14,1-3 0-14,2 4 0 14,5-2 2-14,2 4 1 13,2 2-3-13,1 1 1 14,-4-7 2-14,-1 5-6 14,-6-2 2-14,-6 4 1 13,-6 1-3-13,-2 3 1 5,-5-1-2-5,2-1 8 13,3-1-5-13,2-2 5 14,3-4-8-14,-4-4 8 14,5 0-5 0,-1 0 1-14,-1 0 0 0,7 0-1 13,-2 0 5-13,1 0-8 14,1 2 8-9,5 2-8-5,-1 0 9 14,5 0-9-14,4-2 5 13,0 0-1-13,7 0 0 14,5 0 0-14,-3 0-4 14,3 1 10-14,-1 2-10 0,-3-1 9 12,2-1-9 3,1 2 4-10,-1 1 0-5,-2 0-2 0,0 4 2 13,-6 2 0-13,-2 2-4 14,-4 2 2-14,2-2 4 13,2 0-4 2,3 0 7-15,4 0-10 13,-2 3 4-13,3-2-2 14,4 2 2-14,1 1-1 5,6 0-1-5,1 0 6 13,3 6-8-13,-1 0 10 14,0 3-10-14,1-1 7 13,2-1-4 2,2-4 2-15,0-1-2 0,0-3 2 13,0 4 0-13,0 2-4 13,0-2 9-7,0 4-6-6,0 0 3 14,0 2-4-14,0 4 1 13,0-1 1-13,0 0 0 14,6 0 0-14,4-1-3 13,5 0 2-13,-1-1-4 14,1-2 10-14,3-2-9 14,-5 0 9-9,3 0-8-5,-3 1 3 0,0-4 0 13,1-2 0-13,-3-1 0 13,-1-4-5-13,0 2 10 14,3-2-8-14,3 0 10 14,3 0-11-14,0 0 6 13,1-2-2 2,1 1 0-15,0 1 0 4,2-3-2-4,4-1 2 14,2 1-3-14,4 1 6 14,3-5-3-14,1 3 4 13,2-4-5-13,5 0 1 14,8 0 0-14,6-2 0 14,6 0 3-14,3 0-5 13,-3-2 7-7,-3 2-5-6,-3 3 5 13,-5-2-10-13,-4 2 6 14,0 4-1-14,-5 1 0 14,4 0-2-14,1 1 1 13,6 2 2-13,7 2-1 0,4 0 0 13,3 6 0 2,0-2 5-15,-1 0-9 4,0-5 6-4,-3-5-2 14,-7-2 0-14,-2-3 2 13,-10-2-5-13,-1 0 7 14,-3 0-4-14,2-2 5 14,3 0-9-14,7 2 5 13,10-3-1 2,12-1 0-15,15 0 0 4,10-19-1-4,1-3 3 14,0 4-2-14,-10 7 3 14,-9 2-6-14,-9 4 9 13,-8 2-10-13,1 1 6 14,-2 2-2-14,1 0 0 13,2 0 0-13,3-2-2 14,2 2 6-8,6-3-4-6,3 1 3 0,2-2-6 12,-1 0 6-12,-2 0-6 14,-8 0 3 0,-4-2 0-14,-2-2 0 0,4-3 1 13,0-8-2-13,8-1 2 14,1-4-2 0,4 2 6-14,1 0-9 5,0 4 4-5,0 2 0 13,-10 2 0-13,-3 4 0 14,-12 3-1-14,-7 2 2 14,-8 3-2-14,-5 0 2 13,-2 2-2-13,0-2 2 14,2 2-2-14,4-2 1 14,6 2 0-9,1 0 0-5,0-2 0 14,-6 0-3-14,-5-1 7 13,-11 0-5-13,-4 1 7 14,-7 2-9-14,-1-2 4 14,1-3-1-14,-3 5 0 0,4-5 0 12,-6 1 0-12,-2-1 1 20,2 0 0-20,-2 1-1 0,-4-4 4 13,-2 2 0-13,-3-4-4 14,-2-1 2-14,0-3 1 13,0-7-3-13,0-3 3 14,-7-1-9-14,-4 2 12 14,2-4-8-14,0-1 9 13,5 0-9-7,-1-4 4-6,1-5 0 13,-1 2-2-13,1-2 1 14,0-7-2-14,-6-2 3 14,-7-2-7-14,-4-1 8 13,-8 2-7-13,-6 3-4 14,-1 7 4-14,-1 3 1 13,1 8 3-7,4-1 0-6,-1 3 2 14,1 0-5-14,1-3 7 13,-2-3-5-13,-5 1 7 14,-1-4-11-14,-4-1 5 13,-2 5 0-13,-4-4 0 0,-3 3-1 13,0 1-1-13,-2 4 1 14,-6-3-4-9,0 4 10-5,-3 1-8 14,-1 2 6-14,1 2-5 14,5 4 2-14,0-2-1 13,0 6 1-13,2-1 0 14,3 2-2-14,0-1 5 13,3 4-1-13,4-2 1 14,-10 5-5-8,-6 3 3-6,-14 1-2 13,-9 0 0-13,-5 0-1 14,1 0 1-14,3 5-1 13,-1 9-2-13,0 6 8 14,0 1-11-14,2 1 10 14,2-8-6-14,12-6 0 13,11-4 3-7,6-4-2-6,8 0 2 13,8 0 1-13,0 0 3 0,4-3-4 13,-3-2 3 2,-3-1-6-15,-9 6 0 0,-7 0 3 12,-11 0-6-12,-6 0 4 14,-10 3 1-14,0 8-1 14,-4-1-2-9,-2 2 8-5,5-2-3 14,-1-3 0-14,7 1-2 13,9 1-2-13,7-3 3 14,6 0-1-14,4 0 1 14,8 0-1-14,2 2 2 13,1 1-1-13,6 4 0 14,-1 1 0-9,3 0 0-5,-3-2-5 14,5 1 5-14,-5-1 0 14,2 1-2-14,3 1 2 13,-4 0-3-13,-3 0 7 0,-5 2-6 13,-3 2 7 1,-1-3-9-14,2 1 5 14,0-2-2-14,12-5 1 5,4 1 0 9,2-1 0-14,8-4 1 0,-4 2-1 13,1-2 1-13,0 0-1 13,-3-3 5-13,3 0-6 14,1-2 1-14,4 0 0 14,-1 0-2-14,1 0 5 13,-6 0-4-7,0 0 5-6,-1 0-4 14,0 0 7-14,-3-2-12 13,0-5 6-13,3 3-2 14,1 0 1-14,8 4 0 13,1 0 0-13,5 0-8 14,1 0 5-14,-4 0 3 14,3 0-3-9,1 8-4-5,-2 2 5 14,1 5-1-14,-1 3 1 13,-2 5-1-13,-1-2 2 14,-3 3-3-14,1 3 8 0,-1 2-8 13,5 0 10-13,-4 3-10 13,5-3 5-13,-3 0-2 14,2-2-1-9,0 2 2-5,0-4 0 14,-1 4 2-14,-1-4-4 14,-1 2 4-14,6-1-2 13,-3-1 3-13,7 1-6 14,-4 6-1-14,2-1 4 14,4 1 0-14,-1 2 1 13,3 3-4-7,0 0 7-6,0 6-8 13,0-1 10-13,0 4-11 14,7-5 7-14,7 2-4 14,-1-7-1-14,5-6 1 13,-3-1 2-13,3-5 0 14,0-2-3-14,0-3 6 14,11-1-6-9,4-1 3-5,12-3-3 14,10 0 6-14,3-5-2 0,2 2-1 12,5-1 1-12,-3-2-5 14,2 0 9-14,-4 2-4 14,-7 0 0-14,-4 0-2 13,-5-1 4-13,1 3-7 14,-1-7 4-9,8 2 0-5,8 2 0 14,9-5 2-14,14 3-4 14,8-2 7-14,0 2-6 13,-1-5 4-13,-5 1-5 14,-10-1 2-14,-6-2 0 13,-4 0 0-13,0 0 1 14,-3 2-3-8,1-2 4-6,3 2-2 13,7 1 1-13,10-3-2 14,13 0 5-14,7 0-7 13,8-9 3-13,-4-8 0 14,-7 6-1-14,-13 1 3 14,-10 2-6-14,-11 5 8 13,-10-2-5-7,-3 3 8-6,-2 2-11 13,5 0 5-13,5 0-1 0,3 0 1 13,1 0-1-13,9 0 0 14,-1-7 2-14,10 2-2 13,2-2 2-13,-6-2-2 14,0-2 3-14,-8 2-4 14,-9-3 1-9,-4 0 0-5,-6-1 0 14,0-4 0-14,2-4-4 13,6-2 9-13,7-5-6 14,7 3 6-14,7 4-9 14,3 0 5-14,-4 5-2 13,-1-2 1-13,-11 4 0 14,-3 0-1-9,-7-2 3-5,-10 6-2 14,-2 0 0-14,-9 2 0 14,-3 4 1-14,-1-2-3 13,-4 4 2-13,2 0-1 14,0 0 1-14,0 0 0 0,6-1-4 13,-6 3 9-13,0-3-6 20,-4 1 4-20,-10 0-5 0,0 0 4 12,-7-1-2-12,-3 2 0 14,1-3 2-14,0 0-2 14,0-2 3-14,-1-2-2 13,-1-4 1-13,2-6 3 14,-2-2-1-14,5-6-4 13,-4-5 2-7,4 2-2-6,-4-4 0 14,-1-1 2-14,2 2-5 13,-2-4 8-13,-4 2-7 14,1-1 6-14,-3 4-7 13,0-3 7-13,0 0-5 14,0-2 2-14,0-5-1 14,-5-1 0-9,-1 2 2-5,-2 1-5 14,2 0 7-14,2 7-7 14,-5 2 8-14,-1 2-10 0,2 4 5 12,-5-2-1-12,-3 3 0 14,1 4-1-14,-8-3 2 13,-4 4-1-13,-2-3-5 21,-2 3 12-21,0 2-12 0,-3 0 9 12,5 2-8-12,0 4 5 14,2 0 0-14,1-2-1 13,1 2 2-13,1-2-1 14,-1 2 5-14,1-1-5 14,-3 0 4-14,-4-1-8 13,-3 3 4-7,-5-3-1-6,-9 4 1 14,-1 2-4-14,-4-3 4 13,-5 3-2-13,0-2 1 14,-2 2 2-14,-3 0-2 13,-5 2 2-13,-2 2-2 0,-3 2 0 13,-1 0 1 2,0 0-1-10,-1 0 3-5,-3 0-4 14,-3 0 6-14,4 0-4 13,2-3 6-13,4 2-12 0,7-3 9 13,4 0-5-13,0-2 2 14,2-2 0-14,-3 2-1 13,-1 4 2-13,-3 2-1 20,-3 0 0-20,-4 0 0 0,-2 0-1 13,-4 0-1-13,-2 0 0 14,-2 0 2-14,-1 2 0 13,4-2-2-13,6 0 1 14,7 0 2-14,3 0 4 14,5 0-3-14,4 0-2 13,6 0 0-7,3-5 0-6,3 0 0 13,1 1 2-13,-1-3-2 14,0 3 3-14,-5 0-4 14,-5 4 2-14,0 0-2 13,-4 0-3-13,0 0 2 0,0 11 1 13,-2 2 0-13,0 3-2 20,-2 5 2-20,2-1-1 14,0 2 4-14,1 0-2 13,-1-2 1-13,2-2-2 0,2-4 2 13,2-2-2-13,4-1 1 13,5 0 0-13,7-2 0 14,5-4 0-14,2 2 0 20,5-4 0-20,0 1 1 0,-3-2 4 13,-2 2-8-13,-10 3 3 13,-7-2-2-13,-6 7 1 14,-3 0 1-14,0 2-2 14,3 1 4-14,9 0-8 13,12-1 12-13,7 0-12 14,6 1 6-9,5-4-2-5,1 2-2 14,4-3 1-14,1-1 2 14,1 2 1-14,0-5-3 0,2 2 7 12,-2 1-3-12,-3-4 4 14,-5 5-8-14,-1 2 7 14,-1-1-4-14,-1 0 0 20,0 1 0-20,2-3 0 13,1 0 1-13,6 2-4 0,-1-2 6 13,0 3-6-13,2-2 5 14,1 6-6-14,1-5 3 13,3 0 1-13,-2-1 0 14,1-5 0-14,1-2-3 20,2-3 7-20,0 0-4 0,0 2 6 13,0-2-6-13,0 0 3 13,0 0 0-13,0 0 1 14,0 0 0-14,0 0 1 14,0 0-4-14,0 0 8 13,0 0-8-13,0 0-1 0,0 0 3 19,0 0-6-19,0 0 2 0,0 0-1 13,0 0 1-13,0 0 0 14,0 0-4-14,0 0 10 13,0 0-7-13,0 0 8 14,0 0-12-14,0 0 6 14,0 0-1-14,0 0 1 13,0 0 0-7,0 0 0-6,0 0 1 13,0 0-2-13,0 0 2 14,0 0-2-14,0 0 4 14,0 0-6-14,0 0 4 13,0 0-1-13,0 0 0 14,0 0 0-14,0 0-3 13,0 0 8-7,0 0-6-6,0 0 6 14,0 0-9-14,0 0 5 13,0 0-1-13,0 0 0 14,0 0 0-14,0 0 0 0,-3 0 1 12,3 0-1 3,0 0 3-15,0 0-4 0,0 0 3 19,0 0-4-19,0 0 0 0,0 0 2 13,0 0-2-13,0 0-1 14,0 0 0-14,0 0 2 13,0 2-4-13,-2 5-5 14,2 13-2-14,0 1-21 13,0 4-27-13</inkml:trace>
    </iact:actionData>
  </iact:action>
  <iact:action type="add" startTime="82382">
    <iact:property name="dataType"/>
    <iact:actionData xml:id="d17">
      <inkml:trace xmlns:inkml="http://www.w3.org/2003/InkML" xml:id="stk17" contextRef="#ctx0" brushRef="#br0">16482 8136 20 0,'0'0'23'15,"0"0"-17"-14,0-3-6 14,0-8 1-14,0-1-3 13,0-1-8-13,2 5 9 14,0 0-1-14,0 2 2 0,-2 2-2 19,0-2 2-19,0 2-2 14,0-2 4-14,0-4-2 0,0 0 0 12,0 0 2-12,0-2 1 14,-8-1 0-14,-8 2 0 14,1-4 0-14,-4 6 1 13,2-3-4-13,-3 2 3 14,-5-1-1-9,-2 0 0-5,0 1 2 14,-6-2-4-14,-5 1 1 14,-2 1-2-14,-9 2 0 13,-3 5-2-13,0-1 2 14,-2 1 2-14,2 1-2 14,2 2 2-14,3 0 4 13,-1 0-2-7,0 0-6-6,-6 0 4 13,-2 0-1-13,0 0 0 14,1 0 2-14,0 0-1 14,-1-5 2-14,-7-2-3 13,-8 5 4-13,-5-2-8 0,-5 4 7 13,0 0-5-13,6 0 2 13,5 0 0-7,1 0-1 9,1 0-1-15,3 0 0 0,3 0 4 12,0 0-4-12,4 0 5 14,2 0-5-14,3 0 3 13,2 0-1-13,3 0 0 14,6 0 0-14,0 0-2 14,2 0 5-9,-2 0-6-5,-6 2 7 14,0 2-8-14,-6 4 1 14,-2 1 2-14,0 2-5 13,6 3 4-13,0 2 0 14,6 3 2-14,3 1-5 13,6 2 10-13,6 2-10 14,2-2 5-8,0-1-3-6,8 0-2 13,-2 1 2-13,3-2 0 0,3-2 3 13,-3 2 0 1,3-2-3-14,1-1 1 0,3-3 4 13,2-2-4-13,3 1-4 14,1-1 3-14,-2 2-3 13,5 2 6-7,-2 0-1-6,-3 7 2 13,-2-1-3-13,-4 1 7 14,-6 4-7-14,2-5 7 14,-5 2-10-14,-1-4 3 13,8 0 2-13,-3-2 0 14,7 3 1-14,4-2-2 14,0 1 2-9,5 2-2-5,2 2 3 14,0 2-4-14,0 5 3 13,0 1-2-13,4-1 1 14,6 1 0-14,5 2 0 14,1-3 0-14,3-2-5 13,6 4 10-13,4-5-11 14,7 1 12-9,7-5-8-5,7-1 4 14,6 0-1-14,4-2 2 0,8-3-2 13,3-4-2-13,2-2 3 13,5-3 0-13,2-6 0 14,-4 0 7-14,0-3-7 14,4 0 6-14,1 0-8 13,4 0 3-7,3 0-2-6,3 0 1 13,-4 0-4-13,-2 0 7 14,-2 0-5-14,-2 8 4 14,0 1-8-14,4 3 6 13,-4 2-3-13,-1-3 1 14,2-3 0-14,-1-4-1 13,8-4 2-7,7-4-1-6,6-17 1 14,8-3 1-14,-2 4 4 13,0 3-9-13,-6 3 3 14,-6 2 0-14,-7 1 0 13,-4 5 0-13,-11 5-3 0,-5 1 7 13,-7 0-6 2,-6 0 6-15,0 5-8 4,-3 9 8-4,5 0-6 14,6-3 2-14,4-6 0 14,1-3 0-14,0-2 3 13,-5 0 2-13,1 0-4 14,0-4 2-14,4-11 2 13,2-6-9-13,3 1 6 14,1 2-2-8,-2 4 0-6,-1-2 0 13,-3 2-2-13,-4-4 6 14,-7 1 1-14,-7 5-5 13,-11 1 5-13,-4 3-1 14,-7 2-5-14,-7 2 1 14,1 2 0-14,-6-1-1 13,6 3 1-7,6 0-4-6,6-1 8 14,8 1-5-14,3-2 4 13,2 0-6-13,-4-2 5 0,-4 1-3 13,-2 0 1-13,0-3 0 13,-7 2 0-13,-6 0 2 14,-8 2-1-14,-5 0-1 20,-8 2 2-20,-2-2 2 0,3-2-4 13,-1-4 0-13,2-8 4 13,4-5-4-13,3-11 4 14,1-3-8-14,3-2 9 14,1-2-5-14,-5-2 4 13,-3 0-8-13,-6 0 4 14,3 1 0-9,-7 0-1-5,0 4 1 14,0-1 0-14,0 3-4 14,-16 5 0-14,-2 2 3 13,-6 1 1-13,-1 4-3 14,-2 2 1-14,-2 6 4 0,3-2-4 13,-6 3 2 1,1 1 0-8,0 1-2-6,-1-3 7 13,-3 2-4-13,-1-2 1 14,-1-1-3-14,1 4 5 0,-2-1-7 13,2-3 3-13,-1 2 0 13,-1-1 0-13,-3 0 3 14,-1 0-8-14,-5-2 10 13,-4-1-10-7,-2 1 10-6,-5-1-9 14,-7-4 4-14,-2-1 0 13,-7-1 0-13,-3 0 1 14,-2 1-2-14,2 0 5 14,3 0-3-14,1 2 0 13,1 4 2-13,1 2-1 14,-3 2-3-9,-2 4 1-5,-1 2 0 14,-2 0 0-14,6 1 0 14,-1 0 0-14,-1 5 3 13,-8 0-3-13,-4 0 4 14,-5 0-7-14,1 0 6 0,4 0-2 12,7-2 3-12,6-3-2 21,8 0-1-21,5 1 2 0,3 0-3 12,0-3 3-12,2 4-4 14,-2-1 8-14,3 0-11 14,0 0 6-14,1-2-2 13,7 1 0-13,-2 0 0 14,2 1-4-14,-2 0 8 13,-4 0-6-7,1 4 7-6,-2 0-10 14,8 0 3-14,3 0-1 13,3 0 3-13,3 0 2 14,1 0-2-14,-1 4-1 13,-6 6-2-13,-2 4 6 14,-4 7-6-14,-5 2 2 14,4 1 0-9,-2 1 0-5,3-6 0 14,5-3 1-14,1 0-4 13,3-4 3-13,0 3 2 0,5-3-5 13,0-3 9 2,4 5-10-15,0-3 5 0,0 1 0 12,0-1-1-12,1 2-2 20,-1-4 2-20,8 1 1 0,-4-2 0 13,2 1 0-13,-2-1 0 14,-2 1 0-14,-2 6 0 13,-2-1-5-13,-1 3 1 14,1 2 3-14,0-1 1 14,1 0-2-14,-2-3 4 13,6 2-2-7,1-2 2-6,7-4-4 13,2-1 7-13,5-2-9 14,4-4 4-14,5 0 0 14,4-4 0-14,-3 0 4 13,3 0-2-13,-3 0-2 14,3 0 10-14,0 0-8 0,0 0 6 19,0 0-5-19,0 0 5 0,0 0-3 13,0 0-2-13,0 0-3 13,0 0 3-13,0 0-7 14,0 0 4-14,0 0-2 14,0 0-8-14,0 0 10 13,0 0-7-13,0 0 5 14,0 0-2-9,0 0 3-5,0 0-3 14,0 0 8-14,0 0-9 14,0 0 11-14,0 0-9 13,0 0 4-13,0 0-1 14,0 0 0-14,0 0 0 14,0 2-1-14,0-1-1 13,0 2 1-7,0 1 2-6,0 4-2 13,6 4 6-13,-2-2-7 14,5 2 2-14,1 0-4 14,6 2-4-14,0 10-18 13,2-4-27-13</inkml:trace>
    </iact:actionData>
  </iact:action>
  <iact:action type="add" startTime="88998">
    <iact:property name="dataType"/>
    <iact:actionData xml:id="d18">
      <inkml:trace xmlns:inkml="http://www.w3.org/2003/InkML" xml:id="stk18" contextRef="#ctx0" brushRef="#br0">19574 8598 7 0,'-27'3'4'1,"7"0"14"13,0-1-11-13,-2 0 6 14,-1 3-11-14,-2-1 3 13,4-1-1-13,-2-1-1 0,5 0 2 13,9-2-3-13,5 3 11 20,4-3-4-20,0 1-2 0,0-1-6 13,0 0-2-13,0 0-2 13,0 0 0-13,0 0 0 14,0 0 3-14,0 0-3 14,0 0 6-14,0 0-3 13,23 0 3-13,19-11 4 14,24-20 4-9,28-17 2-5,22-18-7 14,17-20-4-14,19-14 0 14,22-11 2-14,27-3-1 13,26-4-1-13,28 3 0 14,5 1 3-14,-5 4-9 14,-22 12 5-14,-28 7-1 13,-26 13 0-7,-25 11 2-6,-30 12-4 13,-21 15 6-13,-36 11-5 14,-27 15 4-14,-22 9-6 0,-14 2 9 13,-4 3-6 1,0 0 1-14,0 0 4 14,0 0-5-14,-9 0-6 0,-8 0 6 19,-8 10 0-19,-11 5 6 0,-1 2-3 13,-6 2-5-13,3-1 4 13,4-4-2-13,5-4 0 14,4-1 0-14,5 0-2 14,-1-1 7-14,4-3-5 13,-8 7 2-13,0-3-4 14,-2 1 3-9,-4 3-4-5,-1-4 3 14,-8 5-1-14,-9 6-4 14,-16 6-5-14,-13 10 9 13,-16 4-7-13,-9 5 7 14,-6 1-1-14,-12-1-2 13,-9 4 2-13,-8 5 2 14,-7 4 0-8,-5 6 0-6,3 0 0 13,12-1 2-13,13-8-2 14,19-4 0-14,18-3 0 14,11-4 4-14,12-6-6 0,6-4 2 12,11-8-3-12,12-5 3 14,8-8 0-14,11-4-1 20,7-8 3-20,9-1 3 0,0 0-4 13,0 0 5-13,0 0-5 13,0 0 3-13,0-8-2 14,23-19 1-14,25-16-3 13,31-13 3-13,23-10-4 14,34-9 2-14,27-7-2 14,28-6 3-9,26-10-4-5,8-6-1 14,0-4-5-14,-6-3 1 14,-23 4-3-14,-22-3 10 13,-21 4 0-13,-17 10-2 14,-18 8 6-14,-15 14-3 13,-17 13 2-13,-18 11-3 0,-19 18 0 20,-18 9 0-20,-13 10 0 13,-12 9 0-13,-6 2 1 0,0 2 0 13,0 0 4-13,0 0-1 13,0 0-7-13,0 0 4 14,0 0-2-14,0 0 1 14,0 0 0-14,0 0-3 13,0 0 7-7,0 0-4-6,0 0 2 13,0 0-4-13,0 0 6 14,0 0-8-14,0 0 2 14,0 0-1-14,0 0 2 13,-2 0-4-13,-11 7 3 14,-9 10 4-14,-12 5 3 20,-13 9-1-20,-11 3-7 0,-9 1 4 13,-6 4-1-13,-9 5 0 13,-8 5 0-13,-8 12-1 14,-15 14 2-14,-19 9-5 14,-19 8 8-14,-19 3-8 13,-17-8 5-13,-5 0-1 0,0-10 0 19,1 1 1-19,12 0-1 14,21-6 2-14,23-7-4 14,23-10 9-14,29-15-9 0,23-13 7 12,22-10-8-12,22-8 3 14,12-9 0-14,4 0 0 14,4 0 1-14,46-27-1 13,37-21 0-7,37-19 9 8,39-15-9-14,22-6 2 0,18-9-1 13,11-3-2-13,0-2-2 14,-2-5 0-14,-1-5 2 13,-5 0 2-13,1-2-4 14,3-4 7-14,-10 1-2 13,-8 7 2-7,-21 14-8-6,-28 20 6 14,-29 24-3-14,-36 15 2 13,-33 17-1-13,-28 12 0 14,-15 6-1-14,-2 2 1 0,-13 5-16 13,-29 20 12-13,-21 13 8 13,-17 8-6-13,-9 5 2 20,4 2 0-20,4 5-1 14,8-5 2-14,4-1-3 14,0-5 5-14,-2-5-9 0,4-6 9 12,2-5-6-12,10-8-5 14,13-9 1-14,7-9-15 13,14-5-12-13</inkml:trace>
    </iact:actionData>
  </iact:action>
  <iact:action type="add" startTime="90738">
    <iact:property name="dataType"/>
    <iact:actionData xml:id="d19">
      <inkml:trace xmlns:inkml="http://www.w3.org/2003/InkML" xml:id="stk19" contextRef="#ctx0" brushRef="#br0">21875 6543 19 0,'-14'0'17'1,"9"0"-14"13,5 0 16-13,0 0-13 14,0 0 19-14,0 0-8 13,0 0 7-8,0 0-8-5,0 0-11 14,25 0-5-14,24 0 0 14,27 0 6-14,30-2-6 13,22 2 3-13,8 0 0 14,0 0-6-14,-9 0 3 14,-11 2 0-14,-12 0-1 20,-12-2 2-20,-14 0-3 13,-23 0 6-13,-14-4-3 0,-16-3 4 13,-15 2-4-13,-3-1 0 14,-5-2 4-14,-2-4 1 13,2 2-4-13,-2 0-2 14,0-1 5-14,0 6-2 13,0-3-3-7,0 2 5-6,0 2-3 14,0 2 4-14,0 0-3 0,0 2 1 12,0 0-4-12,0 0 3 14,0 0-7-14,0 0 10 14,0 0-7-14,0 0 6 13,0-3-5-13,0 3 3 14,0-5 1-9,0 0-3 10,0 0-1-15,2-1 0 0,1-1 0 13,2 0-4-13,-1 0 8 13,0 3-8-13,1 3 3 14,-3 1-2-14,-2 0 0 13,0 0 2-13,0 0-8 14,0 0-9-8,0 19 4-6,-4 16 14 13,-15 13 3-13,-4 10-3 14,-6 8 3-14,-5 2 0 13,-4-1-5-13,-4-1 2 14,-3-5 0-14,-2 2 0 14,0-9 1-14,3-4-2 13,4-4 3-7,4-10-1-6,7-2 2 13,5-11-6-13,6-8 3 14,5-7 0-14,5-3 3 14,6-5-1-14,2 0 4 0,0 0-4 12,0 0 5-12,0 0-5 14,0 0 5-14,0 0-4 14,0 0 0-9,0-2-3-5,0 2 0 14,0 0 0-14,0 0 2 13,0 0-1-13,0 0 3 14,0 0-3-14,0 0 5 14,0 0-11-14,0 0 7 13,0 0-2-13,0 0 2 14,0-3 0-9,0 3 0-5,0 0 1 14,0 0 4-14,0 0-7 14,0-1 4-14,0 1 0 0,0 0-8 12,0 0 4 3,0 0 0-15,0 0 0 0,0 0 0 13,0 0-6-13,0 0 12 13,0 0-13-7,0 0 11-6,0 0-9 13,0 0 3-13,0 0 2 14,0 0-4-14,0 0 0 14,0 0 2-14,0 0-6 13,0 0 7-13,0 0-9 14,-9 6-7-14,-20 12-45 13</inkml:trace>
    </iact:actionData>
  </iact:action>
  <iact:action type="add" startTime="102368">
    <iact:property name="dataType"/>
    <iact:actionData xml:id="d20">
      <inkml:trace xmlns:inkml="http://www.w3.org/2003/InkML" xml:id="stk20" contextRef="#ctx0" brushRef="#br0">4890 10235 24 0,'-4'-4'33'15,"0"-1"-22"-14,-3 1 0 14,2 3-10-14,0-1-1 0,1 0 0 19,2 0 0-19,-2-1-4 0,2 1 7 13,-1 2-8 1,-1 0 4-14,2-2-3 0,-1 2 2 13,1 0 2-13,-1 0-3 13,1 0 0-13,-2 0-4 14,-3 0 5-14,-3 0 1 14,-4 0 2-9,1 0-2-5,1 0 2 14,3 0-1-14,-1 2 0 13,0 0 4-13,-1 1 1 14,3-3-3-14,-2 0 1 14,4 2 0-14,1-2-3 13,5 2 4-13,0-2-6 14,0 0 5-9,0 0-4-5,0 0 1 14,0 0 0-14,0 0-2 14,0 0 5-14,0 0 0 13,0 0-1-13,0 0 4 14,0 0-5-14,0 0 0 14,0 0-1-14,0 0 0 0,5 0-1 19,19 0-3-19,20 0 4 0,22 0 1 12,18 0 5-12,15 0-3 14,3 0-1-14,2 0-1 14,-3 0-2-14,-1-7 2 13,-2 0-1-13,3-5 0 14,1-3 0-14,0-1 1 14,4 1-1-9,2-1 3 10,0-2 0-15,-4-3-5 13,-8 3 3-13,-9 0-2 0,-2 2 1 13,-7 4 0-13,-7 2-1 14,-8 3 4-14,-14 4-6 13,-11 3 6-13,-9 0-6 14,-11 0 5-9,-9 0-4-5,-7 0 2 14,-2 0-3-14,0 0 2 14,0 0 2-14,0 0-3 13,0 0 7-13,0 0-10 0,-14 0 11 13,-3 3 0 1,-8 4-5-14,-4 1-1 0,-2-2 2 20,-5 2 0-20,-4-2-2 13,-5 3 1-13,-6-4 0 14,-4 4-1-14,-8-4 0 14,-4-1 5-14,-9 2-5 0,-4-1 0 12,-7 0 0-12,-5-1 0 14,1 4-4-14,-3 1 3 13,1-4 2-7,-7 3-1 9,-8 0 4-15,0-2-8 0,0-4 4 12,8 1 0-12,11-3 4 14,13 0-2-14,13 0 1 13,13-7 0-13,9-1 1 14,10 3-4-14,7-5 11 14,4 1-11-9,4 2 10-5,5-2-3 14,2 6 0-14,5 0-6 13,-4-1 2-13,4 4-6 14,0-2 2-14,2 2-4 0,2 0 3 13,0 0 1-13,0 0-6 13,0 0 3-13,0 0-2 14,0 0 0-9,0 0 0-5,0 0-5 14,0 9 8-14,18 3-9 14,17 4 12-14,18-1-2 13,21-3 1-13,15-6 2 14,9-4 3-14,8-2-4 14,2 0 2-14,2 0-3 13,-1-2 4-7,-4-6-3-6,-5 2 3 13,0 1-6 2,3-2 4-15,-1 0-3 0,1-2 2 13,-3 2 0-13,-8 0 0 13,-9 3-1-13,-10 4-3 14,-9 0 8-14,-8 0-8 14,-14 0 8-9,-9 0-8-5,-12 0 6 14,-10 0-2-14,-4 0 0 13,-7 0 0-13,0 0 2 0,0 0-1 13,0 0 12-13,0 0-8 14,0 0 3-14,0 0-5 13,-14 0-5-13,-5-4 2 14,-8-2 0-9,-2 0-4-5,-9 4 4 14,-7-1 0-14,-7 3 0 14,-8 0 0 0,-6 0 2-14,-10 0-4 0,-9 11 2 13,-8 5 0-13,-10 3 0 13,0-2 0-13,6 0-2 14,5-2 0-8,7 2-3-6,3-2 10 13,0-1-5-13,1 0 2 14,5 1-4-14,3-5 3 13,6-1-1-13,7 0 0 14,6-6 0-14,8 2 5 14,7-5-1-14,8 0 0 13,4 0 0-7,8 0-4-6,1 0 0 0,5 0-1 13,5 2 1-13,2-2 0 13,1 2-2-13,5-2 0 14,0 0-3-14,0 0 8 13,0 0-6-13,0 0 1 14,0 0 0-14,0 0-2 14,0 0 1-9,0 0-1-5,3 0-8 14,5 0 10-14,6 0 2 13,6 2 6 2,4-2-5-15,7 0 0 0,6 0 3 13,1 0-4-13,1 0 1 13,6 0-1-13,-3 0 0 14,0 0 2-9,-1 0-3-5,-3 0 3 14,-5 0-4-14,-2 0 6 14,0 0-7-14,-1 0 3 13,-1 0-1-13,2 0 1 14,-2 1-1-14,0 6-4 14,-7-2 9-14,-2 3-10 13,-6-1 2-13,-4-2 3 5,2 2-5-5,-5-3 2 13,-5-1-3-13,0 4 1 14,-2-5 2-14,0 0-6 14,0-1 9-14,0-1 2 13,0 5 5-13,0-3-4 14,0 0 0-14,0 2-2 14,0-2 0-9,0 3-2-5,0-5 2 14,0 0-2-14,0 3 6 13,0-1-9-13,0 0 6 14,0 3-2-14,2-3-4 14,0 3 4-14,0-3 1 13,1 0 0-13,-3 0 0 14,0-1 1-9,0 2 0-5,0-1 2 14,0 0 3-14,0 0-3 0,0 0-2 13,0 0 2-13,0 2-3 13,0-2 0-13,0 0-1 14,0 0-1 0,0 0-4-14,0 2 5 0,0 6 1 13,0 2-2-7,0 4-3-6,0 2-10 13</inkml:trace>
    </iact:actionData>
  </iact:action>
  <iact:action type="add" startTime="107271">
    <iact:property name="dataType"/>
    <iact:actionData xml:id="d21">
      <inkml:trace xmlns:inkml="http://www.w3.org/2003/InkML" xml:id="stk21" contextRef="#ctx0" brushRef="#br0">11295 10154 4 0,'-83'0'2'1,"-6"0"-1"13,-3 0-1-13,-6 0 0 14,-2 0 0-14,0 0 2 13,1 0 0-13,6 0-1 14,2 5 3-8,6 2-1-6,9 3-5 13,5 3 2-13,11 1 0 14,9-2-1-14,11-1 4 13,15-1-5-13,11-3 5 14,8-6-6-14,6 2 4 14,0-3-2-14,0 0-3 13,0 0 4-7,0 0 0-6,0 0 1 14,0 0-1-14,0 0-1 13,0 0 0-13,4 0 2 14,16 0-4-14,12 0 6 13,15 0 1-13,15 0-2 14,20 0 2-14,14 0-1 14,11 0-1-9,5 0-2-5,1-8 5 14,-4 2-3-14,1-3 0 13,-8 2-2-13,-4-3 4 14,-7-1-2-14,1 4-2 0,-3-4 2 13,7 1 3-13,5 2-4 13,3-2 8-13,-2 0-9 14,6 5 9-9,-4 2-7 10,-1 3-2-15,-5 0 2 14,-4 0-1-14,-7 0 1 0,-5 6-2 12,-4 3 3-12,-8-4 0 14,-8-1 1-14,-4 0-3 14,-7 2 2-14,-8-4 0 13,-4 1-1-7,-7-1-2-6,-5 0 4 13,-8-2-4-13,-7 1 2 14,-6-1 1-14,-6 0-2 14,0 2 14-14,0 1-10 13,0-3 19-13,-18 0-7 0,-24 0 1 13,-23 0-13-13,-19 1-4 20,-14 7-2-20,-12 5 3 0,-8 1-3 13,-7 0 3 1,-4 2 0-14,0-5 0 0,0-1-3 13,-1 3 2-13,-1-5-1 14,-6-3 0-14,8 0 2 13,7-3-4-13,6-1 4 14,9 2 1-9,7-3 3-5,9 0-8 14,10 0 6 1,14 0-4-15,9 0 2 0,9-8 3 12,9-4 0-12,5 0-3 14,6 0 8-14,2 0-5 13,6 2 4-13,6 0-7 14,4 2 2-8,4 2-4-6,5 3 3 13,2 3-3-13,0 0 1 14,0 0-4-14,0 0-1 0,0 0 2 12,0 0-12-12,18 0 8 14,24-2-4-14,29-3 10 14,23-7 5-14,20-6-4 13,10-5-1-7,6-1 4-6,-1 2-4 13,0 0 3-13,8 2-3 14,3-1 4-14,5 4-8 14,-2 2 4 0,-12 3 0-14,-13 10 0 0,-18 2-2 13,-17 0 0-13,-21 0 4 14,-15 0-6-9,-18 0 7-5,-9 7-6 14,-11-3-1-14,-9-1 0 13,0 0-4-13,0-1 0 14,0 0 3-14,0 0 3 14,0-2 0-14,0 0 4 13,0 0 2-13,0 0 0 0,0 0 1 19,0 0-5-19,0 0 2 0,0 0 0 13,0 0-2 2,0 0 1-15,0 0 3 0,0 0-4 12,0 0 2-12,0 0-4 14,0 0 3-14,0 0-3 14,0 0 1-14,0 0-3 13,0 0 3-7,0 0-7-6,0 11 6 13,0 1 4-13,0 5-5 14,0 3 8-14,0-4-10 14,0 5 5-14,0-2 0 13,2 5-4-13,-2 1-6 14,0-2-8-14,0 2-29 14,0-4-14-9</inkml:trace>
    </iact:actionData>
  </iact:action>
  <iact:action type="add" startTime="110935">
    <iact:property name="dataType"/>
    <iact:actionData xml:id="d22">
      <inkml:trace xmlns:inkml="http://www.w3.org/2003/InkML" xml:id="stk22" contextRef="#ctx0" brushRef="#br0">22822 9017 22 0,'-5'0'26'1,"1"0"-3"4,-1 0-17-4,-2 0 6 14,-1-2-11-14,-6-2 1 13,3 3-4-13,-2-3 5 14,-1 4-3-14,3-3 1 14,3 3 6-14,-2-1-2 13,-1-2-2-13,3 1-1 14,-4 2-2-9,-3-2 0-5,-1 2 0 14,-5 0-2-14,-2 0 5 14,-6 0-4-14,-3 0 2 13,-1 0-2-13,2 0 3 14,2 0-6-14,2 0 6 13,2 2-2-13,3-2 0 14,2 2 1-8,2-2 4-6,-2 0-4 13,-5 0 8-13,1 0-4 14,-7 0-5-14,0 0 2 13,-2 0 0-13,-6 0-2 14,-5 0 1-14,-3 0-1 0,-11 0-1 13,0 0-2-13,-5 8 6 20,-1 10-6-20,-1 0 3 0,1-1-3 12,-1-8 3-12,1 0 0 14,-1-5-2-14,0-4 2 14,-2 0-1-14,-2 0 6 13,-7 0-5-13,-4 0 4 14,-7 0-8-14,-4 0 4 14,-5 0 0-9,5 5 0-5,-1 4 0 14,3-1 0-14,4-1 0 13,4 4 0-13,10-2 1 14,7 0-2-14,8-4 2 14,10 2-2-14,5-5 1 13,6 1 0-13,1 6 0 14,1 5 1-9,-1 0-4-5,3-2 7 14,0 0-5-14,4-4 6 14,-2 1-10-14,-2-4 4 0,-2 2 1 12,-8-2 0-12,-1 1 0 14,-5-3-2-14,-4 2 4 14,0-5-2-14,-5 0 0 20,-2 0 0-20,-5 0 1 0,-3 0-6 12,-1 0 3-12,0 2 2 14,7 0-3-14,8 0 3 14,8 0-2-14,8 2 7 13,5-1-5-13,2 0 2 14,3 1-4-14,1 1 2 13,2-2-1-7,3 1 1-6,5-4 0 14,-1 0 0-14,3 0 1 13,-3 0-4-13,-1 0 6 14,-10 0-4-14,-7 2 3 13,-1 1-4-13,1-1 0 0,0 1 2 13,5 3-2-13,3-3 1 20,6 4 0-20,2-1 2 0,5-2-3 13,4-1 4 2,2-2-2-15,7-1 1 0,0 0-2 12,0 0-6-12,0 0 1 14,0 2-1-14,0 2-3 13,0 3 10-13,0 0 0 14,0 5-4-8,0 1 11-6,0 2-11 13,0-1 7-13,0 4-3 14,0-2 0-14,0 5 0 13,0-1-2-13,0 6 2 14,0 0-2-14,7 4 4 14,4 0-4-14,0 5 8 13,0-3-8-7,-2 5 3-6,0-2-1 13,-3 0 0-13,4-3 0 14,1-4-5-14,-1-2 11 14,2-1-8-14,-1 1 6 13,3-2-7-13,-1-2 3 0,3-2 0 13,1-1-4-13,4-5 4 20,1 3-1-20,4-5 3 14,6 0-4-14,-1 0 4 13,5-2 1-13,-1 2-1 0,-1-2-2 13,-1 2 1-13,0 0-1 14,3-1 0-14,2 0 0 13,7-3-3-13,8-2 9 20,14-2-6-20,9-4 5 0,10 0-8 13,11 0 4-13,7-4-1 14,6-5 0-14,-1-2 0 13,-2 3 0-13,-9 2 2 14,-4 1-2-14,-12 1 0 13,-4-1 0-13,0-2 3 14,3 7-5-8,-2-5 4-6,4 3-2 13,0 0 0-13,4 2 0 14,1 0-3-14,7 0 6 14,0 0-3-14,-3 0 4 0,-8 4-8 12,-6 1 5-12,-2 0-3 14,-5-3 2-14,3 0 0 20,0 1-1-20,-1-3 3 14,5 0-1-14,-2 0 0 13,0 0 4-13,-5 0 1 0,3 0-7 13,-1-5 2-13,8 1-1 13,1 1 1-13,-2-4 1 14,-5 2-4-14,-7-4 6 20,-6 1-5-20,-3 0 3 0,-1-1-1 13,-4-3 4-13,-4 5-5 13,-6 2 0-13,-10 0 0 14,-10 3 0-14,-6 0 1 14,-7 0-2-14,-1-2 5 13,-2 2-2-13,1-1 3 0,5 0-8 19,1-1 6-19,8-1-6 0,1 0 4 13,3 1-1 2,-3-1 0-15,-4 2-1 13,-2 1-1-13,-2 0 4 0,2 0-3 13,1 0 5-13,-1 0-6 14,-5 2 2-14,-3 0 0 13,-6-2 3-7,-2-3-3-6,5-4 12 13,5-3-3 2,3-5 11-15,5-3-17 0,0-1 1 13,0-4-4-13,-2 4-1 13,0-1 1-13,-5 4 0 14,-2 2 0-14,-2 1 3 20,0 3-2-20,0 0 0 0,0 2 1 13,-3 1 2-13,2 0-2 13,-6-3-2-13,0-6 4 14,0-6-4-14,-2-3 2 13,0 1-4-13,0-1 5 14,0 1 1-14,0 1-1 0,0-1-6 19,0 1 3-19,-2-1 0 14,-8-3 0-14,-3-3 0 13,-5-2-1-13,-6 0-3 14,-9 1 2-14,-6 1-2 0,-2 9 3 13,-5 0-4-13,7 8 1 13,1 4 5-13,7 2-1 20,4 3 0-20,2 1 0 14,0 2-4-14,-1 1 8 0,0 0-7 13,-5 0 7-13,-10-1-8 13,-8 3 1-13,-11 0 0 14,-18 0 3-14,-7 0-5 14,-4 0 1-14,1 0 2 20,9 0-2-20,7 0 8 0,3 0-2 12,2 0 0-12,5 0-4 14,0-1 2-14,-3 1-2 14,-2 0 2-14,-11 0 0 13,-9 13-3-13,-9 0 1 14,-6-1-2-14,-5 0 7 0,2-3-7 19,0 0 4-19,5-5-3 14,2 0-1-14,5-4 1 13,0 0-1-13,7 0 4 14,1 0-5-14,2 0 10 0,6 0-6 12,3-6 7-12,9 0-12 14,7 0 7-14,7 0-1 14,2-2 0-9,2 4 0 10,1 2 0-15,-4 2 0 0,-3 0 0 12,-3 0 1-12,-5 0-2 14,2 0 5-14,-4 0-8 14,3 0 5-14,-5 0-2 13,-1 0 1-13,-3 0 0 0,0 2-4 19,-1-2 9-19,8 0-7 14,4 2 8-14,5-2-12 0,-1 2 7 13,-2 1-1 1,3-3 0-14,-3 3 0 14,3-1 0-14,1 2-1 14,3-4 1-14,9 2 1 0,2-2 1 12,5 0 3-6,6 1-8 8,5 2 3-14,1-1 0 14,8 0-2-14,3 0 2 14,4-2-4-14,2 2 8 0,0 2-10 12,-5 4 9-12,3 3-7 14,-4 1-2-14,3 1 6 13,3 6-6-7,0 4 4 9,4 3 2-15,0 2-2 0,0 1-3 12,0-2 10-12,2 0-10 14,9 1 7-14,3-1-3 14,-6 6 2-14,1-1-1 13,-3 5 0-13,0 2 0 14,-2 1-2-9,2 9 5-5,3 0-3 14,1 1 4-14,5 1-8 14,3-3 6-14,1-2-5 13,4-4 3-13,-3-2 0 14,-2-3-1-14,-2-3 0 13,-1 2-4-13,3 0 10 0,-3 4-10 13,3 0 10-7,1-4-10-6,0-2 5 13,1-5-1 2,3-2-4-15,4-5 3 13,4-6-1-13,5-3 5 0,6-8-5 13,5-1 6-13,9-4-5 14,4 0 6-14,4 0-6 13,5 0 2-7,4 0 0-6,6-8 0 13,-1-2 0-13,2-1-3 14,0-3 8-14,8 5-6 14,3-1 6-14,5 2-10 13,4 0 6-13,-2-1-1 14,3 4 0-14,-1-4 0 14,0 4 0-9,3-2 4-5,-5 0-4 14,2 1 1-14,5-2 0 0,-1 0 1 12,2-2-4 3,-9 3 2-15,-5 2 0 14,-5 3 0-14,-5 0 0 0,-2 2-5 12,-5 0 10-12,2 0-6 14,-6 0 6-9,-4 0-9-5,-2 0 4 14,-5 0 0-14,0 0 0 14,1 0 1 0,1 0-1-14,0-4 1 0,3-3 1 13,-1 2-2-13,1-5 2 13,-3 1 1-13,-2-3-6 14,-2 3 3-8,3-4 0-6,1 3 0 13,5 1 1-13,5 0-6 14,-1 1 10-14,-5 1-7 13,-3-1 6-13,-10 1-7 14,-11 2 4-14,-5-2-2 14,-10 1 1-14,-6-2 0 13,4 0 0-13,2-1 2 5,2-4 3-5,0 1-5 13,-4-2 1-13,-4 2 3 14,-3 2-5-14,-7 2 2 14,-1-1 0 0,-4 4-1-14,1-4 1 14,-3 0-3-14,0 1 8 0,2 0-6 13,-4 1 1-8,0-5 1-5,-2 1 2 14,0-5-4-14,0-3 0 13,0 5 0-13,0-9-1 14,-4 0 3-14,-2-2 0 14,2-6 0-14,0-3-1 13,-1 0 3-13,1-4-8 14,-2-2 5-9,0 2-1-5,-2 2 0 14,-1-3 0-14,1 4-2 14,-4-2 4-14,1 2-3 13,-3-1 3-13,-1 0-4 14,-3 4-1-14,0 1 2 13,0 5 2-13,0 4 1 14,1 2-2-8,-4 4 4-6,2-1-8 0,-4 6 11 12,-1 1-10-12,-3-1 9 14,2 2-8-14,-2-1 4 14,3 2-2-14,-2 0 0 13,-6 0 0 2,-3 0-2-15,-8 1 4 0,-1 0-5 12,-10 2 6-6,-4 0-5-6,-4 5 5 14,-7 0-4-14,-5 0 1 13,-2 0 0-13,-6 0 0 14,-1 0 0-14,-1 0-3 13,1 0 6-13,5 0-2 14,2 0 4-14,-4 0-8 14,-1 0 3-14,-5 10 0 4,-7 0-2-4,-4-2 2 14,-3-4-1-14,-4 0 2 13,0 0-2-13,7-4 2 14,3 0 1-14,13 0 1 14,8 0-4 0,9 0 1-14,4-6 0 14,-1 1-1-14,-1 2 0 4,-2 1-2-4,-8 0 6 14,1 2-6-14,0 0 6 14,3 0-6-14,6 0 1 13,6 0 2-13,1 0 0 14,-1 7-1-14,-2 8 1 14,-2 2-2-14,-3-3-2 13,3-3 8-7,-2-3-8-6,1 0 4 13,6-3-4-13,3 0 3 14,8-3 1-14,3 0 0 14,8 1 1-14,-1-3-4 13,5 0 6-13,0 0-6 0,-2 0 7 13,-4 0-7 1,-5 0 3-14,0 2 0 5,-5 1-3-5,1 1 3 14,1 1 0-14,5-2 2 13,3-1-5-13,4 2 7 14,4-2-4-14,2 0 5 13,0-2-10-13,1 2 6 14,2 0-1 1,-1 1 0-15,5 0 0 4,3 1-2-4,-3 1 4 14,-2 0-3-14,2 2 2 13,-2-5-2-13,3 5 3 14,1-5-3-14,3 1 1 14,1 0 0-14,3-3 0 13,1 2 1-13,1 0-4 14,0 0 9-9,2 0-6-5,3-2 5 14,2 0-8-14,0 0 4 14,0 0-1-14,0 0 0 0,-2 0 1 12,2 0-1-12,0 2 4 14,0-2-2-14,0 0-2 14,0 0 0-14,0 0 0 13,0 0-3-7,0 0 1-6,0 0 2 13,0 0 0-13,0 0-1 14,0 0-3-14,0 0 8 14,0 0-6-14,0 0 7 13,0 0-9-13,0 0 5 14,0 0-1-14,0 0 0 13,0 0 0-7,0 0 0-6,0 0 1 14,0 0 2-14,0 0-1 13,0 0-4-13,0 0 5 14,0 0-6-14,0 0 3 14,0 0-1-14,0 0-1 0,0 0 2 12,0 0-4 3,0 0 8-10,0 0-6-5,0 0 7 0,0 0-9 13,0 0 7-13,0 0-3 14,0 0 0-14,0 0 0 13,0 0-2-13,0 0 4 14,0 0-5-14,0 0 6 13,0 0-6-13,0 0 7 14,0 0-8-8,0 0 2-6,0 0 2 13,0 0-4-13,0 4-3 14,0-1 7-14,0 0 0 13,0 1 0-13,0-2 4 14,0 1-8-14,0-3 8 14,0 0-5-14,0 0 1 13,0 0 0-7,0 0 0-6,0 0 2 13,0 0-4-13,0 0 5 14,0 0-5-14,0 0 8 0,0 0-12 13,0 0 7 1,0 0-1-14,0 0 0 0,0 0 0 13,0 0-1-13,0 0 2 20,0 0-5-20,0 0 8 0,0 0-8 13,0 2-3-13,0 3-7 13,0 2-29-13,0 0 7 14</inkml:trace>
    </iact:actionData>
  </iact:action>
  <iact:action type="add" startTime="120257">
    <iact:property name="dataType"/>
    <iact:actionData xml:id="d23">
      <inkml:trace xmlns:inkml="http://www.w3.org/2003/InkML" xml:id="stk23" contextRef="#ctx0" brushRef="#br0">8216 11052 4 0,'-7'-5'8'15,"-4"1"-8"-8,3-2-1-6,-6 4-1 13,-1-3-3-13,-4 2 5 14,-5-1 0-14,-2-1 0 13,-1 2-1-13,2 1 2 14,3 2 2-14,-1-2 1 14,6 2-8-14,-4 0 4 13,6 0 0-7,4 0 0-6,4 0 2 14,5 0-5-14,2 0 6 13,0 0-6-13,0 0 6 14,0 0-6-14,0 0 1 0,18 0-1 12,8-5 3-12,17 3 3 14,11-1 0-14,8-4-1 14,13-1-2-9,10 1 5-5,13-5-5 14,10 2 3-14,5-1-1 14,3 5-1-14,-5 2-1 13,-1 4 0-13,-3 0 2 14,0 0-2 0,-5 0 0-14,5 0 1 0,7 0-1 13,6 0 1-7,14 0 4-6,2 4-8 13,0 0 5-13,-4 0-2 14,-10-2 0-14,-6 1-2 13,-7-1-1-13,-12 0 6 14,-11-1-4-14,-8 1 5 14,-11 2-7-14,-7 0 6 13,-6 0-4-7,-3 3 1-6,-4-1 0 14,-2-1-2-14,-6 2 5 13,-1-1-6-13,-2-5 6 14,-7 1-3-14,-5-2 4 0,-8 0-6 12,-5 2 4 3,-9-2-2-15,-2 0 0 0,0 0 5 13,0 0 8-8,-15 0-7-5,-14 0 6 14,-12 0-11-14,-9 0 0 13,-10 0 2-13,-8 0-3 14,-3 0 0-14,-4 0 0 14,-8 0 0 0,-2 0 0-14,-6 0 5 0,-5-2-3 8,-4-3-2 2,-8-2 6-10,-3-1-7 14,-4 5 4-14,-11-1-3 14,-1 0 0-14,-2-3 0 13,4 1 0-13,7 2 0 14,8 1 4-14,13 1-2 13,1-1 8-13,7-1-10 14,8 1 4-8,8-4-2-6,6-1 4 0,7 2-6 12,4 2 1-12,4 0-2 14,6-1 4 0,1-2 0-14,14 4 0 0,8-2-2 13,10 3 2-13,9 2 4 14,0 0-7-14,4 0-1 13,-2 0 1-7,2 0 0-6,0 0-3 14,-3 0 6-14,1 0-3 13,-3 0 1-13,1 0-2 14,-3 0-3-14,1 0 4 13,-3 0-2-13,2 0 2 14,0 0-4-14,5 0 8 14,-2 0-9-9,2 0 3-5,2 0 0 14,0 0-17-14,0 5 10 13,6 7 5-13,21 4 2 14,15-1 1-14,12-2 1 14,17-2 1-14,5 1 4 13,7 1-3-13,-2-5 3 0,2-1-10 13,0-3 7-8,4-4-2 10,2 0 0-15,5 0 3 0,1 0-7 13,3 0 9-13,12 0-5 13,3-2 4-13,7-1-7 14,3 1 3-14,-5 0 0 14,-2 2-2-14,-10 0-4 13,-13 0 3-7,-11 0 1-6,-12 2 0 13,-6 1 4-13,-8 1-3 14,-3 1 6-14,-2-1-9 14,-1-3 5-14,-4 2-1 13,-3-1 0-13,-5-2 0 14,-9 0-2-14,-10 2 5 14,-9-2-4-9,-6 0 2-5,-4 0 4 14,0 0-5-14,-14 0 0 0,-15 0-2 12,-11-10-1 3,-11 1 2-15,-6 2 1 0,-13 5-2 13,-8-1 4-13,-7 3-2 13,-8 0 1-13,-10 0-2 14,-2 9 0-9,-6 5-1-5,-4-1 4 14,1 5-2-14,2-2 0 14,3-2 5-14,6 1-6 13,14-5 2-13,9-3-1 14,8 0 1-14,6-2-2 13,3-2 1-13,5-1 0 14,0-2-1-8,4 2 2-6,4 0-4 13,-4 0 7-13,5 4-8 14,5 0 7-14,4 0-8 13,9-2 5-13,8 0 0 14,9-2 2-14,8 0 0 14,1-2-2-14,1 0-2 0,2 2 1 19,0-2 2-19,2 0-2 13,0 3 1-13,0-3-1 0,0 0-4 13,0 0-2-13,0 0 6 14,0 0-4-14,0 0 3 13,0 0 3-13,0 0-6 14,0 0 8-14,0 0-6 14,0 0 5-9,0 0-2-5,0 0 0 14,0 0 0-14,0 0 1 13,0 0 0-13,0 0 6 14,0 0-6-14,0 0 5 14,0 0-2-14,0 0-3 13,0 0-1-13,0 0 1 14,0 0-1-9,0 0 1-5,0 0-3 14,0 0-2-14,0 0 2 14,0 0-4-14,8 0 6 13,5 5-4-13,8-3 1 14,1 0-17-14</inkml:trace>
    </iact:actionData>
  </iact:action>
  <iact:action type="add" startTime="122987">
    <iact:property name="dataType"/>
    <iact:actionData xml:id="d24">
      <inkml:trace xmlns:inkml="http://www.w3.org/2003/InkML" xml:id="stk24" contextRef="#ctx0" brushRef="#br0">16649 11064 4 0,'-34'-3'1'15,"5"-3"11"-14,3 2-11 14,2 0 5-14,3 0-2 13,1 2-2-13,7 2 1 14,2 0-3-14,4 0 12 14,2 0 0-14,1 0 13 13,0 0-18-7,-1 0 8-6,3 0-15 13,0 0 1-13,2 0-1 14,0 0 0-14,0 0-1 0,0 0-1 13,0 0-4-13,0 0 6 13,0 2-1-13,0-1-9 14,4 3 4-14,9 3 3 14,10 2 3-9,10-2 0-5,7-2 1 14,14 0 3-14,12-3 0 14,11-2 0-14,12 0-1 13,9 0-3-13,2 0 2 14,5 0-2-14,-1 0 0 13,6 2 1-13,4 2-2 14,1 4 2-9,-3 2-2-5,-5 2 2 14,0 0-2-14,-2-1 6 14,4-5-9-14,0-3 4 13,0-1 0-13,-1-2 0 14,6 0 0-14,1 0-1 14,1 0 6-14,-2-2-5 0,0-7 3 19,-4 2-6-19,4 1 3 13,0 2 0-13,-7 4 0 14,-2-3 0-14,-7 3-3 0,-7 0 3 13,1 0-2-13,-5 0 4 13,-4 7-3-13,-6 0 5 14,-3 0-8-14,-9-5 4 20,-5 0 0-20,-4-2 0 0,-10 0 4 13,-11 0-8-13,-10 0 9 13,-13 0-6-13,-12 0 7 14,0 0-6-14,0 0 1 14,-5 0 11-14,-15 0-5 13,-9-8-6-13,-6 0-1 14,-4-1 6-9,-5 2-6-5,-3-1 1 14,-6 2-1-14,-5 1 0 14,-7 2-3-14,-9 0 3 13,-13 2-2-13,-11 1 1 14,-16-2-1-14,-12-2 1 13,-17 2 2-13,-11 2-1 0,-2 0 3 20,2 0-4-20,3 0 4 13,5 0-5-13,11 0 2 0,8 0 0 13,9 0-1-13,6-3 1 14,6 1 0-14,-2-1 3 13,10-1-5-13,3-1 6 14,1 5-8-14,3-3 3 20,1-1 1-20,3 2 0 0,7-2 0 13,9 0-3-13,8-2 6 13,5 0-2-13,9 0 3 14,5 0-4-14,3-2 1 13,5 1-2-13,3 2 1 14,2-1 0-14,2 6 0 14,0 0-2-9,0 0-3-5,2 0 8 14,-2 7-8-14,5 7 2 13,4-2 1-13,-1-1-2 14,4-1 4-14,1-2-1 0,5-3 2 13,3 0-4-13,0-3 6 13,2 0-4-13,2 0 6 14,1-1-10-9,1-1 9 10,2 0-4-15,-2 0 0 0,2 0 1 13,0 0-1-13,0 0 1 13,0 0-7-13,0 0 12 14,0 0-12-14,0 0 1 14,0 2-1-14,0 1-6 13,0 3 4-7,11 0 6-6,16 2-1 13,10-2 2-13,28-3 2 14,18-3 5-14,17 0-2 14,14 0-2-14,4 0 2 13,9 0-7-13,2 0 3 14,1 3 0-14,-3-1-1 0,-7-2 1 19,-6 2-3-19,-10-2 6 14,-4 0-5-14,-6 0 7 13,-5 0-9-13,-2 0 4 14,-2 0 0-14,4 0-1 0,5 0-3 13,-3 2 3-13,-2 1-2 13,-6 2 0-13,-7-3 6 20,-2 0-6-20,1-2 6 14,6 0-5-14,10 0 4 0,9 0-1 13,12 0-1-13,2-2 1 13,1-5-3-13,-6 0 6 14,-13-1-7-14,-11-2 8 13,-16 2-9-13,-15-5 6 21,-15 6-2-21,-12 2 2 0,-13 2 0 12,-10 3 0-12,-4 0 1 14,0 0 5-14,3 0-4 13,-3 0 1-13,4 0-3 0,0 0-4 13,1 0 2 2,1 0 0-15,-1 0 0 0,-2 0 3 19,-1 0 3-19,-2-2-4 0,0 2 17 12,0 0-12-12,0 0 12 14,0-2-13-14,-12-3-6 14,-3 4 2-14,-1 1-2 13,3 0 0-13,4 0-1 14,2 0 0-14,5 0 2 14,-1 0-1-9,3 0 5-5,0 0-9 14,-2 0 6-14,-4 0-2 13,-3 0 0-13,-5 0 3 14,1 0-8-14,-1 0 11 14,-5 0-6-14,1 0 4 13,-7 0-6-13,-2 0 2 14,-6 0 0-9,-3 0-3-5,-6 0 3 14,-1 0-1-14,-3 6 2 14,-1 1-4-14,-2 2 6 13,-7 1-6-13,1 0 6 14,-6 2-8-14,-7 0 5 0,-9 0 0 13,-12 2 0-13,-11 0-7 20,-2 0 7-20,-3 0 0 13,0-2-6-13,4-4 12 14,-5 2-12-14,-2-4 8 0,4 2-4 13,-1-4 1-13,0 1-6 13,-2-3 6-13,-4 4 1 14,-1-3-1-14,8-1 2 14,3 0-2-9,5-2 6-5,5 2-8 14,2 0 4-14,2-2-1 13,9 3 0-13,2-2 0 14,7 1-1-14,4 0 5 14,5 0-3-14,7 0 0 13,-3-2-2-13,5 0 3 14,4 0-3-9,3 0 2-5,3 0-1 14,5 0 0-14,1 0 4 14,8 0-8-14,0 0 8 13,5 0-5-13,4 0 7 14,0 0-9-14,3 0 6 0,1 0-3 12,3-4 0-12,5 2 0 14,2 2-2-8,1 0 7-6,3 0-8 13,0-2 5-13,-3 2-4 14,3 0-3 0,0 0 5-14,0 0-5 0,0 0 3 13,0 0 2-13,0 0-3 14,0 0-3-14,0 0 12 13,0 0-12-7,0 0 6-6,0 0-1 14,0-1-5-14,0 1 5 13,0 0-2-13,0 0-1 14,0 0 4-14,0-3-4 13,8 1 1-13,0 2 6 14,3-4-6-14,3 2 4 14,-1 0-3-9,5 2 2-5,-3-4 0 14,1 1 0-14,2 2-1 0,0-3-4 12,4 0 10 3,-2-1-7-15,0 5 7 14,-4-3-10-14,-3 1 4 0,-2 2-1 12,-1 0-3-12,-2 0-4 14,-1 0-9-9,5 0-35-5</inkml:trace>
    </iact:actionData>
  </iact:action>
  <iact:action type="add" startTime="131357">
    <iact:property name="dataType"/>
    <iact:actionData xml:id="d25">
      <inkml:trace xmlns:inkml="http://www.w3.org/2003/InkML" xml:id="stk25" contextRef="#ctx0" brushRef="#br0">23624 11051 0 0,'-27'0'0'15,"3"0"0"-14,0 0 0 14,1 0 0-14,0 0 3 0,4 0-3 19,-1 0 3-19,7 0 0 14,3 0-3-14,4 0 0 0,6 0-2 12,0 0 2-12,0 0-7 14</inkml:trace>
    </iact:actionData>
  </iact:action>
  <iact:action type="add" startTime="131648">
    <iact:property name="dataType"/>
    <iact:actionData xml:id="d26">
      <inkml:trace xmlns:inkml="http://www.w3.org/2003/InkML" xml:id="stk26" contextRef="#ctx0" brushRef="#br0">25385 11041 17 0,'-17'0'35'1,"-20"-6"-18"0,-9-8-17 12,-19-3-2 3,-9 3-1-15,-10 5 3 0,-7-1 0 12,-4 3 4-6,2 1-3 8,-5 5-1-14,0 1 0 0,2 0 4 13,1 0-6-13,3 0 2 14,5 3 0-14,7 8-2 13,13-3 4-13,15-2 0 14,21-5 0-14,18-1 2 14,11 0-4-9,2 0-2-5,9 0-6 14,33 0 7-14,25 0 1 13,29 0 3-13,27 0 1 14,19-3-2-14,9-9 1 14,-1-1-2-14,-14 5-2 13,-22 4 3-13,-28 2-4 14,-20 2 2-9,-24 0 0-5,-13 0 0 14,-14 0 0-14,-10 0-4 14,-5 0 8-14,0 0-8 13,0 4 4-13,-7 5-3 0,-19 1 3 13,-13 4 6 2,-9-2 1-15,-6 1-7 0,0-2 0 12,6-3 4-6,0 2-2-6,9-4 0 13,8 0-1-13,12-2 3 14,11-3-8-14,5-1 4 14,3 0-2-14,0 3-8 13,0-1-2-13,13 0 5 14,14 3 7-14,11-2-1 13,18-3-4-7,15 0-31-6</inkml:trace>
    </iact:actionData>
  </iact:action>
  <iact:action type="add" startTime="132293">
    <iact:property name="dataType"/>
    <iact:actionData xml:id="d27">
      <inkml:trace xmlns:inkml="http://www.w3.org/2003/InkML" xml:id="stk27" contextRef="#ctx0" brushRef="#br0">27696 11177 0 0,'54'3'28'15,"-9"-3"-12"-8,-3 0 10-6,-6 0-8 13,-9 0 5-13,-7 0-13 14,-9 0 5-14,-9 0-7 14,-2 0 1-14,0 0 4 13,0 0-7-13,0-5 3 14,0-2-4-14,-15 0-10 13,-12 1-8-7,-14 4 5-6,-19 2-9 14,-20 0 13-14,-13 0-2 13,-8 4-2-13,7 7 2 14,15-2 5-14,18-4 1 13,21-2 1-13,18-3 4 14,10 0-4-14,12 0 12 14,0 0-11-14,5 0-2 4,27-5-1 11,16-10 1-15,17-2 1 0,13 2 3 12,9 1-2-12,7 0 2 14,-3-1-8-14,1 3 5 14,-11 1-1-14,-7 1 0 13,-11 4 2-13,-14 2-2 14,-11 1 2-9,-21 3-2-5,-7 0 1 14,-10 0-2-14,0 0-9 14,-14 0 3-14,-26 0 7 13,-22 13 5-13,-15 3-4 14,2-4 3-14,8 0-3 14,16-6 3-14,17-2 4 13,10-1-6-7,9-3 1-6,5 0 0 13,8 0-3-13,2 0 5 14,0 0 0-14,0 0-2 14,0 0 0-14,2 0-1 13,8 0-1-13,3 0 3 0,3 0-1 13,-8 0-5-13,-3 0 2 14,-5 0-3-9,0 0-1-5,0 0-13 14,-42 7-5-14,-30 3 15 13,-24 5 4-13,-20-4-50 14,-11-1-27-14</inkml:trace>
    </iact:actionData>
  </iact:action>
  <iact:action type="add" startTime="135960">
    <iact:property name="dataType"/>
    <iact:actionData xml:id="d28">
      <inkml:trace xmlns:inkml="http://www.w3.org/2003/InkML" xml:id="stk28" contextRef="#ctx0" brushRef="#br0">19649 12011 4 0,'-113'0'1'1,"-15"0"-1"13,-7 0 0-13,-4 8 1 0,-3-2-1 13,-3-4 3-13,0-2-3 13,2 0 2-7,3 0 1 9,4 0 1-15,-4 0 13 0,-3-2-5 12,0 2-10-12,10 0 5 14,12 0-6-14,16 0 10 13,21 2-11-13,12 5 9 14,19-4-9-14,12 1 3 14,17-2-2-9,13-2 0-5,7 0 3 14,4 0-4-14,0 0 13 14,0 0-4-14,0 0 4 13,0 0-10-13,0 0 5 14,0 0-8-14,0 0 0 13,0 0 0-13,0 0-6 14,0 0 4-8,0 0-2-6,0 0 2 13,10 0-16-13,24 0 13 14,17 0 4 0,20 3 1-14,19-3 2 0,8 0-2 13,11 0 0-13,5 0-1 14,9-11 0-14,1-5 2 13,1 0-2-13,-7 1 6 5,-4 3-10-5,-5 5 6 14,3 3-1-14,2 4 0 13,2 0 0-13,2 0-5 14,-3 0 11 0,-3 2-8-14,-12 10 7 0,-7 5-10 13,-10-3 3-13,-7-1 2 14,-11-2 0-9,-9-2 1-5,-10-1-2 14,-10-2 2-14,-12-2-2 13,-5 1 2-13,-9-2-2 14,-8-1 4-14,-2-2-5 14,0 0 4-14,0 0 2 0,0 0 2 12,-12 0-3-12,-20 0 8 20,-11-16-9-20,-15-2-2 14,-10-2 4-14,-13 4-8 14,-15 0 6-14,-10 7-4 0,-8 0 2 12,-9 4 0-12,-6 5 0 14,-5 0-3 1,-4 0 2-15,2 0 2 13,7 0-2-13,2 3 4 5,2 3-5-5,3 2 4 13,3 1-2-13,7-1 0 14,15-1 1-14,12 0-2 14,7-4 5-14,8-3-3 13,10 0 1-13,10 0 3 14,9 0-4-14,12-10 2 14,12 0-1-9,0 0 0-5,7 0-2 14,5 4 1-14,1 3-4 13,1 1 6-13,1 2-6 0,2 0 4 13,0 0-2 2,0 0-3-15,0 0-2 0,0 0-4 12,0 0-7-12,24 0 10 20,28 3 7-20,29-1 5 0,19-2-4 13,20 0-1-13,9 0 4 14,0-5-6-14,3-6 2 13,2 1 0-13,-3-1 0 14,5 4 2-14,2-1-2 14,1 2 1 0,-4 2-1-14,-11 0 2 5,-11 4-4-5,-12 0 1 13,-15 0-2-13,-10 0 1 14,-16 0-7-14,-10 4 7 14,-19 2-3-14,-12-2 1 13,-9-1 2-13,-10-3 0 14,0 5-16-14,-3 2 3 13,-26 0 9-7,-15 3 6-6,-14 2 0 14,-7-2 0-14,-8 0-3 13,-3-4 6-13,0-2-4 14,-4-4 7-14,-7 0-9 0,-7 2 4 12,-6 0-2-12,-3 1 1 14,-4-2 0 1,0 3-1-15,-4 3 5 4,-5-2-2-4,2 4-2 14,7-4 7-14,13-1-5 13,15 2 2-13,14 0-2 14,18-2-2-14,13-3 0 14,16 2 2-14,10-3-4 13,5 0 5-13,3 0-6 14,0 0-1-8,0 0 2-6,0 0-3 13,0 0 2-13,11 0 2 14,3 0 1-14,3 3 1 13,-1-2 2-13,-3 1 2 14,-3 2-5-14,-6-1 0 14,-2-1 4-14,-2-2-6 0,0 2 2 19,0-2 0-19,0 0 0 0,0 0 2 12,0 0-6-12,0 0 9 14,0 0-6-14,0 0 5 14,0 0-7-14,0 0 4 13,0 0-2-13,0 3 0 14,3 4-4-14,3 0 4 14,6 5-7-9,3-1-9-5</inkml:trace>
    </iact:actionData>
  </iact:action>
  <iact:action type="add" startTime="138129">
    <iact:property name="dataType"/>
    <iact:actionData xml:id="d29">
      <inkml:trace xmlns:inkml="http://www.w3.org/2003/InkML" xml:id="stk29" contextRef="#ctx0" brushRef="#br0">23002 11891 1 0,'-37'2'3'15,"5"0"-2"-14,4 0 0 0,3 2 0 13,2 0-1-13,3-2 3 13,5 2-6-13,3 0 6 14,3-1-3-14,5 0 1 14,4-3-2-14,0 0 0 13,0 0-1-7,0 0 1-6,0 0-5 14,0 0 6-14,0 0 0 13,2 4 0-13,21 4 0 14,14 2 0-14,13 2 3 13,10-2 5-13,7-4-5 14,4-1 1-14,1-2-4 14,-6-3 2-9,-1 2 2-5,-1 0-4 14,-1 0 2-14,3-2 2 13,6 3-4-13,2-2 3 14,4-1-3-14,4 0 3 0,7 0-2 13,12 0 1-13,-1 0 2 13,2 0-2-13,-6 0 0 14,-5 0-1-9,1 0 1-5,-1 0-3 14,0-4 2-14,4 0-1 14,-1 2 0-14,1-1 2 13,5 3 4-13,-2 0-6 14,-2 0 3-14,-2 0 2 14,-8 0-9-14,-1 0 6 13,-2 0-2-7,-4 0 0-6,-2 3 2 13,-1 1-4-13,0 1 6 14,-2-2-3-14,-5 2 1 14,-3-2 0-14,-3 3 1 13,-1-1-3-13,0-4 1 14,3-1 1-14,5 0 2 13,1 0-4-7,4 0 11-6,3 0-9 14,-2-6 6-14,0 0-7 0,-5 0 0 12,-1 2 1 3,-4-2-2-15,3-1 0 0,2-2 0 13,1-1 1-13,3-3 2 13,2 4 2-13,0-1-5 14,4 3 1-9,-6 2 0-5,1 1-2 14,-11 2 1-14,2-1-1 14,-7 0 1-14,-2 0 0 13,0 3-5-13,0 0 10 14,0 0-8-14,0-1 8 13,0 1-10-13,2-2 8 14,-2 0-3-8,0 0 0-6,-3 0 0 13,-5 0-3-13,-3-2 7 14,-7 0-8-14,-7 0 8 14,-4-2-5-14,-4 4 3 13,-6-2-4-13,-5 1 2 14,-3 3 0-14,-7-3 0 13,1 1 1-13,0-2 4 5,1-1-5 10,5-4 7-15,-1 1-4 0,1-2-3 12,-1 2 1-12,0-5-1 14,1 2 0-14,-5-3 0 13,3-5 0-13,-2 0 3 14,0-6-1-14,-1-5-2 14,-1-6 1-9,-5-4 4-5,0-9-5 14,0-6 1-14,0 1 0 13,-16-4 1-13,-2 2 0 14,-4 1 2-14,-2 1-2 14,-3 2 1-14,-4-2 3 13,-8 1-12-13,-1 2 12 14,-1 2-6-9,-7 6 2-5,4 0-1 14,1 7-2-14,6 6 2 14,3 6 5-14,-1 4-3 13,4 4-6-13,-7 4 1 14,-9 7 2-14,-7 0-3 0,-9 5 2 13,-3 0-2-13,-7 0 2 20,-6 0-2-20,-6 8 6 0,-4 1-3 12,-4 4 5-12,-1-1-10 14,0-2 5-14,5-4 0 14,0-1 0-14,-2 0 1 13,-3-5-4-13,-6 0 6 14,-3 0-3-14,-6 0 3 14,-5-5-4-9,-2-4 4-5,-2-1-5 14,-2 3 2-14,7-2 0 13,1 5-1-13,2 2 3 14,6 2-7-14,4 0 11 14,-1 0-12-14,1 4 7 13,0 14-2-13,-8 1-6 14,2 4 6-9,-4-5-1-5,1-4 0 14,0-2 2-14,4-4-1 14,3 1 1-14,4-6 0 0,2 2 0 12,7-2 6 3,4 1-11-15,4-4 7 0,8 0-2 13,6 0 0-13,9 0 1 20,9 0 0-20,5-6 2 0,5 0-3 12,-1 0 5-12,1 0-10 14,-2 6 7-14,-1-3-5 14,0 3 3-14,-8 0 0 13,1 0-1-13,-4 6 1 14,0 8 0-14,-3-2 1 13,2 0-2-7,2-3 3-6,2 3-5 14,0-2 3-14,2-2 0 13,1-3 0-13,3-3 0 14,1-2-2-14,3 0 6 13,0 0-4-13,-1 0 4 0,-1 0-8 13,-1 0 8 2,1 0-7-10,2 0 5-5,-2 0-2 14,-3 0 0-14,-4-2 1 13,-13-3-2-13,-5 3 4 0,-9 2-5 13,-2 0 5-13,4 0-4 14,5 0 1-14,9 12 0 13,6 1 0-13,6 1 0 21,1 0-3-21,2 0 6 0,0-2-3 12,10 0 0-12,2-5 0 14,6 1 3-14,4-3-6 13,4-1 3-13,0-1 0 14,4 2 0-14,1-3 1 14,6 0-2-14,1-2 4 13,3 0-3-7,-1 2 4-6,0-1-8 13,-5 4 1-13,-1 3 3 14,-5 2-3-14,-2 4 1 14,0 0 0-14,0 1 4 13,5 0-3-13,1-1 2 0,6 2-2 13,4-2-1-13,0 4 0 20,-1 6 3-20,1 0-1 14,2 5 0-14,-2-6 1 13,2 0-5-13,0-5 10 0,0-2-9 13,0 1 7-13,0 0-8 14,0 3 4-14,0 1 0 13,0 4-1-13,9 3 1 20,2 0-3-20,5 2 7 0,0 0-4 13,-1 0 2-13,3 2-3 14,-1 4 6-14,4 0-9 13,1 6 4-13,-2 1 0 14,2 1-1-14,-4-2 2 14,-3-4-3-14,2-4 4 13,-7-4 0-7,-3-4 3-6,-1-4-10 13,2 0 7-13,-2-4-4 14,3 0 2-14,3-4 0 14,3-2-1-14,7-2 2 0,7-1 2 12,9-1-3-12,7-6 3 14,10-2 1-14,9 0-1 20,4 0-3-20,5-9 4 14,-6-4-4-14,3-2 2 13,1 2-4-13,6-4 6 0,12-1-2 13,15 0 3-13,2 0-7 13,2 1 4-13,-13 3-2 14,-12 3 0-14,-16 7 0 20,-16 4-2-20,-13 0 1 0,-9 0-2 13,-7 0 6-13,-2 0-6 13,-4 8 4-13,-3 1-5 14,1-4 4-14,-1 3 0 14,3-2 0-14,-1 2 2 13,-1-2-6-13,3-1 9 14,1 1-5-9,-3-5 3-5,-1 3-3 14,-3-4 1-14,-4 2-1 14,-3-2 2-14,-2 0-1 0,-2 0 0 12,0 0 1-12,0 0 7 14,0 0-6-14,0 0 10 14,0 0-12-14,0 0 12 13,0 0-7-7,0 0 6-6,0 0 0 13,0 0-11-13,0 0 2 14,0 0 2-14,0 0-4 14,0 3 3-14,0-1-8 13,0-2 5-13,0 0-2 14,0 0 1-14,0 0 0 14,0 0 0-9,0 0 3-5,0 0 0 14,0 0-2-14,0 0 4 13,0 0 1-13,0 0-6 14,0 0 2-14,0 0-1 14,0 0 1-14,0 0-1 13,0 0-1-13,0 0 4 0,0 0-4 19,0 0 4-19,0 0-8 0,0 0 7 13,0 0-4-13,0 0 1 14,0 0 0-14,0 0-2 13,0 0 4-13,0 0-5 14,0 0 7-14,0 0-5 13,0 0 6-13,0 0-9 14,0 0 5-8,0 0-1-6,0 0 0 13,0 0 0-13,0 0-4 14,0 0 8-14,0 0-6 14,0 0 4-14,0 0-4 13,0 0 5-13,0 0-5 14,0 0 2-14,0 0 0 13,0 0 0-7,0 0 0-6,0 0-7 14,0 0 14-14,0 0-10 13,0 0 8-13,0 0-10 14,0 0 7-14,0 0-2 0,0 0 0 12,0 0 0-12,0 0-2 14,0 0 5-14,0 0-6 14,0 0 6-9,0 0-4-5,0 0 3 14,0 0-4-14,0 0 2 13,0 0 0-13,0 0 0 14,0 0 0-14,0 0-6 14,0 0 12-14,0 0-9 13,0 0 9-13,0 0-11 14,0 0 7-9,0 0-4-5,0 0 2 14,0 0 0-14,0 0 0 14,0 0 3-14,0 0-6 13,0 0 6-13,0 0-4 14,0 0 4-14,0 0-5 14,0 0 2-14,0 0 0 0,0 0 0 19,0 0 1-19,0 0-6 13,0 0 10-13,0 0-7 14,0 0 7-14,0 0-9 14,0 0 5-14,0 0-1 0,0 0 0 12,0 0 0-12,0 0-1 14,0 0 2-14,0 0-1 14,0 0 1-9,0 0-2-5,0 0 4 14,0 0-5-14,0 0 2 13,0 0 0-13,0 0 0 14,0 0 0-14,0 0-5 14,0 0 10-14,0 0-8 13,0 0 7-13,0 0-8 14,0 0 5-9,0 0-1-5,0 0 0 14,0 0 0-14,0 0-1 14,0 0 2-14,0 0-4 13,0 0 6-13,0 0-4 0,0 0 5 13,0 0-7 1,0 0 3-14,0 0 0 0,0 0 0 20,0 0 1-20,0 0-6 13,0 0 11-13,0 0-7 0,0 0 4 13,0 0-6-13,0 0 5 14,0 0-4-14,0 0 2 13,0 0 0-13,0 0 0 14,0 0 1-14,0 0-2 13,0 0 2-7,0 0-1-6,0 0 5 14,0 0-9-14,0 0 5 13,0 0-1-13,0 0 0 14,0 0 0-14,0 0-3 13,0 0 8-13,0 0-8 14,0 0 7-14,0 0-8 14,0 0 8-9,0 0-8-5,0 0 4 14,0 0 0-14,0 0 0 13,0 0 1-13,0 0-4 14,0 0 6-14,0 0-5 0,0 0 7 13,0 0-9-13,0 0 4 13,0 0 0-13,0 0 0 14,0 0 0-8,0 0-3 8,0 0 5-14,0 0-5 0,0 0 6 13,0 0-6-13,0 0 5 13,0 0-4-13,0 0 2 14,0 0 0-14,0 0 0 14,0 0 0-14,0 0-6 13,0 0 13-7,0 0-10-6,0 0 8 13,0 0-10-13,0 0 5 14,0 0 0-14,0 0-1 14,0 0 1-14,0 0-3 13,0 0 6-13,0 0-6 14,0 0 6-14,0 0-6 14,0 0 6-9,0 0-6-5,0 0 3 14,0 0-1-14,0 0 1 0,0 0-2 12,0 0-2-12,0 0 8 14,0 0-5-14,0 0 7 14,0 0-11-14,0 0 7 13,0 0-2-13,0 0 0 14,0 0 0-9,0 0-3-5,0 0 6 14,0 0-5-14,0 0 4 14,0 0-4-14,0 0 7 13,0 0-8-13,0 0 3 14,0 0 0-14,0 0 0 14,0 0 1-14,0 0-5 13,0 0 10-7,0 0-6-6,0 0 5 13,0 0-10-13,0 0 5 14,0 0-2-14,0 0 2 14,0 0 0-14,0 0-1 13,0 0-1-13,0 0-2 14,0 0 5-14,0 0-2 13,0 0-18-13,0 0-7 5,0 0-35 10,0 7-17-15,0 0-26 0</inkml:trace>
    </iact:actionData>
  </iact:action>
  <iact:action type="add" startTime="147247">
    <iact:property name="dataType"/>
    <iact:actionData xml:id="d30">
      <inkml:trace xmlns:inkml="http://www.w3.org/2003/InkML" xml:id="stk30" contextRef="#ctx0" brushRef="#br0">13702 12932 50 0,'2'5'30'1,"-2"6"-30"0,0-1-16 12,0 6-26-12</inkml:trace>
    </iact:actionData>
  </iact:action>
  <iact:action type="add" startTime="147347">
    <iact:property name="dataType"/>
    <iact:actionData xml:id="d31">
      <inkml:trace xmlns:inkml="http://www.w3.org/2003/InkML" xml:id="stk31" contextRef="#ctx0" brushRef="#br0">13702 12932 5 0,'-13'65'7'6,"6"-66"-7"-5,-2-1 1 14,0 0-1-14,-4 2-1 13,-5 0 1-13,-9 0 0 14,-6 0-1-14,-5 0 3 14,-7 4-2-14,-6 8 3 13,-9-3-2-13,-7 6-1 14,-2-1 1-9,0-2-1-5,2-2 4 14,3-3-8-14,1 0 9 14,3-7 1-14,-2 0-6 13,-4 0 4-13,-3 0-2 0,1-4-2 13,-3-4 0 1,-6 4 1-14,2 0-1 14,-3 0 3-14,-3 1 0 5,3-6-3-5,-6 1 12 13,3-1-12-13,6-3 6 14,-2 4-3-14,11 1 1 13,5-1 2-13,3 4-6 14,10-4 8-14,3 2-8 14,7 1 2 0,3 0 3-14,4 3-7 5,10-3 4-5,6 4-2 13,8-1 0-13,7 2-1 14,0 0-1-14,0 0-6 14,0 0 8-14,0 0-10 13,22 0 3-13,20 0 7 14,16 0 0-14,18 8 2 14,12-1-1-9,7-2-1-5,12 3 5 14,4-2-9-14,-1 6 9 0,1 0-8 12,-6-2 6 3,0 2-6-15,4-5 4 0,12-7-1 13,3 0 1-13,8 0-1 13,-3-7 0-13,-4 0 2 14,-4 0-2-9,-17 7 1-5,-13 0-2 14,-14 0-7-14,-13 2 8 14,-9 12-5-14,-3 0 4 13,-7 0 1-13,-8 2-2 14,-5-2-1-14,-10 3 0 14,-9-4 2-14,-4-3-4 13,-4-4 2-7,-5-1-5-6,0-5 3 13,-3 0 5-13,-25 0 7 14,-11 0-3-14,-11 0-3 14,-4 0 6-14,-4-9-7 13,-7-3 11-13,-5 0-10 14,-9-1 4-14,-13 6-4 0,-5 3 2 19,-9 4-1-19,2 0-2 14,1 0 0-14,3 4 2 0,6 3-3 12,9 0 3-12,14-1-3 14,13 1 4-14,15-4-3 13,12 1 0-13,16-4 1 14,6 0 2-14,9 0-1 14,0 0 5-9,0 0-4-5,0 0-3 14,0 0 0-14,0 0 0 13,5 0-9-13,20 0 8 14,10 0-2-14,13 0 3 14,8 0 0-14,2 0-13 13,7 0-2-13,-1 2-28 14</inkml:trace>
    </iact:actionData>
  </iact:action>
  <iact:action type="add" startTime="150774">
    <iact:property name="dataType"/>
    <iact:actionData xml:id="d32">
      <inkml:trace xmlns:inkml="http://www.w3.org/2003/InkML" xml:id="stk32" contextRef="#ctx0" brushRef="#br0">26085 12180 19 0,'-13'0'26'1,"-5"-10"-9"0,-2-6-15 12,-9 0 2-12,0-5-2 14,-9 1 4-14,-11-2-3 13,-5 2-6-13,-8 2 2 14,-5 0-1-14,1 0 2 14,-4 0 0-9,-1 2 0-5,-8 0 2 14,-2 2-2-14,-4 2 0 14,-2-2 1-14,2 4 2 13,3 2-6-13,1 2 3 14,3 6 0-14,7 0 0 13,0 0 0-13,3 0-2 14,6 0 5-9,4 8-6-5,3 6 6 14,-1-2-6-14,4 2 6 14,-1 2-6-14,2 0 3 13,0-2 0-13,-1 1 0 14,1-1 1-14,-2-2-3 0,1 0 5 13,-2 0-4-13,2 1 5 13,2-1-8-7,6-1 4-6,5-1-1 13,6-1 1 2,2 5 0-15,0 7-1 14,-5 5 3-14,1 1-7 0,4 2 9 12,2-5-8-12,6-4 2 14,3 4 1-14,2 2-5 14,-2 2 5-9,-3 4-1-5,4 0 2 14,-4 3-1-14,5-2 4 13,1-1-6-13,1 1 6 14,5-4-7-14,7 1 2 14,-1 1 0-14,5 1 2 13,0 0 0-13,0-2 4 14,7 0-3-9,6-2-1-5,3-2 3 14,3-1-5-14,6-1 5 14,4-2-4-14,10 2 1 13,7-4 0-13,12-3 4 0,9-3-4 13,5-1 5-13,1-1-1 13,0-4-1-13,1 2 1 14,1 0-8-8,4 0 7-6,0 2-3 13,6-4 0 2,0 1 1-15,9 0-1 14,9-3 1-14,3 2-2 0,2-4 2 12,-8 1-2-12,-9-2 3 14,-8-3-4-14,-5 0 2 13,-6 0 0-7,-4 0 0-6,-7-14 1 14,-6 0-1-14,-4-2 5 13,-6-2-2-13,1-2-2 14,-3-2 5-14,-1-1-3 13,-2 2 0-13,-3-1 1 14,-8 0-2-14,-3 1-1 14,-6-2 3-9,-2 2 1-5,-5 1-2 14,-1 0 4-14,-3 0-3 0,-5-2-4 12,2-2 0-12,-1 2 0 14,-3-3 0 1,7 2 1-15,-4-3-2 0,1-4 5 12,1 0-1-12,-7 1-3 14,0 0 10-9,0-1-9-5,0-5 5 14,0 3-6-14,-13-1 0 14,-12 1-3 0,0 1 6-14,-6-1-2 0,-7 3 2 13,-1-4 2-13,-6 1-1 14,-4 1-8-14,-2 2 4 13,-3-1 0-7,-2 2 0-6,2 1 1 13,-1 5-2-13,2 3 5 14,-1-1-5-14,0 8 2 14,3 1-2-14,0 1 3 13,-1 6-6-13,0 2 4 14,-4 2-1-14,-5 0 1 13,-1 0 0-13,-6 14-5 5,-3 6 10-5,3 5-8 14,-1-4 6-14,1 1-6 13,6 3 4-13,-1-4-1 14,3-1 0-14,6-2 0 14,6-3 0-14,15-7 2 13,8-3-2-13,14-5 1 14,6 0-2-9,5 0 1-5,0 0-3 14,0 0 6-14,0 0-3 14,0 0 0-14,0 0 3 13,0 0 0-13,0 0-1 14,0 0 9-14,0 0-9 0,0 0 3 12,0 0-4-12,0 0 3 14,0 0-4-8,0 0 0 8,0 0 0-14,0 0-1 0,0 0 0 13,0 0 2-13,0 0-2 14,0 0-1-14,0 0 0 13,0 0 0-13,0 0 0 14,0 0 2-14,0 0-1 13,0 0-3-7,0 0 8-6,0 0-4 14,0 0 5-14,0 0-7 13,0 0 5-13,0 0-4 14,0 0 1-14,0 0 0 13,0 0 0-13,0 0 1 14,0 0-7-14,0 0 10 14,0 0-8-9,3 0-13-5,12 3 6 14,10 9-54-14</inkml:trace>
    </iact:actionData>
  </iact:action>
  <iact:action type="add" startTime="152699">
    <iact:property name="dataType"/>
    <iact:actionData xml:id="d33">
      <inkml:trace xmlns:inkml="http://www.w3.org/2003/InkML" xml:id="stk33" contextRef="#ctx0" brushRef="#br0">29397 12177 10 0,'-15'0'10'1,"-5"0"1"13,0 0-9-13,0 0 3 14,-3 0 0-14,-4-5 6 13,-6-7 1-13,-7-2-4 14,-3-4 3-8,-5 0-8-6,-4-5 13 13,-10 4-14-13,-7-3 4 14,-14 1-1-14,-10-1-10 0,-7 2 5 12,-8 2 0 3,-2 0-1-9,-2 1 1-6,2 0-3 13,4 1 7-13,3 0-4 14,0-2 2-14,3 1 1 0,2 0-2 12,2 0-1-12,9 6 1 14,3 1-1-14,5 4 0 14,4 4-2-14,1 2-2 13,-1 0 8-13,-2 0-8 14,0 2 8-14,-6 11-9 14,0 3 4-9,4 3 1-5,9 1 0 14,10 2 0-14,13-2-3 13,9 0 0-13,7 2 3 14,3-2-3-14,5 2 3 14,3 0-3-14,5 0 0 13,-4 2 2-13,3 0 0 14,1 1 0-9,2-2 2-5,1-1-5 14,4 0 10-14,4-1-12 14,4 1 5-14,0 4 1 13,0 4 0-13,19 6 0 14,8 0 0-14,8 2-2 0,13 0 2 13,10 0 2-13,13-1 5 20,11-4-4-20,14-1 0 0,6-3 1 12,10-5 1-12,2 0-2 14,0-2 1-14,-1-3-4 14,1 4 2-14,4-2-1 13,5-4 2-13,-1 3 0 14,-8-4 2-14,-2-2-10 13,-1 0 5-7,0 0 0-6,6-3 0 14,-1-4 1-14,-6 1-2 13,-2-2 2-13,-10-2-2 14,-9 0 4-14,-6-4-3 13,-4 0 4-13,4 0-2 14,0 0-1-14,4-12 2 14,1-2-3-9,-1 2 3-5,-4-4-7 0,-7 4 9 13,-7 3-8 1,-2-4 8-14,-7 3-10 0,-2 0 7 13,-6-3-2-13,-13 2 1 14,-10-1 0-14,-8 2 5 13,-13-3-6-13,-5 1 15 14,-3-7-8-9,0-1-2-5,-7-4-2 14,-15-2-5-14,-12-3 2 14,-1 1 0-14,-6-2 2 13,-3-2-1-13,-1 1 3 14,-2-3-1-14,-4-1 4 14,-1 0-5-14,-7-2 1 13,-15 1-2-7,-13 2-2-6,-11 2-1 13,-8 4 1-13,-6 3 1 14,6 4-6-14,4 2 3 14,7 6 6-14,8 2-4 13,8 6 5-13,8 5-8 14,2 0 4-14,5 0 0 14,4 0 0-9,2 4 1-5,10 6-4 0,13-3 8 13,6 1-7-13,14-1 5 13,7-3-6-13,4-3 3 14,2 2-1-14,2-3-1 14,0 0 2-14,0 0 0 13,0 0 1-13,0 0 3 14,0 0-2-9,0 0 0-5,0 0 4 14,0 0-12-14,-2 0 6 14,-9 4-4-14,-7 3-7 13,-16 10 3-13,-13-2-31 14,-10-6-83-14</inkml:trace>
    </iact:actionData>
  </iact:action>
  <iact:action type="add" startTime="154881">
    <iact:property name="dataType"/>
    <iact:actionData xml:id="d34">
      <inkml:trace xmlns:inkml="http://www.w3.org/2003/InkML" xml:id="stk34" contextRef="#ctx0" brushRef="#br0">8271 12984 10 0,'-2'-4'18'15,"0"0"2"-14,-2-4-16 14,-3-2 11-14,1 0-11 13,-4-6 11-13,-3-4-9 14,-2-2 2-14,-5-4-6 14,-3-1 0-14,-1-1 1 13,-6-6-2-7,-1-2 9-6,-4 0-8 13,-7 1 11-13,-3 4-9 0,-6 4-3 13,-5 6-1-13,-2 5 0 14,-6 4 0-14,-3 6-2 13,-5 6 2-13,-5 0 0 14,-6 0 0-14,0 0 0 20,6 7 2-20,5-3 3 0,7 1-7 13,5-3 4-13,6-2-2 13,6 0 0-13,3 0 0 14,3 0 3-14,0 0 0 14,3 0 1-14,1-7 0 13,1 0-3-13,3 0 0 14,-4 2-2-9,2 3 1-5,-6 0 0 14,-3 0 0-14,-5 2 1 14,-8 0-3-14,-9 0 4 13,-5 0-4-13,-3 6 4 14,3 4-4-14,7-1 1 0,9 0 1 13,8-1 0 1,7 0 1-8,3 0-6-6,5 0 10 13,0 2-7-13,-1 0 6 14,-1 2-8-14,-1 3 5 0,-2-1-2 13,0 1-2-13,0 2 3 13,3 2 0-13,2 3-1 14,-2 0-3-14,6 2 8 20,3-2-8-20,4 4 3 0,4-2-1 13,3 5-4-13,1-1 4 13,5 4 0-13,2 2-2 14,5 4 4-14,2 6-2 14,0 5 1-14,0 0 2 13,0 1-2-13,2 1 2 14,11-3-2-9,6-1-1-5,0-1 2 14,8 3-2-14,0-1 4 14,2 0-6-14,0-1 10 13,-2-3-10-13,2-2 8 14,-2-3-7-14,-1-2 4 0,1-5-2 12,-3-2 1-12,3-6-3 21,0-2 2-21,2-2 2 13,4-2 1-13,6 0-2 0,1-6 4 13,6 0-1-13,1 0-6 14,5 1 4-14,0 0-1 13,4-3 0-13,7 2 2 14,-1-2-6-14,0-1 10 20,4-1-10-20,1 2 8 0,6-8-8 13,10 1 4-13,10-3 0 13,9 0 2-13,8 0-2 14,2 0 0-14,-2-3 2 13,-4-9 0-13,-8 0-2 14,-9-3 3-14,-14 1-1 14,-7-2-3-9,-8-2 2-5,-5-4-1 14,-1-5 0-14,-5 1 2 13,-5-11 0-13,1-4 0 14,-5-8 0-14,-4-6 2 0,-5-3-8 13,-13-3 3-13,-9-1 0 13,-9-1 1-13,0-2 0 20,-11-2 0-20,-16-4 4 14,-9 3-4-14,-6 3 1 14,-7 6 0-14,-2 5 1 0,-5 5-4 12,0 8 1-12,3 1 1 14,-1 1-1-14,-2 7 1 14,3 2-4-14,-3 4 9 20,3 6-4-20,1 4 0 0,3 4-2 12,1 2-1-12,-6 4 0 14,-4-1 2-14,0 7 0 14,0 0 0-14,0 0-1 13,2 0 0-13,1 0 2 14,-3 0-2-14,-7 5 5 0,-5 10-9 19,-1 6 6-19,1-1-1 14,7-2 0-14,5 0 1 13,11-6 0-13,11-2 2 0,5-2 0 13,11-1 0-13,3-3-3 14,0-3 3-14,9 1-4 13,1-2 1-13,5 0 0 14,2 0 0-9,0 0 1-5,0 0-5 14,0 0 8-14,0 0-8 14,0 0 8-14,0 0-8 13,0 0 2-13,0 0 1 14,0 0 0-14,0 0 2 13,0 0-4-13,0 0 7 14,0 0-1-8,0 0-2-6,0 0-2 13,0 0 3-13,0 2-3 14,0-2 1-14,0 0 0 0,0 0-1 13,0 0 2 1,0 0-7-14,0 0 13 0,0 0-12 13,0 0 9-13,0 0-8 13,0 0 3-7,0 0 1-6,0 0-2 14,0 0-2-14,0 0 3 13,0 0-11-13,0 5 11 14,4 0-10-14,5 5 2 13,2 2-37-13</inkml:trace>
    </iact:actionData>
  </iact:action>
  <iact:action type="add" startTime="158656">
    <iact:property name="dataType"/>
    <iact:actionData xml:id="d35">
      <inkml:trace xmlns:inkml="http://www.w3.org/2003/InkML" xml:id="stk35" contextRef="#ctx0" brushRef="#br0">13234 13904 0 0,'-2'0'11'15,"-2"0"1"-14,-1 0-7 14,-2 0-4-9,0 0 8-5,-1 0-5 14,-1 0 5-14,-1 0-4 14,2 0-10-14,1 0 8 13,5 0-3-13,2 0 7 0,0 0 0 13,0 0 1-13,0 0-3 13,0 0 10-13,0 0-12 14,5-6-3-8,21 0 0-6,21-3 0 13,13-2 0-13,16-1 2 14,6 3-2-14,3-5 1 14,8 7-4-14,11 2 8 13,2-2-9-13,10 5 9 14,0 2-9-14,0 0 5 13,-5 0-2-7,-3 0 1-6,-8 0 0 14,-5 4 0-14,-1 1 1 13,-3 2-2-13,-2-2 2 14,5 4 1-14,1-1 1 14,-9 2-5-14,-6-2 3 13,-11 0-1-13,-13 0 0 14,-11 0 0-9,-7 0-2-5,-7 0 6 14,-9-2-5-14,-2-2 5 14,-8-4-6-14,-4 0 6 13,-3 0-4-13,-3-6 0 0,-2-1 4 13,0 2 3-13,0-1-5 13,0 3 12-13,-5-6-7 14,-13-1 9-8,-6-2-13-6,-7-4-4 13,-7 2 2-13,-4-2-2 14,-10 0 1-14,-8 2 0 13,-13 2-3-13,-14 2 4 14,-9 2-5-14,-4 4 8 14,-5 4-8-14,-2 0 3 13,-3 0 1-7,-1 0 0-6,0 2 0 13,3 0-1-13,6-2 2 14,3 0-4-14,6 0 7 14,4 0-5-14,5 0 6 13,7-6-8-13,11 1 3 14,6 5-1-14,8-1 1 14,8 1 0-9,8 0-2-5,12 0 3 14,3 0-3-14,8 0 4 13,4 0-4-13,4 0 5 0,3 0-6 13,2 0 3-13,0 0-4 14,0 0 3-14,0 0-6 13,0 0 6-13,0 0-3 14,0 0 1-9,0 0-3-5,0 0 4 14,0 0-5-14,0 0 5 14,0 0-4-14,7 0 5 13,2 1 0-13,0 4 2 14,0 1-1-14,-2-2 0 14,0 0 1-14,-3-4 4 13,-2 0-9-7,-2 0 7-6,0 0-3 13,0 0 0-13,0 0 1 14,0 0-7-14,0 0 12 14,0 0-7-14,0 0 5 13,0 0-6-13,0 0 4 14,0 0-2-14,0 0 0 13,0 0 0-7,0 0 0-6,0 0 2 14,0 0-5-14,0 0 6 13,2 0-6-13,5 4-9 14,7 5-4-14,3-6-64 13</inkml:trace>
    </iact:actionData>
  </iact:action>
  <iact:action type="add" startTime="160484">
    <iact:property name="dataType"/>
    <iact:actionData xml:id="d36">
      <inkml:trace xmlns:inkml="http://www.w3.org/2003/InkML" xml:id="stk36" contextRef="#ctx0" brushRef="#br0">21943 13691 5 0,'0'0'0'6,"0"0"-5"-5</inkml:trace>
    </iact:actionData>
  </iact:action>
  <iact:action type="add" startTime="160539">
    <iact:property name="dataType"/>
    <iact:actionData xml:id="d37">
      <inkml:trace xmlns:inkml="http://www.w3.org/2003/InkML" xml:id="stk37" contextRef="#ctx0" brushRef="#br0">22124 13762 9 0,'75'12'0'1,"4"-4"8"13,-6-2-8-13,-3-3 3 14,-8-1-3-14,-7 1 4 13,-8-3-2-7,-7 0 1-6,-11 0-1 14,-11 0 2-14,-9 0-2 13,-7 0-1-13,-2 0 9 0,0 0 6 13,0 0 5-13,-11 0 2 13,-13-6-22-13,-8-5 2 14,-7 4-2-14,-6 2-1 20,-2 4 5-20,-2-3-6 14,-3 4 1-14,4 0 0 0,-6 0 0 13,3 0 2-13,2 0-7 13,0 0 11-13,5 0-12 14,1 5 12-14,7 0-9 13,7 2 4-13,14-4-1 20,5-1 0-20,8-2-1 0,2 0-2 13,0 0-11-13,7 0 9 14,24 0 4-14,18 0 1 13,16 0 0-13,11 0 6 14,2-5-6-14,0-4 1 14,-11 1-1-14,-14 2 3 0,-13 2-8 19,-17 2 10-19,-12 2-7 13,-7 0 6-13,-4 0-5 14,0 0 2-14,0 0-1 0,0 0 0 13,-4 0-5-13,-18 0 5 13,-7 0 0-13,-14 2 7 14,-9 2-6-14,-8 2 2 20,-4-1 2-20,-3 2-9 14,-2 1 4-14,7-2-1 0,2 2-2 12,4 1 3-12,12-4-2 14,15-1 4-14,10-2 1 14,13-2-1-14,6 0-4 13,0 0-2-13,0 0 0 14,11 0-11-9,18 0 15-5,11 0 3 14,9 0-1-14,3-2 3 14,-2-7-4-14,-3 4-1 13,-7 1 4-13,-11 1-7 14,-13 3 4-14,-9-2-1 13,-7 2 0-13,0 0 0 0,0 0-1 20,0 0 5-20,0 0-4 13,0 0 3-13,0 0-6 0,0 0 4 13,0 0-2-13,0 0 1 14,0 0 0-14,0 0 0 13,0 0 1-13,0 0-3 14,0 0 4-14,0 0-4 13,0 0 4-7,0 0-6-6,0 0 3 14,0 0 1-14,0 0 0 13,0 0 0-13,0 0-2 14,0 0 5-14,0 0 1 13,0 0-4-13,0 0 6 14,0 0-5-14,0 0 6 14,0 0-7-9,0 0 1-5,0 0-1 14,0 0 3-14,0 0 0 13,0 0 0-13,0 0 0 14,0 0 1-14,0 0-8 0,0 0 5 13,0 0-1 1,0 0 0-14,0 0 0 0,0 0-1 19,0 0 4-19,0 0-6 0,0 0 6 13,0 0-5-13,0 0 6 14,0 0-8-14,0 0 6 13,0 0-2-13,0 0 0 14,0 0 0-14,0 0-4 14,0 0 8-14,0 0-8 13,0 0 4-7,0 0 0-6,0 0-11 13,0 0-8-13,0 0-15 14,-5-1-21-14</inkml:trace>
    </iact:actionData>
  </iact:action>
  <iact:action type="add" startTime="163081">
    <iact:property name="dataType"/>
    <iact:actionData xml:id="d38">
      <inkml:trace xmlns:inkml="http://www.w3.org/2003/InkML" xml:id="stk38" contextRef="#ctx0" brushRef="#br0">25698 13909 0 0,'48'5'0'1,"-5"-1"0"13,-7 0 1-7,-10-2 3-6,-6 0-6 13,-6 1 3-13,-10-3-1 14,-2 0 1-14,-2 1 1 14,0-1 10-14,0 0-5 13,-8 0 11-13,-21 0-11 14,-10-6-4-14,-7-4 1 13,-8 0-4-7,-2 2 0-6,-4 0 0 14,-5 3 0-14,-6 0 0 13,-5-1-2-13,-6 2 4 14,-5 0-4-14,-2 0 6 13,2 2-8-13,4 0 6 14,12 2-2-14,13 0 0 14,18 0 0-9,13 0-2-5,16 0 3 14,6-5-6-14,5 5 1 13,0-3 3-13,25 3-13 0,29 0 14 13,25 0 5 2,25 0 0-15,10-2-4 13,1-2 3-13,-4-1-7 14,-8 0 7-14,-12-2-5 4,-10 2 5-4,-7-1-5 14,-10 2 2-14,-6-1 1 14,-9 5 0-14,-14 0-2 13,-14 0 0-13,-13 0 2 14,-8 0 1-14,0 0 0 14,0 0 12-14,-8 0-13 13,-28 0 11-7,-16 0-3-6,-14 0-10 13,-13 0 0-13,-2 0 1 14,-11 0-1-14,-3 0 3 14,-9 0-3-14,0 0 3 13,-3 0-6-13,2 0 3 14,2 0 0-14,12 3-1 14,15-3 1-9,18 0 0-5,23 0 2 14,19 0 1-14,11 0-2 13,5-3-1-13,0 0-6 0,29 3-2 13,27 0 3 2,27 0 5-15,21 0 0 0,15 0 2 12,5 0-2 3,1 0 4-15,-11 0-8 4,-16 0 7-4,-20 0-6 14,-20 3 2-14,-16 0 1 14,-13 3 0-14,-16 0-1 13,-5-1 0-13,-8-5-2 14,0 3 0-14,0-3 3 13,-16 2-4-13,-18 2 4 14,-15-1 6-8,-11 6-2-6,-7-4-4 13,0 2 1-13,3-5 0 14,2-2 3-14,8 0-4 13,2 0 3-13,8 0 1 14,4 0-8-14,9 0 6 0,9 0-4 13,8 0 1 1,9 0 1-8,5 0-1-6,0 0-10 0,0 0 9 13,0 0-6-13,14 0 6 13,10 0 2-13,7 4 4 14,6-4-4-14,5 0 2 13,3 0-2-13,-5 2 3 14,-5 0-6 1,-4 2 7-15,-8 0-5 4,-10 3 3-4,-9-4-4 14,-2 1 4-14,-2-2-3 13,0 1 2-13,0-3-1 14,0 0 0-14,0 0 2 14,0 0 1-14,0 0-2 13,0 0 11-13,0 0-12 14,0 0 11-9,0 0-10-5,0 0 7 14,0 0-4-14,0 0-2 14,0 0 0-14,0 0 1 0,0 0-2 12,0 0 1 3,0 0-4-15,0 0 3 0,0 0-3 13,0 0 2-13,0 0 0 20,0 0 0-20,0 0 1 0,0 0-5 12,0 0 8-12,0 0-4 14,0 0 5-14,0 0-7 14,0 0 5-14,0 0-2 13,0 0 3-13,0 0-2 14,0 0 3-14,0 0-4 13,0 0 4-7,0 0-2-6,0 0-3 14,0 0 1-14,0 0-2 13,0 0-1-13,0 0-1 14,0 0 1-14,0 0 2 14,0 0-3-14,0 0 6 13,0 0-5-13,0 0 8 0,0 0-10 19,0 0 6-19,0 0-2 0,0 0 0 13,0 0 0 2,0 0 0-15,0 0 5 0,0 0-5 12,0 0 0-12,0 0 1 14,0 0 2-14,0 0-6 13,0 0 2-13,0 0 1 14,0 0 0-8,0 0-2-6,0 0-2 13,0 0 8-13,0 0-5 14,0 0 7-14,0 0-11 13,0 0 7-13,0 0-4 14,0 0 2-14,0 0 0 14,0 0 0-14,0 0 2 13,0 0-2-7,0 0 1-6,0 0-1 14,0 0 4-14,0 0-6 13,0 0 3-13,0 0-1 14,0 0 0-14,0 0 1 13,0 0-5-13,0 0 9 14,0 0-5-14,0 0 2 0,0 0-3 19,0 0 4-19,0 0-3 0,0 0 2 13,0 0-1-13,0 0 3 13,0 0-2-13,0 0 4 14,0 0-5-14,0 0 6 14,0 0-4-14,0 0-3 13,0 0 2-13,0 0-2 14,0 0 0-9,0 0 0-5,0 0-2 14,0 0 5-14,0 0-3 14,0 0 3-14,0 0-3 13,0 0 3-13,0 0-4 14,0 0 1-14,0 0 0 14,0 0 0-14,0 0 1 13,0 0-2-7,0 0 3-6,0 0-3 13,0 0 7-13,0 0-10 14,0 0 7-14,0 0-3 14,0 0 0-14,0 0 1 0,0 0-1 12,0 0 4-12,0 0-1 14,0 0-2-14,0 0 2 13,0 0-1-7,0 0-4-6,0 0 2 14,0 0-3-14,0 0 1 13,0 0-8-13,0 0 9 14,0 0-11-14,0 0 11 13,0 0-29-13,-6 0-4 14,-9 0-30-14</inkml:trace>
    </iact:actionData>
  </iact:action>
  <iact:action type="add" startTime="166641">
    <iact:property name="dataType"/>
    <iact:actionData xml:id="d39">
      <inkml:trace xmlns:inkml="http://www.w3.org/2003/InkML" xml:id="stk39" contextRef="#ctx0" brushRef="#br0">6803 15011 4 0,'0'0'16'1,"0"0"-8"13,0 0-1-13,2 0-5 14,10 0-1-14,9-3 0 13,10-6 1-13,12-2-1 14,10-2 1-8,10-5 1-6,15-3-1 13,7-6-2-13,8-7 5 14,-1 5-8-14,-7-1 3 13,-19 11 0-13,-18 2-1 14,-20 7 0-14,-12 2-1 14,-12 7 4-14,-4 1 9 13,0-4-1-7,-11-1 19-6,-18-7-29 13,-8 4 0-13,-11 2 0 14,-3 6 3-14,-9 0-3 14,-7 0 0-14,-2 0 4 0,-7 0-3 12,0 0-1-12,-4 4 4 14,-2 0-7-14,4-4 6 20,-1 0-2-20,6 0 0 13,9 0 0-13,10 0 5 14,10-2-6-14,7 0 4 0,11-6-2 13,2 4-4-13,3 3 3 13,6-2-2-13,6 1 1 14,2 2 0-14,3 0-1 20,4 0 2-20,0 0-5 0,0-4 7 13,0 4-6-13,0 0-11 13,0 0 9-13,13 0-11 14,18 0 16-14,14 10-2 13,15 2 2-13,7 0-1 14,6-2 6-14,1-5-7 14,-7-4 5-9,-7 2-6-5,-11-2 3 14,-9 7-2-14,-11-2 2 13,-6 2-2-13,-10 1 1 14,-5-5 1-14,-5-3 0 0,-3-1 1 13,0 0 5-13,0 2-4 13,0-2 8-13,0 0-7 14,0 0 7-9,-7 0-3-5,-10-2-5 14,-1-12-3-14,-1 0 5 14,4 2-3-14,2 3-1 13,4-1 2-13,4 3 1 14,5 5-5-14,0-2 2 14,0 4-5-14,0-4-9 13,11 4-15-7,26-2 1-6</inkml:trace>
    </iact:actionData>
  </iact:action>
  <iact:action type="add" startTime="168217">
    <iact:property name="dataType"/>
    <iact:actionData xml:id="d40">
      <inkml:trace xmlns:inkml="http://www.w3.org/2003/InkML" xml:id="stk40" contextRef="#ctx0" brushRef="#br0">11406 14739 9 0,'0'0'8'1,"0"0"8"13,0 0-11-13,0 0 8 14,0 0-13-14,-2 0 9 13,0 0-8-13,2 0 1 14,0 0 1-14,0 0-1 14,0 0-1-14,0 0 1 13,0 0-3-7,0 0 7-6,0 0-6 14,0 0 1-14,0 0 4 13,0 0-1-13,0 0-3 14,0 0-2-14,0 0 2 13,0 0-5-13,0 0 8 14,0 0-8-14,0 0 4 0,0 0-1 19,0 0 0-19,0 0 0 14,0 0 1-14,0 0-3 0,0 0 0 12,0 0 6 3,0 0-5-15,0 0 4 0,0 0-4 13,0 0 3-13,2 1-1 13,9 1 0-13,7 5 0 14,6-7-2-9,10 3 4-5,8-3 3 14,8 0-5-14,0 0 0 14,4 0 4-14,0 0-7 13,-4 0 3 2,4 5 0-15,2 0 0 14,6-1 1-14,5 2-4 0,3 1 6 12,5-3-4-6,6 1 4-6,6-3-6 13,8 1 4-13,8-1-1 14,13-2 2-14,6 0-1 14,7 0 1-14,6-5 2 13,2-10 0-13,6-8 0 14,2 1 1-14,3-4-3 14,0 1 4-9,-1 2-5-5,1 0-1 14,-3 4 0-14,-2-1 4 13,1 1-5-13,-3 2 4 0,2 0 0 13,-6 2-1-13,0 5-4 14,-6 2 0 0,-15 4 2-14,-12 2-2 14,-10 2 1-14,-9 0 0 4,-5 0 2-4,-4 0-1 14,-6 0 0-14,-10 0 0 14,-5 0 2-14,-8 0-4 13,-7 0 2-13,-5 0 0 14,-10 0-4 0,-5 6-2-14,-7-2 5 0,-7 0-6 13,-4-3 6-7,-2 2-3-6,0-3 1 13,2 4 3-13,-2-4 0 14,2 5 0-14,0 0 0 14,0-3 0-14,3 0 1 0,-3 1-1 12,0 2 0-12,0-3 0 14,-2 2 3-14,2-4-5 13,4 2 3-7,-2-2-1-6,2 1 0 14,-1 2 4-14,1-3-8 13,1 0 8-13,2 0 2 14,0-4-4-14,2-16 12 13,0-8-14-13,-2-2 3 14,-2-9-1-14,-5-1 0 14,-2 0-2-9,0-1 4-5,0 0-3 14,0-1-1-14,-7-2 4 13,-4 0 0-13,0 2-4 14,2 1 2-14,-2 4-1 14,-1 4 1-14,2 5-2 13,-1 5 1-13,-1 4 2 14,4 9-2-9,-1 2 1-5,1 8-4 14,4 0 2-14,2 0 0 0,0 0-2 13,2 0 2 1,0 0-3-14,0 0-7 0,0 0 8 13,0 5 2-13,0 8-2 14,0 1 3-14,0-2-2 13,0 2 1-7,0 0 0-6,-4 4 0 13,-1 1 0-13,-3 1-4 14,-6 4 8-14,-1-1-9 14,-4 4 10-14,-1-1-10 13,1 0 6-13,2 0-3 14,0 1 2-14,-1 2 0 14,3 5-1-9,-6 7 3-5,3-2-5 14,-3 3 6-14,0 2-5 13,-1-3 4-13,-1-6-4 14,2 0 1-14,0-9 1 14,1-4-1-14,0-6-4 13,-2-4 4-13,-3-4 1 14,0-4 0-14,-1-4 1 4,2 0 4 11,-3 0-3-15,0-7 3 0,-2-8-3 13,2 1-1-13,0-3 2 13,-4 5-1-13,2-5-3 14,-6 5 5-14,-3 2-6 13,-3 0 4-13,-5 0-4 14,-4 6 2-8,-8 4-2-6,-8 0 1 13,-3 0 1-13,-7 0-3 14,0 10 6-14,-4 4-7 14,-12 4 8-14,-1-2-8 13,-12 1 8-13,-2 6-6 14,-2-5 2-14,0 4-1 13,-7-4 0-7,2-2 2-6,-1-2-4 14,-2-4 7-14,1-4-2 13,0-2-2-13,0-2 1 14,5-2-1-14,10 2 0 13,10-2 1-13,7 0 0 14,-1 0-2-14,-6 0 2 0,-1 0-1 13,-1 0 0-8,1 0 0-5,5 0 1 14,7 0-2-14,5 8 1 13,7-4 0-13,11 6 0 14,12 0 0-14,13-3-1 14,12-2 3-14,11-1-2 13,7-4 1-13,2 0-2 14,0 0-6-9,0 5-1-5,0 0 2 14,9 3-4-14,13 6 9 14,14 0-2-14,9 0 3 13,15-1 1-13,11-5 1 14,8-6 2-14,7-2-4 14,3 0 0-14,2 0 0 13,3 0 0-7,7-7 2-6,5-9-5 13,15 1 6-13,22-7 2 14,17-5-1-14,18 1-7 0,14 3 3 13,2 0 0 1,0 3-1-14,-2-2 1 0,-12-2-1 13,-10 3 2-13,-14-4-1 14,-9 5 1-9,-6-1-1-5,-4 6 4 14,0 1-5-14,-6 4 2 13,-4 2-1-13,-9 4 0 14,-10 2 0-14,-19 2-4 14,-16 0 8-14,-17 0-5 13,-12 0 4-13,-7 0-6 14,-9 0 4-9,-8 0-1-5,-9 0 0 14,-8 0 0-14,-1 0 0 14,-2 0 1-14,0 0 6 13,0 0 1-13,0-5 12 14,0-2-12-14,-12-5-4 0,4 2-4 12,-1-3 5 3,5 4 0-9,-4 2-4-6,4 0 6 13,2 4-6-13,-2 1 9 14,1-2-10-14,1 3 4 0,2 1-2 13,0 0-2-13,-2 0 0 13,2 0 0-13,0 0-2 14,0 0 2-14,0 0-1 13,0 0 2-7,0 0-2-6,0 0-1 14,0 0 1-14,0 0-2 13,0 0 1-13,0 0 1 14,0 0-3-14,0 0 3 13,0 0 2-13,0 0-3 14,0 0 4-14,0 0 1 14,0 0-1-9,0 0 0-5,0 0-2 14,0 0 0-14,0 0 0 13,0 0 3-13,0 0-6 14,0 0 6-14,0 0-6 14,0 0 4-14,0 0-2 0,0 0-3 12,0 0 4-12,0 0-2 21,0 0-1-21,0 0 0 0,0 0 6 12,0 0-3-12,0 0 2 14,0 0-3-14,0 0 6 13,0 0-6-13,0 0 2 14,0 0-1-14,0 0 0 14,0 0 1-14,0 0-6 13,0 0 10-7,0 0-7-6,0 0 4 13,0 0-4-13,0 0 3 14,0 0-1-14,0 0 0 14,0 0 0-14,0 0-3 13,0 0 7-13,0 0-4 14,0 0 2-14,0 0-2 14,0 0 3-9,0 0-5-5,0 0 2 14,0 0 0-14,0 0 0 13,0 0 3-13,0 0-7 0,0 0 8 13,0 0-5-13,0 0 4 14,0 0-6-14,0 0 1 13,0 0 1-13,0 0-5 14,0 0-5-9,0 0-18-5,0 0-41 14</inkml:trace>
    </iact:actionData>
  </iact:action>
  <iact:action type="add" startTime="182439">
    <iact:property name="dataType"/>
    <iact:actionData xml:id="d41">
      <inkml:trace xmlns:inkml="http://www.w3.org/2003/InkML" xml:id="stk41" contextRef="#ctx0" brushRef="#br0">25223 5907 170 0,'0'16'0'1,"0"-10"-14"13,0-6-29-7,-5 0-60-6</inkml:trace>
    </iact:actionData>
  </iact:action>
  <iact:action type="add" startTime="183722">
    <iact:property name="dataType"/>
    <iact:actionData xml:id="d42">
      <inkml:trace xmlns:inkml="http://www.w3.org/2003/InkML" xml:id="stk42" contextRef="#ctx0" brushRef="#br0">17686 8183 107 0,'-5'0'45'15,"-6"0"-37"-14,2 0-8 14,5 0-5-14,4 0 5 13,0 0 0-7,0 0 3-6,0 0 2 14,0 0-3-14,0 0-2 13,0 0-2-13,0 0-14 14,0 0-25-14,0 0-21 13</inkml:trace>
    </iact:actionData>
  </iact:action>
  <iact:action type="add" startTime="184472">
    <iact:property name="dataType"/>
    <iact:actionData xml:id="d43">
      <inkml:trace xmlns:inkml="http://www.w3.org/2003/InkML" xml:id="stk43" contextRef="#ctx0" brushRef="#br0">17859 7816 165 0,'-8'0'21'1,"1"0"-13"13,7 0-8-13,0 0-5 14,0 0 4-14,0 0 2 13,0 0-7-13,0 0 8 14,0 0-4-14,0 0-10 14,0 0-4-14,0 3-18 13,4 5 3-7,5 1-2-6,1 1-14 14</inkml:trace>
    </iact:actionData>
  </iact:action>
  <iact:action type="add" startTime="187411">
    <iact:property name="dataType"/>
    <iact:actionData xml:id="d44">
      <inkml:trace xmlns:inkml="http://www.w3.org/2003/InkML" xml:id="stk44" contextRef="#ctx0" brushRef="#br0">14953 7045 3 0,'84'15'6'1,"7"-5"-5"13,3-6-1-13,5-4 9 14,1 0-4-14,4 0 7 13,10 0-12-13,-2 0 7 14,0-5-5-8,-8 2-2-6,-4-1 0 13,-4 4 0-13,-5 0 0 14,-2 0 2-14,-4-2-4 13,-4 2 7-13,-4-6-3 14,0-6 2-14,-4-2-2 14,1-8 0-14,-5-6 0 20,-7-4 4-20,-4-5-4 13,-4-2 7-13,-8-11-7 0,-1-6 16 13,-5-11-3-13,-5-3 9 14,-6 0-21-14,-6 3 12 13,-8 5-5-13,-10 2 2 14,-5 6-7-14,0 1-2 14,-11 6 2-9,-16 4-2-5,-7 10-2 14,-5 3 2-14,-15 4-3 13,-4 6 1-13,-13 4-1 14,-8 6-5-14,-4 3 5 14,-5 6 0-14,1 1 2 0,0 0-3 12,0 0 4-12,-4 0-6 14,-3 8 6-9,-6 6-5 10,-1 0 2-15,-1 0-1 0,4 2 1 13,3 0 0-13,5-1-4 13,12 2 8-13,7 0-3 14,11 0 1-14,0 5-4 13,-1 6 1-13,-3 2 1 14,-4 5 0-8,-1-2 1-6,3 1-2 13,3 0 4-13,7-1-5 14,5 3 5-14,9 2-6 14,4-3 3-14,5 4-1 13,6-1 1-13,4 1-5 0,5 2 5 13,5-4-7-13,5-1 5 20,-2 0 4-20,4 1-6 14,-1 4 7-14,5 1-6 13,2 2 5-13,0-2-4 14,0 2 2-14,0 2-4 0,4 4 4 12,19 3 0-12,4-3-2 14,4-3 4-14,9-1-4 14,7-5 4-9,15-3-6 10,14-6 6-15,13-7-2 0,6-10 0 12,3-9 5-12,-1-6-5 14,1 0 4-14,6 0-2 14,6 0 0-14,6-7-2 13,2-6 0-13,-3-1 2 14,1-2-2-9,-6-1 0-5,-6-6-3 14,-8 0 7-14,-9-2-3 14,-8-3-1-14,-13-2 2 13,-6 0 4-13,-12 0-6 14,-13-2 0-14,-6-1 5 0,-9 1-3 13,-9-4 1-13,-6-4 0 13,-5-5 1-7,0-6-1 8,-25-5 1-14,-8-6-3 14,-11-5 1-14,-6 3-4 14,-6 4 1-14,-6 8-1 0,-5 10 2 12,-7 8-2-12,-3 12-4 14,-10 7 9-14,-7 12-6 14,-4 3-6-9,-9 2 9-5,4 22-7 14,6 6 3-14,7 4 0 13,10 3-5-13,11 2 7 14,9 6-16-14,6 4 8 14,9 1-39-14,12 3-18 13</inkml:trace>
    </iact:actionData>
  </iact:action>
  <iact:action type="add" startTime="204912">
    <iact:property name="dataType"/>
    <iact:actionData xml:id="d45">
      <inkml:trace xmlns:inkml="http://www.w3.org/2003/InkML" xml:id="stk45" contextRef="#ctx0" brushRef="#br0">6838 8923 11 0,'-2'-2'5'15,"2"2"12"-8,0-3-5-6,-2 0 0 13,0 1 2-13,-3-2-6 14,1 1 8-14,-5-4-9 0,2 3 2 13,-4 0-9-13,-3-1 6 13,1 2-6-13,-3-1 3 14,-3-1-2-14,-4-4 1 13,-3 4-2-7,-6-4 4-6,-1 3-1 14,0 0-1-14,-3 2 0 13,1-3 0-13,-4 2-4 14,-3 1 2-14,-2 1 0 14,-5 2 0-14,-3 1-1 13,-2 0 1-13,-6 0 0 14,0 0 1-9,-3 0 2-5,1 13-6 14,7-4 2-14,-1 3 1 14,3 2 0-14,1-3 0 13,1 1-1-13,-2-1 2 14,-1-1 2 0,0 1 0-14,0-2-5 0,0 1 5 13,0 0-4-7,2 0 1-6,2 2 0 13,0-2-1-13,5 3 2 14,1 1-3-14,4-1 4 0,-1 2-4 13,4-1 2-13,-1-1-3 13,5 4 3-13,-3-5 0 14,5-1 0-14,0 2-1 13,-1-3 0-7,4-1 2-6,-1 2 3 14,0-1-3-14,2 0-1 13,-2-2 1-13,-2 0-2 14,4 1 1-14,0-4 0 13,4 4 0-13,4-6 0 14,-4 3-2-14,-1 2 5 14,-3 2-5-9,0 0 5-5,0 2-6 14,5 0 0-14,-2 0 1 13,1 5 2-13,3-3-2 0,0 3-1 13,2-1 6 2,1 0-5-15,-1 2 6 0,-1 2-8 12,4-1 6 3,-3 3-4-9,3 0 1-6,-1-3 1 0,3 4-1 12,4-2 2-12,0 2-7 14,2-2 12-14,5 4-14 13,2 1 8-13,0 2-1 14,0 2-5-14,4 2 5 14,12 3 1-14,6 0 0 13,5 4-2-7,6-2 5-6,6 2-4 13,3-5 2-13,3 0-1 14,-1-4 5-14,-2-4-8 14,3-2 6-14,-3-6-3 13,3-2 0-13,6 1 2 14,0-5-2-14,3 2 2 14,0 2 2-9,1-5-1-5,-2 6-5 14,3-3 2-14,-2-1 0 13,2 1 0-13,-3 3 0 0,3-3-2 13,-3-1 5 2,-1-3-3-15,-6-1 0 0,4-4 1 12,-4 0 3-12,-1-5-8 20,-1 2 4-20,3-2 0 0,-2 0-1 13,0 0 2-13,-1 0-2 14,1 0 6-14,-1 0-5 13,5 0 2-13,3 0-4 14,1-5 4-14,5 3-3 13,4-1 1-13,1 1 0 14,1 2-1-8,2-5 3-6,-12 3-3 13,2-1 4-13,-4-1-6 14,0-1 6-14,6 1-5 14,2-1 2-14,4-1 0 13,7-1 0-13,0-3 2 14,1 1-6-14,-5-4 9 13,-3 1-8-7,-1 0 7-6,-5 5-8 0,-4 0 6 13,-8 2-4-13,1 5 2 13,-7-3 0-13,-2 3-1 14,-2 0 1-14,-5 0 0 13,0 0 0-13,-2-4 1 14,-5 0 3-14,1 0-5 14,-3-1 1-9,-1-2 0-5,-4 0-1 14,3-5 3-14,0 1-3 13,0-5 2-13,3-6 4 14,-3-4-3-14,-5-6 0 14,1-2 2-14,-7-2-4 13,-5 0 4-13,-4 4-1 14,0-6 7-9,0-3-8-5,-6-1 1 14,-10 1 1-14,1 0 0 14,-4 3-3-14,2 1 7 13,-3 0-6-13,-3 2 0 14,1 3-2-14,-4 2 0 14,-1 4-4-14,-2 0 10 0,-4 4-6 19,-1 0 2-19,-2 0 2 0,-2 3-2 12,0-2-2-12,-1 3 0 14,-4-1 0-14,-1 5-2 14,-4 1 2-14,0 1-4 13,-8 5 8-13,-2-2-8 14,-7 4 5-14,-4 0-1 13,-5-2 0-7,-4 4 0-6,1-2 0 14,0 0 2-14,6 1-5 13,2 0 7-13,2 0-5 14,4 0 5-14,1 0-5 14,2-2 4-14,7-1-3 13,4 2 0-13,1-2 0 14,6 2-2-9,1-1 5-5,0 2-4 14,3-3 3-14,0 4-4 14,1-1 3-14,-2 4-4 13,-1 0 1-13,1 0 2 0,-4 0 0 13,1 0 0-13,0 4-4 13,-1 1 8-13,1 0-8 14,3 1 10-8,1-2-12-6,1 0 6 13,1 2 0-13,-1 1-1 14,-2-2 1-14,3 1 0 13,3-3 1-13,4 0-1 14,-2-1 2-14,0 0 0 14,0 0 2-14,-5 0-8 13,5-1 6-7,-2 4-3-6,1-3 1 14,-1 2 0-14,-1 2-3 13,0 2 7-13,1 1-7 14,2 0 8-14,4 1-10 13,3-2 6-13,4 0-1 14,2 1 0-14,0-2-2 0,2 5 2 19,3-2-3-19,-3 2 0 14,6-2 6-14,-1 0-6 0,1 1 4 12,1-4-3 3,3 3 0-15,0 0 2 0,-2 0 0 13,2-3 0-13,1-2-3 13,1-1 8-13,0 1-8 14,4-3 8-9,-2-1-10-5,2-1 4 14,0 0 1-14,0 0-5 14,0 0-1-14,0 0-1 13,0 0-12-13,0 0 5 14,0 4-17-14,0 2-1 14,2 4-20-14</inkml:trace>
    </iact:actionData>
  </iact:action>
  <iact:action type="add" startTime="209163">
    <iact:property name="dataType"/>
    <iact:actionData xml:id="d46">
      <inkml:trace xmlns:inkml="http://www.w3.org/2003/InkML" xml:id="stk46" contextRef="#ctx0" brushRef="#br0">28454 10108 5 0,'-23'-7'0'15,"-6"-2"9"-14,-6-3-4 14,-7 1 7-14,-6-1-6 13,-12 3-1-13,-10-1-5 14,-1 0 1-14,-8 0-1 0,2 0 1 19,1-1-1-19,-4-1 3 0,2-3 4 13,-3 1-7 1,4 6 3-14,0-1 0 0,8 4-6 13,9 3 2 2,6 2 1-15,6 0 0 13,7 0 0-13,8 0-5 0,14 0 10 13,7 0-4-8,10 0 3-5,2 0-2 14,0 0-2-14,0 0-2 14,20 0 2-14,18 2 1 13,13 3 8 2,16-5-9-15,8 0 6 0,8 0-3 13,8 0-4-13,5 0 2 13,1 0-2-7,3 2-2-6,-5 3 3 13,1 0-1-13,-2 4 1 14,1-4-4-14,2 6 8 14,-1 1-5-14,8-3 4 13,6 5-3-13,12-5 0 14,3 2 0-14,-2-4 2 13,-7-2-1-7,-8 0-2-6,-2 2 4 0,-11-5-2 13,-8 3 1-13,-14-3-4 13,-12 0 6-13,-12-2-5 14,-9 3 1 0,-7-3 0-14,-4 3 0 14,-2-1 1-14,-4 0 1 0,-8-2-1 13,-8 2 2-8,-7 0 0-5,0-2-6 14,0 0 6-14,-9 0 0 14,-18 0 0-14,-9 0-1 13,-4 0 2 2,1 0 0-15,4 0 1 0,2 0-3 12,0 0 0-12,1 0 3 14,1 2-7-8,-2 0 3-6,-5-2-1 13,-9 0 0-13,-6 0 2 14,-14 2-5-14,-15 1 9 13,-17 2-11-13,-12-1 6 14,-11 2-2-14,-3-2 0 14,7 1 1-14,8 0 0 13,19-3 0-13,18 2-1 5,17-4 3-5,16 0-2 13,13 0 1-13,11 0 0 14,7 0 4-14,7 0-4 14,2 0 2-14,0 0 0 13,0 0-2-13,0 0 3 14,0 0-8-14,0 0 8 14,2 0-9-9,11 0 5-5,16-2-1 14,25-2 2-14,24-4 3 13,22-1-2-13,7 0-2 14,5 1 0-14,-8 2 1 14,-9 2-3-14,-14-1 4 13,-14 2-2-13,-13 1 5 14,-11 0-7-9,-12 2 4-5,-10 0-2 14,-7 0 0-14,-9 0 0 0,-3 0-4 13,-2 0 8 1,0 0-10-14,0 0 6 0,0 0-2 13,0 0-3-13,0 0 4 14,0 0 0-14,0 2 1 13,0-2 1-7,0 0 1-6,0 0 5 13,0 0-4-13,0 0 5 14,0 0-5-14,0 0 2 14,0 0-4-14,0 0 2 13,0 0-3-13,0 0 1 14,0 0-3-14,0 0 5 14,0 0-4-9,0 0 8-5,0 0-14 14,0 0 6-14,0 0 1 13,0 0-3-13,0 0 0 14,0 0 0-14,0 0-7 0,-4 2 1 13,-5 4-31 1,-9 0 0-14</inkml:trace>
    </iact:actionData>
  </iact:action>
  <iact:action type="add" startTime="211993">
    <iact:property name="dataType"/>
    <iact:actionData xml:id="d47">
      <inkml:trace xmlns:inkml="http://www.w3.org/2003/InkML" xml:id="stk47" contextRef="#ctx0" brushRef="#br0">16177 11015 9 0,'111'0'0'1,"-6"0"4"0,-1 0-3 12,-3 0 1-12,1 0-4 14,8 2 6-14,4-1-2 13,3 6 0-7,-1-3 0-6,0-3 2 14,2-1-7-14,5 0 6 13,-3 0-2-13,-6 2-1 14,-9 7 2-14,-14 2-4 14,-8 4 6-14,-10-1-7 13,-6 1 6-13,0-6-5 14,-4-4 4-9,1-2-2-5,1-3 2 14,-3 0-1-14,0 0 6 13,3 0-7-13,-3-3 8 0,-1-4-3 13,-6 0 1-13,-9 0-4 14,-11 1 3-14,-13 1-4 13,-11 3 3-13,-8 2-4 14,-3 0 1-8,0 0 4-6,0 0-4 13,-9 0 7-13,-18 0-8 14,-12 0 6-14,-5 0-2 13,-5 0-4-13,3 0 0 14,0 0 0-14,0 0 0 14,3 0 1-14,3-3 3 13,-4-3-4-7,-1 0 1-6,-3-3 2 13,-8 1-6-13,-4 1 3 14,-12 0-1-14,-4 4-3 14,-6-1 4-14,-3 2 0 13,1 2 5-13,3 0-8 14,5 0 6-14,3 0-6 0,0 0 3 19,3 0-2-19,3 0 3 14,0 0-1-14,5 0 0 0,2 0 3 12,-2 0-3-12,-1 0 0 14,-4 0 0-14,-5 4 2 14,4 0-4-14,1 4 2 13,9 2 0-13,11-2 0 20,11 1 1-20,16-4-5 0,7-1 9 13,9-1-11-13,4-3 1 14,0 0 3-14,0 2-12 13,15 5 14-13,16-2 0 14,10 1 6-14,7-3-6 14,12 1 1-14,10-4 2 13,8 0-3-7,11 0 0-6,4 0 4 13,5 0-8-13,5-4 4 14,2-5 0-14,2 2 0 14,2-1 0-14,-2-3-2 13,0 6 5-13,-2 1-4 14,-7 0 5-14,-7 4-7 13,-8 0 6-7,-8 0-6-6,-3 1 3 14,-7 11 0-14,-3-3 0 13,-10 3 2-13,-4-1-4 14,-12-4 5-14,-5 3-3 0,-4-6 6 13,-11-2-10-13,-3 1 8 13,-4-3-4-13,-4 0 0 14,-3 0 0-9,-2 0 2-5,0 0 1 14,0 0 5-14,0 0-7 14,0 0 7-14,0 0-6 13,0 3 2-13,0-3-1 14,0 0 3-14,0 0-6 13,0 0 3-13,0 0-6 14,0 0 7-8,0 0-6-6,0 0 7 13,0 0-10-13,0 0 4 14,0 0 1-14,0 0 0 13,0 0 1-13,0 0-3 14,0 0 5-14,0 0-5 14,0 0 4-14,0 0-2 0,0 0 4 19,0 0-7-19,0 0 3 0,0 0 0 13,0 0-1-13,0 0 2 13,0 0-2-13,0 0 5 14,0 0-6-14,0 0 6 13,0 0-8-13,0 0 4 14,0 0 0-14,0 0 0 14,0 0 2-9,0 0-5-5,0 2 6 14,0 0-5-14,0-2 4 13,0 0-4-13,0 0 6 14,0 0-6-14,0 0 2 14,0 0 0-14,0 0-2 13,0 0 4-13,0 0-7 0,0 0 11 19,0 0-9-19,0 0 9 14,0 0-9-14,0 0 4 14,0 0-1-14,0 0 0 13,0 0 1-13,0 0-3 0,0 0 5 13,0 0-4-13,0 0 2 14,0 0-2-14,0 0 5 13,0 0-7-7,0 0 3-6,0 0 0 13,0 0-1-13,0 0 2 14,0 0-3-14,0 0 7 14,0 0-6-14,0 0 7 13,0 0-11-13,0 0 7 14,0 0-2-14,0 0 0 14,0 0 0-9,0 0-1-5,0 0 3 14,0 0-2-14,0 0 2 13,0 0-2-13,0 0 3 14,0 0-5-14,0 0 2 14,0 0 0-14,0 0-1 13,0 0 2-13,0 0-2 14,0 0 4-9,0 0-2-5,0 0 5 14,0 0-9-14,0 0 4 0,0 0-1 13,0 0 2-13,0 0-2 13,0 0 3-13,0 0-1 14,0 0 5-14,0 0-7 13,0 0 0-13,0 0 5 14,0 0-8-8,0 0 3-6,0 0 0 13,0 0 0-13,0 0 2 14,0 0-5-14,0 0 8 14,0 0-7-14,0 0 7 13,0 0-8-13,0 0 4 14,0 0-1-14,0 0 0 13,0 0 0-7,0 0 0-6,0 0 1 14,0 0-2-14,0 0 2 13,0 0-2-13,0 0 2 14,0 0-3-14,0 0 2 13,0 0 0-13,0 0 0 0,0 0 2 13,0 0-3-13,0 0 5 14,0 0-1-9,0 0 0-5,0 0-6 14,0 0 4-14,0 0-1 13,0 0 0-13,0 0-1 14,0 0 1-14,0 0 0 14,0 0-3-14,0 0 6 13,0 0-6-13,0 0 6 14,0 0-6-9,0 0 3-5,0 0 0 14,0 0 0-14,0 0 0 14,0 0-4-14,0 0 9 13,0 0-6-13,0 0 5 14,0 0-5-14,0 0 4 14,0 0-2-14,0 0-1 13,0 0 1-7,0 0-1-6,0 0 2 13,0 0 1-13,0 0-2 0,0 0 0 13,0 0 4-13,0 0-5 14,0 0 0-14,0 0 2 13,0 0-2-13,0 0 2 14,0 0 0-14,0 0 1 14,0 0 0-9,0 0 0-5,0 0-5 14,0 0 4-14,0 0-4 13,0 0 2-13,0 0-3 14,0 0 3-14,0 0-2 14,0 0-2-14,0 0 8 13,0 0-10-13,0 0 11 14,0 0-10-9,0 0 5-5,0 0 0 14,0 2 0-14,0-2 1 14,0 0-4-14,0 0 6 13,0 0-5-13,0 0 4 14,0 0-3-14,0 0 3 0,0 0-3 12,0 0 1 3,0 0 0-15,0 0-1 5,0 0 1 9,0 0-5-14,0 0 10 0,0 0-11 13,0 0 10-13,0 0-9 13,0 0 6-13,0 0-1 14,0 0 0-14,0 0 1 14,0 0 1-14,0 0 1 13,0 0 4-7,0 0-4-6,0 0 2 13,0 0-1-13,0 0-6 14,2-6 2-14,2 3 0 14,-2-2-2-14,3 3 4 13,-5-3-8-13,4 2 12 14,0-1-12-14,2 2 8 14,-4 0-4-9,0 2-3-5,-2 0 3 14,4-2-3-14,1 2-5 13,1-1 5-13,2-2-17 0,0 3 0 13,-1-3-26 2,-1 2-21-15</inkml:trace>
    </iact:actionData>
  </iact:action>
  <iact:action type="add" startTime="215900">
    <iact:property name="dataType"/>
    <iact:actionData xml:id="d48">
      <inkml:trace xmlns:inkml="http://www.w3.org/2003/InkML" xml:id="stk48" contextRef="#ctx0" brushRef="#br0">23212 12143 0 0,'0'-3'10'15,"0"-1"-7"-14,-2-1 2 14,0 3-5-14,-4-1 0 13,2-1 0-13,0 1 0 0,-1-1-5 20,1-1 10-20,-2 0-10 0,0 0 3 12,2-2 2-12,-2-1-6 14,1 1 5-14,1-2 1 13,-6-1 0-13,2-1-3 14,-1 2 6-14,1 1-7 14,-2 0 9-14,1 0-10 13,1 1 8-7,-2-2-3-6,1 6 0 14,-1-4 0-14,-2 3 0 13,1 2-2-13,2 0 1 14,0-3 2-14,0 5-2 13,3 0 1-13,-1-3 0 14,5 1 0-14,-3 0 0 14,0 0 0-9,1 0 0-5,2 1 3 14,2 1-3-14,0 0 8 13,0 0-6-13,0 0-2 14,0 0-1-14,0 0 0 0,14 0-5 13,10-2 6-13,12-3 1 13,8 1 0-13,6-5 2 14,8 2-1-8,4 0 2-6,3-5-1 13,8 3-6 2,1-2 3-15,-1 4 0 0,-4-1 0 12,-5 2 0-12,-3 1-2 14,-3 5 4-14,2 0 0 14,0 0-2-14,7 0 1 13,0 0 3-7,4 0-5-6,3 0 1 14,-3 0 0-14,0 0-2 13,0 0 5-13,-1 0-7 14,-3 7 8-14,-9-1-5 13,-10 0 4-13,-7 0-6 14,-10-2 3-14,-4 2 0 14,0 0 0-9,-3-1 0-5,-2 2-2 14,1-2 5-14,2 0-3 0,-4-1 0 12,2 0 3 3,2-4 0-15,-7 0 1 0,-3 0-4 13,-7 0 6-13,-5 0 2 13,-3 0 1-13,0 0 10 14,0 0-1-9,-3 0 16-5,-9 0-27 14,-7-10-7-14,2 0 0 14,-6 0 0-14,3 2 3 13,3 0-1-13,-4 0-2 14,1 0 4-14,-4-1-2 14,2 2-2-14,-7-1 1 13,-2 2 2-7,-3-2-6-6,-7 2 3 13,-5 0-1-13,-3 1 1 14,-7 4-4-14,-1 1 2 14,-7 0 3-14,-2 0-5 13,-10 0 2-13,-4 8 0 14,-3-1-4-14,1 2 6 13,2 2-2-7,1-6 1-6,10 2 1 14,7-4 0-14,4 1-4 0,4-2 8 12,2-2-8 3,4 0 8-15,2 0-8 0,1 0 4 12,3 0 0-12,1 0-1 14,1 0 1-14,5 0-5 14,4 0 10-9,-1 0-10-5,3 0 10 14,0 0-10-14,-4 2-1 14,0 2 4-14,-1-2-1 13,-1 2 3-13,4 0-1 14,-4 0 2-14,10 0-3 13,-4 0 4-13,4 0-4 14,0 1 4-8,5-2-5-6,2 1 3 13,5-2 0-13,2 1 0 14,6-3 1-14,3 0-2 13,0 0 3-13,2 0 4 0,-2 0-6 13,2 0 1-13,0 0 0 14,0 0-2-14,0 0 0 13,0 0-2-7,0 0 0-6,0 0-6 13,4 0 9-13,11 0 0 14,8 3-5-14,8-1 8 14,5 0-5-14,9 0 3 13,5 0-1-13,8 0 0 14,3-1 0-14,5-1-2 14,0 3 5-9,-2 0-3-5,3-3 3 14,-3 1-4-14,3-1 2 13,-2 0-1-13,-3 0 0 14,-6 0 0-14,0 0 0 14,-2 0 1-14,4 0-2 13,8-1 2-13,5-5 0 14,8 3 4-9,-4-1-6-5,-1 0 1 14,-3 1 0-14,-2-4 0 0,3 2 1 13,1-2 1-13,3 1 1 13,-3-1 3-13,-4 4-6 14,-4 1 2-14,-2-2 2 14,-4 4-7-14,5 0 3 13,5 0 0-7,-1 0 0-6,3 0 3 13,-1 0-6-13,-1 0 7 14,-4 0-4-14,-5 0 3 14,-4 0-5-14,-3 0 2 13,-2 0 0-13,-2 0 0 14,-3 0 1-14,-2 0-3 13,0 4 5-7,1-2-4-6,6 0 2 14,2-2-2-14,1 0 5 13,-3 0-7-13,-2 0 3 14,-4 0 0-14,-3 0-1 14,-1 0 2-14,-1 0-5 13,4 0 8-13,3 0-6 14,-1 1 6-9,8 5-8-5,-5-5 3 14,3 1 1-14,-4-2 0 0,0 0 0 13,-6 0 0-13,-3 0 1 13,-4 0-2-13,-4 0 2 14,-7 0-2-14,-2 0 1 13,-4 0-1-13,-5 0-2 14,-4 0 2-8,-4 0 1-6,-2 0-2 13,-3 0-1-13,0 0 6 14,0 0-9-14,0 0 0 13,-17 0 0-13,-7 0 5 14,-7 0 1-14,-5 0 0 14,-4 0-2-14,-3 0 2 13,1 0 0-7,0 0 0-6,-3 0 0 13,1 0 2-13,-3 0 0 14,1 0-2-14,-4 0 1 14,3 0-1-14,-4 0 0 13,0 0 4-13,-1 0-4 0,-8 0 2 13,-11 0-2-13,-12 0 4 20,-8 0-8-20,-3 0 4 0,3 4 0 13,4 0-1-13,3 2 1 13,3 3-1-13,1-2 1 14,-2 0-3-14,1 2 6 14,-4 0-6-14,-2-4 6 13,-6 1-3-13,-5-3 0 14,-7 0 0-9,-6-1-3-5,-1 0 6 14,-2-2-6-14,5 0 7 14,0 0-3-14,9 0 4 13,6 0-7-13,14 0 3 14,11 0-1-14,2-4 0 13,7 1-3-13,-2-2 2 14,-1-1 0-8,-4 3-3-6,0-2 8 13,-2-1-8-13,-2-1 7 14,-5 4-6-14,1-1 2 0,-2 2 1 13,11 0 0 1,3 2 0-14,12 0-3 0,11 0 6 13,9 0-5-13,6 0 8 20,9 0-12-20,3 0 6 0,6 0 0 13,5 0 0-13,2 0-1 13,0 0-4-13,0 0-12 14,0 0 1-14,18 0 16 13,4 0-5-13,5 0 10 14,2 0-8-14,-2 0 3 14,-2 0 0-9,-2 4 0-5,4 0 1 14,0-1-4-14,6 3 6 14,12-3-3-14,16-1 4 13,16-2-6-13,24 0 5 14,16 0-3-14,11 0 0 13,-3 0 1-13,-9 0-2 14,-14-5 2-8,-10-2-2-6,-12 5 2 13,-11 0-1-13,-11 2 4 14,-4 0-8-14,-4 0 4 0,2 5 0 12,8 8 0-12,9-1 0 14,9-2-4-14,10 0 8 14,-2-3-5-14,-1-2 5 20,-9-1-8-20,-7 1 4 0,-11-4-1 12,-5 1 1-12,-8-2 0 14,2 0 0-14,3 2 1 14,11-2 0-14,11 0 1 13,7 2-2-13,8-2 3 14,2 0-6-14,1 0 3 14,-3 0 0-9,-9 0 0-5,-7 0 1 14,-13 0-4-14,-11 0 7 13,-11 0-4-13,-10 0 1 14,-6 0-1-14,-1 2 1 14,-2 1-1-14,3 0 0 0,1 1 0 12,-4 1 0-12,-1-2 3 20,-3-1-6-20,-5 0 6 0,-2-2-6 13,-6 2 7-13,0 1-5 14,0-3 2-14,0 0 0 13,0 0 0-13,0 0 2 14,0 0 6-14,0 0-6 14,0 0 7-14,0 0-6 13,0 0 11-7,0 0-12-6,0 0 5 13,0 0-6-13,0 0 1 14,0 0-1-14,0 0-1 14,0 0-1-14,0 0 5 13,0 0-6-13,0 0 5 14,0 0-8-14,0 0 3 13,0 0-2-7,0 0-3-6,0 0 2 14,0 0 4-14,0 0 0 13,0 0 2-13,0 0-1 0,0 0 6 13,0 0-7-13,0 0 7 13,0 0-6-13,0 0 2 14,0 0-2-14,0 0 1 14,0 0 3-9,0 0-4-5,0 0 5 14,0 0-3-14,0 0-5 14,0 0 4-14,0 0-2 13,0 0 0-13,0 0 1 14,0 0-2-14,0 0 2 13,0 0-2-13,0 0 2 14,0 0-1-8,0 0 3-6,0 0-4 13,0 0 2-13,0 0-1 14,0 0 0-14,0 0 2 13,0 0 0-13,0 0 0 14,0 0 7-14,0 0-6 14,0 0-3-14,0 0 2 0,0 0-2 19,0 0 0-19,0 0 0 0,0 0-2 12,0 0 2-12,0 0-2 14,0 0 4-14,0 0-4 14,0 0 4-14,0 0-4 13,0 0 2-13,0 0 0 14,0 0 0-14,0 0 2 14,0 0-1-9,0 0 2-5,0 0 0 14,0 0 1-14,0 0-1 13,0 0 0-13,0 0-1 14,-2 0-2-14,-4-3 1 14,2-1-2-14,0 0 3 13,4 3 0-13,-2 1-2 14,-1 0 0-9,3 0-2-5,0 0 1 14,0 0-1-14,0 0 1 14,0 0-1-14,0 0 1 13,0 0-2-13,0 0 6 14,0 0-9-14,0 0 10 13,0 0-8-13,0 0 2 0,0 0 2 20,0 0-1-20,0 0-2 0,0 0 1 12,0 0-3-12,0 0 3 14,0 0 4-14,0 0-4 14,0 0 4-14,0 0-6 13,0 0 4-13,0 0-3 14,0 0 1-14,0 0-9 13,0 0 8-7,0 0-17-6,0 0 1 14,0 0-30-14,-4 0-19 13</inkml:trace>
    </iact:actionData>
  </iact:action>
  <iact:action type="add" startTime="227203">
    <iact:property name="dataType"/>
    <iact:actionData xml:id="d49">
      <inkml:trace xmlns:inkml="http://www.w3.org/2003/InkML" xml:id="stk49" contextRef="#ctx0" brushRef="#br0">5098 12747 9 0,'-14'0'16'15,"5"0"6"-14,0 0-12 14,5 0 7-14,0 0-15 13,-1 0 7-13,2 0-4 0,-1 0 4 13,0 0-2-13,-3 0-6 14,1 0-1-14,-6 0-2 13,-1 0-2-7,-3 6 8-6,-1-1-8 14,1 0 5-14,1 2-4 13,-2 0 4-13,2 0-2 14,-3 0 1-14,5 1 0 13,1-3-4-13,6 0 8 14,4-3-4-14,0 1 0 14,2-1 0-9,0-2-12-5,0 2 0 14,0 1 1-14,4 1-2 13,21 1 6-13,10-3 6 14,10-2 1-14,8 0 1 14,7 0 5-14,5-7-4 13,0-2-3-13,2-2 1 0,0 3 0 19,1 2 0-19,4 2 1 14,6 1-2-14,2 0 6 0,5 3-5 13,-1 0 4 1,-1 0-8-14,2 0 4 0,-2 0 0 13,-4 0 0-13,-7 0 0 14,-7 0-2-14,-9 3 4 13,-12-3-2-7,-4 3 0-6,-9 1 0 13,-6 2 0-13,-5-2-2 14,-7 0 2-14,-7 0-2 14,0-4 2-14,-4 2 0 13,-2-2 2-13,0 0-2 14,0 0 15-14,0 0-8 13,-14 0 12-7,-11 0-14-6,-4-2-5 14,-11-8 0-14,-4 4 0 13,-9 2 0-13,-14 4 0 14,-3 0-1-14,-7 0 2 14,-4 0-2-14,-1 10 2 13,2 0-6-13,-5 2 5 14,-2-1 0-9,-3 0 0-5,-1 0 1 14,2 0-2-14,3 0 6 0,5-1-6 13,5-3 3-13,7 1-3 13,9-1 3-13,6-3-2 14,8-3 3-14,5 2-1 13,8-3-2-13,4 0 1 14,9 0 2-8,2 0-2-6,5 0-2 13,9 0 7-13,2 0-11 14,2 0 5-14,0 0 0 13,0 0-4-13,0 0-2 14,0 0 5-14,0 0-1 14,0 0-1-14,8 0-7 13,17 0 10-7,17 0 0-6,16 0 1 14,9 0 0-14,7 0-1 13,3 0 0-13,4-3 1 14,4-1-3-14,1 0 5 0,5 0-4 12,4 3 4-12,-4 1-6 14,-5 0 1 1,-5 0 0-15,-1 0 0 4,2 0 2-4,5 0-2 14,7 0 4-14,1-3-3 13,2-3 4-13,-8-2-6 14,3 1 6-14,-8 0-6 14,-6 2 3-14,-9-1-1 13,-13 2 1-13,-16 0-1 14,-14 1-3-9,-9 3 8-5,-13 0-8 14,-2 0 4-14,-2 0 0 14,0 0-3-14,0 0-1 13,-27 0-1-13,-15 0 5 14,-12 8 0-14,-10 4 0 14,-12 4 0-14,-4-2 0 13,-7 1 2-7,-4-4 0-6,-13 2-2 13,-4-3 0-13,-6-2 0 14,0-3 0-14,7 0 2 0,2-5-4 13,5 0 7-13,4 0-1 13,9 0-1-13,7 0 3 14,11 0-5-14,9 0 5 14,11-8-5-9,11-2 4-5,6 1-2 14,8 6-1-14,11-1 5 13,4 1-5-13,9 1-2 14,0 2-7-14,0 0 0 14,0 0-7-14,20 0 3 13,11 0 10-13,14 0 2 14,15 0-4-9,13 0 6-5,16 0-1 14,17 0 2-14,2 0-4 14,6-3 1-14,0 1-2 13,-1-2 0-13,1-3 1 14,-2 2 0-14,-8 1 0 0,-12 0-2 12,-7-2 4 3,-9 4-2-9,-7 2 1-6,-7-2-2 13,-10 2-1-13,-15 0 2 14,-10 0 0-14,-12 0 0 0,-7 0-3 13,-6 0 6-13,-2 0-5 13,0 0 6-13,2 0-3 14,-2 0 1-14,0 0 1 13,2 0 0-7,-2 0-1-6,0 0 1 14,0 0-2-14,0 0 7 13,2 0-3-13,0 0 9 14,1 0-12-14,-3 0 3 13,0 0-3-13,0 0 0 14,0 0 0-14,0 0 0 14,0 0-2-9,0 0 3-5,0 0-3 14,0 0 2-14,0 0-4 14,0 0 1-14,0 0 1 0,0 0-5 12,0 0 0 3,0 0 4-15,0 0 1 0,4 0-2 12,-2 0 4-12,2 0-2 21,-1 0 3-21,0 0-6 0,-1 0 3 12,-2 0 0-12,0 0 0 14,0 0 0-14,2 0-2 13,-2 0 4-13,0 0-2 14,0 0 1-14,0 0-1 14,0 0 4-14,0 0-6 13,0 0 2-7,0 0 0-6,0 0 0 14,0 0 2-14,0 0-4 13,0 0 6-13,0 0-6 14,0 0 7-14,0 0-10 13,0 0 5-13,0 0 0 14,0 0-4-14,0 0 4 14,0 0-1-9,0 0 1-5,0 0-1 14,0 0 2-14,0 0-2 13,0 0 3-13,0 0-3 0,0 0 1 13,0 0 0-13,0 0 0 14,0 0 0-14,0 0-3 13,0 0 7-13,0 0-5 14,0 0 6-9,0 0-10-5,0 0 5 14,0 0 0-14,0 0 0 14,0 0 0-14,0 0 0 13,0 0 1-13,0 0-1 14,0 0 2-14,0 0 0 14,0 0 2-14,0 0-6 13,0 0 2-7,0 0 0-6,0 0 0 13,0 0-1-13,0 0 0 14,0 0 1-14,0 0-5 14,0 0 8-14,0 0-7 13,0 0 4-13,0 0 0 14,0 0 0-14,0 0 0 0,0 0 0 19,0 0 1-19,0 0 0 0,0 0-1 13,0 0 2-13,0 0 0 13,0 0-4-13,0 0 4 14,0 0-2-14,0 0 0 14,0 0 0-14,0 0-5 13,0 0 10-13,0 0-9 14,0 0 8-9,0 0-8-5,0 0 0 14,0 0 3-14,2 0-3 14,0 0-1-14,3 0 4 13,3 0-6-13,2 0 2 14,-1 0-40-14</inkml:trace>
    </iact:actionData>
  </iact:action>
  <iact:action type="add" startTime="233893">
    <iact:property name="dataType"/>
    <iact:actionData xml:id="d50">
      <inkml:trace xmlns:inkml="http://www.w3.org/2003/InkML" xml:id="stk50" contextRef="#ctx0" brushRef="#br0">24228 12908 0 0,'-42'0'3'1,"15"0"3"0,11 0-1 19,10 0 3-19,6 0 5 13,0 0 2-13,0-4-1 0,24-3-12 13,12 3 7-13,7-1-7 14,7 0-2-14,8 0 0 13,19-1 2-13,12-2-2 14,15-1 1-14,10 0-1 20,2 0 2-20,-5 2-2 0,-6-2 5 13,-9 6-10-13,-9-1 6 13,-7 1-1-13,-10 3 2 14,-6 0-1-14,-4 0-2 14,-7 0 4-14,-3 0-1 13,-5 0-2-13,-6 0 2 14,-7 7 0-9,-10 0-4-5,-5-2 2 14,-7-3 0-14,-6-1-4 14,-4-1-4-14,0 0 7 13,0 0-1-13,0 0-4 0,0 0 9 13,-16 0-3 1,-6 0 2-14,-7 0-1 0,-2 0 1 20,-3 0-1-20,-1 0-1 13,-3-1 1-13,-4-1-3 14,-9 0 4-14,-8 2-4 0,-12 0 4 13,-11 0-4-13,-10 0 2 13,-8 0-3-13,-3 7 1 14,-1 4 1-14,1-2-2 13,5 1 6-7,11 1-5-6,16-4 6 14,15-4-4-14,16-1 2 13,13-2 1-13,7 0-2 14,9 0 1-14,5 0 4 13,-2 0-3-13,4-2 6 14,2-3-2-14,2 3 9 14,0 1-15-9,0 1 7-5,0 0-5 14,0-2-3-14,0 2 0 0,11 0-3 13,21 0-2 1,16 0 10-14,21 0-5 0,11 0 4 13,10 0-8-13,-1 0 1 13,-2 0 1-13,2 0 2 21,0 0 0-21,1 0 0 13,-3-2 0-13,-3 0 4 0,-8 2-4 13,-7 0 0-13,-11 0 2 13,-11 0-3-13,-9 0 1 14,-11 0 0-14,-12 0 0 14,-7 0-6-14,-2 4 4 13,-6 1-14-7,0 2 11-6,0 2-11 14,-14-1 13-14,-11 0-5 13,-4-1 7-13,0-5 1 14,-2-2 0-14,0 0 0 13,-3 0 4-13,-3 0-4 14,-5 0 1-14,-6 0-2 14,0 0 4-9,-6 0-6-5,-6-2 4 14,-2 0-1-14,-5 2 0 13,-3-2 0-13,1 2-4 14,0 0 8-14,0 0-4 0,2 0 4 13,-2 0-7-13,0 0 6 13,5 0-5-13,6 0 4 20,6 2-1-20,12 2-1 14,11-3 1-14,7-1-1 0,8 0 1 13,12 0-2-13,2 0 6 13,0 0-9-13,0 0 4 14,0 0-3-14,18 0-1 14,9 0 4-14,6 0 6 20,7 0-4-20,5 0 1 0,11 0-2 12,6 0 0-12,5 0 4 14,2 0-8-14,-2-3 3 14,-3 1 0-14,-4 2 0 13,-6 0 3-13,-5 0-6 0,-9 0 6 13,-9 0-3 1,-6 0 2-8,-10 0-4-6,-7 0 2 14,-4 0 0-14,-4 0 0 0,0 0-4 12,0 0 3-12,0 0 1 14,0 0 0-14,0 0 0 14,0 0 1-14,0 0 3 13,0 0-3-13,0 0-1 14,0 0 2-9,0 0-2-5,0 0 3 14,0 0-2-14,0 0 1 14,0 0-3-14,-4 0 7 13,-4 0-12-13,2 0 6 14,-3 0 0-14,5 0-1 13,-1 2 1-13,-2 1-1 21,3 1 2-21,2-1-2 0,-1-3 2 12,3 0-1-12,0 0 3 14,0 2-4-14,-2-2 2 13,2 0-1-13,-2 0 0 14,0 2 0-14,2-2-3 0,-2 0 6 13,0 2-4-13,2-2 4 13,-3 1-6-7,3-1 1 8,-2 0 2-14,-2 0-4 0,-1 2-6 13,-2 3-2-13,1-1-20 14,-1-2-16-14</inkml:trace>
    </iact:actionData>
  </iact:action>
  <iact:action type="add" startTime="240728">
    <iact:property name="dataType"/>
    <iact:actionData xml:id="d51">
      <inkml:trace xmlns:inkml="http://www.w3.org/2003/InkML" xml:id="stk51" contextRef="#ctx0" brushRef="#br0">7704 13407 9 0,'-5'-16'4'1,"0"0"9"4,5 1-11-4,-2 1 5 14,2 1-6-14,0 3-1 13,-2-1 6-13,2 4 0 14,-2 2-3-14,2 0-3 14,0 1 15-14,0 1-8 13,0 2 1-13,0 1-6 14,0 0 3-9,0 0-4-5,0 0 2 14,0 0 0-14,0 0-3 14,0 0 6-14,0 0-5 13,0 0-1-13,0 0 4 14,0 0-8-14,0 0 3 13,0 0 1-13,0 0-1 0,0 0 1 20,0 0 0-20,0 0-1 13,0 0 1-13,0 0 0 0,0 0 0 13,0 1 0-13,4 9-4 13,10 3 4-13,3 5 0 14,6 4 1-14,4 6-1 14,4 8 4-14,4 4 0 13,6 6-1-7,1 2-2-6,0 8 0 14,-1 7-1-14,5 4 0 13,-3 6 3 2,3-1-1-15,-1 5-2 0,2-4 0 12,4-2 3-12,5-1-3 14,2 0 1-14,7 0 2 14,-1 1-5-9,3-5 4-5,2-2-2 14,3-6 0-14,-1-4 2 13,-7-2-5-13,1-2 7 14,-9-4-8-14,-3-3 5 14,-6-7-2-14,-9-8 2 13,-7-6-1-13,-4-5 2 14,-7 1-2-9,-2-4 0-5,-5-2 0 0,-1 1-2 13,-4-3 4-13,-1 2-2 14,-5-1 2 0,0-8-4-14,0 1 2 0,-2-4 0 13,0 0 1-13,0 0-1 14,0 0 8-14,0 0-7 13,0 0 10-7,0 0-9-6,0 0 8 13,0 0-10-13,0 0 3 14,0 0 0-14,0 0 0 14,0 0-3-14,0 0 3 13,2 0 2-13,-2 0-1 14,0 0 1-14,0 0-3 14,0 0-2-9,0 0 1-5,0 0-1 14,0 0 0-14,0 0 1 0,0 0-4 12,0 0 6 3,0 0-6-15,0 0 6 0,0 0-6 13,0 0 4-13,0 0-1 13,0 0 0-13,0 0 0 14,0 0-1-9,0 0 2-5,3 0-2 14,-3 0 2-14,0 0-2 14,3 0 2-14,-3 0-3 13,0 0 2-13,0 0 0 14,0 0-1-14,0 0 1 14,2 0-4-14,-2 0 8 13,0 0-6-7,0 0 5-6,0 0-6 13,0 0 1-13,0 0-2 14,0 0 2-14,0 0 0 14,0 0-2-14,2 5 4 13,0 0 0-13,2 4 0 14,1 0 0-14,-3-3 0 13,2 0-3-7,0 0-1-6,2 2 2 14,-4-2 2-14,2 2-5 13,-2-2 5-13,1-2-6 14,-1 0 5-14,2 0-9 13,-2-4 4-13,0 0-11 0,1 0-13 13,-3 0-33-13</inkml:trace>
    </iact:actionData>
  </iact:action>
  <iact:action type="add" startTime="242094">
    <iact:property name="dataType"/>
    <iact:actionData xml:id="d52">
      <inkml:trace xmlns:inkml="http://www.w3.org/2003/InkML" xml:id="stk52" contextRef="#ctx0" brushRef="#br0">9282 14459 114 0,'-27'-23'24'1,"0"14"-12"13,23 5-11-13,2 3 3 14,2 1-4-14,0 0-2 13,0 0 1-7,0 0-8-6,0 10 5 14,6 22 4-14,12 16-2 13,6 10 5-13,3 8-4 14,0 6 2-14,4 4-2 13,2-2 1-13,3-2 0 14,5-7-2-14,-1-9 6 14,-1-6-4-9,0-10 2-5,-6-9-4 14,-2-8 4-14,-6-6-4 13,-8-8 2-13,-8-2 0 14,-4-5 0-14,-2-2 2 14,-3 0 4-14,0 0-4 0,0 0 13 12,0 0-6-12,-14 0 14 14,-4-2-18-9,-9-5-1-5,-2-1-1 14,-2 7-3-14,-4-2 0 14,4 3 4-14,-3 0-6 13,0 0 6-13,-2 0-8 14,1 0 6-14,-3 12-4 14,1-3 2 0,-2 5-1-14,-5 4 1 5,-1 4-3-5,1 5 0 13,-1-1 6-13,3-3-6 14,6 0 7-14,7-6-6 14,7-2 2-14,4-6 0 13,4-1 0-13,4 1 1 14,5-9-4-14,1 3 7 13,1-3-5-7,3 2 3-6,0-2-4 14,0 0-5-14,0 0 1 13,0 0-16-13,3 0-6 0,16 0-23 13</inkml:trace>
    </iact:actionData>
  </iact:action>
  <iact:action type="add" startTime="242873">
    <iact:property name="dataType"/>
    <iact:actionData xml:id="d53">
      <inkml:trace xmlns:inkml="http://www.w3.org/2003/InkML" xml:id="stk53" contextRef="#ctx0" brushRef="#br0">11058 14455 77 0,'2'-16'3'1,"0"14"-3"0,2 2-17 12,-4 2-23-12,0 30 17 14</inkml:trace>
    </iact:actionData>
  </iact:action>
  <iact:action type="add" startTime="242962">
    <iact:property name="dataType"/>
    <iact:actionData xml:id="d54">
      <inkml:trace xmlns:inkml="http://www.w3.org/2003/InkML" xml:id="stk54" contextRef="#ctx0" brushRef="#br0">10931 14815 1 0,'-56'122'5'1,"0"7"3"0,6-9 3 0,9-2-6 0,8-7 7 10,9-6-4-10,4-10 2 14,3-10-8-14,0-10 3 13,-5-7-3-13,-1-12 0 14,-2-18 1-14,8-12 3 14,6-16 3-9,0-7 3-5,-2-3 25 14,-8 0-13-14,-1-19-21 13,-2-11 1-13,4-18-4 0,11-10 0 13,9-14-1-13,6-14-1 14,34-11 2-14,14-7-1 13,6-1-4-13,7 0 4 20,-3 8-14-20,-1 13 14 0,-10 21 2 13,-8 8 5-13,-14 18-3 14,-11 16 3-14,-8 13-2 13,-8 8-4-13,-2 0-1 14,1 22 1-14,-1 19 0 14,2 12 3-14,-2 5 3 13,5 0-6-7,4-4 1-6,2-1 0 13,6-12-1-13,2-6 0 14,6-12-1-14,10-6-1 14,2-17 4-14,10 0 1 13,4-37 0-13,6-10 0 14,5-17-3-14,3-3 0 13,-2 1 0-7,-12 2 0-6,-14 8 1 0,-18 10 2 13,-9 16 2 1,-8 8-1-14,-4 12-6 0,0 7 5 13,0 3-6-13,0 0 1 13,0 0-2-13,0 0 2 14,0 3-1-14,5 10 0 14,8-2 6-9,7 1-6-5,7-9 2 14,2-3-1-14,4 0 2 14,0-3 0-14,1-15 0 13,-5 0 0-13,-4 1-2 14,-13 8 8-14,-4 9-7 13,-8 0 1-13,0 0 0 14,0 4-20-8,0 19 15-6,0 15 5 13,0 8 3-13,0 3-2 14,6-8 1-14,3 0-3 13,5-7 5-13,8-8-8 14,9-3 8-14,10-8-4 14,5-7 1-14,3-8-1 13,-3 0 2-7,2-4 1-6,-4-20-1 0,-5-8-1 12,-2-8 3-12,-1-7 2 14,-1-16-9-14,1-1 3 14,2-5-1-14,-2 11 1 13,-7 16 0-13,-10 14-2 14,-7 18 2-14,-10 10-4 14,-2 0 1-9,0 8-10-5,0 28 5 14,0 12 8-14,0 5 0 13,0 5 5-13,7-6-5 14,7-8 1-14,-2-9-4 14,7-12 6-14,-4-7-6 13,1-14 0-13,-3-2 3 14,-5 0 0-9,2-22 0-5,-6-17 5 14,-4-10-4-14,0-7-1 14,0 2 0-14,-2 0-3 13,-12 11 3-13,-5 9-3 0,-2 15-6 13,-3 8 5-13,-3 7 4 14,0 4-1-14,1 0-2 20,1 12 6-20,12 3-4 0,8 6 2 12,5-3-2-12,18 1 1 14,29 2 0-14,13-11 0 14,16-10 5-14,9 0-1 13,-1-14-1-13,1-12-3 14,-7-6 0-14,-7 0-3 13,-4 1 6-7,-9 4-7-6,-8 7 5 14,-13 9-2-14,-10 4 1 13,-10 7-2-13,-3 12-4 14,-7 29 0-14,-7 20 6 13,0 24 4-13,-13 11 2 14,-16 5-4-14,0-6-1 14,4-7-1-9,5-3 0-5,7-9 0 14,4-1 0-14,4-8 0 13,5-9 2-13,0-8-3 14,0-15 2-14,0-7-2 0,-2-14-1 13,-1-2 1-13,1-12-4 13,0 2 5-13,0-2 0 14,-2 0 8-8,-3-10 2-6,-2-16-9 13,2-6-2-13,5-9-2 14,2-7 0-14,0-2-1 13,16-4 3-13,20-4 1 14,12 0 1-14,8-5-1 14,4 5 1-14,-2 2-2 13,-4 3 2-7,-8 7-2-6,-3 0 5 13,-5 11-2-13,-3 0-2 14,1 8 5-14,-2 5 2 14,-3 9-5-14,-2 12 3 13,-5 1-5-13,-6 0 0 14,-5 22-8-14,-5 10 4 0,-8 8 1 19,0 8 0-19,-6 1 3 14,-15-3 3-14,0-7-3 0,3-3 1 12,5-12-2-12,7-3 2 14,4-3-2-14,-1-13 3 14,3-1-4-14,0-4 3 13,0 0-1-13,0 0 4 14,0 0-3-9,0-5 8-5,5-13-4 14,14-4 0-14,8-5-1 14,8-1-8-14,8 2 4 13,2 0 0-13,0 5-2 14,-1 1 2-14,1 11-1 14,-5 1 2-14,-3 8-2 13,-8 0 2-7,-6 0-2-6,-10 0 2 13,-4 0-2-13,-4 0-1 14,-1 5 2-14,0 0 1 14,-1 7-1-14,1-4 10 0,-2-1-10 12,1-4 5-12,1 3-1 14,1-1-8-14,-1 2 4 14,3-2-2-9,2-5-3-5,0 3-5 14,6-3-14-14,1 0-48 13</inkml:trace>
    </iact:actionData>
  </iact:action>
  <iact:action type="add" startTime="244948">
    <iact:property name="dataType"/>
    <iact:actionData xml:id="d55">
      <inkml:trace xmlns:inkml="http://www.w3.org/2003/InkML" xml:id="stk55" contextRef="#ctx0" brushRef="#br0">14823 15066 95 0,'0'0'4'1,"0"0"-4"0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4-23T02:02:17.1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950">
    <iact:property name="dataType"/>
    <iact:actionData xml:id="d0">
      <inkml:trace xmlns:inkml="http://www.w3.org/2003/InkML" xml:id="stk0" contextRef="#ctx0" brushRef="#br0">6400 3345 4 0,'-7'-11'6'15,"-3"5"6"-14,4 2-5 14,2 3 1-14,-5-3-8 13,2 1 1-13,2 3-1 14,1 0 0-8,2 0 1-6,0 0-1 13,2-3 9-13,-2 0-6 14,-1 2 9-14,1-3-9 13,-4 1 1-13,3 2-1 14,-2-4 5-14,1 3-3 14,0 0-4-14,2 2-1 13,-1-1 1-7,3 1-1-6,-2 0 2 14,2 0-4-14,0 0 4 13,0 0-4-13,0 0 0 0,0 0-2 13,0 0-4-13,0 0-3 13,0 0 8-13,11 0 3 14,9 0 1-14,5 0 0 14,4 0 5-9,7 3-4-5,3 1-2 14,13 0 5-14,6 0-4 14,4 3-1-14,5-1 5 13,-2 1-4-13,-1 1-1 14,5 0 0-14,3-1 5 13,5-6-7-13,6-1 4 14,2 0-2-8,2 0 0-6,0 0 0 13,-5-3-4-13,-6-6 8 14,-7 5-2-14,-7 1 2 13,1 0-7-13,1 3 3 14,4 0 0-14,1 0 0 14,8 0 0-14,2 0 0 0,-4 0 3 19,3 0-2-19,-1 5 1 0,2 0-3 12,4 2 5-12,2-3-7 14,2 3 3-14,-1 1 0 14,1-1 0-14,-6-4 3 13,2 0-8-13,-4-3 10 14,6 0-5-14,0 0 3 14,-2 0-6-9,-4-6 5-5,-2 2-3 14,-6 0 1-14,-2 1 0 13,-2 2-1-13,0 1 2 14,-3 0-1-14,1 0 0 14,-1 0 1-14,-3 0 2 13,1 0-6-13,0 0 3 14,10-4 0-9,6-6 0-5,7-2 1 14,0 0-1-14,-6 1 3 14,-7-1-1-14,-5 5 2 13,-7-2-8-13,-2 2 5 0,-4 5-2 13,1-3 1-13,-1 0 0 14,4 2 0-14,0-1 1 20,4 2-2-20,-2-2 2 0,0 2-2 12,3 0 6-12,1-2-9 14,1 4 5-14,5-4-1 14,1 3 0-14,0-2 2 13,1 3-5-13,-4 0 7 14,-3 0-7-14,-1 0 7 13,-3 0-8-7,-3 0 8-6,0 0-5 14,-5 0 2-14,-2 0-1 13,1-2 0-13,-9 2 1 14,-10 0-3-14,-6 0 4 13,-10 0-4-13,-5 0-2 14,-1 0 3-14,-3 0-2 14,1 5 3-9,-2-4 0-5,-2 1 0 0,-3-2-3 13,-2 0 6 2,0 0-6-15,0 0 6 0,0 0-3 12,0 2 4-12,0-2-4 14,0 0 1-14,0 0 2 13,0 0-3-13,0 0 5 14,0 2-5-8,0-2 3-6,0 0-3 13,-2 0 3-13,-10 0-2 14,-1 0 0-14,-10 4 0 13,-1-2-1-13,-4 2 1 14,-5-2-1-14,-4 0 5 14,-5 4-5-14,-14-4 2 13,-9 7-4-7,-1-4 6-6,-4 6-6 14,3-4 4-14,3 1-1 13,1 2-1-13,-5-2 1 14,-2 1 0-14,-3-1 1 13,-3 0-3-13,0-1 6 14,-2 1-10-14,4 0 5 14,3 1 0-9,7-3 0-5,2 2 1 0,-4 0-3 13,4-1 4-13,-1 4-4 13,1-2 4-13,-3 2-4 14,-6 1 3-14,-5 0-3 14,-6 2 2-14,-7 0-1 13,-8-2 1-13,0 4 0 14,-3-3-3-9,0-1 8-5,-1-1-5 14,-2-1 5-14,6 0-9 14,-2 2 4-14,5 0 0 13,1-1 0-13,-5-5 0 14,-9 5-2-14,-9-2 3 14,-4-4-2-14,2 2 2 13,1-2-2-7,6-1 4-6,6-1-5 13,7-3 2-13,9 0 0 14,11 0 0-14,5 0 2 14,-1 0-7-14,7 0 10 0,-2-7-5 12,9 0 3 3,4 0-6-15,4-5 2 0,8 0 1 12,4 0 0-6,4-1 0-6,3-2-2 14,4 1 4-14,2-3-2 13,3 5 1-13,-5-1-2 14,0 3 5-14,0 1-8 13,-7 0 4-13,-4 4-2 14,-4 5 0-14,-6 0 0 14,2 0 0-9,3 0 4-5,3 3-3 14,1 3 6-14,3-4-10 14,3-1 5-14,-1-1 0 13,7 0 0-13,2 0 1 14,7 0-1-14,5 0 2 13,3 0-1-13,3 0 0 0,5 0-2 20,2 0 4-20,2 0-4 13,0 0 1-13,0 0-2 0,0 0-2 13,0 0-8 1,0 0 4-14,17 0-18 0,14 0 26 13,17 0 2-13,12 0 8 14,9-1-8-14,9-10-2 13,3 2 1-7,0 1-1-6,-4-1 0 13,-4 0 2-13,-4 5-4 14,-4 0 4-14,4 1-4 14,11 2 6-14,9 1-6 13,10 0 2-13,5 0-2 14,4 10 2-14,0 6-2 14,8 0-3-9,0-2 9-5,-2-2-11 14,-9-4 7-14,-5-2-2 13,-5-6 2-13,0 0 0 14,-2 0-3-14,1 0 3 14,2 0 0-14,8-9 2 13,10 2-1-13,13-3-1 0,3 1 0 19,-3 2 2-19,-5-1-5 14,-6 2 0-14,-3-2-1 0,-3 0 3 13,-8-2 1-13,-6-1 0 13,-5 2 1-13,-6-2 4 14,-2 1-4-14,-5 1 4 14,-7 0-4-14,-6 1 0 13,-7 5 0-7,-11-1-1-6,-9 4 0 13,-11 0 3-13,-10 0-8 14,-9 0 10-14,-4 0-10 14,-4 0-1-14,0 0 4 13,0 0 3-13,0 0-1 14,0 0 2-14,0 0-1 13,0 0 1-7,0 0 1-6,0 0 1 14,0 0-1-14,0 0-5 13,0 0 2-13,0 0 0 14,0 0 0-14,0 0 1 0,0 0-1 12,0 0 5-12,0 0-2 14,0 0 0-14,0 0 5 14,0 0-7-9,0 0 5-5,0 0-3 14,0 0 0-14,0 0 3 14,0 0-6-14,0 0 5 13,0 0-3-13,0 0 8 14,0 0-10-14,0 0 9 13,0 0-8-13,0 0 3 14,0 0-2-8,0 0-1-6,0 0-1 13,0 0 6-13,0 0-2 14,0 0-4-14,0 0 2 13,0 0 2-13,0 2-8 14,0-2 4-14,0 0 0 14,0 0 0-14,0 0 1 13,0 0-3-7,0 0 7-6,0 0-5 13,0 0 3-13,0 0-1 0,0 0 2 13,0 0-4-13,0 0 0 14,0 0 3-14,0 0-3 13,0 0 2-13,0 0-3 14,0 0 3-14,0 0-4 14,0 0 4-9,0 0-5-5,0 0 0 14,0 0 3-14,0 0-2 13,0 0 0-13,0 0-2 14,0 0 8-14,0 0-4 14,0 0 4-14,0 0-4 13,0 0 3-13,0 0-3 14,0 0 1-9,0 0-1-5,0 0 0 14,0 0 2-14,0 0-4 14,0 0 4-14,0 0-4 13,0 0 2-13,0 0-3 14,0 0 2-14,0 0 1 14,0 0 0-14,0 0 0 13,0 0 0-13,0 0 3 5,0 0 0 9,0 0-2-14,0 0-1 0,0 0 3 13,0 0-4 2,0 0 2-15,0 0-1 0,0 0 0 12,0 0 1-12,0 0-1 14,0 0 2-14,0 0-1 13,0 0 3-7,0 0-8-6,0 0 7 14,0 0-3-14,0 0 0 13,0 0 1-13,0 0-3 14,0 0 6-14,0 0-1 13,0 0-1-13,0 0-2 14,0 0 2-14,0 0-4 14,0 0 2-9,0 0 0-5,0 0 0 14,0 0 0-14,0 0-3 14,0 0 6-14,0 0-6 13,0 0 4-13,0 0-4 14,0 0-3-14,0 0 5 0,0 0-1 12,0 0-4-12,0 0 4 14,0 0-15-8,0 0 3-6,2 0-29 13,2 8 22-13,0-3-29 14</inkml:trace>
    </iact:actionData>
  </iact:action>
  <iact:action type="add" startTime="18396">
    <iact:property name="dataType"/>
    <iact:actionData xml:id="d1">
      <inkml:trace xmlns:inkml="http://www.w3.org/2003/InkML" xml:id="stk1" contextRef="#ctx0" brushRef="#br0">7556 4517 0 0,'32'3'4'1,"-3"-2"9"13,0 2-13-13,2-3 6 14,-4 0-6-9,2 1 3-5,2 2-1 14,-2-2 1-14,4 2-3 14,-2 1 4-14,3-2-4 13,-1 2 0-13,0 0 1 14,3 0 1-14,-1 1-3 14,6 2 1-14,-3-2 0 13,0 2-1-7,0-3 3-6,-5 2-7 13,-1 0 10-13,-3-3-5 14,-2 2 3-14,-2 1-6 14,0-2 3-14,2 1 0 13,0 0 0-13,-5-3 1 0,3-2-2 13,-3 0 2-13,2 0-1 20,1 0 0-20,2 0 4 14,4 0 1-14,3 0-5 13,-1 0 0-13,0 0 2 0,-2 0 5 13,-4 0-7-13,-2 0 5 14,-8 0-3-14,-1 0 1 13,-5 0 0-13,1 0-5 14,1 0 3-9,1 0-1-5,-1 0 0 14,0 0 0-14,7 0-1 14,3 0 1-14,6 4 0 13,4-3 1-13,7 2-2 14,7-3 6-14,-1 0-9 13,-1 0 4-13,-3 0 0 14,-2 0 0-8,-3 0 0-6,-2 0-1 13,-4 0 4-13,0 0-5 14,1-3 7-14,-1 2-10 13,0 1 5-13,0 0 0 0,5 0 0 13,3 0 0-13,4 0 0 14,2 0 0-14,0 0-1 20,-1 0 2-20,-1 0-2 13,-1 0 4-13,-5 0-5 14,-1 0 2-14,0 0-1 0,-2 0 1 13,1 0 0-13,3 0-4 13,5 0 8-13,5-2-5 14,4-7 7-14,4 0-12 20,0-2 7-20,-6 2-2 0,-5 0 1 13,-5 4 0-13,-4 1-1 13,-5-2 3-13,-2 1-3 14,0 2 2-14,2-1-2 14,7 2 4-14,5 2-5 13,5-3 2-13,4 2 0 14,-1 1-1-9,-2-3 2-5,0 2-5 14,-2 1 8-14,-3-2-5 14,-2 0 4-14,-3 2-6 13,-6-2 4-13,-4 2-1 0,0-3 0 13,-2 3 0-13,2 0 0 14,-1 0 0-14,3 0-1 13,4 0 2-7,5-1-1 8,2-2 2-14,1 2-3 0,1-2 1 13,-4 2 0-13,-4-3 0 14,-7 2 1-14,-7-3-4 13,0 3 7-13,-4 1-2 14,2-1 1-14,0 2-6 13,3-2 4-7,1 2-1 9,8 0 0-15,-1-3-1 0,4 3 1 12,3-2 0-12,2-3 0 14,3-4 1-14,1-3-2 13,3-3 3-13,-3 0-4 14,-1 4 3-14,-1 2-1 0,-4 4 0 19,0 1-1-19,0 4-2 14,0 0 6-14,-1 0-6 14,4 0 8-14,-1 0-9 13,2 0 6-13,1 4-4 0,-1 1 2 13,3-1 0-13,-1 1 0 13,1-1 2-13,-3-1-2 14,-2-1 0-8,-5 2 0-6,2-1 0 13,-4 2-2 2,-4 2 0-15,0 1 1 0,2-3 1 12,1-1 0-12,3 1-2 14,5-2 5-14,0-1-2 14,3-2 3-14,-1 0-8 13,3 0 5-7,3 0-1-6,4 0 0 13,-3 0 0-13,2 0-1 14,-4 0 4-14,-3 0-5 14,-3 0 4-14,-6 0-4 13,-1 4 5-13,-3 0-6 14,0 0 1-14,2-4 2 0,1 0 0 13,3 0 1-8,2 0-4-5,-1 0 6 14,2-1-2 0,0-7 2-14,-2 0-6 14,-2 2 5-14,-5-1-2 0,0 1 0 13,-6 1 0-13,4 0-2 13,0 2 5-13,0-2-2 14,0 3-1-9,0 0 0-5,-2 0 2 14,-4 2-4 1,4-2 3-15,0 1-1 0,2 1 0 12,0 0 1-12,4 0-3 14,-1 0 4-14,1 0 0 14,-2 0 1-14,-2 0-4 13,-2 0 1-7,-4 0 0-6,-3 0 0 13,-5 0 0-13,1 0-1 14,-7 0 1-14,2 0-1 14,0 0 2-14,2 0-2 0,6 0 5 12,-2 0-6 3,5 0 2-15,5 0 0 0,4 0 0 12,1 0 1-6,-3 0-4-6,-3 0 7 14,1 0-5-14,-7 0 5 13,2 0-8 2,-1 0 2-15,0 0 2 0,2 0-1 12,1 1 1-12,-1 5-2 14,-1 2 5-14,4-1-4 14,-1-2 2-9,0 1-2-5,0 1 4 14,-4-1-6-14,0-1 3 14,-1 2 0-14,-5-3 0 13,-3-3 0-13,1 4 0 0,-2-3 3 13,2 0 1 1,-4-2-3-14,-2 0 5 14,-5 0-5-8,-2 0 4-6,0 1 0 13,0-1 2-13,0 0 3 0,0 2-6 13,0-2 10-13,0 0-6 13,0 0 8-13,0 0-11 14,0 0 15-14,0 0-13 14,0 0-1-14,0 0-6 13,0 0-3-7,0 0 1-6,0 0-4 13,0 0 2-13,0 0-31 14,0 2-33-14</inkml:trace>
    </iact:actionData>
  </iact:action>
  <iact:action type="add" startTime="21314">
    <iact:property name="dataType"/>
    <iact:actionData xml:id="d2">
      <inkml:trace xmlns:inkml="http://www.w3.org/2003/InkML" xml:id="stk2" contextRef="#ctx0" brushRef="#br0">20027 4705 9 0,'-3'0'4'15,"1"-2"8"-14,-1 2-7 14,1-3 13-9,-2 1-14-5,-1-2 8 14,-1 2-8-14,-1 1 3 14,0-4-7-14,-2 3 0 13,5 0-4-13,0 2 9 14,4-2-1-14,0 2-4 13,0 0 1-13,0 0 1 14,0 0-2-8,0 0 0-6,0 0-1 13,0 0-2-13,15 0 0 14,9 0 2-14,8 0 2 13,5 0 5-13,2 0-1 14,-1 0-7-14,4 0 3 14,3 4-2-14,6 3 2 13,4-2-1-7,7-1 0-6,1 1 3 14,4-2-3-14,-2-3 3 13,0 0-2-13,-1 0 5 0,3 0-6 13,7 0 0 1,5 0 0-14,6 0 0 0,9 0 0 13,2-2-3-13,0-1 8 14,-2-2-6-9,-5 3 6-5,-7 2-10 14,-6 0 7-14,-3 0-2 13,-8 0 0-13,-9 0 2 14,-5 0-4-14,-2 0 7 14,2 0-4-14,3 0 2 13,4 0-2-13,0 0 4 14,2 0-5-9,1 2 0-5,-3 0 0 14,0-2 0-14,-6 3 1 14,0-3-6-14,-3 0 11 13,0 0-8-13,-2 0 8 14,-1 0-11-14,4 0 5 14,-1 0 0-14,-3 0 0 0,4 0 0 19,-2 0-4-19,2 0 8 0,6 0-5 12,2 0 3-12,-3-5-4 14,0 1 3-14,-1 1-6 14,-7 0 5-14,-2 3-1 13,-6-2 0-13,0 2 1 14,-6 0-4-14,1 0 8 13,-1 0-6-7,0 0 6-6,1 0-8 14,1 0 6-14,4 0-2 13,-2-2 0-13,8-4-2 14,0 2 2-14,-1-4-4 14,-7 4 1-14,-4 1 6 13,-14 0-8-13,-5 3-1 14,-8 0 6-9,-6 0-8-5,3 0 5 14,-1 0 2-14,0 0 0 14,4 0-3-14,-3 6 8 0,-3 0-5 12,2-3 6-12,1-3-8 14,-1 0 6-14,0 0-3 13,-2 0 2-13,0 0 1 21,0 0 6-21,0 0-9 0,2 0 12 12,3 0-11-12,-1 0 5 14,5 0 0-14,2 0-10 13,2 0 4-13,1 0 0 14,1-3 0-14,-1-1 0 14,-3 2-3-14,-5-1 9 13,-3 3-9-7,-1 0 8-6,-2 0-10 14,0 0 3-14,2 0 2 13,-2 0-4-13,2 0 2 14,0 0 2-14,-2 0-1 13,3 0-2-13,2 0 6 14,-1 0-5-14,3 0 6 14,-3 0-6-9,-4 3 2-5,2-3 0 0,-2 0 0 13,0 0 0 1,0 0-2-14,0 0 6 0,0 0-4 13,0 0 7-13,0 0-14 14,0 0 11-14,0 0-7 13,0 0 3-13,0 0 0 14,0 0 0-9,0 0 3-5,0 0 0 14,0 0-2-14,0 0 4 14,0 0 1-14,0 0-6 13,0 0 0-13,0 0 4 14,0 0-1-14,0 0-2 14,0 0 4-14,0 0-4 13,0 0 5-7,0 0 0-6,0 0-9 13,0 0 4-13,0 0-1 14,0 0 1-14,0 0 0 14,0 0-1-14,0 0 1 13,0 0 0-13,0 0 1 14,0 0-1-14,0 0 4 0,0 0-8 19,0 0 3-19,0 0 0 0,0 0 0 13,0 0 1-13,0 0-4 13,0 0 8-13,0 0-5 14,0 0 7-14,0 0-11 14,0 0 6-14,0 0-2 13,0 0 2-13,0 0 1 14,0 0-3-9,0 0 4-5,0 0-1 14,0 0-2-14,0 0 3 14,0 0 2-14,0 0-8 13,-2 0 3-13,2 0-1 14,0 0 0-14,0 0 0 13,0 0-3-13,0 0 9 14,0 0-6-8,0 0 5-6,0 0-7 13,0 0 4-13,0 0-2 14,0 0 1-14,0 0 0 14,0 0-1-14,0 0 4 0,0 0 1 12,0 0-5 3,0 0 3-15,-2 0 3 0,2 0-8 12,0 0 3-6,0 0-1-6,0 0 0 14,0 0 1-14,-2 0-3 13,2 0 6-13,-3 0-5 14,3 0 8-14,0 0-11 13,0 0 5-13,0 0-1 14,0 0 0-14,0 0 1 14,0 0-1-9,0 0 2-5,0 0-2 14,0 0 0-14,0 0 0 14,0 0 4-14,0 0-8 13,0 2 4-13,0-2 0 14,0 0-2-14,0 0 4 13,0 0-6-13,0 0 8 0,0 0-4 20,0 0 7-20,0 0-10 13,0 0 3-13,0 0 0 0,0 0 0 13,0 0-1 1,0 0 1-14,-2 0-3 0,2 0-1 13,0 0 8-13,0 0-8 14,0 0 4-14,0 0-4 13,0 0 4-7,0 0 0-6,0 0 0 13,0 0-9-13,0 0-4 14,-2 0-39-14,0 0-36 14</inkml:trace>
    </iact:actionData>
  </iact:action>
  <iact:action type="add" startTime="24725">
    <iact:property name="dataType"/>
    <iact:actionData xml:id="d3">
      <inkml:trace xmlns:inkml="http://www.w3.org/2003/InkML" xml:id="stk3" contextRef="#ctx0" brushRef="#br0">17184 4555 9 0,'0'0'5'1,"-6"0"1"13,-3 0-4-7,-1 0-2-6,-7 0 0 13,-1 0 0-13,-5-3 7 14,-6-6-6-14,-6 0 7 0,-14-1-5 13,-11 2-6-13,-10-1 6 13,-3 1-5-13,-5 5 2 14,-2-5 0-14,-7 3-1 13,-2 2 1-7,-5 1 0-6,-1-1 0 14,5-2 0-14,3-2 4 13,7-3-7-13,-2-2 3 14,1 1 0-14,-2-2 3 14,1 3-2-14,4 3 4 13,2 0-5-13,5 5 3 14,2 2 2-9,-1 0-10-5,-1 0 10 14,3 0-5-14,1 0 0 14,2-2 2-14,2-4 0 13,8 0-1-13,1-3 5 14,5 0-5-14,5 4 5 14,-1 0-5-14,1 5 3 13,-4 0-2-7,2 0-2-6,1 0 0 0,1 0 0 12,1 0-4-12,1 0 8 14,-2 2-5-14,-1 4 4 14,1-2-5-14,-2 2 4 13,7-2-3-13,1-1 2 14,1-3 3-14,4 0 2 13,0 0 0-7,-3 0 4-6,-3-3-8 14,-2-5 5-14,-1-1-4 13,-6 0-1-13,2 3-2 14,-5 2 0-14,-5 4-2 13,1 0 1-13,-3 0-1 14,4 0 4-14,7 7-5 14,7-2 6-9,9 2-6-5,0-4 6 14,4 1-5-14,0 2 2 14,0-2 0-14,2 2 0 13,2 0 1-13,-2-1-6 14,4 0 10-14,-1 0-6 0,-2-3 6 12,4 3-9 3,-5-3 5-9,0 0-1-6,2 1 0 0,-2 1 0 12,5-3-1 3,-5 3 5-15,8-2-7 13,1 5 6-13,3-3-6 14,6 1 1-14,0-1 1 0,4-1-7 13,3-1 4-13,0 1-2 13,0 7 2-7,0 4 2-6,0 0 4 14,0 3-1-14,5 1 3 13,4-3-5-13,-2 3 1 14,-1 0 0 0,-1 0 0-14,-1 5 1 0,3 1-2 13,2 7 3-13,0 4-2 14,0 2 3-9,2 7-5-5,-2 3 6 14,2 3-5-14,-2 5 1 13,4 3 0-13,-1-2 0 0,3-2 1 13,-1 1-5 2,1-8 9-15,3-2-8 13,-1-6 6-13,0-4-5 0,-2-3 3 19,1 0-2-19,-3-3 0 0,3-4-1 13,-1-4 1-13,-1-4 1 14,-3-2-1-14,-1-3 2 13,2-3 3-13,1 1-2 14,1-2 2-14,3-1-4 14,6-2 2-14,6-1-2 13,2-1 1-7,9-3-4-6,3 2 10 13,3-2-7-13,6 0 6 14,3 0-12-14,8 0 6 14,3 0 0-14,13 0 0 13,3 0 0-13,5 0-1 14,2 0 2-14,2 0-6 13,1 0 10-7,1 0-9-6,1 0 7 14,-1 0-6-14,-8 0 1 0,-2 1 2 12,-4 5 0-12,-4 1 1 14,12-2-5 1,0 0 8-15,7-2-6 13,-1 3 4-13,-4 1-4 0,3-6-3 13,-3 2 5-8,7-3-1-5,4 0 0 14,7 0-2-14,2 0 4 14,2 0-3-14,1 0 2 13,-5 0 0-13,-6 0-12 14,-8 0 6-14,-9 0 0 13,-3 0 6-13,-1 0 0 14,2 0 0-8,5 0-3-6,0 0 7 13,3 0-6-13,-3 0 6 14,0-7-7-14,8 2 3 13,3-3 0-13,-2-1-1 14,1-1 0-14,-13-2-3 14,-8 1-9-14,-9-2 8 0,-14 3 5 19,-11 3-3-19,-11 0 2 0,-14 5 0 12,-9 0-1-12,-8 2 2 14,0 0 3-14,0 0-1 14,0 0 10-14,0-1-11 13,0 1 9-13,2-3-8 14,3-1 8-14,-1-4-8 14,3-4 0-9,2-7-1-5,-3 0 1 14,-3-6 1-14,-3-2 1 13,0-1-1-13,0-4-1 14,-5-2 6-14,-10-2-7 14,-5-3-1-14,2-4 5 13,0 2 2-13,4-3-6 14,4 5 0-9,1 4 8-5,-3 0-7 14,1 8 0-14,1-1 3 0,-6-1-9 13,-1 4 7 1,2-1-3-14,-5-3 3 0,1 4 0 13,-6-4-3 2,-2 1 3-15,0 1-4 13,-4-2 4-13,-5 1 0 5,-1 2 2-5,-6-1-10 13,1 6 9-13,-3-3-4 14,-4 4 0-14,-2-1 1 14,-1 2-5-14,2 1 10 13,-4 1-6-13,-4 1 3 14,-5 2-6 0,-5 3 3-14,-11-1 0 5,-6 5 0-5,1 3-2 14,-5 4 1-14,2 0-3 13,2 0 2-13,-2 0 4 14,10 6-3-14,7-1 4 13,12 2-4-13,9-2 1 14,8-1 0-14,6 0 0 0,4-3 0 19,2 1-2-19,4 0 7 14,6-2-8-14,3 2 9 0,7-2-11 13,3 0 7-13,3 0-2 13,3 0 1-13,0 0 1 14,0 0-2-14,0 0 0 13,0 0-2-13,0 0 4 14,0 0-4-8,0 0 4-6,0 0-5 13,0 0 3-13,0 0 0 14,0 0 0-14,0 0 0 13,0 0 3-13,0 0-2 14,0 0 4-14,0 0-1 14,0 0-2-14,0 0 0 13,0 0-2-7,0 0 0-6,0 0 0 13,0 0 0-13,0 0 0 14,0 0-4-14,0 0 8 14,0 0-8-14,0 0 2 0,0 0 1 12,0 0-2-12,0 0 3 14,0 0-1-14,0 0 2 14,0 0-5-9,0 0 8 10,0 0-7-15,0 0 8 0,0 0-10 12,0 0 5-12,0 0 0 14,0 0 0-14,0 0-1 14,0 0 1-14,0 0 0 13,0 0-5-13,0 0 10 14,0 0-10-9,0 3-9-5,0 4-20 14,-4 2-45-14</inkml:trace>
    </iact:actionData>
  </iact:action>
  <iact:action type="add" startTime="29124">
    <iact:property name="dataType"/>
    <iact:actionData xml:id="d4">
      <inkml:trace xmlns:inkml="http://www.w3.org/2003/InkML" xml:id="stk4" contextRef="#ctx0" brushRef="#br0">19599 5354 4 0,'-14'0'0'1,"5"0"3"0,5 0 4 12,2 0 4-12,2 0 14 14,0 0-18-9,0 0-7-5,0 0-1 14,0 0-5-14,0 0 0 14,15 0 4-14,12 0 2 13,10 0 0-13,8 0 7 14,11 2-6-14,11 0 5 14,6 3-5-14,10-5 0 20,4 0 1-20,-2 5-1 0,4-3-1 12,2 2 2-12,9 0-1 14,9 0 2-14,3-3-1 13,4 4 3-13,4-5-5 14,9 0 0-14,8 0 0 14,1 0 0-14,-4 4 0 0,-5-1-3 19,-4 6 6-19,-7 1-6 14,-6 0 6-14,-6 4-6 13,4 1 5-13,3-6-4 14,3 3 2-14,0-2 0 0,4 0 0 12,7-2 0-12,5 3-2 14,4-8 6-14,-7 1-7 20,-2 1 8-20,-5-5-9 0,4 0 6 13,-3 0-2-13,-3 0 0 13,-7 0 0-13,-1 0-2 14,-8 0 5-14,-9 0-6 14,-16 0 7-14,-12 3-8 13,-18 6 4-13,-7-1-2 20,-3 1 1-20,-6 1 1 0,1-1 0 13,1-4 0-13,3 0-2 14,0-5 5-14,2 0-1 13,2 0 2-13,1-9-4 0,-1-1 1 13,-9-2-1-13,-6 5 1 14,-14 0-1-14,-5 3 2 20,-8 2-1-20,0 2 7 0,0 0-6 12,0-2-2-12,-8 2-1 14,-11-2-3-14,-10 2 2 14,-7 0 1-14,-2 0-2 13,-2 0 6-13,0 0-4 14,-3 0 5-14,-3 0-3 20,-6 0 5-20,-4 0-8 0,-4 0 5 13,-9 0-3-13,-8 0 0 13,-16 0 0-13,-7 0 0 14,-4 0 3-14,-3 0-4 13,2 0 2-13,-4 0 2 14,4 0 0-14,-2 0-5 20,3 0 2-20,0 0 0 0,0 0 0 13,2-3 2-13,-6-6-5 14,4-3 8-14,-1 2-5 13,-2 2 5-13,0 1-9 0,-5 2 4 13,3 1 0-13,2 1 0 13,7 3 0-13,4 0-1 14,1 0 2-8,-9 0-2 8,0 0 2-14,-6 5-2 14,0 2 2-14,-4-2-2 13,-5 1 1-13,3-2-3 0,7 1 2 13,13-2 1-13,19 1 1 14,19-2 0-14,12 1 2 13,13-3 1-7,12 2-7-6,0-2 4 13,10 0-1-13,8 0 0 14,1 0 0-14,2 0 4 14,0 0-2-14,0 0 4 0,0 0-5 12,0 0 2-12,0 0 0 14,0 0-6-14,0 0 3 20,5 0-3-20,13 0 2 14,11 0 1-14,6 0-5 13,6 0 11-13,7 0-5 14,6 0 3-14,11-2-8 0,11-3 3 13,10-1 0-13,13-2 2 13,7-5-1-13,13 1 0 14,7-2 0-9,11-1-3-5,8 5 6 14,4 0-6 1,7 4 6-15,2 3-6 13,-4-2 3-13,-4 3-3 0,-8 2 2 13,-4 0 1-13,1 0-5 14,-4 0 10-14,-3 0-7 13,-5 0 5-7,-11 7-6-6,-9 2 3 13,-13 1 0-13,-12 0-3 14,-9 2 1-14,-4-2 2 14,3-3 0-14,-1-4 2 13,0 1-2-13,-5 1 4 14,-11-2-2-14,-6 3-4 0,-11-2 2 12,-9-2-1-6,-11 3 1 9,-5-5 0-15,-1 0-2 13,-8 0 6-13,0 0 2 14,-1 0-4-14,-3 0 5 0,0 1-7 13,0-1 9-13,0 0-5 13,0 0 4-13,0 0 0 14,0 0-2-9,-3 0 10-5,-1 0-13 14,2 0-3-14,0 0 3 14,2 0-6 0,0 0 3-14,0 0 0 0,0 0-1 13,0 0 1-13,0 0-4 13,0 0 9-13,0 0-10 14,0 0 9-8,0 0-10-6,0 0 4 13,0 0 0-13,0 0-1 0,0 0 0 13,0 0 3-13,0 0 0 13,0 0 0-13,0 0 0 14,0 0 3-14,0 0 0 14,0 0-6-14,0 0 0 13,0 0-6-7,0 0-11-6,-8 0-34 13,-5 0-28-13</inkml:trace>
    </iact:actionData>
  </iact:action>
  <iact:action type="add" startTime="33884">
    <iact:property name="dataType"/>
    <iact:actionData xml:id="d5">
      <inkml:trace xmlns:inkml="http://www.w3.org/2003/InkML" xml:id="stk5" contextRef="#ctx0" brushRef="#br0">14872 6186 0 0,'96'0'0'15,"4"0"1"-14,6 0-2 0,0 5 1 13,4 10 0-13,6 1 0 13,8 2 0-13,12-2 0 14,7 0 0-14,0 0 0 14,-5-2 0-14,-8-2 0 13,-8 0 0-7,-11-4 0 9,-6-1 0-15,0-3 0 0,4-3 0 12,2 2 0-12,1-3 0 14,0 0 1-14,-4 0-2 13,-3 0 4-13,-5-4-6 14,-8 0 4-14,-14-4-2 14,-13 1 1-9,-11 2 0-5,-15 0 1 14,-16 5 3-14,-12-2-8 14,-11 2 7-14,0 0-6 13,-7 0 3-13,-24 0 0 14,-10 0 4-14,-7 5-2 0,-4 0-2 12,2-3 2-12,-4-2 0 20,0 0 1-20,-6 0 0 14,-2 0 2-14,-7 0-7 14,-3 0 4-14,-6 0 0 0,-11 0-1 12,-14 0 4-12,-8 0 2 14,-11 0-6-14,-8 0 5 14,-6 0-2-14,-11 0-1 20,-9 8-2-20,-2 0 3 0,2 0-3 13,7 0-1-13,10 1 0 13,12-4 3-13,9 0-1 14,6-1-2-14,5-1 6 13,12-3-3-13,10 0-3 14,14 0 3-14,11 0-1 14,10 0 2-9,13-5-3-5,8-6 12 14,8 1-7-14,6 1 12 14,10-2-11-14,5 3 4 0,0 4-9 12,0 2-1 3,0 2-1-15,0 0-1 0,5 0-3 12,8 0-6-12,7 0 6 14,9 0 8-8,7 0-3 8,8 9 6-14,8-4-12 0,6 2 6 13,13-3-1-13,11-4 0 13,14 1 2-13,9-1-5 14,2 0 8-14,3 0-11 14,0 0 12-14,6 0-12 20,11 0 5-20,10 0 0 0,6 0 0 12,5 0 1-12,-3 0 0 14,-6 3-6-14,-10 7 3 14,-9-1-9-14,-1 1 9 13,-3 0 4-13,-10-2-7 14,-3 1 8-14,-16 0-3 14,-7-2 1-9,-11-2 0-5,-15 2-2 14,-17-3 5-14,-12-3 0 13,-15-1-3-13,-8 3 8 0,-2-3-6 13,0 0 13-13,0 2-11 14,0-2 9-14,-6 0 6 13,4 0-8-13,2 0 9 14,-2 0-17-9,2 0 10-5,0 0-9 14,0 0 2-14,0 0-6 14,0 0 6-14,0 0-5 13,2 0-1-13,0 0 3 14,-2 0 1-14,0 0-4 14,0 0 3-14,0 0-6 13,0 0-3-7,-4 0 5-6,2 0-6 13,2 0 5-13,0 0-2 14,0 0-12-14,0 0 6 14,0 0-24-14,0 0-15 13,0 2-53-13</inkml:trace>
    </iact:actionData>
  </iact:action>
  <iact:action type="add" startTime="53406">
    <iact:property name="dataType"/>
    <iact:actionData xml:id="d6">
      <inkml:trace xmlns:inkml="http://www.w3.org/2003/InkML" xml:id="stk6" contextRef="#ctx0" brushRef="#br0">19086 6643 1 0,'0'0'4'1,"0"0"10"13,0 0-9-13,0-4 2 14,0 1-5-9,0-6 2-5,0 1 8 14,0-2-10-14,0-2 11 14,-12-4-10-14,-1-4 7 13,-7 0-8-13,-5-1 6 14,-1 0-8-14,-5 1 0 13,-6 2 0-13,-5 2 0 14,-9 6-2-8,-7 2 4-6,-9 2-8 13,-4 1 13-13,-1 0-12 14,6-2 5-14,5 2 0 13,3-3 0-13,3-2 3 14,-1-1-6-14,-4 4 9 0,-2-3-7 13,2 2 3-13,0-1-2 20,6 1 5-20,-2 1-5 0,2 0 0 13,-2-3 0-13,-1-2 0 13,-1-2 4-13,-4-3-2 14,-1-2-1-14,3-1 6 14,2 1-2-14,2 0-2 13,0 3-1-13,3 0-2 14,-3 2 0-9,3 4 0-5,-1-2-2 14,1 4 5-14,-3-3 0 14,3 4-2-14,-3 1-2 13,11 1 3-13,1 4-4 14,3 1 2-14,8 0-2 13,-3 0 1-13,3 0 0 14,2 0-5-8,-1 12 12-6,1 6-13 13,2 2 12-13,0 2-11 14,2 2 3-14,3 0 3 0,2 0-2 12,-3 0 2-12,7-4-2 14,1-2 3-14,3 0-7 14,1 1 12-14,1-2-12 20,1 5 7-20,1-1-2 0,-2 1 1 12,3 0 0-12,1 3-3 14,0 6 1-14,2 3-2 14,1 6 8-14,-1 6-8 13,2 2 10-13,-1 5-10 14,3-6 4-14,-1 2 0 14,3-1 0-9,0-4-4-5,0-2 3 14,8 0 1-14,4-2-2 13,2 0 4-13,-3 1-4 14,2-2 4-14,3 2-4 14,-1-5 2-14,4-2-3 0,-1-4 2 12,-3-2-1-12,1-3-2 20,1-2 8-20,1-3-12 14,2-5 12-14,7-2-4 14,4-5 1-14,10-6 3 0,7-2-2 12,8 0 2-12,9 0-3 14,9 0 0-14,3-2 5 14,6-8-6-14,0-1 0 20,-4 4 5-20,6-1-10 0,2 0 4 12,5 2 1-12,8 0 0 14,-2 0 1-14,2 0-3 14,-4 4 6-14,-4-2-6 13,-5 2 8-13,-8-1-12 14,0 3 6-14,-3-5 0 13,-5-3 0-7,0 0 0-6,-1-3 0 14,1 2 1-14,0 1-3 13,7-1 4-13,-3 0-2 14,0 1 4-14,-7 4-8 14,-5 0 4-14,-9 4-1 0,-6 0 1 12,-3 0 0-12,-5 0-5 20,-1 0 11-20,-4 0-8 14,-2 0 5-14,1 0-6 0,1 0 3 13,1 2 0-13,1 4 0 13,6-2-1-13,-3 2-1 14,-2 1 2-14,-2-4-1 13,-5 1 5-13,1-2-8 21,-1-2 4-21,0 0 0 0,4 0 0 12,-1 0 1-12,3 0-1 14,4 0 2-14,1-4-6 13,4-4 8-13,4-1-4 14,1-2 4-14,0-3-6 14,-4 0 2-14,-3-1 0 13,2 1 0-7,-9 1 2-6,-3 0-4 13,-10 3 4-13,-8 2 1 14,-11 3-2-14,-5-2 12 0,0 1-9 13,0-5 4-13,-16-3-8 13,3-5 7-13,1-1-6 14,1 2 2-14,2 0 1 20,3 1-1-20,-1 0 5 0,4 1-6 13,1 0-4 1,2 0 7-14,0 0-5 0,-2-2 1 13,0-2 0-13,-5-2-2 14,3-2 4-14,-2-2-3 13,-2-5 3-13,2 1-4 20,-3 4 4-20,-1 1-6 0,0-1 1 13,-3 1 0-13,-1 1 1 14,-1 0 1-14,-6 4-5 13,-1-3 11-13,-7 3-13 14,-7 3 14-14,1 1-13 14,-5 2 6-14,-3 3-1 0,-1 4 0 19,-3-2 0-19,0 8-2 13,0-1 6-13,-5 2-6 14,2 0 6-14,-6 0-3 14,2 0 3-14,1 3-6 0,6 4 3 12,2 0 0-12,5 4-2 14,1-3 2-14,-4 0-1 20,5-1 5-20,0-4-4 14,1 1 7-14,-2 0-12 13,-1-3 8-13,-2 4-3 0,-3-3 0 13,-1 0 0-13,1 0-2 13,3-2 5-13,-1 0-3 14,1 0 2-14,0 0-2 20,-1 0 7-20,3 0-10 0,2 0 3 13,-2 0-2-13,0 0 2 13,0 0 0-13,1 0-2 14,4 0 6-14,4-4-1 14,2-3 3-14,7 4-6 13,4 1 2-13,5-2 0 0,3 4-2 19,2-3 0-19,6 3 0 14,-1 0 0-14,3 0-4 0,0 0 8 13,0 0-8-13,0 0 6 13,0 0-4-13,0 0 1 14,-2 0 1-14,2 0-1 14,0 0 1-14,0 0-4 13,0 0 9-7,0 0-7-6,0 0 6 13,0 0-8-13,0 0 4 14,0 0 0-14,0 0 0 14,0 0 1-14,0-3-1 13,0 3 1-13,0 0-1 14,0 0 2-14,0 0-4 0,0 0 4 19,0 0-4-19,0 0 0 14,0 0-1-14,0 0 3 13,0 0 0-13,0 0-7 14,0 0 14-14,0 0-13 0,0 0 13 13,0 0-11-13,0 0 5 13,0 0-1-13,0 0 0 14,0 0 0-9,0 0 0-5,0 0 0 14,0 0-4-14,0 0 8 14,0 0-8-14,0 0 2 13,0 0-2-13,0 0 4 14,0 0 0-14,0 0 0 13,0 0 2-13,0 0-6 14,0 0 10-8,0 0-10-6,0 0 11 13,0 0-14-13,0 0 9 14,0 0-4-14,0 0 2 14,0 0 0-14,0 0-1 13,0 0 2-13,0 0-3 14,0 0 4-14,0 0-4 0,0 0 6 19,0 0-7-19,0 0 3 14,0 0 0-14,0 0 0 0,0 0 0 12,0 0-3-12,0 0 1 14,0 0-2-14,0 0-3 13,0 0-1-13,5 0-6 14,5 0 6-14,2 6-16 14,3 5-23-9</inkml:trace>
    </iact:actionData>
  </iact:action>
  <iact:action type="add" startTime="56715">
    <iact:property name="dataType"/>
    <iact:actionData xml:id="d7">
      <inkml:trace xmlns:inkml="http://www.w3.org/2003/InkML" xml:id="stk7" contextRef="#ctx0" brushRef="#br0">23599 6229 10 0,'-24'-29'35'1,"13"3"-26"13,6 4 3-13,5 12-12 14,0 1-9-9,0-2 1-5,14-3-8 14,4-2 12-14,-2 2 4 14,-1 2 1-14,1 1 2 13,5 6-6-13,8 1-2 14,12 1-4-14</inkml:trace>
    </iact:actionData>
  </iact:action>
  <iact:action type="add" startTime="57185">
    <iact:property name="dataType"/>
    <iact:actionData xml:id="d8">
      <inkml:trace xmlns:inkml="http://www.w3.org/2003/InkML" xml:id="stk8" contextRef="#ctx0" brushRef="#br0">25173 6254 4 0,'0'0'9'1,"0"0"-6"13,0 0-3-13,0 0-2 14,0 0 0-14,0 0 2 13,0 2 0-13,8 8-12 14,9 11 12-9,10 11 0-5,8 17 3 14,1 22-3-14,-3 21 1 14,-6 13-1-14,-7 6 3 13,-9 2-4-13,-7-9 7 14,-4-4-9 1,0-5 5-15,0-11-2 0,0-12 0 12,-4-12 0-6,-2-12-1-6,-1-6 2 13,1-10 0-13,1-8-1 14,0-7 0-14,5-7 2 0,0-5-4 13,0-2 3-13,0-3-1 13,0 0 4-13,0 0-3 14,0-18 14-14,0-13-15 14,0-11-2-9,5-6-4-5,0-4 1 14,-1-6 4-14,2-4-1 13,3-2 1-13,5 0 1 14,1 1 0-14,-1 3 2 14,-3 4-1-14,-5 6 2 13,-4 4-2-13,-2 4 1 14,0 1 6-9,0 6 1-5,0 5-3 14,0 7 2-14,0 7-7 14,-6 10 4-14,4 2-1 13,0 2-8-13,-3 2 5 14,5 0-6-14,-2 0 4 0,-2 2-4 13,-4 20 2-13,0 13 2 20,-3 8 0-20,-1 10 2 0,-1 3 1 12,2 2-2-12,-2-3 0 14,0 0 4-14,1-5-7 14,3-5 3-14,3-8 0 13,-1-6 0-13,5-9 0 14,-1-8-4-14,3-8 6 13,0-6-7-7,0 0 10-6,0-3 2 14,7-29 0-14,20-11-1 13,4-10-6-13,1-1 1 14,-5 4-1-14,-10 4 0 13,-3 7 0-13,-8 7 1 14,-2 6-2-14,-4 11 1 14,0 5-2-9,0 3 0-5,0 7-3 14,0 0-5-14,-4 8 4 13,-14 19 3-13,1 9 6 0,3 6-7 13,-1 4 8 2,3 0-8-15,5 4 7 0,3-2-4 12,4-4 1-12,0-4 0 20,0-8-1-20,7-5 1 0,13-8 0 13,7 1 1-13,6-7 3 14,11-5-3-14,8-3 7 13,12-5-7-13,17 0 6 14,8 0-1-14,7-7-3 14,2-1 1-14,-5 3-1 13,-3 2 0-7,-1 3 0-6,-2 0-6 13,-2 0 7-13,-1 0-5 14,-2 0 1-14,-3 3 0 14,3 5 2-14,5-1 0 13,0-2 10-13,4 2-5 14,-4 3 7-14,-6-1-11 14,-6 4-6-9,-6-1 5-5,1 0-3 14,-4 0 1-14,-1-2 0 13,0-2-3-13,-12-4 8 0,-13-2-7 13,-15-2 6-13,-14 0-7 14,-8 0 6-14,-3 0-3 13,0 2 0-13,0-2 2 14,0 0-2-9,0 0-4-5,0 0 2 14,-6 0 4-14,-7 0 11 14,-13 0-13-14,-10 0 5 13,-9 0-3-13,-3-2-2 14,-10-4 0-14,-3 0 0 13,-3 2-3-13,-8 2 4 14,-6 0-5-8,-4 2 8-6,-5 0-8 13,-5 0 4-13,5 0-2 14,1 0 1-14,3 0 1 13,3 0-1-13,4 0 2 14,4 0-2-14,4 0 3 14,1 0 0-14,-5 0 2 13,-1 0-8-7,0 0 3-6,7 0 1 0,20 0 0 13,21 0 1-13,21 0 5 13,4 0-6-13,8 0-3 14,40 0-3-14,18 4 3 13,24-4 6-13,7 0-2 14,1 0-1-14,5 0 0 14,4-11 0-9,0 4 2-5,7 0-4 14,5 2 5-14,0 5-6 13,-3 0 8-13,-6 0-10 14,-8 5 5-14,3 9 0 14,0 3-1-14,0-1-2 13,-12-4 2-13,-11 0-8 14,-14-4 8-9,-18-2-15-5,-18-3 11 14,-16-2-18-14,-14-1 8 14,-2 0 1-14,0 0 6 13,-18 0 5-13,-11 0 6 0,-7 0-4 13,-4 0 4 2,-7 0-5-15,-6 0 8 0,-9 0-11 19,-8 0 7-19,-3 0-2 0,1 0 4 12,-3 0-4-12,-2 0 0 14,-2 3 5-14,-13 0-5 14,-3 4 3-14,-4-3-6 13,7-3 7-13,9 1-6 14,2 0 3-14,2 0-1 13,11 2 0-7,14-4 0-6,18 0 1 14,17 0 3-14,12 0 7 13,2 0-7-13,5 0-1 14,0 0-2-14,0 0-1 14,0 0 0-14,0 0 4 13,0 0 6-13,0 0-6 0,2 0 10 19,-2-4-14-19,0-3-4 14,-17 0-66-14</inkml:trace>
    </iact:actionData>
  </iact:action>
  <iact:action type="add" startTime="60016">
    <iact:property name="dataType"/>
    <iact:actionData xml:id="d9">
      <inkml:trace xmlns:inkml="http://www.w3.org/2003/InkML" xml:id="stk9" contextRef="#ctx0" brushRef="#br0">5231 8229 9 0,'10'-3'15'15,"-6"0"-13"-14,-4 3 8 0,0 0-7 13,0 0 5 1,0 0 2-14,0 0-3 5,0 0 10 9,0 0-9-14,0 0 4 0,0 0-7 13,0 0-6-13,0 0 3 14,0 0-2-14,0 0 4 13,0 0-3-13,0 0-1 14,4 0-1-14,17-2-2 14,14 0 6-9,21-3-6-5,17-2 6 14,16 3-5 1,14-4 2-15,8 0 0 0,5 3 0 12,7 2 2-12,0 1-7 14,-3 2 10-14,-6 0-11 13,-12 0 12-13,-8 0-12 14,-1 0 8-9,3 0-2-5,5 0 0 14,5 0 0-14,2 0-1 14,-4 0 3-14,-4 5-4 13,-8 4 4-13,-12-1-4 14,-11 0 4-14,-13-1-4 0,-11-4 2 13,-12 1 0-13,-15-2-1 20,-7-2 3-20,-6 5-8 0,-5-4 9 12,0 1-6-12,0 0 6 14,0-2 1-14,0 0 1 14,-19 0 14-14,-2 0-10 13,-16 0-7-13,-7-4-2 14,-10-4 2-14,-8 2-2 20,-9-2 2-20,-12 4-4 14,-6 0 7-14,-13 2-10 0,-14 2 5 12,-9 0 0-12,-7 0 0 14,-6 6-1-14,-5 6-5 14,0 1 12-14,-1-3-9 13,12 4 9-13,5-3-12 14,9 8 5-9,5 2 0-5,-7 6 0 14,1 3-1-14,10 0 0 14,11-6 4-14,24-8-1 13,25-7-1-13,18-8 7 14,19-1-6-14,10 0 6 0,2 0-4 12,0 0-1-12,0-8-2 14,16-6 0-8,18-4-1 8,10-6 4-14,12 6-10 14,10 0 12-14,13 3-10 0,6 4 3 12,6 0-1-12,3 8-4 14,-3-1-1-14,-2 4 1 14,-2-3-7-14,3-1 12 20,10 4 4-20,11-1-1 14,4 1 4-14,-1-5-9 0,2 1 4 12,-4 0 0-12,1-1-1 14,3-2 2-14,-2 1-6 13,-4-2 10-13,-8 1-6 14,-11-2 7-14,-8 5-11 14,-14 3 6-9,-9-1-2-5,-10 2 1 14,-11 0 0-14,-7 0-1 13,-10 0 3-13,-7 0-5 14,-8 0 6-14,-2 0-6 14,-5 0-7-14,0 0 8 0,0 0-9 12,-7 0 11-12,-11 0 6 14,-11 0-4-9,-6 0 3 10,-8 0-2-15,-1 0 1 14,-8 0-1-14,-4 0-6 0,-2 0 3 12,-11 0-1-12,-6-7 1 14,-8 3-1-14,-8 0 1 14,-7 0 0-14,-12 4 0 13,-1 0 1-7,-10 0-2 8,1 0 4-14,-1 14-6 0,4 3 3 13,14-3 0-13,14-1 0 14,13-3 1-14,14-3-2 13,6-3 6-13,2-4-7 14,10 0 10-14,1 0-12 0,10 0 4 19,11 0 0-19,9 0 0 14,8 0 0-14,5 0 0 0,0 0-6 12,0 0 4-12,0 0-8 14,0 0 3-14,11 0 4 14,3 5-2-14,1 2 7 13,-4-2-2-13,-2 2 0 20,-4-6 4-20,-3 3-7 14,0-4 7-14,-2 0-2 0,0 0-1 13,0 0 4-13,0 0-5 13,0 0 9-13,0 0-7 14,0 0 3-14,0 0 1 13,0 0-5-13,0 0 8 14,0 0-8-8,0 0 3-6,0 0-2 13,0 0-4-13,0 0 0 14,0 0 0-14,0 0 1 13,0 0-5-13,0 0 6 14,0 0-2-14,0 0-4 0,0 3 7 13,0-3-3-13,0 2-3 20,0-2 4-20,0 0-1 0,0 2 2 13,0-2 1-13,0 0 0 13,0 0 6-13,0 0-6 14,0 0 3-14,0 0 2 13,0 0-9-13,0 0 6 14,-2 0-3-14,2 0 0 14,0 0 2-9,0 0-4-5,0 0 8 14,0 0-10-14,0 0 10 13,0 0-12-13,0 0 5 14,0 0 1-14,0 0-2 14,0 1-1-14,0-1 2 13,0 2 2-13,0-2-3 14,0 0 4-9,0 0-4-5,0 0 7 14,0 3-9-14,0-3 5 14,-2 0-1-14,2 0 1 0,0 0 1 12,0 0-4-12,0 0 6 14,0 0-3-14,0 0 1 14,0 0 2-14,0 0-2 13,0 0-3-7,0 0 2-6,0 0-1 13,0 0 0-13,0 0 2 14,0 0-6-14,-2 0 8 14,2 0-4-14,0 0 3 13,0 0-6-13,0 0 3 14,0 0 0-14,0 0-2 14,0 0 2-9,0 0-2-5,0 0 4 14,0 0 0-14,0 0-1 13,0 0-2-13,0 0 3 14,0 0-4-14,0 0 0 14,0 0 2-14,0 0 0 13,0 0-1-13,0 0 0 0,0 0 2 19,0 0-2-19,0 0 5 0,0 0-8 13,0 0 4-13,0 0 0 14,0 0 0-14,0 0-7 13,-5 4 2-13,-4 4-22 14,-2 3 9-14,-7 3-29 13</inkml:trace>
    </iact:actionData>
  </iact:action>
  <iact:action type="add" startTime="79100">
    <iact:property name="dataType"/>
    <iact:actionData xml:id="d10">
      <inkml:trace xmlns:inkml="http://www.w3.org/2003/InkML" xml:id="stk10" contextRef="#ctx0" brushRef="#br0">18384 5886 11 0,'-2'0'8'1,"-2"-3"-2"13,4 3-6-7,0 0-2-6,0 0-5 13,0 0 7-13,0 0 0 14,0 0 0-14,0 0 0 14,0 0 2-14,0 0 0 13,-2-2-2-13,0-4 0 14,-4 2-9-14,-5 0 3 14,-3 0 1-9</inkml:trace>
    </iact:actionData>
  </iact:action>
  <iact:action type="add" startTime="79306">
    <iact:property name="dataType"/>
    <iact:actionData xml:id="d11">
      <inkml:trace xmlns:inkml="http://www.w3.org/2003/InkML" xml:id="stk11" contextRef="#ctx0" brushRef="#br0">18064 5886 5 0,'0'0'11'1,"0"0"6"20,0 0-6-20,11 0 9 0,16-19-13 12,12-3-4-12,7-6-1 14,1-2 1-14,0-2-3 13,-2-2 0-13,-1 2 0 14,1 0 2-14,-1 2-2 14,-6 3 4-14,-7 5-4 13,-9 10 4-7,-11 5-7-6,-3 5 4 14,-8 2-2-14,0 0-3 13,0 0-14-13,-12 14 8 14,-10 15 10-14,-12 10 8 13,1 2-6-13,-1 1 0 14,1-1 2-14,0-1-6 14,1-1 3-9,-1-2-1-5,0 0 0 14,-1-7 1-14,8-10-5 0,10-8 8 12,7-9-6-12,9-3 8 14,0 0-4-14,0 0-2 14,6-2 0-14,26-19 5 13,10-12 0-13,14-9-5 14,5-2-1-9,-4-4-1-5,-4 2 4 14,-5 0-4-14,-11 6 1 14,-8 1-1-14,-8 7 3 13,-13 8-1-13,-3 5 0 14,-5 4 2-14,0 7-5 14,0 4 6-14,-21 4-7 13,-2 0 8-7,-12 7-8-6,-2 18 5 13,-3 8-2-13,-2 4 2 14,1 2-1-14,1-1 0 14,5-4 2-14,4-4-4 13,1-4 4-13,6-2-4 0,1-7 7 13,6 0-9 2,3-8 5-10,8-9-1-5,6 3 0 0,0-3 0 13,0 0 0-13,15-6 6 13,30-17 1-13,15-12-6 14,21-5 3-14,5-4-3 14,-1 1-1-14,-5-1 0 13,-9 5 1-13,-13 4-2 14,-13 7 5-9,-17 7-2-5,-14 6-1 14,-12 10 8-14,-2 0-9 14,0 5 0-14,-16 0-8 13,-17 0 7-13,-15 16-7 14,-13 16 8-14,-11 8-1 14,-1 8 3-14,7 3-1 13,3-1 4-7,7-4-10-6,7-4 7 13,5-4-2-13,6-10 0 14,7-7 0-14,11-4 0 14,11-8 0-14,7-5-4 13,2-4 3-13,0 0 1 0,2 0-13 13,29 0 13-13,15-21 4 20,15-9 2-20,11-12-6 0,-1-4 3 13,0 0-7-13,-9 2 8 13,-8 3-4-13,-15 10 3 14,-12 7-4-14,-8 6 5 13,-13 11-4-13,-6 3 0 14,0 4-12-14,-9 0 0 14,-22 19 8-9,-10 10 4-5,-3 7 3 14,2 0-1-14,6 1 2 14,7-3-7-14,7 0 6 13,0 0-3-13,1-1 0 14,2-8 2-14,1-4-5 13,7-5 7-13,3-9-5 14,6-3 7-8,0-4-8-6,2 0 5 13,0 0 1-13,0 0-1 14,0 0 4-14,0 0 5 0,0 0-8 12,0 0 14-12,0 0-9 14,0 0 7-14,0 0-15 14,0 0 8-14,0 0-9 13,0 0 4-7,0 0-3-6,0 0 1 13,0 0-2-13,0 0 5 14,0 0-6-14,0 0 6 14,2 0-10-14,0 0 6 13,4 0-2-13,-6 0 1 14,0 0 0-14,0 0 0 14,0 0 2-9,0 0-1-5,0 0 1 14,0 0-4-14,0 0 8 13,0 0-9-13,0 0 6 14,0 0-3-14,0 0 0 14,0 0 1-14,0 0-4 13,0 0 8-13,0 0-7 14,0 0 8-9,0 0-10-5,0 0 5 0,0 0-2 13,0 0 1 2,0 0 0-15,0 0-2 0,0 0 5 12,0 0-4 3,0 0 2-15,0 0-2 0,0 0 5 13,0 0-7-13,0 0 4 13,0 0-1-7,0 0 0-6,0 0 0 13,0 0-4-13,0 0 10 14,0 0-7-14,0 0 6 14,0 0-9-14,0 0 7 13,0 0-6-13,0 0 3 14,0 0 0-14,0 0 0 13,0 0 2-7,0 0-5-6,0 0 6 14,0 0-5-14,0 0 5 13,0 0-6-13,0 0 1 0,0 0 2 13,0 0 0 2,0 0 1-15,0 0-6 0,0 0 10 12,0 0-7-12,0 0 7 20,0 0-10-20,0 0 8 0,0 0-5 13,0 0 2-13,0 0 0 14,0 0 0-14,0 0 2 13,0 0-4-13,0 0 4 14,0 0-4-14,0 0 0 13,0 0-3-13,0 0-29 14,0 0-28-8,0-7-38-6</inkml:trace>
    </iact:actionData>
  </iact:action>
  <iact:action type="add" startTime="86234">
    <iact:property name="dataType"/>
    <iact:actionData xml:id="d12">
      <inkml:trace xmlns:inkml="http://www.w3.org/2003/InkML" xml:id="stk12" contextRef="#ctx0" brushRef="#br0">12441 8203 5 0,'-29'5'2'1,"0"6"1"4,0-2-3 11,-3-2 1-15,5 1 2 0,1-2-4 12,3 1 2-12,6-3 1 14,1-3-1-14,1 1 0 14,6-2 11-14,-1 0-9 13,4 0 15-13,4 0-11 14,0 0 2-9,-1 0-7-5,3 0-2 14,0 0 0-14,0 0-1 14,0 0 1-14,0 0-6 13,0 0 4-13,16 2-2 14,13 3 4-14,11-1 0 14,11-4 7-14,9 0-4 13,10 0 1-7,3-2-1-6,8-7-2 13,5 2 4-13,5-2-2 14,4 2-2-14,-4 0 5 14,0 2-7-14,5-2 2 13,2 1-1-13,2 2 0 0,3-2 0 13,-1 2 0-13,3-2 0 13,2 2-1-7,1 0 3 9,-6 4-3-15,-13 0 1 13,-16 0 0-13,-15 0-3 14,-18 2 2-14,-11 3-1 0,-11-2 2 13,-9-1-3-13,-5-2 8 13,-4 0-8-13,0 0 8 14,0 2-9-9,0-2 6-5,0 0-2 14,-15 0 4-14,-12 0 7 14,-10 0-4-14,-6-2-6 13,-8-12 9-13,-5-1-10 14,-8 1 3-14,-8-1 1 13,-4 1-6-13,-2 2 2 14,-2 1 0-8,0 4 0-6,-1-3 0 13,4 1-2-13,0-3 5 14,4 3 3-14,7-1-2 13,3 0-5-13,5 0 2 14,7 3-2-14,4 2 1 0,2 1 0 13,1 0 0-13,-1 3 0 13,5-5 0-7,-1 6 1 8,6 0-2-14,-1 0 1 14,1 0-1-14,-1 0-3 14,3 0 3-14,0 11-1 0,-2 1 1 12,10-3-3-12,0-2 8 14,7-1-7-14,7-2 8 14,2-2-8-9,6-2 5-5,3 0-4 14,0 0 2-14,0 0-5 13,0 0-5-13,5 0-5 14,15 0 15-14,13 0 0 14,10 0 6-14,8 0-4 13,2-2-2-13,1-2 1 14,2 0-1-9,-8 2 0 10,0 0 0-15,-4 2-3 0,-1 0 8 13,-3 0-8-13,-1 0 7 13,0 0-8-13,-4 4 4 14,-1 2-1-14,-1 4 1 0,-6-2 0 13,0 0-1-13,-2 2 2 13,-4 0-2-7,0 0 2-6,-3 0-2 13,-3-1 4 2,-5-4-6-15,-6-1 4 14,0-2-1-14,-2-2 0 0,0 3 0 12,1-3 0-12,-3 0 2 14,0 0 3-14,0 0 0 13,0 0-8-7,0 0 3-6,0 0 0 14,0 0-1-14,2 0-2 13,6 0-3-13,11 0-29 14,5 0 0-14</inkml:trace>
    </iact:actionData>
  </iact:action>
  <iact:action type="add" startTime="88326">
    <iact:property name="dataType"/>
    <iact:actionData xml:id="d13">
      <inkml:trace xmlns:inkml="http://www.w3.org/2003/InkML" xml:id="stk13" contextRef="#ctx0" brushRef="#br0">20766 8272 9 0,'-22'-2'11'1,"4"-5"-6"0,4 4 14 19,6-1-7-19,1 1 11 13,1-1-19-13,6 2 8 14,-2 0-8-14,2 0 2 14,0 2-4-14,0-1-1 0,0-1 0 12,0 2 3 3,0-2-8-15,6 2 1 0,3-3 2 19,9 1 2-19,6-2 2 0,12 3 0 13,6-1-1-13,8-1-2 13,8 1 3-13,8 0-6 14,10 0 7-14,4 2-8 13,3 0 10-13,3 0-9 14,1 0 3-14,-2 0 0 14,-4 0 0-9,-2 0 1-5,-2 0-7 14,-6 0 12-14,1 2-10 14,-4 2 10-14,3-1-7 13,4-1 3-13,2 1-3 14,4 1 1-14,-2-1 0 13,4 1 0-13,-7-1-1 14,-3-1-1-8,2-2 4-6,0 0-3 13,3 0 4-13,2 0-6 0,5 0 4 13,0 0-1 1,-2 0 0-14,-6 0 0 0,-1 0-5 13,-5 0 11-13,-4 0-8 14,2 0 7-14,1 0-9 13,-2 0 4-7,1-5 0-6,-1-4 1 13,-6-1-1-13,3 1 0 14,1-4 4-14,3 3-4 14,3 1 1-14,-3 0-1 13,-4 1 3-13,-5 2-6 14,-6 3 2-14,-6-2 1 14,4 3 0-9,1-2 1-5,10 0-5 14,3 2 9-14,-1-1-7 13,-3 0 6-13,-8 3-8 14,-10 0 5-14,-7 0-1 14,-14 0 0-14,-7 0 0 0,-7 0-1 12,-7 0 3-12,2 0-1 14,0 0 0-9,-2 0-2 10,0 0 6-15,-2 0-9 0,2 0 8 13,5 0-4-13,1-4 5 13,8-1-5-13,1-6 8 14,4 1-7-14,-3-3 8 14,-1 1-8-14,-5-2 8 13,-1-3-9-7,-2-5 8-6,-1-4 2 13,2-8-2-13,3 0-4 14,-1-5-1-14,-4 3 1 14,-1 2-3-14,-5-2 0 13,-2-1 2-13,0 2-6 14,-2-1 2-14,-16 0 1 13,-2-4 0-7,0 2 1-6,-3 2 0 14,1 0 2-14,4 2 5 13,3 8-6-13,3 1 0 14,2 4 0-14,-1 2-4 0,-1 3 0 12,3 4 0-12,-1 4 2 14,-2-2-11-14,1 2 10 14,-7 2 2-9,-7 1-7-5,-8 2 6 14,-9 3-3-14,-12 0 2 13,-10 0 1-13,-7 0-1 14,-8 0-1-14,1 6-2 14,0-3 8-14,4 4-4 13,3-6 6-13,0 2-9 14,-1-1 4-9,1-2-1-5,0 0 0 14,-1 0 0-14,8 0-1 14,-3 0 2-14,2 0-1 13,-3 0 0-13,-7 0 0 14,-2 0 3-14,-8 0-7 14,-6 2 3-14,-3-2 1 13,-7 2 0-7,1-2 0-6,0 0-6 13,-3 0 12-13,3 0-11 0,-2 3 12 13,1 2-12-13,-1 2 5 14,4-2 0-14,6-3 1 13,5-2-1-13,12 0 0 14,3 0 3-14,5 0-3 13,3 2 1-7,-1 2-1-6,7-3 6 14,2-1-10-14,5 0 4 13,5 0 0-13,-2 0 0 14,6-3 0-14,-3-3-3 14,-1 1 6-14,-1 4-7 13,0-3 9-13,0 2-10 14,-4-3 6-9,0 0-1-5,-1-2 0 14,-1 2 0-14,4-1-1 14,2 3 3-14,5-3-3 13,7 5 4-13,0 1-6 14,4-2 7-14,7 2-8 0,2 0 3 12,1 0 1 3,4 0 0-9,-1 0 0-6,5 0-5 0,-1 0 10 12,1 0-9-12,-1 0 12 14,5 2-16-14,5-1 10 13,4-1-4-13,0 0 0 14,0 3-3-14,0-3 1 14,0 3-10-14,0 2 14 13,0 4-3-7,0 6-1-6,9-1-2 14,-1 2 6-14,6 0-7 13,-1 2 7-13,1 4-1 14,-1 2 1-14,5 6-4 13,-3 5 10-13,2 2-7 14,-4 3 6-14,-4 1-10 14,-5-3 6-9,-1 3-2-5,-1 2 1 14,-2 1 0-14,4-2-1 13,5-4 3-13,-2-4-5 14,4 1 6-14,-2-5-6 14,2-2 6-14,0 0-8 13,-2-4 5-13,5 0 0 14,-1 0 0-14,5 1-8 4,9 0 7-4,8 1-3 14,7 0 0-14,12-2 4 14,6-4-3-14,5-7 3 13,1-4 0-13,-3-4 2 14,-3-5-2-14,2 0 0 14,3 0 1-14,7 0 5 13,3 0-6-7,8 0 2-6,0 0 2 13,1 0-7-13,-2 0 3 14,-1 5 0-14,-1 11 0 14,2 0 0-14,-1 2-3 13,-6-1 7-13,-1-3-5 14,-3-1 6-14,0 0-10 14,3-5 8-9,2-3-6-5,2 4 3 14,3-3 0-14,-2-2 0 13,2 0 3-13,-4-2-5 0,0 2 4 13,1-1-4-13,-5 0 5 14,-2-3-8-14,-1 0 5 13,-3 0 0-13,-1 0 0 14,3 0 1-9,3-8-2-5,-1-2 5 14,2 0-4-14,1 0 3 14,-5-1-6-14,-4-5 6 13,-9 2-4-13,-5-4 1 14,-2 0 0-14,-4 1 0 13,3-6 2-13,6 0-1 14,0-3 1-8,2-1-2-6,-3 3 3 13,-4 2-6-13,-6 2 4 14,-6 0-2-14,-1 4 1 13,-5 0 0-13,-2 1-4 14,-4 4 10-14,-6-3-5 14,6 2 2-14,4-4-5 13,6 2 5-7,8-4-4-6,-1 2 2 0,1 1-1 12,-9 5 0 3,-7 2 1-15,-10 3-1 0,-9-1 0 13,0 1 12-13,-4 2-12 13,-2-2 16-13,0 1-11 14,-2 0 2-14,0 1 0 14,0-4-4-9,0-2 4-5,-4-5-5 14,0-4 4-14,0-4-2 13,-4-5-6-13,-1 1 2 14,-3-2 0-14,-5-4-2 14,-1 1 2-14,-1 2-2 13,-2-3 3-13,-1 4-5 14,-4-1 8-9,1 3-8-5,-4 3 7 14,0-1-6-14,-2-1 1 14,0 3 2-14,-3 0-1 13,-2 2 1-13,1 0-4 14,-7 4 5-14,-4-2-5 0,0 4 7 13,-3 2-8-13,-2 0 8 20,2 4-4-20,-1 0 1 0,0 2 0 12,-4 2 0-12,-4 4 0 14,-2 0-3-14,0 0 6 14,-1 0-5-14,1 0 7 13,0 4-10-13,6-2 7 14,4 0-2-14,0-2 0 13,-4 0 1-7,-4 0-8-6,-6 2 14 14,-5 2-11-14,-2 2 8 13,-1-3-8-13,-1 0 7 14,-1-3-5-14,3 0 2 14,-2 0-1-14,1 0 1 13,1 0 0-13,2 0-7 14,1 0 11-9,6 0-9-5,5 0 3 14,3 0 0-14,5 0 1 14,2 0 1-14,2 0 0 0,-4 0 0 12,-2 0-4-12,-5 0 8 14,-2 0-6-14,-4 0 7 13,0 0-10-13,1 0 4 21,1 0 0-21,2 8 1 0,-4 8 0 12,-3 2 0-12,1 4 1 14,1 0-2-14,5-6 2 13,9-2-2-13,7-4 4 14,4-2-8-14,9 0 4 14,2 0-2-14,3-2 1 13,5 1-1-7,4-6-1-6,1 3 7 13,4-2-7-13,1 0 8 14,2 5-8-14,0-2-3 14,-2 6 7-14,1 0-3 13,-4 1 1-13,1 2 1 14,-3 0 1-14,1-1-2 0,5-4 4 19,-4-1-4-19,3-1 5 0,1-4-5 13,1 2 2-13,0 1 0 13,3-3 0-13,1 0-2 14,1 3-1-14,2-1 4 14,-2 3-8-14,2 4 13 13,0 3-13-13,0-1 6 20,0 3 0-20,0 4 1 0,0-1-3 13,0 4 2-13,15 2-6 14,8 4 6-14,6 4 2 13,6 1-2-13,4-2 2 14,1 0-6-14,-3-3 5 13,1-4 0-13,-4 0 0 14,2 0 0-8,-5-3-1-6,0-2 6 13,-4-5-10-13,-3-2 10 14,-2-4-9-14,1 0 4 14,4-2-1-14,6-4 1 13,5 5 0-13,5-6 0 14,1-1 4-14,5 0-3 0,4-2 1 19,5 0-1-19,4 0 5 14,-1 0-8-14,-3 0 2 0,-7 0 0 12,-5 0 0-12,-7 0 1 14,-8 2-6-14,-9 2 11 13,-10-2-10-13,-6-2 8 14,-4 4-8-14,-2-2-1 14,0 1 3-9,0-3-7-5,0 0 9 14,0 0 0-14,0 0 3 13,0 1 6-13,0-1-7 14,0 0 10-14,0 0-11 14,0 0 10-14,0 0-11 13,0 2 5-13,0-2-2 14,0 0-1-9,0 0 1-5,0 0 1 14,0 0-4-14,0 0 4 14,0 0-7-14,0 0 5 13,0 0-4-13,0 0 2 0,0 0 0 13,0 0-1-13,0 0 2 14,0 0-2-14,0 0 2 13,0 0-2-7,0 0 7-6,0 0-11 13,0 0 6-13,0 0-1 14,0 2 0-14,0-2 0 14,0 0-1-14,0 0 4 13,0 0 1-13,0 0 0 14,0 0-4-14,0 0 3 14,0 0-5-9,0 0 2-5,0 0 0 14,0 0 0-14,0 0 2 13,0 0-2-13,0 0 1 14,0 0-1-14,0 0 3 14,0 0-6-14,0 0 2 13,0 0 1-13,0 0 0 0,0 0 0 19,0 0-5-19,0 0 11 14,0 0-8-14,0 0 7 0,0 0-8 13,0 0 7-13,0 0-4 13,0 0 0-13,0 0 1 14,0 0-1-14,0 0 2 13,0 0-4-13,0 0 4 14,0 0-4-8,0 0 8-6,0 0-11 13,0 0 8-13,0 0-3 14,0 0 0-14,0 0 0 14,0 0-4-14,0 0 9 13,0 0-5-13,0 0 3 14,0 0-3-14,0 0 4 13,0 0-3-7,0 0-1-6,0 0 1 14,0 0-1-14,0 0 4 13,0 0-1-13,0 0-3 14,0 0 5-14,0 0 1 0,0 0-10 12,0 0 7 3,0 0-3-15,0 0 0 0,0 0 1 19,0 0-3-19,0 0 6 14,0 0-1-14,0 0-1 0,0 0-4 12,0 0 6-12,0 0-7 14,0 0 3-14,0 0 0 14,0 0-1-14,0 0 1 13,0 0-4-13,0 0 8 14,0 0-7-9,0 0 8-5,0 0-10 14,0 0 5-14,0 0 0 14,0 0 0-14,0 0 0 13,0 0-3-13,0 0-2 14,0 0 4-14,0 0-16 14,0 0-2-14,0 0-27 13,0 0 0-7,9 0-37-6</inkml:trace>
    </iact:actionData>
  </iact:action>
  <iact:action type="add" startTime="94797">
    <iact:property name="dataType"/>
    <iact:actionData xml:id="d14">
      <inkml:trace xmlns:inkml="http://www.w3.org/2003/InkML" xml:id="stk14" contextRef="#ctx0" brushRef="#br0">11923 9228 0 0,'-2'-4'1'1,"0"2"-1"13,-3-5 4-13,1 4-6 0,-1-3 2 13,-1 3-2-13,-1-2 2 13,1-2 0-13,-2 5-1 14,0-5 4-8,-3 1-6-6,-1-1 3 13,-3 4 0-13</inkml:trace>
    </iact:actionData>
  </iact:action>
  <iact:action type="add" startTime="94965">
    <iact:property name="dataType"/>
    <iact:actionData xml:id="d15">
      <inkml:trace xmlns:inkml="http://www.w3.org/2003/InkML" xml:id="stk15" contextRef="#ctx0" brushRef="#br0">11743 9126 3 0,'-7'-2'2'1,"2"0"11"0,1-1-9 12,4 2-2-12,0 1-2 14,-2 0-2-14,2 0 0 13,0 0-2-13,0 0 1 14,0 0 3-14,0 0-2 14,0 0-3-14,0 0 3 0,0 0 2 19,11 6 0-19,4 1 1 13,8 2 1-13,4-1 3 14,4-4-4-14,2 0 4 14,3-3-1-14,6 2-4 0,5-3 0 12,7 0 0-12,6 0 0 14,5 0 2-14,3 0-3 14,7-4 4-9,0-2-1-5,1 0 1 14,2 0-6-14,-2 4 3 13,1 2 0-13,2 0 0 14,-4 0-2-14,-1 0 2 14,-1 2 0-14,-4 4-1 13,1 2 2-13,1-3-1 14,0 4 3-9,-1-1-6-5,-1-2 3 14,-1 0 0-14,-1-3 0 14,5 4 0-14,-1-7-4 13,3 0 8-13,2 0-6 14,-5 0 7-14,-2 0-10 14,-6 0 5-14,-5 0 0 13,-3 0 0-7,-2 0 0-6,-5 2 0 13,-4 3 2-13,-3 4-2 0,-6 1 2 13,-4 0-4 2,-6 0 5-15,-8-3-6 0,-3 2 1 12,-10-6 1-12,1 2 0 14,-5-3 1-14,0 0-3 13,0-2 7-7,0 0 1-6,0 0-4 14,0 0 9-14,0 0-5 13,-5 0 12-13,-11 0-3 14,-3 0-10-14,-6-2-4 14,-4-5 2-14,-2-2-2 13,-4 4 2-13,-6-4-3 14,-6 1 4-9,-6 2-6-5,-5 2 2 14,-7-1 1-14,-4 4 0 14,-5-1 0-14,-3 0-5 13,-2 2 10-13,2 0-9 14,-4 0 9-14,1 0-8 13,-7 0 5-13,-3 0-2 14,1 0 0-8,1 0 1-6,3 0-2 13,0 0-1-13,0 0 0 0,-2 0 4 13,-6 5-4-13,1 2 2 13,1-7-1-13,4 0 1 14,11 0 0-14,8 0-1 14,4 0 5-14,11-12-9 13,2 2 10-7,9-1-8-6,5 2 8 14,12-2-10-14,6 6 6 13,9-2-1-13,2 4 0 14,8 1 0-14,0 0 0 13,0 2-2-13,0-2-2 14,0 2 6-14,0 0-4 14,0-3-9-9,0 3 3-5,0 0-8 14,12 0 0-14,5 0 16 13,8 0 0-13,4 0-2 14,4 0 6-14,10 0-4 0,1 5 4 13,8-1-8-13,6-1 4 13,6 0 0-13,5-1 0 14,5 0 0-8,-1 0 0-6,-2 0 1 13,1 4-1-13,-3 0 0 14,-2 0 0-14,-3 2 2 13,-3-4-4-13,-5 1 2 14,2 0 0-14,2-1 0 14,4-4 1-14,7 0-2 13,6 0 4-7,-4 0-4-6,-3 0 5 13,-10 3-8-13,-7 0 2 14,-11 1 1-14,-4-4-1 14,-11 0 2-14,-4 0-1 13,-11-4 2-13,-5-2-3 14,-5 2 2-14,0-1 0 14,-2 5-14-9,0-3 11-5,0 3 2 14,3 0 1-14,-3 0 0 0,3 0 0 12,-1 0 0-12,0 0 3 14,-2 0 1-14,0 0-1 14,0 0 3-14,0 0-5 13,0 0 7-13,0 0 2 14,0 0-2-9,0 0-3-5,0 0-3 14,0 0 2-14,0 0-2 14,0 0-1-14,0 0 2 13,0 0-5-13,0 0 2 14,0 0 0-14,0 0 0 14,0 0 0-14,0 0 0 13,0 0 4-7,0 0-2-6,0 0 2 13,0 0-6-13,0 0 4 14,0-2-2-14,0 2 1 14,0 0 0-14,0 0-1 13,0 0 3-13,0 0-2 0,0 0 0 13,0 0-1 1,0 0 5-14,0 0-6 5,0 0 2 10,0 0 0-15,0 0-1 0,0 0 0 12,0 0-2-12,0 0 5 14,0 0-4-14,0 0 7 13,0 0-11-13,0 0 6 14,0 0-1-14,0 0 0 14,0 0 0-9,0 0-1-5,0 0 2 14,0 0-2-14,0 0 4 13,0 0-5-13,0 0 5 14,0 0-6-14,0 0 3 14,0 0 0-14,0 0 0 13,0 0 2-13,0 0-5 14,0 0 8-8,0 0-7-6,0 0 5 13,0 0-6-13,0 0-1 14,0 0 0-14,0 0-6 13,0 0-16-13</inkml:trace>
    </iact:actionData>
  </iact:action>
  <iact:action type="add" startTime="98213">
    <iact:property name="dataType"/>
    <iact:actionData xml:id="d16">
      <inkml:trace xmlns:inkml="http://www.w3.org/2003/InkML" xml:id="stk16" contextRef="#ctx0" brushRef="#br0">10169 10050 13 0,'-23'0'12'1,"-12"0"-7"13,-9 0-2-13,-14 0-3 14,-10-2 0-14,-9 0 0 13,-13 2 0-13,-3 0 0 14,-3 0-2-8,0 2 7-6,5 10-6 13,-4-3 3-13,0 2-4 14,-1-5 4-14,3-6-1 14,1 0 5-14,5 0 0 13,4 0-2-13,6 0-2 14,4 0 0-14,3 0 0 13,10-2-1-7,6-2 2-6,12 2 0 14,11 0 0-14,13 0 7 13,7 2-2-13,9 0-7 14,2-2-1-14,0-1 5 13,0 3-10-13,0-3-5 0,8 3 0 13,21 0-2 2,19 0 12-10,16 0 5-5,11 0-1 14,6 0-4-14,2 0 2 0,-4 0-4 13,2 0 5-13,0 0-5 13,3 0 5-13,3 0-4 14,4 0 1 0,-4 0 0-14,-4 3 0 14,-5 6-1-14,-2 3-4 5,-3-1 10-5,-1 1-6 13,-10-7 3-13,-8-1-4 14,-12 1 3-14,-11-1-1 14,-6 0 0-14,-10-1-2 13,-8-1 0-13,-3 0 1 14,-4 0-2-14,0-2-3 13,0 3 3-7,-18-3 6-6,-13 0 7 14,-13 0-10-14,-14 0 0 13,-12 0 0-13,-3 0 3 14,-6-3-6 0,4-3 7-14,0 0-3 0,-1 1 5 13,-5 0-12-13,-3 0 8 14,-1-2-2-14,2 3 0 4,3-4 2-4,2 2 0 14,4-2 0-14,3 2 3 13,7 0-5-13,8 3 4 14,10-2-1-14,11 1-3 14,11 1 1-14,11 2 2 13,8 1-3 2,5 0 0-15,0-1-4 4,0-2-3-4,9 3 6 14,27-2-9-14,21 0 10 14,22-3 2-14,14-7 4 13,15-8-5-13,0-1-1 14,2-4 0-14,-3 4 3 14,-6 3-3-14,-6-1 3 13,-3 7-4-7,-3 0 3-6,0 7-4 0,0 3 2 12,-7 2-2 3,-12 0 0-15,-15 0-4 0,-12 0 5 13,-14 0-2 1,-12 0-1-14,-9 5-1 0,-8-3 1 13,0 1-15-13,0-1 8 14,-10 2 9-9,-19-1 2-5,-11 2 0 14,-11 1 4-14,-4-5-5 13,-9 4 5-13,0-5-6 14,4 0 6-14,5 0-6 14,3 0 2-14,9 0 0 13,3 0 0-13,5 0 2 14,4 0-6-9,6 0 9-5,5 0-6 14,9 0 8-14,6 0-7 14,5 0 0-14,0 0 1 13,0 0-1-13,0 0-10 14,0 0 1-14,13 0 5 13,12 7 1-13,11 1 3 14,9-1 0-8</inkml:trace>
    </iact:actionData>
  </iact:action>
  <iact:action type="add" startTime="100231">
    <iact:property name="dataType"/>
    <iact:actionData xml:id="d17">
      <inkml:trace xmlns:inkml="http://www.w3.org/2003/InkML" xml:id="stk17" contextRef="#ctx0" brushRef="#br0">24951 9064 11 0,'97'0'7'1,"9"1"-2"13,0 2-2-13,-6 0-6 14,-1 4-1-14,-5-3 4 13,-7 1 0-7,-6 4 1-6,-2-1-3 14,-6 2 4-14,-3 2-2 0,-6-2 2 12,1 2-4 3,-5-3 6-15,-4 0-6 0,-5-7 2 12,-9-2 0-12,-8 0-2 14,-9 0 4-14,-13-4-6 14,-7-3 8-9,-5 2-6-5,0-2 7 14,-7 2-5-14,-22 1 5 13,-11-1 3-13,-7 0-8 14,-3-2 1-14,0-1 3 14,1 1-4-14,0-1 8 13,4-1-7-13,1 4 1 14,-3 1 1-8,-4-1-6-6,-5 5 3 13,-2 0 0-13,-4 0-2 14,-5 0 2-14,0 0-3 13,-7 9 6-13,4 5-4 14,2 4 7-14,13-1-6 14,18-8 3-14,16-4 1 13,11 0 0-7,6-3-4-6,4-2 5 13,0 2-2-13,0-2-6 0,0 2 6 13,9-1-8-13,13 4 10 14,14-3-2-14,15 0-2 13,16 0 1-13,13-2-2 14,12 0 4-14,10 0-8 14,12 0 9-9,-2 0-6-5,-4 0 5 14,-12 0-8-14,-13 0 5 13,-11 0-1-13,-12 0 0 14,-12-12 0-14,-10 0-2 14,-15 4 5-14,-13 3-4 13,-10 0 4-13,0 1-6 14,0 0 2-9,-23 0-2-5,-20 4 3 14,-13 0 4-14,-9 0-4 14,1 0 1-14,1 0 0 13,1 0 0-13,-2-3 2 14,-1 2 0-14,-9 1-6 0,1 0 2 13,-8 0-2 1,2 0 1-8,-6 0-2-6,-5 4 2 0,-1 13 4 12,-5 0-3-12,3-1 4 14,6-3-6-14,10-1 6 14,19-5-6-14,21-5 3 13,14 0 0-13,17-2 0 14,6 0 1-14,0 0-4 14,29 0-1-9,27 0 1-5,22 0 6 14,14 0 0-14,10 0-2 13,0 0-1-13,-1-9 0 14,3 0 0-14,1-1 0 14,4 0 3-14,-1 0 1 13,-8 0-4-13,-18 6 1 14,-17-1 1-9,-19 5-4-5,-17 0 2 14,-11 0-1-14,-9 0 1 14,-9 0-8-14,0 0 6 0,0 3-8 12,0 3 6 3,-4 2 8-15,-5-2-2 0,-1 0-2 13,6-2 4-13,2-2-4 13,0-2 1-7,2 0 1-6,0 0 1 13,0 0 5-13,0 0-6 14,0 0 8-14,0 0-8 14,0 0 4-14,0 0-4 13,0 0 1-13,0 0-1 14,0 0 2-14,0 0-1 13,0 0 0-7,0 0-3-6,0 0 3 14,0 0-6-14,0 0 4 13,0 0-1-13,0 0 0 14,0 0 1-14,0 0-2 13,0 0 6-13,0 0-3 14,0 0 0-14,0 0 1 14,0 1 0-9,0-1-5-5,0 3 2 14,0-3 0-14,0 0-1 13,0 0 2-13,0 0-5 14,0 0 9-14,0 0-6 0,0 0 7 13,0 0-9-13,0 0 6 13,0 0-3-13,0 0 0 14,0 0 1-8,0 0-2-6,0 0 4 13,0 0-4-13,0 0 5 14,0 0-8-14,0 0 8 13,0 0-5-13,0 0 1 14,0 0 0-14,0 0 0 14,0 0 1-14,0 0-2 13,0 0 4-7,0 0-3-6,0 2 7 14,0-2-10-14,0 0 4 13,0 0-1-13,0 0 0 14,0 0 0-14,0 0-2 13,0 0 6-13,0 0-4 0,0 0 3 13,0 0-3-13,0 0 4 20,0 0-5-20,0 0 2 0,0 0-1 13,0 0 0-13,0 0 4 13,0 0-4-13,0 0 3 14,0 0-3-14,0 0 9 14,0 0-13-14,0 0 5 13,0 0-1-13,0 0 0 14,0 0 2-9,0 0-4-5,0 0 6 14,0 0-2-14,0 0-1 14,0 0 3-14,0 0 1 13,0 0-2-13,-2 0-3 14,2 0 3-14,0 0-3 14,0 0 3-14,0 0-3 13,0 0 4-7,0 0-5-6,0 0 5 13,0 0-8-13,0 0 5 14,0 0-2-14,0 0 1 0,0 0 0 13,0 0-3-13,0 0 6 13,-2 0-8-13,2 0 10 14,0 0-10-14,0 0 5 14,0 0-3-9,0 0-1-5,0 0-1 14,0 0-1-14,-7 0-13 13,-3 2-5-13,-5 6-18 14,-5-1-19-14</inkml:trace>
    </iact:actionData>
  </iact:action>
  <iact:action type="add" startTime="113476">
    <iact:property name="dataType"/>
    <iact:actionData xml:id="d18">
      <inkml:trace xmlns:inkml="http://www.w3.org/2003/InkML" xml:id="stk18" contextRef="#ctx0" brushRef="#br0">10996 10981 3 0,'-11'2'0'1,"-1"-2"4"13,-1 0 2-13,-2 0-1 14,-1 0 1-14,1 0-5 13,1 0 5-7,3 0-4-6,2 0-2 14,0 0 4-14,0 0-3 13,1 2-1-13,0-1 0 14,4 2 0-14,2-3 3 13,2 1 3-13,-2-1-6 0,2 0 9 13,0 0-7 2,0 0 0-15,0 0-2 4,0 0 0 11,0 0 0-15,0 0 1 0,0 0-1 13,0 0 2-13,0 0 4 13,0 0-6-13,0 0 6 14,0 0-4-14,0 0 1 13,0 0-3-13,0 0 1 14,0 0-1-8,0 0 2-6,0 0-6 13,0 0 8-13,0 4-1 14,8 6-2-14,2 1 5 14,1-3-5-14,2 1 1 13,1 2 1-13,1-3-2 14,1-2 5-14,-1 1-5 13,5 0 9-7,1-2-9-6,3 2 7 14,0 0-8-14,-1 0 4 13,-3 1-4-13,-3 0 0 14,1 1 0-14,-2 2 2 13,2-2-2-13,2 0 2 14,2 1-2-14,2 0 5 14,6-1-7-9,-4 0 4-5,1-4-2 14,0 2 0-14,0-1 1 0,2-2-1 13,2 2 5 1,0-2-1-14,5 1-3 0,-3-2 2 13,1 1 0 1,-1 2-4-14,0-5 2 0,3 5-1 13,4-3 0-7,0-1 1-6,2 0-1 13,3-2 5-13,-3 0-2 14,3 0 2-14,0 0-7 13,0 0 3-13,-1 0-1 14,1 0 0-14,-3 0 0 14,0 0 0-14,5 0 2 13,5 0-2-7,4 0 2-6,1 0-3 13,1-2 7-13,0-3-7 14,-2-3 1-14,-1-1 0 14,-3 3 0-14,-1 0 1 13,-8 0-6-13,-4 2 13 14,-3 0-11-14,-1 2 8 14,4 1-10-9,1 1 6-5,7 0-2 14,2 0 1-14,4 0 0 0,3 0-1 12,2 0 2-12,2 0-1 14,1 0 1-14,-3 0-2 14,-1 0 5-14,-1-6-7 13,2 1 3-13,-5-2 0 14,3 2 0-9,0-1 0-5,2 3-7 14,1-4 14-14,2 1-11 14,-3 2 10-14,-2 0-12 13,-7 2 8-13,-5 0-2 14,1 1 0-14,-1 1 0 14,1-3-4-14,6 0 8 13,3 0-8-7,0 1 8-6,-1 2-6 13,0 0 6-13,-4 0-6 14,-1 0 2-14,-6 0 0 0,-3 0-2 13,0 0 4-13,-3 0-7 13,-1 0 11-13,1 0-7 14,3 0 7-14,4 0-12 13,1 0 7-7,6 0-1-6,1 0 0 14,0 0 1-14,3 0-2 13,-3 0 2-13,0 0-2 14,-2 0 2-14,-1 0-1 14,-2 0 4-14,1 0-6 13,-1 0 2-13,2 0 0 14,0 0 0-9,8 0 1-5,-2-2-5 14,-3 0 10-14,2-3-9 14,-3 2 8-14,-1 1-10 13,2-2 6-13,2 1-1 14,1 3 0-14,0-3 0 13,-4 1-1-13,2-2 2 0,-3 2-2 20,-2-1 2-20,0 0-1 0,-3-1 4 12,-4 2-7-12,-6-2 4 14,-5 2-1-14,-5-1 0 13,-2 3 0-13,-1-2-2 14,-6-1 6-14,1 3-4 14,-7-2 5-14,-5 0-10 13,-2 2 7-7,-2 0-2-6,0 0 1 13,0 0-1-13,0 0 0 14,0 0 2-14,0 0-3 14,0 0 2-14,0 0 0 13,0 0 5-13,0 0-6 14,0 0 0-14,0 0 0 14,0 0 0-9,0 0 0-5,0 0-2 14,0 0 7-14,0 0-2 13,-4 0 2-13,2 0-9 0,-3 0 9 13,5 0-5-13,-4 0 2 14,-2 0 0-14,-2 0-2 13,-3 0-2-13,-2 0 0 20,-3 0 4-20,-11 0-4 0,-6 0 0 13,-11 0-1-13,-10 2 1 14,-8 10 1-14,-8-2 0 13,1 0-2-13,5-3-3 14,10 0 12-14,10-2-10 14,11-5 9-14,12 0-8 13,8 0 5-7,11 0-2-6,2 0 4 13,0 0-4-13,0 0 0 14,0 0 0-14,0-7-1 14,0 2 2-14,0 0-2 13,0 1 4-13,0 2-6 14,0 0 3-14,2 2-3 13,9-1 0-7,12-2 0-6,14 0-1 14,17 2 8-14,13-3-6 13,8 0 3-13,3-1-2 0,3 0-8 13,-10 1 1-13,-7 1 4 13,-3 0 3-13,-3 1-2 14,2 0 6-14,7 0-6 14,1 2 6-9,9 0-5-5,1 0 6 14,0 0-8-14,2 0 4 14,5 0 0-14,3-4 0 13,7-3 3-13,-2 0-7 14,-1-3 9-14,-3 0-6 13,-5-3 5-13,-1 2-2 14,-9 1 1-8,-3-1 1-6,-5 3-2 13,1 1 2-13,3-2-1 14,-1 1 0-14,-3 3 2 13,1-2-3-13,-4 1 6 14,-1 1-3-14,-4 0-5 14,-2 3 1-14,0 1-1 0,-3 1 0 19,3 0 1-19,-3 0-6 0,1 0 11 12,2 0-8-12,4 0 5 14,4 0-6-14,5 0 4 14,5 0-2-14,2 0 1 13,-2-3 0-13,-1 1 0 14,-6 2 0-14,-1 0-4 14,0 0 8-9,-4 0-8-5,1 0 7 14,-3 6-7-14,0 5 4 13,-2 0 0-13,2 3 0 14,-3-2 1-14,-1 1-5 14,2-3 8-14,2-1-6 13,5 0 8-13,7-4-11 14,5 2 7-9,6-5-3-5,2-2 1 14,0 0-2-14,-1 0 1 14,3 0-6-14,-2 0 4 13,2 0 6-13,4 0-6 0,-6 4 1 13,2-3-2 2,-1 6 2-15,-5-2 2 0,-3 2-1 12,-2-1 1-6,2-2-5-6,-3 0 10 13,2-3-6-13,-6 4 5 14,-5-1-8-14,-3 2 2 14,-1-2 1-14,3 0-1 13,7-4 2-13,1 0-2 14,3 0 4-14,-1 0-4 13,0 0 4-7,-2 0-4-6,-5 1-1 14,0 1-2-14,-3 5 3 13,-3 1 2-13,-2-2 0 14,0 2 0-14,-2-2-5 13,-3 0 10-13,3 0-7 14,0 0 6-14,1-4-6 0,-1 1 4 19,-7 0-3-19,-5-3 1 14,-10 3 0-14,-9-2-1 13,-7 1 3-13,-7 0-3 14,-1-2 2-14,-3 0 8 0,-1 0-6 13,2 0 4-13,-4 0-4 13,-1 0 3-13,-1 0 0 14,-4 0-5-8,0 0 6-6,0 1-4 13,0-1-1-13,0 0 2 14,0 0-8-14,0 3 6 13,0-3-4-13,0 0 2 14,2 0 0-14,-2 0-2 14,2 0 4-14,0 0-4 13,1 0 6-7,0 0-4-6,-3 0 6 13,0 0-10-13,0 0 7 14,0 0-3-14,0 0 0 14,0 0 1-14,0 0-5 0,0 0 11 12,2 0-9 3,-2 0 6-15,0 0-4 0,0 0 5 19,0 0-8-19,0 0 3 14,0 0 0-14,0 2 0 0,0-2-2 12,0 0-3-12,0 0 10 14,0 2-11-14,0-2 10 14,0 0-10-14,0 0 8 13,0 0-2-13,0 0 1 14,0 0 0-9,0 0 3-5,0 0 0 14,0 0 4-14,0 0-5 14,0 0 6-14,0 0-8 13,0 0 8-13,0 0-7 14,0 0 3-14,0 0-3 14,0 0 2-14,0 0-8 13,0 0 10-7,0 0-10-6,0 0 10 13,0 0-10-13,0 0 5 14,0 0-2-14,0 0 1 14,0 0 0-14,0 0-3 0,0 0-2 12,0 0 5-12,0 0-8 14,0 0 8-14,0 0-16 13,0 0 10-7,0 0-2-6,0 0 2 14,0 0 1-14,0 0 3 13,0 0-3-13,0 0 10 14,0 0-6-14,0 0 6 14,0 0-9-14,0 0 5 13,0 0-2-13,0 0 1 14,0 0-4-9,0 0-1-5,0 0-28 14,0 4-27-14,0-2-23 14</inkml:trace>
    </iact:actionData>
  </iact:action>
  <iact:action type="add" startTime="124095">
    <iact:property name="dataType"/>
    <iact:actionData xml:id="d19">
      <inkml:trace xmlns:inkml="http://www.w3.org/2003/InkML" xml:id="stk19" contextRef="#ctx0" brushRef="#br0">11473 11905 1 0,'31'8'3'1,"11"0"-2"13,14-4 3-13,6 1 1 14,13-5-3-14,2 3 0 13,8 1 2-13,4 0-4 14,7-1 0-8,0 6 0-6,2 2 0 13,-2-2 1-13,-2 6-2 14,1-2 5-14,3 1-5 13,2 6 5-13,1-1-7 14,-3 0 3-14,-4 1-1 14,-5-1 0-14,-2-2 1 13,-7-5-1-7,-6-3 0-6,-8-5-1 14,-14-4 4-14,-8 0-1 13,-9 0 1-13,-10 0-3 14,-7 0 2-14,-7 0-1 13,-6 0 3-13,-5 0-2 0,0 0 1 13,0 0 0-13,0 0 17 20,-5 0-17-20,-8 0 10 0,-1 0-12 13,-3-8 1-13,-1 0 1 13,-2-4 2 2,0 1-1-15,-5 0 2 0,-2-4 2 13,1 1-7-13,-8-2 2 13,-6 0 1-13,-7 0-6 14,-6 0 5-9,-5 4-2-5,-4-2 0 14,-3 2 2-14,-2 1-6 14,-4 2 13-14,0-1-13 13,-3 2 11-13,1 0-10 14,3-1 6-14,5 0-4 14,5 1 1-14,0 4-2 13,5 4 2-7,-3 0-3-6,0 0-1 13,2 0 8-13,4 0-8 14,10 0 6-14,5 0-4 14,10 0 2-14,4 0 0 0,9 1 0 12,8-1-3-12,2 3 0 14,4-3 3-14,0 3-4 14,0-2-4-9,14 3-2-5,25 0 3 14,19 1 7-14,20-5 4 13,13 0-2-13,10 0 1 14,4-14-1-14,0-3 1 14,-1-1-1-14,-2 2-1 13,4 0 2-13,-2 5-3 14,1 4 0-9,2 4 0-5,-11 3-1 14,-7 0 1-14,-13 0-3 14,-16 9 6-14,-6 3-8 13,-14 0 8-13,-7-1-6 14,-6-2 3-14,-9-3-1 13,-9-2-1-13,-7-2-9 14,-2 0-3-8,0-2 6-6,0 2 8 0,-18-2 1 12,-9 0 6-12,-6 0-2 14,-7 0-4 0,-10 0-1-14,-2 0 1 0,-14-8-1 13,-7 3 4-13,-12 2-1 14,-6 3 0-14,-3 0-2 13,-2 0 5-7,-1 0-9-6,-1 3 5 14,-8 10-2-14,2 0 0 13,1 7 0-13,5-1 0 14,11-3 0-14,12 0 3 13,12-2-2-13,16-4 2 14,14-4 0-14,10 0-5 14,15-3 4-9,8-3-2-5,0 0 5 14,4 0-4-14,34 0-1 13,24-5 5-13,29-7 7 14,23-3-9-14,13 1-6 14,7-4 4-14,-5 7-1 13,-8 1 0-13,-15 0-1 14,-13 2-2-9,-16 1 3-5,-8 4-1 0,-15 1 2 13,-19 2-2-13,-12 0 2 14,-17 0-2-14,-6 0-11 13,0 0-10-13,-33 8 17 14,-19 9 5-14,-14 4 4 14,-1 2 2-14,0-4-5 13,7-1 2-7,4-4 0-6,0 0-2 13,3-2-1-13,0-4 1 14,-1 0 0-14,7-4 0 14,9-2 3-14,11-2 3 13,10 0 0-13,7 0 10 14,6 0-17-14,4 0 12 14,0 0-11-9,0 0-1-5,0 0 0 14,0 0 0-14,0 0-1 13,0 0 2-13,0 0 2 14,0 0 3-14,0 0-8 0,0 0 2 13,0 0 0 1,0 0 0-14,0 0-2 0,0 0 0 13,0 0 4-8,0 0 0-5,0 0-2 14,0 0 0-14,0 0 1 14,0 0-2-14,0 0 1 13,0 0 0-13,0 0 0 14,0 0 0-14,0 0 1 13,0 0 2-13,0 0 0 14,0 0 2-8,0 0-6-6,0 0 2 13,0 0-1-13,0 0 0 14,0 0 0-14,0 0-1 14,0 0 3-14,0 0-2 13,0 0 1-13,0 0-2 14,0 0 5-14,0 0-7 0,0 0 3 19,0 0 0-19,0 0 0 14,0 0 3-14,0 0-7 13,0 0 9-13,0 0-5 0,0 0 5 13,0 0-8-13,0 0 3 13,0 0 0-13,0 0 0 14,0 0 0-14,0 0 0 14,0 0 4-9,0 0-4-5,0 0 1 14,0 0-2-14,0 0 3 13,0 0-4-13,0 0 1 14,0 0 1-14,0 0-4 14,0 0-4-14,0 0 6 13,0 0-11-13,0 0 10 14,0 0-21-9,2 0 3-5,0 0-37 14</inkml:trace>
    </iact:actionData>
  </iact:action>
  <iact:action type="add" startTime="126694">
    <iact:property name="dataType"/>
    <iact:actionData xml:id="d20">
      <inkml:trace xmlns:inkml="http://www.w3.org/2003/InkML" xml:id="stk20" contextRef="#ctx0" brushRef="#br0">16085 11935 3 0,'0'0'11'15,"0"0"6"-14,0 0-15 14,0 0 3-14,0 0-2 13,0 0-3-13,7 0 0 0,13 0 7 13,11 0-8-13,13 0 4 14,17 2-2-9,8 2 2-5,7-1-5 14,4 3 2-14,0-3 0 13,-2 1 0-13,0 3 4 14,5-6-4-14,-3-1 0 14,5 0 1-14,-10 0 3 13,0 0-7-13,-9-8 5 14,-8-2-2-8,-7 0 0-6,-10 3 1 13,-15 7-2-13,-13-3 4 14,-10 3-2-14,-3 0 2 13,0 0-6-13,-16 0 7 14,-18 0-4-14,-16 0 8 14,-17 0-7-14,-12 0 2 13,-10 0-1-7,-9 0 4-6,-3 0-4 13,1 0 7-13,3 0-8 14,-1 0 0-14,4 0-1 0,3-2 0 13,10 0 4 1,17 0-2-14,18-1 4 0,21 3-5 13,13-3 11-13,12 1-11 14,0 0-2-9,0 2-4-5,18 0-3 14,20-2 8 0,22 0 6-14,18 0-2 0,6-5-2 13,3 4 1-13,-2-3-1 14,-9 2-4-14,-11 2 6 13,-5-2-6-13,-7 0 4 14,-4-2-2-9,-1-3 0-5,-2 0 4 14,-6-3-6-14,-9 2 7 14,-11 4-6-14,-15 2 6 13,-5 4-7-13,0 0 2 14,-7 0-7-14,-13 0 7 0,-16 0 0 13,-8 0 0 1,-14 0 6-8,-6 14-8-6,3 2 4 13,-3 2-4-13,4 4 7 14,4 0-10-14,9 0 5 0,11-2 0 13,11-4 0-13,15-4-6 13,5-5 6-13,5-6-12 14,0 1 1-14,15-2-5 13,17 0 13-7,13 0 6 9,5 0-1-15,8-15-2 13,3 1-5-13,-6 2-5 0,-1 3-37 13</inkml:trace>
    </iact:actionData>
  </iact:action>
  <iact:action type="add" startTime="127853">
    <iact:property name="dataType"/>
    <iact:actionData xml:id="d21">
      <inkml:trace xmlns:inkml="http://www.w3.org/2003/InkML" xml:id="stk21" contextRef="#ctx0" brushRef="#br0">19935 12055 14 0,'-31'2'0'1,"13"-2"5"13,9 0-2-7,9 0 10-6,0 0 25 13,17 0-30-13,33-18 15 14,21-6-22-14,22-2 2 14,17 2-3-14,8-2 0 13,13 5-1-13,-1-2-4 14,-5 0 2-14,-2 6 6 13,-13-1-6-8,-9 6 4 10,-13 3-2-15,-24 5 1 14,-22 4-3-14,-19 0 3 0,-19 0-9 12,-4 0-2-12,0 0-8 14,-25 14 19-14,-12 6 1 14,-15-3 3-14,-6 1-4 13,-7-6 0-7,-1-1-2-6,-5-6 2 13,-10-1-2-13,-4 1 7 14,-10-2-5-14,-6 1 3 14,-6 1-6-14,5-2 4 13,10 1-2-13,8 2 1 0,7 1 0 13,6 0 0-13,11 0 1 20,16-4-3-20,19 1 4 14,17-4 7-14,8 0-6 0,0 0-3 12,23 0 5-12,25 0-5 14,18 0 2-14,17-4-2 13,13-6 2-13,8-3 2 14,10 4-3-14,2-3 2 14,-6 4-6-9,-10 2 7 10,-18 4-4-15,-13 0 0 14,-13 2 0-14,-12 0 0 0,-12 0 2 12,-10 0-5-12,-11 0 6 14,-7 0-6-14,-4 2 2 13,0 0 1-13,0 0-11 0,-2 5 7 20,-20-2 4-20,-16 5 8 13,-17 4 3-13,-19-4-8 14,-13 2 3-14,-7-2-6 13,-4 0 1-13,5-3 4 14,8-2-7-14,14-1 2 0,13 1 0 13,18-4 0-13,15-1 0 13,11 0-2-7,12 0 6-6,2 0-8 13,0 0-1-13,25 0 2 14,15 0 3-14,16 0 8 14,16 0-4-14,9 0-4 13,9 0 6-13,1 0-3 14,-6 0 0-14,-10 0-1 14,-7 0-1-9,-8 0 1-5,-9 0 0 14,-8 0 0 0,-10 0-2-14,-13 0 0 0,-9 0 1 13,-9 2-6-13,-2-2 9 0,0 0-10 13,0 0 10 1,0 0-4-14,0 0 0 0,0 0 4 19,0 0 0-19,0 0-2 0,0 0 8 13,0 0-8-13,0 0 12 14,0 0-8-14,2 0 14 13,1 0-14 2,-3 0 7-15,0 0-7 0,0 0 0 13,0 0-6-13,0 0 4 13,0 0-4-7,0 0 4-6,0 0-4 13,0 0 4-13,2 0-8 14,-2 0 4-14,0 0 0 14,0 0 0-14,0 0 0 13,0 0-3-13,0 0 6 14,0 0-5-14,0 0 4 13,0 0-4-7,0 0 6-6,0 0-6 14,0 0 2-14,0 0 0 13,0 0 0-13,0 0-3 14,0 0-1-14,0 0 8 0,0 0-3 12,0 0 4-12,0 0-8 14,0 0 3-14,0 0 0 14,0 0 0-9,0 0 0-5,0 0 0 14,0 0 4-14,0 0-2 13,0 0-2-13,0 0 0 14,0 0 4-14,0 0-8 14,0 0 4-14,0 0 0 13,0 0 0-13,0 0-2 14,0 0-2-8,0 0 8-6,0 0-5 13,0 0 8-13,0 0-13 14,0 0 9-14,0 0-3 13,0 0 0-13,0 0 0 14,0 0-1-14,0 0 5 14,0 0-4-14,0 0 1 0,0 0 0 19,0 0 3-19,0 0-8 13,0 0 4-13,0 0 0 14,0 0 0-14,0 0-3 14,0 0 0-14,0 0 0 0,0 0 0 12,0 0-7-12,0 0-1 14,0 0-34-14,0 0-33 14</inkml:trace>
    </iact:actionData>
  </iact:action>
  <iact:action type="add" startTime="130132">
    <iact:property name="dataType"/>
    <iact:actionData xml:id="d22">
      <inkml:trace xmlns:inkml="http://www.w3.org/2003/InkML" xml:id="stk22" contextRef="#ctx0" brushRef="#br0">27891 10986 9 0,'-31'0'20'1,"-3"0"0"13,-4 0-7-13,-2-7 2 14,-4-5-12-14,-10 0 6 13,-4 0-5-7,-4-1-5-6,-5 0 1 14,2 0 0-14,-6 1 0 13,-7 0-2-13,-7 3 1 14,-13-2 2-14,-5 5-3 13,-8 0 4-13,-5 2-4 14,-6-1 3-14,-3 2-3 14,5 3 2-9,1 0 0-5,5 0 0 14,7 0 1-14,-4 0-3 14,6 0 4-14,3-4 0 13,6 0 3-13,11 4-7 14,7 0 4-14,13 0-3 13,12 0 1 2,10 11 0-15,14-2 0 5,5-1 0-5,4 1-5 0,6 3 9 12,1-1-8-12,5 5 2 14,-4 2 0-14,1 4-1 13,-3 2 3-13,3 7 0 14,-4-1 1-14,1 2-3 14,1 3 7-14,-3-4-8 13,-1 7 8-7,-3 0-8-6,-3-1 5 13,3 4-2-13,0-4 0 14,4-1 0-14,3 2-1 14,7 2-2-14,2 2 2 13,0 1 2-13,4-2-2 14,0 2 2-14,8 0-2 14,21-3-4-9,9-3 5-5,8-7 0 14,12-2 0-14,6-5-1 13,8 0 6-13,6-1-3 14,2-2 3-14,-1 2-5 0,-4 0 0 13,1 4 0 1,2 2 1-14,7 3 2 0,2 0-3 19,0-3 1-19,2-1-4 0,3-8 6 13,10-5-4-13,10-3 5 14,10-4-5-14,3 3 1 13,2-2 0-13,-9 1 0 14,-6-1 0-14,-14 0-2 14,-11-2 5-14,-12-1 1 13,-11 2-3-7,-5-3 0-6,-6-1 3 13,1 2-4-13,4-5 0 14,2 0 2-14,0 0-2 14,-2 0 4-14,-7-2-4 13,-11-6 1-13,-8-4-1 14,-8 0 7-14,-4 0-4 13,-5-2-3-7,-1-1 7-6,-1-2-1 14,-1 0-5-14,1-2 0 13,1-2 5-13,1-1-7 14,3 0 4-14,-5-2-6 0,-1-1 7 12,-4-4-4 3,-1-1 0-15,-5-3 0 0,0 0 0 13,-2-5 2-8,0-2 0-5,0-9-1 14,0-1 4-14,-4-4 1 13,-3-4-4-13,3-2-2 14,0 2 1-14,-1 2-1 14,-4 5 3-14,2 1-7 13,-3 4 9-13,-2-3-4 14,-1 2 3-8,-7 1-8-6,-5-2 4 13,-6 2 0-13,-11 1-6 14,-14 6 3-14,-13 4 3 13,-12 5-5-13,-4 8 3 14,8 5 4-14,5 5-4 14,8 1 5-14,3 5-5 13,1 2 2-7,2 0 0-6,-2 0 0 13,5-2 0-13,-3 0-4 0,2 1 10 13,0-2-8 2,0 2 5-15,7 0-4 0,0 1 3 12,4 0-4-12,-1 3 2 14,-3-5 0-14,-2 5 0 14,-7 1 1-9,-4 0-3-5,-6 0 5 14,-5 0-5-14,-6 0 7 13,-5 0-9-13,-5 0 7 14,-10 0-3-14,6 0 0 14,11 0 1-14,10 0-5 13,12 0 10-13,7 0-6 14,4 0 3-9,1 0-6-5,4 0 3 14,-1 0-2-14,5 10 1 14,5 1 1-14,4-4-2 13,0 3 4-13,6-2-7 0,0 2 10 13,0 2-10 1,4-1 8-14,-4 6-6 0,0 1 2 20,3 5 0-20,-4 3-1 13,-1 3 2-13,-4 5-3 0,0 2 6 13,0 1-5-13,2-3 4 13,2-3-4-13,2 1 4 14,5-6-4-14,2 1 2 14,7-3-2-14,8 0 0 13,3-2-7-7,0 0 8-6,16 7-4 14,16-2 3-14,5 9 4 13,3 3-1-13,3-2 0 14,-3 2-1-14,-3-4 0 13,-3 6 3-13,-5-1-6 14,-4 4 7-14,-3-2-5 14,-1 1 3-9,-6 1-2-5,3-1 4 14,3 3-6-14,6 3 2 13,9-3 0-13,9 0-2 14,9-5 2-14,2-8-2 0,3-5 5 13,1-6-3-13,0-4 6 13,0-3-8-13,-4-3 3 14,2-4-2-9,-4 0 1-5,0-2 0 14,2 2-1-14,-1-1 4 14,3 2-3-14,2-1 1 13,6 2-2-13,2-2 5 14,1-4-8-14,0-4 4 14,-5 0 0-14,-6 0-1 13,-2 0 2-7,-6 0-3-6,-2 0 5 13,6 0 0-13,0 0 0 14,8 0-5-14,9 0 2 14,5 0 0-14,11 0 0 13,3-8 0-13,-7-4-1 14,2-3 4-14,-2-3 0 14,-8-4-3-9,2 0 0-5,-6-2 4 14,-9-3-5-14,-8-3 1 0,-10 4 0 12,-10-5 0-12,-8 4 1 14,-5-2 1-14,-8 3 1 14,-2 4 0-14,0 2 1 13,-4 0-8-13,4-1 6 14,0 0-2-9,1-4 3-5,5-1-1 14,1 1 1-14,2-1 1 14,2 2-2-14,-6 1 0 13,-5 2 1-13,-2 1 2 14,-4 3-8-14,-3-5 4 13,-2-4-2-13,0-4 0 14,0-5-3-8,-5-6 2-6,-14-2 2 13,-8 2-6-13,-2 0 12 14,2 1-7-14,0 4 3 14,2 7-2-14,-2-3 0 13,1 5 0-13,2 1-2 0,-3 2 2 13,-2 0-4 1,-7 2 8-8,-1-2-8-6,-11 0 9 14,-3-1-8-14,-2 3 3 0,-3 2-4 12,-2 4 2-12,2 2 0 14,0 4-2-14,0 5 8 13,4-2-8-13,-4 3 10 14,4 2-12-14,1-2 7 14,2 0-1-9,2 0 0-5,-1-2 0 14,0 2-1-14,-3 0 3 13,0-2-2-13,0 3 1 14,1-2-2-14,0 3 3 14,0 0-3-14,-4 0 1 13,-2 2 0-13,-4 0-1 14,0 0 1-8,-2 0-5-6,-5 6 11 13,3 2-8-13,-7 2 9 14,-1-2-13-14,5 0 8 13,9-2-2-13,14 0 2 14,10-4-2-14,14 1 0 0,9-3 4 13,4 0-4-13,7 0 3 20,-2 0-3-20,2 0 4 0,0 0-4 12,0 0 0-12,0 0 2 14,0 0-2-14,0 0 2 14,0 0-2-14,0 0 4 13,0 0-2-13,0 0 3 14,-3 0-8-14,3 0 4 14,-2 0-1-9,0 0 0-5,0 0 0 14,2 0 0-14,0 0 3 13,0 0-1-13,0 0-2 14,0 0 0-14,0 0 1 14,0 0-4-14,0 0-1 13,0 0 1-13,0 0-2 14,0 0-4-9,2 0 9-5,-2 3-16 14,0 9 3-14,0 1-40 14</inkml:trace>
    </iact:actionData>
  </iact:action>
  <iact:action type="add" startTime="138718">
    <iact:property name="dataType"/>
    <iact:actionData xml:id="d23">
      <inkml:trace xmlns:inkml="http://www.w3.org/2003/InkML" xml:id="stk23" contextRef="#ctx0" brushRef="#br0">5820 12905 1 0,'0'0'5'1,"0"0"-2"0,0 0 1 12,0 0-4-12,0 0 7 14,0 3-4-14,0-3 3 13,0 0 0-13,0 0 3 14,-6 0-9-14,-6 0 4 14,-1 0-5-9,-1-11 3-5,-1 4 5 14,-3-4-7-14,0 1 8 14,0-1-5-14,0-4 0 13,3 4-3-13,-1-2 0 14,1 3 0-14,-1 0 3 13,0 0-2-13,5 2 0 14,0 2 0-8,0 1 3-6,1-2-7 13,2 3 6-13,1 0-3 14,3 2 2-14,0 2-1 13,2 0 5-13,2 0-3 14,0 0-1-14,0 0 0 0,0 0-3 13,0 0 5-13,0 0-4 13,0 0 0-7,0-2 1-6,0 0-1 14,0 0 4-14,0 1-3 13,0-2 0-13,4 1 0 14,21-1 4-14,10-6-5 14,16-1 1-14,9-2-1 13,10 0 0-13,5 0 0 14,6 0-4-9,8 0 9 10,2 2-8-15,3 0 9 0,-5 2-12 13,0-1 9-13,5-3-5 13,2 1 2-13,6-5 0 14,3 2-1-14,-1 0 2 13,-1 4-5-13,-9 0 8 14,-10 1-8-8,-8 4 5-6,-7 0-4 13,-11 5 2-13,-6 0 1 14,-8 0-1-14,-11 0-1 13,-6 0-1-13,-9 0 6 14,-3 0-4-14,-1 0 4 0,-5 0-1 13,0 0 0-13,-7 0 1 13,1 0-3-7,-3 0 2-6,0 0 3 13,0 0-4-13,0 0 12 14,0 0-12-14,-10 0 2 14,-11 0 0 0,-8-1-6-14,-8 1-1 0,-3 0 4 13,-4 0-4-13,-3 0 4 14,-5 1-1-9,0 8 4-5,-4-4-5 14,-4 2 6-14,-5-1-8 13,0-2 8-13,-4-1-8 14,-2 2 4-14,-8-1-2 14,0 1 2-14,-4 4-1 13,0-1-3-13,4-2 8 14,0 3-5-9,6-4 3-5,3 1-3 14,3-6 2 1,7 2-1-15,4-2 0 0,8 0 1 12,5 0-3-12,10 0 7 14,4 0-5-14,7 0 2 0,4 0-2 13,4 0 1-13,5 0-2 13,5 0-1-7,2 0 2-6,2 0 0 13,0 0-6-13,0 0 6 14,0 0-15-14,4 0 10 14,16 0-3-14,7 0 6 13,9 6 2-13,6 0 0 14,7-2 0-14,11-2 0 13,9-2 0-7,8 0 5-6,0 0-4 14,4-5 1-14,-2-4-4 13,2 3 3-13,-3 0-2 14,-2 1 0-14,-4 5-2 13,-8-3 3-13,3 3 0 14,-5 0-4-14,0 0 8 14,1 3-7-9,-3 4 6-5,0-1-6 0,-4 0 3 13,-2 0 0 2,-6 0-1-15,-5 0-1 13,-9-2 1-13,-8 1 0 14,-6 0-2-14,-8-3 6 0,-8 0-6 12,-2 1-2-12,-2-2-2 14,0 1-8-8,0 0 2-6,-9 2 11 13,-13 1 2-13,-11-2 4 14,-8-1-2-14,-1-2-2 13,-8 0 5 2,2 0-9-15,-8 0 5 0,-4 0-1 13,-3 0 0-13,-3 0-1 13,-6 0-1-7,-1-2 4-6,-4-4-3 13,0 0 2-13,1 1-1 14,3-2 2-14,4-1 0 14,6 2 0-14,7 2-2 13,7 4 0-13,3 0 0 14,3 0-5-14,9 0 10 14,1 0-7-14,11 0 6 4,6 0-8-4,0 0 6 14,8-2-2-14,1 2 1 13,0 0-1-13,7 0 0 14,0 0 5-14,0 0-10 14,0 0 0-14,0 0 0 13,25 4-1-13,13 7 4 14,15 1 2-9,17-7 0-5,16-1 0 14,15-4 4-14,13 0-8 14,5 0 10-14,2-4-12 13,-3-10 8-13,-13-2-4 14,-7 2-2-14,-11 2 4 14,-6 5-2-14,-6-2 4 13,-4 6-4-7,-3 2 5-6,-6 1-3 13,-4 0 1-13,-7 0-2 14,-6 0 3-14,-12 0-2 0,-8 1 0 13,-12 2 1-13,-7-3-1 13,-6 0 2-13,0 2-2 14,0-2 1-14,-4 2 17 14,-21 3-14-9,-6-2 1-5,-9 5-4 14,-2 0-1-14,-5-1 0 13,-5 0 0-13,-6-3-1 14,-8-3 3-14,-5-1 1 14,-6 0-3-14,0 0 0 13,-4 0 3-13,4-3-4 14,1-1 1-9,5 2 0-5,6-1 0 14,3 3 1-14,4-1-2 14,0 1 5-14,0 0-4 13,2 0 3-13,0 0-5 14,0 0 3-14,0 0-1 13,1 4 0-13,1 2 0 14,7 2-2-8,7 0 5-6,5 0-3 0,8-2 0 12,9-2 0-12,7-1 2 14,4 2-4-14,7-1-1 14,0-1-2-14,0 6-4 13,5 2-5-13,24 4 13 14,11 1 2 0,15-4 1-14,12-2 5 5,9-2-11-5,2-4 7 14,2-2-3-14,-1-2 0 13,-6 0 0-13,-4 0-2 14,-7 3 6-14,-6-3-5 13,-4 3 2-13,-4 1-2 14,2 0 3-14,-3-1-3 14,-1 2 1-9,-1-3-1-5,-7 4 1 14,-3-4 0-14,-1 0-4 13,-3 2 8-13,-2-4-4 14,-2 2 3-14,-5-2-6 14,-4 0 5-14,-4 0-2 0,-4 0 1 12,-1 0-1-12,-2 0 0 14,-4 2-1-9,-1-2-2-5,0 2 6 14,-2 1-6-14,2-3 3 14,-2 0-2-14,2 0 4 13,-2 0-2-13,0 2 0 14,2-2 2-14,-2 0 3 14,0 0-4-14,0 0 11 13,0 0-12-7,0 0 3-6,0 0 0 13,0 0-3-13,0 0 0 14,0 0 1-14,0 0-2 14,0 0 4-14,0 0-2 13,0 0-1-13,0 0 0 14,0 0 2-14,0 0-5 13,2 0 3-7,-2 0 0-6,0 0-1 14,3 0 3-14,-3 2 2 13,0-2-3-13,0 0 9 0,0 0-10 13,0 0 1-13,0 0-1 14,0 0 0-14,0 0-1 13,0 0 1-13,0 0-3 14,0 0 6-9,0 0-3-5,0 0 1 14,0 0-2-14,0 0 3 14,0 0-4-14,0 0 2 13,0 0-1-13,0 1-1 14,0-1 1-14,0 0-1 14,0 0 4-14,0 0-3 13,0 0 6-7,0 0-9-6,0 0 5 13,0 0-1-13,0 0 2 14,0 0-2-14,0 0 0 14,0 0 2-14,0 0-1 13,0 0 0-13,0 0-1 14,0 0 4-14,0 0-7 0,0 0 3 19,0 0 0-19,0 0 0 14,0 0 0-14,0 0-4 13,0 0 8-13,0 0-6 14,0 0 7-14,0 0-9 0,0 0 5 12,0 0-1-12,0 0 0 14,0 2 0-14,0-2-1 14,0 0 4-9,0 0 3-5,0 0-4 14,0 0 7-14,0 0-9 14,0 0 8-14,0 0-7 13,0 0 0-13,0 0-1 14,0 0 1-14,0 0-2 13,0 0 6-13,0 0-8 14,0 0 7-9,0 0-8-5,0 0 4 14,0 0 0-14,0 0 0 14,0 0 0-14,0 0-1 13,0 0 2-13,0 0-2 0,0 0 2 13,0 0-1 2,0 0 3-15,0 0-5 0,0 0 2 12,0 0 0-6,0 0 0 8,0 0-1-14,0 0-2 0,0 0 6 13,0 0-6-13,0 0 7 14,0 0-7-14,0 0 3 13,0 0 0-13,0 0-1 14,0 0 1-14,0 0-1 14,0 0 2-9,0 0-1-5,0 0 1 14,0 0-2-14,0 0 2 13,0 0-2-13,0 0 1 14,0 0 0-14,0 0-1 14,0 0 2-14,0 0-5 13,0 0 9-13,0 0-6 14,0 0 4-9,0 0-6-5,0 0 3 14,0 0 0-14,0 0 0 14,0 0 0-14,0 0 0 0,0 0 2 12,0 0-3-12,0 0 2 14,0 0-2-14,0 0 3 13,0 0-4-13,0 0 2 14,0 0-1-8,0 0 1-6,0 0 0 13,0 0-4-13,0 0 9 14,0 0-6-14,0 0 5 14,0 0-8-14,0 0 6 13,0 0-2-13,0 0 0 14,0 0 0-14,0 0-1 13,0 0 2-7,0 0-2-6,0 0 2 14,0 0-2-14,0 0 4 13,0 0-5-13,0 0 2 14,0 0 0-14,0 0 0 0,0 0 1 12,0 0-3 3,0 0 5-15,0 0-4 14,0 0 6-14,0 0-9 4,0 0 6 11,0 0-4-15,0 0 2 0,0 0 0 13,0 0 0-13,0 0 3 13,0 0-3-13,0 0 1 14,0 0-1-14,0 0 2 13,0 0-4-13,0 0 2 14,0 0 0-8,0 0 0-6,0 0 1 13,0 0-6-13,0 0 10 14,0 0-10-14,0 0 11 13,0 0-9-13,0 0 3 14,0 0 0-14,0 0 0 14,0 0 0-14,0 0 0 13,0 0 1-7,0 0-2-6,0 0 2 13,0 0-1-13,0 0 4 14,0 0-7-14,0 0 3 14,0 0 0-14,0 0 0 13,0 0 1-13,0 0-5 0,0 0 8 13,0 0-4 2,0 0 4-15,0 0-5 4,0 0 1-4,0 0 0 14,0 0 0-14,0 0 0 13,0 0-1-13,0 2 1 14,0-2-2-14,0 0 4 14,0 0-4-14,0 0-2 13,0 0 2-13,0 0-9 14,0 0-6-9,0 0-13-5,0 0-9 14,0 0 1-14</inkml:trace>
    </iact:actionData>
  </iact:action>
  <iact:action type="add" startTime="143692">
    <iact:property name="dataType"/>
    <iact:actionData xml:id="d24">
      <inkml:trace xmlns:inkml="http://www.w3.org/2003/InkML" xml:id="stk24" contextRef="#ctx0" brushRef="#br0">10597 12743 3 0,'-34'0'6'15,"1"0"9"-14,-2 0-11 14,1 0-2-9,1 0 1-5,1 0-3 14,4 0 2-14,1 0 0 14,4 0 5-14,1 0-6 0,2 0 6 12,2 0-5 3,0 0-2-15,5 0 4 13,2 0-6-13,4 0 2 0,2 0 0 20,3 0-2-20,2 0-5 0,0 0 4 12,0 0-10-12,5 0 7 14,11 0-3-14,8 4 9 13,10 7 7-13,1-2-4 14,7-1-3-14,5-4 4 14,0 1-1 0,4-5-3-14,5 0 6 5,4 0-6-5,9 0 3 13,2 0 3-13,5 0-11 14,-2-5 6-14,-2 1-1 14,-8 2 0-14,-4-1 0 13,-8 0-2-13,-10 3 7 14,-7 0-7-14,-6 0 6 14,-2 0-8-9,-4 0 7-5,-4 0-6 14,-5 3 3-14,-3 0-2 13,-5 3 2-13,2-1 0 0,-2 2 0 13,1-1 0-13,-1-2 1 14,1 0 2-14,-2 0-6 13,-3-2 3-13,-2 1 0 20,0-1 0-20,0 0-9 0,0-2 5 13,0 1 4-13,0 1 4 14,-16 2-1-14,-6 1 2 13,-4-3-3-13,-7-1-2 14,5-1 2-14,-3 0 0 14,-3 0 3-14,1 0-5 20,-3 0 6-20,-8-3-5 0,-3-6 2 12,-11 2 0-12,-5 2-6 14,-6 1 2-14,-5 3 1 14,-1 1-1-14,-3 0 1 13,4 0-2-13,3 0 4 14,2 0-4-14,6 5 4 13,3 0-4-7,7-3 5-6,8-2-3 14,5 3 0-14,7-3 0 13,2 4 0-13,4 3-2 14,0-4-2-14,5 3 8 0,1 1-8 12,6-6 8-12,7 2-7 14,0-3 6-14,6 0-3 14,2 1 1-9,0-1-1-5,0 0 0 14,0 0-15-14,14 0 5 13,19 0 10-13,21 0 10 14,17 0-9-14,14 0 0 14,4 0-1-14,5 0-2 13,-5 0 0-13,0 0 2 14,-2 0-2-8,-1 0 4-6,-1 0-4 13,0-5 6-13,-4 2-7 14,-6-1 4-14,-3-2-1 13,-5 3 0-13,-3-4 0 14,-2 5-3-14,-1 0 5 14,-3 2-7-14,-10 0 5 0,-7 0 0 19,-8 0-6-19,-12 0 6 13,-8 0-2-13,-7 0 2 14,-6 0 0-14,0 0-1 0,0 0-5 13,0 0 1-13,-9 0 5 13,-13 0 0-13,-7 0 9 14,-15 0-8-14,-6-1 0 14,-6-1 0-9,-4-5-1 10,0 2 7-15,-2-2-6 13,-3-1 8-13,-4 0-9 0,-3 0 3 13,-1 0-2-13,0 1 7 14,3-2-6-14,4-1 3 13,5 2-1-13,1 3-4 14,0-4 10-9,4 4-10-5,-2 0 2 14,5 3 4-14,-3 2-10 14,0 0 4-14,3 0 0 13,4 0 0-13,6 2 1 14,10 8-4-14,6-1 6 14,6 0-6-14,7-3 6 0,7 0-6 19,5-2 0-19,2 0 2 13,0 2-12-13,19 3-8 0,29-2 18 13,23 0 3 2,20-7 8-15,17 0-8 0,3 0 2 12,-4-12 4-12,-7-2-8 14,-7 2 3-14,-6 4-1 13,-2-1 1-7,-2 3-1-6,0 0 0 14,-1 3 4 0,0 3-4-14,-1 0 1 0,-4 0-2 13,-2 0 3-13,-7 7-4 14,-5 1 3-14,-9-2-1 13,-8-2 0-13,-3 0 1 14,-8 0-2-9,-6 0 2-5,-9-2-1 14,-6-2 4-14,-10 2-8 14,-2-2 4-14,-2 3-1 13,0-2 0-13,0-1-5 0,0 2 4 13,0 0 4-13,0-2 4 13,0 0-2-13,0 0 7 14,0 0-11-8,0 0 5-6,0 0-4 13,0 0-1-13,0 0 0 14,0 0 4-14,0 0-4 13,0 0 2-13,0 0-1 14,0 0 3-14,0 0-6 14,0 0 4-14,0 0-2 13,0 0 2-7,0 0-2-6,0 0 3 13,0 0-1-13,0 0 2 14,0 0-4-14,0 0 4 14,0 0 0-14,0 0-5 13,0 0 2-13,0 0-1 14,0 0 0-14,0 0 1 14,0 0-2-9,0 0 7-5,0 0-8 14,0 0 8-14,0 0-10 0,0 0 6 12,0 0-2-12,0 0 0 14,0 0 0-14,0 0-2 14,0 0 6-14,0 0-2 13,0 0-2-13,0 2 1 14,0-2 3-9,0 0-4-5,0 0 2 14,0 0-2-14,0 0 0 14,0 0 2-14,0 0-2 13,0 0 3-13,0 0 3 14,0 0-4-14,0 0-1 14,0 0 2-14,0 0-1 13,0 0 0-7,0 0 0-6,0 0 1 13,0 0-1-13,0 0 1 14,0 0-1-14,0 0-2 14,0 0 3-14,0 2-6 13,0-2 3-13,0 0 0 0,0 0 0 13,0 0 0-13,0 0 0 20,0 0 4-20,0 0-3 14,0 0 4-14,0 0-9 0,0 0 5 12,0 0-1-12,0 0 0 14,0 0 1-14,0 0-2 13,0 0 6-13,0 0-5 14,0 0 2-14,0 0-3 14,0 0 4-9,0 0-5-5,0 0 2 14,0 0 0-14,0 0 0 14,0 0 3-14,0 0-4 13,0 0 4-13,0 0-3 14,0 0 6-14,0 0-11 13,0 0 6-13,0 0-2 14,0 0 1-8,0 0 0-6,0 0-1 13,0 0 3-13,0 0-2 14,0 0 3-14,0 0-2 13,0 0 3-13,0 0-7 14,0 0 4-14,0 0-1 0,0 0 0 13,0 0 2-13,0 0-8 13,0 0 12-7,0 0-9-6,0 0 8 13,0 0-10-13,0 0 4 14,0 0 1-14,0 0-1 14,0 0 0-14,0 0-1 13,0 0 0-13,0 0-1 14,0 0-5-14,0 0 0 14,-4 0-30-9,-9 5-26-5</inkml:trace>
    </iact:actionData>
  </iact:action>
  <iact:action type="add" startTime="146953">
    <iact:property name="dataType"/>
    <iact:actionData xml:id="d25">
      <inkml:trace xmlns:inkml="http://www.w3.org/2003/InkML" xml:id="stk25" contextRef="#ctx0" brushRef="#br0">16219 12683 13 0,'-61'4'15'15,"11"-2"-1"-14,7-2-4 14,9 0 2-14,8 0-2 13,1-6-4-13,1-9 8 0,-1 2-7 13,1 0-1-13,1 2-2 20,-2 1-7-20,6 2 3 0,-6 2 0 13,3 2-1-13,0 4 0 13,2 0-1-13,2 0 4 14,5 0 0-14,4 0 1 14,6 0-3-14,3 0 1 13,0 0-2-13,0-2 1 14,0 2-6-9,14 0 3-5,17 0 3 14,15 0 11-14,14 0-5 14,10 0-2-14,1 0-1 13,6 0-5-13,-6 2 2 14,-3 2-1-14,-1 2 1 14,-5 2 0-14,-1 0-5 13,2 0 10-7,2 0-8-6,3-2 7 13,5 0-7-13,6-2 3 14,-6 0 0-14,-5 2-1 14,-13 3-1-14,-15 0 1 13,-13 2-3-13,-14 1 0 14,-6-5 2-14,-5 3 2 0,-2-1-15 19,0-4 11-19,0 1-1 0,-11 3 5 13,-16-2 6-13,-13 0-3 13,-13-2 1-13,-12-3-1 14,-11-2-1-14,-6 0 4 14,-1 0-11-14,-8 0 8 13,0 0-4-13,-3 0 1 14,0 0 0-9,5 0-2-5,4 0 6 14,7 0-3-14,9 0-1 14,2 0 4-14,7-4 2 13,0-1-9-13,6-4 6 14,4 3-3-14,5 0 0 13,9 3 1-13,9-2-1 14,5 3 2-8,7 2-2-6,3-1 5 13,5-2-10-13,3 3 5 14,2 0 0-14,2 0-2 13,0 0-3-13,0-2 0 0,0 2-8 13,4 0 1-13,17 0 8 14,14 0 4-14,14 2 0 13,12 2 7-7,10 0-6-6,6-4 0 14,4 0-1-14,-1 0 2 13,0 3-4-13,-2-2 6 14,-2 1-6-14,0 2 7 13,-5 1-10-13,-1-4 7 14,-10 3-2-14,-3-2 0 14,-5 0 0-9,-5-2 0-5,-3 0 2 14,-6 0-2-14,-9 0 1 13,-11 0-2-13,-9 0 6 14,-9 0-10-14,0 0 5 14,0 0 0-14,0 0-5 13,0 0 4-13,-11 0 0 14,-12 0 2-9,-6-4 3-5,-8-4 3 0,-5 2-12 13,-4-4 6 2,-7 4-2-15,-10 2 1 0,-1 1 0 12,-9 3-1-12,-4 0 2 14,2 0-2 1,-3-3 2-15,7-1 1 0,4-1 1 12,7-2-2-6,2 0 0-6,8 0-2 13,6-1 1-13,3 3 0 14,6 2-1-14,6-1 3 14,4 4-3-14,6 0 5 13,5 0-8-13,5 0 4 14,5 0 0-14,4-2-1 13,0 2-4-7,0 0-1-6,0 0-13 14,25 0 0-14,17 12 13 13,13-2 1-13,19-3 8 14,8-7-6-14,3 0 5 13,2 0-2-13,-7 0 0 14,1-7 1-14,-8-1 1 14,1 3-1-9,-3-2 3-5,-5 2-2 0,-3 2-3 13,-9 3 1-13,-7 0 0 14,-7 0-1-14,-9 0 2 13,-9 0-3-13,-4 0 4 14,-9 0-3-14,-4 0 2 13,-5 0-1-13,0 3 6 14,0-3-8-8,0 0 4-6,0 3 2 13,0-3 0-13,0 2-2 14,-3 0 5-14,1 0-7 13,-7 1 8-13,0 0-6 14,5 1-2-14,-5-2 2 14,4 2-2-14,0 0 0 13,1-1 1-7,4-3-2-6,0 0 3 13,-2 0 0-13,2 0-1 14,0 0 5-14,-2 0-3 14,2 0 0-14,0 0-3 0,0 0 3 12,0 0-3-12,0 0 2 14,0 0-1-14,0 0 2 14,0 0 0-9,0 0 3-5,0 0-7 14,0 0 3-14,0 0-2 13,0 0 2-13,0 0-2 14,0 0 0-14,0 0 2 14,0 0-2-14,0 0 1 13,0 0-2-13,0 0 4 14,0 0-5-9,0 0 2-5,0 0 0 14,0 0 0-14,0 0-1 14,0 0-3-14,0 3 8 13,0-3-9-13,0 0 10 14,0 0-10-14,0 0 5 13,0 0 0-13,0 0-2 14,0 2 1-8,0-2-2-6,0 0 6 13,0 0-6-13,0 0 7 0,0 0-5 13,0 0 5 2,0 0-6-15,0 0 3 0,0 0-1 12,0 0 0-12,0 0 0 14,0 0-2-14,0 0 7 13,0 0-7-7,0 0 8-6,0 0-9 14,0 0 5-14,0 0-2 13,0 0 2-13,0 0 0 14,0 0 1-14,0 0-2 13,0 0 9-13,-2 0-5 14,0 0 4-14,2 0-5 14,-3 0-1-9,1 0-3-5,0 0 0 14,2 0 0-14,0 0 0 14,0 0-3-14,0 0 6 13,0 0-8-13,0 0 10 0,0 0-10 13,0 0 7 1,0 0-2-14,0 0 0 0,0 0 0 13,0 0-2-7,0 0 2 8,0 0-1-14,0 0 2 14,0 0-1-14,0 0 5 13,0 0-10-13,0 0 8 0,0 0-3 13,0 0 0-13,0 0 2 14,0 0-4-14,0 0 4 13,0 0 1-7,0 0 0-6,0 0-5 13,0 0 3-13,0 0-2 14,0 0 1-14,0 0 0 14,0 0 0-14,0 0 1 13,0 0-2-13,0 0 2 14,0 0-2-14,0 0 5 14,0 0-6-9,0 0 3-5,0 0-1 14,0 0 0-14,0 0 1 13,0 0-4-13,0 0 6 14,0 0-7-14,0 0 7 0,0 0-6 13,0 0 2-13,0 0 1 13,0 0-2-13,0 0 1 14,0 0 1-9,0 0 0-5,0 0-2 14,0 0 4-14,0 0-4 14,0 0-1-14,0 0 3 13,0 0-10-13,0 0-6 14,0 0-14-14,0 0-37 14</inkml:trace>
    </iact:actionData>
  </iact:action>
  <iact:action type="add" startTime="150251">
    <iact:property name="dataType"/>
    <iact:actionData xml:id="d26">
      <inkml:trace xmlns:inkml="http://www.w3.org/2003/InkML" xml:id="stk26" contextRef="#ctx0" brushRef="#br0">16972 12575 7 0,'0'0'3'1,"0"0"-3"13,0 0-4-13,4 0-2 0</inkml:trace>
    </iact:actionData>
  </iact:action>
  <iact:action type="add" startTime="155554">
    <iact:property name="dataType"/>
    <iact:actionData xml:id="d27">
      <inkml:trace xmlns:inkml="http://www.w3.org/2003/InkML" xml:id="stk27" contextRef="#ctx0" brushRef="#br0">16364 10301 5 0,'0'0'0'1,"0"0"11"13,0 0-10-13,0 0 6 14,0 0-6-14,0 0 3 13,0 0 0-13,0 0-4 0,0 0 0 13,0 0 3 2,0 0-1-15,0 0-2 0,0 0 3 19,0 0 3-19,0 0-8 13,0 0 4-13,-2 0-1 0,2 0 0 13,0 0-1-13,0 0 2 14,0 0 1-14,0 0 1 13,0 0 0-13,0 0-8 14,0 0 4-14,0 0 0 14,0 0-1-9,0 0 1-5,0 0 0 14,0 0 0-14,0 0-1 14,0 0 2-14,0 0-2 13,0 0-1-13,0 0-1 14,0 0 3-14,0 0 0 13,0 0-1-13,0 0 1 14,0 0-3-8,0 0 7-6,0 0-5 13,0 0 7-13,0 0-12 14,0 0 6-14,-3 0-1 13,3 0-1-13,-4 0 2 0,2 1-3 13,-2 4 6-13,-2-1-3 14,4-1 0-14,-2-1 0 13,-1 1 3-7,3 1-6 9,0-1 3-15,0-1 0 0,0 1 0 12,0-1 0-12,2 0-3 14,0-2 7-14,0 2-7 13,0-2 7-13,0 0-8 14,0 0 7-14,0 0-3 14,0 0 0-9,0 0 0-5,0 0 0 14,0 0 2-14,0 0-1 13,0 0 0-13,-2 0 5 14,2 0-3-14,-3 0 2 14,3 0-4-14,-3 0 2 13,3 0 1-13,-2 0-4 14,2 0 3-9,0 0 1-5,0 0-3 14,0 0 4-14,0 0-9 0,0 0 4 13,0 0 0-13,0 0 0 13,10 0 6-13,7 0 4 14,12-12-10-14,9-8 14 14,7-4-10-14,4-6 4 13,2-2-5-7,7-5-1 8,0 2 0-14,4-4-2 0,1 0 1 13,-5 2 0-13,0 2 1 14,-11 6 1-14,-9 5-1 13,-12 7 2-13,-13 9-4 14,-6 5 1-14,-7 3-2 14,0 0 1-9,0 0 0-5,0 0-1 14,0 0-3-14,0 0 1 13,0 0 6-13,0 0-6 14,0 0 7-14,-7 2-6 14,1 6 4-14,-3 5 0 13,-5 1-2-13,1 5 0 14,-3-1-3-9,-3 3 7-5,-8 0-3 14,-6 3 3-14,-4 2-8 0,0 2 6 13,-5-3-3-13,1 0 1 13,1 0 0 2,0-2-1-15,-1 4 1 0,4-4-2 12,-1 0 4-12,5-3-4 14,2-2 4-8,2-2-7-6,4-4 5 13,4 1-1-13,4-4 1 14,3-4 0-14,6 0-5 13,1-1 10-13,5-4-7 14,2 0 6-14,0 0-8 14,0 0 5-14,0 0-2 13,0 0 1-7,0 0 0-6,0 0-1 14,0 0 2-14,0 0 1 13,0 0-2-13,0 0 4 14,0 0-3-14,0 0-2 13,15-14-4-13,21-10 5 14,13-10 1-14,16-7 0 14,3 0-1-9,2-2 5-5,1 1-6 0,-2 2 6 13,-3 0-9-13,-6 0 6 13,-10 1-2-13,-7 10 0 14,-12 5 0-14,-13 10-1 14,-10 10 2 0,-8 2-4-14,0 2 3 0,0 0 0 13,0 0-17-8,0 0 17-5,-15 0-1 14,-3 12 1-14,-8 5 0 14,-1 2 1-14,-2 3-3 13,-2-2 7-13,2 0-7 14,-2 1 6-14,2 0-8 14,-2 4 8-14,-1-1-8 13,1-1 4-7,-2 3 0-6,-1 1-1 13,-4 3 1-13,-2 2-2 14,-3-2 4-14,-1 0-4 0,4-2 4 13,-1-4-5 1,8-1 3-14,4 0 0 0,2-5 0 13,6-1 0 2,5-4-5-15,5-5 10 4,4-2-6-4,7-4 3 14,0 1-4-14,0-3 2 13,0 0 0-13,0 0-12 14,0 0 0-14,9 0 8 14,8-9 4-14,14-14 9 13,10-6-8-13,5-7 5 14,8 0-3-9,-2 0-5-5,2-3 3 14,-2 2-1-14,2 0 0 14,2-1 0-14,0 4-4 13,-2 4 8-13,-12 4-6 14,-7 3 5-14,-10 8-4 13,-10 3 2-13,-6 7-2 14,-4 2 0-8,-5 3 1-6,0 0 0 0,0 0-11 12,0 0 9 3,0 0-7-15,-16 10 8 0,-6 8 2 12,-7 3 1-12,-4 2-1 14,-2-2 0-14,2 2-1 14,0-3 1 0,4 0-2-14,-2 1 6 5,-1 1-9-5,-3 0 9 14,-5 3-10-14,-1 0 9 13,4-3-7-13,-1 0 3 14,5-5 0-14,-1 3 0 13,3-1 3-13,2 3-10 14,4-5 14-14,5 0-14 14,7-5 9-9,7-6-4-5,3-2 0 14,3-4 2-14,0 0-1 13,0 0-9-13,0 0 8 14,13 0 4-14,12-22 2 14,13-8-1-14,9-3-1 0,6-4 4 12,3 3-11 3,4 0 5-10,-4 0 0-5,0 1 0 0,-6 4 1 13,-3 0-3-13,-5 7 6 14,-10 3-4-14,-10 4 4 13,-8 5-7-13,-7 6 6 14,-3 1-3-14,-4 0 3 14,0 3-3-14,0 0 0 13,0 0-4-7,0 0 4-6,0 0 0 13,0 0-3-13,0 0 1 14,-4 3 2-14,-7 8 0 14,-7 3 3-14,-1 9-3 13,-2-4 0-13,-4 5-3 14,0 1 8-14,-4 0-6 14,-2 4 6-9,0 0-10-5,-5 4 5 14,1-3 0-14,-2-1 0 13,2-3 0-13,6-3-2 14,2-2 2-14,5-7-4 0,4-1 8 13,5-5-4-13,6-2 2 13,5-4-3-13,0 1 2 14,2-3-1-9,0 0 1-5,0 0-1 14,0 0 0-14,2 0 4 14,18-11-4-14,11-7 0 13,14-11 7-13,12-4-6 14,9-3 3-14,3-2-3 13,0 0 0-13,-3 1-1 14,-3 1 5-8,-10 4-3-6,-8 0-2 13,-7 9 4-13,-11 2-1 14,-8 9-3-14,-7 8 0 14,-10 2 1-14,-2 2 1 13,0 0 0-13,0 0 3 14,0 0-3-14,0 0 11 0,-2 0-12 19,2 0 3-19,-2 0-1 0,0 0-3 13,2 0 3-13,-2 0-3 13,2 0 0-13,0 0 2 14,0 0-2-14,0 0 1 13,0 0-1-13,0 0 5 14,0 0-8-14,0 0 3 14,0 0 0-9,0 0 0-5,0 0 1 14,0 0-4-14,0 0 7 13,-3 0-2-13,3 0 5 14,0 0-9-14,0 0 4 14,0 0 0-14,0 0-2 13,0 0 0-13,0 0 0 14,0 0 2-9,0 0-2-5,0 0 2 14,0 0-4-14,0 0 5 14,0 0-6-14,0 0 3 13,0 0 0-13,0 0 0 0,0 0 0 13,0 0-5 2,0 0 10-15,0 0-9 0,0 0 9 12,0 0-10-6,0 0 8-6,0 0-4 13,0 0 1-13,0 0 0 14,0 0 0-14,0 0 1 14,0 0-1-14,0 0 1 13,0 0-2-13,0 0 5 14,0 0-6-14,0 0 3 13,0 0-1-7,0 0 0-6,0 0 0 14,0 0-1-14,0 0 5 13,0 0-6-13,0 0 8 14,0 0-10-14,0 0 5 14,0 0-2-14,0 0 1 13,0 0 0-13,0 0 0 14,0 0 0-9,0 0-3-5,0 0 6 14,0 0-6-14,0 0 7 0,0 0-8 13,0 0 4 1,0 0 0-14,0 0 0 0,0 0 1 13,0 0-4-13,0 0 6 13,0 0-4-13,0 0 7 14,0 0-12-8,0 0 9-6,0 0-6 13,0 0 4-13,0 0-1 14,0 0 0-14,0 0 0 13,0 0-1-13,0 0 2 14,0 0-2-14,0 0 4 14,0 0-7-14,0 0 4 13,0 0 0-7,0 0-1-6,0 0 1 14,0 0-4-14,0 0 9 13,0 0-7-13,0 0 6 14,0 0-7-14,0 0 4 13,0 0-2-13,0 0 2 14,0 0-1-14,0 0 0 0,0 0 0 19,0 0 0-19,0 0 1 14,0 0-2-14,0 0 5 0,0 0-7 12,0 0 3-12,0 0 0 14,0 0 0-14,0 0 1 14,0 0-4-14,0 0 8 13,0 0-7-13,0 0 8 14,0 0-10-9,0 0 5-5,0 0-2 14,0 0 1-14,0 0 0 14,0 0 0-14,0 0 1 13,0 0-2-13,0 0 2 14,0 0-2-14,0 0 5 14,0 0-7-14,0 0 3 13,0 0 0-7,0 0-1-6,0 0 1 13,0 0-4-13,0 0 8 14,0 0-6-14,0 0 8 14,0 0-10-14,0 0 6 0,0 0-3 12,0 0 1-12,0 0 0 14,0 0 0-14,0 0 1 14,0 0-3-9,0 0 4 10,0 0-4-15,0 0 6 0,0 0-8 12,0 0 5-12,0 0-2 14,0 0 1-14,0 0 0 14,0 0-3-14,0 0 7 13,0 0-5-13,0 0 5 14,0 0-7-9,0 0 4-5,0 0-2 14,0 0 2-14,0 0-1 14,0 0 0-14,0 0 0 13,0 0 0-13,0 0 1 14,0 0 0-14,0 0 3 14,0 0-8-14,0 0 6 13,0 0-4-7,0 0 2-6,0 0 0 13,0 0-2-13,0 0 6 14,0 0-7-14,0 0 8 14,0 0-10-14,0 0 8 0,0 0-5 12,0 0 2-12,0 0 0 14,0 0 0-14,0 0 2 13,0 0-2-7,0 0 1-6,0 0-2 14,0 0 5-14,0 0-10 13,0 0 8-13,0 0-4 14,0 0 2-14,0 0 0 13,0 0-3-13,0 0 8 14,0 0-9-14,0 0 8 14,0 0-8-9,0 0 4-5,0 0-2 14,0 0 2-14,0 0 0 13,0 0 0-13,0 0 0 14,0 0-3-14,0 0 6 14,0 0-6-14,0 0 8 13,0 0-10-13,0 0 5 14,0 0 0-14,0 0 0 4,0 0-1 11,0 0-1-15,0 0 4 0,0 0-3 13,0 0 4-13,0 0-5 13,0 0 6-13,0 0-7 14,0 0 3-14,0 0 0 14,0 0 0-14,0 0 0 13,0 0-2-7,0 0 4-6,0 0-4 13,0 0-8-13,0 0 6 14,0 0-21-14,7 0-10 14,2 0-22-14</inkml:trace>
    </iact:actionData>
  </iact:action>
  <iact:action type="add" startTime="161340">
    <iact:property name="dataType"/>
    <iact:actionData xml:id="d28">
      <inkml:trace xmlns:inkml="http://www.w3.org/2003/InkML" xml:id="stk28" contextRef="#ctx0" brushRef="#br0">6620 13914 6 0,'-4'0'1'1,"-1"0"8"13,3 0-8-13,0 0-2 14,0 0-1-9,0 0 0-5,-1 0 1 14,-2 0 1-14,1 0 0 14,-5 0 0-14,-7 0-1 13,1 2 4-13,-5 6-3 14,-1-2 1-14,2 3-2 13,-4-4 5-13,1 1-4 14,5-1 2-8,1-3 1-6,3-1 3 13,6-1-4-13,2 0 10 14,3 0-4-14,2 0 6 13,0 0-12-13,0 0 7 14,0 0-1-14,0 0 4 14,0 0-5-14,2 0-4 0,-2 0 3 19,0 0-5-19,3 0 7 0,-3 0-7 13,2 0 2-13,5 0 0 13,8 0-5-13,12 0 2 14,10 0 0-14,17 0-1 13,6 0-3-13,9 0 2 14,3 0 2 1,1 0-5-10,1 0 3-5,-1 0 0 0,6 0 1 13,0 0 1 1,6 0 0-14,0 0 3 0,-2 0-7 13,-3 0 8-13,-2 0-8 14,-3 0 9-14,0 0-9 13,0 0 5-13,1 0-2 14,-3 4 0-9,4 2 1-5,-6 1-1 14,2-2 1-14,1-1-2 14,-3-1 4-14,1-3-4 13,-1 0 4-13,-5 0-6 14,-5 0 3-14,-10 0 1 14,-7 0 0-14,-8 0 0 0,-11 0-2 19,-7 0 4-19,-12 0-3 13,-6 0 3-13,0 0-2 0,0 0 3 13,0 0-3-13,-18 0 6 14,-1 0 2-14,-15-11-8 13,-9 3 0 2,-3 2-6-15,-14 2 12 0,-5 3-12 12,-9 1 12-6,-9 0-12-6,-5 0 7 14,-11 0-1-14,-7 0 0 13,-4 0 3-13,2 0-7 14,0 0 9-14,6 0-5 14,1 0 0-14,5 0 2 13,3 0 2-13,6 0-7 14,9 0 6-9,11 0-3-5,9 0 0 14,13-2 0-14,6-7 2 14,12 2-1-14,2 0 8 13,10-1-8-13,5 6 0 0,6-2 0 13,4 2 1 1,0 2 0-14,0 0-1 0,0-2-2 20,0 2-4-20,0 0 4 0,0 0 0 12,2 0-1-12,8 0 0 14,5 0 2 0,5 0 0-14,-3 0 1 14,6 0-1-14,-5 0 0 0,2 4-5 13,0 0 10-13,0-4-4 13,0 2 3-7,5-2-6-6,-3 0 3 13,3 0-1-13,-4 0 1 14,0 0 0-14,1 0-2 14,0 0 3-14,5 0 1 13,6 0-3-13,6 0 1 14,1 0 2-14,2 0-5 14,0 0 2-9,-4 2 0-5,0 1 0 14,-5 0 1-14,1 1-6 13,-8-1 11-13,-3-1-9 14,-5 1 8-14,-7-1-10 0,-5 0 5 13,-1-2 0-13,-2 2-1 13,-3-2 1-13,0 0 0 14,0 0 1-9,0 0-2-5,0 3 2 14,0-3-1-14,0 0 3 14,0 0-5-14,0 2 2 13,0-2 0 2,0 0 0-15,0 0 2 0,0 0 0 13,0 0 1-13,0 0-2 13,0 0 4-7,0 0-3-6,0 0-2 13,0 0 0-13,0 0 3 14,0 0-1-14,0 0-2 14,0 0 3-14,0 2-1 13,0-2-2-13,0 0 5 14,0 0-1-14,0 0-4 0,0 0 3 19,0 0-3-19,0 0 0 14,0 0 2-14,0 0-4 0,0 0 6 12,0 0-4-12,0 0 5 14,0 0-10-14,0 0 8 13,0 0-4-13,0 0 1 14,0 0 0-14,0 0-2 14,0 0 4-9,0 0-6-5,0 0 8 14,0 0-7-14,0 0 8 14,0 0-9-14,0 0 6 13,0 0-2-13,0 0 0 14,0 0 0-14,0 0-4 13,0 0 9-13,0 1-5 14,0-1 3-8,0 0-6-6,0 0 4 13,0 0-2-13,0 0 0 14,0 0-1-14,0 0 2 13,0 0 0-13,0 0 0 0,0 0 3 13,0 0-4 2,0 0 5-15,0 0-6 0,0 0 2 12,0 0 0-6,0 0 0-6,0 0 1 13,0 0-4-13,0 0 7 14,0 0-6-14,0 0 7 14,0 0-9-14,0 0 7 13,0 0-5-13,0 0 2 14,0 0 0-14,0 0-1 14,0 0 2-9,0 0-3-5,0 0 4 14,0 0-4-14,0 0 1 13,0 0 0-13,0 0-5 14,0 0 2-14,0 0-8 14,0 4-26-14,8-2-24 13</inkml:trace>
    </iact:actionData>
  </iact:action>
  <iact:action type="add" startTime="163894">
    <iact:property name="dataType"/>
    <iact:actionData xml:id="d29">
      <inkml:trace xmlns:inkml="http://www.w3.org/2003/InkML" xml:id="stk29" contextRef="#ctx0" brushRef="#br0">24324 7452 3 0,'-27'12'0'1,"3"-2"4"13,-3 4-1-13,0 0-2 14,-2 0-2-14,-4 2 5 13,-2 0-6-13,-11 0 2 14,0-2 0-14,-8-2 0 14,-4-3 0-9,-2 2-2-5,0-1 8 14,-5 1-6-14,-1-4 4 13,-4 0-7-13,-3 4 5 0,-3-1-4 13,5-2 2-13,0 0 0 14,4-1 0-14,1-2 2 13,6-1 1-13,5-2-3 14,6 1 4-9,11-3-1-5,14 0 4 14,7 0-4-14,11 0 8 14,6 0 5-14,0 0-9 13,0-3 1-13,0 1-6 14,0-2-4-14,0 1 0 14,2 3 0-14,16 0-2 13,14 0 4-7,10 0 4-6,13 5-1 13,12 11-2-13,14 0 3 14,6 2-1-14,6 2-3 14,3-2 0-14,-7-2 4 13,-4-4-7-13,-12-2 3 0,-8-2 0 13,-7-5-1-13,-9 3 1 20,-5-5-1-20,-7 1 6 0,-13 2-4 13,-8 0 2 1,-8-1-6-14,-3-2 3 0,-5 1-1 13,0 0 1-13,0-2-2 13,0 2 1-13,-13-2 2 14,-16 0 8-14,-14 3-7 14,-10-1-2-9,-5 0 6-5,-7-1-9 14,-7-1 4-14,-5 0-1 14,-10 0 0-14,-5 0 1 13,-1 0-2-13,-3 2 7 14,3 5-8-14,1-3 10 13,7 1-14-13,3-1 7 14,9 1-1-8,7-3 0-6,15 0 0 13,16-1 0-13,8 2 6 14,11-2-10-14,7 2 9 13,5-2-10-13,4 2 2 14,0-1 0-14,0 1-11 0,13 8 1 13,22-2 13-13,21 2 6 20,23-1 3-20,21-6-6 0,14-3 9 12,10 2-12-12,1-3 0 14,0 0 1-14,-9 0-2 14,-12 0-1-14,-12 0 2 13,-14 0-1-13,-9 0 4 14,-11 0-5-14,-6 0 5 14,-10 0-3-9,-9 0 5-5,-15 0-10 14,-9 0 4-14,-9 0 1 13,0 0-7-13,-13 0-3 14,-30 4 10-14,-17 6 0 14,-18 1 6-14,-9 2-4 13,-6-1-4-13,-5 0 6 14,-5-4-4-9,0 0 0-5,3-2 1 14,-1 2-1-14,6 1 2 14,-1 3-2-14,5 3 4 0,4-4-7 12,11 4 7-12,12-3-8 14,10-2 4-14,16-2 0 14,12-6 0-14,12 0 1 20,9-2-4-20,5 0 4 0,0 3-3 12,13-2-11-12,34 1 13 14,34 0 4-14,35-2 8 14,24 0-9-14,12 0-2 13,-5 0-1-13,-14 0-5 14,-17 0 2-14,-22 0 6 13,-18 0-5-7,-20 0 6-6,-16 0-7 14,-11 0 4-14,-12 0-2 13,-7 9 0-13,-6-4-3 14,-4 5 4-14,0 0-12 13,0 2 12-13,0 2 0 14,0-2 3-14,-14 2-1 0,3-4 3 19,-2-2-5-19,-1 1 2 14,2-6 1-14,-2-1-1 13,3 2 0-13,2-1 3 0,2-3-1 13,2 0 0-13,1 0 1 14,2 0-4-14,0 0 4 13,2 0-1-13,0 0-3 14,0 0-1-9,0 0 3-5,0 0 0 14,0 0-3-14,0 0 2 14,0 0 2-14,0 0-2 13,0 0-2-13,0 0 1 14,0 0-1-14,0 0 3 14,0 0-3-14,0 0 4 13,0 0-3-7,0 0 4-6,0 0-4 13,0 0 1-13,0 0 0 14,0 0 0-14,0 0-2 14,0 0 0-14,0 0 6 13,0 0-2-13,0 0-4 14,0 0 4-14,0 0 0 0,0 0-5 19,0 0 1-19,0 0 0 0,0 0 0 13,0 0 1-13,0 0-6 13,0 0 10-13,0 0-9 14,0 0 8-14,0 0-8 14,0 0-3-14,0 0 3 13,0 0 0-13,0 0 4 14,0 0 0-9,0 0 2-5,0 0 4 14,0 0-6-14,0 0 6 14,0 0-1-14,0 0-5 13,0 0 1-13,0 0-1 14,0 0 0-14,0 0 3 14,0 0-2-14,0 0 2 13,0 0-2-7,0 0 4-6,0 0-7 13,0 0 2-13,0 0 0 14,0 0 0-14,0 2 0 14,0-2-1-14,0 0 3 13,0 0 2-13,0 0-4 14,0 0 3-14,0 0 2 0,0 0-5 12,0 0 0-6,0 0 0-6,0 0 0 14,0 0-4-14,0 0 2 13,0 0-9-13,0 0 3 14,-5 0-17-14,-3 0 3 13,-4-6-26-13,-3 1 15 14,-5 2 2-14</inkml:trace>
    </iact:actionData>
  </iact:action>
  <iact:action type="add" startTime="168562">
    <iact:property name="dataType"/>
    <iact:actionData xml:id="d30">
      <inkml:trace xmlns:inkml="http://www.w3.org/2003/InkML" xml:id="stk30" contextRef="#ctx0" brushRef="#br0">21896 12878 1 0,'27'0'24'15,"-13"0"-10"-14,-12 0-12 0,-2 0 2 19,0 0-4-19,0 0 4 0,0 0-1 13,0 0-1-13,0 0 8 14,0-2 3-14,-6-2-7 13,-2-1-6-13,2 2 4 14,-5-3-5-14,-3-1 2 13,-3 2-1-13,-10-2 5 21,-11 5-10-21,-9 0 5 0,-15 2-1 12,-9 0 1-12,-12 0 0 14,-4 0-4-14,-5 0 9 13,-1 7-6-13,-9-3 5 14,-4 1-7-14,2-1 5 14,-1-1-2-14,3-3 0 13,2 0 1-7,-6-4-1-6,4-13 3 13,-1 1 3-13,5 2-6 14,-2 3 2-14,-7-1-1 14,-4 9-2-14,-7 1-1 13,-3 2 2-13,1 0 0 14,4 0 0-14,6 0-3 0,10 0 8 19,13 0-1-19,9 0-2 0,11 0 2 13,12 0-3-13,1 0 0 13,3-4 0-13,-1-1 3 14,1-4-4-14,-2 3 2 14,-3 0 1-14,0-2-2 13,3 0-2-13,2 1 5 14,1 0-7-9,2 5 3-5,-4 2-1 14,-4 0-3-14,-6 0 4 14,-7 14-5-14,-1 4 10 13,1-2-10-13,5 0 12 14,6 0-10-14,6-2 3 14,6 3-1 0,1-3 1-14,5 3 0 5,5 0-3-5,1-2 3 13,7-1-2-13,1 3 4 14,1-2-4-14,3 2 3 14,-2 0-3-14,-3 0 2 13,2 3 0-13,-4 1-2 0,2 2 2 13,-2 0-3-13,2-4 8 13,6 1-7-7,0-1 7-6,3 4-8 14,1 1 3-14,1-1 0 13,3-1-2-13,-1-3 2 14,5 2-1-14,5-3-1 13,2 1 0-13,2 4 4 14,0 3-4-14,0 0 3 14,0 1-5-9,0-1 4-5,0 1 0 14,4 1 0-14,5 9 0 13,-2 5-2-13,2 6 5 14,1 3-3-14,2 0 4 14,3-3-8-14,4 0 3 13,-2-4 0-13,5-2 1 14,-1-4-1-9,0-8 1-5,2-2-4 14,4-5 1-14,0-5 6 0,8 1-6 13,5-2 4 1,9 1-4-14,9-2 5 14,3 0-2-14,1-8 1 0,3-1 0 13,-3 0 1-13,2-3 2 13,1-2-4-7,0 0 2-6,4 0-2 13,-2-2 2-13,2 3-2 14,5-3 0-14,1 0 0 14,10 0 0-14,9 0 1 13,1 0-2-13,3 0 3 14,-6 0-3-14,-8 0 4 14,1 0-6-9,0 0 3-5,5 0 0 14,-1 0 0-14,2-7 0 13,-2 1-4-13,3-2 9 14,1 2-9-14,3-2 8 0,4-3-6 13,1-1 4-13,-1-1-3 13,-2-1 1-13,-7-3 0 20,5 2-1-20,-5 0 2 14,-1 1-2-14,-3 3 3 0,-2 3-3 13,-1-5 3-13,0 1-4 13,1 1 2-13,0-1 0 14,-8 3 0-14,-6 3 0 13,-5 2-4-13,-3-2 8 14,1-1-1-8,-2 2-3-6,6-3 9 13,-1 0-8-13,-1 0 2 14,3 0-3-14,-2 0 0 13,1-5 0-13,0-1 3 14,-3 2-4-14,-1-5 4 14,-3 2-3-14,-1 1 6 13,-6 1-10-7,-6 1 6-6,-3 0-2 14,-7 2 0-14,-5 4 0 13,-6-4-3-13,-7 6 8 14,-9 0-9-14,-6 1 8 0,-5 2 2 12,0-2-6 3,0-2 12-15,0-5-6 0,0-4-4 13,-3-3-2-8,-1-2 1-5,-2-3 6 14,3-5-7-14,3-5 16 13,0 0-15-13,0 0 8 14,0 0-7-14,0 0-2 14,0 0 0-14,0-3 0 13,0 0-5-13,-6-3 10 14,-17-2-4-9,-1-2 2-5,-8-4-5 14,-1 5 5-14,-2 7-3 14,-6 0 2-14,5 4 0 13,-1 4-2-13,1 3 1 14,1 0-3-14,-4 5 7 14,1 1-4-14,-1 4 3 13,-4-1-8-7,-6 0 5-6,-4 1-1 13,-10 1 0-13,-4-2 1 14,-7 4-3-14,-1 1 3 0,-8 2-2 13,1 5 2-13,2 2-2 13,1 0 2-13,11 0-3 14,3 4 2 0,7 6 0-14,4 1-2 5,12-2 5-5,9-2-7 14,8-2 8-14,9-2-4 13,8-2 6-13,1-1-11 14,3 0 7-14,2 0-2 14,2 0 0-14,0 0 0 13,0 0 0-13,0 0 3 14,0 0-6-9,0 0 6-5,0 0-6 14,0 0 3-14,0 0-2 14,0 0 1-14,0 0 0 13,0 0-1-13,0 0 1 14,0 0-4-14,0 0 10 0,0 0-10 12,0 0 10 3,0 0-10-15,0 0 4 5,0 0 1-5,0 0 1 13,0 0-1-13,0 0 0 14,0 0 4-14,0 0-2 13,0 0 0-13,0 0-4 14,0 0 7-14,0 0-8 14,0 0 3-14,0 0 0 13,0 0 0-7,0 0 0-6,0 0-4 14,0 0 9-14,0 0-8 13,0 0 9-13,0 0-10 14,0 0 4-14,0 0-2 13,0 0 1-13,0 0 1 14,0 0-2-14,0 0 4 14,0 0 1-9,0 0-3-5,0 0 3 14,0 0 2-14,0 0-8 13,0 0 5-13,0 0-2 14,0 0 0-14,0 0 2 14,0 0-2-14,0 0 4 0,0 0-4 12,0 0 4-12,0 0-8 14,0 0 4-8,0 0 0-6,0 0 0 13,0 0-2-13,0 0 2 14,0 0-1-14,0 0-1 13,0 0 4-13,0 0-4 14,0 3 5-14,0-3-6 14,0 0 4-14,0 0-1 13,0 0 0-7,0 0 1-6,0 0-6 13,0 0 10-13,0 0-7 14,0 0 5-14,0 0-6 14,0 0-4-14,0 0 1 13,0 1-7-13,2 7-21 14,11 4-25-14,14 0-25 14</inkml:trace>
    </iact:actionData>
  </iact:action>
  <iact:action type="add" startTime="171660">
    <iact:property name="dataType"/>
    <iact:actionData xml:id="d31">
      <inkml:trace xmlns:inkml="http://www.w3.org/2003/InkML" xml:id="stk31" contextRef="#ctx0" brushRef="#br0">27679 12888 5 0,'-38'0'12'1,"-4"-2"-9"0,0-12 3 12,-4-3-2-12,13 5-8 14,0 2 4-9,-5-2 0-5,-2 2 0 14,2 0 4-14,-4 0-1 14,-6 3-1-14,-4-2 2 13,-6 4-2-13,-10-2-1 14,-3 2 0-14,-10 0-2 13,-7-1 1-13,-9 5-1 21,-7-4 1-21,-8 3 0 0,-4 2-3 12,1 0 7-12,-3 0-2 14,-7 0-1-14,-1 0 1 13,0 0 0-13,7 0-3 0,13 2 1 13,4 4 0-13,5 0 0 14,6 2 1-14,1-2-2 13,9 4 2-7,9-3-2-6,7 0 5 13,15-2-6-13,7-2 3 14,9-1-1-14,10 1 0 14,1-3 3-14,8 1-6 13,-1 1 9-13,5 0-9 14,2 0 9-14,3 1-12 14,-2 2 6-9,-2 6 0-5,-3 2-3 14,-3 9 3-14,-5 3-1 13,2-2 3-13,-2 3-2 14,-1 1 2-14,3-3-2 14,-4 0 6-14,5 2-12 13,5-2 4-13,2-1 2 0,6-2 0 19,0 1-3-19,3-2-1 14,2 4 8-14,0 0-4 14,0 3 1-14,0-3-1 13,0 2 2-13,0-3-2 0,0 0 0 13,0 2 0-13,0-6 0 14,0 3 2-14,0 0-4 20,0-1 6-20,0 2-6 0,0 0 6 12,2 4-8 3,1-1 4-15,1 2 0 0,3 2 0 13,0 0 0-13,1 0-3 13,4 3 6-13,1-4-5 14,-2 0 4-14,1-1-2 13,-2-6 3-7,-1 2-4-6,1-2 1 14,-2-2 0-14,1 2 0 13,1-3 1-13,0-2-4 14,1 1 6-14,3-2-6 13,3 0 3-13,2-2-3 14,1-1 4-14,-1-3-1 0,8-1 0 19,7-1 2-19,6-2-4 14,4 2 6-14,2-5-2 14,2 1 0-14,1-4-4 13,2 1 5-13,1-1-6 0,-3 5 5 13,-5-5-2-13,1 2 0 13,-1 0 1-13,4-2-2 14,0 0 3-8,4 0-2 8,4 0 5-14,4 0-10 0,4 0 6 13,5 0-1-13,3 0 0 13,-3 0-1-13,0 0-1 14,-3 0 4-14,-1-4-4 14,0 4 4-14,2-9-4 13,6 1 4-7,8-2-3-6,6-4 1 13,-3 4-1-13,-8 2 1 14,-5 3 0-14,-9-2 1 14,-6 3-1-14,0-2 8 13,-6 6-7-13,-6-5 4 0,-1 1-5 13,-1 1 2-13,-5 1 0 20,1 0-2-20,1-3 0 14,-4 5 3-14,-2 0-4 13,-3-5 2-13,-4 3 0 14,-1-2 3-14,-3-2-5 0,-2 4 2 13,-4-4-1-13,-3 2 0 13,0 1 1-13,-1-2 1 14,-1-1 0-9,5 0 5-5,1-3-4 14,-1 2-5-14,1 2 2 14,-1 0 0-14,2-1 0 13,-2-3 1-13,-3 4-2 14,-2-1 3-14,-2-2 2 14,0 1-4-14,-2 0 3 13,4-3 1-7,-5-2-4-6,3-5 0 13,-4 4 0-13,-5-9 0 0,5-4 1 13,-5-6 2 2,4-7 0-15,0-1-2 13,1 2 2-13,-5 3-3 0,0 2 0 13,0 3 0-13,0 0 0 13,0-2 2-7,0 0-4-6,0-2 5 14,0 2-3 0,0 0 1-14,0 0-2 14,0-3-6-14,0 2 6 0,-5-4 1 12,-1-1 1-12,-1 2 3 14,0 0-3-14,-2 6 1 14,-2 4 3-9,0 1-5-5,2 4 4 14,0 0-6-14,-2 3 2 14,0 3 0-14,0 1 0 13,-1-1 2-13,1 3-1 0,-2-2 1 13,2 0 5 1,-4 4-6-14,1-3-1 0,-4 6-1 20,2 0 0-20,-4-4-1 13,3 3 2-13,-6 0 0 14,-2 0 0-14,-1 4-4 13,-6-1 9-13,-3 0-6 14,-3 1 5-14,-4 1-7 0,-3-2 3 13,-6 3 0-13,-7 0 0 13,-3 2-3-7,-10 0 3-6,0 0 0 13,-3 0 2-13,-3 0-2 14,3 0 0 1,-2 0 3-15,2 0-4 0,10 0 1 12,4 0 0-12,7 0 0 14,3 0 4-14,3-5-4 14,-3 0 3-9,-4-3-3-5,0 1 5 14,-8 2-10-14,-1 1 6 13,3 1-2-13,0 3 1 14,4 0 0-14,3 0-1 14,2 0 2-14,-1 0-3 13,4 0 4-13,0 7-4 14,-1 3 5-9,3-2-5-5,6-1 2 0,1-2 0 13,4 2-1-13,-3-2 2 14,1 1-5-14,-4-3 8 13,1 2-4 2,2-1 5-15,-3-1-10 0,2 0 6 13,-5 2-1-13,-4 0 0 13,-3 3-1-7,-4 5 1-6,-3-1-1 13,-5 5 0-13,5 0 2 14,2-3-2-14,11 0 4 14,8-1-6-14,8 0 3 13,6-2-2-13,6 2 2 14,3-4-4-14,3 4 1 13,3-4 6-7,0 3-9-6,4 5 6 14,-1-2-3-14,3 6 1 13,0 1-2-13,0 0 4 0,0 4-1 13,2 2 0-13,-5 0 2 13,3 4-2 2,-5 0 3-15,0 4-3 14,1 2 4-14,-1 1-6 4,1 0 3-4,1 2 0 14,5-3 0-14,0 2-1 13,0-2-2-13,0 0 5 14,18 2-7-14,4-5 2 14,8-1-1 0,1-2 4-14,0-2 0 0,4-2 0 13,1-4 0-7,-1-2 0-6,1-5 1 13,2 2-2-13,4-4 2 14,4-3 3-14,2 2-2 13,1-5-2-13,5 3 0 14,-1-1 0-14,-2 1 0 14,-1-3 3-14,-4 3-7 13,-1 1 8-13,-3-3-6 5,3 4 7 9,-1-3-8-14,1 1 3 0,0 2 0 13,4 0 0-13,0 3 0 14,2-5-2-14,1 0 4 13,0 0-2-13,2-3 0 14,-2 1 0 1,2-2 2-15,0 1-3 4,-2-1 1-4,0-1 0 14,0 0-1-14,-2-2 1 13,-1 0-3-13,0-3 8 14,-2 0-7-14,-1 0 6 14,6-2-8-14,4 0 5 13,6 0-2-13,7 0 1 14,1-12 0-9,-2-4 0-5,-5 2 1 14,-5 1-4-14,-4 1 6 14,-4 3-6-14,4-1 8 13,0-2-7-13,-1 1 4 14,0 4-2-14,-3-2 0 14,-1 2 0-14,-5-3-1 13,-4 0 3-13,3 2 1 5,-10-1-1-5,1-3-2 13,-1 3 0-13,-2-2 0 14,5-1 0-14,1 0 0 14,4-2 0-14,-1 0 2 13,-3 0 1-13,-3 1-2 14,0-4 1-14,-3 3 2 13,3-4-4-7,-3-2 0-6,-2 0 3 14,-5 0-1-14,-8-1-1 13,-6-2 4-13,-2-2-4 14,-6-5 9-14,0-1-10 13,-2-6 4-13,0-1-3 14,0 0-2-14,0 1 2 14,0 0 0-9,0 4 2-5,0-1 0 14,0 5 4-14,-2-2-7 13,-10-1 0-13,1 0 6 0,1 1-6 13,-4 0 0 2,1 4 0-15,-8 0 0 0,-1 3 0 12,-3 0-2-12,-1 2 5 14,2 3 0-9,-1-1 1-5,0 5-8 14,0 1 1-14,-1 0 2 14,0 2-1-14,-6-3 2 13,-2 3-3-13,-3 3 5 14,-3 0-4-14,-2 1 4 14,-8 3-4-14,1-3 4 13,-5 1-6-7,4 0 5-6,2 0-1 13,2 2 0-13,1-3 0 14,5 1-2-14,0 2 7 14,2-4-8-14,2 1 9 13,-1 1-11-13,-1-2 8 14,-3 4-6-14,-3-2 3 14,-3 1 0-9,-8 4-1-5,-9 0 2 0,0 2-3 13,-3 0 4 1,7 0-3-14,2 0 5 0,10 0-7 13,0 0 3-13,2 0 0 14,1 0 0-14,1 0 3 13,-1 0-8-13,1 0 10 14,-2 0-8-9,2 0 8-5,-3 0-8 14,-1 6 4-14,-6 2-2 14,-4 2 1-14,-2 4-2 13,-5 0 2-13,3 2-1 14,6-2 0-14,6-4 2 13,13-1-2-13,12-6 5 14,8-1-8-8,5-2 5-6,6 0-1 13,3 0 0-13,3 0 1 14,0 0-2-14,0 0 6 0,0 0-3 13,0 0 1 1,0 0-2-14,-2 0 1 0,-2 0-4 13,0 0 2-13,-2 0 0 20,4 0 0-20,2 0-6 0,0 0 5 13,-2 0-9-13,0 4-13 13,-5 7-59-13</inkml:trace>
    </iact:actionData>
  </iact:action>
  <iact:action type="add" startTime="179013">
    <iact:property name="dataType"/>
    <iact:actionData xml:id="d32">
      <inkml:trace xmlns:inkml="http://www.w3.org/2003/InkML" xml:id="stk32" contextRef="#ctx0" brushRef="#br0">12088 14679 1 0,'-13'0'11'6,"1"0"-9"-5,-5 0 1 14,5 0-2-14,1 0 0 13,1 0 0-13,-2 0 2 14,-3 3-6-14,-1 6 3 0,1-2-2 13,-4 3 1-13,4-1 1 13,-1 0-3-13,5-5 6 14,0 0-1-9,2 1-1-5,3-4-2 14,-1 3 2-14,1-4-1 14,0 5 0-14,4-5 0 13,-2 3 0-13,0-1 0 14,-1 5-1-14,1-2 2 14,2-1-2-14,2-2-2 13,0 1 0-7,0-2 0-6,17 3 3 13,14 4 8-13,12-8-4 14,8 0 5-14,9 0-9 14,12-4 10-14,1-10-8 13,3 2-3-13,-5 3 1 14,-2-1-3-14,-4 3 1 13,-3 1-2-7,4-2 1-6,-2 2 2 14,3-3 0-14,6-3 2 13,3-3 0-13,-1 1 0 0,4 2-2 13,1 0 1-13,4 2 0 13,4 2-1-13,1 2-3 14,-6-4 4 1,-6 4-1-15,-7 2-4 4,-8 2 9-4,3-3-8 14,-3-2 4-14,7 2 0 13,7-8 1-13,2 3 1 14,2-1-2-14,3 4 1 14,-6-1 0-14,-2-1-1 13,-9 8 0 2,-8-3 5-15,-5-2-5 5,-4 6 0-5,1 0 1 13,-4 0-1-13,-1 0 3 14,-3 0-6-14,-4 0 6 13,3 0-3-13,-4 0 3 14,-3 0-6-14,-1 0 3 14,-6 0 0-14,-7 0 0 13,-3 0 0-7,-5 0 0-6,-7 0-2 13,-3 2 0-13,-2 2-2 0,0 0 3 13,0 0-5-13,-12 5 5 14,-7 2 1-14,-6 1-1 13,2-6-3-13,2 0 3 14,-2 0-3 1,-2-6 8-10,1 5-2-5,-3-2 1 0,-2 1-6 13,-2 1 7-13,-5 0-5 13,-1-3 1-13,-5 2 0 14,-8 2 0-14,-8 0 0 14,-9 4-4-14,-5 3 6 13,-7-4-4-13,-8 1 0 14,-2-4-1-9,1-6 6-5,4 0-2 14,6 0 6-14,4 0-2 14,3 0-2-14,4-4 1 13,1 0-6-13,-2 4 5 14,1 0-6-14,-4 0 5 14,2 0-4-14,4 0 2 0,7 4 0 12,3 10 0-6,3-3-3 8,1 1 1-14,-2-3 4 14,-5 3-4-14,-4 2 5 0,-8-1-6 13,-1 5 3-13,-2-3 0 13,-1 1 0-13,3-4 0 14,8-1-1-14,3-6 3 13,8 4-1-7,3-5 3-6,3 0-8 14,3-3 8-14,1-1-4 13,4 0 0-13,5 0 2 14,6 0 2-14,2 0-1 13,5 0 4-13,7-1-7 14,-1-2 7-14,3 2-3 14,3-3 1-9,-1 4-5-5,4 0 0 14,-2 0-1-14,1 0-2 0,1 0 2 12,1 0 1 3,2 0-6-15,2 0 6 0,0 0 0 13,0 0-12-13,19 4 10 13,17 4 2-13,11 1 2 14,16 0-1-8,8-6 2-6,7-3-3 13,5 0 2-13,1 0-2 14,5-7 4-14,0-1-5 13,-2-1 1-13,-2 8 0 14,-10 1 0-14,0 0 0 14,-4 0-2-14,0 6 5 13,5 1-3-7,2 2 2-6,2 1-4 13,0-6 5-13,-4-4-4 14,-2 0 2-14,-3 0 0 14,1 0-1-14,1 0 4 13,2-11-6-13,-1 4 6 14,-3 2-5-14,-1-2 5 0,-5 2-8 19,1 1 5-19,1 3-1 14,2-3 0-14,5-5 0 0,-3 0-1 12,-2-1 4-12,3-4-1 14,-8 3-1-14,-3 5 0 14,-6-3 3-14,-8 4-5 13,-2-3 2-13,-8 4 0 14,-5 3-1-9,-8 1 1-5,-9-2-4 14,-5 2 6-14,-6 0-3 14,-1 0 5-14,-1 0-7 13,-2 0 4-13,0 0-1 14,0 0 3-14,0 0-2 13,0-3 6-13,0 3-2 14,0 0 11-8,0 0-5-6,0 0-5 13,0 0-6-13,-2 0 7 14,-7 0-6-14,-3 0-1 13,-1 0-2-13,-7 0 1 14,-9 0-5-14,-2 0 10 14,-9 0-8-14,-5 0 4 0,-4 5-2 12,-9 5-1-6,-6-1-2 9,-8-1 2-15,-1 1 0 0,-4-1 0 12,2-3 4-12,-1-3-2 14,-2 3 2-14,2-5-4 13,1 0 4-13,-6 0-4 14,6 0 2-14,-2 0 0 14,4 0 0-9,1 0 2-5,6 0-6 14,-1-2 8-14,-2-1-3 13,-3 3 3-13,-3 0-8 14,-4 0 4-14,2 3 0 14,1 11-1-14,3-2 1 13,1-1 0-13,1 5 0 14,0-4-2-9,1 2 4-5,5 1-4 14,1 2 2-14,6-6-3 14,5 1 3-14,4-2-1 13,9-2 1-13,1-3 0 14,8 2-3-14,6-5 7 14,8 1-6-14,6-3 5 0,6 0-1 12,5 0 0-6,0 0-2-6,0 0 0 13,0 0-5-13,0 0 2 14,0 0-7-14,0 0 8 14,0 0 4-14,0 0-4 13,0 0-3-13,5 0 5 14,-3 0-1-14,3 0 1 14,-3 0 0-9,0 0 2-5,-2 0-2 14,0 0 3-14,0 0 7 13,0 0-10-13,0 0 12 14,0 0-7-14,0 0 3 14,0 0 1-14,0 0-7 13,0 0 0-13,0 0 1 14,0 5 1-9,0-5-2-5,0 0-1 14,0 0 0-14,0 0-2 14,0 0 1-14,0 0 0 0,0 0 0 12,0 0-1 3,0 0-2-15,0 0 6 0,0 0-1 12,0 0 0-12,0 0-2 14,0 0 3-8,0 0-3-6,0 0 0 13,0 0 0-13,0 0 0 14,0 0 2-14,0 0-4 14,0 0 5-14,0 0-6 13,0 0 6-13,0 0-8 14,0 0 5-14,0 0-1 13,0 0 1-7,0 0 0-6,0 0-2 14,0 0 4-14,0 0 1 13,0 0 0-13,0 0 0 14,0 0-2-14,0 0 2 14,0 0 1-14,0 0 1 13,0 0-1-13,0 0-3 14,0 0 1-9,0 0 0-5,0 0-4 14,0 0 0-14,0 0 2 0,0 0-3 13,0 0 3-13,0 0-1 13,0 0 0-13,0 0-2 14,0 0 6-14,0 0-8 13,0 0 2-13,0 0 1 14,0 4-13-8,4 1-3-6,9 4-7 13,5-9-37-13</inkml:trace>
    </iact:actionData>
  </iact:action>
  <iact:action type="add" startTime="183140">
    <iact:property name="dataType"/>
    <iact:actionData xml:id="d33">
      <inkml:trace xmlns:inkml="http://www.w3.org/2003/InkML" xml:id="stk33" contextRef="#ctx0" brushRef="#br0">17984 14737 10 0,'-2'0'7'1,"0"0"-2"13,2 0-2-13,0 2-3 14,0-2 5-14,0 0-2 13,0 1-1-13,0-1 0 14,0 0-1-14,0 0 2 14,0 0-1-14,0 0 2 13,0 0 0-7,0 0-1-6,0 0 0 13,0 0 1-13,0 0-3 14,0 0 5-14,0 0-3 14,0 0-3-14,0 0 2 13,2 0-1-13,5 0-1 14,4 2 1-14,2 5 0 0,5-4 2 19,5 3-1-19,6 2 2 14,6 2-7-14,7 2 6 13,8-2-3-13,8 3 1 14,2-5 0-14,4 2-1 14,3-2 1-14,0 1 1 13,-1 0-2-13,4 1 0 0,-7-5 3 13,-8 2-6-8,-8-1 3-5,-6-1 0 14,-4 6 0 1,-3-1 0-15,1-1-3 13,5 3 6-13,9 8-3 0,9-8 3 13,9 1-6-13,7 0 5 14,-1-6-4-14,-2 1 2 13,-8-3 0-7,-8-5-1-6,-5 0 2 13,-6 0 1 2,1 0-1-15,-3 0-1 0,3 0 6 13,1 0-12-13,6 0 7 13,6 0-2-13,4 0 1 14,1 0 0-14,-1 0-3 13,-2-5 7-7,-6 5-6-6,-3-4 4 14,-6 4-4-14,-5 0 4 13,-5 0-4-13,2 0 2 14,-4 0 0-14,5 0 0 13,-1 0 0-13,3 4-3 14,5 1 6-14,-1-2-5 0,8 3 5 13,-3-3-6-8,0-3 2-5,0 0 1 14,3 0-1-14,-2 0 1 13,2 0-2 2,-1-3 4-15,2-1-4 0,1-1 5 13,2 0-5-13,4 1 3 13,2 2-2-13,7 0 1 14,5-2 0-8,2 1 0-6,0 3 0 13,-1-3-4-13,-5 3 8 14,-8 0-6-14,-1 0 6 13,-6 0-6-13,-2 0 3 14,1 0-1-14,-2 0 0 14,-6 0 0-14,-1 0-1 13,-3 0 3-7,-7 0-2-6,-1-3 1 0,1 0-2 12,0-1 4-12,0 2-6 14,3-2 3 1,-3-3 0-15,5 2 0 13,-1-2 0-13,-4 7-4 14,3-5 8-14,2-1-11 0,7 0 10 13,0 0-6-8,4-3 0-5,-4 4 0 14,-5 1 0-14,-1 4 0 13,-6-5 2-13,-1 0 2 14,-3 1-2-14,-4 1 3 14,-4-1-4-14,-2 3 3 13,-3-3-2-13,-5 2 1 14,-1 2-2-9,-6 0 1-5,1 0-8 14,-3 0 9-14,-4 0-3 0,2 0-3 13,-2 0 8 1,0 0-5-14,0 0 3 0,0 0 0 13,0-2-6-13,-9-2 6 14,-11-2 2-14,-9-2 0 13,-4 0 1-7,-3 1-2-6,-4 2 2 13,-3-2 1-13,4 3-3 14,-3 3 0-14,-3-3-1 14,-4-2 0 0,0 3 2-14,-1-1-2 14,0 3 2-14,-4 1 0 0,-2 0 1 12,-4 0-6-6,0 0 5-6,-3 0-2 14,1 0 0-14,2 0 0 13,0 0 0-13,2 0 1 14,-1 0-4-14,-1 0 6 13,-2 0-6-13,-7 0 6 14,-12 0-4-14,-8 0 1 14,-13 0-2-9,-8 0 2-5,0 4 0 14,-6 6-2-14,-1-5 6 13,4 6-6-13,4 1 6 0,1-4-8 13,6 0 4-13,-1-2 0 14,1-2 0 0,0 0 0-14,5 0-1 14,6-4 4-14,5 0-5 5,-1 4 4-5,-3-3-4 13,8 2 4-13,1 1-5 14,8-4 3-14,4 0 0 13,1 0 0-13,2 0-2 14,-1 0-1 1,-4 0 6-15,-1 0-7 0,-3 0 4 12,-4 0 0-6,4 0-3-6,-1 0 3 13,3 0 0-13,2-2 0 14,-4-3 0-14,7 1 3 14,-1 3-2-14,3 1 1 13,11-4-2-13,8-2 3 14,9 1-3-14,9-2 0 14,5 0 3-14,5 4 0 4,4-1-3-4,1-1 1 14,4 2 3-14,-1 1-7 13,-1 2 7-13,3 0-8 14,-3 0 2-14,0 0 0 14,-1 0 1-14,-5 0-1 13,2 10 2 2,-2 0 0-15,1-1-2 4,3-2 4-4,3-1-4 14,5-2 4-14,3-3-4 14,3 2 1-14,0-2-3 13,0-1-2-13,0 3-7 14,14 3 10-14,10 2 3 13,7-1 6-13,11 0-4 14,10-3-3-8,8-4 3-6,7 0-1 13,9 0 2-13,-1 0-2 14,4-11-2-14,-6 6 4 13,-6-2-3-13,-7 2 0 14,-6 1 0-14,-5 1 3 0,-3 3-6 13,2-1 2 1,8 1 1-14,3 0 0 5,13 0 0-5,3 0-2 14,3 0 5-14,0 0-7 13,-2 0 0-13,-5 0 4 14,-6 0-6-14,-5-3 5 13,-4 3 1-13,-5-1 0 14,3 1 0 1,-1-6 1-15,5 0 1 4,2 0 0-4,6-2 1 14,-2-2 2-14,9 2-9 13,8 2 7-13,8-2-3 14,3 4 0-14,-1 0 0 14,-2-1-3-14,0 0 6 13,-3 1-7-13,-1-1 8 14,-2 0-7-9,-2-2 6-5,-4 0-2 14,2-1-1-14,-4-1 2 14,-1 4 1-14,-1-2-1 0,2 2 0 12,2 5 1-12,1-7-3 14,-5 4 5-14,-4-2-8 14,-2 1 4-14,-2-4-1 13,-2 0 0-7,-1 6 0-6,-4-7-1 13,-5 4 5-13,-4 1-7 14,-7 1 7-14,-7-4-6 14,-10 3 3-14,-4 0-2 13,-10 4 1-13,-2-2 0 14,-7 2-2-14,-2 0 1 14,0 0-2-9,0 0 0-5,0 0 3 14,0 0-18-14,0 0 15 13,-4 0-2-13,-1 0 5 14,1 0-1-14,-1 0-1 14,1 0 2-14,-5-2-6 0,-5 2-13 12</inkml:trace>
    </iact:actionData>
  </iact:action>
  <iact:action type="add" startTime="188036">
    <iact:property name="dataType"/>
    <iact:actionData xml:id="d34">
      <inkml:trace xmlns:inkml="http://www.w3.org/2003/InkML" xml:id="stk34" contextRef="#ctx0" brushRef="#br0">29061 14008 6 0,'0'0'18'15,"-2"0"2"-8,-5 0-3-6,-6 0-12 13,-7 0-5-13,-9-2 4 14,-9-2-6-14,-7-1 4 14,-8-3-4-14,-3 1 3 13,-6 0-2-13,-6-4 1 14,2 2 0-14,-3-5 0 13,-2 3 0-7,1 3-1-6,-1-5 4 14,0 4-3-14,-1-1 5 13,1 0-9-13,2 2 4 14,-1 2 0-14,-1 0 0 13,0 0 0-13,-1 3 0 0,-3 3 0 13,-1 0-1-13,3 0 2 20,2 0-2-20,5 0 1 14,11 0 0-14,4 0-1 14,3 0 1-14,4 0 0 13,-3 5 0-13,1 3-2 0,-4-6 6 13,0 3-7-13,-2-2 8 13,-2 3-9-13,1 2 4 14,-3 0 0-8,-4 2-1 8,-1 2 0-14,-1 0 1 0,-2 4-3 13,-3 0 1-13,-4 1 4 13,1-2-3-13,1 4 4 14,5-3-5-14,6 2 2 14,4-3-1-14,6-1 1 13,7-1 0-7,7-1-3-6,11-6 6 14,7 2-6-14,5-3 0 13,9 4-3-13,2 3-3 14,0-4 4-14,2 6-2 0,13 6 7 12,5 0 1-12,3 3 3 14,-2 9-3-14,0-6 0 14,1 6 0-9,-2 2 2 10,0-5-5-15,1 5 2 13,-4-6 0-13,3 7 0 14,3-5 0-14,4 5-2 0,8 2 4 13,7 1 0-13,12 0 2 13,8-1-8-13,11-10 5 14,8-6-1-9,8-8 1 10,9-7 1-15,2-6-2 0,3 0 3 13,1 0-1-13,-5 0-2 13,-3-4 1-13,-9-1 4 14,-5-2-7-14,1 4 4 14,-1-2-1-14,5 3 2 0,0 0-3 19,-5 2 3-19,-1-4-2 13,-6-4 2-13,-1 7-1 14,-3-4-1-14,-4 5 2 14,-2-4-3-14,-5-1 2 13,-7-4-1-13,-1-1 0 0,-4 0 2 13,0-5 2-13,-4 1-5 14,-1-3 3-9,-3-1 2-5,-3-8-8 14,0-3 6 0,-11-2-3-14,-10-3 1 14,-10-2-1-14,-6-5 5 0,0 2-4 13,0 2 8-13,-11-3-9 13,-11 1 3-13,-3 0-1 14,0 0-4-9,-3 8 2-5,-1 1 0 14,-5-5-3-14,-4 8 1 14,-1-1 1-14,-7 1 2 13,0 0-2-13,-1 2 4 14,1 5-6-14,-4 6 2 13,0 2 1-13,-2 4 0 14,0 4 0-8,1 4-3-6,2 0 6 0,-4 0-4 12,-5 0 4-12,-5 3-6 14,-10 8 7 0,-5 1-6-14,-7 0 2 14,3-1 0-14,4 1 0 0,7-1 2 13,6 0-4-13,3 3 4 13,2 1-3-7,-4 3 6-6,7 3-10 14,-1-7 7-14,4 2-2 13,5-2 0-13,3 0 2 14,5-2-5-14,5-3 7 13,7 0-3-13,8-3 3 14,7-1-4-14,7-2 3 14,5-3-3-9,2 0 0-5,0 0 0 14,0 0 0-14,0 0 3 13,0 0-2-13,0 0 1 0,0 0 2 13,0 0-2-13,0 0 0 14,0 0 0-14,0 0 0 13,0 0 3-13,0 0-4 20,0 0-1-20,0 0 5 0,0 0-7 13,0 0 5-13,0 0-6 14,0 0 1-14,0 0 1 13,-2 0-9-13,-10 0-10 14,-3 0-15-14,-7 0-44 14</inkml:trace>
    </iact:actionData>
  </iact:action>
  <iact:action type="add" startTime="190656">
    <iact:property name="dataType"/>
    <iact:actionData xml:id="d35">
      <inkml:trace xmlns:inkml="http://www.w3.org/2003/InkML" xml:id="stk35" contextRef="#ctx0" brushRef="#br0">12821 15651 9 0,'-6'0'7'1,"6"0"3"0,0 0-10 12,0 0 0-12,0 0-2 14,0 0-3-14,18 0 3 13,9 0 2-13,8 0 6 14,7 0-4-14,6 0 4 14,4 0-2-14,6 3-6 13,14 2 4-7,8-3-2-6,11 6 0 13,6 0 0-13,1 1-2 14,-2 0 4-14,-3-4-6 14,5 4 8-14,-2-6-6 13,0 2 4-13,2-5-4 14,-2 0 4-14,2 0-2 14,0 0 3-9,0 0-3-5,-4 0 3 14,-5 0 0-14,-7-5-4 0,-10 2 3 12,-10 3-3 3,-8-6 2-15,-8 3-1 0,-8 3 0 13,-5 0 0-13,-4 0-1 13,-2 0 4-13,4-5-1 14,3 1-2-9,-3 4 2-5,0-5-1 14,-6 2-1-14,-5-1 0 14,-9 2 0 0,-7 2 4-14,-4 0-4 0,0 0 10 13,0 0-1-13,0 0 15 14,-6-4-16-14,-21 0 8 13,-9-4-16-7,-5 6-2-6,-9-3 2 13,2 5 3-13,0 0-3 14,-5 0 2-14,6 0-2 14,-2 0 1-14,-3-3-1 13,0 3 5-13,-9 0-9 14,-8 0 4-14,-5 0 0 13,-8 0-1-7,-5 0 2-6,-5 0-4 14,-6 0 6-14,-4 0-6 0,-1 3 6 12,1 2-6-12,2 1 4 14,6-2-1 0,9 0 1-14,7 0-1 0,11 2 0 13,7-2 1-13,9 0 3 14,11 0-4-9,4-4 0-5,12 0 4 14,3 0-6-14,6 0 4 14,4 0-1-14,-3 0-1 13,1 0 2-13,4 0-1 14,0 0 3-14,7-4-4 13,0 4 3-13,2 0-6 14,0 0 2-8,0 0-2-6,0 0-3 13,0-4-3-13,0 4-2 14,2 0 4-14,18 0 7 13,9 0 4-13,16 0-3 14,13 0 5-14,13-8-10 14,9-2 4-14,7 0 0 13,5-8-1-13,-1 4-3 5,0 2 3-5,1-2 0 13,-3 1-4-13,2 4 8 14,-6 0-7-14,-1 1 3 14,-3 3 0 0,-3 5-3-14,0 0 2 0,2 0 2 13,1 0 0-13,1 0 0 14,0 0 0-9,3 0 0-5,2 4 1 14,-7-3-3-14,-4 2-1 13,-15-3 2-13,-13 0 1 14,-9 0 0-14,-10 0-3 14,-10 0 6-14,-7 0-3 13,-6 0 2-13,-4 0-3 14,-2 0 5-9,0 0-3-5,0 0 5 14,0 0-6-14,-4 0 0 14,-12 0 0-14,1 0 6 0,-10-3-5 12,-2-2 1 3,-2-4 1-15,-6 1-6 14,2 2 3-14,-5-2 0 0,-3 2 0 12,3 2 3-6,-1 0-8-6,-4 4 10 13,1 0-10-13,-3 0 9 14,-4 0-8-14,-2 0 2 14,-5 0 2-14,-11 4-6 13,-2 2 0-13,-11 6 3 14,-1-1-4-14,4 1 6 13,2-3 2-7,9 0-1-6,6-4 4 14,7-1-5-14,6 0 1 13,5-4 0-13,5 0 0 14,2 0 1-14,-1 0-3 14,1 0 5-14,-1 0-4 13,-3 0 3-13,2 0-4 14,-3 0 4-9,-3 0-3-5,-1 0 1 14,-3 0 0-14,0 0-1 14,2 0 2-14,3 0-3 0,7 0 4 12,2 0-2-12,3 0 4 14,8 5-7-14,2-5 4 13,7 3-1-13,6-3 3 14,1 0-2-8,4 0 1-6,-2 0 2 13,4 0-3-13,0 0-1 14,0 0 4-14,0 0-1 13,0 0-2-13,-4 0-1 14,-2 0 4-14,-1 0-4 14,-2 0 0-14,2 0-2 13,3 0 4-7,2 0-2-6,2 0 4 14,0 0-8-14,0 0 3 13,0 0 1-13,0 0-1 14,0 0 1-14,0 0 0 13,0 0 1-13,0 0-4 0,0 0 6 13,0 0-6-13,0 0 2 20,0 0 0-20,0 0-1 0,0 0 1 13,0 0-2-13,0 0 2 13,0 0 0-13,0 0 2 14,0 0-2-14,0 0 4 14,0 0-6-14,0 0 3 13,0 0 0-13,0 0-3 14,0 0 3-9,0 0-1-5,0 0 2 14,0 0-1-14,0 0 0 14,0 0 0-14,0 0 3 13,0 0-6-13,0 0 6 14,0 0-3-14,0 0 0 14,0 0 0-14,0 0-3 13,0 0 6-7,0 0 0-6,0 0 0 13,0 0-3-13,0 0 2 14,0 0-2-14,0 0 0 0,0 0 0 13,0 0 0-13,0 0 1 13,0 0 0-13,0 0-1 14,0 0 2-14,0 0 1 20,0 0-5-20,0 0 2 0,0 0 0 13,0 0-1-13,0 0-1 13,0 0 1-13,0 0 2 14,0 0-1-14,0 0 4 14,0 0-8-14,0 0 6 13,0 0-4-13,0 0 4 14,0 0-2-9,0 0 0-5,0 0-4 14,0 0 4-14,0 0 0 14,0 0 0-14,0 0 2 13,0 0-4-13,0 0 2 14,0 0 0-14,0 0 0 13,0 0 0-13,0 0-2 14,0 0 4-8,0 0 0-6,0 0 1 0,0 0-6 12,0 0 6 3,0 0-4-15,0 0 2 0,0 0-1 12,0 0 0-12,0 0 1 14,0 0 3-14,0 0-2 14,0 0 3-14,0 0-4 13,0 0 4-7,0 0-3-6,0 0 3 14,0 0-1-14,0 0-2 13,0 0 2-13,0 0-1 14,0 0-4-14,0 0 2 13,0 0-2-13,2 0-7 14,0 0 6-14,0 0-4 14,5 0-2-9,2 0 3-5,2 0 5 14,3 0 3-14,-1 2-2 13,1 1-2-13,-4-1-8 14,1 0-13-14,-4-2-70 14</inkml:trace>
    </iact:actionData>
  </iact:action>
  <iact:action type="add" startTime="196101">
    <iact:property name="dataType"/>
    <iact:actionData xml:id="d36">
      <inkml:trace xmlns:inkml="http://www.w3.org/2003/InkML" xml:id="stk36" contextRef="#ctx0" brushRef="#br0">21003 15695 4 0,'-36'0'1'15,"5"0"-1"-14,4 0 0 14,7 0 0-14,7 0-1 13,5 0 2-13,6 0 1 14,2 0 1-14,0 0 17 14,0 0-11-9,0 0 3-5,25 0-5 14,10-4-1-14,19-8-3 13,11 2-3-13,-1 0 0 14,6-2 1-14,-1 3-2 0,2 4 2 13,7-1-2 1,3 4 3-14,3 2-3 0,-1 0 1 19,-3 0 0-19,-9 0 0 0,-8 0 0 13,-5 0-2-13,-9 8 4 14,-3-4-2-14,-1 4 2 13,-5 1-4-13,0-2 2 14,3 1 0-14,3 0 0 14,8-6 1-14,6-2-2 13,-2 0 3-7,2 0-1-6,-6-2-1 13,-8-6 0-13,-3-2 4 14,-7 2-6-14,-9-1 2 14,-10 5 0-14,-5 3 0 13,-10 1 0-13,-2 0-3 14,0 0 6-14,0 0-5 13,0 0 6-7,-5 0 2-6,-8 0-5 14,-10 0 2-14,-6 0 0 13,-6 0-2-13,-10 0-1 14,-4-4 3-14,-9 0-2 0,-7-2 0 13,-3 2 4-13,-9-4-2 13,-2-2-1-13,-4 5-1 14,-6-3-1-9,-7 7 0-5,-7 1 2 14,-6 0-4-14,-2 0 4 14,-3 0-3-14,1 9 4 13,3 0-6-13,8 5 3 14,6-8 0-14,9 2-1 13,13-4 1-13,7-3 0 14,9 2 1-8,10 1 0-6,7-2-1 13,14-2 1-13,12 0 4 14,13 0-5-14,2 0 0 13,0 0 0-13,0 0-6 14,6 0 6-14,17 0 1 14,8 0 0-14,7 0 4 0,6 0 0 19,7 0-7-19,12 0 3 13,13 0-1-13,13 0 0 0,11 0 0 13,2-2 0-13,4-6 0 14,-8 0 0-14,-7-1 1 13,-8 4-2-13,-6 1 4 14,-5-4-5-14,-1 3 3 14,-4 3-1-9,0 2 0-5,2-3 0 14,7 3-2-14,4 0 5 13,0-5-5-13,-4 1 7 14,-7 0-10-14,-11 3 6 14,-15-3-2-14,-15-1 0 13,-12 5 1-13,-9 0 0 14,-7 0-7-9,0 0 5-5,0 0-5 14,0 0 7-14,0 0-10 14,0 0 7-14,0 0-5 13,0 0 8-13,0 0 0 0,0 0-1 13,0 0 0-13,0 0 2 14,-3 0 0-14,-3 0 0 20,-8 0 4-20,-5 5-3 13,-15-1-4-13,-11 0 2 0,-15 6 0 13,-9-2 0 2,-9 2 0-15,-2 4-2 0,2-2 4 12,0 5-4-12,0-2 5 14,-3-1-6-14,2-2-2 13,0 2 2-7,6-4 2-6,8-2 1 14,10-4-2-14,9 0 4 13,11-1-1-13,10 0-1 14,10 0 2-14,11-3 1 14,4 0-3-14,0 0 1 13,0 0 1-13,0 0-2 14,0 0 0-9,0 0-2-5,6 0 4 14,13 0 2-14,9 0-1 14,17 0-6-14,15 0 6 13,13 0-3-13,12-3 0 0,4-3 0 13,-8 2 0-13,-10 0 1 13,-11 0-1-13,-4 2 1 14,-5 0 0-8,0 0 3-6,-4-3-4 13,0 5 0-13,-7-3 0 14,-8 3 0-14,-9 0 0 13,-11 0-4-13,-1 0 9 14,-7 0-9-14,-2 0 7 14,-2 0-6-14,3 0 2 13,-3 0 1-7,3 0-1-6,-3 0 2 14,0 0-3-14,0 0 4 13,0 0 3-13,0 0 0 14,0 0 9-14,0 0-12 13,0 0 7-13,0 0-5 14,0 0 1-14,0 0-5 14,0 0-3-9,0 0 3-5,0 0-16 14,0 0-8-14,0 0-55 0</inkml:trace>
    </iact:actionData>
  </iact:action>
  <iact:action type="add" startTime="198530">
    <iact:property name="dataType"/>
    <iact:actionData xml:id="d37">
      <inkml:trace xmlns:inkml="http://www.w3.org/2003/InkML" xml:id="stk37" contextRef="#ctx0" brushRef="#br0">24934 15654 1 0,'77'11'2'1,"5"1"1"13,8 2 4-13,1-2-6 14,0 4 9-14,-1 0-8 13,-6-7 9-7,1 0-9-6,-1-4 13 14,4 0-8-14,-1-1 1 13,-8-4-2-13,-2 0-5 14,-11 0 2-14,-8 0-1 13,-6 0 0-13,-8 0 0 14,-9-4-2-14,-6 2 0 0,-12-1-3 19,-9 3 2-19,-8 0 0 0,0 0-2 13,0 0 2-13,0 0 1 13,-11 0 5-13,-15 0 4 14,-6 0-6-14,-3 0-6 14,-6 0 6-14,3-5-3 13,-4 1 0-13,-3-4 0 20,-1 2 0-20,-8-2 2 14,-4 0-3-14,-6 1 2 14,-10-2-2-14,-6 6 2 0,-3-6-2 12,-8 5 1-12,-5 3 0 14,-2 1-1-14,-1 0 1 14,8 0-4-14,9 0 8 13,10 0-3-7,14 0 4-6,14 0-4 13,15 0 0-13,9 0 2 14,11 0 0-14,7 0-2 0,2 0-1 13,0 0 1-13,0 0-3 13,4 0-3-13,23 0 5 14,15 0 3-14,18 0 1 20,17 0-2-20,10 0-1 14,13 0-1-14,2 0 2 13,1-6-3-13,-1 3 6 0,0-5-5 13,4 0 3-13,-4 6-4 14,-3-3 2-14,-15 2-2 13,-8-1 1-13,-12 4 0 14,-6 0-1-9,-9 0 3 10,-6 0-3-15,-10 0 2 14,-6 0-2-14,-7 0 4 0,-7 0-6 12,-6 0 3-12,-3 0-1 14,-4 0 1-14,0 0-5 14,0 0 3-14,0 4 4 0,0-4-2 19,0 0 3-19,0 0 4 0,-4 0-7 12,-7 0 3-12,-3 0 0 14,3 0-1-14,3 0-2 14,0 0 0-14,6 0 7 13,2 0-6-13,0 0 0 14,0 0 3-14,0 0-4 13,0 0 0-7,0 0 1-6,0 0-1 14,0 0 1-14,0 0-4 13,0 0 8-13,-2 0-8 14,2 0 7-14,0 0-4 13,0 0 1-13,0 0 0 14,0 0 3-14,-2 0-3 14,2 0-1-9,0 0 3-5,0 0-1 14,0 0-1-14,0 0 1 13,0 0 2-13,0 0-7 14,0 0 3-14,0 0 0 14,0 0 0-14,-2 0 0 13,2 0-1-13,0 0 4 0,0 0-2 20,0 0 1-20,0 0 4 0,-3 0-5 12,3 0 4-12,0 0 1 14,0 0 0-14,0 0-3 13,0 0-3-13,-2 0 7 14,2 0-4-14,-2 0 3 14,0 0-3-14,2 0-2 13,0 0 1-7,0 0-2-6,0 0 0 13,0 0 1-13,0 0-5 14,0 0 8-14,0 0-7 14,0 0 8-14,0 0-10 13,0 0 5-13,0 0 0 14,0 0-1-14,0 0 0 14,0 0 0-9,0 0 0-5,0 0 1 14,0 0 0-14,0 0 0 13,0 0-2-13,0 0 0 14,0 0 1-14,0 0 1 0,0 0 0 13,0 0-1-13,0 0-2 13,0 0 3-13,0 0-4 14,0 0 8-9,0 0-6-5,0 0 4 14,0 0-3-14,0 0 1 14,0 0 0-14,0 0 0 13,0 0-3-13,0-4 0 14,0-5 1-14,0 0-17 14,0-5-12-14,0 2 21 13,0-4-34-7</inkml:trace>
    </iact:actionData>
  </iact:action>
  <iact:action type="add" startTime="205646">
    <iact:property name="dataType"/>
    <iact:actionData xml:id="d38">
      <inkml:trace xmlns:inkml="http://www.w3.org/2003/InkML" xml:id="stk38" contextRef="#ctx0" brushRef="#br0">10049 16615 5 0,'-17'-10'4'15,"-4"-2"6"-14,-4 2-10 14,-8-2 4-14,-3 2-3 13,-2-2 1-13,-2 3 3 14,-4-2-3-8,-4-1 9-6,-1 8-5 13,1-1 11-13,0 0-13 14,2 5 8-14,8 0-10 13,9 0 3-13,7 0 1 14,10 0 3-14,10 0 0 14,2 0-2-14,0 0-2 13,0 0-1-7,0 0-8-6,0 0-1 14,0 0 3-14,16 0-11 13,13 0 7-13,19 0 6 14,22 0 4-14,15 5 0 13,7-5 0-13,5 0-4 14,-1 0 2-14,-4 0-4 14,3-5 1-9,-1-11 1-5,1-2 0 0,-3-2 0 13,-1-2 0-13,-6-1 2 13,-4-3-2-13,-10 4 1 14,-7 5-1-14,-6 3 3 14,-10 5-7-14,-11 5 4 13,-14 4-1-13,-8 0-3 14,-9 0-8-9,-6 0 3-5,0 13-5 14,0-4 11-14,-2 5 6 14,-19 7 1-14,-8-7-2 13,-5 0 1-13,-9-7 2 14,-5-2-2-14,-10-3 0 14,-10 2-1-14,-5 4-1 13,-8-4-1-7,-10 2 0-6,-5 2 3 13,-4-2-3-13,2 2 0 14,1-4 0-14,0-1 1 14,-1 2 0-14,2-3 5 0,7 2-5 12,11-4 8-12,13 0-6 14,17 4-2-14,12-4 2 13,12 4-3-7,12-4 0-6,7 0 0 14,5 0 0-14,0 0-6 13,14 0-5-13,26 0 11 14,18 0 1-14,25 0 2 14,8 0-1-14,14 0-2 13,-1 0 0-13,-3 0 0 14,-5 0 4-9,-9 0-9-5,-10 0 10 14,-14 0-9-14,-16 0 9 14,-16 6-10-14,-13-2 5 13,-11 0-1-13,-5 0 0 14,-2 0-4-14,0-4 3 13,0 0 2-13,0 0 0 0,0 5 4 20,0-5 8-20,0 0-8 13,0 0 5-13,0 0-4 0,0 0-5 13,0 0 0-13,0 0 2 13,0 0-4-13,0 0 2 14,0 0-2-14,0 0-9 14,0 0-1-14,0 5-14 13,11 2-10-7,5 2 9-6</inkml:trace>
    </iact:actionData>
  </iact:action>
  <iact:action type="add" startTime="207328">
    <iact:property name="dataType"/>
    <iact:actionData xml:id="d39">
      <inkml:trace xmlns:inkml="http://www.w3.org/2003/InkML" xml:id="stk39" contextRef="#ctx0" brushRef="#br0">13401 16495 0 0,'114'-4'0'1,"-5"2"0"13,-4 2 0-13,-8-2 0 14,-2 2 0-14,-6 0 1 13,-5 0 1-13,-3-2 1 14,-3-2-2-14,-3-4-1 14,-4 4 4-9,-1 2-2-5,-1-3 2 14,-2 5-2-14,-5 0-1 14,-4 0 3-14,-4 0-4 13,-6 5 0-13,-7 1 1 14,-5 2-2-14,-7-4 1 0,-9-2 0 12,-7 0 2-12,-7-2-2 14,-1 0 9-9,-5 0-8-5,0 0 11 14,0 2-8-14,0 2 11 14,0-4-5-14,0 0 3 13,-9 0 1-13,-6 0 0 14,-5 0-7-14,-7 0-7 14,-2 0 3-14,-5-6 1 13,-5 2-4-7,-11 4 2-6,-6 0-4 13,-6 0 2-13,-3 0 0 14,1 0 0-14,2 0 0 14,-1 0-2-14,-1 0 6 13,1 0-6-13,-2 0 7 14,-2 0-6-14,0 0 2 14,-3-4-1-9,-5-4 2-5,-2 2-1 14,-4-2-1-14,4-1 4 13,-4 0-1-13,5-3 1 0,-6 2 7 13,-1 0-10-13,3-2 7 14,-2 2-8-14,1 6 2 13,1 4-2-13,-5 0 4 20,-3 0-8-20,-7 0 9 0,4 0-10 13,5 0 10-13,9 4-6 14,15-4 2-14,10 0-1 13,15 0 0-13,8 0 1 14,4 0 1-14,8 0 0 13,3-4 1-13,7-1-1 14,5 5-2-8,2 0 1-6,0-3-2 13,0 3-5-13,0-5-5 14,7 5 2-14,9 0 4 14,5 0 4-14,16 0 2 13,5 0 4-13,12 5-2 0,6 3-5 13,9-4 4-13,13-4-2 20,8 1 0-20,7-1 0 14,6 0 0-14,-2 0-3 13,1 0 0-13,2-5 6 0,1-8-5 13,2 8 5-13,-4-7-6 13,-1 5 2-13,4 7 1 14,4 0-1 1,6 0 1-15,1 0-3 4,-8 15 4-4,-5 2-4 14,-6 2 1-14,-8-7 0 13,-8 2-2-13,-4-8 4 14,-6 1 0-14,-10-2 1 14,-8-5-1-14,-10 4 1 13,-4-4-1-13,-6 0 2 14,-6 0-2-9,-5 0 2-5,-5 0-3 14,-9 0 1-14,-5 0-1 14,-4 0 1-14,0 0-9 13,0 0 7-13,0 0-3 14,-11 0 2-14,-9 0 6 0,0-9-4 13,-7-4 2-13,-2 1-1 20,-2-2 1-20,-4 0-1 0,-4 0 0 12,1 6-1 3,-6-2 0-15,-12 5 2 0,-8-2-2 13,-12-3-3-13,-9 6 4 13,-7-1-1-13,-1 5 1 14,-3 0 0-14,0 0 0 13,3-4 1-7,6-1-1-6,6 1 5 14,6-1-4-14,8-2 4 13,2 0-5-13,2 0 5 14,1-4-5-14,0-1 1 14,-7 4-1-14,-2 2 1 13,-10 2-3-13,-2 4 4 14,0 0-4-9,-5 0 1-5,1 0-2 14,7 0 3-14,9 4 0 14,17 1 0-14,12 0 1 0,15 3-2 12,11-4 5-12,7-4-8 14,7 0 8-14,2 0-8 13,0 0 3-13,0 0-2 14,0 0-5-8,0 0 1-6,0 0 4 13,0 0-1-13,2 0 4 14,3 0 3-14,-1 4-2 13,-2-2 2-13,0 7-6 14,4-6 4-14,-2 1-1 14,3 1 0-14,1 4 1 13,2 0-3-7,-4-4 5-6,1-5-4 14,-1 4 5-14,1-4-8 13,-2 0 5-13,-3 0-2 14,0 0 1-14,0 0 0 13,-2 0 0-13,3 5-1 14,-1-1-4-14,-2-3 0 0,2 8 0 19,0 3-24-19,-2 6 3 14,0 0-23-14</inkml:trace>
    </iact:actionData>
  </iact:action>
  <iact:action type="add" startTime="213566">
    <iact:property name="dataType"/>
    <iact:actionData xml:id="d40">
      <inkml:trace xmlns:inkml="http://www.w3.org/2003/InkML" xml:id="stk40" contextRef="#ctx0" brushRef="#br0">29061 13640 17 0,'16'0'0'15,"-10"0"-3"-14,-6 0 3 14,0 0 8-14,0 3 1 13,0 0 12-13,0-2-5 14,0 2 6-9,0-3-18-5,0 1 3 14,0-1-7-14,0 0 0 0,0 0 3 13,0 0-2-13,0 0 18 13,0-5-11-13,2-14-6 14,3-3 4-14,2 0-10 14,-3-2 7-14,3-1-5 13,-3 2 2-7,-2 0-1-6,5 0-1 13,-3 1 2-13,-1 0 3 14,2 2-2-14,-5 0-1 14,2 6 5-14,-2 2-7 13,0 6 4-13,0 3 0 14,0 3 2-14,0 0-4 14,0 0 0-9,0 0 6-5,0 0-12 14,0 0 6-14,0 0 0 13,4 21-9-13,0 13 8 14,5 15 1-14,-1 14 0 14,4 7-1-14,-1 10 3 13,1 3-1-13,-1 3 2 14,-3 0-1-9,0 0 3-5,-2 6-4 14,-1 3 0-14,-5 3 2 14,0 3 3-14,0 4-5 13,-2 14 1-13,-7-3 1 0,1 0-1 13,2-9 0-13,2-13-2 14,-1-14 5-14,3-7-10 13,0-15 5-7,0-8 0 8,2-10 0-14,0-5 0 0,0-10-3 13,0-1 6-13,0-8-3 14,0-2 3-14,0-12-6 13,0 0 1-13,0-2 2 14,0 0 1-14,0 0-1 14,0 0 2-9,0 0 2-5,0 0 3 14,0 0-6-14,-4-2 2 0,-4-8-1 12,4-3-4 3,-1-2 2-15,-1-2 0 14,2-2 0-14,-4-2-2 0,2-4-1 12,-1-3 6-12,1-2-8 20,1-4 1-20,0-9 2 14,3-3-7-14,2-10 5 0,0-8-5 13,0-6 6-13,16-8 3 13,-1-6 0-13,1-5 0 14,-5 3 1-14,-1 4-1 13,-4 6 5-13,-4 3-8 14,-2 5 5-8,0 6-4 8,0 4 2-14,0 0 0 0,-8 6-2 13,0 2 7-13,2-1-9 14,1 0 10-14,5 0-9 13,0 1 6-13,0 8-3 14,0 6 7-14,7 10-6 13,-3 9 1-7,-2 10 1-6,-2 2-1 14,0 5 0-14,0 0-4 13,0 0 2-13,4 0-1 0,0 5-8 13,4 16 5-13,3 14 2 13,1 8 2-13,-3 8-4 14,-5 5 8-14,2 11-5 20,-6 5 5-20,0 11-7 14,0 4 6-14,-2 9-3 0,-13 3 0 12,3 6 0-12,-3 6-1 14,-1 3 4-14,3-10 0 14,-5-5-3-14,1-7 0 13,1-8 5-13,3-3-7 14,4-5 2-9,6-9 0 10,3-4 0-15,0-7 0 0,0-4-3 13,0-9 7-13,0-7-4 13,0-8 3-13,0-10-6 14,0-6 2-14,0-9 1 14,0-3 0-14,0 0 1 0,0 0 5 19,0 0-3-19,0-21 9 0,0-18-12 12,0-11-1 3,0-12-4-15,0-5 4 0,0 0 2 13,0-3-1-13,0-1 0 13,0 6-5-13,5-2 5 14,4-1-2-14,-3 2-4 14,1-6 3-9,2-11 1 10,0-7 1-15,0-4 1 0,-1 0 0 12,2-4 0-12,-4 1 0 14,-1 1 1-14,-3 2-2 14,-2 2 4-14,0 6-3 13,0 5 4-13,0 7-4 14,0 8 1-9,0 10-1-5,0 9 0 14,0 14 4-14,0 4-8 14,0 13 9-14,0 2 1 13,-2 6-4-13,0 4-2 0,2 4 2 13,0 0-4-13,0 0 2 13,0 0-1-13,0 0 0 14,0 0-8-8,0 6 7-6,0 16 4 13,2 11-5 2,4 9 8-15,0 1-10 0,-4 6 5 13,-2 1 0-13,0-1 0 13,0 0 0-13,0 6-2 14,0 6 7-14,-2 8-7 13,-8 9 7-7,-1 8-6-6,-3 0 2 14,-1 1-1 0,1-5 0-14,1-2 0 0,2 2 0 13,2 0 1-13,5 0-2 13,-3-3 2-13,1-5-1 14,1-9 4-14,0-2-6 14,1-6 2-9,2-7 0 10,2-10-2-15,0-8 2 0,0-6-4 12,0-3 7-12,0-11-9 14,0-3 7-14,4-7-3 14,-2 0-4-14,1-2 4 0,-3 0 2 12,4 0 0-12,-1-6 0 14,5-18 3-9,6-12-4-5,-1-15 2 14,0 0-2-14,3-7-6 14,-3-5 6-14,3-3-1 13,5-2 0-13,-2-2 2 14,6-4 0-14,-1-1-1 14,3 3 4-14,-3 2-2 13,-1 1 1-7,-1-3-4-6,-7-2 4 13,1-2-4-13,-7-8 2 14,-3-2-1-14,-6 2 1 14,0-3 0-14,0 1-3 13,-6 4 6-13,-9 3-6 14,-6 6 6-14,4 6-7 0,1 9 8 19,3 14-4-19,8 17 3 14,3 10-3-14,2 11 8 13,0 6-6-13,0 0-2 0,0 0 1 13,0 0-2-13,0 9-10 13,0 17 11-13,0 6-4 14,0 11 4-14,0 3 0 14,0 0 2-9,0 3-4-5,0 1 6 14,0 0-5-14,0 6 5 14,0 6-8-14,0 3 6 13,0 5-2 2,-7 4 0-15,1-2 0 0,-8 0-2 12,-1-2 5-12,-4-2 0 14,0-3-2-8,-4 0-1-6,3 4 2 13,1 1-2-13,-2 4 0 14,5 0 0-14,5-5 0 13,1-6 1-13,0-5-2 14,4-5 5-14,3-2-5 14,1-4 5-14,0 3-6 0,2-4 2 19,0 3 0-19,-2-9 0 0,2-4 0 12,-2-7-2 3,0-2 5-15,-1-2-5 0,1-11 4 13,2-2-3 1,-2 1 3-14,-1-3-4 0,1-1 2 13,2-6 0-13,-2 1-1 14,2-4 2-9,-2 0-5-5,2 0 8 14,0 0-1-14,0 0 1 13,0 0 0-13,0 0-3 14,0-18-1-14,0-14-3 14,0-6 2-14,2-8-2 13,7-6 6-13,-2-10-6 14,1-5 6-9,-3-5-6-5,-1-4 3 14,3-5-4-14,-4-14 4 14,1-4-2-14,0-3 1 13,-2 3-1-13,1 4-2 14,-1 4 8-14,2 1-7 14,3 2 8-14,0 4-7 0,-1 6 5 19,1 7-2-19,-3 10-1 0,2 6 1 12,-4 11-1-12,2 10 2 14,-2 10 6-14,0 7-8 14,-2 9 7-14,0 7-5 13,0 1-4-13,0 0 0 14,0 0-1-14,0 0-2 13,0 0-8-7,0 0 13-6,0 18 0 14,0 8-6-14,0 9 12 13,0 6-11-13,0 5 7 14,0 2-2-14,0 5 0 13,0 1 1-13,-4 4-2 14,-8 8 2-14,-3 8-1 0,-7 11 0 19,-5 6 2-19,-2 8 1 0,-3 8-5 13,-1 0 2 1,0 0 0-14,-1-9 2 0,5-8-1 13,3-6 1-13,3-8 2 14,6 5-2-14,3-9 3 13,5-5-8-13,7-6 3 14,2-6 0-8,0-6 0-6,0-4 0 13,0-15 0-13,0-2 0 14,0-14 0-14,0-6 2 13,-2-4 0-13,2-4 0 14,0 0 7-14,0 0-2 14,-2 0 6-14,-3 0 4 13,-1 0 3-7,-1-4-1-6,2-8-17 13,1-4 3-13,0 4-2 14,-1-2-6-14,3-2-3 14,0 6 5-14,2-4-7 13,0-4-9-13,0 2-8 14,0-3-20-14,0-3-5 14,0-6-47-9</inkml:trace>
    </iact:actionData>
  </iact:action>
  <iact:action type="add" startTime="217790">
    <iact:property name="dataType"/>
    <iact:actionData xml:id="d41">
      <inkml:trace xmlns:inkml="http://www.w3.org/2003/InkML" xml:id="stk41" contextRef="#ctx0" brushRef="#br0">25677 12625 74 0,'-290'-182'0'1</inkml:trace>
    </iact:actionData>
  </iact:action>
  <iact:action type="add" startTime="218695">
    <iact:property name="dataType"/>
    <iact:actionData xml:id="d42">
      <inkml:trace xmlns:inkml="http://www.w3.org/2003/InkML" xml:id="stk42" contextRef="#ctx0" brushRef="#br0">18172 4708 13 0,'0'2'16'15,"0"-2"-3"-14,0 0-5 0,0 2 0 13,0-2-6-13,-2 2 5 20,2-2-7-20,0 0 2 0,0 0 2 13,0 0-6-13,0 0 4 13,0 0-1-13,0 0-1 14,0 0 2-14,0 0-4 14,0 0 7-14,0 0-8 13,0 0 7-13,0 0-8 14,0 0 4-9,0 0 0-5,0 0 0 14,17 0 4-14,12-16 4 14,11-8-6-14,9-5 3 13,1-6-4-13,0-3 3 14,2-2 1-14,-3 1-5 14,0 2 1-14,-6 1 1 13,-8 4 3-7,-6-1-5-6,-4 8 17 13,-10 4-15-13,-9 8 16 14,-6 10-8-14,0 3 1 0,0 0-11 13,0 0-2 1,-4 0-1-14,2 0 0 0,0 0 2 13,-2 0-10-13,-1 3 10 20,-7 10 2-20,-3 9-2 14,-7 6 4-14,-7 6-4 0,-7 3 2 12,1-1-1-12,-3 5 0 14,-3 2 0-14,-1 0-3 14,-3 6 8-14,-5 0-8 13,-4-4 10-13,0-1-14 20,6-5 8-20,5-5-1 0,10-6 0 13,8-6 0-13,2-7 0 14,10-3-1-14,7-5-1 13,2-5 4-13,4-2 1 14,0 0 1-14,0 0 0 14,0 0-2-14,0 0-1 13,4-9-1-7,15-17 3-6,18-4-7 13,11-8 9-13,12-2-9 14,7 5 7-14,-1-4-6 14,-6 3-3-14,-8 0 3 13,-2-1 3-13,-8 2-2 0,-1 0-1 13,-8 1 6-13,-4 5-2 20,-4 0-1-20,-6 5 1 0,-5 4 4 13,-1 4-8-13,-4 2 3 13,-2 4 0-13,-3 0 0 14,3 4 0-14,-7 0-4 13,2 6 8-13,-2 0-7 14,0 0 5-14,0 0-4 14,0 0-5-9,0 0-1-5,0 0-7 14,0 0 2-14,-4 6 5 14,-15 11 7-14,-4 13-1 13,-12 2 4-13,-2 4-2 14,-5 0 5-14,-3 4-8 13,3 0 4-13,0 2-1 0,-1-2 0 19,1-6 1-19,3-3-4 14,4-8 6-14,6-3-2 14,9-8 3-14,9-5-8 0,4-6 9 12,5 2-6-12,2-3 1 14,0 0 0-14,0 0 0 14,0 0 5-14,0 0-6 13,0-8 1-7,11-16-6-6,16-5-16 13,6-5 22-13,10-4 0 14,5-4 1-14,4-3-1 14,4 2 3-14,0 0-6 13,-4 3 8-13,-4 7-4 14,-6 3 3-14,-8 5-5 14,-8 9 4-9,-10 4-4-5,-10 9 1 14,-6 1 0-14,0 2 0 13,0 0-16-13,0 0 10 14,-13 0 3-14,-11 14 0 0,-7 9 6 13,-7 3-3 1,1 6 1-14,2 1-1 0,4 0 2 19,2 3-2-19,0 3 0 14,2-2 2-14,1 0-2 14,3-1 1-14,1-5-2 13,5-7 5-13,3-3-7 0,1-7 4 13,3-3-1-13,4-4 0 13,1-2 3-13,1-1-2 14,0-4 1-8,2 0 11-6,2 0-11 13,-6 0 14-13,4 0-10 14,0 0 2-14,0 0-8 14,2-4 0-14,0-5-4 13,0 1-12-13,-2 2 4 14,2 3-22-14,0 0-8 0</inkml:trace>
    </iact:actionData>
  </iact:action>
  <iact:action type="add" startTime="233807">
    <iact:property name="dataType"/>
    <iact:actionData xml:id="d43">
      <inkml:trace xmlns:inkml="http://www.w3.org/2003/InkML" xml:id="stk43" contextRef="#ctx0" brushRef="#br0">21107 4345 1 0,'-9'0'8'1,"-1"0"-8"13,-6 0 1-13,3 0 3 14,-6 0-6-14,2 0 4 13,-1 0-4-13,5 9 2 14,-3-4 0-14,5 3 0 14,-3-1 0-9,1 2 0-5,-1-1 4 14,-1 1-3-14,-1 0 1 14,3-1-2-14,-1-2 4 13,3 1-7-13,1-2 3 14,0 3 0-14,4-2 0 0,-1-2 0 12,3 1-2-12,-1-2 6 14,3 2-8-8,2-1 3-6,0 0 1 13,0 0-7-13,0 1 7 14,18 4 1-14,13-2 8 14,12 0 0-14,5 1-7 13,17-5 11-13,4 0-8 14,7-2 0-14,4 2 1 13,2-3-6-7,3 1 2-6,2-1-2 14,0 3 5-14,2-3-5 13,-1 4 6-13,-1-2-4 14,2 0 9-14,0 0-11 13,9 2 4-13,8 0-1 14,2-2-3-14,-2 2 0 14,0-4 1-9,-4 0-2-5,5 0 4 14,-2 0 0-14,-2 0-2 14,-10 0-2-14,-9 0 4 13,-5 10-6-13,-1 2 4 14,6 0-1-14,3 0 0 0,4-4 0 12,-3-1-1-12,-15-7 4 21,-8 0-3-21,-14 0 5 0,-8 0-6 12,-10 0 4-12,-13 0-3 14,-11 0 2-14,-9 0 1 13,0 0 3-13,0 0-5 14,0 0 11-14,0 0-11 14,0 0-1-14,0 0 0 13,-4 0-2-7,-6 0 3-6,-7 0-1 13,-6 0 1-13,-10 0 3 14,-5-5-6-14,-13-2 5 14,-16 4-4-14,-16-3 6 13,-17 1-10-13,-18 5 7 14,-11-1-4-14,-10 1 2 14,-8 0-2-9,2 0 0-5,1 0 2 14,-1 0-1-14,2 4 5 13,-2 4-7-13,3 2 7 0,1 2-8 13,2 0 3-13,4-2 1 14,-4-4-1-14,10-2 1 13,11-4-2-13,9 0 6 20,16 0-1-20,12 0-2 0,10-12 1 13,15 2 2-13,11 2-3 14,14-1-1-14,14 6 0 13,5-1-1-13,8 2 3 14,4 2-5-14,0 0 6 14,0 0-6-14,0 0-4 13,0 0 3-7,6 0-8-6,25 0 6 13,14 0 6-13,20 9 3 14,15-2-2-14,14-2 5 14,6 0-5-14,5 1 0 13,2-2-2-13,-2 1 4 0,6-2-5 13,9-1 4-13,7-2-2 20,12 0 0-20,10 2 4 14,5-2-4-14,6 0 4 13,0 2-7-13,-3-2 7 0,-3 5-8 13,-4-2 5-13,-9-1-2 14,-4-2 1-14,-10 0 0 13,-5 0-1-13,-8 0 6 20,-11-10-4-20,-12 4 0 0,-6 0-2 13,-14 4 3-13,-11 0-4 14,-15 2 2-14,-16 0-1 13,-9 0 0-13,-7 0-1 14,-6 2-2-14,-3 3 8 13,1-4-10-13,-5 1 10 14,0-2-8-8,0 0 3-6,0 0 1 13,0 0 1-13,-16 0 1 14,-10 0 6-14,-12 0-6 13,-9-6 4-13,-3-2-5 0,0 4 1 13,-4-1-1-13,0 5-2 14,-2 0-2-14,1 0 2 20,-3 0 0-20,0 0 1 14,-8 5-5-14,-2 7 10 13,-5 0-8-13,4 2 7 0,5-2-8 13,8 0 6-13,8-1-2 13,13-4 0-13,14-3 1 14,11-4-1-14,8 0 2 20,2 0-2-20,0 0 4 0,0 0-8 13,0 0-1-13,0 0 4 13,0 0-1-13,0 0 2 14,0 0 0-14,0 0 1 14,0 0-7-14,0 0 12 13,0 0-12-13,0 0 9 14,0 0-7-9,0 0 2-5,0 0 2 14,0 0-2-14,0 0 2 14,0 0-1-14,0 0 2 0,0 0-2 12,0 0 4-12,0 0-3 14,0 0 3-14,0 0-6 14,0 0 3-14,2 3-4 13,6 0-3-7,6 3-1-6,3 2 6 13,8 0-22-13,2-4-28 14</inkml:trace>
    </iact:actionData>
  </iact:action>
  <iact:action type="add" startTime="235964">
    <iact:property name="dataType"/>
    <iact:actionData xml:id="d44">
      <inkml:trace xmlns:inkml="http://www.w3.org/2003/InkML" xml:id="stk44" contextRef="#ctx0" brushRef="#br0">27280 4874 0 0,'-16'-33'1'1,"-1"13"-2"13,-1-1 1-13,-5 3 0 14,2 4 0-9,-2-2 0-5,3 4 0 14,-1 1 0-14,2 2 1 14,-2 1-1-14,-1-1 6 13,-4 0-4-13,-5 1 0 14,-10 0-1-14,-7 1-1 13,-10 2 0-13,-12 3-1 0,-3 0-3 20,-10-1 8-20,-2 0-8 13,3-1 9-13,4 2-8 14,11 0 6-14,11 2 1 14,8-2 2-14,5 2-6 13,3 0 1-13,-1-1 2 14,1 1-1-14,3 0 0 0,-5 0-3 12,-3 0 3-6,-5 0-4-6,-3 0 2 14,-2 0-1-14,-1 0-1 13,2 1 2 2,12 3-3-15,9-2 6 13,14 0 2-13,11-2-1 0,8 2 0 13,0-2-4-13,0 3 2 14,0-3-2-9,31 0 0-5,23 0 6 14,21 0-3-14,18 0 10 14,5 0-12-14,3-7-1 13,-3 1 0-13,0 5-1 14,0-4-4-14,3 5 5 13,1 0-2-13,-2 0 6 14,1 0-8-8,-1 0 9-6,-4-4-4 13,-3 0 4-13,-10-3-8 0,-10 2 5 13,-10 1-2 1,-16 1 1-14,-18 0 0 14,-14 1-2-14,-12 2 3 14,-3 0 3-14,0-2-2 0,-10-3 5 12,-23 2-8-6,-18 1 0-6,-14 2 1 13,-8 0-1-13,-10 0 0 14,-4 0 2-14,-4 0-4 14,-3 0 8-14,-6 0-9 13,-2 0 7-13,-5 0-7 14,-3 2 3-14,1 0 0 14,0-2 0-9,0 0 2-5,2 0-4 14,0 0 5-14,8 0-2 13,12 0-1-13,14 0 1 14,6 0 5-14,9-2-7 14,7 0 1-14,9 2-1 13,11 0 1-13,8-3 0 14,8 3-4-14,7 0 8 4,6 0-3-4,2 0 3 14,0-1-8-14,0 1 3 14,5 0 1-14,24-2-4 13,20-1 4 2,24 3 0-15,19 0 4 14,13 0-3-14,11 0 0 0,0 0-2 12,-1 0-9-6,-3 0 2-6,-12 0-3 13,-7-5 10-13,-8-3 1 14,-6 1 0-14,-12 2 5 14,-14 0-4-14,-9 3 6 13,-12 2-4-13,-14 0-6 14,-7 0 2-14,-7 0-1 14,-4 0-4-9,0 0-4-5,0 0 3 14,-4 5 6-14,-3-1 1 0,-1-2 1 12,0-1 8-12,4-1-8 14,2 0 7-14,-1 0-6 14,3 0 3-14,0 0-4 13,-2 0 1-13,2 0-2 14,-2 0 4-9,2 0-4-5,-2 0 4 14,2 0-8-14,-2 0 4 14,2 0 0-14,0 0 1 13,0 0 1-13,0 0-2 14,0 0 2-14,0 0-1 13,0 0 0-13,0 0 2 14,0 0 2-8,0 0-5-6,0 0 0 13,0 0 3-13,0 0 1 14,0 0-3-14,0 0 4 13,0 0-2-13,0 0 1 14,0 0-1-14,0 0-5 14,0 0 3-14,0 0-2 13,0 0-3-7,0 0 4-6,0 0-2 14,0 0 6-14,0 0-6 0,0 3 4 12,0-3-4 3,0 0 4-15,0 0-5 0,0 0 3 12,0 0 0-12,0 0 0 14,0 0 1-14,0 0-4 14,0 0 8-9,0 0-3-5,0 0-1 14,0 0-1-14,0 0 6 13,0 0-8-13,0 0 2 14,0 0 0-14,0 0 0 14,0 0 2-14,0 0-2 13,0 0 1-13,0 0 2 14,0 0 4-9,0 0-10-5,0 0 6 14,0 0-3-14,0 0 0 14,0 0 2-14,0 0-1 13,0 0 3-13,0 0-3 14,0 0 3-14,0 0-7 14,0 0 7-14,0 0-5 0,0 0 1 19,0 0 0-19,0 0 0 13,0 0 1-13,0 0-1 0,0 0 2 13,0 0-3-13,0 0 7 14,0 0-10-14,0 0 7 13,0 0-3-13,0 0 0 14,0 0 1-14,0 0-1 13,0 2 5-7,0-2-7-6,0 0 6 14,0 0-8-14,0 0 7 13,0 0-6-13,0 0 2 14,0 0 1-14,0 0 0 14,0 0 0-14,0 0-3 13,0 0 6-13,0 0-6 14,0 2 6-9,0-2-6-5,0 0 1 14,0 0 2-14,0 0 0 14,0 0 3-14,0 0-6 13,0 0 5-13,0 0-6 14,0 0-1-14,0 0-3 0,0 0-18 12,0 0-8-12,0 0-27 14</inkml:trace>
    </iact:actionData>
  </iact:action>
  <iact:action type="add" startTime="250176">
    <iact:property name="dataType"/>
    <iact:actionData xml:id="d45">
      <inkml:trace xmlns:inkml="http://www.w3.org/2003/InkML" xml:id="stk45" contextRef="#ctx0" brushRef="#br0">17991 16054 4 0,'0'-14'5'1,"0"0"-5"13,0 0 0-13,0 5-2 14,0 1 2-14,0 7 2 13,0 1 3-13,0-4 7 14,0 4-8-8,-2-4 2-6,0-1-5 13,-1 2-2-13,-1 1 1 14,-3 2-6-14,-2-3 4 13,-2 3-14-13,-2 0 9 14,-3 0 2-14,-2 0 5 14,2 0 0-14,-1 0 0 13,1 0 0-7,1 0 0-6,1 7 0 14,1-1 0-14,1-2 0 0,6-4 0 12,1 0 7-12,3 0-5 14,0 0 7-14,2 0-5 13,-2 0 4-13,2 0 4 14,0 0-3-14,0 0 3 14,0 0-12-9,0 0 5-5,0 0-4 14,0 0 7-14,0 0-6 14,-4 0 1-14,-6-9 0 13,4 4 1-13,-3 0-4 14,-2 2 4-14,-1 3-8 13,-3 0 3-13,-9 0 0 21,-8 13-5-21,-13 19 4 0,-15 13 0 12,-11 7 2-12,-9 6-1 14,-2-3 1-14,1-6-2 13,8-5 4-13,3-4-3 14,6-8 2-14,6-1 0 14,5-5 1-14,8-4-2 0,9-8 0 19,9-8 0-19,12-4 0 14,8-2 1-14,7 0 9 0,0 0-5 12,0 0 1-12,7-12-5 14,21-18-2 0,13-2-8-14,19-13 9 0,9 4 0 13,4-7 1-13,4 2-2 20,-2 2 1-20,-1-2-3 14,-3 3 4-14,-6 3-2 0,-7 7 2 12,-9 2 1-12,-11 6-2 14,-9 9 0-14,-11 9-2 14,-12 2 5-14,-6 5-7 13,0 0-4-13,-2 0-6 14,-27 9-1-9,-11 15 15 10,-13 10 0-15,-7 2 0 0,-9 10 4 13,-3 2-4-13,-8 6 0 13,-5 2 1-13,-2 3 0 14,-6-5 1-14,3 0-2 0,5-6 1 13,14-7-1-13,13-2 0 20,15-7 0-20,18-10 0 13,8-8 0-13,13-10-4 14,4-4 8-14,0 0-8 0,0 0-12 13,15 0 13-13,22-21 3 13,11-11 6-13,19-9-1 14,13-7-3-14,10-6-2 20,1 0 1-20,-2 1 1 14,-6 3-2-14,-10 7 0 0,-8-1 3 12,-5 7-4-12,-11 5 1 14,-9 6 0-14,-11 8 0 14,-11 4 2-14,-9 14-3 13,-9 0 2-13,0 0-2 14,0 0-12-9,-18 0 13-5,-11 10 1 14,-11 12 2-14,-9 7-3 14,-4 8-1-14,-3 4-1 13,2-6 1-13,3 1 1 14,2-3 0-14,4-3 4 0,3-4-3 12,4-2-1-12,7 2 0 14,4-8 0-8,7-8 0 8,9-3 0-14,7-2-4 14,4-5 8-14,0 0-8 0,2 0-8 12,25 0 8-12,15-22 4 14,20-10 2-14,19-12 2 14,15-9-3-14,10-2-1 13,4-3 0-7,-4 1-3 8,-9 3 6-14,-15 10-6 0,-13 2 6 13,-16 16-6-13,-16 8 3 14,-20 5 0-14,-15 13-2 13,-2 0-23-13</inkml:trace>
    </iact:actionData>
  </iact:action>
  <iact:action type="add" startTime="251601">
    <iact:property name="dataType"/>
    <iact:actionData xml:id="d46">
      <inkml:trace xmlns:inkml="http://www.w3.org/2003/InkML" xml:id="stk46" contextRef="#ctx0" brushRef="#br0">17186 16450 9 0,'60'-31'3'15,"11"-5"3"-14,10-13-5 14,6-1 2-14,2-8-3 13,-4 0 2-7,-5 2 0-6,-6 6 1 14,-14 4-1-14,-9 10 2 13,-13 10-6-13,-13 9 4 0,-12 12-4 13,-11 5 2 1,-2 0-11-14,0 0 3 0,-29 8 8 13,-13 20 11-13,-12 7-8 14,-10 14-1-9,-5 1 1 10,-3 0-5-15,1 2 2 13,2-7 0-13,2 1 0 14,4-2 2-14,5-8-2 14,8-2 0-14,11-7 2 0,13-8 2 12,10-12-7-12,12-2 5 14,4-5-2-8,0 0 1-6,0 0-1 13,20-8 0-13,24-15 3 14,25-16 6 0,20-7-3-14,14-10 1 0,4-4-4 13,0-1-6-13,-7 3 2 14,-6 8 1-14,-13 6 0 13,-17 12 4-7,-16 10-5-6,-16 9 2 13,-16 8-2-13,-12 5 1 14,-4 0-10-14,0 4-10 0,-15 20 20 13,-22 10 2 1,-11 6 1-14,-6 4-3 14,-8-2 3-14,2 2-2 0,4-8-1 19,0 0 5-19,10 0-4 0,1-1-1 13,5-9 0-13,6 1 0 13,8-8-1 2,13-7 1-15,7-6-3 14,6-6 4-14,0 0-2 0,12 0-23 12,19 0 23-12,18-6 1 14,14-15 6-9,10-6-1-5,12-5-5 14,4-9 2-14,5-3 0 14,-7 4-1 0,-10-4 0-14,-5 12 4 0,-15 2-5 13,-5 7 1-13,-12 10 1 14,-15 5-2-14,-9 6 0 13,-14 2-3-7,-2 0 2-6,0 0-3 0,-9 0 4 12,-25 14 3 3,-15 14 3-15,-6 6-5 0,-6 3 2 13,5-8-3 1,6 0 2-14,5-8-2 14,5 1 2-14,9-4 0 13,6-7 0-7,7 1-4-6,11-8 5 0,3-4-7 13,4 0 5-13,0 0-2 13,0 0 0-13,0 0-11 14,0 0 9-14,0 0-2 13,9 0 4-13,5 0-5 14,1-4 0-14,-1-5-17 14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4-23T02:06:33.8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862">
    <iact:property name="dataType"/>
    <iact:actionData xml:id="d0">
      <inkml:trace xmlns:inkml="http://www.w3.org/2003/InkML" xml:id="stk0" contextRef="#ctx0" brushRef="#br0">8015 5932 11 0,'0'-12'15'15,"-8"4"-8"-14,-6 1 4 14,1 2-10-14,-1 2 3 13,1 1 3-13,2 0-11 14,4-2 9-14,3 1-5 14,1-8 3-9,-5 1 3-5,-3-4-5 14,-3-4 0-14,-1 1 8 14,-1-6-3-14,-7 5 7 13,0-2-10-13,-6 0 3 14,-3 0-6-14,-6-3 2 13,-6 2-2-13,-4-1 0 21,-4 0-2-21,-6-1 6 0,-5 3-6 12,-2 5 7-12,-2 0-10 14,-4 2 6-14,0 0-3 13,1 1 3-13,8 2-1 14,2 0 0-14,-1 2 1 14,3-1 0-14,-2 0 2 13,-2 1-3-7,0 2 7-6,1 3-14 0,3-2 9 12,6 3-3-12,0 2 1 14,-2 0 0-14,0 0-1 14,-4 0 7 0,1 0-6-14,-3 10 2 0,2 1-4 13,2 1 4-13,5-1-4 14,1 1 2-9,4-1 0-5,4-2 0 14,-1 3 0-14,1 0-6 13,-1 1 12 2,3-3-10-15,1 2 11 0,0 2-14 13,1 6 6-13,1-1 1 13,-1 6 0-13,-1-2 0 14,2 4-2-9,-3 2 3-5,-2 3-2 14,-1-6 2-14,-1 6-2 14,-1-6 3-14,5 1-4 13,4-3 2-13,7-2 0 14,2-2 0-14,3 3 0 0,-1 0-4 13,4 1 8 1,0 0-8-8,5-1 9-6,5-3-10 0,3-5 5 12,3 2 0-12,5-3-2 14,0 1-4-14,0 8 3 14,0 3 0 0,13 4 3-14,8 4 1 0,0 3-1 13,6-2 0-13,2 2-2 13,2 0 0-7,-2 1 2-6,2 1 0 14,1 0 0-14,1 0-4 13,2-1 6-13,6-4-5 14,1 0 4-14,8-2-4 13,3 2 5-13,4-4-2 14,9 0 3-14,1-1-2 14,6-7 0-9,3-3-1-5,2-5 3 14,6 1-2-14,6-3 4 13,-1-5-5-13,0 0 0 14,-6-3 0-14,-6-4 0 14,0 0 0-14,0 0 0 0,8-2 0 12,11-9 6 3,7-1-7-9,8-3 5-6,0-5-7 0,3-3 3 12,-5 0 0-12,-4-3-1 14,-9-3 1-14,-11-1 0 13,-12-2 0-13,-8 0 0 14,-5-2 1-14,-2 0 5 14,0-2 0-14,0-2-3 13,0 1-2-7,-2 1 1-6,-10 2-2 13,-5 7 1-13,-12 1 1 14,-10 1 0-14,-5 1 6 14,-12-2-6-14,-2-4 1 13,0-2 1-13,-18-3-4 14,-4 1 5-14,-2-1 3 14,-3-1 3-9,0 0-8-5,-2 0 19 14,4-3-18-14,-4-1 5 13,-4 0-5-13,-2-1-8 0,-5 0 4 13,-3 1 0-13,-1 2-2 14,-6 2 2-14,-3 0-3 13,-8 4 6 2,-5 1-9-15,-7 4 11 4,-8 4-10-4,-2 5 8 14,1 0-6-14,0 4 3 14,-1 2 0-14,-6 0 0 13,-5 3 2-13,-2-2-4 14,-4 5 4-14,7 0-2 13,2 3 6-13,3 0-11 14,8 3 6-8,-3 0-1-6,6 0 0 13,2 0 0-13,7 0-4 14,-1 8 8-14,4 2-6 14,1 1 5-14,-8 1-6 0,-1 3 3 12,-4 2-2-12,2-3 1 14,3 6 1 0,8-3 0-8,1 5 0-6,5 7-6 0,5 7 12 13,2 4-12-13,1 6 10 13,2 6-8-13,3-4 4 14,7 3 0-14,7-5-2 13,11-4 1-13,2-2-2 14,7-2 1 1,2-6-1-15,5-3 6 4,2-2-8-4,2-3 5 14,0-2-2-14,0 0-2 13,0-1 4-13,0 0-1 14,0 1 0-14,6 1-2 14,3-6 6-14,0-1-5 13,0 1 5-13,0-6-6 14,-5 0 4-8,0-4-1-6,-1-2 0 0,-1-3 0 12,1-2-1-12,-1 0 3 14,0 0-3-14,0 0 2 13,0 0-1-13,-2 0 2 14,2 0-4-14,-2 0 2 14,0 0 0-14,0 0 0 13,0 0 0-7,0 0-3-6,0 0 6 13,0 0-5-13,3 0 8 14,-1 0-11-14,0 0 7 14,2 1-2-14,1 1 0 13,-2 0 0-13,-1-2-1 14,0 0 3-14,0 0 0 14,-2 0-2-9,0 0 3-5,0 0 1 14,2 0-5-14,-2 0 2 13,0 0-1-13,0 0 0 14,0 0 0-14,0 0-7 14,0 0 14-14,0 0-14 13,0 3 10-13,2-3-8 14,9 2 3-9,1 2 2-5,7-3-3 0,6 3-8 13,4-1-7-13,-2-3-72 14</inkml:trace>
    </iact:actionData>
  </iact:action>
  <iact:action type="add" startTime="14376">
    <iact:property name="dataType"/>
    <iact:actionData xml:id="d1">
      <inkml:trace xmlns:inkml="http://www.w3.org/2003/InkML" xml:id="stk1" contextRef="#ctx0" brushRef="#br0">16549 5823 10 0,'0'-2'13'1,"0"-3"-12"0,0 0 4 12,0 1-3-12,0-4 0 14,-5 0 1-14,-1-2-6 13,-6-1 5-13,-1-4-4 14,-5 5 4-14,-6-2-2 14,-1 1 0-9,-4 1 0-5,0-2-2 14,-2-1 5-14,-2-3-6 14,0-1 7-14,-6-1-8 13,1 2 4-13,-4-1 0 14,-3 0 0-14,-1 2 0 13,-4-2-4-13,-3 5 6 14,0 2-7-8,-7 3 7-6,-6-2-6 13,2 7 4-13,-3 1-1 14,7 1 1-14,2 0 0 13,4 0 0-13,6 0 1 14,-6 0-2-14,-2 1 2 14,0 10-2-14,-1-2 3 0,-3 3-5 19,0 1 4-19,-1-1-1 14,3 0 0-14,5 0 0 0,3-1-4 12,10 1 9-12,1-1-6 14,2 1 2-14,6 1-2 13,-2 6 2-13,4 3-3 14,5 0 2-14,-3-1 0 20,4 2 0-20,1-2 0 14,-1 2-2-14,0 0 4 0,2 0-4 12,-1-3 6-12,7-2-8 14,1 0 7-14,3-4-4 14,2 2 1-14,2 2 0 13,5 5-4-13,-1 1 8 14,3-1-6-9,0 5 6-5,-2 1-6 14,0 0 4-14,0 5-4 14,0-1 2-14,0 3 0 13,2 4 0-13,0 1 2 14,0-2-4-14,0-3 4 14,0 3-3-14,0-3 6 0,0 0-9 19,2-2 4-19,4-3 0 13,-1-2 0-13,0 0 0 14,4-2-2-14,1 4 0 0,4-2 0 13,1 0 4-13,6 0-6 13,4 1 7-13,0-2-4 14,8 1 1-14,0-5 0 20,5-2 0-20,-1-2 1 0,6-1 3 13,6-2-2-13,2-2 1 13,7-3 2-13,7-1-8 14,4-1 6-14,-1-2-5 14,7 0 2-14,-5-4 0 13,-1-2 0-13,1 1 4 14,3-3-2-9,4 0-2-5,2 0 4 14,10-11-2-14,3-11-4 14,1-6 4-14,1-6-1 13,-5-7-1-13,-6-6 0 14,-3-7-3-14,-6-5 6 0,-6-1-4 12,-7 4 5-12,-10 6-7 21,-9 4 4-21,-7 5-1 13,-10 6 0-13,-6-1 0 0,-11-1-2 13,-6 2 8-13,-2-4-11 13,0 5 9-13,-6-2-8 14,-11 2 8-14,-8 0-4 14,0 0 2-14,-4 0-2 13,-2-1 0-7,-4 0 0 9,-3 1 6-15,-3-1-6 0,1 0 5 12,-5 4 1-12,-1-1-10 14,-6 0 4-14,-4 2 0 13,-1 2-1-13,-8 3-4 0,-8 7 4 13,-8 5-3 2,-8 2 1-10,-7 6 6-5,1 3-5 14,-1 2 3-14,2 0-2 13,5 0 1-13,0 0 0 14,4 5-1-14,10 4 2 14,5-1-3-14,7 1 5 13,11 2-4-13,2-2 5 0,8 0-8 13,6 5 5-8,7 2-3 10,7 3 2-15,4 8-2 0,3 3 2 13,-1 0 0-13,3 4-3 13,-1-2 6-13,3 3-6 14,3-1 4-14,-2 1-2 14,3 1 1-14,-1 5 0 13,-2-3 0-7,-1 4 0 8,1 0-2-14,2 0 7 0,4 0-8 13,4 1 7-13,0-1-8 14,0 1 7-14,14 0-3 13,3 1 0-13,6 0-2 0,1-4 2 13,5 2 0-13,7-3-2 13,1-1 4-7,6-7 1-6,2 0 0 14,4-9-2 0,2-4 1-14,7-4-2 14,4-7 2-14,6 2 0 13,3-7 1-13,4-2-1 0,12 0 3 13,4-6-2-13,15-16 0 14,-2-7-2-9,6-2-1-5,-4-1 0 14,-7-5 0-14,-8 2-2 14,-9 0 4-14,-8 1-2 13,-5-1 0-13,-7 2 5 14,-6-1-4-14,-4-1 0 13,-8 0 0-13,-11-7-1 14,-6-4 4-8,-8-5-4-6,-11-2 2 13,-8-5 4-13,0 3-2 14,-8 1-4-14,-22 1 0 13,-8 7 1-13,-4 2 4 14,-4 5-3-14,-6 4 0 14,-2 3-2-14,-4 2 3 0,-2 6-8 12,-4 3 5-6,-5 8-1-6,-8 6-12 13,-4 7 6-13,-11 0-2 14,-9 0 5 1,-1 7 2-15,-3 11 2 13,3 3-3-13,4 2 6 0,9 1-5 13,10-1 9-13,21 0-9 14,10 0 3-9,12 0-1-5,7 0 0 14,2-2 0-14,9-3-2 13,9-1 4-13,3-5-6 14,6-5 6-14,0 0-4 14,0-1-6-14,0-1 7 0,0 2-7 12,2-1 6 3,4 2 1-10,3-2 1-5,5 2-2 14,-3 0 4-14,-3-3-2 14,2 0 6-14,-6-3-11 13,-1 0 7-13,-1-1-2 0,-2-1 0 13,0 2 0-13,0-2 0 13,0 0 3-13,0 0 0 14,0 0-2-8,0 0-2-6,0 0-5 13,0 0 6-13,0 0-9 14,0 2 0-14,0 1-10 13</inkml:trace>
    </iact:actionData>
  </iact:action>
  <iact:action type="add" startTime="23781">
    <iact:property name="dataType"/>
    <iact:actionData xml:id="d2">
      <inkml:trace xmlns:inkml="http://www.w3.org/2003/InkML" xml:id="stk2" contextRef="#ctx0" brushRef="#br0">26888 6587 0 0,'-36'-6'9'6,"0"0"-5"-5,0 2-1 14,1 4-2-14,-1 0 0 13,5 0-2-13,4 0 3 0,11 0-3 13,10 0 2-13,4 0 0 14,2 0-1-14,0 0 3 13,0 0-6-13,8 4 6 14,23 4 7-9,15-1-6-5,12 0 7 14,10 0-10-14,13 4 2 13,4 3-3-13,3 4-2 14,1 2 1-14,1 0-10 13,1 1 4-13,3-8-10 14,9-5 15-14,3-6 2 14,2-2 0-9,-6 0 1-5,1-6 6 14,-9-4 3-14,-3 3-4 14,-4-2 1-14,-7 7-5 13,-6 2 0-13,-10 0 0 14,-8 0-4-14,-12 0-1 0,-15 0 3 12,-15 0-1-12,-9 0 0 21,-5 0-3-21,0 0-9 0,0 0 10 12,-3 5 3 3,-19 10 4-15,-14 3-2 0,-9 6 11 12,-11-5-11-12,-6 1 5 14,-13-4-6-14,-10-5 6 14,-2 1 6-14,2-2-11 13,5-3 12-7,2-1-9-6,2-3 8 14,0 2-9-14,7-5 4 13,9 0 2-13,11 0 1 14,7 0-3-14,6-8-8 13,5-5 10-13,0 0-10 14,4-1 0-14,4-3 3 14,8 3-5-9,8 4 2-5,3 2-1 14,4 3 0-14,0 3 1 13,0-5-6-13,8-1 10 0,29-1-10 13,18-3 12 2,19 4-9-15,8 5 4 0,8 3-1 12,-4 0 0-12,1 0 0 20,-7 0-2-20,1 0 4 0,-6 0-3 13,-2 0 2-13,-5 0-2 14,-10 0 2-14,-9-2-3 13,-12 2 0-13,-10-2 2 14,-9 2 0-14,-9 0 2 14,-9-2-7-14,0 2 1 13,-11 0 0-7,-26 0-26-6,-17 0 25 13,-11 0 6-13,-1 0-1 14,5 0 2-14,6 0-2 14,7 4 0-14,2 2 3 13,-1 1 3-13,5 3-5 14,1-3-1-14,5 2 7 14,7-4-7-9,10 0 0-5,1 1 3 14,7-2-3-14,1-3 2 13,2 2-1-13,3-3 2 0,3 0 4 13,2 0-5-13,0 0-1 14,0 0 0-14,0 0-1 13,0 0 3-13,0 0-2 14,0 0 1-9,0 0 1-5,0 0 3 14,0 0-5-14,0 0-2 14,0 0-14-14,0-8-38 13</inkml:trace>
    </iact:actionData>
  </iact:action>
  <iact:action type="add" startTime="25694">
    <iact:property name="dataType"/>
    <iact:actionData xml:id="d3">
      <inkml:trace xmlns:inkml="http://www.w3.org/2003/InkML" xml:id="stk3" contextRef="#ctx0" brushRef="#br0">18236 7117 14 0,'3'-22'6'1,"-3"1"9"13,0 4-14-13,0-2 11 0,0 5-6 13,0 4 1-13,-5 4-7 13,-2 2 1-13,0 4 0 14,-3 0-1-14,-13 2-9 14,-10 23 9-14,-15 8 0 13,-6 11 2-7,-14 7-2-6,-3 5 0 13,-4 2 1-13,-4 0-4 14,1-3 6 1,5-6 1-15,4-6-1 0,11-10-6 12,10-8 5-12,17-11-2 14,14-7 0-14,10-7-1 20,7 0 1-20,0 0 0 0,0-1 1 13,16-19 9-13,17-13-3 13,16-6-5-13,9-10-4 14,0-1-1-14,3-2 0 14,-2-3-1-14,1-4 0 0,8-1 1 12,-2-5 6-12,3 5-3 20,-6 4 4-20,-7 4-6 14,-11 9 4-14,-12 12-2 14,-14 11 3-14,-11 10-2 0,-8 6-1 12,0 4-1-12,-5 0-5 14,-25 9 3-14,-11 21-1 14,-18 8 7-14,-7 14-5 13,-8 3 2-7,1 3 0 8,6 5 0-14,7-3 2 0,6 4-3 13,0-2 5-13,6-4-6 14,3-5 7-14,5-9-8 13,11-14 3-13,8-14 0 14,13-11 0-14,6-5 0 20,2 0-2-20,0 0 4 0,0-2 15 13,27-21-4-13,26-14-7 13,20-13-4-13,19-5-4 14,3-3 1-14,-5 3 1 14,-10-1 0-14,-11 1-1 0,-11 8-3 12,-12 1 8-12,-9 13-4 14,-13 5 7-9,-8 10-10-5,-12 6 4 14,-2 4-1-14,-2 8 1 14,0 0-1-14,0 0-12 13,-15 0 8-13,-12 22 4 14,-6 8 0-14,-10 12 3 13,-8 9-1-13,-5 9-2 14,-8 5 0-8,-1 2 0-6,0-3 0 13,7-8 4-13,7-10-9 14,8-9 10-14,14-11-8 13,8-11 7-13,9-6-8 14,6-8 3-14,6-1 0 14,0 0 1-14,2-1 1 0,29-22 5 19,18-12-3-19,11-9-2 13,9-5 0-13,-4 1-2 14,-7 1 1-14,-7 0-3 14,-6 4 2-14,-7 8 1 13,-7 4 0-13,-5 9 1 0,-7 8-3 13,-11 7 6-13,-6 4-6 14,-2 3 4-9,0 0-4-5,-2 0-11 14,-27 20 6-14,-11 16 7 13,-13 17 3 2,-8 5-3-15,3 3 4 0,6-4-5 13,6-5 3-13,9-10 1 13,8-5-1-13,4-10-3 14,6-7 1-9,7-9 0-5,8-7-1 14,4-4-5-14,0 0 6 14,18-7 1-14,30-21 11 13,26-12-10-13,16-6-2 14,10-4 2-14,-3-3-2 14,-3 1 0-14,-11-1 0 13,-14-1-2-7,-16 8 2-6,-15 3-3 0,-15 15 6 12,-15 10-6-12,-8 6 3 14,0 12-4 1,-27 0-15-15,-8 2 13 13,-5 22 5-13,-7 10 1 0,-4 8-1 13,-3 4 3-13,-1 8-1 13,-1 0 4-7,2-1-7-6,1-3 3 14,2-5-1-14,5-10 1 13,7-6-1 2,10-7 0-15,9-11 3 0,6-3-2 12,8-6-1-12,6-2 0 14,0 0 5-14,0 0-4 14,4 0 6-9,23-18 0-5,17-12-7 14,16-8 4-14,17-8-7 13,5 0 7-13,2-4-4 14,-5 3 3-14,-10 4-6 14,-14 1 2-14,-5 9 1 13,-12 8-3-13,-9 7 3 14,-12 10-1-8,-5 3 3-6,-10 5-5 0,-2 0 0 12,0 0 1-12,-2 5-12 14,-25 18 11-14,-11 13 3 13,-13 11 4 2,-5 2-4-15,-5 0 1 0,1-3-6 13,2-5 10-13,2-8-8 13,6-3 7-7,2-6-7-6,11-7 3 13,12-7 0-13,12-9 0 14,11-1-1-14,2 0-1 14,0 0-9-14,11 0 11 13,20 0 0-13,21-18 3 14,16-6-1-14,13-6-3 14,1-4 1-9,-6-2 0-5,-11 2 0 14,-14 2 1-14,-11 3-4 13,-11 3 6-13,-14 6 0 14,-8 5 0-14,-7 2 1 14,0 8-4-14,-11 0-5 0,-20 5 3 12,-5 0 1 3,-6 10-2-15,-3 15 6 4,1 5-2-4,-3 1-1 14,0 1 1-14,2 1 1 14,3-3-3-14,2-1 1 13,0-6-1-13,4 0 0 14,5-8 2-14,11-5-5 14,9-6 8-14,9-4-9 13,2 0-1-7,0 0 4-6,13 0 2 13,23-12 2-13,19-12 1 14,19-3-3-14,6-10 0 14,0 1 2-14,-7-2 0 13,-15 3 0-13,-10 6-4 14,-11 3 6-14,-12 5-5 13,-9 7 2-13,-14 5-1 5,-2 9 0-5,-16 0-4 14,-24 0 4 0,-11 9-1-14,-3 18-3 0,4 0 8 13,4 4-3-13,9-1 2 13,3 1-2 2,1 1 1-15,4 0 0 14,2-6-1-14,7-5 4 4,9-8-7-4,5-10 5 14,6-1-6-14,0-2 7 14,0 0-4-14,0 0 2 13,0 0 4-13,0 0 0 14,0 0-2-14,0 0 10 13,8 0-14-13,7-8 2 14,4-2-2-8,1 2-4-6,-7-5-40 13</inkml:trace>
    </iact:actionData>
  </iact:action>
  <iact:action type="add" startTime="32679">
    <iact:property name="dataType"/>
    <iact:actionData xml:id="d4">
      <inkml:trace xmlns:inkml="http://www.w3.org/2003/InkML" xml:id="stk4" contextRef="#ctx0" brushRef="#br0">9415 8851 9 0,'-19'-12'8'1,"3"4"6"0,5 0-9 12,1 1 9-12,2 5-3 14,-1-3-5-9,0-2 8-5,-2 4-8 14,4-2 12-14,1 4-11 14,0-1 2-14,4 0-6 13,2 2-1-13,0-2-2 14,0 2 0-14,0 0 0 13,0 0-7-13,0 0 6 14,0 0-4-8,0 0 3-6,0 0-7 13,0 0 8-13,0 0-6 14,2 0 7-14,12 0-1 13,5 2 2-13,-2 6 0 0,3 0 4 13,0 1-6 2,2-2 3-15,-1 3-4 0,-2-2 4 12,-1 0-2-6,1 0 0 8,0-3 0-14,-3 2 0 0,-3 0 3 13,1-2-5-13,-5 2 4 14,1-4-4-14,4 1 7 13,-1 0-8-13,3 2 4 14,-1-2-1 1,4 4 0-15,-2 0 1 4,5 1-6-4,3 0 10 14,2 1-7-14,0 0 5 13,4-2-5-13,-2-1 5 14,2-2-5-14,3 2 3 14,5-3-1-14,7-3 0 13,2-1 2-13,8 0 1 14,2 0-1-9,2-3-3-5,5-6 6 14,-3 1-10-14,0 4 5 14,-4 0 0-14,0 0 0 13,-2 4 1-13,0 0-6 0,-2 0 10 13,-1 0-7-13,-2 0 7 14,-1 0-8-14,-4 0 7 13,1 0-8-7,-5 0 4-6,0 0 0 13,-1 0-1-13,-6 3 5 14,-1-2-8-14,-5 3 8 14,2-2-4-14,-4 0 3 13,2 3-6-13,0-2 4 14,2-1-1-14,0 3 1 13,3-3 0-7,-3 0-1-6,2-1 5 14,3 1-4-14,7-2 0 13,3 0 2-13,10 0 1 14,4 0-5-14,0 0 1 14,7-2 0-14,-5-6-1 13,3-1 3-13,-3 0-4 14,-2 1 6-9,-2 2-7-5,0 0 8 14,-4 3-10-14,0 3 6 0,0 0-1 13,-6 0 0-13,1 0 0 13,2 0-2 2,-2 0 4-15,3 0-3 0,2 0 4 12,1 0-6-12,-2 0 7 14,3 0-5-8,-4 0 1-6,-8 0 0 13,1 0-2-13,-5 0 4 14,-5 0-4-14,1 0 5 13,-5-5-1-13,-4 3 4 14,0 0-8-14,-3-1 3 14,3 3-1-14,2 0 0 13,3 0 0-7,5 0-3-6,5 0 7 14,10 0-5-14,-1 7 3 13,0-2-4-13,-4 0 4 14,0-1-4-14,0 0 2 13,0-2 0-13,8-2-1 14,8 0 3-14,10 0-8 14,8-8 12-14,1-2-10 4,-2 1 9 11,-4 2-10-15,-4 0 7 0,-6 0-2 12,-5 3 0-12,-6 0 0 14,-1 2-3-14,-8 0 7 14,0 0-7-14,-2 0 6 13,-2-2-6-13,3-1 7 14,-1 2-6-9,3-1 2-5,-3-1 0 14,3 3 0-14,-2-3 1 14,2 3-6-14,-1 0 10 13,6 2-5-13,-1-3 6 14,-2 3-12-14,-4-3 7 14,-3-1-1-14,-1 0 0 13,-4 0 0-7,3 2-1-6,3-2 3 13,3 0-4-13,2 2 4 14,2 2-4-14,0 0 4 14,-1 0-4-14,2 0 2 13,-6 0 0-13,-1 0-1 14,-1 0 2-14,-6 0-6 0,1 0 11 12,-5 0-8-6,-1 0 8-6,-6 0-11 14,1 0 6-14,-4 0-1 13,-1 0 0-13,0 0 0 14,3 0-2-14,2 0 4 13,4 0-4-13,4 0 4 14,8 7-4-14,3 2 5 14,6-1-5-9,4-2 2-5,-1 3 0 14,-1-7 0-14,-5 3 1 14,-7-1-5-14,-1 2 9 13,-6 0-7-13,1 2 8 14,4 2-11-14,5 0 6 13,3 2-1-13,6 0 0 14,4 2 0-8,0-2-1-6,0-2 2 13,2 0-2-13,-2-1 3 14,2-5-3-14,5-4 4 0,2 0-6 12,1 0 3 3,2-13 0-15,-1 1 0 0,-4 0 1 13,1 4-4-13,-3 4 8 13,-3 0-8-7,0 4 8-6,-6 0-10 13,2 0 6-13,-3 0-1 14,2 0 0-14,3 0 0 14,5 0-1-14,-1 2 2 13,0-2 1-13,-1 0-1 14,1 0 0-14,-4 0 3 14,0 0-6-9,4 0 2-5,6 0 0 14,3 0 0-14,0 0 4 13,-4 0-6-13,0 0 6 14,-2-6-3-14,2 1 4 14,-1-4-10-14,-3 1 7 0,-1 2-4 12,-4 3 2 3,-2 0 0-10,-2 1-1-5,-1 2 2 0,-4 0-2 13,0 0 2 2,-2 0-2-15,0 0 5 0,-1 0-7 12,1 6 3-12,7 0 0 14,0-1 0-14,1-3 2 14,3-2-5-14,-4 0 9 13,-3 0-8-7,-2 0 8-6,0 3-10 13,3-1 4-13,-4 2 0 14,6-1 0-14,2 0 0 14,-1 1 0-14,4-4 3 13,-1 2-6-13,-4-2 6 14,7 0-6-14,-1 0 6 13,4 0-6-7,2 0 3-6,-6 0-2 14,-3 0 2-14,-7 2-1 13,-5 0-4-13,-3 0 10 14,-3 3-7-14,4-4 8 14,-3 1-9-14,-2 0 5 0,-3-2-4 12,-3 0 2-12,-3 0 0 20,2 0-1-20,-2 0 4 0,2 0 2 13,0-8-4-13,-2 0 3 14,2-1 2-14,-6 2-9 13,-2 0 6-13,-8 0-3 14,-6 3 0-14,0-2 2 13,0-4-2-13,5-2 3 14,3-5-1-8,1-6 4-6,2-3-6 13,0-10 2-13,2-9 1 14,3-9 1-14,0-5 1 13,-1-8-5-13,-2-3 4 14,-2-2 5-14,-9-1-9 14,-4-1 0-14,-7 7 3 13,0 8-6-7,0 11-1-6,-9 11 4 13,-6 5 0-13,-3 8 3 14,0 2-8-14,-2 3 10 0,-5 1-3 13,-1-4 1-13,-6 3-1 13,-3-3 0-13,-5 6-2 14,-1-1 0-14,-1-3 0 20,-1 6 0-20,6-3 2 0,3 3-2 13,3 0 0-13,2 1 0 13,2 1 4-13,0-1-8 14,4 3 4-14,-2-1 0 14,0 4 0-14,1-1 2 13,-5-2-8-13,-3 3 12 14,-1 1-6-9,-2-1 5-5,-3 1-6 14,-5-1 6-14,-3 4-6 14,-4-1 1-14,-1 2 0 13,0 2-1-13,-1 0 3 14,-3 0-3-14,-3 0 2 14,-5 0-1-14,3 0 5 0,0 2-10 19,4 0 6-19,-2-2-1 13,5 0 0-13,-1 0 2 0,3 0-5 13,2 0 8-13,2 0-7 14,1-2 8-14,-8 0-10 13,-6 2 6-13,-5 0-4 14,-7 0-1-14,1 0 3 20,7 0 0-20,6 4 0 0,6 1-2 13,6 0 4-13,-1-3-4 13,0 0 5-13,-6 0-6 14,-5-2 4-14,-11 0-1 14,-7 0 0-14,-4 0 0 13,-3 0-5-13,0 2 10 14,1-1-10-9,0 2 11-5,-3 1-12 14,4-2 6-14,8 1-3 14,7-3 3-14,5 0 0 13,3 0 0-13,0 0 2 14,-4 0-6-14,2 0 8 13,-7 3-8-13,-3 0 9 0,3-2-10 20,3 0 6-20,4 4-1 13,8-1 0-13,8 2 0 0,6 0-5 13,7 0 7-13,0 4-8 14,-1 2 12-14,-1 2-13 13,-3 2 5-13,-2 4 1 14,-4 2-2-14,-5-1 2 20,-4 4 1-20,4-2-5 0,7-4 2 13,8 2 6-13,9-6-8 13,4 3 5-13,1 0-4 14,3 3-1-14,-1-1 5 13,3-1 0-13,2 2 1 14,4-5-4-14,2 0 3 14,3 0-4-9,2-2 8-5,0 4-8 14,0 0 3-14,0 4-1 13,0-4 2-13,0-2 0 14,0 0 0-14,0-1 2 0,0-4-8 13,0 5 12-13,0 1-9 13,0-1 7-13,5 4-8 14,2-1 5-9,0 0-1 10,-3-1 0-15,-2 0 0 0,2 0-1 13,-2-1 4-13,3 6-3 13,0-1 3-13,-1 0-6 14,3 4 4-14,-1 2-3 14,1 4 3-14,2 5-1 20,-2 0 0-20,-1-1 1 0,-1-2-5 12,1-2 10-12,2-6-9 14,0 1 10-14,3-5-14 14,7 0 8-14,5-1-2 13,4-4 1-13,8-1 0 14,7-4-2-14,5 1 5 0,0-4-4 19,4 1 5-19,-2-2-7 14,4 0 9-14,5-4-9 13,5 1 4-13,9-5-1 14,7 0 0-14,9 2 2 0,-4-2-5 13,1 1 6-13,-5 1-3 13,-2-2 6-13,-2 0-11 20,2 0 7-20,3 0-2 14,-2 0 0-14,0 0 1 0,-8 0-2 13,-9 0 3-13,-6 4-3 13,0 1 3-13,0-3-4 14,8-2 7-14,5 0-7 13,7 0 4-13,2 0-2 21,0-2 0-21,-2 0 2 0,0-1-7 12,-7 3 11-12,2 0-9 14,3 0 8-14,-1 0-8 14,5 0 3-14,2 0 0 13,3 0 1-13,0 0-1 14,-4 0 2-14,2 0 1 0,-3 0 3 19,-9-6-6-19,-4 3 3 14,-12-2 1-14,-4 3-8 13,-6 0 4-13,-3 0 0 14,-5 2 0-14,-2 0 0 0,4-1-6 12,1-2 12-12,-1 1-9 14,3-2 7-14,3-2-8 20,1 1 4-20,3-2 0 14,-3 0 0-14,2-4 1 0,-11 3-2 12,-6 0 3-12,-6 2-1 14,-6-2-1-14,3 0 3 14,3 1 1-14,4-7 0 13,2 1-4-13,2-1 5 14,2-3-3-9,1 3 0-5,-5 1-4 14,-8 1 8-14,-5 2-7 14,-7 1 7-14,-3 0-9 13,4-4 3-13,5-6 0 14,5-5 0-14,3-6 0 0,6-1-2 13,2-3 4-13,-2 0-1 20,-3 1-1-20,-3-1 2 13,-5 2 2-13,-3 7-3 14,-5 3-1-14,-6 4 6 14,-4 1-2-14,0 3-3 0,0-1 8 12,0-2-5-12,-12-2-1 14,1-1 0-14,-2-8 6 14,0-2-7-9,-3-5-2 10,-2-2 0-15,-2 0 2 0,-9 1-2 12,-7-2-3-12,-10 4-1 14,-8 1 8-14,-8 1-10 14,-5 6 5-14,3 2 0 13,-2 2 0-13,4 1 1 14,2 0-1-9,-1 1 1-5,1 3-5 14,2 0 10-14,3 2-9 14,-5 1 8-14,-2 2-8 13,-8 3 2-13,-5 4 2 14,4-2-1-14,1 5 1 0,10 0-3 13,6 0 7-13,1 2-8 13,6-4 8-7,-2 0-6-6,-2-4 6 13,-1 0-7 2,-12-1 3-15,-9-2 0 14,-15 1 0-14,-9-1-1 13,-2 2-4-13,-1 1 10 0,2 0-8 13,4 1 9-13,3 4-12 13,4-1 9-7,8 1-5-6,11-1 2 14,3 4 0-14,7-1-1 13,4 1 2-13,3 0-2 14,2-2 4-14,2 2-6 13,1 0 10-13,-4 0-13 14,-3 0 6-14,-2 0 0 14,-1 2 0-9,0 10-2-5,2 2-2 14,0 2 7-14,0 2-9 13,0 2 12-13,-2 2-12 14,0-2 7-14,4 0-3 14,2-2 2-14,3-4 0 0,5-2 0 12,6-6 2-12,7-1-4 14,2-5 4-9,0 0 4-5,3 0-1 14,-5 0-9 1,2 0 4-15,2 0 0 13,-6 0 0-13,2-3 0 0,-7 3-5 13,1 0 5-13,-1 0-4 14,-1 0 5-14,-4 10-3 13,1 3-4-7,-2-1 5-6,1 2-3 13,6-4 3-13,2-1 0 14,4 1 2-14,4-2-5 14,0 2 9-14,6-2-10 13,0 0 3-13,7 3 0 14,-2-2-5-14,1 4 1 14,2 3-1-14,-5 4 0 4,1 3 5-4,-1 0 2 14,-3 1-3-14,2-1 6 13,-3 2-6 2,-1-1 3-15,4-2-3 14,3-1 3-14,6-6-2 0,3-1 1 12,5 2-12-12,0 2 12 14,0 2 2-9,13 1-8-5,5-4 6 14,-2-1-2-14,-5-1-1 14,-2-5 0-14,1 0 0 13,-4-1 3-13,-2 1-2 14,1 5 4-14,-1-1-6 13,0 2 9-13,4 4-8 14,0 2 2-8,-1 2-1-6,1 1 2 13,2 2 1-13,-1 1-1 14,-1 2 2-14,2 3-4 14,-1 1 7-14,-3-2-6 13,0-1 7-13,1 0-9 14,3-1 5-14,-4-1-1 13,0-3 0-13,1 3 2 5,3 0-5-5,-4-2 6 14,3 1-3-14,-3-4 3 13,4 1-5-13,-4-4 5 14,-1-3-4 0,1 1 1-14,-2-3 0 0,4 0 0 13,-2-2 0-13,3-2-5 14,-3-3 10-9,4 2-5-5,-4-4 4 14,1 2-8-14,2-3 4 13,-2 0 0-13,-1 0 0 14,1 0 0-14,-3-3 0 14,4 0 1-14,-2 1-2 0,-2 0 2 12,3 0-2-12,-1 1 6 20,4-3-9-20,-3 3 4 0,1-1 0 13,1-1 0-13,3 2 0 14,-2 1-3-14,4-2 8 13,1 2-7-13,1-2 7 14,2-2-10 1,2 3 8-15,-5-5-4 0,1 3 1 12,-7-1 0-6,-5-2 0-6,-4 0-5 13,0 0 4-13,-19-5-72 14</inkml:trace>
    </iact:actionData>
  </iact:action>
  <iact:action type="add" startTime="43325">
    <iact:property name="dataType"/>
    <iact:actionData xml:id="d5">
      <inkml:trace xmlns:inkml="http://www.w3.org/2003/InkML" xml:id="stk5" contextRef="#ctx0" brushRef="#br0">5394 10173 9 0,'0'0'8'1,"-2"0"1"13,0-2-9-7,2 2 9-6,0 0-8 13,0 0 8-13,0 0-7 0,0-3 11 13,-3-1-4-13,1 2-1 14,-3 0 3-14,3-2-9 13,2 2 4-13,-2-2-2 14,2 3 1-14,-2-1-2 13,2-3-5-7,0 3 4-6,-2 2-2 14,2-2 4-14,0 0-2 13,0 2 1-13,0 0 0 14,0 0 1-14,0 0-3 14,0 0 1-14,0 0 3 13,0 0-3-13,0 0 1 14,0 0 0-9,0 0 3-5,0 0-6 14,0 0 7-14,0-1-4 14,0 1 1-14,0 0 1 13,0 0-5-13,0 0 0 14,0 0 0-14,0 0 0 14,0 0 0-14,0 0 0 13,0 0-2-7,0 0-3-6,0 0 10 13,0 0-10-13,0 0 9 0,0 0-6 13,0 0 2-13,0 0 0 14,0 0 0-14,0 0 0 13,0 0-3-13,0 0 5 14,0 0-9-14,6 0 13 13,10 0-12-7,6 0 9-6,3 0-3 13,1 0 1-13,8 0-1 14,-1 0 0-14,8-3 2 13,-1-5-1-13,2 1-1 14,-1-2 3-14,-6-3 0 14,-2 5-5-14,-4 0 2 13,3 1 0-7,-1 2 0-6,-4 1-1 13,-1 3-3-13,4 0 8 14,3 0-6-14,4-3 8 14,5 3-12-14,6 0 9 13,1 0-3-13,2 0 0 14,0-2 0-14,1 0-1 14,-2-3 4-14,-2 4-3 4,-6 1 0 11,3 0 0-15,-3 0 3 13,7 0-6-13,2 0 3 0,3 0 0 13,1 0 0-13,1 0 1 14,0 0-4-14,-3 0 8 13,-4 0-7 2,-1 0 7-15,-6 0-10 4,0 1 7-4,-6 4-4 14,-3 2 2-14,1-4 0 14,-1 5-1-14,7-2 2 13,5 2-2-13,-1-1 2 14,3 2-2-14,0-1 6 13,-2-2-7-13,-5 2 2 14,-5-2 0-8,-2 0-2-6,-1 2 4 13,-3 0-7-13,-3 0 10 14,3 2-10-14,3 1 11 14,3-2-10-14,8 3 4 13,6 0 0-13,6 1 1 14,3-4-1-14,5 1 0 13,1-3 2-13,1-3-2 5,0-2 1-5,-2-2-2 14,-1 0 4-14,-2 0-6 13,0 0 3-13,-5 1 0 14,1 4 0-14,-2-1 0 13,2 0-5-13,0 0 10 14,4 2-10-14,5-3 11 14,1-3-10-9,5 0 7-5,1 0-5 14,-5 0 2-14,-5 0 0 13,-2 0-1-13,-6 0 2 14,-5 3-2-14,-4-1 2 14,-3 1-2-14,-5 0 6 13,2-1-9-13,1 0 7 14,2 3-4-8,9-5 1-6,5 2 0 13,7 1-3-13,1-3 8 14,3 0-7-14,-3 0 6 13,4 0-7-13,1 0 5 0,2 0-4 13,1 0 2-13,1 0 0 14,-4-3-1-14,-5 1 3 13,2-7-4-7,-2 1 4-6,3-2-1 13,0 0 6-13,-5 3-13 14,-4 4 7-14,-2 1-2 14,-2 2 1-14,-2 0 0 13,0 0-2-13,-1 0 4 14,1 0-3-14,-3 0 5 14,2 0-8-9,5 0 10-5,0 0-8 14,4 0 2-14,5 0 0 13,-1 0-2-13,1 0 6 14,-3 0-9-14,-4 0 10 14,-2 0-7-14,0 0 8 13,-1-4-12-13,1 1 6 14,-1-1 0-9,1-1 0-5,0 3 0 0,4-2-3 13,5 1 8-13,2 3-9 14,2-1 8 0,2-2-8-14,0 0 9 0,0-1-8 13,-3 1 3-13,-8-1 0 14,-5 3-2-14,-3 1 4 13,-5 0-7-7,-1 0 10-6,4 0-7 13,-2 0 10-13,8 0-14 14,4 0 9-14,0 0-4 14,5 0 1-14,3 0 0 13,-4 0 0-13,-1 1 2 14,-8 1-4-14,-4 3 4 13,-4 1-4-7,-3-2 4-6,2-3-6 14,0-1 4-14,3 0 0 13,5 0 0-13,-1 0 3 0,-2 0-8 13,3-7 11 1,0-2-4-14,-4 6 2 14,4 1-8-14,0 0 4 0,0 2-2 19,-4 0 2-19,0 0 0 0,-4 0-2 13,-1 0 4-13,-1 2-4 13,1 0 4-13,-1-2-3 14,-1 0 6-14,-1 1-9 14,-2-1 4-14,-1 2 0 13,3-2 0-13,0 2 2 14,-2-2-6-9,2 3 9-5,-2-1-6 14,-3 0 6-14,5 0-9 14,0-1 5-14,3 2-1 13,1-2 0-13,-1-1 1 14,-1 0-3-14,1 0 4 14,-1 0-4-14,2 0 4 13,-2 0-2-7,5 0 5-6,-1 0-9 0,6 0 4 12,-2 0 0 3,2 0 0-15,1 0 1 0,0 0-6 13,6 0 10-13,-3 0-7 13,2 0 8-13,-2 0-11 14,-2 0 8-14,0 0-5 14,-5-7 2-9,0-2 0-5,0 2 0 14,1-2 3-14,-4 4-4 13,0-2 2-13,-4 1-1 14,3 2 5-14,-1-1-9 14,4-1 4-14,1 2 0 13,2-3 0-13,-4 3 1 14,5-2-6-9,-3-1 11-5,-2-2-8 14,-4 2 8-14,-3 0-12 14,-2 3 8-14,3-1-3 13,-1-2 1-13,3 0 0 14,-3 2 0-14,7-1 0 13,0 0-1-13,5 2 2 0,-3 2-2 20,0 2 3-20,-2 0-5 0,1 0 2 12,-4 0 1-12,1 0-2 14,-1 0 4-14,-3 0-6 13,2 0 8-13,-1 0-6 14,-1 0 8-14,1 0-12 14,-3 0 9-14,-2 0-3 13,-1 0 0-7,-3 0 0-6,4 0 0 14,-6 0-1-14,1 0-2 13,-5 4 6-13,0 0-6 14,-4 6 7-14,0-5-8 13,0 4 5-13,-4-4-1 14,-1-2 0-14,-5-3 0 14,-1 0-1-9,-3 2 5-5,-5-2-2 14,-1 0 3-14,-3 0-5 13,0 0 3-13,-2 0-3 14,2 2 0-14,-2-2 0 0,0 0 0 13,0 0-3 1,0 0 1-14,0 0 4 0,0 2-4 13,0-2 7-8,0 0-6-5,0 0 2 14,0 0-1-14,0 0 0 14,0 0 3-14,0 0 0 13,0 0 1-13,0 0 1 14,0 0-4-14,0 0 4 14,0 0-2-14,0 0-3 13,0 0 2-7,0 0 0-6,0 0-2 13,0 0 1-13,0 0-2 14,0 0 3-14,0 0-4 14,0 0 6-14,0 0-10 13,0 0 8-13,0 0-2 14,0 0 0-14,0 0 0 0,0 0-4 19,0 0 10-19,0 0-6 14,0 0 4-14,0 0-8 13,0 0 6-13,0 0-4 14,0 0 2-14,0 0-1 0,0 0 1 13,0 0-1-13,0 0-3 13,0 0 8-13,0 0-6 14,0 0 8-9,0 0-10-5,0 0 5 14,0 0-1-14,0 0 0 14,0 0 0-14,0 0-4 13,0 0 7-13,0 0-7 14,0 0 8-14,0 0-3 14,0 0 4-14,0 0-4 13,0 0 0-7,0 0 2-6,0 0-1 13,0 0 1-13,0 0-6 14,0 0 10-14,0 0-14 14,0 0 9-14,0 0-6 0,0 0 1 12,0 0 3 3,0 0 0-15,0 0 2 0,0 0-5 19,0 0 10-19,0 0-13 14,0 0 12-14,0 0-12 0,0 0 5 12,0 0-2-12,0 0 3 14,0 0-2-14,0 0 2 14,0 0-1-14,0 0-5 13,0 0 12-13,0 0-10 14,0 0 9-9,0 0-10-5,0 0 4 14,0 0 1-14,0 0 0 14,0 0 0-14,0 0-2 13,0 0 1-13,0 0-4 14,0 3 5-14,5-2-1 13,2 3-3-13,4 2 2 14,2 0 2-8,3 0 0-6,4 0-1 13,7 0 2-13,-6 0-6 14,11 1 10-14,-3 0-5 14,-3 0 3-14,6-2-6 0,-5 4 2 12,2-2 1-12,0 2 0 14,2-4 0-14,2 2-3 20,3-2 6-20,7-2-6 14,1 1 6-14,3-4-3 0,5 0 3 12,-2 0-5-12,2 0 2 14,1-3 0-14,-2-1-1 13,3 1 2-13,-1-1-6 14,3-1 11-14,0 2-8 20,-1-1 6-20,1 4-8 0,2-2 5 13,2 2-2-13,1-3 1 13,3-1 0-13,3 3-3 14,0-6 6-14,-2 1-6 14,-3 1 6-14,-2-3-3 13,1 0 2-13,1-1-4 14,3 4 3-9,3-4-1-5,2-1 0 14,-1 5 1-14,-2-6-7 14,-3 4 12-14,3-2-8 13,1 2 6-13,0 2-8 0,3 1 5 13,3-2-2-13,-3 2 1 14,3-2 0-14,-5-1-2 20,2 0 5-20,3-3-4 13,0-2 3-13,-1 4-4 0,3 2 5 13,-1 0-6-13,0 2 3 14,-7-1-2-14,-1 2 2 13,-5-1 0-13,1 2-4 14,3-1 10-14,0 1-8 20,5 2 8-20,-2-5-12 0,1 1 8 13,-4 1-2-13,-3 0 0 13,1 1 0-13,1 2-2 14,-1 0 4-14,1 0-5 14,-3 0 6-14,-2 0-6 13,-2 0 6-13,0 0-7 14,0 2 4-9,-2 1 0-5,2-3-1 14,3 0 1-14,-1 0-3 14,2 0 9-14,-2-3-7 13,-2-3 6-13,0 2-9 0,-5 0 6 13,1 4-2-13,-3 0 0 13,1 0-2-13,-4 0 1 21,6 0 2-21,0 4-3 13,4 2 4-13,2-2-4 0,-3-1 8 13,7-3-10-13,-2 3 6 14,0-3-2-14,5 0 0 13,2 0 0-13,2 0-5 14,3 0 10-14,3 0-7 13,2 2 8-7,-1 0-12-6,2-2 8 14,-4 0-4-14,-3 0 2 13,2 0 0-13,-5 0-1 14,1 0 5-14,1 2-7 13,-1 3 6-13,-4 4-6 0,5-3 7 13,-1 2-8 2,10-4 6-10,5-2-2-5,-1 1 0 14,-5-3 0-14,-7 0-4 13,-8 0 8-13,-5 0-6 0,-6 0 7 13,0 1-8 2,2 1 4-15,-1 4-2 0,0-3 1 12,5 4-2-12,3-2 1 14,2-4 2-9,4 0-3 10,0 2 4-15,2-3-2 0,-1 0 5 13,-1 0-10-13,-5 0 7 13,-1 0-2-13,-3 0 0 14,-7 4 0-14,-1 1-4 14,-4 2 8-14,-2-1-6 13,-2 4 5-7,3-1-6-6,-1-4 6 13,4 4-4-13,-1-4 1 14,2 2 0-14,2-2 0 14,-1 1 1-14,-4 3-5 13,0-2 8-13,-2-2-5 0,-3 0 5 13,-8-3-8-13,1 0 5 14,-5 1-2-9,0 1 1-5,0-3 0 14,-2 4-3 0,-2-4 7-14,-2-1-7 14,0 0 7-14,-4 0-6 0,2 0 6 13,-7 0-5-13,-5 0 2 13,-3 0 0-13,-3 0 1 14,0 0 1-9,-3 0-2-5,0 0 3 14,-2 0-4-14,0 0 5 14,0 0-10-14,0 0 6 13,0 0-2-13,0 0 1 14,0 0 0-14,0 0-1 0,2-1 5 13,1-4 2 1,-1 2-6-8,0 1 3-6,0-5 0 13,2 3-6-13,-1 0 3 14,-1 0 0-14,0 4 0 0,1-3 1 13,-3 3-5-13,2-2 10 13,3-3-9-13,-3 3 9 14,2-2-12-14,-2 3 6 13,0-2 0-7,-2 2 0-6,0 1 0 14,0-3 1-14,0 2 4 13,0-4 2-13,0 0-6 14,0-4-1-14,-15 2-5 13,-5-5 5-13,-5-3-8 14,-4 5 6-14,-2-2 2 14,-2 3 0-9,-5-2-5-5,0 1 10 14,-5-1-9-14,1 4 10 13,-1 0-12-13,-1 7 6 14,-5-5-1-14,-2 1 0 14,-7 4-4-14,-6 0 4 13,-6 0-4-13,-1 0 1 14,0 0 8-9,1-3-8-5,3 0 0 0,-4-1 4 13,-1 2-3 2,1-2 3-15,0 0 0 13,-3 1 2-13,-1 2-7 14,1 1 11-14,1-2-9 0,2 2 9 13,-1 0-12-13,-1 0 6 13,-2 0 0-7,2 0 0-6,0 0-1 13,1 0 0-13,3 0 0 14,3 3 0 1,-4 4 2-15,1 1-2 0,2 0 3 12,1 1-6-12,1-2 4 14,5 0-1-14,6-2 1 14,3-1 0-9,4-2-6-5,7-2 12 14,-2 0-6-14,6 0 5 13,5 0-10-13,4 0 8 14,7 0-3-14,5 0 0 14,1 0 0-14,3 0-2 13,2 0-2-13,2 0 0 14,3 0-1-9,1 0 5-5,-1 0-13 0,2 0 12 13,0 0-3-13,-3 0 4 14,3 2 0-14,0 0 1 13,-3 3-5-13,3-4 8 14,-1 1-8-14,3 0 5 13,0-2-2-13,0 2-6 14,0 3 4-8,0 0-1-6,0 2 3 13,3 0 1-13,11 0 0 14,-1 2 1-14,3-1 0 14,1 0-1 0,3-1 5-14,3 2-9 0,2-1 6 13,0 1-2-13,7-4 0 13,4 1 0-7,2 0-4-6,4-3 9 14,5-3-4-14,7 0 1 0,10 0-3 12,9 0 6-12,12 0-8 14,4-5 3 0,1-5 0-14,3 0 0 14,1 1 2-14,-1-3-5 0,5 3 6 13,0 1-6-8,3-2 9-5,-1 5-12 14,-2-4 7-14,-5 4-1 14,4-2 0-14,-9-1 0 13,2 2-2 2,-3-2 6-15,-9 2-6 0,0 2 7 12,-2 2-8-12,-7 2 6 14,-5 0-6-8,-6 0 3-6,-6 0-4 13,-6 0 3-13,-3 8-1 14,-3-2-3-14,-2 0 10 13,0 0-8-13,0-3 8 14,4 6-10-14,3-4 6 14,3 2-1-14,2-2 0 13,-3-5 0-7,-1 5-2-6,-4-5 6 0,-3 0-7 12,-6 4 6-12,-6-4-6 14,-8 0 8-14,-7 0-7 14,-5 0 2-14,-5 0 0 13,-2 2 0-13,0 0 1 14,0-2-5-14,0 2 9 14,0-2-9-9,0 0 7-5,0 2-6 14,0-2-1-14,0 0 2 13,-4 3-1-13,-10 0 3 14,-1 1 0-14,-6 1 1 14,0-2-2-14,-6-1 2 13,-4 2 3-13,-3 1-1 14,-2-2-4-9,-4 1 2-5,0 1-1 14,-5-4 1-14,-1 6 3 14,-4-4-5-14,-3 3 5 13,-5 4-2-13,-5-4 2 14,-4 2-7-14,-3 0 5 14,-5-2-2-14,2 1 0 13,-5-2 0-7,0-1-2-6,-2 1 4 0,-3-1-2 12,-1-1 0-12,-7 2 0 14,-1-3 0-14,-3-2-2 14,0 0 2-14,-1 0 0 13,-2 0 0-13,1 0 0 14,-1 0-4 0,1 0 10-14,4 0-8 5,1 0 7-5,3 0-10 14,0 0 5-14,-5 0 0 13,3 0 0-13,4 0 0 14,5 0-1-14,6-2 2 13,3-1-2-13,-4 1 2 14,0 0-2-14,-6 1 4 14,0-1-6-9,1 2 3-5,2 0 0 14,5 0-2-14,0 0 4 13,4 0-7-13,5 0 10 14,0 0-7-14,6 0 7 0,7 0-8 13,6 0 6 1,5 0-3-14,9 0 0 14,4 0 0-14,4 0 0 5,7 0 0-5,9 0-2 13,5 0 4-13,2 0-4 14,2 0-5-14,0 0 7 13,0 0-9-13,0 0 3 14,15 0 5-14,9 0 2 14,6 0-2-14,5 0 6 13,6 0-4-7,3 0 4-6,5 0-7 13,2 0 3-13,5 0-1 14,4 0 0-14,5 0 0 14,3 0-1-14,4 0 2 13,4 0-1-13,2 0 2 14,3 0-4-14,3 0 5 0,1 0-6 19,-3-2 3-19,3-3 0 14,2 1 0-14,2-1 0 0,7-2-4 12,4 1 9 3,-2 1-6-15,-4 0 6 0,-3 1-10 13,-2 4 6-13,-2 0-2 13,0 0 0-13,-2 0 1 14,-5 0 0-9,-4 4 1-5,-3 3-4 14,-3-2 6-14,1 3-6 14,2-1 8-14,1-4-8 13,2-3 4-13,-2 0-1 14,-3 0 0-14,-2 0 1 13,-3 0-6-13,2 0 11 14,-1-2-6-8,-7-3 4-6,0 2-8 13,-6-1 8-13,-6 3-7 14,-3-2 3-14,-5 3 0 13,-2-2-1-13,-9 2 2 14,0 0-4-14,-7-1 6 0,-3-1-4 13,-4 2 6-13,-9 0-9 13,-1 0 7-7,-5 0-3-6,0 0 0 14,0 0 0-14,0 0 4 13,0 0-1-13,0 0-1 14,0 0 3-14,-7 0-6 13,-6-2 5-13,1-1-4 14,4 1 0-14,-1 0 4 14,5-2-2-9,-6 0 2-5,2-2-2 14,-3 0 2-14,-3 0-3 13,-3-1 3-13,-8 0-8 14,-2 0 0-14,-6-2 2 14,-5 2 2-14,-5 0-1 13,-11-1-1-13,-1 2 4 14,-3 0-3-9,-6 1 2-5,2 0-2 14,-6 1 1-14,-3-1-1 0,-2-4-1 13,-10 1 2 1,-2 1 0-14,-2-2 0 0,2 1-7 13,3 0 14-13,0-1-9 14,1 6 8-14,-1-1-12 13,-1 4 6-7,1 0 0-6,4 0 0 13,0 0 0-13,1 0-4 14,2 0 8-14,-3 0-4 14,-4 0 0-14,1 7 1 13,1 2 3-13,7 1-8 14,4-2 4-14,4 4 0 13,3 0 0-7,0 4 0-6,-2-2-6 14,0 2 12-14,6 3-11 13,1-4 11-13,1 1-12 14,6-4 6-14,6-2 0 14,3 2-1-14,8-4 1 13,6 0 0-13,2-2 1 14,8-3-3-9,5-1 6-5,8-2-8 14,2 0 4-14,2 2-2 0,0-2-2 13,0 0 1-13,0 3 0 13,6 2 0-13,13-1-1 14,5-1 8-14,5 1-2 13,3-1 2-13,3-1-8 14,3 0 5-8,5-2-1-6,-1 0 0 13,7 0 0-13,-1 0 0 14,4 0 1-14,2 0-1 13,-4 0 2-13,6 0-2 14,-2 0 3-14,0-2-6 14,6 2 4-14,4 0-1 13,7-2 0-7,6-1 0-6,2 3-5 14,0-2 12-14,-1-1-14 13,-5-1 12-13,0-3-10 14,2 2 4-14,-2-2 1 13,3 3 0-13,-1 3 0 14,2-2-1-14,0 3 2 14,2 0-1-14,-6 0 2 4,-1 0-4-4,-3 0 4 14,-3 0-5-14,3 3 4 13,-3-3-1-13,-6 0 0 14,-3 0 0-14,-6 0-4 14,3 0 9-14,-2-3-5 13,-2-1 5-13,0 0-9 14,1 4 5-9,-4 0-2-5,-2 0 1 14,-3 0 0-14,-9 0-1 14,-6 0 2-14,-2 0-3 13,-13 0 4-13,-2 0-3 14,-6 0 5-14,-4 0-8 14,0 0 4-14,0 0 0 13,0 3 2-7,0-3 0-6,0 0 6 13,0 0-8-13,0 0 19 14,0 0-19-14,0 0 2 0,0 0 2 13,0 0-7 1,0 0 3-14,0 0 0 0,0 0 0 13,0 0-1-13,0 0-2 14,0 0 6-9,0 0-6-5,0 0 10 14,0 0-13-14,3 0 6 13,-3 0-1-13,0 0-3 14,2 1-10-14,0 2-3 14,2 1-30-14,-2-3-21 13</inkml:trace>
    </iact:actionData>
  </iact:action>
  <iact:action type="add" startTime="61906">
    <iact:property name="dataType"/>
    <iact:actionData xml:id="d6">
      <inkml:trace xmlns:inkml="http://www.w3.org/2003/InkML" xml:id="stk6" contextRef="#ctx0" brushRef="#br0">11731 10939 5 0,'68'-7'0'1,"1"3"1"0,2 1 5 12,5 0-7-6,7 2 3-6,5-2-3 13,3 2 3-13,6-2-4 14,5 3 2-14,8-2 0 14,7-1 0-14,7 0 2 13,0-4 4-13,5 0-4 14,5 0 11-14,0-4-11 13,-3 5 4-7,0-4-6-6,-6-2 1 14,3 2-1-14,-1 2 0 13,0 4 0-13,0 4 3 14,5 0-5-14,3 0 4 13,8 0-4-13,-1 0 6 14,10 0-5-14,-3 0 1 0,3-8 0 19,-3-10 1-19,-1-2-1 14,-8-2 11-14,0 4-7 0,-3 10 8 13,-6 6-11-13,-2 2 2 13,3 0-1-13,-3 2-2 14,2 6 0-14,8 1 0 13,4-7-1-13,-3 1 3 21,1-3-4-21,-8 0 4 0,-1-12-3 12,-1-4 2-12,-4 6-2 14,-4 4 2-14,-5 6-1 13,-4 0 0-13,-3 0 2 14,0 2-5-14,3 9 7 14,2-2-4-14,3 3 6 13,3-2-10-7,-3-2 5-6,-7-1-1 13,2-6 0-13,-2-1 0 14,-3 0-1-14,-2 0 3 14,-5-4 0-14,2 1-2 0,-7 3 3 12,-1 0 1-12,2 0-4 14,-7 9 0-14,-1 5 0 20,-3 2 0-20,-5 0 0 14,0 2-6-14,3-4 12 0,2 2-10 12,-4-3 9 3,0-2-10-15,-6 0 5 0,2-6 0 13,5-5 0-13,10 0 1 13,4 0-2-13,4 0 2 14,-2 0-2-9,3 0 5-5,-7 2-8 14,-2 4 8-14,-5 4-8 14,-9 0 4-14,-4 2 0 13,-2 1 0-13,-5-3 1 14,4 2-4-14,7-2 9 14,3 0-9-14,6-1 8 13,3 4-7-7,-3-5 2-6,2 0 0 13,1-2 0-13,1-5 0 14,1 2-4-14,2-3 8 14,-5 0-8-14,0 0 8 13,1 0-7-13,-5 0 6 0,-2-6-3 13,-6-3 0-13,-2 4 0 13,-9-1 0-7,-3 0 0 9,-5 4-3-15,-6 2 7 0,-3 0-5 12,-4 0 3-12,0 0-4 14,-5 8 2-14,0 0 0 13,-3 2-4-13,-8-2 4 14,-4 0-1-14,-8-4 2 14,-3 1-2-9,-7-5 2-5,-3 3-1 14,-6-3 6-14,0 0-7 14,0 2 2-14,0-2 3 13,0 0 3-13,0 2-2 0,0-2 8 13,0 0-11 1,-2 0 13-14,-9 0-15 14,-9 0 9-8,-11 2-8-6,-7 0-2 13,-7-1 2-13,-1-1-1 14,-4 0 0-14,4 0 0 13,-3 0 1-13,-5 0 0 0,1 0-1 13,-7 0 6-13,-8 0-11 14,-3 0 7-14,-7 0-4 13,-6 0 1-7,-1 0 1-6,-4-1-3 13,-1-1 7-13,-1 0-8 14,-5 0 8-14,1 2-8 14,-4 0 5-14,3 0-3 13,0 0 2-13,1 0 0 14,-10 0 0-14,0 0 0 14,1 2 0-9,-4 3 1-5,6 2-2 14,-3 0 3-14,0 0-6 13,-4 1 4-13,-2 2 0 14,1-3 0-14,1 0 0 14,0-1-4-14,4-2 8 0,5 0-8 12,4 0 8-12,5-3-7 14,-3-1 6-9,1 3-5 10,-6-3 2-15,3 0 0 14,5 0-1-14,2 0 2 13,1 0-3-13,2 0 4 0,1-4-1 13,-2-4 3-13,2-2-8 13,1 0 5-13,-4 1-1 14,2-2 0-8,-5 1-1-6,-6 2-1 13,2 0 1-13,-3 4-4 14,2-1 10-14,-2 0-10 13,-1 1 2-13,-3 0-1 14,-2-3 0-14,1 4 1 14,3-3 1-14,-2 1 2 13,-2 4 0-7,-4 1 4-6,-6 0-8 13,-2 0 10-13,0 0-10 14,0 0 4-14,3 0 0 0,1 0 0 13,7 0 2 1,2 0-8-14,5 0 12 0,1 0-5 13,-7 0-1-13,4-6 5 14,5 0 0-9,3 0-7 10,3 6 2-15,-2 0 0 0,-3 0 0 12,-1 0-4 3,1 0 1-15,-1 0 6 14,7 0-8-14,-1 0 6 0,0 0-2 12,0 0-4-12,-1 0 5 14,3 0 0-9,0 0 1-5,0 0-2 14,-4 0 2-14,-5 0-1 14,2 0 2-14,3 10-4 13,4-1 6-13,4 2-8 14,4 0 4-14,-4 4-1 14,0-4 0-14,-2 4 0 13,3-3-1-7,2-2 4-6,5-3-3 13,-2 2 5-13,4-1-7 0,3-2 4 13,1 0-1-13,7-2 0 14,4-4 0 0,2 0 0-14,6 0 2 0,-2 0 0 13,3 0-2-13,0 0 2 13,2 0 2-7,3-2-3-6,-1-3-1 14,3 4 0-14,-1-1 0 13,5 0 1-13,3 1-5 14,3-2 8 0,10-1-4-14,0 2 5 0,4-2-10 13,2 0 6-13,3 1-1 14,4 3 0-9,7-3 1-5,-3 3-2 14,5 0-2-14,0-2 1 13,0 2-8-13,0 0 3 14,0 0-10-14,16 0 17 14,7 0-1-14,1 8 1 13,4 0 0-13,9 1 0 14,0-4-3-8,3 1 6-6,5-2-1 0,2 0 2 12,2 0-8-12,7-1 7 14,6 0-3-14,7-1 0 13,4-2 0 2,6 0 0-15,1 0 1 0,2 0-2 13,1 0 3-13,0 0-4 13,2 0 4-7,-2 0-3-6,5 0 1 13,1 0 0-13,0 0 0 14,0 0 1-14,0 0-5 14,5 0 9-14,0 0-6 13,7 0 6-13,1 0-10 14,-2 0 8-14,0 0-4 14,3 0 1-9,1 0 0-5,6-2 0 14,2-1 1-14,-2-2-3 13,2-1 4-13,-5 0-3 0,2 0 5 13,-3 0-7 2,-4 2 3-15,-4 2 0 13,-5 0-1-13,1 2 4 14,-1 0-7-9,1 0 8-5,-7 0-8 0,-4 5 10 13,-7 6-12-13,-1-1 7 14,6 1-2-14,1-4 1 13,7-2 0-13,-4 0 0 14,0-5 1-14,-3 2-2 14,-2-2 3-14,-2 0-3 13,0 0 5-7,-2 0-8-6,-1 0 4 13,2-2 0-13,-6 2 0 14,1-3 0-14,-1 1-4 14,2 2 8-14,7-5-8 13,5 1 8-13,0-2-8 14,-3 0 6-14,-1 2-4 13,-8-3 2-7,5 6 0-6,1-4 0 14,0-2 1-14,6 1-1 0,-4-1 1 12,1 0-1-12,-4-1 5 14,0 2-8 0,2 1 6-14,1-2-3 0,0 3 0 13,4 2 0 2,-4 2-4-15,2-2 9 4,-4 2-9 11,0-3 8-15,4 1-8 0,-4-1 4 12,2-1-2-12,-2-1 1 14,-4-4 1-14,-4 2 0 14,-5 0 1-14,6 1-3 13,6 0 4-13,9-2-2 14,8 2 6-9,9-3-11-5,2 2 5 14,2-3 0-14,2 0 0 14,2-2 0-14,-7-2-3 0,-7 1 6 12,-9 1-3 3,-7 2 1-15,3 2-1 14,-2 4 4-14,0 0-8 0,-4 2 4 19,0 2 0-19,-6 0-1 13,1 0 2-13,-1 0-7 0,-4 0 12 13,-3 0-8-13,-8 0 7 14,-8 0-10-14,-7 0 6 13,-5 0-1-13,-3 0 0 14,-8 0 0-14,-2 0-2 13,-8 0 5-7,-3 0-5-6,-5 0 4 14,-5 0-4-14,-2 0 5 13,0 0-5-13,-2 0 2 14,2 0-1-14,1 0 1 14,2 0 0-14,-3 0-5 13,4 0 10-13,1 4-9 14,-1 1 9-9,2-2-8-5,-2-1 4 14,1 1-1-14,-1-3 0 14,4 1 0-14,1-1-1 0,4 3 4 12,3-3-3-12,5 0 1 14,-2 1-1-14,2-1 3 13,1 3-6-13,1-2 3 21,4-1 0-21,0 2-1 0,5-2 3 12,1 2-6-12,-2 3 8 14,1-1-6-14,-1 0 7 13,-2-1-9-13,-4 4 5 14,0-3-1-14,-2-1 0 14,-1-1 0-14,3 3-1 13,-1-4 4-7,3 2-2-6,0-3 0 13,0 0 0-13,2 1 4 14,-2-1-7-14,-6 3 2 14,-3-2 0-14,-7 2 0 13,-6-1 0-13,-2-2-4 14,-5 0 9-14,0 0 3 14,0 0-8-9,0 0 19-5,0 0-6 14,0 0 6-14,-5 0-11 13,-2-5-7-13,3 4-1 14,2 1 5-14,0 0-5 0,2 0 3 13,0 0-6-13,0 0-3 13,0 0 6-13,0 0-7 14,0 0 4-9,0 0 1-5,0 0 0 14,0 0-1-14,0 0-5 14,0 0 3-14,0 0-42 13,0 0-20-13</inkml:trace>
    </iact:actionData>
  </iact:action>
  <iact:action type="add" startTime="71039">
    <iact:property name="dataType"/>
    <iact:actionData xml:id="d7">
      <inkml:trace xmlns:inkml="http://www.w3.org/2003/InkML" xml:id="stk7" contextRef="#ctx0" brushRef="#br0">28537 9409 6 0,'9'0'25'1,"7"-17"-25"13,4-5 5-7,4-2-5-6,5 0 9 13,-13 7 6-13,-16 10 1 14,0 2 2-14,0 2-10 14,0 1 7-14,0 2-15 13,0 0 0-13,0 0 0 14,0 0 0-14,0 0 1 13,0 0 2-7,0 0-3-6,0 0 0 14,0 0-1-14,0 0 2 13,0 0 5-13,0 0-1 14,0 0 6-14,0 0-5 14,0-6 7-14,11-8-7 0,7-5-6 12,7-2 0 3,4-7 0-15,4 0-2 4,-4-4 5-4,-3 0-6 14,-3 2 8 1,-5 0-7-15,-7 4 4 13,0 6-3-13,-2 3 2 14,0 8-1-14,-5 4 1 0,-4 3 2 13,0 2-5-13,0 0 7 13,0 0-10-7,0 0-3-6,0 0 1 13,0 19-4-13,-17 3 11 14,-15 7-1-14,-6 5 1 14,-4 3-2-14,0-2 4 13,3 2-2-13,6-7 1 14,4-2-2-14,2-4 2 14,6-6-3-9,4-7 2-5,11-6-2 14,4-3-1-14,2-2 3 13,0 0 5-13,0 0-1 0,6-10 4 13,13-10-3-13,0-6-8 14,1 0 6-14,3-3-3 13,2-3 0-13,-2 3 0 14,2-2-2-9,-5 3 4-5,-2 2-4 14,-7 5 5-14,-2 9-3 14,-7 4 2-14,-2 3-1 13,0 5-1-13,0 0-1 14,0 0-4-14,0 0-6 14,-11 0 8-14,-7 2 3 13,-4 14 0-7,0 3 1-6,0 0-2 13,-1 6 0-13,1-4 0 14,-4 2 1-14,3-3-3 14,0-5 2-14,6 0-14 13,3-5 9-13,6-3-12 0,1-5 0 13,0 1-17-13,0-3-6 20</inkml:trace>
    </iact:actionData>
  </iact:action>
  <iact:action type="add" startTime="72560">
    <iact:property name="dataType"/>
    <iact:actionData xml:id="d8">
      <inkml:trace xmlns:inkml="http://www.w3.org/2003/InkML" xml:id="stk8" contextRef="#ctx0" brushRef="#br0">24654 10401 0 0,'-7'2'0'1,"1"-2"5"0,-2 0-4 12,4 0-1-12,-2 0 0 14,3 0 0-14,-1 0 3 13,0 0-2-13,0 0 11 14,-6 0-6-14,3-2 3 14,-1-6-7-14,4 1 6 13,1 0 2-7,1 0-5-6,2 0-5 14,0-3 1-14,0 0 5 13,2-7-4-13,16 0-4 14,4-1 4-14,3 0-5 13,-4-1 4-13,0 6-2 14,-7 1 1-14,-3-2 0 14,-5 5-1-9,-2 1 2-5,-4 4 1 14,0 2-1-14,0 1-1 13,-4 1-11-13,-16 0 7 14,-6 0 6-14,-9 3-2 0,-4 13 0 13,-1 3 2-13,0-1-1 13,1 3 1-13,8 0-1 20,0 2 1-20,6-6-1 0,6 1 1 13,-2-4-3 1,6-3 1-14,6-2 0 0,2-6 0 13,7-3 1-13,0 0 4 14,0 0 0-14,0 0 8 13,0 0-11-13,5-12-1 14,11-7-1-9,3-3-1-5,4 3 0 14,4-2 2-14,-3 1-5 14,-1 1 8-14,-4 4-8 13,-5 5 8-13,-5 2-5 14,-5 4 4-14,-2 2-3 13,-2 2 0-13,0 0 0 14,0 0-1-8,0 0-11-6,0 0 9 13,-15 7 3-13,-3 11 2 14,-5 3 1-14,2 0-2 13,-2 4 1-13,3-4-2 0,0 0 0 13,4-5 0-13,6 0-1 14,0-6 3-14,3-4-2 20,5-4 1-20,2-2-2 0,0 0 6 12,0 0-5-12,0 0 0 14,0 0 5-14,0 0-2 14,0 0-3-14,0 0 10 13,0 0-9-13,0 0 0 14,0 0 2-14,0 0-6 14,0 0-2-9,0 0 1-5,-2 0-2 14,2 0-3-14,0 0 5 13,0 0-7-13,0 0 10 14,0 0 0-14,0 0-3 14,0 0 5-14,0 0-2 13,0 0 1-13,-2 0 0 0,2 0 1 19,0 0 0-19,0 0 8 14,0 0-8-14,-2 0 11 0,2 0-11 13,0 0 7-13,0 0-8 13,0 0 5-13,0 0-3 14,0 0-2-14,0 0 0 14,0 0 2-14,0 0-5 13,0 0 6-7,0 0-6-6,0 0 8 13,0 0-5-13,0 0 0 14,0 0 0-14,0 0 0 14,0 0 4-14,0 0-1 13,0 0-2-13,0 0 4 14,0 0-3-14,0 0-3 13,0 0 2-7,0 0-1-6,0 0 0 14,0 0-1-14,0 0 1 13,0 0 0-13,0 0-1 14,0 0 2-14,0 0 0 0,0 2 3 12,0-2-4-12,0 0 0 14,0 0 1-14,0 0 0 20,0 0 1-20,0 0-1 14,0 0 1-14,0 0 2 0,-2 0-1 13,2 0-3-13,0 2 3 13,0-2-2-13,0 0 0 14,0 0 1-14,0 0-2 13,0 0 0-13,0 0 4 14,0 0-3-8,0 0 1-6,0 0 1 13,0 0-4-13,0 0 4 14,0 0-3-14,0 0 0 13,0 0-3-13,0 0 3 14,0 0 0-14,0 0-3 14,0 0 4-14,0 0-2 13,0 0 1-7,0 0 0-6,0 0 0 13,0 0 1-13,0 0-1 0,0 0 0 13,0 0-1 2,0 0 2-15,0 0-2 0,0 0 4 12,0 0-7-12,0 0 5 14,0 0-2-14,0 0 1 14,0 0 0-9,0 0-1-5,0 0 2 14,0 0 0-14,0 0 3 13,0 0-8-13,0 0 5 14,0 0-2-14,0 0 2 14,0 0-1-14,0 0 0 13,0 0 0-13,0 0 0 14,0 0 0-9,0 0 0-5,0 2 3 14,0-2-7-14,0 0 5 14,0 0-1-14,0 0 0 13,0 0 0-13,0 0-1 14,0 0 2-14,0 0 1 14,0 0 1-14,0 0-5 13,0 0 4-7,0 0-2-6,0 0 0 13,0 0 0-13,0 0 0 0,0 0 0 13,0 0 0-13,0 0 0 14,0 0 0-14,0 0 3 13,0 0-6-13,0 0 3 14,0 0 0-14,0 0 0 13,0 0 0-7,0 0-3-6,0 0 6 14,0 0-6-14,0 0 6 13,0 0-5-13,0 0 4 14,0 0-4-14,0 0 4 14,0 0-2-14,0 0 0 13,0 0 0-13,0 0-3 14,0 0 6-9,0 0-6-5,0 0 6 14,0 0-5-14,0 0 2 14,0 0 0-14,0 0 0 13,0 0 0-13,0 0-3 14,0 0 8-14,0 0-8 0,0 0 6 12,0 0-6-12,0 0 4 14,0 0-4-8,0 0 2-6,0 0 1 13,0 0 0-13,0 0 0 14,0 0-3-14,0 0 6 13,0 0-6-13,0 0 5 14,0 0-4-14,0 4-1 14,-2 0 3 0,-1-2 0-14,1 1 2 5,2-3-5-5,0 0 7 13,0 3-2-13,0-3-1 14,-3 0-1-14,3 0 4 14,0 0-4-14,0 0 0 13,0 0 0-13,0 0 0 14,0 0 2-14,0 0-7 14,0 0 10-9,0 0-8-5,0 0 6 14,0 0-6-14,0 0 1 13,0 0 2-13,0 0 0 14,0 0-2-14,0 0 1 14,0 0 2-14,0 0-4 0,0 0 6 12,0 0-6-12,0 0-8 14,0 0-19-9,0 0-43-5</inkml:trace>
    </iact:actionData>
  </iact:action>
  <iact:action type="add" startTime="79903">
    <iact:property name="dataType"/>
    <iact:actionData xml:id="d9">
      <inkml:trace xmlns:inkml="http://www.w3.org/2003/InkML" xml:id="stk9" contextRef="#ctx0" brushRef="#br0">16230 11305 11 0,'0'0'14'1,"0"0"-6"13,-4 0 1-13,-1 0-7 14,0 0 15-14,1 0-9 13,0 0 5-13,-1 0-8 14,3-1 3-14,-2 1-8 14,-1 0 4-9,3 0-4-5,-1 0 0 14,1-3 1-14,0 2-1 13,2-2 13-13,0 2-13 14,0-6 14-14,0-5-11 0,0-4-1 13,11-7-2 1,18-10 0-14,12-1-4 0,7-6 9 13,4-1-5-8,-3 2 3 10,-5 1-5-15,-6 4 7 0,-5 5-7 13,-10 9 3-13,-9 8-1 13,-6 8 0-13,-6 4 1 14,-2 0 4-14,0 0-4 14,0 0-2-14,0 0 1 13,0 0 0-7,0 4-10-6,-12 10 10 14,-13 7 2-14,-6 7-1 13,-5 2-1-13,-3 3 2 14,0 1-2-14,-1 5 1 13,-3-3-1-13,1 2 4 14,0-3-7-14,-1-4 5 14,5-4-2-9,9-10 0-5,5-4 0 14,11-4-4-14,5-7 9 13,4 1-4-13,4-3 4 14,0 0-2-14,0 0-1 0,0 0 5 13,0-7-1-13,14-17-6 13,17-10-3 2,15-8-5-15,10-2 6 4,4 0 4-4,-2 1-4 14,-4 5-3-14,-10 4 5 14,-8 6-4-14,-14 9 4 13,-8 6 0-13,-9 10 3 14,-5 3-1-14,0 0-1 14,0 0-2-14,-14 0-9 13,-17 17 7-7,-14 10 6-6,-13 9-3 13,-2 2 0-13,2-1 0 14,4 0 0-14,8-4 2 14,11-6 0-14,8-8-2 13,8-2 0 2,9-7 2-15,2-3-5 0,6-7-1 12,2 0 0-6,0 0-4-6,0 0-1 14,14 0 7-14,17-21 2 0,13-9 1 12,10-6 1 3,4-4-4-15,2-3 1 0,-2 5-2 13,-6 4 2-13,-8 5 0 13,-8 4 1 2,-12 5 0-15,-5 11-1 4,-11 4 2-4,-6 5-2 14,-2 0-1-14,0 0 0 14,-8 2-6-14,-17 19 5 13,-11 7 6-13,-11 8-3 14,-3-1 0-14,-4 3 3 13,2-1-3-13,3-1 4 14,3 1-8-8,0-4 6-6,2-1-2 13,5-4 0-13,0-3 0 14,13-8 0-14,3-2 1 13,12-5-4-13,4-6 6 14,7 0-6-14,0-4-3 14,0 0 4-14,0 0 0 13,5 0 2-13,17-18 1 5,14-9 0 10,7-7-1-15,5-4 2 0,1 2-3 12,0-2 6-12,-4 6-6 14,-5 0 1-14,-5 6 0 13,-6 6 0-13,-10 8 0 14,-9 5 0-14,-8 6 0 14,-2 1-4-9,0 0 3-5,0 0-3 14,-4 12 0-14,-13 7 4 13,-8 8 0-13,-2-3 1 14,0 2-1-14,5-4 2 14,2-2-4-14,2-3 5 13,3 0-4-13,-1-2 5 14,-1 0-7-9,3-3 6-5,3-4-4 14,5-4 1-14,2-2 0 14,4-2 0-14,0 2 1 13,0-2-1-13,0 0 0 14,0 0 2-14,0 0 2 0,0 0-4 13,0 0 1-13,0 0 0 13,0 0-1-7,0 0 0-6,0 0 3 13,0 0 0-13,0 0-2 14,0 0 2-14,0 0-5 14,0 0 6-14,0 0-4 13,0 0 1-13,0 0 2 14,0 0-3-14,0 0 1 14,0 0-1-9,0 0 1-5,0 0-1 14,0 0 2-14,0 0-4 13,0 0 2-13,0 0-1 14,0 0 1-14,0 0 0 14,0 0-4-14,0 0 4 13,0 0-3-13,0 0-2 14,0 4 3-9,-2 4-19-5,-4 2 0 14</inkml:trace>
    </iact:actionData>
  </iact:action>
  <iact:action type="add" startTime="84643">
    <iact:property name="dataType"/>
    <iact:actionData xml:id="d10">
      <inkml:trace xmlns:inkml="http://www.w3.org/2003/InkML" xml:id="stk10" contextRef="#ctx0" brushRef="#br0">8165 11872 9 0,'0'0'10'1,"0"0"-5"13,0 0-4-13,0 0-2 0,0 0 5 13,0 0-4-13,0 0 1 13,0 0 5-7,0 0-5-6,0 0 2 14,0 0-3-14,0 0 0 13,0 0-1-13,0 0-1 14,0 0-1-14,0 0 6 14,0 0-6-14,0 0 3 13,0 3-2-13,2 1 4 14,7 2-2-9,5 0 0-5,-1 0 2 14,5 1 1-14,1-6 0 14,6 1-1-14,2-2 0 13,6 0 4-13,0 0-5 14,1 0 7-14,2 0-7 14,0 0 0-14,-5 0-1 13,2-3 2-7,-2 0 0-6,1 3 0 13,-1 0-3-13,0 0 4 14,2-3-5-14,-1 3 3 14,3 0-1-14,-2 0 0 13,6 0 1-13,-1 0-2 0,1 0 5 13,7 0-1-13,0-1-3 20,3-3 3-20,1 2-1 14,-4 2-3-14,-1 0 1 13,-3 0 0-13,-2 0 0 0,1 0 0 13,-2 0-1 1,6 0 3-14,2 0-1 0,7 0 3 13,8 0-7-13,9 0 6 14,2 0-3-9,3 0 0-5,-3 0 0 14,-5-4-3-14,-8 4 6 13,-7-2-4-13,-3 0 3 14,-3 2-4-14,-1-2 4 14,3 2-4-14,7 0 0 13,7 0 2-13,3 0 0 14,5 0 2-9,4-2-6-5,-2 0 8 14,-2 0-6-14,-2 2 6 14,-4 0-8-14,-7 0 4 13,-5 0 0-13,-2 0 0 14,-6 0 0-14,2 0-1 0,-2 0 4 13,1 0-2-13,6-3-1 13,6-4 1-7,4 2 2-6,5 0-5 13,8 1 2 2,-3 0 0-15,-1 3 0 0,-6-2 0 13,-10 3-3-13,-3 0 7 13,-6 0-6-13,2 0 5 14,-2 0-6-14,12 0 4 14,4 4-1-9,8 2 0-5,3 1 0 14,4-4-1-14,-4 3 2 13,0 0-2-13,-3-4 2 14,-10 2-2-14,-2-2 4 14,-5-2-4-14,-2 0 1 13,3 0 0-13,0 0 0 14,-2 0 3-9,2 0-5-5,0 0 6 14,2 0-5-14,0 0 4 14,1 0-6-14,3 0 2 0,-6 0-1 12,2 0 0 3,-7 0 2-15,-7 0 0 13,0 0 1-13,-3 0-2 0,-2 0 2 13,5-4 3-7,1-3-1-6,6-2-4 13,4-1 1-13,7 0 0 14,3 1 0-14,-1 1-1 13,-2 3-3 2,-6 3 6-15,0-1-7 0,-8 3 7 13,1 0-5-13,0 0 4 13,-2 0-1-7,1 0 0-6,1 0 0 14,0 0-1-14,2 0 3 13,-2 0-3-13,2 0 2 14,0 0 0-14,0 0 3 13,-2 0-4-13,-3 0 0 14,-1 0 1-14,-3 0-1 14,3 0 1-9,-1-2 0-5,0-1 2 14,7-3 3-14,0-5-4 0,4 2 4 12,5-5-2-12,-6-1 3 14,-1 3-5-14,-9 1 0 14,-8 0-2 0,-5 6 4-14,-7 0-4 0,3 1 1 13,2 3-2-8,1-1 2-5,3 2-2 14,1 0-1-14,2 0 2 14,1 0 0-14,1 0 2 13,-1 0-7-13,-2 0 10 14,-1 0-4-14,-3 0 3 14,-3 0-5-14,4-5 3 13,-4 1-1-7,3 1 1-6,-4 3-2 13,0 0 0-13,-1 0-1 14,2 0-1-14,1 0 4 0,2 0-4 13,-2 0 4 1,-2 0-4-14,-4 0 2 14,-2 0 0-14,-5 0 0 14,-4 0 0-14,3 0-2 4,1 1 5-4,-3-1-4 14,-2 0 6-14,-4 0-9 13,-3 0 5-13,-2 0-1 14,0 0 3-14,0 2-1 14,0-2-2 0,-18 0 4-14,-7 2-4 0,-8 0 1 13,-3 6-1-8,-1 1 2-5,1-1-3 14,0 0 2-14,-2-1 0 14,-2 1-1-14,-7 0 2 13,-11 1-5-13,-2-1 7 14,-7-1-3-14,-4 6 1 13,4-5 1-13,-2 2-2 14,4-2-1-8,1-2 2-6,-3 0-2 0,-2-3 0 12,-1 2 1-12,1-5-1 14,5 0 2-14,2 0-2 13,1 0 3-13,1 0-6 14,-4 0 3-14,1-2 0 14,-3-4-3 0,2 1 3-14,0 4-3 5,3-1 7-5,-1 2-10 14,-2 0 11-14,-1 0-10 13,-2 0 4-13,-5 0 1 14,1 0-2-14,-6 0-2 13,-6 3 3-13,-2 5-5 14,-4 1 4-14,2-3 1 14,2 0-3-9,-1-1 6-5,3-5-5 14,9 5 5-14,5-5-2 13,16 0 0-13,8 0 1 14,6 0 2-14,2 0-1 14,-3-2-1-14,-4-8 3 13,-9 3-8-13,-10-2 6 14,-9 3-4-14,-10 1 1 4,-11 5 1-4,-6 0-1 14,1 0-1-14,-2 5-1 14,7 10 6-14,3-1-3 13,10 1 3-13,4-3-6 14,10-2 4-14,0-2-1 14,2-2 0-14,-3-2 0 13,-2-1 0-7,-5 0 5-6,1-1-5 13,2 0 2-13,-1 0-4 14,5-2 2-14,-1 3-3 14,-4-3 3-14,-2 0 0 13,3 3 0-13,-1-1 1 14,8 0-5-14,6 0 8 13,2 2-6-7,3-3 6-6,2 5-8 14,-1-6 5-14,-1 0-1 13,-5 0 0-13,-4 0 0 14,-6 0 1-14,-1-3 3 14,-2-3-2-14,2 0 0 0,2 1 1 12,2 2-2-12,5 1 0 14,4 2-1-9,-2-2 0-5,8 2 0 14,2 0 3-14,4-2-6 14,6-1 8-14,2 3-7 13,3-3 8-13,2 1-12 14,0 0 8-14,-1 0-2 13,1-2 0-13,0 3 0 14,-2-2-2-8,-1 3 4-6,-1-3-4 13,-2 2 4-13,-2 1-4 14,-1 0 4-14,-5 0-4 14,-2 0 1-14,2 0 1 13,-1 0-2-13,3 0 4 14,1-4-4-14,2 0 5 0,2-2 0 19,0-2 1-19,5 2-5 13,-1-3 2-13,5 2-1 0,2 1 0 13,3-2 1-13,2 2-3 14,2-2 5-14,4-1 0 13,-2 2 0-13,2-1 2 14,1 0-3-14,-1-2-4 14,-1 2 3-9,1 0-1-5,1 2 0 14,-4 1-2-14,6 2-2 13,0 1 7-13,0 2-11 14,1 0 12-14,-1 0-10 14,2 0 6-14,4 0-1 13,2 0 1-13,3 0 0 14,2 0 0-9,0 0 2-5,0 0-4 14,0 0 4-14,0 0-4 14,0 0 2-14,0 0 0 13,0 0-5-13,0 0-2 0,0 0 1 13,0 0-5-13,0 0 11 14,0 0-8-14,4 0 7 13,8 0 1-7,3 2-7-6,8 8 9 13,4 0-2-13,6 4 0 14,5-3 0-14,7 2-1 14,5-5 3-14,4-2 0 13,0-5 0-13,0 2-4 14,-4-3 4-14,0 0-4 14,-4 0 2-9,1 0 0-5,3 0-2 14,2 0 4-14,4 0-7 13,0 0 10-13,0 0-10 14,-8 0 8-14,2 0-7 14,-5 0 4-14,-1 0 0 13,10 0 0-13,4 0 1 14,9 0-2-9,8 0 2-5,8 0-1 14,6 0 1-14,0-10-1 0,3-2 2 13,8-2-4 1,3 0 2-14,-1 3-1 0,0 4 1 13,-5 2 0-13,-6 5-4 13,-5 0 8-13,-5 0-8 14,-5 0 8-8,-5 12-8-6,-4 3 6 13,-5-1-4-13,-4-2 2 14,0 2 0-14,2-3 0 14,3 4 2-14,6-4-2 13,3-2 1-13,-1-3-1 14,5 0 2-14,-7-4-3 13,-1-2 1-7,-1 0 0-6,5 0-1 14,1 0 2-14,6 0-5 13,-2 0 9-13,-3 2-7 14,-3 6 5-14,-2 0-6 13,1 2 4-13,-1 0-2 14,-3 2 1-14,-1 2 0 14,2-2 0-9,0 0 1-5,0-4-3 14,-3-2 4-14,-1-2-3 0,-1-4 3 12,1 0-3-12,-1 0 1 14,-2 0 0-14,5 0 0 14,-1 0 1-14,6 0-4 13,-1 0 7-13,2 0-5 14,-1-1 7-8,-4-4-12-6,-1-2 7 13,-3 2-2-13,1-1 1 14,-1 3 0-14,-2-2 0 13,-2 3 0-13,2 2-2 14,-4-2 4-14,-2 2-4 14,-3 0 5-14,-4 0-6 13,-1 0 4-7,-1 0-1-6,-3 0 0 13,3 0 0-13,-1 0-4 14,4 0 8-14,-2 0-4 14,6 0 2-14,-6 2-4 13,1 0 3-13,-3 0-1 0,6 3 0 13,1-5 0-13,5 0 0 20,-1 0 1-20,1 0-1 0,-5 0 1 13,-6 0-1-13,0 0 4 13,-8 0-8-13,1 0 6 14,1 0-2-14,-2 0 0 14,3-5 2-14,3 1-7 13,1 2 10-13,3-1-9 14,2-3 9-9,-2 5-10-5,2-1 7 14,-6 0-4-14,-6 2 1 14,-4-2 0-14,-3 2 0 13,-10-4 2-13,-5 4-2 14,-5-3 3-14,-6 3 3 14,-2-3-3-14,0 3 4 13,-2 0-3-7,0 0 5-6,0-2 3 13,0 0-2-13,0 0 4 14,0-1-9-14,-4 3-4 0,0 0 2 13,-2 0-4-13,0 0-3 13,4 0 5-13,-3 0 0 14,5 0 0-14,0 0 0 13,-2 0 1-7,2 0-1-6,0 0 2 14,0 0 1-14,0 0 3 13,0 0-9-13,0 0 6 14,0 0-3-14,0 0 0 14,0 0 1-14,0 0-2 13,0 0 5-13,0 0-4 14,0 0 3-9,0 0-6-5,-2 0 3 14,-2 0-1-14,-2 0-2 14,2 0 3-14,2 0 0 13,0 0 1-13,2 0-5 14,0 0 8-14,0 0-4 0,-2 0 5 12,2 0-7 3,0 0 5-9,0 0-2-6,0 0 3 0,-2 0-3 12,-1 0 1 3,-1 0 2-15,0 0-2 0,-1 0-1 12,5 0-1-12,0 0 3 14,0 0-6-14,0 0 3 14,0 0-1-14,0 0 1 13,0 0-2-7,0 0-3-6,0 0 10 14,0 0-12-14,0 0 10 13,-3 0-6-13,3 0-2 14,-2 0 2-14,2 0 0 13,-2 0 2-13,-5 0-2 14,-3 0 1-14,-4 0 0 14,-6 0-9-9,0 9-6-5,0 1-35 14,4-3-20-14</inkml:trace>
    </iact:actionData>
  </iact:action>
  <iact:action type="add" startTime="99763">
    <iact:property name="dataType"/>
    <iact:actionData xml:id="d11">
      <inkml:trace xmlns:inkml="http://www.w3.org/2003/InkML" xml:id="stk11" contextRef="#ctx0" brushRef="#br0">20689 11930 1 0,'-10'0'3'1,"2"-3"5"13,1 3 5-13,3-2-1 14,2 2 3-14,-4 0-13 13,4-2 10-13,0 2-10 14,2 0 1-14,-2 0-3 14,2 0 0-9,0 0 0-5,0 0-1 14,0 0 0-14,0 0 0 14,0 0 0-14,0 0 2 13,0 0-2-13,0 0-2 14,0 0 2-14,0 0 0 13,2 0 1-13,10 4-1 0,3 4 1 20,5 0 2-20,7 0-2 0,6 0 5 12,5-2-2-12,4 0-3 14,10-1 2-14,6-2-2 13,4-3 1-13,5 2-1 14,3-2 0-14,1 0 0 14,4 0 0-14,3 0 0 13,5-5 1-7,1 2 1-6,1 1-4 14,-7 2 2-14,-5 0 0 13,-8 0-1-13,-5 0 2 14,-2 0-3-14,0 0 4 13,5 5 0-13,1-2 2 14,1 1-4-14,7-2 0 20,-4 2 0-20,1 0 1 0,-1 2-1 13,-6 3 0-13,-4-2 3 13,-5-3-1-13,5 2-1 14,-2 0 7-14,4-2-5 14,3 0 2-14,3-2-2 13,4 0 4-13,3-2-1 0,0 0-5 19,4 0 1-19,-4 0 1 14,-3 0-4-14,-6 0 4 14,-8 0-6-14,-8 0 3 13,-12 0 0-13,-11-2 0 0,-9 2 0 13,-10 0 0-13,-4 0-1 14,-2 0-2-14,0 0 6 13,0 0-6-7,0 0 1-6,0 0 2 13,0 0-5-13,0 0 0 14,-2 0 4-14,-14 0 2 14,-1 0 7-14,-12 0-7 13,-7-2 2-13,-2-2 1 14,-4 0-4-14,-5 0 0 13,-2 2 0-7,-2 0 0-6,-5 2 0 14,-5 0-1-14,1 0 2 13,-6 0-1-13,-3 0 0 14,0 0 1-14,-3 0 3 13,1 0-8-13,-2-1 5 0,1-4-1 13,3 3 0-13,-5-2 3 20,-1 3-6-20,-6-1 8 14,-6-1-5-14,1 1 4 14,-1 0-8-14,-3 2 4 13,3 0 0-13,-2 0 0 0,0 0 0 13,2 0-2-13,12 0 4 13,5 0-1-13,10 0 0 14,11 0 1-8,2 0 0 8,7 0-3-14,2 0 2 0,0 0-1 13,2 0 0-13,-1 0 1 13,-5 0-2-13,-6 0 6 14,-5 0-8-14,0 0 7 14,-1 0-8-14,3 0 4 13,-1 2 0-7,4 5 0-6,2-2 0 13,5-1-1-13,7 0 2 14,5 0-2-14,9-2 2 14,11 0 2-14,5-2 0 0,4 0-3 12,0 0 0-12,0 0-3 14,0 0 0-14,0 0-7 14,6 0 8-9,17 0 2-5,15 0-1 14,13 0 4 0,16 0-1-14,10-8-2 14,12-7 0-14,1 0 0 0,-3 1-2 13,-7 2 0-13,-7 2 4 13,-6 4-4-13,-3-2 4 14,-7 4-4-9,-2 0 6-5,1-1-6 14,5 5 2-14,1-5 0 14,5 5 0-14,-3-2 0 13,2 2-4-13,-2 0 8 14,-2 0-6-14,3 0 6 14,2-2-8-14,-3 2 3 13,3-3 0-7,-5 3 1-6,4-5 0 13,-6-1-1-13,0-3 3 0,-3 4-2 13,1-3 1 2,2 2-2-15,1 2 4 13,-1 4-6-13,0 0 3 0,-4 0-1 13,-2 0 1-13,-3 0 0 13,-2 0-2-7,-4 0 5-6,-1 0-4 14,-1 0 5-14,1 0-7 13,3 0 6 2,2 0-5-15,-2 0 2 0,-3 0 0 12,-8 0 0-12,-5 0 0 14,-9 0-1-14,-3 0 2 14,-4 0-2-9,-1 0 4-5,-1 0-6 14,0 0 3-14,-2 0 0 14,0 0 0-14,-4 0 1 13,-4 0-1-13,-3 0 4 0,0 0 1 13,0 0-3-13,0 0-2 13,-14 0-3-13,-15 0 0 14,-13 0 0-8,-10 0-3-6,-6 4 5 13,0 2-1-13,2 2 2 14,8 0 0 0,0-2 3-14,6 0-1 14,1-1-4-14,-2 0 2 0,1-3 0 13,-3-2 0-13,0 0 1 13,-4 0-3-7,-3 0 5-6,-3 0-3 13,2 0 4-13,3 0-8 14,4 0 8 1,5 0-6-15,1 0 2 0,5 0 0 12,4 0 0-12,2 0 4 14,4 0-4-14,0 0 1 14,2 0-1-9,-4 0 4-5,-4 0-8 14,-6 0 4-14,-5 0 0 13,-7 0 0-13,-6 8-1 14,-5 2-3-14,-3 4 8 14,-4 2-6-14,0 0 5 13,-2 3-6-13,2-2 3 14,3-1-2-14,8-3 2 4,7-3 0-4,7-3 0 14,10 0 2-14,8-3-5 14,8-3 6-14,7-1-5 13,5 0 6 2,4 0-8-15,-2 0 3 0,2 0 1 13,0 0 0-13,0 0 0 13,0 0-4-7,0 0 8-6,-5 0-3 13,1 0 1-13,-4 0-2 14,2 0 2-14,4 0-2 14,0 0 0-14,2 0 0 13,0 0 0-13,0 0 2 0,0 0 0 13,0 0 0-13,0 0-2 20,0 0 5-20,0 0-7 14,0 0 4-14,0 0-1 13,0 0 1-13,0 0-2 0,0 0 3 13,0 0 0-13,0 0 0 14,0 2-2-14,0-2-2 13,0 0 2-13,0 0-2 14,0 0-1-9,0 0 2-5,0 0-1 14,0 0-1-14,0 0-2 14,0 0 7-14,0 0-9 13,0 0 8-13,0 0-6 14,0 0 7-14,0 0-3 13,0 0 2-13,0 0-2 14,0 0 1-8,0 0 3-6,0 0-2 13,0 0 0-13,0 0-4 14,0 0 4-14,0 0-5 0,0 0 3 12,0 0 0 3,0 0-1-15,0 0 2 0,0 0-6 13,0 0 10-13,0 2-11 13,0 0 9-7,0 1-7-6,0-2 4 14,0 2 0-14,0 1 0 13,0-3 0-13,0 2-1 14,0-3 3-14,0 0-2 13,0 0 3-13,0 0-2 14,0 0 2-14,0 0-4 14,0 0 2-9,0 0-1-5,0 0 0 14,0 0 2-14,0 0-4 13,0 0 6-13,0 0-4 14,0 0 5-14,0 0-9 14,0 0 4-14,0 0 0 13,0 0 0-13,0 0 1 14,0 0-3-9,0 0 3-5,0 0-3 14,0 0 4-14,0 0-4 14,0 0 4-14,0 0-4 0,0 0 1 12,0 0 1-12,0 0-2 14,0 0 1-14,0 0-1 14,0 0 4-14,0 0-5 13,0 0 6-7,0 0-6-6,0 0 4 13,0 0-1-13,0 0 0 14,0 0 0-14,0 0-1 14,0 0-2-14,0 0 1 13,0 0-3-13,0 4-2 14,0 0-11-14,0-2 13 13,0 1-16-7,0-3-41-6</inkml:trace>
    </iact:actionData>
  </iact:action>
  <iact:action type="add" startTime="104691">
    <iact:property name="dataType"/>
    <iact:actionData xml:id="d12">
      <inkml:trace xmlns:inkml="http://www.w3.org/2003/InkML" xml:id="stk12" contextRef="#ctx0" brushRef="#br0">27028 12273 10 0,'0'-1'20'1,"0"-4"-8"13,0-2-2-13,-11-3-8 14,-2-2-2-14,-5 0 0 13,-3 0 0-13,-2-1 0 14,-6 1 4-9,-8-1-2-5,-5-3-1 14,-5-3 5-14,-4-3-6 0,-9-1 9 13,-7-4-4-13,-2 5 0 13,0 2 1-13,4 4-5 14,7 4 2-14,4 6 0 14,8 4-3-14,3 2 2 13,1 0-3-8,-1 0 3-5,1 14-3 14,-4 3 1-14,3 0 0 14,3-1 0-14,5-2 0 13,8-1 0-13,7-8 1 14,4 0 1-14,11-5 0 13,3 0-4-13,2 0 0 14,0 0 0-9,10 0-6-5,25 0 8 14,21 0 3-14,15 0 3 13,10 0-5-13,6 0 4 14,4 0-8-14,3 0 5 14,-3-3-4-14,0 1 2 13,1 2 0-13,-1 0-2 14,3 0 4-9,1 0-6-5,-1 0 9 14,-3 0-8-14,-8 0 7 14,-10 0-6-14,-6 5 2 0,-9 3-2 12,-9 0 1-12,-7-2-1 14,-8 2 2-14,-14-2-9 14,-9-1 9-14,-9 0-11 13,-2-2 2-7,0-1-1-6,0-2 10 13,0 0 0-13,0 3 0 14,0-3 0-14,0 0-2 14,0 0 1-14,-7 0 2 13,-8 0 4-13,-5 0 0 14,-9 0-6-14,-7 1 1 13,-9 2 0-7,-7 1 0-6,-11 0 2 14,-13 0-4-14,-13-4 4 13,-13 0-4-13,-10 0 4 14,-6 0-2-14,-5-7 2 13,-4-2-2-13,5 1 0 14,5-1 4-14,13 3-2 14,17 0 1-9,9 1-4-5,11-2 4 14,13 2 0-14,10-2 0 14,15 1-4-14,11 2 3 0,9 3 1 12,7-3 5-12,2 1-4 14,0 1-4-14,0 2 0 13,0 0-2-13,0 0 4 14,0 0-4-8,0 0-4-6,0 0 5 13,0 0-9-13,0 0 5 14,4 0 1-14,15 0 4 13,14 0-2-13,25 0 4 14,27 0 8-14,19 0-7 14,23 0-5-14,10 0 2 13,-4-4-2-7,-4 3-6-6,-11 1-1 14,-15 0 5-14,-7 0 3 13,-14 12 1-13,-8 4 0 14,-7 3 0-14,-5-1 4 13,5-1-7-13,11-7 6 0,16-4-3 13,13-4 0-13,6-2 2 20,-3 0-5-20,-12 0-3 14,-11-5 0-14,-12-7-17 13,-15 1 21-13,-13-3 2 0,-15 2 2 13,-14 3 6-13,-12 1 3 14,-6 4 5-14,0-2-2 13,-6-1 2-13,-19-4-13 14,-13 3-3-9,-7 1 0 10,-4-1 0-15,-4 5 0 0,-1-1 0 13,-1 4 0-13,-4 0 2 13,-3-2-1-13,0 2 3 14,-7 0-4-14,-5 0 5 14,-4 0-9-14,-11 0 5 13,-4 0-1-7,-13 4 0-6,-7 1 0 13,-7-3-1-13,0 1 2 14,1 0-2-14,-1-3 3 14,6 0-3-14,7 0 5 0,9 0-8 12,16 0 8-12,14 0-4 14,18 0 1-14,16 0-1 20,12-3 6-20,10 3-4 14,8 0 1-14,4 0 0 0,0 0-6 12,0-3-1-12,0 3 3 14,0 0-6-14,0 0 3 13,4 0 0-13,8 0 4 14,3 0 2-14,9 0-1 14,8 0 5-9,7 0-2 10,13 3-3-15,10 0-1 0,17-2 2 13,14-1-2-13,14 0 1 13,9 0-2-13,7 0 5 14,-5 0-8-14,-4 0 4 13,-10 4-1-13,-15 1-1 0,-12-3 2 20,-15 3 0-20,-14 2-3 13,-7 0 3-13,-8 4 0 14,-3-3 0-14,-1 0 3 13,-5-3-6-13,-2-3 7 0,-4 5-5 13,-5-5 1-13,-3-1 0 14,-6-1 0-14,-2 0 1 13,-2 0-1-7,0 0 2-6,0 0 5 13,0 0-6-13,0 0-1 14,0 0 0-14,0 2 0 14,0-2 0-14,0 0 2 13,0 0 0-13,0 0-1 14,0 2 9-14,0-2-7 14,0 0 3-9,0 0-3-5,0 0 0 14,0 0-3-14,0 0 1 13,0 0-1-13,0 0 3 0,0 0-7 13,0 0 11 2,0 0-10-15,0 0 6 0,0 0-6 12,0 0-1-12,-2 0 3 20,2 0-1-20,0 0 2 0,0 0-2 13,0 0 5-13,0 0-4 14,0 0 3-14,0 0-4 13,0 0 4-13,0 0-6 14,0 0 4-14,0 0 0 14,0 0 0-14,0 0-1 13,0 0-2-7,0 0 6-6,0 0-4 13,0 0 6-13,0 0-9 14,0 0 5-14,0 0-1 14,-2 0 2-14,0 0-2 13,-1 0 0-13,1 0 3 14,2 0-2-14,0 0-1 13,0 0 0-7,0 0 4-6,0 0-7 14,0 0 3-14,0 0 0 13,-3 0 0-13,1 0 2 0,2 0-6 13,0 0 9-13,-2 0-9 13,2 0 10-13,0 0-12 14,0 0 7-14,0 0-2 14,0 0 1-9,0 0-1-5,0 0 0 14,0 0 2-14,0 0-3 14,0 0 4-14,-2 0-3 13,0 0 6-13,-1 0-9 14,3 0 5-14,0 0-1 13,0 0 0-13,0 0 1 14,0 0-4-8,0 0 9-6,0 0-9 13,0 0 8-13,0 0-7 14,0 0 4-14,0 0-2 13,0 0 1-13,0 0 1 14,0 0-2-14,0 0 2 14,0 0-1-14,0 0 0 0,0 0 2 19,0 0 3-19,0 0-9 0,0 0 3 12,0 0 0-12,0 0 0 14,0 0 1-14,0 0-5 14,0 0 11-14,0 0-7 13,0 0 2-13,0 0-3 14,0 0 3-14,0 0-3 14,0 0 1-9,0 0 0-5,0 0 0 14,0 0 1-14,0 0-2 13,0 0 3-13,0 0-3 14,0 0 6-14,0 0-9 14,0 0 6-14,0 0-2 13,0 0 0-13,0 0 2 14,0 0-2-9,0 0 4-5,0 0-3 14,0 0 2-14,0 0-5 14,0 0 5-14,0 0-3 13,0 0 0-13,0 0 0 0,0 0 0 13,0 0 3-13,0 0-6 14,0 0 6-14,0 0-3 13,0 0 5-7,0 0-10-6,0 0 7 13,0 0-2-13,0 0 0 14,0 0 0-14,0 0 0 14,0 0 5-14,0 0-5 13,0 0 3-13,0 0-5 14,0 0 4-14,0 0-3 14,0 0 1-9,0 0 0-5,0 0 0 14,0 0 1-14,0 0-3 13,0 0 6-13,0 0-3 14,0 0 2-14,0 0-5 14,0 0 3-14,0 0-1 13,0 0 0-13,0 0 1 0,0 0-2 19,0 0 5-19,0 0-9 14,0 0 10-14,0 0-10 14,0 0 4-14,0 0 0 13,0 0-3-13,0 0 2 0,0 0 1 13,0 0-1-13,0 0-1 13,0 0 6-13,0 0-4 14,0 0 6-8,0 0-9-6,0 0 4 13,0 0 0-13,0 0 0 14,0 0 2-14,0 0-5 14,0 0 8-14,0 0-6 13,0 0 3-13,0 0-4 14,0 0 5-14,0 0-5 13,0 0 2-7,0 0 0-6,0 0 0 14,0 0 1-14,0 0-4 13,0 0 6-13,0 0-2 14,0 0 3-14,0 0-7 13,0 0 5-13,0 0-2 14,0 0 0-14,0 0 0 0,0 0-2 19,0 0 5-19,0 0-4 14,0 0 3-14,0 0-4 0,0 0 4 12,0 0-6-12,0 0 4 14,0 0 0-14,0 0 0 14,0 0 0-14,0 0-4 13,0 0 10-13,0 0-9 14,0 0 8-8,0 0-10-6,0 0 6 13,0 0-1-13,0 0 0 14,0 0 0-14,0 0-1 13,0 0 4-13,0 0-5 14,0 0 4-14,0 0-2 14,0 0 3-14,0 0-5 13,0 0 2-7,0 0 0-6,0 0 0 13,0 0 0-13,0 0-3 14,0 0 8-14,0 0-6 14,0 0 6-14,0 0-9 0,0 0 4 12,0 0 0 3,0 0 0-15,0 0 0 0,0 0-1 13,0 0 2-8,0 0-2-5,0 0 2 14,0 0-2-14,0 0 3 13,0 0-4-13,0 0 2 14,0 0 0-14,0 3 0 14,0-3 0-14,0 0-4 13,0 0 9-13,0 0-6 14,0 0 6-9,0 0-10-5,0 0 7 14,0 0-2-14,0 0 0 14,0 0 0-14,0 0 0 13,0 0 3-13,0 0-3 14,0 0 1-14,0 0-1 13,0 0 3-13,0 0-5 14,0 0 2-8,0 0 0-6,0 0 0 13,0 0 0-13,0 0-2 0,0 0 6 13,0 0-5 2,0 0 8-15,0 0-11 0,0 0 5 12,0 0-1-12,0 0 0 14,0 0 0-14,0 0-1 13,0 0 1-7,0 0-3-6,0 0 6 14,0 0-6-14,0 0 4 13,0 0-3-13,0 0 2 14,0 0-2-14,0 0-4 13,0 0-11-13,0 0-8 14,0 0-27-14,3 0-1 14</inkml:trace>
    </iact:actionData>
  </iact:action>
  <iact:action type="add" startTime="111283">
    <iact:property name="dataType"/>
    <iact:actionData xml:id="d13">
      <inkml:trace xmlns:inkml="http://www.w3.org/2003/InkML" xml:id="stk13" contextRef="#ctx0" brushRef="#br0">10996 12832 5 0,'0'0'7'15,"0"0"-5"-14,0 0 2 0,-2 0-4 13,-1 0 1-13,1 0 5 13,2 0-5-13,0 0 9 14,0 0-10-14,0 0-1 14,0 0-5-14,0 0-7 13,7 0 8-7,13 10 5-6,9 2 5 14,9-4-2-14,7 2-2 13,5-3-1-13,4 2 0 14,6-1 0-14,7 0 0 13,9 0 0-13,4 2 4 14,5 0-4-14,2 2 1 14,0 2-2-9,-4-1 0-5,1-2 0 14,5-3-1-14,-2-2 2 13,4 0-1-13,1-4 2 14,-5 2-4-14,0 0 6 14,0-4-3-14,2 0 3 0,-4 0-4 12,-1 2 1-12,-5 0 0 20,-13-1 0-20,-1 2 1 14,-7-1-2-14,2 0 2 14,-2-2 0-14,2 0-1 13,3 0 5-13,-3 0-4 0,4 0 2 13,-6-4-3-13,0 0 2 14,-6 0 0-14,-6 1-1 13,-5 3-2-7,-1 0 5 8,-3 0-4-14,1 0 3 0,5 0-2 13,-3 0 2-13,5 0-1 14,-1 0-1-14,0 0 0 13,-1 0-1-13,-3 0 2 14,-4 3 1-14,-5 2-2 14,-4 7-1-9,-1-3 5-5,-3 3-6 14,-8 0 2-14,1-2-1 13,-5 2 0-13,3-2 1 14,1-3 1-14,1 5 0 14,1-4 3-14,2-1-3 0,1-2-3 12,-3 0 3-12,-1-3-2 20,-3 0 1-20,-4 3 1 14,-7-5-2-14,-2 0 1 0,0 0 5 13,0 0 0-13,0 0 7 13,-6 0-11-13,-10 0 5 14,-6-5-7-14,-5-1 0 14,0 0 0-14,2 0 4 13,2 3-3-7,4-4 3-6,4 1-3 13,-3-1 2-13,0 2-3 14,-2-1 3-14,-2 0-3 14,-3 0 2-14,-4 3-2 13,-6 3 0-13,-7 0-4 14,-10 0 2-14,-8 0 4 13,-5 5-4-7,-1 9 3-6,-4-2-3 14,-1 3 2-14,0-3 0 13,-5 0-1-13,0-3 2 14,-4 1-3-14,-3-3 6 13,8-2-5-13,-2 1 5 0,9-4-8 13,3 0 4-13,-2-2 0 14,1 0-1-9,-2 0-1-5,-3 0 2 14,-2 0-5 0,-3 0 1-14,-3 0 8 0,2 0-8 13,-2 5 7-13,8 2-7 14,2 3 3-14,5 0 1 13,8-2 0-13,4 0-3 14,11-2 1-9,7-2 4-5,7-1-4 14,7-3 6-14,7 0-2 14,3 0-1-14,4 0 2 13,4 0-2-13,0 0-1 14,-1 0 0-14,3 0 0 0,-2-3-1 13,2-1 2 1,-2 3-2-14,2-1 1 5,0 2-4-5,-2-3 4 13,2 3-1-13,0 0 1 14,0 0-5-14,0 0 5 14,0 0-12-14,0 0 10 13,0 0-11-13,4-2 12 14,14 0-1-14,6-2 0 14,10-1 2-9,9-2-2-5,7 1 0 14,8-2 0-14,5 1 0 13,-1-2 4-13,6 5-4 14,0-2 2-14,1 4-3 14,2 1 3-14,3-4 0 13,-3 5 0-13,-1 0 0 14,-3 0-3-9,-5 0 6-5,-2 0-4 14,5 0 5-14,2 0-7 14,9 0 6-14,1 0-4 13,6 0 1-13,-5 0-2 14,-2 0 2-14,-1 0 0 13,4 0 0-13,1-12 2 0,7 0-1 13,1-4 2-7,-3 4-6-6,-4 4 3 13,-8-2 0-13,-3 6-1 14,-1 1 2-14,-3-4-4 14,1 5 6 0,3-3-3-14,-1 2 2 0,2 1-3 13,1 0 3-13,-3 2-4 13,-5 0 2-7,-2 0 0-6,-3 0 0 14,-4 0 1-14,1 0-2 13,-3 0 3-13,-4 0-1 14,-9 0 3-14,-4 0-6 13,-7 0 2-13,-5 0 0 14,3 0 0-14,-2 0 1 14,2 0-1-9,0 0 1-5,0 0 7 14,-8 0-8-14,-1 0 3 13,-7 0 0-13,-4 0-3 0,-5-2 0 13,-2 2 3-13,0-2 6 14,-5-4-9-14,-16 0 5 13,-13-3 0 2,-6 4-7-10,-2-1 4-5,-6 3-4 0,0 0 2 13,-4 1 0-13,1 0 0 14,-7 2 2-14,2-2-4 13,-4 2 6 2,-5 0-6-15,-4 0 5 0,-8 0-6 13,-6 0 4-13,-4 0-2 13,-4 0 1-7,-3 0 0-6,5 0-2 13,0 0 4-13,4 0-5 14,5 0 6-14,0 0-2 14,5 0 4-14,2 0-8 13,2-3 6-13,-3 2-3 14,1 1 1-14,-8 0 0 14,-3 0-1-9,0 0 2-5,1 0 1 14,9 0-2-14,7 0-2 0,7 0 2 12,7 0-2-12,4 0 2 14,1 0-1-14,4 0 0 14,7 0 0 0,3 0-4-14,5 0 8 0,0 0-5 13,7 1 3-8,-3-1-4-5,2 0 1 14,4 0 1-14,-4 0 0 14,3 0 0-14,1 0-2 13,3 0 4-13,3 0-5 14,5 0 6-14,4 0-3 14,4 0 1-14,0 0-2 13,0 0 1-7,0 0-3-6,0 0-3 13,0 0-2-13,0 0 6 14,0 0-10-14,0 0 10 0,0 0-7 13,7 3 8-13,0-1 2 13,1 0-1-13,-1 0 0 14,-1 1 0 0,0-3-1-14,-4 0 3 5,-2 0-1-5,0 0 1 14,0 0 1-14,0 0-1 13,0 0 2-13,0 0-2 14,0 0 2-14,0 0-2 13,0 0 0-13,0 0 5 14,0 0-7-14,0 0 16 14,0 0-11-9,0 0 8-5,0 0-5 14,0 3 1-14,0-3-6 14,0 2-3-14,0-2 0 13,0 0 1-13,0 0-1 14,0 0 2-14,0 0-4 13,0 0-6-13,0 2 8 0,0-2-7 20,0 2 1-20,0 3 0 0,2 4-7 12,-2 7 1 3,0 0-29-15</inkml:trace>
    </iact:actionData>
  </iact:action>
  <iact:action type="add" startTime="127628">
    <iact:property name="dataType"/>
    <iact:actionData xml:id="d14">
      <inkml:trace xmlns:inkml="http://www.w3.org/2003/InkML" xml:id="stk14" contextRef="#ctx0" brushRef="#br0">16102 12689 1 0,'-39'42'4'1,"3"-3"0"13,5-5 0-13,4-6 2 14,9-5-6-14,5-6 5 13,6-8-4-13,5 0 0 14,2-9 2-14,0 0-3 14,0 0 2-14,0 0 4 0,0 0 5 19,0-9 1-19,29-21 4 0,15-14-16 13,14-10 5 1,13-6-4-14,4-2-2 0,0 4 2 13,-5 3-1-13,-6 5 0 13,-10 4 0-13,-8 7-2 14,-8 2 4-14,-9 13 1 14,-11 7-3-9,-7 12 5-5,-9 5-1 14,-2 0-3-14,0 0-1 13,0 0-1-13,0 0-4 14,-6 5 4-14,-13 16 0 14,-6 7 2-14,-7 6 5 13,-4 7-4-13,-6 1-2 14,-2 8 3-9,-10 4-3-5,-2 4 0 14,-4 0 0-14,0 2-3 14,0-2 6-14,1-3-6 13,10-7 6-13,5-9-6 14,8-6 6-14,12-5-6 14,9-11 3-14,7-3-2 0,6-11-2 19,2-1-6-19,0-2-1 0,12 0 3 12,19-10 7 3,15-20 2-15,17-14 1 14,9-12-2-14,12-9 0 13,3-3 0-13,2-4-1 14,-2 0 0-14,-6 3 0 0,-8 8-1 12,-7 8 4-6,-8 9-2-6,-8 12 2 14,-15 11-3-14,-14 12 1 13,-15 6 0-13,-6 3 0 14,0 0-12-14,-22 9 6 14,-12 17 6-14,-10 9 2 13,-7 2 1-13,-1 6-1 14,4-3-1-9,2-3-1-5,4 4 0 14,-3-1 0-14,-3 2 0 14,-4 7 1-14,1 2-2 13,-5-3 2-13,3 1-2 14,2-5 6-14,1-3-7 13,8 0 2-13,2-1 0 14,9-5 0-8,4-9 2-6,11-11-7 0,10-7 10 12,4-6-7-12,2-2 5 14,0 0 1-14,15-20-2 13,23-20 4 2,20-12-6-15,18-10 0 14,13-6-3-14,7-3 5 0,-5 1-4 12,-6 0 0-6,-10 7 1-6,-7 7 0 14,-10 11 0-14,-10 9 2 13,-5 11 0-13,-19 11-1 14,-8 9 0-14,-14 5-2 13,-2 0-3-13,0 0-2 14,-22 23 7-14,-14 10 5 14,-10 8-3-9,-6 8-1-5,-4 5 0 14,-2 0 3-14,-2 4 0 13,-2 0-4-13,-3 0 4 14,-1-2-1-14,1 1 0 14,5-3 0-14,4-3-2 13,9-5 0-13,11-11-1 14,12-9 0-14,11-10 0 4,6-9-2-4,7-6 2 14,0-1-4-14,7 0 8 14,26-24 7-14,19-14-11 13,14-10 5 2,17-10-5-15,5-4-1 14,-1-1 1-14,-4 3-5 0,-10 4 3 12,-7 0 3-6,-4 3-4-6,-4 7 5 13,-1-1-3-13,-3 9 1 14,-7 6 0-14,-11 8 0 14,-12 10 1-14,-15 7-5 13,-9 7 3-13,0 0-6 14,-9 9-14-14,-26 19 16 0,-15 9 10 19,-16 12-7-19,-4 4 4 0,1 0 0 13,7 1-2-13,6-4 1 13,5-1 3-13,6-3-3 14,1 0 1-14,1 2 2 13,5-2-6 2,5-2 2-15,4-6 0 14,9-8-2-14,7-9 2 4,6-11-2-4,7-8 1 14,0-2 0-14,0 0 1 14,20-25 0-14,23-8 1 13,19-16 1-13,18-6-1 14,16-8 1 0,11-1-2-14,11-1 3 0,2-2-8 13,-8 9 9-7,-12 0-8-6,-15 5 6 13,-18 11-4-13,-16 6 4 14,-11 10-2-14,-17 7 1 13,-17 10-1-13,-6 6 0 0,0 3-13 13,-18 3 13 2,-24 29 3-15,-16 10 4 13,-11 10-5-13,-11 4-1 5,-1 2 0 9,-1-4 0-14,6-3 3 0,7-5-3 13,9-4 0-13,6 1 3 14,6 2-6-14,3-3 6 13,7-1-6-13,2-7 2 14,10-7 0 1,5-3 0-15,8-7 0 4,6-10-2-4,5 0-2 14,2-7 4-14,0 0-6 13,0 0 5-13,24-9 1 14,21-23 5-14,18-14 1 14,16-12-1-14,15-3-2 13,9 1-2-13,-3 2-1 14,-4 7 3-9,-11 2-5-5,-9 3 7 14,-7 2-8-14,-7 4 4 0,-6 6-1 13,-10 6 0 1,-10 5 0-14,-14 11 0 0,-10 7 2 13,-10 5-2-13,-2 0 0 13,0 0-2-13,-20 5 2 14,-22 27 3-8,-14 15-3-6,-11 7 0 13,-5 8 0-13,-1-2 1 14,-3 0-2-14,1 0 4 14,1 1 0-14,0 3-1 13,8 0-4-13,6-6 2 14,8-7 0-14,12-10 0 13,9-12 0-7,8-12-3-6,13-4 6 14,4-9-6-14,6-4 6 13,0 0-6-13,0 0 6 14,25-24-3-14,22-18 3 0,22-14 4 12,31-11-5 3,16-1 1-15,11 2-6 14,1 4 6-9,-5 8-8-5,-15 3-3 14,-7 9 7-14,-17 8-9 0,-14 9 9 12,-15 6 0 3,-12 9 1-15,-14 6-1 0,-14 4-5 13,-8 0 1-13,-7 14-15 13,-9 16 2-13,-29 8 13 14,-16 8 5-9,-6 4 2-5,-9 1 0 14,3 0-1-14,-1 0 0 14,5-3 3-14,6-4-2 13,4-1 4-13,5-4-5 14,3-2 4-14,2-8-5 14,3-3 4-14,8-5-2 13,6-7 1-7,10-5-1-6,7-4 0 13,3-3 2-13,2-2-3 14,3 0 11-14,0 0-5 14,23-27 8-14,24-15-10 13,22-13 0-13,18-10-5 14,9 2 1-14,6 2-4 13,-6 5 4-13,-6 9-7 5,-15 6 11 10,-11 7-9-15,-10 5 8 0,-10 7-4 12,-5 4 1-12,-12 9-1 14,-12 4 0-14,-9 3-1 14,-6 2-4-14,0 0 2 13,-4 2-5-13,-27 24 2 14,-21 15 6-9,-14 6 5-5,-12 10-3 14,-7 1-2-14,3 0 0 14,-1-2 2-14,5-2-1 13,6-4 3-13,8-5-1 14,6-7-4-14,12-6 2 13,10-6-2-13,7-10 1 14,11-4 0-8,9-6 0-6,7-6-4 13,2 0 3-13,0 0-6 14,27-12-2-14,19-20 9 13,23-16 5-13,25-14-4 14,15-5 2-14,12 3-3 14,-5 6 0-14,-10 8-4 0,-9 10 8 12,-18 6-9-6,-12 8 10-6,-11 4-8 13,-11 8 6-13,-12 4-3 14,-10 3 1-14,-12 6-1 14,-9 1 0-14,-2 0-5 13,0 0 5-13,-2 0 0 14,-17 11 0-14,-12 12 4 14,-6 7 1-9,-3 2-5-5,-5 2 0 14,1-1 1-14,-6 5 0 13,-4 3 0-13,-6 1 1 14,-4 4-2-14,-5-1 3 14,0-3-4-14,5-6 2 13,6-6-1-13,15-9 0 14,14-7 0-9,13-5 0-5,12-7-1 14,4-2-2-14,0 0-1 14,23 0 4-14,21-12 4 0,20-13 5 12,23-10-6-12,18-10 5 14,11-3-4-14,9 1-3 14,-5 0-2-14,-8 7 2 13,-17 6-4-7,-12 6 6-6,-23 8-4 13,-11 6 2-13,-13 6-1 14,-16 4 0-14,-9 4-1 14,-11 0 1-14,0 0-7 13,0 0 6-13,0 0 1 14,0 0 8-14,0 0-7 13,0 0 3-7,0 0-4-6,0 0 0 14,0 0 1-14,0 0-1 13,0 0 8-13,0 0-5 14,0 0 10-14,0 0-10 14,0 0 11-14,0 0-12 0,0 0 7 12,0 0-4-12,0 0-2 20,0 0-2-20,0 0 2 0,0 0-6 13,0 0 9-13,0 0-12 14,0 0 5-14,0 0-1 13,0 0-3-13,0 0 3 14,0 0 2-14,0 0 0 13,0 0 1-13,0 0 3 14,0 0 0-8,0 0-4-6,0 0 3 13,0 0-1-13,0 0-3 14,0 0 1-14,0 0 0 14,0 0 0-14,0 0 1 13,0 0-6-13,0 0 10 14,0 0-6-14,0 0 6 13,0 0-9-7,0 0 4-6,0 0 0 14,0 0 1-14,0 0 0 13,0 0-2-13,0 0-1 0,0 0 1 13,0 0-4-13,0 0 1 13,0 0-26-13,0 0-47 14</inkml:trace>
    </iact:actionData>
  </iact:action>
  <iact:action type="add" startTime="136811">
    <iact:property name="dataType"/>
    <iact:actionData xml:id="d15">
      <inkml:trace xmlns:inkml="http://www.w3.org/2003/InkML" xml:id="stk15" contextRef="#ctx0" brushRef="#br0">22396 7865 10 0,'0'-5'15'15,"0"3"-11"-14,2 2-4 0,-2 0 0 13,0 0-10-13,0 20 9 20,-12 10 1-20,-13 11 8 0,-14 9-6 13,-3 8 1-13,-7 7-1 13,-4 2 1-13,-3 4-3 14,2-3 1-14,0-4-1 14,8-8 5-14,3-10-6 13,12-14 3-13,9-13-1 20,9-7 3-20,8-11-8 0,3-1 8 13,2 0-1-13,0 0 9 14,11-13 2-14,32-24-6 13,23-15-4-13,24-12-6 14,18-8 7-14,6-5-10 13,-2 5 3-13,-10 5 0 14,-15 14-2-8,-10 9 1-6,-15 9 3 13,-16 10 0-13,-12 9 1 14,-21 10 1-14,-8 6 6 0,-5 0-7 13,0 0-2-13,-21 0 1 13,-16 11 0-13,-8 11 5 14,-10 9-4-14,-3 3 2 20,-3 8 0-20,-1 4-1 14,-2 6 1-14,-2 2-2 13,-1 3 1-13,3-3-3 0,8-6 1 13,10-6 0-13,15-12 0 13,10-4-4-13,10-10 3 14,11-4 0-14,0-6-3 20,0-6 1-20,29 0 3 0,20 0 1 13,18-23 5-13,9-12-6 14,4-8 2-14,-2-3-4 13,-7-4 4-13,-9-1-5 14,-8-1 6-14,-7 7-5 13,-11 6 4-13,-7 8-3 14,-11 9 1-8,-9 12 0-6,-9 6 1 13,0 4-1-13,0 0-3 14,-23 0-8-14,-6 24 8 13,-13 12 6-13,-7 12-4 0,-7 6 2 13,-7 4-1-13,-1-2 0 14,1-6 0-14,5-1-1 20,5-7 3-20,11-8-2 13,6-6 1-13,12-7-2 14,13-8 1-14,5-7 0 0,6-6-12 13,0 0 5-13,29 0 3 13,27-21 4-13,21-16 0 14,14-5 4-14,3-7-8 20,-7 0-2-20,-8 1-2 0,-9 0-15 13,-10 4 18-13,-16 7 5 13,-15 9 2-13,-12 14 7 14,-13 8-3-14,-4 6 13 14,0 0-19-14,-23 0-4 0,-14 26 4 12,-11 6 4-12,-2 9-4 20,-2 3 0-20,3 2 0 14,3 2 1-14,-4-5-2 14,6 4 5-14,-3-3-5 0,-1-2 5 12,4 0-7-12,5-5 5 14,7-7-2-14,8-5 0 13,15-8-4-13,4-5 3 14,5-5-6-8,0 0 5-6,0-6 4 13,9-1 1 2,22 0-2-15,18-1 7 0,15-25-7 13,13-9 0-13,3 0-1 13,2-6 1-13,-1 4-6 14,-8 0 10-14,-3 2-6 13,-12 2 6-7,-10 9-10-6,-7 2 6 14,-15 10-1-14,-10 6 0 13,-10 1 0-13,-6 5-1 14,0 0-5-14,0 0 4 0,-24 12 0 12,-8 11 2 3,-7 7 0-15,-5 0 5 0,-2 2-5 19,2 1 0-19,-1-2 0 14,5 3 3-14,0 5-6 13,0-2 7-13,2 3-5 0,3 1 5 13,6-7-7 2,8-8 4-15,8-10-2 0,11-9-2 12,2 0-3-12,0-5 5 14,31-2 1-9,24 0 11 10,28-12-5-15,24-20-4 14,18-12 2-14,6-4-8 0,-6-3 4 12,-7 5-1-12,-12 4 1 14,-15 5 0-14,-16 4-4 14,-17 8 8-14,-18 6-4 13,-17 7 5-7,-12 8-5-6,-11 2 1 0,0 2 7 12,0 0-4-12,0 0 4 14,0 0 4-14,0 0-12 14,-7 0 11-14,3 0-10 13,2 0 6-13,-1 0-6 14,3 0 4-14,0 0-4 14,0 0 4-9,0 0 0-5,0 0-5 14,0 0 8-14,0 0-8 13,0 0 12-13,0 0-10 14,0 0 10-14,0 0-12 14,0 0 3-14,0 0-3 13,0 0 2-13,0 0-2 14,0 0 0-9,0 0-3-5,0 0 6 14,0 0-5-14,0 0 6 14,0 0-8-14,0 0 6 13,0 0-2-13,0 0 0 14,0 0 0-14,0 0-3 13,0 0 8-13,0 0-4 0,0 0 2 20,0 0-6-20,0 0 6 0,0 0-5 12,0 0 2-12,0 0 0 14,0 0 0-14,0 0 0 13,0 0-2-13,0 0 4 14,0 0-2-14,0 0 4 14,0 0-6-14,0 0 3 13,0 0-1-7,0 0 0-6,0 0 1 14,0 0-2-14,0 0 4 13,0 2-3-13,0-2 4 14,0 0-7-14,0 0 6 13,0 0-4-13,0 0 1 14,0 0 0-14,0 0-2 14,0 0 2-9,0 0-1-5,0 0 2 14,0 0-2-14,0 0 7 13,0 1-9-13,0-1 4 14,0 0-1-14,0 0 0 0,0 0 0 13,0 0-4-13,0 0 9 13,0 0-6-13,0 0 3 14,0 0-3-9,0 0 3-5,0 0-4 14,0 0 2-14,0 0-1 14,0 0 1-14,0 0 0 13,0 0-1-13,0 0 3 14,0 0-4-14,0 0 8 14,0 0-11-14,0 0 5 13,0 0 0-7,0 0 0-6,0 0 0 13,0 0-4-13,0 3 5 14,0-3-2-14,0 0 2 14,0 0-2-14,0 0 1 13,0 0-2-13,0 2 2 14,0-2 0-14,0 0-1 0,0 0 4 19,0 0-7-19,0 0 8 14,0 0-4-14,0 0 5 0,0 0-9 12,0 0 7 3,0 0-3-15,0 0 1 0,0 0 0 13,0 0 0-13,0 0 2 13,0 0 3-13,0 0-6 14,0 0 2-9,0 0 3-5,0 0-5 14,0 0 0-14,0 0 0 14,0 0 0-14,0 0 2 13,0 0-5-13,0 0 6 14,0 0-3-14,0 0 5 13,0 0-9-13,0 0 5 14,0 0-1-8,0 0 2-6,0 0-2 13,0 0 0-13,0 0 4 14,0 0-2-14,0 0-2 14,0 0 0-14,0 0 2 13,0 0-4-13,0 0 2 14,0 0 0-14,0 0-2 0,0 0 4 19,0 0-7-19,0 0 10 14,0 0-5-14,0 0 5 0,0 0-9 12,0 0 5-12,0 0-1 14,0 0 0-14,0 0 0 13,0 0-1-13,0 0 5 14,0 0-7-14,0 0 6 14,0 0-6-9,0 0 5-5,0 0-4 14,0 0-2-14,0 0-9 14,-6 6-26-14,-10 8-60 13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4-23T02:09:06.4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266">
    <iact:property name="dataType"/>
    <iact:actionData xml:id="d0">
      <inkml:trace xmlns:inkml="http://www.w3.org/2003/InkML" xml:id="stk0" contextRef="#ctx0" brushRef="#br0">8522 6007 1 0,'0'-12'3'6,"0"5"-1"-5,0-2-1 14,0 0 2-14,0 2-1 13,0 2-2-13,-2-2 8 14,0 2-8-14,-4-4 9 14,2-1-5-14,0 3 5 0,-5-1 0 12,2-1-2 3,-2 6 3-10,0-2-7-5,3 3 3 14,1 0-3-14,1 2 4 14,-3-2-7-14,2 2 0 0,-1 0-4 12,2 0 3-12,-1 0 1 14,0 0 0-14,3 0 0 13,-2 0 1-13,1 0-4 14,3 0 6-8,0 0-4-6,0 0 5 13,0 0-3-13,0 0 0 14,0 0-1-14,0 0 1 14,0 0-1-14,0 0 0 13,0 0 4-13,0 0-2 14,0 0-2-14,0 0 4 14,0 0-3-9,0 0-2-5,0 0 1 14,0 0-5-14,0 0 1 13,0 0-3-13,0 0 7 0,14 0 0 13,4 2 7 2,6 0-7-15,7 2 4 0,7-1-2 12,9 2 1-12,7-3-1 20,4-2 3-20,1 0-5 0,3 0 0 13,-5 0 0-13,1 0 1 14,-5 2-2-14,-1 2 3 13,4 3-3-13,2-2 1 14,1 4 0-14,7-4 0 14,0 0 1-14,1-3-2 13,4-1 3-7,1-1 1-6,3 0-2 13,4 0-1-13,-4 0 0 14,-1 0 0-14,-5 0 0 14,-5 0 0-14,-3 0-1 13,1 0 2-13,-2 0-2 14,3-1 2-14,-1-6-2 14,-4 7 0-9,0 0-1-5,-6 0 2 14,-6 0-1-14,-1 0 1 13,-5 2 0-13,0 3-3 0,0-4 6 13,2 1-3-13,-2 0 3 14,3-2-3-14,1 0 1 13,1 0-1-13,-1 0 0 20,2 0 0-20,-4 0 0 0,-5 0 0 13,0 0 0-13,-4 0 1 14,0 0 4-14,1-2-3 13,1-1-1-13,3-2-1 14,3 1 0-14,3 2-1 14,1 2 1-14,5 0-3 13,4 0 6-7,4 0-4-6,0 0 5 13,-2 0-7-13,-1 0 6 14,-3 0-5-14,-3 0 2 14,0 0 0-14,-2 0 0 13,-1 0 2-13,3-6-4 14,1-6 4-14,-2 0-1 13,0 4 2-7,-4 0-6-6,-1 2 4 14,-1 2-1-14,3 0 0 13,-1 0 1-13,-2 4-3 0,1 0 6 13,-1 0-6-13,3 0 4 13,-3 0-4-13,1 3 4 14,-3 4-4-14,-3 1 2 14,3-4 0-9,-1 0 0-5,0-1 1 14,1-3 4-14,1 0-5 13,-1 0 6-13,-5 0-3 14,-1-9-5-14,-1 1 3 14,-4 0-1-14,-4 2 0 13,-7 2 0-13,-7 0-2 14,-5 2 4-8,-6 2-6-6,0 0 1 13,0 0 2-13,-2 0-19 14,-11 0 13-14,-5 2 7 13,-2 8 2-13,0 2-2 14,0 0 2-14,5-7-3 14,1 2 4-14,1-2-3 0,1-4 3 19,-1 2-5-19,0-3 3 0,-7 0-2 12,-5 0 0-12,-4 0 1 14,-2 0-2-14,-5 0 6 14,-1 0 0-14,-4-3-3 13,-3 2-2-13,-1 1 2 14,1 0-2-14,2 0 2 14,3-3-2-9,-1 3 1-5,0 0 0 14,2 0 3-14,-2-2-3 13,-2 2 6-13,-8 0-2 14,-3 0-8-14,-7 0 4 14,-7 0 0-14,4 0-1 13,3 0 1-13,7 5-1 14,4-1 3-9,4 0 0-5,-1-1 0 14,-2 1 0-14,0-4-2 14,-6 2 0-14,-4-2 1 13,-2 3-1-13,-4-1 1 0,1-1-1 13,-1 1 5-13,-4 0-4 14,-5 5 3-14,-6 2-1 20,0 2-3-20,-2 1 3 0,1-2-3 12,2-3 0-12,0 2 0 14,0-4-3-14,2 0 6 14,1-2-4-14,1 4 2 13,-2-2-2-13,0 4-2 14,3-4 2-14,2 4 0 13,1 1 1-7,-3-2 0-6,1 0 1 14,-1 0-5-14,2 0 8 13,3-3-3-13,6 0 3 14,11-3-5-14,0-2 2 13,4 0 0-13,2 0-1 14,3 2 0-14,-1 0-1 14,1 4 3-9,-3-2-3-5,-1 0 3 14,-4-3-3-14,0-1 4 14,-2 0-6-14,1 0 3 13,-1 0 0-13,4 0 0 0,-2 0 1 13,4 0-4-13,5 0 6 13,4 0-4-13,5 0 4 14,3 0-5-8,0-3 4-6,0-1-2 13,2 2 0-13,6-3 2 14,0 2-2-14,9-1 2 13,-2-3 4-13,3 2-6 14,-1 0 0-14,3 0 1 14,-1 1-2-14,-2-2 1 13,3 1 0-7,3 2 0-6,1 1 0 13,3 2-2-13,-3 0 7 14,5 0-8-14,-2 0 7 14,2 0-8-14,0 0 4 13,0 0 0-13,0-2-2 14,0 2-4-14,0-3 2 0,0 3-6 19,0-2 8-19,0 2-3 14,0 0 2-14,0 0-4 0,0-2 6 12,0 2 0-12,7-1 1 14,4-1 0-14,7 0 0 14,10-3 0-14,13 0 3 13,15-8-5-13,9 4 5 14,10-3-5-9,-1 0 2-5,-1 3 0 14,-6 4-1-14,-7 1 0 14,-4 1 0-14,-9 3 1 13,-5 0-3-13,-4 0 6 14,-5 0-6-14,1 3 2 14,0 6-1-14,3 1 2 13,8-4 0-7,2 2 0-6,7-1 1 13,6-4-5-13,0 0 8 14,0-2-4-14,0 2 3 14,-9-3-5-14,-2 0 3 0,-4 1-2 12,-3 2 2-12,0-3-1 14,8 0 0-14,4 0 0 20,12 0 0-20,14-7 1 14,7-12-2-14,11-4 5 0,1 3-7 12,1 5 3-12,-7 0 0 14,-1 2 0-14,-8 4 0 13,-1 5-3-13,-5 1 6 14,-4 3-3-14,-10 0 3 14,-1 0-6-9,-5 0 5-5,0 0-2 14,6 0 0-14,1 0 0 14,4 3 0-14,3-3 2 13,-4 0-3-13,-1 0 3 14,-4 0-4-14,-3 0 4 13,-2 0-4-13,0 0 2 14,0-8 0-8,2-4 0-6,-2 4 0 13,2-2-4-13,1 2 8 14,-1 0-5-14,2 1 4 13,-2 4-6-13,-2 1 4 0,-3 0-2 13,-3 2 1-13,-7 0 0 14,-3 0 0-14,-2 0 1 20,3 0-2-20,-1 0 2 13,0 0-2-13,-4 0 3 0,0 0-4 13,-5 2 2-13,1 0 0 14,1 1 0-14,1-3 1 13,2 0-4-13,-2 3 7 14,-3-1-5-14,-4 2 3 14,-2-1-4-9,-8 0 3-5,-3 3-2 14,-5-2 0-14,-6 0-2 13,2 0 2-13,-3-2 2 14,1 0-3-14,3 0 4 14,0 0-2-14,-4 1 4 13,-2-3-7-13,-2 0 3 14,0 0 0-14,0 3-4 4,-12 1-17 11,-17 0 17-15,-2 4 4 14,-2 0 1-14,2 0 0 0,-1 0-2 12,-1 2-2-12,2-2 2 14,0 3-1-14,0-3 2 13,4-4-1-13,-4 0 2 14,-1 1-3-8,-3-1 4 8,-9 1-3-14,-1-1 3 0,1-3-4 13,-2 1 1-13,7 0 1 13,5-2 0-13,1 0 2 14,6 0-4-14,0 0 5 14,0 0-3-14,-2 0 1 13,0 0-2-7,-6 0 1-6,-5 0-1 14,-9 0 0-14,-5 0-2 13,0 0 0-13,-1 0 0 14,4 0 2-14,-1 2 2 13,4 1-1-13,0-1 5 0,4 1-7 13,3 1 4 2,-1-1-2-10,-3-1 0-5,-3 2 0 14,-8 1 0-14,-9-1 3 13,-1 1-6-13,-2-3 6 0,13-2 0 13,8 0-2-13,7 0 6 14,5 0-4-14,-2 0-3 13,4-2 0-13,-3-3 0 14,3 4 2-9,-5 1 1-5,-5 0-5 14,-7 0 5-14,-8 1-6 14,-2 8 1-14,-3-1 1 13,3-2 1-13,2-5 0 14,2 3-3-14,2-1 7 14,-2-3-4-14,-2 2 1 13,-2-2-1-7,-6 2 3-6,-8 1-3 13,-8 2 0-13,-3 2 0 14,-7 1-2-14,3 2 4 0,5 1-4 13,8-3 5 1,14-2 1-14,10-4-2 0,12-1 0 13,7-1 2-13,4 0-4 13,4 0 1-7,0 0-1 9,2 0 0-15,-2 0 1 13,-4-1-2-13,-4-1 3 0,-6 0-4 13,-3 2 3-13,-5 0-6 14,-2 0 5-14,-4 8 0 13,3 0 0-13,-3 1 0 14,2-2-3-9,5-2 6 10,0 0-4-15,4-3 5 0,2-2-8 13,0 0 4-13,0 0 0 13,-1 0 0-13,4 0 1 14,1-7-1-14,5-2 4 13,2 1-4-13,2 0 1 14,4-2-2-8,4-1 2-6,-1 1-1 13,1 1 0-13,4 1 0 14,-5-2 0-14,3 0 1 13,-4-1-3-13,-1 4 4 0,2 0-4 13,4 2 5-13,1 0-4 14,3 1 4-14,2 0-5 13,1 0 2-7,1 3 0-6,4-4 0 14,0 1 3 0,0 1-4-14,1 1 2 0,1-1 5 13,2 1-6-13,0 2 3 13,0 0-3-13,0-2-1 14,0 2-1-14,0-2-3 14,0 2 4-9,0-3-4-5,13-2 0 14,12-1 8-14,8-2-6 13,14-2 6-13,4-2-3 14,5 2 0-14,2 0-3 14,-4 2 3-14,-1 4-2 13,-4 0-1-13,-2 4 6 14,-5 0-6-9,3 0 5-5,-3 0-5 0,5 0 3 13,2 8 0 2,5 0 0-15,2 0-1 13,2 1-1-13,-4-2 4 14,0-2-5-14,0 0 5 0,-5-2-4 13,0-2 0-13,-4 2 2 13,1-2 0-7,1 2 0-6,4-2-1 13,5-1 4-13,6 0-5 14,4 0 4 1,0 0-4-15,3 0 6 0,2 0-6 12,3-9 2-12,4-4 0 14,0-1-2-14,-7-2 4 13,-4 5-6-7,-4 2 8-6,-8 6-7 14,3-4 8-14,0 5-9 13,3 0 4-13,1 2 0 14,7-3 0-14,3 3 0 13,3 0-1-13,-1 0 2 14,-3 0-2-14,0 0 2 14,-1-3-2-9,-3 1 1-5,1 0-2 0,-1-2 2 13,-1 0 0-13,-2 2 0 13,-4 0 1-13,-5 2-5 14,-1 0 8 1,0 0-8-15,-1 0 9 0,3 0-7 12,5 0 2-12,1-4 0 14,0-5 0-9,1 2 0-5,-1 2-3 14,-2 0 6-14,-2 3-3 14,-2 0 0-14,-1 2 0 13,3-2 3-13,-2 2-4 14,0 0 2-14,0 0-1 14,-6 0 0-14,0 0 0 13,-5 0-2-7,-10 0 6-6,-3 4-7 13,-8 0 7-13,-2 2-8 0,-6 0 4 13,3 0-1-13,0 0 1 14,-1-2 0-14,1 3 0 13,-1-4 1 2,1 3-1-15,0-3 0 0,-1 2 0 13,-3-1 3-8,-1-2-6-5,-7 1 3 14,-3 2 0-14,0-3-1 13,-4 0-3-13,3 2 2 14,-1 0 4-14,3 4-4 14,-1 2 7-14,3-1-10 13,-3 0 7-13,0-1-3 14,1-2 1-9,-5-2 0-5,0 0-1 14,0 0-3-14,0-2 3 14,0-2 2-14,0 0-4 13,0 0 4-13,0 0-1 14,0 0 0-14,0 0 2 13,0 0 1-13,0 0-2 0,0 0 0 20,0 2 3-20,-5-2 1 0,3 0-5 12,-2 0 2-12,2 2 3 14,2-2-5-14,0 0 1 13,0 0-1-13,0 0 0 14,0 0 2-14,0 0 1 14,0 0-2-14,0 0 4 13,0 0-3-7,0 0-1-6,0 0 0 13,0 0-1-13,0 0 0 14,0 0 1-14,0 0-2 14,0 0 6-14,0 0-9 13,0 0 8-13,0 0-3 14,0 0 0-14,0 0-2 14,0 0 1-9,0 0-3-5,0 0 0 14,0 0-6-14,0 0 9 13,0 0 0-13,0 0-6 14,0 0 2-14,0 0 3 0,0 0-6 13,0 0 1 1,0 3 1-14,0 1 5 0,0-1-2 13,2-1 4-8,-2-2-3-5,0 0 2 14,0 0 0-14,0 0 2 14,0 0-4-14,0 0 1 13,0 0-3-13,0 0 2 14,0 0-7-14,0 0 3 14,0 0-10-14,0 2 11 13,0-2-22-7,0 3 0-6</inkml:trace>
    </iact:actionData>
  </iact:action>
  <iact:action type="add" startTime="17046">
    <iact:property name="dataType"/>
    <iact:actionData xml:id="d1">
      <inkml:trace xmlns:inkml="http://www.w3.org/2003/InkML" xml:id="stk1" contextRef="#ctx0" brushRef="#br0">9861 7285 5 0,'7'0'4'1,"-5"0"5"13,0 0-7-13,-2 0 7 14,0 0-5-14,0 0-4 13,0 0 0-13,0 0 0 14,0 0-2-8,0 0 4-6,0 0-2 13,0 0 4-13,0 0-3 14,0 0 2-14,0 0-1 13,0 0-2-13,0 0 0 14,-2 0 1-14,2 0 0 14,0 0 2-14,0 0 0 13,0 0-6-7,0 0 4-6,0 0-2 13,0 0 0-13,0 0-2 14,0 0 0-14,0 0-1 0,2 0 4 13,16 0 1-13,14 0 5 13,5 0-2-13,11 0 0 14,4 0-2 1,14 0-2-15,9 0 0 4,10 0 0 11,6 0-3-15,1 0 8 0,-3 0-5 12,-4 0 2-12,-3 0-2 14,-2 4 3-14,1 3-4 14,-4 0 1-14,6 1 0 13,2-4 0-13,2-3 1 14,1 2 1-9,7-3-1-5,-4 0 1 14,-5 0 1-14,-5 0-6 14,-12 0 3-14,-11 0 0 13,-7 2 0-13,-9 5 0 14,1 0-2-14,6-2 4 14,9-3-2-14,12-2 1 13,7 0 1-7,8 0 2-6,0-9-6 13,-3-3 2-13,-8-1-2 14,-8 7 2-14,-7 0-1 0,-10 3-3 13,-9 1 8-13,-7 2-8 13,-4 0 2-13,0 0 0 14,0 0 2-14,0 0 0 20,-2 0 0-20,2 0 1 14,-5 0-4-14,3 4 6 0,-5 0-3 12,-4-1 2-12,-7 0-4 14,-4-1 2-14,-7-2-1 13,0 0-3-13,0 0-2 14,-15 0 6-14,-19 4 0 14,-15 0-1-9,-9 2-1-5,-2 1-3 14,-1 0 10-14,1-3-7 14,-4-1 4-14,-1 0-2 13,-2-1 1-13,0-2 0 14,0 0 1-14,3 0-1 0,-1 0 10 12,3-7-6-12,-3-5 8 21,1 0-13-21,-1 1 5 13,-2-1-4-13,-4 4 0 14,-8-2-1-14,-5 5 0 0,-3-2-2 12,4 2 5-12,3 4-3 14,7-3 4-14,6 0-4 14,7 2 1-14,-3-5-1 13,3 5 0-7,-4-1 0 8,-2-3-1-14,2 1 2 0,-1 0-5 13,-2-3 8-13,1 0-6 14,1 2 3-14,1-1-2 13,6 4 1-13,2 1 0 14,2 2 0-14,12 0 0 14,1 0-3-9,10 0 6-5,7 0-5 14,6 0 6-14,4 0-8 13,3 2 4-13,5 1-1 0,-1 2 0 13,0 0-2-13,3 2 0 14,-1-2-2-14,1 0 3 13,2 0 4-13,0 0-4 14,0 1 4-9,-1-4-3 10,3-1 1-15,-2-1 0 0,2 4 0 13,0-1 0-13,0-3-2 13,0 4-2-13,0-2 3 14,0 2 2-14,15 0-1 14,17-3 3-14,3 2-1 13,12-3 0-7,9 0-2 8,4 0 2-14,9 0 0 0,8-11-1 13,0 1 0-13,6 1-2 14,6-1 4-14,7-2-5 13,6 0 2-13,3-3 0 14,4 4 0-14,0 3 2 0,1-1-4 19,-3 1 6-19,-5 4-6 14,-13 1 5-14,-6 3-6 13,-14 0 4-13,-5 0-1 14,-6 0 0-14,-4 0 0 13,-5 3-1-13,-7 5 2 14,-4 1-1-14,-11-2 0 0,-5 2 0 13,-9-6 1-8,-1 1-2-5,-8 1 0 14,-4-5-2 1,0 2 2-15,0-2-5 0,0 0 6 12,0 1 0-12,0-1 12 14,0 0-10-14,0 0 8 13,0 0-9-13,0 0 4 14,0 0-4-8,0 0 0-6,0 0 4 13,0 0-5-13,0 0 6 14,0 0-6-14,0 0 0 13,0 0 0-13,0 0-4 14,0 0 3-14,0 0-1 14,0 0 2-14,0 0 0 0,0 0-2 19,0 0 5-19,0 0-4 0,0 0 7 12,0 0-11-12,0 0 6 14,0 0-2-14,0 0 1 14,0 2-1-14,0-2-1 13,0 0 4-13,0 0-4 14,-2 0 4-14,0 0-4 14,0 3 6-9,-2-1-5-5,1-2 1 14,3 0-1-14,0 0-1 13,0 0-2-13,0 2 4 14,0-2 0-14,0 0-4 14,0 0 8-14,0 0-7 13,0 0 6-13,0 0-3 14,0 0 0-9,0 0-1-5,0 0 1 14,0 0-4-14,0 0 3 14,0 0 2-14,0 0-2 13,0 0 2-13,0 0-2 0,0 0 2 13,0 0 0-13,0 0-1 13,0 0 1-13,0 0-3 21,0 0 6-21,0 0-4 0,0 0 3 12,0 0-5-12,0 0 3 14,0 0-2-14,0 0 1 14,0 0 0-14,0 0 0 13,0 0-4-13,0 0 2 14,0 0 4-14,0 0-3 13,0 0 3-7,0 0-4-6,0 0 2 14,0 1 0-14,0-1 0 13,0 0 0-13,0 0-1 14,0 0 3-14,0 0-3 13,0 0 5-13,0 0-7 14,0 3 3-14,0 1 0 0,0 0 1 19,0 0-1-19,0-2 0 14,0 2 0-14,0-3 3 0,0 1-2 12,0-2 6 3,0 0-6-15,0 0 2 0,0 0-2 13,0 0-1-13,0 0 0 13,0 0 1-13,0 0-2 14,0 0 4-9,0 0-4-5,0 0 5 14,0 0-8-14,0 0-2 14,0 3 1-14,0 3-8 13,0-3 6-13,0 6-2 14,7-1-21-14,-1-3-17 14</inkml:trace>
    </iact:actionData>
  </iact:action>
  <iact:action type="add" startTime="20278">
    <iact:property name="dataType"/>
    <iact:actionData xml:id="d2">
      <inkml:trace xmlns:inkml="http://www.w3.org/2003/InkML" xml:id="stk2" contextRef="#ctx0" brushRef="#br0">17574 7238 9 0,'-14'-3'9'15,"1"-3"10"-14,3 1-11 14,0 3 4-14,-1 1-5 13,3 1-2-7,1 0-5-6,0 0-5 14,4 0 4-14,1 0-2 13,2 0 0-13,0 0-9 14,0 0 12-14,0 0-7 14,14 0 7-14,8 0 5 13,9 3 0-13,10 2 3 14,7-3-8-9,4 0 6-5,2 0-5 14,1-1-2-14,2 6 2 0,2-3-2 13,1 2 1 1,0 2 0-14,4-2 0 0,2 0 1 13,3-2-3-13,0 1 5 13,3 2-5-13,1-1 6 14,0 1-8-8,-1-2 4-6,-1-4-4 13,-4 2 3-13,-9-3 0 14,-5 2 1-14,-13 0 0 14,-11 2-4-14,-4 2 4 13,-9 2 0-13,-5 1-9 14,-3 2 8-14,-3-1-5 13,-3-4-1-7,0 0-2-6,-2-2 1 14,0-2 7-14,0 0 0 13,-4-2 1-13,-16 3 0 14,-7-3 7-14,-6 3-7 13,-12-1 0-13,-9 2 0 14,-10 0 0-14,-7 3 0 14,-2-4 0-9,-2 1 0-5,4 0 1 14,3 0 5-14,-4-2-6 0,3 0 7 13,0-2-5-13,1 0 1 13,4 0 3-13,-3 0-6 14,5 0 5-14,-3-2-4 13,5-1 2-13,2-4 2 14,4 0-1-8,6 0-3-6,5 1 1 13,3 2-2-13,5 1 0 14,3 3-1-14,3-5 2 13,9 5-1-13,7-2 0 14,9 2 3-14,1-2-3 14,3 0 0-14,0 2-4 13,7 0 0-7,17 0 4-6,14 0 0 14,13-1 2-14,14 1 1 13,9-5-2-13,8 3 2 14,2 2-4-14,-1-2 1 13,0 0 0-13,-3 2 0 0,-4-2 1 13,-3 2-1 2,-8 0 1-15,-8 0 0 4,-3 0 0-4,-7 0 0 14,0 0 2 0,-2 0-1-14,-1 0-1 0,-1 4 2 13,-10-2-3-13,-6-2 2 14,-14 2-4-14,-4-2 5 13,-9 0-4-13,0 0 5 14,0 2-4-9,0-2 1-5,0 4-2 14,0-2 1-14,0 0 0 14,-5 2 0-14,5-4 3 13,-2 3-5-13,2-3 4 14,0 0-3-14,0 0 5 14,0 0-7-14,0 0 3 13,0 3 0-7,0-1 0-6,-2 0 0 13,-2 4-3-13,-3 1-1 14,1-2-1-14,-8 5-12 0,1 2-8 13</inkml:trace>
    </iact:actionData>
  </iact:action>
  <iact:action type="add" startTime="21988">
    <iact:property name="dataType"/>
    <iact:actionData xml:id="d3">
      <inkml:trace xmlns:inkml="http://www.w3.org/2003/InkML" xml:id="stk3" contextRef="#ctx0" brushRef="#br0">23544 7481 6 0,'0'-2'19'1,"0"2"-3"13,0 0 0-13,0 0-11 0,0-1-1 19,7-2-2-19,20 2-2 0,15-3 0 13,20 1 0 2,16-3 0-15,18 0 1 0,11-2-4 12,4 0-2-12,-1-2-7 14,-4 1-14-14,-2-4 21 13,-2 1 3-13,-2-2 2 14,-2 2 0-8,-7 6 1-6,-8 3-4 13,-5 0 6-13,-3 3-3 14,0 0 1-14,-4 0 0 13,-7 0 2-13,-8 0-5 14,-12 4 2-14,-12 4-2 14,-12-3 1-14,-14-2-4 13,-6-1 2-7,0-2-6-6</inkml:trace>
    </iact:actionData>
  </iact:action>
  <iact:action type="add" startTime="22274">
    <iact:property name="dataType"/>
    <iact:actionData xml:id="d4">
      <inkml:trace xmlns:inkml="http://www.w3.org/2003/InkML" xml:id="stk4" contextRef="#ctx0" brushRef="#br0">25303 7379 7 0,'-22'0'9'1,"-5"-4"-5"13,-2-2-1-13,-3 2-1 14,1-1 1-14,-4-4-3 0,-6 5 2 19,-3-3 1-19,-8 2-3 0,-10-2 2 13,-9 0-1-13,-14 1 0 13,-13-1-1-13,-5 2 2 14,-1 1 2-14,-1 1-3 13,2 2 3 2,3 1-4-15,7-4 1 0,8 2 1 19,12-2 1-19,15 0 0 0,8-2 3 13,17 1-5-13,10 0 4 13,12 3-3-13,11 0 12 14,0-2-13-14,23 0 6 14,21-6-6-14,19-2-1 13,19-2 0-13,16 1 2 14,10 1-3-9,0 1 5-5,4 3-4 14,-3 1 2-14,0 4-4 14,-1 3 2-14,-6 0-3 13,-11 0 3-13,-4 0-3 14,-7 0 0-14,-2 3 3 14,-1 2-1-14,-8-3 2 0,-3 2-2 19,-6-3 4-19,-4 2-5 13,-4-3 2-13,-6 1 0 0,-6-1 0 13,-7 3 0-13,-8-1-3 14,-7 0 8-14,-9-1-10 13,-5 4 4-13,-2 0 0 14,6 4-3-14,-2 3 4 20,3 2 0-20,0 4 0 0,-2-1-1 13,-3-5 1-13,-4 1-4 13,0-1 3-13,0-3-1 14,0-2-10-14,-2-2 3 14,-14 0 0-14,-11-1 9 13,-8 1-1-13,-14 0-4 14,-9-1-1-9,-7-1-11-5,-6 3 15 14,2-5 2-14,-5 3-1 14,-2-2 2-14,0 2-2 13,-3 0 1-13,0-4-1 0,2 0 1 13,-2 0 0-13,6 0 6 13,-3 0-4-13,5 0 5 21,2-6-6-21,3 0 2 13,8-3-1-13,4 2-2 0,4-1 2 13,10 2-2-13,7 1 2 13,13 0 0-13,13 3 4 14,7 0-6-14,0-1 1 14,0 3 0-14,13-1-2 13,25-1 2-7,18 0 1-6,20-2-2 13,15-1 2-13,14-2-1 14,6-1 1-14,1 2-4 14,-5 2 1-14,-2 2-1 13,-3 2 2-13,-4 0 0 14,-7 0 0-14,-6 0 0 0,-9 0-3 19,-11 7 6-19,-5 2-3 14,-3 2 2-14,1-2-2 0,3-1 0 12,-6 1 0 3,-1-4 0-15,-8 1 0 0,-7-5-1 13,-10-1 2-13,-12 0-1 13,-7 0 1-13,-8 0-1 14,-2 0 6-9,0 0-12-5,0 0 5 14,-14 2-19-14,-13 5 20 14,-10-2 0-14,-10 4 0 13,-2-1 2-13,-5 0 0 14,-2-1 0-14,4 4-4 14,-11-1 4-14,0 0-4 20,-6-4 2-20,-6 3 0 0,-6-6 0 12,-8 1 0-12,-5 1-2 14,-1-5 4-14,-3 1-4 14,7-1 7-14,6 0-6 13,8 0 2-13,13 2 0 14,6 0-1-14,9-2 0 0,9 0-2 19,8 0 4-19,15 0 4 14,7 0-4-14,6 0 7 0,4 0-9 12,0 0 0-12,8-4-9 14,15 0 1-14,11-2 6 14,9 0 2-14,-1 4 1 13,5-2 1-13,1 2-4 14,8 1 2-9,9 1-1 10,11 0 2-15,7 0 2 0,3 0-1 13,-1 0-2-13,-3 0 0 13,-1 0 2-13,-8 0-2 14,-4 0 1-14,-7-3-1 13,-6 3 4-13,-4 0-3 14,-4 0-1-8,-3 0 0-6,-5 0 0 13,-1 0 2-13,-13 0-4 14,-4 0 5-14,-8 0-4 13,-9 0 4-13,-5 0-6 0,0 0 1 13,0 0 0-13,-14 0-14 14,-18 0 9-14,-12 0 3 20,-12 0-12-20,-2 0 12 13,-2 0 4-13,0 0 0 0,0 0 0 13,-3 0 0 2,-3-4 0-15,-3 2 0 0,-3-2 0 12,-6 3 0-12,2-2 0 14,1 0 0-14,-1 2 3 14,5 1-3-9,-1 0 1-5,9 0-1 14,13 0 0-14,9 0 1 13,17 0 3-13,12 0 3 14,10 0-6-14,2 0 6 14,0 0-6-14,0 0 4 13,23-4-2-13,6 0-3 14,8-4 0-9,5 0 2-5,4 0-2 14,0 2 0-14,10-2-2 14,2 4 4-14,6-3-1 13,1 5 1-13,-7 1-4 14,-9 1 2-14,-7 0 0 0,-11 0 0 13,-8 0 0-13,-3 0 0 13,-9 0 2-7,-2 0-2-6,-4 0 0 13,-5 0 0-13,0 0-1 14,0 0 1-14,0 0-2 14,0 0 0-14,0 0 2 13,0 0-8-13,0 0-4 14,-14 0-1-14</inkml:trace>
    </iact:actionData>
  </iact:action>
  <iact:action type="add" startTime="31686">
    <iact:property name="dataType"/>
    <iact:actionData xml:id="d5">
      <inkml:trace xmlns:inkml="http://www.w3.org/2003/InkML" xml:id="stk5" contextRef="#ctx0" brushRef="#br0">8372 8163 4 0,'-14'-6'6'1,"-3"0"1"13,-3 0-1-13,-3 0-3 14,-4 0 6-14,-1 0-7 0,-3 3-1 12,-1 3 4 3,-3 0-9-9,-3 0 4-6,-2 0 0 13,-1 0-1-13,1 0-1 14,3 0 2-14,6 0 0 0,4 3-3 12,6 1 6-12,11 1-6 14,5-5 0-14,5 0 1 14,0 3-6-14,2-1 0 13,32 0 8-7,17-2 1-6,20 0 9 13,5 0-10-13,4 0 0 14,3 0 0-14,-6-7-3 14,2 4-1-14,-1 1 4 13,0 2 0-13,0 0 1 14,-5 0-2-14,-6 0 3 14,-2 0-3-9,-2 0 2-5,-4 5-1 14,4 0 1-14,-2-1-2 14,-4-2 1-14,1-2 0 13,-7 0 0-13,-1 0 0 14,-6 0-2-14,-9-2 4 0,-6-7-2 12,-8 2 4-12,-13 2-7 21,-3 5 6-21,-5 0-3 0,0 0 2 12,0 0-2-12,-11 0 0 14,-14 0 2-14,-10 0 5 13,-7 0-5-13,-8 0 1 14,-1 9-2-14,-5-1 1 14,3-2 0-14,-3 3-1 13,0-6 0-7,-4 1 2-6,-2-2-3 13,-5 1 2-13,-3-3 0 14,2 2 2-14,-3-2 0 14,4 0-4-14,-1 0 2 13,4 0 0-13,3 0-2 14,9 0 0-14,4 0 2 14,6 0-4-9,0 0 5-5,2 0-2 14,2 0 2-14,3 0-3 13,2 0 2-13,8 0 2 0,0 0-2 13,4 0-1 2,8 0-2-15,2 0-1 0,6 0-1 12,1 0 0-12,4 0 2 20,0 0-3-20,0 0-2 0,0 0 0 13,0 0-7-13,0 0 9 14,11 0 0-14,9 0 4 13,9 0 2-13,9 0 7 14,7 0-8-14,11 0 3 14,4 0-4-14,5 0 1 13,6 0-1-7,2-5 1-6,5 1-3 13,-1 0 4-13,-2 0-4 14,-2 2 4-14,-1 0-4 14,-3 0 3-14,-3 2-2 13,1 0 1-13,-7 0 0 14,-2 0 0-14,-2 0-1 13,-4 4 0-7,-1 1 2-6,-4-2-2 14,-10 1 3-14,-3-2-3 13,-7 1 1-13,-9-1 0 0,-3-1 0 13,-5 3 1-13,-4-2-3 13,-4 0 4-13,0 1-6 14,-2-3 2-14,0 0 0 14,0 1-6-9,0-1 0-5,0 0 8 14,-17 0 3-14,-8 0 2 14,-10 0-2-14,-6 0-1 13,-5 0-1-13,-4 0 2 14,-6 0-2-14,-2 0-2 13,-2 0 1-13,0 0 0 14,0 0 0-8,0 0 1-6,-1 2 0 13,-1 7 3-13,0-2-7 14,-1 0 7-14,-3 2-5 14,1 0 2-14,1 3-2 13,-1 2 0-13,7 1 1 14,0-3 0-14,6 0 1 13,10-3 1-7,9-6-2-6,11 1 12 14,5 0-12-14,7-1 0 0,3-2 0 12,7-1 0-12,0 0 0 14,0 0 0-14,0 0 0 13,0 0 2-13,0 0 1 14,0 0-2-14,0 0-2 14,0 0 3-9,0 0-3-5,0 0 1 14,0 0 0-14,0 0 0 13,0 0 0-13,0 0 0 14,0 0 1-14,0 0-1 14,0 0 4-14,0 0-7 13,0 0 4-13,0 0-1 14,0 0 2-9,0 0-2-5,0 0 4 14,0 0-2-14,0 0 4 14,0 0-6-14,0 0 2 13,0 0-1-13,0 0-2 0,0 0 1 13,0 0-1-13,0 0 1 14,0 0-3-14,0 0 1 13,2 0 4-7,5 7-6-6,4 1 4 13,5 4-2-13,2 2-37 14</inkml:trace>
    </iact:actionData>
  </iact:action>
  <iact:action type="add" startTime="33975">
    <iact:property name="dataType"/>
    <iact:actionData xml:id="d6">
      <inkml:trace xmlns:inkml="http://www.w3.org/2003/InkML" xml:id="stk6" contextRef="#ctx0" brushRef="#br0">14164 8179 4 0,'-29'4'2'1,"6"-2"10"0,5 0-7 12,7 0 2-12,5-2-4 14,4 0-3-14,2 0 0 13,0 0-5-13,15 0 3 14,22 0 2-14,13-7 3 14,8-4-2-9,4 1 2-5,1 6-1 14,1 0-4-14,-4 2 4 13,5 2-4-13,3 0 2 14,-4 0 0-14,5 0 0 14,6 0-2-14,10 5 1 13,15-5 2-13,14 0 1 20,9 0 0-20,-1 0-4 0,1-7 2 13,5-1 0-13,-1 3 0 14,2-2 0-14,-7 2-2 13,-8 0 4-13,-12 3-6 14,-13 2 6-14,-10 0-4 0,-12 0 4 13,-12 0-3-13,-8 0 1 13,-10 0 0-7,-12 0 0 8,-7 2-1-14,-11 3-2 0,-5-5 5 13,-2 3-4 2,0-3-2-15,0 2 1 0,-19-2 3 12,-14 2 9-12,-6-2-4 14,-13 0-5-14,-5 0 5 14,-9 2-4-9,-7 1 4 10,-7-3-4-15,-6 3-1 0,-11 1 3 12,-7 2-6-12,-15 1 3 14,-5 0-1-14,-11 1 1 14,2 0 0-14,-3 2 1 13,0-4 1-13,3 0 3 20,3-4-3-20,7 0 2 0,6-2-2 13,5 0-1-13,7 0 4 14,9 0-3-14,11 0 0 13,12-2-1-13,11-4 2 14,12 0-1-14,15 0-3 0,10 0 5 13,10 0-4-13,6 3 0 13,9-2 0-7,0 1-3-6,0-1 1 13,11-2 1-13,16 1-2 14,10-1 0 1,5 4 6-15,8-1-5 0,6 4 3 12,4-2-1-12,7 2 0 14,7 0 0-14,3 0-1 13,6 0 0-7,-3 2-2-6,-2 2 6 14,1 2-7-14,-2 0 5 13,6 2-2-13,2 2 1 14,4 0 0-14,7-1 0 13,1-2 1-13,6-2-4 14,2-2 6-14,7 1-4 14,3-2 5-14,3-2-7 4,0 0 5 11,-8 2-2-15,-8-2 0 13,-8 2 0-13,-9 2 0 14,-12 4 1-14,-11 1-2 14,-10-2 2-14,-13 3-2 0,-2-2 2 12,-4-1-2-12,-4-2 1 14,-5 0 0-9,-4-1 0-5,-6-1 2 14,-3-1-6-14,-4 2 9 14,-3-1-10-14,-4-1 4 13,0-2-1-13,0 0-14 14,-11 1 7-14,-11-1 9 14,-12 0 1-14,-1 0 1 13,-5 0 1-7,3 0 3-6,2-6-4 13,4 0 5-13,-3-1-4 14,-1 0-2-14,-3 0-1 14,0 0 0-14,2 3-1 13,3-3 3-13,4 0-3 14,2 2 4-14,-2-4-6 14,5 3 2-14,-1-2-3 4,1 2-2-4,1 0-1 14,2 0-3-14,0 3 2 13,3 0 3-13,7-1-3 14,3 4 6 1</inkml:trace>
    </iact:actionData>
  </iact:action>
  <iact:action type="add" startTime="39125">
    <iact:property name="dataType"/>
    <iact:actionData xml:id="d7">
      <inkml:trace xmlns:inkml="http://www.w3.org/2003/InkML" xml:id="stk7" contextRef="#ctx0" brushRef="#br0">19140 7718 0 0,'0'0'0'1,"0"-3"4"13,0 3-5-13,0 0 1 14,0 0 0-14,0 0 0 13,0 0-3-7,0 0 3-6</inkml:trace>
    </iact:actionData>
  </iact:action>
  <iact:action type="add" startTime="39299">
    <iact:property name="dataType"/>
    <iact:actionData xml:id="d8">
      <inkml:trace xmlns:inkml="http://www.w3.org/2003/InkML" xml:id="stk8" contextRef="#ctx0" brushRef="#br0">19140 7718 17 0,'-130'-3'12'1,"130"-2"-3"13,0-7-5-13,4-6-4 14,14-6 0-14,9-1 0 13,11-9 1-13,9 1 0 14,6-6-1-14,9-5 4 14,1 0-5-9,2-2 1-5,-5 2 0 14,-5 2 0-14,-8 7 1 13,-9 5-5-13,-9 7 8 14,-9 9-8-14,-9 3 7 14,-9 9-6-14,-2 2 1 13,0 0-1-13,0 0-6 14,0 0-7-9,-2 9 14-5,-13 7 2 14,-3 2 5-14,-3 5-4 14,-2 2-1-14,-4 1 2 13,-2 0 0-13,0 4-2 14,-2-4 0-14,-1 0 0 14,1 0 0-14,2 0-3 0,2-3 7 19,0 0-4-19,3 2 2 0,2-3-4 12,0 0 4 3,-1-2-2-15,0-4 1 14,2-1 1-14,3 0-2 0,3-3 2 12,1-4 1-12,7 1-3 14,1-8 2-14,6 1 1 14,0-2 0-9,0 0 1-5,0 0 14 14,0-2 2-14,0-19-4 13,23-5-16-13,23-11-7 14,9-4 4-14,10 1 6 14,6-2-6-14,-4-2 3 13,-2 3-1-13,-8-5 0 14,-10 5 1-9,-9 5 0-5,-11 6 1 14,-11 9 3-14,-10 12-4 14,-6 3 2-14,0 6-2 0,0 0-6 12,-11 0-15-12,-13 7 20 14,-7 13 1 0,-3 5 0-14,-2 3 0 0,3 2 2 13,-3 2-2-7,3 0 2-6,2 0-4 13,-1-2 4 2,3-5-3-15,3-2 1 13,1-2 0-13,5-3 0 0,0-2 0 13,2 0-2-13,3-3 5 14,-4 4-4-14,2-3 6 13,1-2-9-7,1-2 7-6,3-4-3 13,6-2 0-13,1-4 1 14,5 0-4-14,0 0 6 14,0 0 0-14,0 0-1 0,0 0 8 12,0 0-5 3,5-8 6-15,20-10-11 0,6-9-6 19,13 0 6-19,5-1 0 14,3-2-5-14,1-2 10 0,-4 3-11 12,-4 3 8 3,-5 2-4-15,-7 5 3 14,-8 4-1-14,-8 5 0 13,-5 3 0-13,-8 7-1 0,-4 0 2 13,0 0-5-8,0 0 2-5,0 0-5 14,0 7-7-14,-14 7 14 14,-5 6 0 0,-8 4 2-14,-4 0-2 0,-2 4 2 13,-1 1-3-13,-2 0 4 14,-2 1-2-14,0 2 1 13,-1-1-4-7,0-3 2-6,3-2-1 13,5 1 1-13,7-6-4 14,4-4 4-14,8-4-3 14,4-6 1-14,6-6 0 13,-1-1 2-13,3 0-14 0,0 0 5 13,0 0 5-13,16-12 0 13,10-9 3-7,11-8-7 9,7-3-3-15,3 0 0 0</inkml:trace>
    </iact:actionData>
  </iact:action>
  <iact:action type="add" startTime="40500">
    <iact:property name="dataType"/>
    <iact:actionData xml:id="d9">
      <inkml:trace xmlns:inkml="http://www.w3.org/2003/InkML" xml:id="stk9" contextRef="#ctx0" brushRef="#br0">19632 7365 5 0,'0'0'1'1,"-8"0"-1"13,-7 0-3-13,-9 9 1 14,-3 6 2-14,0 5 0 13,1 3-1-13,-1-2 5 14,-2 4-5-14,-2 0 4 14,0 1-4-9,0 1 5-5,-1 0-4 14,3 1 0-14,5 3 1 0,-3-3-1 12,4-2 1 3,4-2 0-15,3-6 0 0,3-4-1 13,5-5 1-13,8-6-2 13,0-3-2-13,0 0 3 14,0 0 2-9,0 0 0-5,0 0 10 14,8-15-7-14,11-5 0 14,6-3-2-14,4-6-6 13,4-3 4-13,7-2-1 14,3 2 0-14,3 1 0 14,8-1-1-14,4-1 2 13,-4 3 1-7,0 0-2-6,-6 4 0 13,-5 4 4-13,-10 7-6 14,-9 6 2-14,-8 7-2 14,-9 2 1-14,-7 0-11 13,0 4 2-13,0 14-1 14,-13 4 11-14,-14 6 0 13,-4 4 8-13,-5 3-8 5,-2-3 5 10,0 1-4-15,-4 0-1 13,-1-1 4-13,3 0-4 0,-2-4 5 13,7 0-5-13,-2-2 2 13,4-4 1 2,6-4-5-15,5-2 2 14,6-6 0-14,1 0 0 4,3-2 2-4,4-2-5 14,-1-1 6-14,7-4-3 13,-3-1 0-13,5 0 3 14,0 0-2-14,0 0 7 14,0 0-3-14,0-6 5 13,16-9-10-13,9-8 0 14,8-5-2-9,5 0 4-5,5 0-5 14,-2-1 3-14,-1 3-1 14,1-5-4-14,-3 0 5 13,-3 4-1-13,-4 0 0 14,-2 4 0-14,-6 5 2 14,-8 1-1-14,-1 7 1 13,-10 4 0-13,-2 4 2 5,-2 2-5-5,0 0 2 13,0 0-11-13,-6 0-4 14,-12 0 15-14,-7 12-2 14,-4 6 4-14,-2 5-2 13,0 3 4 2,-1 2-8-15,1 2 6 13,0 2-4-13,-4 0 4 5,-1 3-2-5,1-4 0 14,1-2 1-14,5-3-2 13,2-1 2-13,5-5-2 14,1-4 3-14,6-3-4 14,6-6 2 0,2 0 0-14,7-5-2 0,0-2-5 13,0 0 6-8,0 0 1-5,16-2 5 14,18-19-3-14,10-5 1 14,7-4-2-14,3-2-2 13,-3 0 1-13,-4 0-2 0,-3 2 1 13,-1 2 2-13,-7 2-1 13,-1 2 2 2,-4 2-4-15,-4 5 4 5,-9 3-4-5,-7 9-1 13,-9 1 3-13,-2 4-1 14,0 0-2-14,0 0-7 13,-17 0 7-13,-12 9 1 14,-7 10 4-14,-9 3-3 14,-2 2 3-14,-1 4 0 13,-2 0-1-7,4 0-1-6,-3 2 0 13,4 0 1-13,0-2 1 14,6 1-2-14,5-8 0 14,7-4 4-14,7-1-7 13,9-7 3-13,7-4-1 14,4-3-3-14,0-2 4 14,0 0 0-9,0 0 1-5,24-9 8 14,14-15-6-14,15-6 0 13,7-2 0-13,4-3-3 0,-5 0 0 13,-3 3-2-13,-7 2 2 14,-9 3 0-14,-7 6 0 13,-4 3 2-13,-8 6-4 14,-6 4 5-9,-8 6-4-5,-7 2 2 14,0 0-2-14,0 0-7 14,0 0-1-14,-18 2 8 13,-5 11 2-13,-6 4 4 14,0 0-4-14,-4 6 1 13,0 0-1-13,1 2-1 14,1-1 0-8,4 2 0-6,1-2-1 13,4-2 1-13,-1 2 0 14,3-6 1-14,3 2-2 14,1-2 2-14,1-1-3 13,1-6 3-13,5 0-2 14,5-6 1-14,2 0-1 13,2-3 1-7,0-2-10-6,0 0 9 0,0 0 2 13,15-2 5-13,18-19-5 13,19-7 3-13,10-6-4 14,7-3 1-14,7-2-1 13,-5 1-1-13,-4 2-1 14,-2-1 4-14,-8 8-3 14,-3 5 4-9,-11 4-5-5,-14 7 2 14,-12 7 0-14,-12 6-2 13,-5 0-3-13,0 0-5 14</inkml:trace>
    </iact:actionData>
  </iact:action>
  <iact:action type="add" startTime="42224">
    <iact:property name="dataType"/>
    <iact:actionData xml:id="d10">
      <inkml:trace xmlns:inkml="http://www.w3.org/2003/InkML" xml:id="stk10" contextRef="#ctx0" brushRef="#br0">19518 7784 0 0,'-31'20'0'1,"2"0"1"13,4-4-2-13,6-2 2 14,3 0-1-14,3-4 0 13,5-3-1-13,4-4 1 14,4-3 0-8,0 0 0-6,0 0 0 13,0 0 5-13,0 0-4 14,20-3 7-14,14-15-6 13,10-7-2-13,7-3 0 14,7-2-3-14,0-2 1 14,-2 2 2-14,-7 2-5 13,-4 0 8-7,-3 4-5-6,-9 2 4 13,-2 6-2-13,-8 2 0 14,-7 3 1-14,-7 6 0 14,-7 1 0-14,-2 4 5 13,0 0-2-13,0 0-4 14,0 0-11-14,-9 0 11 14,-13 4 1-9,-3 9 0-5,-6 6-2 0,-3 0 2 13,1 6-2 1,0-4 3-14,1 4-3 0,1 1 5 13,2-2-7-13,-2 0 3 14,2-1 0-14,2-4 2 13,0 1-2-13,3-3 0 14,2-1 2-9,4 0-3-5,2-5 2 14,5 0-2-14,7-6 1 14,4-2 0-14,0-3-8 13,0 0 8-13,0 0 4 14,22-7 0-14,16-12 1 13,18-12-3-13,8-1-1 14,7-4 3-8,1-1-7-6,-3 2 3 13,-4 4 0-13,-10 4-2 14,-4 3 2-14,-10 3-1 14,-12 7 2-14,-10 4-1 13,-9 6 1-13,-8 3-2 14,-2 1 1-14,0 0-7 0,-10 0-10 19,-15 15 17-19,-9 6 0 0,-7 6 0 13,-1-2 0-13,0 3 1 13,2 0 1-13,2-2 0 14,0 3-3-14,2-2 3 13,0 1-2-13,1 1 0 14,-1-2 0-14,5 2 0 14,2-3 3-9,2-2-3-5,5-2 0 14,7-7 0-14,1 0 3 13,7-3-6-13,3-6 4 14,2-4-2-14,2 0 1 14,0-2 0-14,0 0 4 13,0 0-1-13,0 0 5 14,4 0-4-9,23-14 4-5,11-9-7 14,11-4 1-14,9-9-2 14,5-2-1-14,-1-1 1 13,-4 3 0-13,-5 4 1 0,-6 2-1 13,-9 6 0 2,-7 2 5-15,-9 8-7 0,-6 7 2 19,-9 0 0-19,-7 7 0 0,0 0-6 12,0 0-1-12,0 0-15 14,-12 7 22-14,-12 14 0 14,-5 1 4-14,-7 4-3 13,3-2 4-13,-3 2-4 14,5-2-1-14,-2 2 1 13,1 1 0-7,1-1 1-6,0-2-1 14,4-4 0-14,2-4 1 13,6-4-3-13,5-6 2 14,5-1 1-14,5-2 0 13,4-3-1-13,0 0 4 14,0 0-3-14,0 0 8 0,2 0-6 19,25-14 13-19,15-12-17 14,14-6 0-14,4-3-3 13,0 3 1-13,-4 2 2 14,-7 2-1-14,-8 4-1 0,-8 4 4 13,-4 4-1-13,-12 4 3 13,-5 5-6-13,-6 4 3 14,-6 3-2-9,0 0-1-5,0 0-11 14,-8 0 6-14,-17 4 7 14,-6 12 6-14,-5 0-6 13,-4 4 4-13,2 0-1 14,0 0-3-14,1 2 0 14,2 0 0-14,0 1 0 13,4-2 1-7,2-2-3-6,4-5 6 13,8-2-6-13,6-2 5 14,3-7-6-14,6 2 3 14,2-5-2-14,0 0-2 13,0 0 4-13,0 0-1 14,0 0 0-14,0 0 1 0,0 0-17 19</inkml:trace>
    </iact:actionData>
  </iact:action>
  <iact:action type="add" startTime="55650">
    <iact:property name="dataType"/>
    <iact:actionData xml:id="d11">
      <inkml:trace xmlns:inkml="http://www.w3.org/2003/InkML" xml:id="stk11" contextRef="#ctx0" brushRef="#br0">13140 6236 13 0,'-29'-19'30'1,"0"0"-9"13,-4-1-4-13,-2-1-10 14,-8 6-2-14,-6-2-4 13,-7 3-2-13,-8 0 1 14,-6-1-4-8,-5-1 2-6,-4-2 4 13,-3-1-1-13,-2 1 4 14,-4 0-5-14,-1 0 1 13,0 1 2-13,-2 0 0 14,-1 1-1-14,3-2 2 0,-5 0-3 13,-3 0 7-13,-1 4-7 13,-1 2 2-7,5 4 0-6,7 4-4 13,3 4 1-13,-1 0 0 14,3 0 0-14,-5 16 1 14,0 2-5-14,1 1 8 13,-2-2-5-13,4 0 3 14,3-2-4-14,6-3 2 14,8-4 0-9,5-4 1-5,8 0-1 14,7 0 0-14,5-1 2 13,-1 1 0-13,5-3-2 14,-4 3 2-14,-1-2 0 14,-1 2-4-14,-3 3 4 13,5-2-2-13,-2 5 0 14,-1 3 0-9,3 3-4-5,-4 3 8 14,0 4-10-14,3 3 7 14,1 2-4-14,-1-1 3 13,10 2 0-13,2-3 0 0,4 0 0 13,3-2-1-13,2 0-2 14,1 2 1-14,4 1 4 13,1-1-4-7,5 3 3-6,-1 2-2 13,4 4 0-13,1 2 1 14,1 3 0-14,4 6 1 14,2 2-6-14,0 4 10 13,0 5-10-13,10-3 6 14,11-1-2-14,5 2 1 13,3-3 0-7,7-2 0-6,4 1 1 14,2-4-1-14,3 6 0 13,4-3 3-13,2 1-2 14,11-1-1-14,7 2 3 13,12-5 1-13,8-1-4 14,9-4 3-14,14-9 1 14,8-9-4-9,5-9 0-5,2-4 4 14,-5-6-6-14,-1 2 7 14,3-5-8-14,-1-2 5 0,2 0-2 12,-3 0 0-12,-3-5 0 14,-3-7 0-14,-7 2 0 13,-4-2-2-13,-4 0 4 14,-4-1-4-8,3-5 0-6,-2 0 1 13,1-3 0-13,-11 5-3 14,-7 0 1-14,-12 0-3 13,-9-1 5-13,-6-3 2 14,-7-5-1-14,-5 1 4 14,-4-5-3-14,-7-4 0 13,-4-4 1-7,-3 2 1-6,1-7-3 13,-4 1 3-13,0-1-2 14,-5-4 6-14,-5 2-2 14,-2 0 5-14,-6-5-10 13,-3 0 9-13,0-1-9 14,-14-1 5-14,-13 8-5 0,-11 0 3 19,-4 5-7-19,-9 4 8 0,-7 2-7 13,0 2 6-13,-5 0-1 13,3 0 1-13,0 0 0 14,0-1-3-14,-5 1 0 14,-2 2 0-14,-7 1-4 13,-1-1 0-13,-8 1 8 14,1 3-8-9,-2 4 9-5,-6 3-8 14,-1 5 6-14,-3 1-3 14,0 2 0-14,6 9-1 13,3 0-3-13,4 0 6 14,1 3-4-14,4 9 4 14,5 0-2-14,6-2 4 13,12-2-5-7,6-2 2-6,11 1-1 13,14-4 0-13,7-1 2 14,10-2 0-14,2 0-1 0,3 0 3 13,0 0-1-13,0 0-3 13,0 0 0-13,0 0 0 14,0 0-1-14,0 0 1 20,0 0-2-20,0 0 4 0,0 0-4 13,0 0 4-13,0 0-4 13,0 0 3-13,0 2-4 14,0-2 2-14,0 2 0 13,0-2 1-13,0 0-1 14,0 0-3-14,0 0 8 14,0 0-8-9,0 0 2-5,0 0 2 14,0 2-8-14,10 2 8 13,5 2-6-13,5 0-14 14,3 2-24-14,-2-4-48 14</inkml:trace>
    </iact:actionData>
  </iact:action>
  <iact:action type="add" startTime="58914">
    <iact:property name="dataType"/>
    <iact:actionData xml:id="d12">
      <inkml:trace xmlns:inkml="http://www.w3.org/2003/InkML" xml:id="stk12" contextRef="#ctx0" brushRef="#br0">9197 7117 1 0,'-44'-18'18'15,"-1"-3"-14"-8,-1 3 2-6,-6 0-4 13,-2 4-4-13,0 0-1 14,-1 4 2-14,-2 2 2 14,-4 2-1-14,-4 6 0 13,-2 0 3-13,0 0-3 14,-1 0 2-14,3 9 0 13,0 6 2-8,4-1-3-5,9 3 4 14,0-2 4-14,3-1 1 14,5 0-5-14,-4-2-1 13,6-2-2-13,0 0 4 14,-5 2-3-14,3 1 2 14,1 1-2-14,1 2-5 13,1 6 2-7,8 2-5-6,2 4 5 13,4 4-3-13,1 2 2 14,1 5 2-14,1 2-7 14,3 1 9-14,6 0-6 0,3-4 2 12,6 1-1-12,6-1 1 14,0 0 0-14,0 1 0 20,9 2 2-20,11-1-1 14,5 3 1-14,4-2-2 13,4 0 3-13,2-2-3 14,8 2 2-14,-3-1 1 0,4 0-2 13,4-4 1-13,1-2-2 13,11-2 3-13,7-3-1 20,8-3 3-20,12-5-3 0,5-1 0 13,8 2 4-13,9-4-3 14,7-2-2-14,7-4 1 13,-3-1 1-13,1-5 0 14,-1-1-1-14,-2-5-2 13,-5 0 6-13,-1 0-10 0,-2-5 6 20,1-15-1-20,2-8 0 13,-5-4 0-13,-4-5-2 14,-10-5 2-14,-5-4-3 13,-8-8-2-13,-10-4 1 0,-11-6-7 13,-15-3 10-13,-16-3-2 14,-16 4 3-14,-13 1 4 20,-2 4-4-20,-34 3 12 13,-11 1-9-13,-13 6 7 0,-9 4-5 13,-9 7 2-13,-6 8-3 14,-13 3-4-14,-7 8 0 13,-10 3-3-13,0 4 1 14,3 0-2-14,-1 4 4 20,-4 3 0-20,-4 2 2 0,-3 5 0 13,5 0-1-13,5 0 0 13,10 14 0-13,9 0-1 14,5 4 3-14,11-1-3 14,9-6 1-14,8 1 3 13,11-3-1-13,5-3 2 0,9-1-5 19,9-2 7-19,10 2-5 14,8-3 0-14,9-2-1 14,0 0 1-14,0 0-4 0,0 0 3 12,0 0-6-12,0 0 9 14,0 0-5-14,0 0 2 14,0 0 0-14,0 0-1 13,0 0 2-7,0 0-2-6,0 0 3 13,0 0 1-13,0 0 0 14,0 0-3-14,0 0 0 14,0 0 1-14,0 0-2 13,0 0 1-13,0 0-2 14,0 0 3-14,0 0-3 0,0 0 2 19,0 0-2-19,0 0 1 14,0 0-3-14,0 0 3 13,0 0 0-13,0 0-1 14,0 0 2-14,0 0-4 0,0 0 6 12,0 0-1-12,0 0 2 14,0 0-5-14,0 0 2 14,0 0-1-9,0 0 3-5,0 0-3 14,0 0 0-14,0 0 3 14,0 0-5-14,0 0 4 13,0 0-4-13,0 0 2 14,0 0-3-14,0 0 3 13,0 0 0-13,0 0-1 14,0 0 2-8,0 0-4-6,0 0 8 13,0 0-8-13,0 0 9 14,0 0-12-14,0 0 7 13,0 0-1-13,0 0 0 14,0 0 0-14,0 0-1 14,0 0 4-14,0 0-2 0,0 0-1 19,0 0 0-19,0 0 2 13,0 0-4-13,0 0 2 0,0 0 0 13,0 0 0-13,0 0 0 14,0 0-4-14,0 0 10 13,0 0-9-13,0 0 7 14,0 0-5-14,0 0 1 14,0 0 0-9,0 0 0-5,0 0 0 14,0 0 0-14,0 0 1 13,0 0 1-13,0 0-2 14,0 0 0-14,0 0 3 14,0 0-6-14,0 0 3 13,0 0-3-13,0 0-2 14,0 0-15-9,4 0-38-5</inkml:trace>
    </iact:actionData>
  </iact:action>
  <iact:action type="add" startTime="61531">
    <iact:property name="dataType"/>
    <iact:actionData xml:id="d13">
      <inkml:trace xmlns:inkml="http://www.w3.org/2003/InkML" xml:id="stk13" contextRef="#ctx0" brushRef="#br0">16464 8374 0 0,'-32'-23'11'1,"-3"5"3"13,-5-4-11-13,-7 4 0 14,-6 2 4-14,-7-1-6 0,-2 2 7 12,-4 1-8 3,-3 0 2-15,-4 4-1 0,-1 0-1 13,-3 0 0-13,-4 2 0 13,0 2 1-7,2-2 0-6,-2 4 3 14,-2-1-3-14,-3 0 4 13,-8 1-1-13,-4 0-8 14,-4 2 4-14,4 0 0 13,-7-1 0-13,-4 3 1 14,-7 0-3-14,-9 0 5 14,3 0-4-9,1 0 4-5,5 3 1 14,6 1-3-14,6 2 2 14,8-2-3-14,5 0 0 13,2 0-1-13,4 0 3 14,0-1-1-14,4-1 0 13,8-1 7-13,7-1-6 14,10 0 0-8,6 0-1-6,10 0 2 13,5 0-1-13,6 0 2 14,4 0-4-14,3 0 2 0,2 0 2 12,2-1-4 3,-2-1 1-15,0-1 1 0,2 1-4 13,-1 2 1-13,0 0 0 13,1 0 1-7,3 0-3-6,1 0 1 13,-1 0 4-13,-1 0-7 14,-1 7 9-14,-2 0-8 14,2 3 2-14,-3 0 1 13,1 1 0-13,4 0-2 14,1-1 3-14,4-1-3 14,-1-4 0-9,3 4 6-5,2-1-6 14,-1-3 6-14,3 2-6 13,0 0 1-13,0 3 0 14,-4 7 2-14,2 2 0 14,-3 2-3-14,3 7 7 13,-4 2-7-13,3 5 7 0,-1 2-8 19,-4 3 6-19,1 2-2 0,3 4 0 13,-2 2 0-13,4 3-2 14,-1 2 4-14,1-2-4 13,1-1 4-13,3-1-4 14,2-4 6-14,0-1-6 13,0-1 3-13,0-3-1 14,7-3 0-8,6-2 0-6,0-3-1 13,3-4 3-13,0 0-2 14,1-2 1-14,3 0-2 14,-1-2 3-14,0 1-2 13,1-1 0-13,-2-2 0 14,2-3 0-14,0 0-1 13,3-3-1-7,1 2 4-6,3-3 1 14,-1-1-1-14,1-3-2 13,2-2 0-13,-2-4 0 0,4-1 2 13,-2-1-1-13,5 2-1 13,1-5 3-13,1 0-2 14,4 0 0-14,7 0-1 20,6 0 4-20,8 0-4 0,10 0 0 13,7-8 0-13,2-1 0 13,2 2 0-13,1 1-6 14,2-2 8-14,-3 2-5 14,5-1 0-14,2 4 2 13,0 1-4-13,3 2 4 14,-3 0 0-8,2 0 1-6,3 0-1 13,4 0 2-13,3 0-2 14,1 4 3-14,0-1-2 13,1-1 3-13,0 1-5 14,-2-1 2-14,-6 0 0 14,-6 1 0-14,-7 0 2 13,1-3-6-7,2 0 8-6,2 0-6 0,2 0 5 12,-3-3-6 3,-3-4 5-15,-5 0-2 0,-11 4 0 13,-9 1 0-13,-6 2 0 13,-10 0 1-13,-5 0-2 14,-3 2 3-14,-3 5-4 14,-6 0 5-9,-5-4-5-5,-1 0 4 14,0-3-2-14,-1 0 2 13,3 0 0-13,2-4 6 14,0-7-7-14,-1-1 10 14,-2-2-9-14,2 2 2 13,1 1-3-13,-2-1-1 14,0 1 0-9,-3 3 0-5,-3 2 0 14,-3 3 1-14,-1-1-1 14,-5 1 1-14,3-3 1 13,2-1 1-13,4-2-4 14,8-1 2-14,-3-2 0 14,5 0-1-14,-1 0 1 13,-2-5 1-7,5 0 0-6,-2 2-1 0,2-8 2 12,-6 0-5-12,0-1 6 14,-5-5-5-14,-3 0 2 14,-5-3 0-14,0-1-1 13,-2-3 1-13,-1 1-3 14,-3 2 4-14,-2 1-4 13,0-1 5-7,0 1-6-6,-7-7 3 14,-15 4 0-14,-7 0 0 13,-2-1 1-13,-3 0-3 14,-1 2 4-14,4 0-2 13,2 5 1-13,2-2 2 14,2 4-1-14,0-5-4 14,-2 1 0-9,2-1 2-5,-2 0-1 14,0 0 1-14,0 2-4 13,-2-1 8-13,-4 8-8 14,-8-2 1-14,-5 9 0 0,-6 0 0 13,-4 6 3 1,-4 6 0-14,-3 1-1 0,-3 3 0 19,-1 0 2-19,5 0-1 0,2 1 1 13,4 7-1-13,-2-2 5 14,0-2-9-14,-3 1 4 13,3-3 0-13,-4-2 0 14,2 0 4-14,-3 0-4 14,-3 0 1-14,-7 0-2 13,-10 0 5-7,-2 0-8-6,-2 0 5 13,3-7-2-13,-3 2 1 14,0 0 0-14,0 3 0 14,-3-2-4-14,-1 4 2 13,2-2 4-13,0 2-4 14,2 0 2-14,0 0-2 0,7 0 1 19,1 0 1-19,4 0-2 14,5-1 2-14,4-2 0 13,5 3 3-13,8-4-4 14,-2 2 4-14,-1 0-5 0,-2-2 3 13,0 2-2-13,-2 0 1 13,-1 1 0-13,6 1 0 14,1 0-1-9,5 0-1-5,4 0 4 14,1 0-4-14,1 0 4 14,-1 0-5-14,-5 0 2 13,-9 0 1-13,-5 1 0 14,-1 9 0-14,-1 0-2 13,3 3 4-13,8-1-2 14,10-3 2-8,11-2-4-6,8-2 2 13,9-1-1-13,7 1 1 14,7-1-5-14,0-3 0 14,2 6-7-14,0-3 5 13,0 6 7-13,0-3-3 14,0 5 2-14,0 3-1 0,0 2 4 19,0 8-1-19,0 1-1 14,2 2 1-14,-2 6-3 0,2 3 4 12,-2 2-2-12,2 7 3 14,1 4-5-14,-1 3 4 13,0 5-2-13,3 0 0 14,-1 1 0-14,1 4 0 14,1-3 0-9,-1-4 0-5,4-1 2 14,0-7-4-14,2-6 5 14,7-6-3-14,1-7 0 13,6 0 0-13,4-7-1 14,4-3 2-14,1-2-4 13,9-5 6-13,3-2 0 14,8-1 0-8,4-4-3-6,0 1 2 13,2 1-3-13,-2-4 1 14,2 6 0-14,5-4 0 13,1 6 1-13,8-3-1 0,2 3 1 13,4 1-1-13,-2 1 5 14,2-1-8-14,10 0 4 20,8-3-1-20,11 0 0 13,6-2 0-13,9-2 0 0,-7 1 2 13,3-5-1-13,-1-1 0 14,-5 0-1-14,0 0 4 13,-6-1-4-13,4-13 0 14,0 0 1-14,1-1-1 14,-4 1 3-9,-1 4-7-5,-2 3 9 14,4-4-9-14,-1 5 9 13,2 1-10-13,-8-2 5 14,-10 6 0-14,-10 1 0 14,-7 0 0-14,-9 0-1 13,-5 0 5-13,-4 0-4 14,0 0 1-9,-5 0-2-5,-6 0 2 14,-5 0-5-14,-11 3 3 14,-6 2 0-14,-4-1 0 13,-9-1 1-13,2-3-3 0,-1 3 6 13,3-3-3-13,0 0 6 14,4 0-11-14,2 0 7 13,5 0-2-7,-5-6 3 8,0-5-3-14,-1-4 1 0,-4-6 1 13,-3-1 6-13,-1-6-3 14,-7-4 1-14,4 0-2 13,-6-2-2-13,1-2 0 14,3-2-2-14,2 1-1 14,-1 1 1-9,1 3-3-5,-3-4 6 14,-2 2-5-14,-5 1 3 13,0 1-2-13,0-1-2 14,-16 2 3-14,-7 1 0 14,-3-1 0-14,0 6 0 13,-3 3 2-13,-2-2-2 14,2 3 1-9,-3 0 1-5,3-2 2 14,0 1-5-14,5-2 3 14,1 2-2-14,0 0 0 0,4 1 1 12,-4 0-1-12,-1 0 3 14,-1 0-6-14,-2 0 8 13,-4-2-10-13,-7-2 5 21,1 1-1-21,-5 1 0 13,-1 5 1-13,-1 1 0 0,-4 4 1 13,0 2-5-13,-4 1 7 13,-3 5-7-13,-4 2 4 14,-1 3-2-14,0 1 2 14,-2 0 0-14,1 0 0 13,1 0 0-7,2 0-4-6,0 0 9 14,5 0-5-14,0 0 1 13,3-3 0-13,4-4 2 14,-3-2-3-14,1 2 0 13,4 0 0-13,-7-1 0 0,-2-2-1 13,-7 4-3-13,-8 0 8 20,-1 2-8-20,-4 2 6 14,-3-2-5-14,-7 4 3 13,-8 0 0-13,-3 0-1 0,-2 0 1 13,7 6-3-13,0 3 7 14,7 2-4-14,4-1 1 13,7 1-2-13,3-2 2 20,4-1-1-20,1-4 0 14,3-2 1-14,2 1-1 0,3-2 3 13,-1 3-2-13,5-1 0 13,1-2 1-13,4-1 2 14,6 2-8-14,4 0 4 14,7 3 0-14,7-3 0 13,2 1 0-7,9 1-2-6,1-1 2 13,6-2-2-13,0-1 4 14,4 0-4-14,-3 0 3 0,3 3-2 13,-2-3-1-13,0 0 2 13,2 0 0-13,0 0 2 14,-2 2-7-14,2-2 10 14,-4 3-8-9,-4-1 7-5,4 1-8 14,-3-1 7-14,1 0-3 13,2-1 0-13,1 1 0 14,-2-2 0-14,3 0 3 14,0 0 0-14,0 0-2 13,2 0 1-13,0 0 0 14,-3 0 0-9,3 0-1-5,0 0-1 14,0 0 0-14,0 0 2 14,0 0-7-14,0 0 10 13,0 0-8-13,0 3 7 14,0-3-8-14,0 1 5 13,0-1-1-13,0 0 0 14,0 0 0-8,0 0 0-6,0 0 2 13,0 0-2-13,0 0 1 14,0 0-2-14,0 0 4 0,0 0-6 13,0 0 3-13,0 3-6 13,0 7-1-13,0 6-8 14,-4 8 3-14,-7 4-47 20</inkml:trace>
    </iact:actionData>
  </iact:action>
  <iact:action type="add" startTime="66667">
    <iact:property name="dataType"/>
    <iact:actionData xml:id="d14">
      <inkml:trace xmlns:inkml="http://www.w3.org/2003/InkML" xml:id="stk14" contextRef="#ctx0" brushRef="#br0">18006 9378 0 0,'0'0'13'15,"0"0"-9"-14,0 0-4 14,0 0-5-14,0 0-7 0,19 0 12 12,16 3 0-12,19 4 7 14,10 2-2-14,3-6 3 14,0 3-6-9,-5-1 0-5,-6-2-2 14,-7 1 1-14,-9 3-1 13,-9-4 0-13,-10 4-2 14,-8-3 2-14,-9 0 0 14,-4-3-12-14,0 1 12 13,0-2-4-13,-2 0 4 14,-20 0 3-8,-9 0 0-6,-12 0 8 13,-3 0-9-13,-8 0 8 14,0 0-5-14,-6 0 5 13,2 0-7-13,2 0 7 14,6 0-4-14,5 0 1 14,5 0-1-14,7 0-3 13,1 0 0-7,8 0-3-6,5 0 0 13,6 0 5-13,5 0-7 14,0 0 2-14,6 0 0 0,2 0 0 13,0 0-6-13,0 0 5 13,0 0-10-13,0 0 11 14,0 0-6-14,21 0 5 14,12 0 1-9,12 0 9-5,8 2-6 14,1 0-3-14,-1 1 1 13,-6-3 1-13,-5 0-2 14,-6 0 3-14,-5 2-3 14,-8-2 3-14,-8 0-5 13,-3 0 3-13,-10 0-1 14,-2 0 0-9,0 0 1-5,0 2 3 14,0-2-2-14,-10 0-2 14,-14 0 5-14,-5 3-2 13,-11-1 0-13,-2 3-4 14,-4 0 2-14,-2-1-1 14,1 5 0-14,-4 0 1 0,4 5-5 12,0-2 8-6,7 0-6 8,9 0 6-14,8-5-6 14,8-1 4-14,6-4-2 0,2 0 0 13,7-2-2-13,0 3 2 13,0-3-2-13,0 0-2 14,0 0 6-14,0 0-5 13,4 0 0-7,15 0 2-6,10 0 1 14,8 5 4-14,10-3-4 13,5 2 1-13,1-1-2 14,3-3 4-14,-3 0-4 13,-3 0 6-13,-6 0-9 14,-6 0 6-14,-12 0-4 14,-5 3 2-9,-10-1-2-5,-5-2 2 14,-4 2-1-14,-2-2-2 0,0 0 6 13,0 0-3 1,0 0 2-14,0 2-2 0,0-2 1 13,0 0 5-13,0 0 0 13,0 0-3-13,0 0 6 14,0 0-5-8,-2 0 11-6,2 0-11 13,0 0 5-13,0 0-9 14,0 0 0-14,0 0-1 13,-2 0-4-13,2 0-2 14,-2 2-15-14,-3 6-15 14,-1 5-42-14</inkml:trace>
    </iact:actionData>
  </iact:action>
  <iact:action type="add" startTime="68194">
    <iact:property name="dataType"/>
    <iact:actionData xml:id="d15">
      <inkml:trace xmlns:inkml="http://www.w3.org/2003/InkML" xml:id="stk15" contextRef="#ctx0" brushRef="#br0">20100 9589 10 0,'-61'-2'6'15,"-5"2"-3"-14,1 0-3 14,5 0 0-14,13 0 9 13,18 0-4-13,14 0 11 14,13 0-13-8,2 0 1-6,2 0-4 13,33 0 0-13,19 0 5 14,19-2-4-14,12-5 1 0,4 0 1 12,7 0-4 3,4 7 4-15,10-3-5 0,-1 1 3 13,4 2-2-13,-8-2 1 13,-7 2 0-7,-2 0 0-6,-7 0 0 13,-2 0-3-13,-6 0 6 14,-10 2-6-14,-9 0 7 14,-8 1-8-14,-12-3 6 13,-11 2-4-13,-11 1 2 14,-11-1 0-14,-7 0-1 14,-2 0 0-9,0-2-3-5,-2 3 3 14,-23-3 1-14,-8 0 0 14,-7 0 5-14,-5 0-5 13,-1 0 1-13,-4 0 3 14,2 0-3-14,-10 0 0 13,-2 0 3-13,-5 0-6 14,-7 0 6-8,-1 0-4-6,-1 0 0 13,-3 0 0-13,-4 0 2 14,1 0 0-14,4 0-1 0,5 0 1 12,7 5-3-12,8-3 5 14,6-2-8-14,15 0 6 14,6 0-2-14,10 0 0 13,9 0 3-7,5 0-3-6,5 0 0 13,0 0-1-13,9 0-4 14,36 0 5-14,26 0 0 14,29 0 8-14,16-4-7 13,5-8-1-13,-7 2 0 14,-6 0 1-14,-11 0-3 14,-10 0 4-9,-7 1-3-5,-14 4 4 14,-14 1-5-14,-17 4 5 13,-12 0-6-13,-12 0 2 14,-9 0-1-14,-2 0-2 14,0 0-6-14,-24 12 7 0,-19 2 3 12,-13 4 9-12,-8-2-6 20,-3-2-3-20,0-6 3 0,3-2-3 13,4-4 2-13,-3-2-1 14,-1 0 1-14,-4 0 0 13,-3 0 5-13,2 0-7 14,5 0 2-14,8-6 3 14,9 1-5-14,13 0 0 13,7 1 2-7,8 1-2-6,3 0 0 13,7 1 5-13,7 2-4 14,0 0 17-14,2 0-18 14,0 0 0-14,0 0-4 13,0-2 4-13,0 2 0 14,0 0-1-14,0 0 0 13,0 0 0-7,0 0-1-6,0 0 4 14,0 0-4-14,0 0-4 13,0 0 6-13,0 0-8 0,0 0 5 13,4 2 2 1,3 6-8-14,6 1-10 0,5-4-58 13</inkml:trace>
    </iact:actionData>
  </iact:action>
  <iact:action type="add" startTime="69939">
    <iact:property name="dataType"/>
    <iact:actionData xml:id="d16">
      <inkml:trace xmlns:inkml="http://www.w3.org/2003/InkML" xml:id="stk16" contextRef="#ctx0" brushRef="#br0">24023 9493 5 0,'-24'4'11'1,"-3"-2"-5"13,0 0 5-7,0 0-5-6,-2 1 12 13,-2-3-9-13,2 2 4 14,0-2-7-14,-2 5 2 14,2-1-7-14,-4 2-1 13,-3 2 0-13,3 0-2 14,4-3-2-14,6 0 8 13,12-2-8-7,6 0 4-6,5-3 0 14,0 2-2-14,3 2-4 13,28-1 2-13,16-1 4 14,17 3 5-14,6-5-4 13,3 0 2-13,3 0-1 14,-2 0-4-14,-1 0 3 20,-7 0-1-20,-5 0 0 0,-14 0 1 13,-12-2-3-13,-10-3 4 13,-14 5-2-13,-6-3 1 14,-5 3 6-14,0-4-3 0,-9-1 2 13,-20 0-2-13,-11 1-2 13,-10 0-2-13,-10 2 2 21,-4 0-1-21,-5-1 2 13,2 3 1-13,-3-1 0 0,6 1-5 13,4 0 3-13,-1 0-2 13,9 0 0-13,9 0-1 14,9 0 0-14,14 0 2 14,11 0-2-14,7 0 1 13,2 0-3-7,0 0-16-6,0 0 11 13,23 6-6-13,14 0 14 14,15-2 1-14,8-2 1 14,5-2-2-14,-3 0 4 13,-4 0-5-13,-4 0 4 14,-10 0-5-14,-6 0 3 0,-12 0-1 19,-7 0 1-19,-11 0 2 14,-6 0-1-14,-2 0-1 0,0 0 11 12,-6 0-5-12,-23 0 2 14,-15 0-8-14,-10 0 1 14,-8 0-1-14,-1 0-1 13,1 2 1-13,4 4-1 20,6 1 5-20,3-5-4 14,11 3 3-14,11-3-2 0,10-2-1 13,10 0 3-13,7 0 9 13,0 0 0-13,0 0-7 14,0 0-6-14,0 0-2 14,0 0 2-14,0-9-13 13,5-3-12-7,-3 1-29-6</inkml:trace>
    </iact:actionData>
  </iact:action>
  <iact:action type="add" startTime="77545">
    <iact:property name="dataType"/>
    <iact:actionData xml:id="d17">
      <inkml:trace xmlns:inkml="http://www.w3.org/2003/InkML" xml:id="stk17" contextRef="#ctx0" brushRef="#br0">8624 7674 18 0,'6'0'1'1,"-6"0"-1"13,0 0-5-13,0 0 4 14,0 0-12-9,0 0 13-5,0 0 0 14,0 0 19-14,0 0-2 14,-6 0-9-14,-9 0-8 13,-8 0-13-13,-1 0-1 14</inkml:trace>
    </iact:actionData>
  </iact:action>
  <iact:action type="add" startTime="77926">
    <iact:property name="dataType"/>
    <iact:actionData xml:id="d18">
      <inkml:trace xmlns:inkml="http://www.w3.org/2003/InkML" xml:id="stk18" contextRef="#ctx0" brushRef="#br0">7966 8274 0 0,'-4'1'10'1,"-1"1"5"13,1 0-7-13,0 1 13 14,-1 1-14-14,-2 1-2 13,-4 4-5-13,-4 2-3 5,-1 6 1 9,-1-1 2-14,3-4-1 0,5-4 3 13,0-3 0-13,4-5 0 14,3 5 6-14,0-5-8 13,2 0 6-13,0 0-3 14,0 0 2-14,-2 0 2 14,-2 0 0-9,-5 0 10-5,-5 0-16 14,-3 0 0-14,-4 0 4 14,-1-5-8-14,-3 0 4 13,-1-1-1-13,-3-3 0 14,-5 0 1-14,-4-3 2 13,-8-2-1-13,-8 1 5 14,-6 0-7-8,-5 0 2-6,-1 3 2 13,-4 1-4-13,-3 0 0 14,-6 7-2-14,-2 0 0 13,0 2 4-13,0 0-4 14,0 0 6-14,0 0-3 14,0 9 2-14,4 4-6 13,1 4 4-13,3-1-2 5,-2 1 1-5,7 1 0 13,1 3-1-13,7-1 4 14,10 1-5-14,6-4 4 14,7 4-4-14,3-1-1 13,7 3 2-13,5 0-2 14,-1 2 2-14,6 3-2 14,-1 4 2-9,5 2 1-5,1 2 0 14,1 5-6-14,3 3 10 13,2 2-8-13,4 6 4 14,2 2-2-14,0 4 2 14,2-1-3-14,17-2 2 13,1-1-6-13,4-1 5 14,0-1 3-9,5-2-5-5,5-1 4 14,7-3-1-14,7 0-1 14,16-2 2-14,17-2-3 0,13-4 6 12,13-4-1 3,16-4-1-15,8-7 4 0,10-6-1 12,1-7-8-12,-6-10 4 14,-5 0 0-8,-6-6 1-6,-2-22-1 13,-3-6 0-13,-4-4 4 14,-4-2-2-14,-1-5-2 14,-6 0 1-14,-7-5 3 13,-11-3-8-13,-23 1 6 14,-16 2-2-14,-19 6 1 13,-16 4 0-7,-13 6 4-6,0 1-3 14,-15 5 7-14,-14 5-5 13,-8 2 7-13,-7 3-4 14,-12 4-1-14,-8 5-2 13,-13 0 1-13,-5 6-5 14,0 3 4-14,-1 0-4 14,1 0 2-9,2 0-4-5,-3 7 5 14,-9 1-3-14,-1 2 0 13,-5-3 0-13,5 0 0 0,3 0 0 13,10-6 7-13,11-1-5 14,6 0 6-14,10 0-8 13,9 0 5-13,8 0-3 14,9-8-1-8,7 2 5-6,9 2 2 13,4 2 1-13,4 2-8 14,3-2 6-14,0 2-6 13,0-2-2-13,0 2 1 14,0-2-3-14,0 2 5 14,0 0-2-14,0 0 0 13,0 0-3-7,0 0 0-6,0 0 3 13,0 0-3-13,0 0 6 14,0 0-6-14,0 0 0 14,0 0 3-14,0 0-4 13,0 0 2-13,0 0 0 0,0 0-2 13,0 0 2-13,0 0 4 20,0 0-4-20,0 0-1 0,0 0 2 13,3 0-6 1,8 0-1-14,4 8-18 0,2 4-42 13,-2 0-30-13</inkml:trace>
    </iact:actionData>
  </iact:action>
  <iact:action type="add" startTime="83154">
    <iact:property name="dataType"/>
    <iact:actionData xml:id="d19">
      <inkml:trace xmlns:inkml="http://www.w3.org/2003/InkML" xml:id="stk19" contextRef="#ctx0" brushRef="#br0">5447 10200 17 0,'-2'-2'13'15,"0"2"2"-14,-3-2-10 14,1 0 2-14,-2-2 0 13,-4 3-1-7,-1-3 0-6,-4 1-5 14,-3 2 9-14,0-4-5 13,0 4 5-13,5-1-5 14,2-3 6-14,2 3-6 14,3 0-1-14,2 0-1 13,4 2-1-13,0-2 2 14,0 2-4-9,0 0 2-5,0 0-2 14,4 0-5-14,17 0-9 14,18 0 14-14,14 0 2 13,11 0 0-13,10 0-2 14,-1 0-2-14,-1 0 1 13,-3 0 2-13,-4 0-2 0,-1 0 5 20,3 0-7-20,7 0 5 0,6 6-2 12,2 1 0-12,1-2 1 14,-3-1-4-14,-6-1 7 13,1-2-5-13,4-1 5 14,1 0-6-14,0 0 2 14,-2 3 0 0,-2-2 0-14,-7 2 0 5,-4-2-1-5,-3 3 3 14,-1 3-2-14,1-2 0 13,-4 2 1-13,2-2 3 14,3 2-4-14,-1 0 0 13,-2 0 1-13,-2 4-1 14,-5 0 0-14,1-1-3 14,-5 2 6-9,3-2-3-5,-4-5 4 14,1 2-5-14,2-5 2 13,3-2-1-13,8 0 2 14,10 0 0-14,10 0 1 0,11-9-1 13,11 0 1-13,-2-2-1 13,-1 4-4-13,-13 0 4 14,-10 2-4-9,-11 3 2-5,-9-1 0 14,-6 3-2-14,-6 0 4 14,1 0-6-14,5 0 8 13,6 0-6-13,1 9 6 14,4-1-8-14,-5-1 6 14,-5 0-2-14,-3 1 0 13,-2 2 0-7,-3-3-2-6,-1 4 4 13,-3-1-5-13,-3 0 6 14,-1-4-5-14,4 3 6 14,1-4-6-14,2 2 2 13,6-2 0-13,1 1 0 14,0-3 0-14,0 4-4 14,1-3 9-9,2-2-6-5,6 0 4 14,7-2-5-14,4 0 3 0,2 0-2 12,5 0 1-12,-5 0 0 14,4 0 0-14,-2 0 1 14,1 0-1-14,5 0 0 13,-4 0 2-13,0-2 2 14,-6 0-8-9,-7 2 4-5,-6 0 0 14,-6 0 0-14,-6 0 0 14,1 0-2-14,-3 0 6 13,2 0-4-13,2 0 3 14,-3 0-4-14,-3 0 3 13,-9 0-4-13,-12 0 2 14,-10 0 0-8,-9 0-1-6,-2 0 2 13,0 0 2-13,0 0 2 14,-5 0 0-14,-10 0-3 13,-9 0 1-13,-5 0-1 14,-5 0-4-14,-6 0 2 14,-5 0 0-14,-1 0-3 0,-10 0 9 12,-6 0-12-6,-15 0 11 8,-12 0-10-14,-13 0 2 0,-5 0-1 13,4 0 4-13,6 0 0 14,7 0 0-14,1 4 1 13,0 2-4-13,-5 0 6 14,5-1-4-14,0-2 5 14,4-1-7-9,2 0 6-5,-1-2-3 14,-3 0 0-14,-2 0 1 13,0 0-2-13,0 0 3 14,1-2-4-14,-1-3 5 14,-2 0-3-14,-3 3 5 13,1-2-9-13,4 2 4 14,-5 2-1-9,0 0 0-5,-1 0 2 14,-6 0-5-14,1 0 8 0,-2 0-6 13,1 0 9 1,1 0-12-14,0 0 5 14,-4 0 0-14,4 0 0 0,7 0 0 12,6 0-2-12,14 0 4 14,6 4-3-8,7 2 2-6,2-3-2 13,2 0 0-13,4-1 1 14,6-2 0-14,3 0 0 14,10 0-2-14,6 0 4 13,5 0-1-13,2 0 3 14,4 0-6-14,5 0 7 13,2 0-10-7,2 0 5-6,0 0 0 14,5 0-1-14,-2 0-2 13,2 0 3-13,2 0-6 14,-2 0 3-14,2 0 3 13,0 0-2-13,0 0-1 14,0 0 1-14,0 0 0 14,0 0 2-14,-2 0-1 4,-3 4 2 11,1-1-2-15,1-1 4 0,3-2-3 12,0 3 5-12,0-3-8 14,0 0 4-14,-2 0-1 14,2 0 0-14,0 0 0 13,0 0-1-13,0 0 4 14,0 0-4-9,0 0 2-5,0 2-2 14,0-2 4-14,0 0-5 14,0 0 3-14,0 0-1 13,0 0 0-13,0 0 1 14,-3 0-1-14,3 0 3 14,0 0-1-14,0 0 2 13,0 0-7-7,0 0 3-6,0 0 0 13,0 0-1-13,0 0-2 14,0 0 3-14,-4 0-11 14,-5 4 1-14,-7 8-13 0,-5 2-20 12</inkml:trace>
    </iact:actionData>
  </iact:action>
  <iact:action type="add" startTime="87084">
    <iact:property name="dataType"/>
    <iact:actionData xml:id="d20">
      <inkml:trace xmlns:inkml="http://www.w3.org/2003/InkML" xml:id="stk20" contextRef="#ctx0" brushRef="#br0">22264 10564 4 0,'-9'1'2'1,"1"-1"4"0,3 3 0 19,-2-3-5-19,-2 1-1 13,5-1 0-13,-3 2-1 0,1-2 2 13,4 0-2-13,-3 0 0 14,-2 2 0-14,1 0-1 13,-3 1 2-13,-1-1-1 14,4 0 1-14,-1-1-3 13,3-1 6-7,2 0-2-6,0 0 2 14,2 0-1-14,-2 0-2 13,2 0 7-13,0 0 0 14,0 0 1-14,0 0-5 14,-6 0 0-14,2 0-2 13,0 0 1-13,-3 0-4 14,3 0 3-9,-3 0-5-5,-2 0 3 14,5 0 0-14,-5 0 1 14,2 0 0-14,0 0-4 13,-2 0 8-13,-1 0-4 0,-2 0 2 13,1 0-3-13,-2-1 4 14,-3-3-5-14,-2 1 4 13,0-3-2-7,-2 2 0 8,1 0 1-14,0 0-2 0,5 2 3 13,4 0-1-13,5 2 3 14,3 0-6-14,2 0 2 13,0 0 0-13,0 0-2 14,0 0-7-14,0 0 4 13,15 0 4-7,10 0 1-6,4 0 1 14,7 4 1-14,4 0 2 13,9-1-4-13,11-3 1 14,18 0 1-14,12 0 2 14,14 0-4-14,6 0 2 13,6 0-2-13,-3 0 0 14,1 0 5-9,-5 0-10-5,-7 0 6 14,-6 0-1-14,-5 0 0 14,1 0 0-14,4 4-1 13,5-1 6-13,5-1-1 14,6-2-3-14,8 0 5 13,7 0-5-13,2 0 2 14,-6 0-3-14,-14 0 2 5,-11-2-4-5,-9-1 4 13,-6-1-4-13,-5 4 5 14,-4 0 2-14,-5 0-2 13,-5 0-4 2,-6 0 2-15,-4 0 0 14,-8 0-1-14,-3 0 2 0,-7-3 0 12,-10 3-1-6,-10-1 5-6,-7 1-5 14,-9 0 6-14,0 0-7 13,0 0 9-13,-4 0-7 14,-21-3 2-14,-8 3-8 13,-6 0 10-13,-3 0-11 14,-2 0 10-14,-1 0-4 14,-1 0 4-14,-4 0-7 4,-3 0 2 11,-8 0 0-15,-3 0-2 0,-11 0 2 12,-6 0-2 3,-4 0 4-15,-9 0-4 14,-3 0 4-14,-11 0-4 13,0 0 6-13,-2 0-4 0,10 0 1 13,11 0 0-8,6 0-1-5,2 0 0 14,6 0-1-14,0 0 4 14,-4 0-4-14,3 0 7 13,-1-7-11-13,-2-1 5 14,-1 1 0 1,4 1-1-15,3 1 0 0,9-2-1 12,3 3 4-6,8 2-4-6,7 1 4 13,7 1-4-13,5 0 3 14,3-3-2-14,6 3-1 14,5 0 2-14,7 0 0 0,7 0 2 12,6 0-6-12,0 0 5 14,0-2-3-14,0 2-9 14,8 0 9-9,26 0-9-5,24 0 11 14,27 0 0-14,21-2 0 13,24 2 0-13,8 0-6 14,0 0 5-14,-2 0-3 14,-11 0 2-14,-14 4 1 13,-17 4-2 2,-16 2 3-15,-15 0 0 4,-15 1 0-4,-7-4 3 14,-14 0-4-14,-10-2 4 14,-13-1-5-14,-4 0 7 13,0-2-10-13,0 1 5 14,-6 1 0-14,-14 1 6 13,0 2-2-13,4-5 5 14,10-1-6-8,1-1 9-6,3 0-8 13,2 0 3-13,0 0-5 14,0 0 1-14,0 0-3 0,0 0 2 13,0 0 2-13,0 0-3 13,0 0-2-13,0 2 5 14,0-2-10-14,-2 0 10 13,2 0-6-7,-2 0 3-6,2 0-1 14,0 2 1-14,0-2 0 13,0 0-1-13,0 0 2 14,0 0 3-14,0 0-5 13,0 0 3-13,0 0 0 14,0 0-5-14,0 0 2 14,0 0 0-9,0 0 0-5,0 0-3 14,0 0 1-14,0 0 4 13,0 0-6-13,0 0 8 14,0 0-7-14,0 0 6 14,0 0-3-14,0 0 2 13,0 0-1-13,0 0-1 14,0 0 2-8,0 0-1-6,0 0 1 0,0 0-4 12,0 0 1-12,0 0 0 14,0 0-9-14,-5 0 2 13,-4 0-2-13,-2 0-11 14,-5 0-11-14,3 7-38 14</inkml:trace>
    </iact:actionData>
  </iact:action>
  <iact:action type="add" startTime="89881">
    <iact:property name="dataType"/>
    <iact:actionData xml:id="d21">
      <inkml:trace xmlns:inkml="http://www.w3.org/2003/InkML" xml:id="stk21" contextRef="#ctx0" brushRef="#br0">7197 11289 24 0,'-15'-2'15'1,"1"-6"-3"13,1 1-6-13,2 2-6 14,0-1 7-9,0 0-5-5,-1 0 13 14,1 0-8-14,3 2 9 14,-2 0-11-14,-1 0 4 13,-2-1-7-13,0-2-2 14,0 2 1-14,-1-2 2 13,5 3 0-13,3 2-2 0,0 1-2 20,4 1 2-20,2 0-2 0,0 0-8 12,0 0-1-12,10 0-8 14,25 0 3-14,17 1 15 13,17 5 0-13,10 1 0 14,4-4-4-14,-4-1-1 14,-6 2-12-14,-9-1 10 13,-8 4 0-7,-11-2 1-6,-7-3 3 14,-9 5 3-14,-7-5-1 13,-7 0 2-13,-6-2 1 14,-1 0 0-14,-8 2-3 13,0 0 2-13,0-2 2 14,0 2 5-14,0-2-2 14,-10 0 4-9,-5 0-1-5,-12 0-2 14,-4 0-5-14,-3-2 3 13,-1-2-5-13,-4-1 6 14,0-2-2-14,-9 3 2 14,-4 4-6-14,-4 0 3 13,-2 0-1-13,0 0-1 0,-3 0-1 19,3 8 3-19,2 0-4 14,8-2 2-14,3 0 2 0,7-2 0 13,7-2-3-13,4 1 6 13,7-3-5-13,7 0 6 14,4 0-6-14,5 0 5 14,-1 0-6-14,0 0 4 13,5 0-3-7,0 0-1-6,0 0 0 13,0 0-7-13,0 0 5 14,14 0-9-14,15 0 3 14,15 0 8-14,14 0 4 13,5 0-3-13,-1-5 2 14,0-1-3-14,-3 0 0 13,-4 2-5-7,-3 0 10-6,-10 3-10 14,-2 1 10-14,-9 0-9 13,-6 0 4-13,-5 0 0 14,-7 0-4-14,-6 0 0 0,-4 0 0 13,-3 0-5-13,0 0 9 13,0 0-6-13,-10 0 3 14,-15 0 3-9,-8 0 9 10,-9 0-8-15,-10 3 0 0,-6 1 1 13,-2 4-2-13,-2 0 3 13,2 0-2-13,7 0 4 14,6 3-5-14,7-6 3 13,6 4 0-13,8-1-3 14,-1-1 0-8,6 3-2-6,4 1 1 13,3-2-5-13,5 1 5 14,5 3-7-14,2-1 8 14,2-1-13-14,0 2 9 13,11-4-3-13,22 2 6 14,12-3 1-14,10-6 2 0,5-2 1 19,1 0-1-19,-1-5 0 14,0-8-2-14,-6-1 2 0,-3 2 0 12,-9 2-2 3,-6 1 0-15,-12 6 0 0,-10-2-1 12,-9 5 1-12,-5 0-3 14,0 0 6-14,0 0-8 14,-7 0 4-9,-20 8 1 10,-11 11 2-15,-4-1 1 0,-2-2-3 12,-4 1 1-12,4-3 2 14,1 1-1-14,6-3 2 14,1-2-4-14,7-1 4 13,4 0-3-13,5-3-1 14,9-2 0-8,5-2 0-6,4 0 1 13,2-2 0-13,0 0 2 14,0 0-1-14,0 0 2 13,0 0-2-13,0 0 2 0,0 0-2 13,0 0 6 2,0 0-4-15,0 0-2 0,0 0-2 12,0 0 3-6,0 0-5 8,0 0 4-14,0 0-4 0,0 0 6 13,0 0-8-13,0 0 4 14,0 0 0-14,0 0-1 13,0 0 2-13,0 0-4 14,0 0 6-14,0 0-3 14,0 0 4-9,0 0-6-5,0 0 4 14,0 0-2-14,0 0 0 13,0 0 0-13,0 0 0 14,0 0 1-14,0 0 3 14,0 0-4-14,0 0 1 13,0 0 1-13,0 0-4 14,0 0 2-9,0 0 0-5,0 0-1 14,0 0 2-14,0 0-3 14,0 0 5-14,0 0-3 13,0 0 4-13,0 0-6 0,0 0 4 13,0 0-2-13,0 0 0 14,0 0 0-14,0 0-2 13,0 0 4-7,0 0-6-6,0 0 8 13,0 0-8-13,0 0 5 14,0 0-3-14,0 0 2 14,0 0 0-14,0 0 0 13,0 0 1-13,0 0-2 14,0 0 3-14,0 0 1 13,0 0-1-7,0 0-2-6,0 0 1 14,0 0-1-14,0 0 0 13,0 0 0-13,0 0-1 14,0 0 2-14,0 0-1 13,0 0 0-13,0 0 0 14,0 0 3-14,0 0-6 14,0 0 4-9,0 0-1-5,0 0 0 14,0 0 2-14,0 0-4 0,0 0 5 13,0 0 0-13,0 0-1 13,0 0-2-13,0 0 2 14,0 0-2-14,0 0 0 13,0 0 0-13,0 0 0 14,0 0 2-9,0 0 4-5,0 0-6 14,0 0 0-14,0 0 4 14,0 0-5-14,0 0 2 13,0 0-1-13,0 0 0 14,0 0 1-14,0 0-5 14,0 0 8-14,0 0-3 13,0 0 1-7,0 0-3-6,0 0 2 13,0 0-1-13,0 0 0 14,0 0 0-14,0 0-1 14,0 0 2-14,0 0 1 13,0 0 0-13,0 0-4 14,0 0 5-14,0 0-6 14,0 0 1-9,0 0 1-5,0 0 1 14,0 0-1-14,0 0-1 0,0 0 4 12,0 0-3-12,0 0 3 14,0 0-4-14,0 0 5 14,0 0-4-14,0 0 2 13,0 0-1-13,0 0 0 14,0 0 4-9,0 0-4-5,0 0 2 14,0 0-3-14,0 0 4 14,0 0-6-14,0 0 0 13,0 0 1-13,0 0 1 14,0 0-1-14,0 0 1 14,0 0 2-14,0 0-2 13,0 0 3-7,0 0-3-6,0 0 4 13,0 0-5-13,0 0 2 14,0 0 0-14,0 0 0 14,0 0 1-14,0 0-3 13,0 0 5-13,0 0-5 0,0 0 8 13,0 0-11-13,0 0 6 13,0 0-1-7,0 0 0-6,0 0 0 14,0 0-2-14,0 0 4 13,0 0-3-13,0 0 4 14,0 0-6-14,0 0 6 13,0 0-5-13,0 0 2 14,0 0 0-14,0 0-1 14,0 0 2-9,0 0-4-5,0 0 8 14,0 0-8-14,0 0 8 13,0 0-10-13,0 0 5 14,0 0 0-14,0 0-1 14,0 0-1-14,0 0 2 13,0 0-4-13,0 0 1 14,0 0 6-8,0 0-6-6,0 0-2 13,0 0 4-13,0 0-8 14,0 0 1-14,0 0-4 0,0 0-16 12,0 0 0-12,0 0-30 14</inkml:trace>
    </iact:actionData>
  </iact:action>
  <iact:action type="add" startTime="107632">
    <iact:property name="dataType"/>
    <iact:actionData xml:id="d22">
      <inkml:trace xmlns:inkml="http://www.w3.org/2003/InkML" xml:id="stk22" contextRef="#ctx0" brushRef="#br0">22353 13279 0 0,'54'-25'1'1,"10"-4"2"0,10-5-6 12,2-3 2-12</inkml:trace>
    </iact:actionData>
  </iact:action>
  <iact:action type="add" startTime="107801">
    <iact:property name="dataType"/>
    <iact:actionData xml:id="d23">
      <inkml:trace xmlns:inkml="http://www.w3.org/2003/InkML" xml:id="stk23" contextRef="#ctx0" brushRef="#br0">22753 12936 5 0,'-5'0'17'1,"-2"0"-2"0,1 0 8 12,-1-6-13-12,-2-1 6 14,-2-3-3-14,0 2-4 13,-3-1-4-13,-3-4-4 14,-6 4-2-8,-4-3 7-6,-2 1-12 13,-6 3 6-13,-5 2-1 14,2 1-2-14,-4-2 3 13,2 3 0-13,1 1 0 14,6-1 0-14,8 1 3 14,10 1 3-14,13 0-4 13,2 2 2-13,0-2-3 5,0 1-2-5,4-4 2 14,23-5 2-14,11 2-3 13,18-3 4 2,8 2-6-15,17 3 5 13,10 2-6-13,11 4 5 0,12 0-4 13,2 0-3-13,2 0 3 14,1 4-3-9,3 11 0-5,5 2 5 14,9 3 0-14,9 5-1 13,15-3 3 2,12-4-4-15,9-2 1 0,4-3 1 13,4-2-11-13,-4-5-4 13,-3-2 0-13,-3-3 9 14,-11 3 4-9,-4 5 4-5,0-1-3 14,-4 2 5-14,-2 2-5 14,-7-2 3-14,-3 2-2 13,-3-3 0-13,-1-6 1 14,-1-3-1-14,-7 0 1 14,-7-6 2-14,-8-6-2 13,-10-2 4-13,-13 0-4 5,-6-1 4-5,-10-1-1 13,-6 5 1-13,-7 3 1 14,-16 0-5 1,-13 2-1-15,-17 4 5 13,-15 0-10-13,-8 2 3 0,0 0-5 13,-10 0-18-13,-26 0 5 13,-20 2 10-7,-15 6-10-6</inkml:trace>
    </iact:actionData>
  </iact:action>
  <iact:action type="add" startTime="108699">
    <iact:property name="dataType"/>
    <iact:actionData xml:id="d24">
      <inkml:trace xmlns:inkml="http://www.w3.org/2003/InkML" xml:id="stk24" contextRef="#ctx0" brushRef="#br0">24161 12837 4 0,'165'6'5'15,"16"2"-3"-14,13-1 0 14,14-1 1-14,8-1-5 13,-5 0 5-13,8-1-3 0,-1-1 2 13,0-3 1-13,10 0 8 14,-7 0-7-9,-5-5 4-5,-5-12-2 14,-10 0 6-14,-18 3-11 13,-12 4 6-13,-17 1-7 14,-15 7 0-14,-17 0 0 14,-18 2-2-14,-14 0 0 13,-14 0 4-13,-11 0-5 14,-5 0 6-9,-4 0-2-5,0 0 0 14,-6-9 10-14,6-6 6 14,-2 1-3-14,2 2-2 13,0-4-11-13,4 3 0 14,-2 4 0-14,-3-1-2 14,-6 3 4-14,-7 0-5 13,-5 3 2-7,-8 2 0-6,-8 2 0 13,-5 0 2-13,-5 0 1 14,-7 0-2-14,-2 0 2 0,-2 0 0 13,0 0-5-13,0 0 3 13,0 0-2-13,0 0 1 14,-4 0-2-14,-13 0 2 13,-14 0 1-7,-19 0 3-6,-16 0-4 14,-13 0-1-14,-6 4-11 13,-1 0 12-13,-5 1-5 14,-6 2 0-14,-7 1 4 13,-6 0-2-13,-3 0 0 14,-15 0 5 1,-9 0-4-15,-15-2-2 4,-16-4 3-4,-10-2-6 14,-5 0 7-14,-6 0 0 14,2 0 0-14,4 0 1 13,16 0 0-13,11-2 6 14,2 2-6-14,7-4-1 13,2 2 4-13,7 1-8 14,7-6 4-8,6 1 0-6,4 2 0 0,-1 1-1 12,4-2-2 3,1 5 6-15,6 0-5 0,6 0 4 12,10 0-2-12,10 0 3 14,14 2-5-14,15 6 2 14,17-1-1 0,18-2 0-14,9-1-7 5,12-2 5-5,0 4-17 14,12 0 20-14,23 3 0 13,17 0 3-13,6-1-2 14,8 1-1-14,5-4 0 13,8 1 0-13,7 1-1 14,9 2 4-14,7 1-4 14,14 3 3-9,13 0-3-5,12 2 2 14,15-1-2-14,18-5 1 13,5-1 0-13,14-8 0 0,0 0 1 13,-4 0-4 2,4 0 6-15,-6 0-3 0,-4-8 5 12,-7 1-7-12,0 0 4 20,-3 2-2-20,-3 3 0 0,-9 0 0 13,-10-3 0-13,-12 3 1 14,-8-3-3-14,-6 1 4 13,-11 0-3-13,-14-3 5 14,-11 6-6-14,-22-2 2 14,-20 2 0-14,-20 1 3 13,-19 0-3-7,-8-3 7-6,0 3-6 13,0 0 2-13,-22-2 5 14,-7-2-9-14,-9 1 1 14,-4-2 0-14,1 1-2 13,1 1 4-13,5-1-4 14,0 1 4-14,1 1-5 13,-2 0 4-7,-4-1-2-6,-4-2-8 14,-12 3-2-14,-9 2-20 13,-7 0-21-13</inkml:trace>
    </iact:actionData>
  </iact:action>
  <iact:action type="add" startTime="110909">
    <iact:property name="dataType"/>
    <iact:actionData xml:id="d25">
      <inkml:trace xmlns:inkml="http://www.w3.org/2003/InkML" xml:id="stk25" contextRef="#ctx0" brushRef="#br0">4732 13546 1 0,'0'0'10'15,"0"0"-5"-14,0 0-5 14,0 5 1-14,9 5-1 13,9 4 6-13,9 0-5 14,4-2 4-14,7 1-5 14,6-5 7-9,3-1-6-5,2 0 1 14,6-3 1-14,6-4-1 14,3 0 1-14,8 0 0 13,3 0-3-13,6 0 2 14,4 0 2-14,0-7-4 13,1 0 0-13,-1-2 4 14,0 4-7-8,4-2 3-6,7 3 0 13,11-1 0-13,4 1 0 14,5-1-3-14,0 0 1 14,2 1 1-14,7-3-1 13,6 2 1-13,6-4 0 0,0 3-1 13,4-2 2-13,0 2 0 13,-10 3-1-7,-4-2 2-6,-9 3-2 14,-2 2 2-14,-5 0 4 13,1 0-3-13,-2 0-2 14,3 7 2-14,12 6-2 13,13-3 0-13,14-1 0 14,11-6-2-14,1-3-2 14,1 0 4-9,-4 0-1-5,-1-5-2 14,-2-8 6-14,-4-1-3 13,0 0 0-13,-5-1 1 14,1 3-1-14,-5 1 1 14,0 2-3-14,-5 0 5 13,1 1-4-13,-4 2 4 14,0 3-5-9,-4 0 3-5,4 1-1 14,-4 2 0-14,-3 0 1 0,-3 0-2 13,-7 0 4-13,-1 0-5 13,-2 8 4-13,-1 1-4 14,2 2 4-14,-2-3-4 14,5-1 2-14,3-2 0 20,-1-2 0-20,2-3 0 0,-1 0-1 12,6 0 4-12,2 0-1 14,-3 0 0-14,7 0-4 14,-2-5-2-14,4-3 3 13,2-2 0-13,-1-1 1 14,-4-1-1-14,-3-1 2 14,-3 1 0-9,-4-2 0-5,6 4 5 14,4 4-4-14,2 0-1 13,2 4-1-13,-1 2-1 14,-2 0-1-14,-5 0-5 14,0 0 5-14,-7 2-11 0,-7 1 10 12,-1 2-7 3,-4-5 9-10,-2 0 2-5,-4 0-1 14,0 0 2-14,-4 0 1 14,2 0 2-14,1 0-3 0,0 0 5 12,-4 0-5-12,-10 0 3 14,3 0-3-14,-7 0-2 14,-1 0 0-14,-3 0 0 20,-9 0 0-20,-5 0 0 0,-5 0-2 12,-4 0 4-12,-6 0-3 14,-6 0 5-14,-5 0-7 14,-5 0 4-14,-5 0-1 13,-4 0 2-13,-2 0-2 14,-6 0 2-14,-11 0-1 13,-5 0 5-7,-5 0-2-6,0 0 9 14,0 0-5-14,0 0 11 13,0 0-8-13,-13 0-3 14,-8 0-8-14,-1 0 1 14,-5 0-3-14,-4 0 4 0,-7 0-4 12,-2 0 4-12,-5 0-4 20,-5 0 2-20,-6 0 0 14,-7 7 1-14,-6 2-1 14,-7-1 0-14,-9 4 1 0,-2 0-2 12,-4 2 2-12,-5 0-2 14,-2 1 5-14,-11-4-7 13,-4 1 3-13,-1-1 0 21,-2 1 0-21,0-5 0 0,-5 1-1 12,-8 2 1-12,-7-3-2 14,-2-2 4-14,-5-1-4 13,0-4-1-13,-1 3 3 14,1-1-1-14,-2-2 1 14,-5 0-1-14,3 0 3 13,3 0-3-7,-1-2 4-6,0-5-5 13,-5 0 5-13,-3-2-6 14,-5 1 1-14,-5 2 1 14,-4-1 0-14,-8 4-4 0,0-1 4 12,1 2 1-12,-5 0-4 14,3 1 6-14,-2 1-4 20,-5-2-4-20,-2-1 4 14,0-1-1-14,2-1 3 13,-4-2-1-13,2-1 2 0,3-2-1 13,-9 3 4-13,6 0-5 14,0 0 3-14,-4 2-4 13,-4-2 3-13,2 4-1 20,-2 1 0-20,-6 2 0 0,5 0 1 13,1 0 2-13,-4 0-2 14,6 2 1-14,-3 8-4 13,-2 0 3-13,2-1-2 14,4 0 0-14,-2-3 1 13,10-1-2-13,5-5 2 0,4 0-2 20,12 0 3-20,5-3-6 13,0-9 5-13,9-2-2 14,0-3 0-14,9-3-2 14,1-1 1-14,2 4 3 0,-4 6 0 12,0 5 2-12,-2 6-3 14,5 0 1-14,0 0 0 20,5 8-5-20,-4 8 4 14,6 3-4-14,2-2 4 13,7 1 1-13,2 0 0 0,4-1-1 13,5-2 3-13,8 2-1 13,5-3 3-13,3 1-7 14,4 0 6-14,4-1-4 14,9-3 1-9,10 1 0-5,10 2-2 14,8-3 2-14,11-4-2 14,6 1 4-14,6-3 0 13,8-1 0-13,7-3-1 14,8 3-1-14,2-4 0 0,0 3-2 12,0-2-12-12,4 2 10 21,19 3 4-21,6-2 1 13,11-1-1-13,7 2 6 14,13-1-4-14,7-1 0 13,11 4-2-13,7-1 0 0,7-1 0 13,3 2 1-13,3-3-4 14,6 1 6-14,8 0-6 13,11-3 6-7,6 0-6 9,9 0 2-15,5-1 1 13,7-1 0-13,8 0 0 0,13 0 0 13,12 0 3-13,5 0-1 13,12 0-1-13,5-5-2 14,5-2 1-14,6-2 0 14,4 2 0-9,2 0 0-5,7 3 0 14,1-1 1-14,7 3-2 13,16-3 5-13,-4-2-7 14,10 0 7-14,0-3-7 14,2-2 5-14,1-1-2 13,4 2 0-13,1-4 1 0,-3 1-2 13,-6 3 3-8,-7-2-3-5,-2 1 2 14,-6 2-1 1,2 0 1-15,-2 0-1 13,-8 3 0-13,4-2 0 0,-11 1 0 13,-1 2 1-13,-4 2 2 14,-9 0-2-14,2 3 1 13,-6 1 2-7,-8 0-8-6,-1 0 5 13,-9 0-1 2,-14 0 0-15,-10 1 0 0,-4 9-1 13,-6-1 4-13,-4-2-5 13,-7 3 4-13,-6-4-4 14,-8 2 4-14,-4-1-4 13,-10 2 2-7,-5 2 0-6,-5 3 0 0,-7-1 2 13,-2 1-6 1,-6 1 8-14,-7-4-6 14,-2 3 6-14,-2-2-8 14,-4-1 6-14,4-4-2 13,0 2 0-13,-6-6 1 0,-7 4-2 13,-3 1 2-8,-5-3-1-5,-2 2 1 14,-2 3-2-14,-2-6 2 14,-2 1-2 0,-10 4 0-14,-2-3 1 0,-9 0 0 13,0 0 0-13,-12-2-4 13,-5-3 8-13,-7-1-7 14,-7 0 6-8,-2 0-6-6,0 0 6 13,0 0-1-13,-9 0 5 14,-17 0 5-14,-12 3-5 13,-14 1-4-13,-4 1-3 14,-6 0 1-14,0 1-1 14,-3-3 0-14,-6 2-1 13,-7-1 2-7,-14-1 0-6,-5 2-1 0,-11-3 0 12,-1-2 1-12,-2 2 1 14,-8 0 2 1,-1 2-3-15,-7 1-1 13,-6-5 1-13,-4 3-1 14,-4-3 0-14,-3 0 0 0,-3 0-1 13,-2 0 1-8,-7 0-3-5,-2 0 6 14,-1 0-6-14,-4 0 1 13,1 0 1-13,-8 0-3 14,-8 0 2-14,-7 0 0 14,-2-3-5-14,-5 3 7 13,-7 0 0-13,4 0 0 14,-9 0 1-9,-1 0-2-5,0-5 1 14,-2 5-1-14,-4 0-1 14,5-2 2-14,1 2 0 13,-3-6 2-13,11 2-2 14,-7 1 0-14,6-2 1 14,2 1 1-14,-3-1-4 13,3 0 2-7,5-2 0-6,6-2 0 0,-5 5 0 12,7-6-4-12,-2 6 8 14,0 2-7-14,2 2 6 14,-6 0-4 0,-2 0 3-14,-4 0-3 14,2 6 2-14,-2 5-1 0,4 4 0 12,1-1 0-6,1 0-4-6,3 1 8 14,1 0-9-14,3-4 8 13,4 2-6-13,6-9 0 14,7 0 3-14,4-2 1 13,10-2-1-13,1 2 0 14,8-2 2-14,6 2-3 14,5 3 5-9,1 0-8-5,5-1 4 14,10-1-1-14,5-3 2 13,10 0-1-13,7 0 0 0,6 0 1 13,8 0-1-13,10 0 3 14,7 0-1 0,6 0 2-14,7-3-7 0,5-1 3 13,4-1 0-8,3 2 4-5,4 1-4 14,4 0 0-14,7 2 2 14,6-2-4-14,8 2 4 13,8 0-4-13,0-2-4 14,0 2-4-14,0 0-12 14,8 0 9-14,17 0 10 13,8 0 3-7,7 0-2-6,5 0 6 13,6 0-4-13,5 0 3 14,6 4-6-14,10 3 3 14,10 0 0-14,7 1-2 13,7 3-1-13,7-6-4 14,3 3 1-14,8 0 5 14,11-2 2-14,7-1-1 4,6-5 3 11,9 3-2-15,9-3-1 13,6 0 2-13,8 0-2 0,7 0 2 13,3 0-4-13,5-3 6 14,13 1-5-14,-1-3 5 13,4 1-7-13,9 0 5 14,5 0-2-9,6-4 0-5,6-2 1 14,1 1 0-14,1-3 0 14,-2 5 5-14,-2 2-4 13,5 0 8-13,-3 3-10 14,5-2 4-14,5 0-4 13,-4-1 0-13,4 2 0 14,-5 1 0-8,-5 2-3-6,1 0 7 13,-8 0-7-13,3 0 7 14,2 0-8-14,0 0 4 13,1-4 0-13,-6-1 0 0,-1 2 0 13,-1-6-1 2,-6 2 2-15,2-6 1 13,-3-1-1-13,-5 2-2 5,1-8 2-5,-4 3-2 13,-5-4 2-13,1 0-1 14,-1-2 0-14,-4 0 0 14,4-2-1-14,-5 1 4 13,-4 2-4-13,-4 0 3 14,-9 4-3-14,-11 0 2 14,-16 4-1-9,-6 4 0-5,-12 2 0 14,-8 3-1-14,-7 0 3 13,-14 3-4-13,-11 2 4 14,-8 0-4-14,-7 0 6 14,-7 0-8-14,-4 2 4 13,-9 6 0-13,-10 0 0 14,-1 1-1-9,-9 0-1-5,-7 1 4 14,-2-3-3-14,-8 5 3 0,-5-7-4 13,-3-1 3-13,-5-2-2 13,-4-2 2-13,-2 2-1 14,0-2 3-14,0 2 1 14,0-2 11-14,0 3-6 13,0-3 0-7,-11 2-6-6,-11 1 1 13,-7 1-4-13,-9 5-2 14,-8-4 2-14,-8 4-2 14,-6-1 0-14,-7 0 4 13,-5-3 0-13,-1 0-2 14,-7-1 5-14,-2-1-5 13,-13 4 6-7,-7-3-6-6,-4-1 2 14,-6 1-2-14,0-1 1 13,-6-2-4-13,-7-1 5 14,-6 0-6-14,-10 0 4 14,-1 0 0-14,-9-4-4 13,1-3 4-13,-4-4-3 14,-7 1 3-14,-3-2-2 4,-6 2 4 11,-3 0-3-15,-4-2 4 0,-1 3-3 13,-11 0 1-13,-8 1-2 13,-1 5 1-13,-1-2 0 14,-6 1-2-14,3 1 2 13,-6 3-2-13,-3-3 6 14,1 3-8-8,-6 0 2-6,2 0 0 13,2 0-1-13,-2 0 1 14,4 0 2-14,5 0-5 13,-7 0 1-13,7 0-3 14,3 0 7-14,-6-2 0 14,9-5-1-14,4-4 2 13,0 1-1-7,6 0 0-6,4-2 0 13,2-2 0-13,5 2 1 14,5 0-3-14,-4 1 4 14,3-1-3-14,4 3 6 13,6-1-10-13,4-2 5 14,-2 0 0-14,11-5-1 0,5 0 1 13,9-3 0-8,8-3 1-5,2 4 3 14,5-2-3-14,3 3-2 13,10 3 1-13,2 0-2 14,8 1 1-14,8 2 1 14,4-1-1-14,12 1 2 13,8 1 5-13,7 3-6 14,6 1 14-9,7-2-12-5,3 6 2 14,4 0-2-14,7 1-4 14,4 2 2-14,8 0-1 13,8 0 0-13,1-2 1 14,10 2 0-14,0 0 0 13,2 0 0-13,0 0-2 14,0 0 0-8,0 0-6-6,0 0 1 13,0 0 3-13,0 0 0 14,0 0 3-14,0 0 1 0,0 0-3 13,0 0 6-13,4 0-1 13,3 7-1-13,-2-4 0 14,-1 3-1-14,-1-3 0 13,-1 2 0-7,2 4 1-6,-2-6-5 14,3 6 4-14,9-6-6 13,-2-3-79-13</inkml:trace>
    </iact:actionData>
  </iact:action>
  <iact:action type="add" startTime="121409">
    <iact:property name="dataType"/>
    <iact:actionData xml:id="d26">
      <inkml:trace xmlns:inkml="http://www.w3.org/2003/InkML" xml:id="stk26" contextRef="#ctx0" brushRef="#br0">18602 13130 4 0,'0'0'7'6,"0"0"11"-5,0 0-10 13,0 0 2-13,0 0-5 14,0 0-5-14,0 0 10 13,0 0-5-13,0 0 10 14,2-4-12-14,5-1 7 14,-1-10-6-14,8-2-3 13,3-8-1-7,10-5 0-6,9 0 2 14,2 0 2-14,-4 4-3 13,-1 1 1-13,-6 3-3 14,-6 7 6-14,-5 3-6 13,-9 5 2-13,-3 5 3 14,-4 2-4-14,0 0-8 0,0 0-1 19,-6 4 3-19,-17 18 5 0,-8 14 2 13,-11 15 0-13,-12 14 3 13,-8 10-4-13,-5 5 0 14,-4 1 0-14,9-3-3 14,4-8 6-14,4-6-3 13,9-6 0-13,5-10 0 14,5-2 3-9,6-3-5-5,2-3 3 14,6-10-1-14,6-7 0 14,9-9 0-14,6-2 0 13,0-7 1-13,0-5 5 14,0 0-2-14,21-2-2 14,22-32 5-14,18-12-1 13,14-10-6-7,8-7 0-6,6 1 0 13,0 0-4-13,-8 2 2 14,-15 7 4-14,-13 6-6 14,-16 6 8-14,-14 11-4 0,-9 6 1 12,-9 15 1 3,-5 5 2-15,0 4-4 0,0 0-5 13,-19 0 5-8,-2 0 0-5,-13 17 1 14,-8 12 1-14,-7 6 0 13,-7 10-4-13,-2 3 2 14,0 2 0-14,2 2 0 14,5-2 2-14,2-4-6 13,6 1 10-13,3-1-8 14,3-2 6-9,3-3-8-5,8-3 6 14,3-11-4-14,10-5 2 14,3-10-2-14,6-4 1 13,4-4-6-13,0-4 7 14,0 0-9-14,14 0 2 14,28-27 7-14,20-16 10 0,23-19-4 19,15-7-2-19,10-4-4 13,-1-4 1-13,-8 7-3 0,-14 0 6 13,-21 6-5 2,-12 12 7-15,-18 10-10 0,-12 18 6 12,-15 12-2-12,-9 8 0 14,0 4-5-14,-7 0-14 13,-22 21 19-7,-11 18 1-6,-7 9-1 14,-6 6 6-14,-1 6-2 13,-2 0-2-13,3 0-2 14,0 1 5-14,3-7-5 13,6-4 1-13,4-4-5 14,6-9 8-14,5-6-4 14,9-11 5-9,6-8-9-5,8-3 4 14,4-9 0-14,2 0 2 14,0 0-2-14,0 0-4 13,4 0 0-13,27-23 4 14,21-12 5-14,21-12 4 13,14-10-7-13,5 1-1 0,-3 1-1 19,-9 0 0-19,-9 5-1 14,-8 4 2-14,-12 6-4 0,-13 10 7 13,-11 12-3-13,-16 8 1 13,-6 7-4-13,-5 3 0 14,0 0-10-14,-10 5 0 14,-17 19 11-14,-12 13 1 20,-13 14 0-20,-6 7 8 0,1 0-7 12,1 2 2-12,-4 1 0 14,2-1-4-14,-2-2 2 14,2-5-1-14,8-14 0 13,15-15 1-13,14-12-4 14,13-6 6-14,8-6-3 14,0 0 0-9,0 0-1-5,6 0-15 14,37-10 16-14,17-12 14 13,18-12-5-13,9-7-9 14,2-8 3-14,2-1-6 0,-4 4 6 13,-4 6-6-13,-10 5 6 13,-10 12-7-13,-10 2 4 20,-8 9-1-20,-7 6 1 14,-4 4 0-14,-5 2-4 0,-10 0 1 13,-3 10 2-13,-7 14-11 13,-7 6 12-13,-2 11-1 14,0 4 1-14,-7 8 2 14,-13 1-1-14,-2 4-1 13,-2-5 3-7,1-7 0-6,3-7-3 13,7-8 0-13,2-9 4 14,4-5-7-14,0-5 6 14,3-4-3-14,4-1 0 13,0-7 0-13,0 2-3 14,0-2 5-14,0 0-6 13,0 0 8-7,0 0-6-6,0 0 6 14,0 0-4-14,0 0 1 13,0 0 3-13,0 0 0 14,0 0-2-14,0 0 8 0,0 0-5 12,0 0 9-12,0 0-14 14,0 0 7-14,0 0-2 14,0 0 2-9,0 0-2-5,0 0-3 14,0 0 2-14,0 0-1 14,0 0 1-14,0 0-3 13,0 0-1-13,0 0 4 14,0 0-4-14,0 0 0 13,0 0 1-13,0 0-1 14,0 0 2-8,0 0-3-6,0 0 3 13,0 0-1-13,0 0 3 14,0 0-8-14,0 0 6 13,0 0-2-13,0 0 0 14,0 0 0-14,0 0 0 14,0 0 1-14,0 0-5 0,0 0 8 19,0 0-8-19,0 0 5 13,0 0-3-13,0 0 2 0,0 0 0 13,0 0 0-13,0 0 0 14,0 0-3-14,0 0 6 13,0 0-3-13,0 0 4 14,0 0-8-14,0 0 5 14,0 0-1-9,0 0 0-5,0 0 0 14,0 0-2-14,0 0 3 13,0 0-3-13,0 0 3 14,0 0-2-14,0 0-12 14,0 0-3-14,-9 0-27 13,-5 0-33-13</inkml:trace>
    </iact:actionData>
  </iact:action>
  <iact:action type="add" startTime="125121">
    <iact:property name="dataType"/>
    <iact:actionData xml:id="d27">
      <inkml:trace xmlns:inkml="http://www.w3.org/2003/InkML" xml:id="stk27" contextRef="#ctx0" brushRef="#br0">17620 12951 3 0,'0'0'0'1,"0"0"0"0,0 0-2 12,0 0 1-12,0 0 1 14,0 0 0-14</inkml:trace>
    </iact:actionData>
  </iact:action>
  <iact:action type="add" startTime="125557">
    <iact:property name="dataType"/>
    <iact:actionData xml:id="d28">
      <inkml:trace xmlns:inkml="http://www.w3.org/2003/InkML" xml:id="stk28" contextRef="#ctx0" brushRef="#br0">17620 12951 4 0,'-70'15'2'1,"70"-15"-3"13,0 0 1-13,0 0 0 14,0 0 0-14,0 0 0 13,0 0-2-13,0 0 4 0,0 0-3 13,0 0 2-8,0 0-2 10,0 0 3-15,0 0 1 0,0 0-3 13,0 0 2-13,0 0-1 13,0 0 0-13,0 0-2 14,0 0 3-14,0 0-4 14,0 0-10-14,0 0 12 13</inkml:trace>
    </iact:actionData>
  </iact:action>
  <iact:action type="add" startTime="125896">
    <iact:property name="dataType"/>
    <iact:actionData xml:id="d29">
      <inkml:trace xmlns:inkml="http://www.w3.org/2003/InkML" xml:id="stk29" contextRef="#ctx0" brushRef="#br0">17550 12966 3 0,'0'0'6'1,"0"0"3"13,0 0-7-13,0 0 8 14,0 0-10-9,0 0 1-5,0 0 1 14,0 0-2-14,0 0 0 14,0 0-2-14,0 0 2 13,0 0-1-13,0 0-1 14,0 0 4-14,0 0-4 13,0 0 5-13,0 0-5 14,0 0 2-8,0 0 0-6,0 0 0 13,0 0 1-13,0 0-1 14,0 0 3-14,0 0 2 13,0 0-5-13,0 0 4 14,0 0-1-14,0 0-4 14,0 0 1-14,0 0 0 0,0 0 1 19,0 0 1-19,0 0 3 13,0 0-5-13,0 0 15 0,0-8-14 13,0-4 5-13,6-7-4 14,4 1-1-14,3-1 3 13,5-4-3-13,1-2-1 14,4-6 5-14,4-3-5 14,2 3 0-9,-2-1 0-5,2 3 1 14,-3 3-2-14,0 6 0 13,-3 0 0-13,-3 6-2 14,-3 2 2-14,-5 6-3 14,-3 0 8-14,-1 1-8 13,-2 2 8-13,-2-1-5 14,-2-3 4-9,0 4-3-5,1-4 0 14,-3 3 0-14,0 3 0 14,0-1 2-14,0 2-5 13,0 0 6-13,0 0-6 0,0 0-6 13,0 0 7-13,0 0-5 14,0 0 0-14,0 0-1 20,-3 5 8-20,-5 9-2 13,-6 6 5-13,-3 1-5 14,-4 5 4-14,-6 2-4 14,-2 4 4-14,-2-2-4 0,-4 2 2 12,1-4 0-12,1-2 0 14,2-1 1-14,2-6-1 13,2-3 0-7,7 0 2-6,4-6 3 14,2 1-9-14,8-6 4 13,2-1 0-13,4 1 0 14,0-5-1-14,0 0 0 13,0 0-2-13,0 0 0 14,0 0-3-14,0 0 6 14,0 0-5-9,0 0 5-5,4 0 4 14,9-13 1-14,5-4-5 13,3-4 2-13,2 1-4 14,2 1 5-14,4-4-4 0,0 2 4 13,0-2-6 1,2 0 3-14,0-1 0 0,-4 3 0 13,2 1 0-7,-6 2-2-6,-6 4 4 13,-3 0-2-13,-3 4 1 14,-3 0-1-14,2 4 3 13,-6 1-6-13,-1 2 3 14,-3 3-2-14,0 0-3 14,0 0-5-14,0 0 10 13,0 0-2-7,0 0-5-6,0 0 7 13,0 0 0-13,-3 3-5 14,-3 6 5-14,-4 5 2 14,-3 4-1-14,-1 6-2 13,-3 4 2-13,-7 4-1 14,-1 2 1-14,-4 2-2 14,-2-2 2-9,2 0-1-5,0-3 0 14,3-5 0-14,1-3 0 13,2-4 0-13,5-3-2 0,5-5 5 13,5 0-3-13,0-5 5 14,4-2-9-14,2-2 6 13,2-1-2-13,0-1 0 14,0 0-2-9,0 0 2-5,0 0-3 14,0 0 3-14,0 0 1 14,4 0 6-14,10-13-6 13,8-5-2-13,6-6 1 14,5-3 0-14,2 0 0 14,-1-4 0-14,-1-3-3 13,-4 0 6-7,0-4-4-6,-2 1 6 13,-4 0-8-13,-2 5 5 14,-3 6-2-14,-5 8 0 14,-6 8 0-14,-2 6 0 13,-5 4 1-13,0 0-4 0,0 0 8 13,0 0-8 1,0 0 6-14,-10 2-3 5,-3 16 0 10,-5 8 2-15,-5 2 1 0,4 4-3 12,-6-2 2-12,3-2 1 14,2-2-2-14,-2 1 2 13,1-1-4-13,-1-1 4 14,2-1-3-14,0-2 2 14,5-1-2-9,1-5 0-5,5-2 0 14,3-2 0-14,2-4 0 14,0 0 0-14,2-3 2 13,2 0-4-13,-2-1 1 14,2-4 1-14,0 2 0 13,0-2 0-13,0 0-1 14,0 0 4-8,0 0-2-6,0 0 2 13,0 0 0-13,0 0 0 14,0 0-1-14,0 0-2 13,0 0 0-13,0 0 0 14,0 0 2-14,0 0 1 0,0 0-3 13,0 0 3-13,0 0 1 13,0 0-7-7,0 0 6-6,0 0-3 13,0 0 0-13,0 1 1 14,0-1 0-14,0 0 2 14,0 0 1-14,0 0-2 13,0 0 1-13,0 0 1 14,-2 0-3-14,2 0 0 14,0 0 4-9,0 0-5-5,0 0 1 14,0 3-2-14,0-3 3 13,0 0-2-13,0 0 4 14,0 0-8-14,0 0 3 14,0 0 1-14,0 0-1 13,0 0 1-13,0 2-3 14,0-2 6-9,0 2-3-5,-2-1 1 14,2-1-1-14,0 0 2 14,0 0-3-14,0 0 1 0,0 0 0 12,0 0 0-12,0 0 1 14,0 0-4-14,0 0 6 14,0 0-6-14,0 0 6 13,0 0-6-7,0 0 3-6,0 0 0 13,0 0 0-13,0 0-3 14,0 0 2-14,0 0 2 14,0 0-2-14,0 0 2 13,0 0-2-13,0 0 1 14,0 0 0-14,0 0 0 13,0 0 0-7,0 0 0-6,0 0 0 14,0 0-1-14,0 0 6 13,0 0-5-13,0 0 1 14,0 0-2-14,0 0-2 14,0 0 3-14,0 0-2 0,0 0-2 12,0 0 0-12,0 0-16 20,-4 0-13-20</inkml:trace>
    </iact:actionData>
  </iact:action>
  <iact:action type="add" startTime="131286">
    <iact:property name="dataType"/>
    <iact:actionData xml:id="d30">
      <inkml:trace xmlns:inkml="http://www.w3.org/2003/InkML" xml:id="stk30" contextRef="#ctx0" brushRef="#br0">6032 12700 11 0,'-8'-7'11'15,"2"1"0"-14,4-1-9 14,-5 0-4-14,3-1-3 13,0 2 2-13,-4 1 2 14,4-2 2-8,0 2-1-6,-1 0 4 13,1-1-4-13,-2 2 2 14,-2-1 0-14,2 4 1 14,1 1-3-14,-1-2 1 13,4 0 1-13,0 2 1 14,-1-2-1-14,1 2 6 13,2-2-2-7,-3 2-2-6,1 0 0 0,2 0-8 13,-2 0 3 1,2 0 0-14,0 0-1 0,0 0 1 13,0 0-4-13,-2 0 10 13,2 0 2-13,-3 0-7 14,1 0 3-14,0 0-2 14,2 0-2-9,-2 0 1-5,0 0 0 14,2 0-1-14,-2 0 2 14,-3 0 1-14,5 0-1 13,-2 0-2-13,-3 0 2 14,5 0-4-14,-2 0 2 13,2 0-2-13,0 0 3 14,0 0-3-8,0 0 0-6,0 0 4 13,0-3-7-13,0 2 10 14,0-1-8-14,5-2 6 14,1 0-2-14,3-2 4 13,2-3-1-13,-1 0-2 14,5-2 1-14,1-3 3 0,1 1-5 19,10-2 0-19,4-1 5 0,4 2-9 13,8-2 4-13,-3 0 0 13,-2 0 0 2,-7 4 0-15,-8 4-2 14,-9 5 5-14,-10 0-8 0,-4 3 2 12,0 0 2-12,0 3-17 14,0 12 17-9,-8 9 1-5,-9 3 2 14,-5 2 0-14,-5 2 0 14,2-3 0-14,-3 0 1 13,-1-4 1-13,2 0 0 14,0 2-4-14,0 0 1 14,5 0-1-14,-1 3 0 13,6-8 0-7,1-1-2-6,3-3 4 13,4-5-4-13,0-5 5 14,4 0-5-14,3-3 4 14,2-3-3-14,0-1 1 0,0 0 0 12,0 0 0 3,0 0 3-15,0 0-3 0,0 0 2 12,0 0 3-6,0 0-1-6,5-10 1 14,11-11-1-14,3-8-1 13,6-3-3-13,6-4 0 14,2-3 0-14,4 4 3 13,0-1-5-13,1 3 5 14,-2 5-6-14,-1 5 6 14,-8 4-6-9,-5 7 3-5,-9 8-1 14,-7 3 0-14,-6 1-6 13,0 0 6-13,0 0-11 14,0 0 8-14,0 5-4 14,-2 14 8-14,-12 3 0 13,-1 5 6-13,-6 2-5 14,-1 1 0-9,-3 4-2-5,-2-4 4 14,-1 2-3-14,1-2 1 14,0-4-1-14,0 0 2 13,9-6-4-13,1-4 3 0,3 0-2 13,5-3 1-13,1-5 0 14,6-2-4-14,-1-5 9 13,0-1-2-7,3 0-3-6,0 0 15 13,0 0-9-13,0-3-4 14,0-15-2-14,0-5-2 14,6-5-1-14,15-4 3 13,6-2-2-13,2 0 4 14,4 0-3-14,-1 2 5 14,-3 1-7-9,-5 8 3-5,-3 0 0 14,-8 9 0-14,-5 5 1 13,-2 5-2-13,-6 2 4 14,0 2-3-14,0 0 1 14,0 0-2-14,0 0-9 13,0 0 4-13,0 0 0 0,0 12 4 19,-12 5 2-19,-5 6 0 14,-6 3 1-14,-6 0 1 0,-2 3 0 13,-7 3 2-13,-3 1-8 13,4-1 6-13,-1-4-2 14,7-2 0-14,4-6 0 13,9-5-4-13,7-5 9 14,7-5-6-8,1-2 5-6,1-3-8 13,2 0 4-13,0 0 0 14,0 0 0-14,0 0 0 14,0-3 4-14,5-15-1 13,10-3 3-13,3-5-5 14,2-1 0-14,2 5 3 13,-2 0-8-7,3 1 4-6,-2 0 0 14,2 1 0-14,-3 3 0 13,1 0-3-13,-8 5 8 14,-5 4-7-14,-1 1 6 0,-4 6-4 12,-3-1 5-12,0 2-5 14,0 0 0-14,0 0-7 14,0 0 0-9,0 0-8-5,-8 3 14 14,-4 9 1-14,-2 3 4 13,1 2 0-13,4-3-7 14,-3-2 5-14,4 1-2 14,-3 1 0-14,1-2 0 13,2 2-1-13,-1-4 5 14,3 0-7-9,-2-4 6-5,2-2-6 14,3-4 6-14,3 2-6 14,0-2 3-14,0 0-2 13,0 0-1-13,0 0-7 14,0 0-12-14</inkml:trace>
    </iact:actionData>
  </iact:action>
  <iact:action type="add" startTime="144455">
    <iact:property name="dataType"/>
    <iact:actionData xml:id="d31">
      <inkml:trace xmlns:inkml="http://www.w3.org/2003/InkML" xml:id="stk31" contextRef="#ctx0" brushRef="#br0">17022 8843 3 0,'-14'0'0'15,"7"0"1"-14,3 0 2 14,4 0-1-9,0 0 6-5,0 0-5 14,0 0-1-14,0 0-2 14,0 0 1-14,0 0-4 13,0 0 6-13,0 0-2 14,0 0 4-14,0 0-6 13,0 0 3-13,-2 0-1 14,2-3 1-8,0 3 0-6,0 0 4 13,0 0-4-13,0 0 15 14,0-1-13-14,0-3 5 14,0 0-8-14,0-2 2 0,0-3-1 12,0 0-1 3,15-5-1-15,5-2 0 0,5-5-4 19,6-2 8-19,-2-2-4 14,2 2 3-14,-2-5-6 0,-2-2 3 12,0-3 0-12,-8 1 0 14,2 1 0-14,-8 2-1 14,-4 5 3-14,-4 8 0 13,-3 4 0-13,-2 6 0 14,0 6 1-9,0 0-5-5,-2 0 2 14,-12 0-1-14,-8 9-1 14,-5 16 4-14,-6 5-4 13,-6 5 5-13,6 0-5 14,2 0 6-14,0-6-7 14,11-3 3-14,-2-4 0 13,1 0 0-7,1-3 0-6,-2 1-1 13,4-4 2-13,1-1-3 14,1 0 4-14,3-5-4 14,3-3 5-14,4-5-6 0,4 1 4 12,-1-3-1-12,3 0 2 14,0 0-2-14,0 0 8 13,0-5-8-7,5-15-1 9,17-4-5-15,7-6 4 0,5 2 2 12,3-3 0-12,3-1-1 14,3-2 1-14,-5-3-1 13,2 2 2-13,-4 0-1 14,-5 1 1-14,-4 6 0 20,-10 6 3-20,-6 8-6 0,-6 4 4 13,-2 5-2-13,-3 2 2 14,0 3-1-14,0 0 4 13,0 0-4-13,0 0 2 14,-3 0-1-14,-8 3-3 13,-7 12 2-13,-4 7-1 14,-7 8 0-8,0 2 0-6,-5 0-1 13,3 0 1-13,0-1 0 14,-2-2 0-14,-3 3 1 0,-2 0 1 12,-2 1-4 3,0-4 2-15,1-3 0 0,8-5 0 13,5-3 0-13,6-4-5 20,6-4 11-20,8-6-11 13,3-2 11-13,3-2-8 0,0 0 4 13,0 0-2-13,0-6 1 14,0-13-1-14,9-8-1 13,14-4 1-13,8-1-1 14,4 3 3-14,6-5-4 14,3 1 3-9,-4 6-3-5,-4-2-2 14,-4 7 3-14,-6 4 1 13,-4 2 0-13,-6 6-2 14,-9 3 4-14,-3 7 3 14,-4 0-3-14,0 0 2 0,0 0-2 12,0 0-2-12,0 0 3 14,0 0-1-9,0 0-2-5,0 0 1 14,0 0-2-14,0 0 2 14,0 0-2-14,0 0 5 13,0 0-8-13,0 0 3 14,0 0 1-14,0 0-1 14,0 0-5-14,0 0 4 13,0 0 4-7,0 0-4-6,0 0 5 13,0 0-6-13,0 0 0 14,0 0 2-14,0 0-3 14,0 0 3-14,0 0-3 13,0 0 2-13,0 0 1 14,-2 0 2-14,-3 0-2 13,1 5 2-7,2 2-3-6,0-4-1 14,-2 1 2-14,0 0 1 13,0 0-2-13,-2 2-1 0,1 0-4 13,1 2 6 1,-6 1-37-14</inkml:trace>
    </iact:actionData>
  </iact:action>
  <iact:action type="add" startTime="152090">
    <iact:property name="dataType"/>
    <iact:actionData xml:id="d32">
      <inkml:trace xmlns:inkml="http://www.w3.org/2003/InkML" xml:id="stk32" contextRef="#ctx0" brushRef="#br0">12119 14025 3 0,'0'-19'19'15,"0"-16"-10"-8,12-14-9-6,12-13 0 13,7-8 2-13,7-6-2 14,2-2 0-14,0-1 2 0,3 5-1 13,-5 4-1-13,-3 8 8 13,-1 9-3-13,-10 20 10 14,-8 15-12-14,-5 10-2 13,-9 8-1-7,-2 0-11-6,0 10-1 14,0 24 12-14,0 12 4 13,0 9-4-13,-8 6 12 14,-8 2-10-14,-2-7 2 14,2-3-2-14,3-2 5 13,2-10-7-13,0-3 4 14,4-6-4-9,5-9 2-5,0-9-4 14,2-5 3-14,0-9-2 14,0 0-4-14,4 0 5 13,18-9 5-13,14-16 1 14,8-10 3-14,10-9-5 13,2-5 2-13,-3 0-5 0,-2 1 2 20,-3 4-1-20,-9 3-1 0,-7 10 4 12,-10 11-3-12,-11 13 0 14,-7 2 2-14,-4 5-5 14,0 0 1-14,0 0-3 13,0 25-6-13,-11 13 9 14,-9 15 7-14,-7 6 4 13,0 3-9-7,1-1 0-6,2-7-4 14,3-4 6-14,4-6-6 13,5-4 7-13,6-12-10 14,6-5 5-14,0-7-2 13,0-8-3-13,4-5-4 14,12-3 2-14,6 0 7 14,11 0 7-9,8-20-4-5,5-16 8 14,8-7-11-14,2-10 2 13,0-3 0-13,4-4-1 0,0 5 0 13,-9 8 0 2,-4 6 0-15,-14 16 3 13,-12 6-3-13,-13 14 1 0,-5 5-4 13,-3 0-9-8,0 9-6-5,-11 21 17 14,-14 16 1-14,-6 10 2 14,0 7 0-14,2-3-2 13,4 0 1-13,5-6-2 14,7-8 5-14,4-8-9 14,5-1 4-14,4-11 0 13,0-4-1-7,6-8-5-6,27-10 4 13,21-4 2-13,15-7 2 14,14-25 3-14,10-14-1 14,3-12-1-14,6-3-2 13,-4-6-1-13,-1-2 2 14,-8 8-2-14,-14 4 2 14,-10 11 0-9,-18 10-1-5,-16 14 4 14,-16 8 0-14,-10 11-9 13,-5 3 4-13,0 0-6 0,0 0-1 13,-9 15 7-13,-14 13 0 14,0 13 2-14,-4 7 3 13,0 6-3 2,0-1-2-10,5 2 3-5,4-6-6 0,7-5 3 13,4-7 0 2,5-7-3-15,2-10-4 0,0-3 7 12,20-10-9-12,14-2 8 14,5-5 2-14,15 0 0 13,11-27 0-13,10-9 3 14,10-8-2-8,4-9-2-6,0-5 0 13,-4 0 1-13,-9 5-1 14,-9 7 1-14,-14 6 1 14,-12 13 0-14,-16 7-3 13,-13 12 1-13,-12 6 0 14,0 2-4-14,0 0-17 0,-12 25 18 19,-13 12 3-19,-6 13 11 14,-3 8-7-14,3 3-8 0,0-3 7 12,6-3-3-12,1-8 0 14,3-5 0-14,6-3 0 13,3-12 0-13,8-4-3 14,4-9 3-14,0-6 0 14,4-7-13-9,25-1 13-5,23-1 0 14,21-30 11-14,24-13-4 13,20-9-7-13,13-7 0 14,1-7 5-14,-6 1-3 14,-11 4 2-14,-10 5-8 13,-15 11 4-13,-17 15-2 14,-23 6 0-9,-24 13 0-5,-17 10 2 14,-8 2-14-14,0 4-5 14,-24 24 19-14,-16 17-1 13,-7 6 2-13,-2 8 0 0,5-1-1 13,3-5 2-13,12-2-2 14,2-5 3-14,8-4-7 20,0-4 8-20,7-10-4 0,5-8 1 12,4-8-2-12,3-5-5 14,0-5 1-14,18-2-2 14,18 0 7-14,20-19 7 13,15-12-7-13,16-14 7 14,4-2-7-14,0-6 1 14,-4 2 4-9,-4 0-7-5,-10 3 2 14,-1 2 0-14,-11 9 0 13,-13 9 0-13,-15 14-4 14,-12 6 5-14,-13 8-4 14,-8 0-11-14,0 19-7 13,-15 19 17-13,-16 6 4 14,-4 8 3-9,-4 0-3-5,3 1 0 14,3-8 3-14,4-2-3 14,4-7 1-14,4-9-1 13,7-4 3-13,5-5-6 0,9-11 3 13,0 0-4-13,9-3-1 13,24-4 5-13,19 0 14 14,14-16-11-8,11-13 4-6,2-7-7 13,6 0 3-13,2-4 0 14,0 4-4-14,0 5 1 14,-5 2 0-14,-5 7 0 13,-17 6 1-13,-14 8-4 14,-10 5 7-14,-14 3-8 13,-6 0 1-7,-5 8 3-6,-5 11-7 14,2 5 6-14,-8 3 0 13,0 0 2-13,0-3-5 14,0 0 8-14,0-6-5 13,0-4 2-13,0-1 0 14,0-6 3-14,0-3-7 0,2 0 3 19,20-4 0-19,9 0 10 0,16 0-5 13,9-5 4-13,6-16-7 13,3-3 6-13,-3 2-6 14,-10 5-3-14,-10 6 2 14,-13 3-1-14,-13 4 0 13,-10 2 0-13,-6 2 0 14,0 0 0-9,0 0-2-5,0 0 4 14,0 0-2-14,0 0 2 14,0 0-1-14,0 0 1 13,0 0-2-13,0 0 1 14,0 0 0-14,0 0 7 14,0 0-6-14,0 0 12 13,0 0-12-7,0 0 12-6,0 0-8 13,0 0 3-13,0 0-5 14,0 0 1-14,0 0-5 14,0 0 2-14,0 0-3 13,0 0 2-13,0 0-2 0,0 0 2 13,0 0-3-13,0 0-2 14,0 0 2-9,0 0 1-5,0 0 1 14,0 0-4-14,0 0 8 13,0 0-3-13,0 0 3 14,0 0-6-14,0 0 4 14,0 0-2-14,0 0 0 13,0 0 2-13,0 0-4 14,0 0 4-9,0 0-4-5,0 0 5 14,0 0-4-14,0 0 5 14,0 0-7-14,0 0 3 13,0 0 0-13,0 0 0 14,0 0 1-14,0 0-5 13,0 0 8-13,0 0-5 14,0 0 5-8,0 0-5-6,0 0 3 13,0 0-2-13,0 0 0 0,0 0 0 13,0 0 0 2,0 0 2-15,0 0 2 0,0 0-4 12,0 0 2-12,0 0 3 14,0 0-7-14,0 0 3 13,0 0-1-7,0 0 0-6,0 0 1 14,0 0-3-14,0 0 6 13,0 0-4-13,0 0 4 14,0 0-8-14,0 0 7 13,0 0-5-13,0 0 4 14,0 0-2-14,0 0 0 14,0 0 2-9,0 0-2-5,0 0 1 14,0 0-2-14,0 0 5 13,0 0-7-13,0 0 4 14,0 0-1-14,0 0 0 14,0 0 2-14,0 0-6 13,0 0 9-13,0 0-6 14,0 0 4-9,0 0-5-5,0 0 3 14,0 0-2-14,0 0 1 0,0 0 0 13,0 0 0-13,0 0 0 13,0 0-4-13,0 0 8 14,0 0-8-14,0 0 8 14,0 0-9-14,0 0 6 13,0 0-1-7,0 0 0-6,0 0 1 13,0 0-3-13,0 0 7 14,0 0-5-14,0 0 1 14,0 0 0-14,0 0 3 13,0 0-7-13,0 0 3 14,0 0 0-14,0 0 0 14,0 0 1-9,0 0-5-5,0 0 8 14,0 0-5-14,0 0 5 13,0 0-8-13,0 0 4 14,0 0 0-14,0 0 1 0,0 0-1 13,0 0 0-13,0 0 2 13,0 0-1-13,0 0 0 14,0 0-2-9,0 0 2-5,0 0-3 14,0 0 0-14,0 0 2 14,0 0 0-14,0 0 0 13,0 0-4-13,0 0 8 14,0 0-6-14,0 0 8 14,0 0-10-14,0 0 6 13,0 0-2-7,0 0 0-6,0 0 0 13,0 0-2-13,0 0 6 14,0 0-4-14,0 0 1 14,0 0 0-14,0 0 4 13,0 0-7-13,0 0 2 14,0 0-1-14,0 0 1 13,0 0 0-7,0 0-4-6,0 0 8 14,0 0-7-14,0 0 9 13,0 0-11-13,0 0 7 0,0 0-2 13,0 0 0-13,0 0 0 13,0 0 0-13,0 0 2 14,0 0-2-14,0 0 1 14,0 0-1-9,0 0 5-5,0 0-8 14,0 0 3-14,0 0 0 13,0 0 0-13,0 0 2 14,0 0-6-14,0 0 9 14,0 0-8-14,0 0 9 13,0 0-10-13,0 0 6 14,0 0-2-9,0 0 0-5,0 0 0 14,0 0-1-14,0 0 4 14,0 0-3-14,0-2 0 13,0 2 0-13,0 0 4 14,0 0-6-14,0 0 2 0,0 0 0 13,0 0 0 1,0 0 1-8,0 0-4-6,0 0 7 13,0 0-6-13,0 0 9 14,0 0-13-14,0 0 7 0,0 0-2 13,0 0 1-13,0 0 0 13,0 0 0-13,0 0 0 14,0 0-1-14,0 0 2 14,0 0-2-9,0 0 3-5,0 0-4 14,0 0 3-14,0 0-1 13,0 0 0-13,0 0 0 14,0 0-5-14,0 0 10 14,0 0-5-14,0 0 3 13,0 0-6-13,0 0 4 14,0 0-2-9,0 0 1-5,0 0 0 14,0 0 0-14,0 0 1 14,0 0-1-14,0 0 2 13,0 0-1-13,0 0 4 14,0 0-7-14,0 0 3 0,0 0-1 12,0 0 0-12,0 0 1 21,0 0-2-21,0 0 3 0,0 0 1 12,0 0-1-12,0 0-4 14,0 0 4-14,0 0-3 14,0 0 1-14,0 0 0 13,0 0-1-13,0 0 2 14,0 0-5-14,0 0 8 13,0 0-5-7,0 0 5-6,0 0-7 14,0 0 4-14,0 0-2 13,0 0 1-13,0 0 0 14,0 0-3-14,0 0 7 13,0 0-6-13,0 0 4 14,0 0-4-14,0 0 0 14,0 0 1-9,0 0-1-5,0 0 0 14,0 0 2-14,0 0-5 13,0 0 3-13,0 0 4 0,0 0-4 13,0 0 6-13,0 0-8 14,0 0 2-14,0 0 2 13,0 0-6-13,0 0-12 20,0 0-38-20,5-10-56 0</inkml:trace>
    </iact:actionData>
  </iact:action>
  <iact:action type="add" startTime="167818">
    <iact:property name="dataType"/>
    <iact:actionData xml:id="d33">
      <inkml:trace xmlns:inkml="http://www.w3.org/2003/InkML" xml:id="stk33" contextRef="#ctx0" brushRef="#br0">12601 6326 64 0,'0'12'42'1,"0"-8"-25"13,0-4-10-13,0 0 12 14,0 0-15-9,-7 0-4-5,-9-8-2 14,-1-4-2-14,-3-1-2 0,-5-1 3 13,1-6 3-13,-5 1 0 13,2-1-1-13,-4-4 4 14,0 3 0-14,-2-4 0 13,-4 1-6-13,-5-2 1 14,-7 2 0-8,-11-1-3 8,-11 4-5-14,-8-1-1 14,-7 2-8-14,-11 4 12 13,-7-1 5-13,-10 4-2 0,-2 1 6 13,1 1-3-13,5 8 2 14,3 3-1-14,5 0 3 13,-1 7-1-7,0 9 2-6,5 0-2 13,1 6 0-13,-1 1 2 14,-1 0-8-14,1 5 7 14,0 2-3-14,0 3 0 13,-1 1 0-13,4 2-4 14,-3-2 8-14,7 0-4 14,8-2 0-9,12 1 1-5,11-3 3 14,6-2-7-14,12-1 3 0,4 2 0 12,7-4-1 3,4 3 2-15,5 1-6 0,3-3 10 13,11 0-11-13,6 2 11 13,2 6-6-13,0 8 1 14,20 2 0-9,9 5 3-5,2-2-3 14,5 0 0-14,6-1 3 14,3-2-2-14,7 2 0 13,9-2 1-13,9-1 3 14,11-4-8-14,11 0 6 14,4-1-3-14,4-2 0 13,5-2 3-7,4 0-6-6,1-2 8 13,-6 2-6-13,-4-2 6 14,1 0-9-14,-3 1 5 14,6-4-1-14,2 0 0 13,5-5 1-13,11-9-1 14,17-4 2-14,8-7-1 0,7-4 0 12,2 0-1-6,-7 0-2-6,-6-15 0 14,-5-4-2-14,-11-1-2 13,-7-6 2-13,-6-6 2 14,-7-9-2-14,-11-5 8 13,-11-10-4-13,-12-6 4 14,-15-4-2-14,-11-7-2 14,-13 3 8-9,-19-2-3-5,-11 0-1 14,-4-4-4-14,-2 6 4 14,-27 4 1-14,-4 7-5 13,-9 9 0-13,-1 2 2 14,-6-3-3-14,-6 1 2 13,-8-1 1-13,-1 1-2 14,-6-1 0-8,-1 2 11-6,-2 0-10 13,-6-1 9-13,-4 4-8 14,-6 2 3-14,-9 4-4 0,-8 10-1 12,-8 7 0-12,-4 14 0 14,-9 9-1-14,-4 0-3 14,-6 12 0-14,2 13 7 13,2 12-8-7,4 5 4-6,3 2-1 13,-3 2 3-13,1-2-1 14,5 0 0-14,3 0 0 14,1 1-2-14,6-2 8 13,6 3-9-13,9 5 9 14,7 0-12-14,4 4 7 14,11 1-2-9,9-2-2-5,16-2 2 14,15 1 1-14,10-3-4 13,5-2 2-13,7 5 4 14,2-6-4-14,3 1 0 14,5 0 1-14,1-2-2 13,3 7 1-13,0-1-1 14,11 0 3-9,12 2-4-5,0 0 8 14,7 0-5-14,1-2 5 14,7 0-5-14,6-3 1 0,12-3-1 12,13-6 1-12,12-4 0 14,10-11 0-14,16-8 0 13,15-11-1-13,15-6 2 14,12 0-1-8,-2-14 5-6,3-7-9 13,-1-4 5-13,-5-1-1 14,10 2 0-14,5-2 2 14,1 0-5-14,1 0 9 13,-1-5-12-13,-1-5 9 14,-5-1-6-14,-3-6 1 13,-13 1 0-7,-13 2 2-6,-16 1 0 14,-17 4 0-14,-14-2 1 13,-18-7-1-13,-11 3 1 14,-12-3 6-14,-12-3-6 13,-11-1 6-13,-14-8-7 0,0-6 9 13,-12-8-9 2,-17-4 3-10,-4 1 2-5,-5 9-5 0,-6 9 11 13,-3 2-10-13,-5 7 3 13,-8 2 0-13,-2 0-4 14,-7-1 0-14,-4 3 0 14,-6-1-5-14,-8-2 5 13,-11 3-2-13,-13 4 8 14,-10 1-9-9,-8 12 9-5,-10 8-12 14,-5 10 8-14,-5 7-4 14,-1 0 0-14,3 17 2 13,6 15 0-13,6 5 0 14,2 3-1-14,7-2 2 14,9-2-2-14,9 1 3 13,6-2-2-7,11-3 0-6,8 0 0 13,14-7-1-13,13-4 2 14,11-3-2-14,12-1 3 14,8-5 0-14,10-3-1 0,6 0-2 12,4-3-4-12,5 2 1 14,-2 4-2-14,0-1 6 20,2 6-2-20,0-2 3 0,0 6-3 13,0 1 4-13,0 0-2 13,0 0 6-13,0 0-11 14,0-6 7-14,0-2-2 14,0-4 0-14,0-5 2 13,0 0-8-13,0-5 12 14,0 3-6-9,0-3 5-5,0 0-4 14,0 0 0-14,0 0 1 14,0 0 1-14,0 0-3 13,0 0 0-13,0 0 5 14,0 0-8-14,0 0 6 13,0 0-6-13,0 0 3 0,0 0-2 20,0 0-1-20,0 0 3 0,0 0 0 12,0 0 2 3,0 0-1-15,0 0 1 0,0 0 3 12,0 0 0-12,0 0-7 14,0 0 5-14,0 0-3 14,0 0 0-14,0 0-1 13,0 0-1-7,0 0-7-6,0 5 3 14,0 11-39-14,0 1-61 13</inkml:trace>
    </iact:actionData>
  </iact:action>
  <iact:action type="add" startTime="170572">
    <iact:property name="dataType"/>
    <iact:actionData xml:id="d34">
      <inkml:trace xmlns:inkml="http://www.w3.org/2003/InkML" xml:id="stk34" contextRef="#ctx0" brushRef="#br0">15863 13890 0 0,'29'-7'0'15,"-6"2"0"-14,0 1 0 0</inkml:trace>
    </iact:actionData>
  </iact:action>
  <iact:action type="add" startTime="170639">
    <iact:property name="dataType"/>
    <iact:actionData xml:id="d35">
      <inkml:trace xmlns:inkml="http://www.w3.org/2003/InkML" xml:id="stk35" contextRef="#ctx0" brushRef="#br0">15863 13890 9 0,'97'-30'17'1,"-115"21"-17"0,-4-2 0 12,-2 1-8-6,-5 0 2-6,-4 0 0 13,-4 0 0-13,-1-2 6 14,-3-2 0-14,-9-4 0 14,2-3 0-14,-8 2 0 13,-2-1 5-13,-7 1-7 14,-7 4 5-14,-3 3-2 20,-10 3 2-20,-4 6-3 0,-3 3 7 13,1 0-6-13,4 0 5 13,7 0-6-13,4 5 7 14,7-1-7-14,7 3 5 14,10-6 1-14,8 2-1 0,8-2 2 12,12 2-5-12,6-3 5 20,9 0-6-20,5 0 9 0,4 1-8 13,0-1-4-13,0 0 1 14,0 5-3-14,2-1-7 13,31 4 0-13,20 1 9 14,17 2 4-14,13-6 2 13,0-2 1-13,5-3-10 21,-1 0 2-21,4 0 3 13,3-4 0-13,1-6 2 0,3 0 0 13,1-1 0-13,5 6 0 13,8-8-1-13,2 5-2 14,-1 2 3-14,-8 1-4 14,-9 0 2-14,-11 1 0 13,-12 4-4-7,-6 0 6-6,-11 0-5 14,-9 0 6-14,-12 0-6 13,-10 0 9-13,-12 0-9 14,-9 0 5-14,-4 2-2 0,0 0 0 12,0-2 4-12,0 0 4 14,-23 0-2-14,-14 0 6 20,-9 0-10-20,-8 0 0 14,-8-5 3-14,-7-7-7 0,-5-1 2 12,-6 4 0-12,-5-3 0 14,-8 1 0-14,-5-3-4 14,-7 0 8-14,-7 4-7 13,3 4 8-13,-5 3-8 14,0 3 4-9,10 0-1 10,1 0 0-15,17 0 0 0,5 0 0 13,10 0 0-13,9 0 1 13,6 1 0-13,4 3-2 14,12 0 6-14,2-1-10 14,10 2 5-14,5 2 0 13,7-4 0-7,8 3-2-6,3 0-1 13,5 4 0-13,0 4 2 0,17 2-7 13,26 0 8-13,15-2 0 14,16-7 5 0,6-7-4-14,5 0 2 0,-3-5 1 13,-4-14-1-13,-2 1 3 14,-4-3-6-9,-4 5 2 10,-5 0 2-15,-3 4-5 0,-4 1 1 12,0-1 0-12,-3 7-2 14,2 3 2-14,6 2-2 14,5 0 3-14,6 0-6 13,4 10 10-13,-2 2-10 14,-5 4 5-9,-5-4-1-5,-2-2 0 14,-8-2 1-14,-2-6-1 14,-6-2 2-14,-1 0-1 13,-5 0 1-13,-2 0 3 14,-5 0-1-14,-6-2-4 13,-7 2 1-13,-5 0 0 14,-7 0 0-8,-4 0-1-6,-4 0 0 0,0 0-4 12,0 0 3-12,0 0 4 14,0 0-7-14,0 0 10 14,0 0-9-14,0 0 4 13,0 0 0-13,0 0-1 14,0 0 4-14,0 0-5 13,0 0 5-7,0 0-1-6,0 0 2 14,0 0-8-14,0 0 3 13,0 0 1-13,0 0 0 14,0 0-1-14,0 0 0 13,0 0 1-13,2 0 0 14,3 0 0-14,-3 0 1 14,0 0 1-9,0 0-3-5,0 0 1 14,0 0 0-14,-2 0 0 13,0 0 0-13,0 0-2 14,0 0 5-14,0 0-3 14,0 0 4-14,2 0-7 0,-2 0 3 12,0 0 0-12,0 0-2 14,0 0 1-9,0 0 0 10,0 2 1-15,0-2-2 0,0 0 4 13,0 0-1-13,0 0 2 13,0 0-4-13,0 0 1 14,0 0 0-14,0 0 0 14,0 0 1-14,0 0-2 13,0 0 5-7,0 0-7-6,0 0 6 13,0 0-6-13,0 0 1 14,0 0 2-14,0 0 1 14,0 0-1-14,0 0 0 13,0 0 4-13,0 0-2 14,0 0-1-14,0 0 3 14,0 0-1-9,0 0 0-5,0 0-1 14,0 0 2-14,0 0-4 13,0 0 2-13,0 0-4 0,0 0 7 13,0 0-8-13,0 0 8 14,0 0-10-14,0 0 3 13,0 0 2-13,0 0-4 14,0 0 3-9,0 0 1 10,0 0 0-15,0 0 0 0,0 0 1 13,0 0-2-13,0 0 6 13,0 0-9-13,0 0 4 14,0 0 0-14,0 0 0 13,0 0 4-13,0 0-10 14,0 0 12-8,0 0-6-6,0 0 3 13,0 0-5-13,0 0 3 14,0 0-1-14,0 0 0 14,0 0 0-14,0 0-1 13,0 0 3-13,0 0-4 0,0 0 4 13,0 0-4-13,0 0 6 20,0 0-7-20,0 0 4 0,0 0-1 13,0 0 0-13,0 0 0 13,0 0-3-13,0 0 8 14,0 0-9-14,0 0 8 13,0 0-8-13,0 0 5 14,0 0-1-14,0 0 0 14,0 0 0-9,0 0-1-5,0 0 2 14,0 0-2-14,0 0 3 13,0 0-4-13,0 0 7 14,0 0-9-14,0 0 5 14,0 0-1-14,0 0 0 13,0 0 2-13,0 0-2 14,0 0 2-8,0 0 0-6,0 0 1 13,0 0-3-13,0 0 3 14,0 0-4-14,0 0 2 0,0 0-1 12,0 0 0 3,0 0 3-15,0 0-1 0,0 0-1 13,0 0 1-13,0 0 3 20,0 0-7-20,0 0 4 0,0 0-2 12,0 0 3-12,0 0-2 14,0 0 2-14,0 0 0 14,0 0 4-14,0 0-7 13,4 0 7-13,-4 0-5 14,2 0 3-14,-2 0-5 14,0 0 1-9,0 0-1-5,0 0 3 14,0 0-3-14,0 0 3 13,0 0-3-13,0 0 5 14,2 0-9-14,0 0 4 14,0 0 0-14,3 0 0 13,-5 0 0-13,0 0-1 14,2 0 3-9,-2 0-2-5,0 0 2 14,0 0-4-14,0 0 7 14,0 0-7-14,0 0 2 0,0 0 0 12,0 0-1 3,0 0 2-15,0 0-5 0,0 0 9 12,0 0-6-12,0 0 6 14,0 0-9-8,0 0 5-6,0 0-1 13,0 0 0-13,0 0 0 14,0 0 0-14,0 0 3 13,0 0-5-13,0 0 5 14,0 0-4-14,0 0 5 14,0 0-4-14,0 0 0 13,0 0 0-7,0 0 0-6,0 0 1 14,0 0-2-14,0 0 5 13,0 0-3-13,0 0 4 14,0 0-8-14,0 0 6 13,0 0-3-13,0 0 2 14,0 0-2-14,0 0 1 0,0 0 3 19,0 0-2-19,0 0-1 0,0 0 1 13,0 0 1-13,0 0-5 13,0 0 3-13,0 0-1 14,0 0 0-14,0 0 1 14,0 0-4-14,0 0 6 13,0 0-2-13,0 0 4 14,0 0-10-9,0 0 6-5,0 0-1 14,0 0 0-14,0 0 0 14,0 0-1-14,0 0 2 13,0 0-2-13,0 0 2 14,0 0-2-14,0 0 6 14,0 0-7-14,0 0 2 13,0 0 0-7,0 0 0-6,0 0 2 13,0 0-7-13,0 0 10 14,0 0-7-14,0 0 8 14,0 0-11-14,0 0 6 0,0 0-2 12,0 0 1 3,0 0 0-15,0 0-1 0,0 0 2 12,0 0-1-6,0 0 1-6,0 0-2 14,0 0 6-14,0 0-9 13,0 0 4-13,0 0 0 14,0 0 0-14,0 0 2 14,0 0-8-14,0 0 12 13,0 0-8-13,0 0 6 14,0 0-8-9,0 0 6-5,0 0-2 14,0 0 0-14,0 0 0 14,0 0 0-14,0 0 0 13,0 0 2-13,0 0-2 14,0 0 1-14,0 0 3 13,0 0-8-13,0 0 5 0,0 0-1 20,0 0 0-20,0 0 0 13,0 0-2-13,0 0 7 0,0 0-5 13,0 0 3 1,0 0-4-14,0 0 3 0,0 0-3 13,0 0 1-13,0 0 0 14,0 0 0-14,0 0 1 13,0 0-3-7,0 0 5-6,0 0-5 14,0 0 6-14,0 0-7 13,0 0 3-13,0 0 0 14,0 0 0-14,0 0 1 13,0 0-3-13,0 0 5 14,0 0-2-14,0 0 2 14,0 0-3-9,0 0 3-5,0 0-5 14,0 0 3-14,0 0-1 13,0 0 0-13,0 0 1 14,0 0-1-14,0 0 3 14,0 0-1-14,0 0 4 13,0 0-8-13,0 0 2 0,0 0 0 19,0 0 0-19,0 0 0 14,0 0-3-14,-2 0 6 0,-1 0-5 13,1 0 5-13,0 0-6 13,0 0 7-13,0 0-8 14,0 0 4-14,2 0 0 14,0 0 0-14,0 0 2 13,0 0-8-7,0 0 12-6,-4 0-8 13,4 0 6-13,0 0-8 14,0 0 2-14,0 0 2 14,0 0-2-14,0 0-2 13,0 0 4-13,0 0-3 14,0 0-1-14,0 0 8 14,0 0-9-9,0 0 3-5,0 0 2 14,0 0-9-14,0 0 0 13,0 0-10-13,0 0-22 14,0 2-1-14,0 8-4 0,0 4 10 13</inkml:trace>
    </iact:actionData>
  </iact:action>
  <iact:action type="add" startTime="178333">
    <iact:property name="dataType"/>
    <iact:actionData xml:id="d36">
      <inkml:trace xmlns:inkml="http://www.w3.org/2003/InkML" xml:id="stk36" contextRef="#ctx0" brushRef="#br0">13921 14080 42 0,'-36'16'14'1,"10"-9"-14"13,3-7-11-13,11 0-34 0</inkml:trace>
    </iact:actionData>
  </iact:action>
  <iact:action type="add" startTime="179010">
    <iact:property name="dataType"/>
    <iact:actionData xml:id="d37">
      <inkml:trace xmlns:inkml="http://www.w3.org/2003/InkML" xml:id="stk37" contextRef="#ctx0" brushRef="#br0">15128 13744 111 0,'0'3'36'1,"0"0"-33"13,0-1-3-13,0 0-1 14,3-2-5-14,-3 4 4 13,0-3 2-13,0 6-3 14,0-7 3-14,0 1-8 14,0 4 8-9,0-3-10-5,0 0 8 14,0 1-16-14,0 0 13 13,0 5-8-13,0 7 7 0,0 5-13 13,-5-8-34-13</inkml:trace>
    </iact:actionData>
  </iact:action>
  <iact:action type="add" startTime="188345">
    <iact:property name="dataType"/>
    <iact:actionData xml:id="d38">
      <inkml:trace xmlns:inkml="http://www.w3.org/2003/InkML" xml:id="stk38" contextRef="#ctx0" brushRef="#br0">8796 12418 18 0,'0'0'0'1,"-14"12"-8"0,5 11-2 12</inkml:trace>
    </iact:actionData>
  </iact:action>
  <iact:action type="add" startTime="188492">
    <iact:property name="dataType"/>
    <iact:actionData xml:id="d39">
      <inkml:trace xmlns:inkml="http://www.w3.org/2003/InkML" xml:id="stk39" contextRef="#ctx0" brushRef="#br0">8796 12418 4 0,'51'127'16'1,"-51"-131"7"0,-13-11-22 19,-8-5 3-19,-8 3 6 0,-11-5-2 12,-9 3-5-12,-13 1-3 14,-9 2 6-14,-16 6-4 14,-11 4-3-14,-8 6 5 13,-4 0-7-13,-4 0 6 14,9 14-2-14,6 3-1 13,18-2 0-7,16 1 1-6,16-4 2 14,15 1 0-14,12-4 2 13,7 0-10-13,13-4 4 14,2 0-1-14,0 0-6 13,10-1 1-13,24 0 7 14,22-4 0-14,23 0 12 0,33-4-7 19,29-19 3-19,17-4-7 14,14-1-1-14,-1 5 0 13,-8 4-2-13,-13 7 1 14,-21 5-4-14,-13 2 0 0,-16 5 10 13,-7 0-5-13,-6 0 4 13,-6 0-7-13,-6 2 4 14,4 15-1-9,-4 0 0-5,4 3 2 14,-6 3-4-14,-9-1 5 14,-8-4-2-14,-11 0-1 13,-7-4 1-13,-9-5 3 14,-8-2-4-14,-4-4 0 14,-9-3 0-14,-6 2 0 13,-2-2 0-7,0 0 5-6,0 0-2 13,0 0 14-13,-17 0-8 14,-14-2-3-14,-14-9-6 14,-11 3 0-14,-11 1-2 13,-10 6 2-13,-15 1-3 14,-9 0 3-14,-1 0 4 0,-10 8-4 19,-4 8 0-19,-8-2 2 14,-8 3-4-14,-3 0 3 0,-2-1-1 12,2 0 0 3,1-2 1-15,9-2-4 0,7-4 7 13,9-6-4-13,4-2 4 13,9 0-5-13,7-6 2 14,8-12-1-9,14 0 0-5,5 0-1 14,2 4 1-14,4 2-1 14,3 6-1-14,6 1 4 13,11 5-4-13,7 0 4 14,9 0-5-14,9 0 1 13,3 0 0-13,2 0-2 14,6 11-7-8,0 5 9-6,14 0-10 13,28 2 12-13,23-4 0 14,22-6-3-14,22-8 6 14,20 0-4-14,17-10 2 0,10-8-1 12,6-5 0 3,8 2 2-15,4-4-3 0,6 4 4 19,3 0-6-19,-10 5 7 13,-7 3-7-13,-8 2 5 0,-4 1-4 13,-3 7 2-13,-1-2 0 14,-9 1-1-14,-10 1 4 13,-15 1-5-13,-14 2 6 14,-15 0-8-14,-20 0 6 14,-9 2-4-9,-13 5 1-5,-7 1 1 14,-7 1 0-14,-7-5 1 13,-6 1-3-13,-9-2 4 14,-4 1-3-14,-3-4 7 14,-2 2-3-14,0-2-1 13,0 0 4-13,-16 0 3 14,-15 0 1-9,-16-2-10-5,-17-6 5 14,-15 1-8-14,-12 6 6 14,-9 1-5-14,-10 0 4 13,-10 0-2-13,-14 0 0 0,-11 12 0 13,-11 3 0-13,-4 4 0 14,-5 3-4-14,-2 2 9 20,-3 0-6-20,4 0 4 0,4-2-6 12,15-4 5-12,14-4-3 14,10-4 1-14,11-6 0 14,6-2-1-14,5-2 4 13,7 0-8-13,10 0 10 14,10 3-10-14,8 0 3 14,8-1 1-9,13 2 1-5,11-2 0 14,17 0 0-14,10-2 1 13,7 0-2-13,0 0 0 14,0 2 1-14,11 0-31 0,23-2 30 13,15 3 1 1,15-3 2-14,7 0-2 14,10 0 0-9,8 0 0-5,7 0 4 14,4 0-3-14,3-7 0 0,1-3-2 13,6 0 2-13,3 2-2 13,3 2 0-13,-2 4 1 14,2 2 0-14,2 0 0 14,3 0-5-14,-3 0 10 20,-3 11-8-20,-7 4 8 0,-4 2-7 12,6-3 3-12,-1-5-1 14,0-6 0-14,-4-3 1 14,-9 0-2-14,-9 0 1 13,-7 0-4-13,-2 0 8 14,-9 0-8-14,-9-5 9 13,-11 3-10-7,-11-3 8-6,-9 0-3 14,-6 3 0-14,-8-2 1 13,-7 1 2-13,-2 3-1 14,-6 0 11-14,0 0-10 13,0 0 15-13,0 0-10 0,0 0 0 13,0 0 0-13,0 0-8 14,0 0 0-9,0 0-4-5,0 0 0 14,0 0 0-14,0 0 3 14,0 0-14-14,2 0 13 13,6 0 2-13,-1 0 2 14,-3 0-2-14,-2 0 2 13,-2 0-6-13,0 0 8 14,0 0 1-8,0 0-2-6,0 0-1 13,0 0-1-13,0 0-1 14,0 0 2-14,0 0-2 13,0 0 0-13,0 0 2 14,0 0-3-14,0 0 2 14,0 0 0-14,0 0 5 13,0 0-8-7,0 0 5-6,0 0-3 13,0 0 1-13,0 0 1 14,0 0-4-14,0 0 7 14,0 0-5-14,0 0 4 0,0 0-8 12,0 0 5-12,0 0-1 14,0 0 0-14,0 0 0 14,0 0 0-9,0 0 1-5,0 0-2 14,0 0 2-14,0 0-2 13,0 0 2-13,0 0-2 14,0 0-11-14,-2 0-17 14,-6 0-70-14</inkml:trace>
    </iact:actionData>
  </iact:action>
  <iact:action type="add" startTime="191331">
    <iact:property name="dataType"/>
    <iact:actionData xml:id="d40">
      <inkml:trace xmlns:inkml="http://www.w3.org/2003/InkML" xml:id="stk40" contextRef="#ctx0" brushRef="#br0">14063 13958 11 0,'0'14'40'15,"0"-14"-40"-14,0 3-14 14</inkml:trace>
    </iact:actionData>
  </iact:action>
  <iact:action type="add" startTime="191743">
    <iact:property name="dataType"/>
    <iact:actionData xml:id="d41">
      <inkml:trace xmlns:inkml="http://www.w3.org/2003/InkML" xml:id="stk41" contextRef="#ctx0" brushRef="#br0">14320 13864 11 0,'0'0'0'1,"-2"0"0"13,0 0-1-13,-4 0-8 14</inkml:trace>
    </iact:actionData>
  </iact:action>
  <iact:action type="add" startTime="191970">
    <iact:property name="dataType"/>
    <iact:actionData xml:id="d42">
      <inkml:trace xmlns:inkml="http://www.w3.org/2003/InkML" xml:id="stk42" contextRef="#ctx0" brushRef="#br0">13312 13874 5 0,'-26'-6'17'1,"7"-2"5"0,11 4-16 12,1-1-5 3,7 5 2-15,0 0 0 0,0 0 2 19,0-3-4-19,0 3-1 0,0-4 0 13,13 0-1-13,21-4-9 13,17 1 10-13,14-10 0 14,15-1 0-14,6 0-2 13,13 0-7-13,8 2-4 14,0-1-15-14</inkml:trace>
    </iact:actionData>
  </iact:action>
  <iact:action type="add" startTime="192353">
    <iact:property name="dataType"/>
    <iact:actionData xml:id="d43">
      <inkml:trace xmlns:inkml="http://www.w3.org/2003/InkML" xml:id="stk43" contextRef="#ctx0" brushRef="#br0">13738 13638 3 0,'-96'0'2'1,"-7"3"-2"0,-1 24 0 12,-1-4 0-12,7 7-1 14,13-5 1-14,16-5-4 13,15-2 8-13,15-2-8 14,7-6 4-8,10 0 0-6,11-5 0 13,6-2 0-13</inkml:trace>
    </iact:actionData>
  </iact:action>
  <iact:action type="add" startTime="192518">
    <iact:property name="dataType"/>
    <iact:actionData xml:id="d44">
      <inkml:trace xmlns:inkml="http://www.w3.org/2003/InkML" xml:id="stk44" contextRef="#ctx0" brushRef="#br0">13421 13791 1 0,'112'-24'2'6,"-8"3"-2"-5,-8 1 0 14,-11 6 2-14,-9 3-3 0,-14 6 2 12,-15 0-1-12,-14 5 1 14,-13 0-2-14,-11 0-3 14,-7 0 3-14</inkml:trace>
    </iact:actionData>
  </iact:action>
  <iact:action type="add" startTime="192687">
    <iact:property name="dataType"/>
    <iact:actionData xml:id="d45">
      <inkml:trace xmlns:inkml="http://www.w3.org/2003/InkML" xml:id="stk45" contextRef="#ctx0" brushRef="#br0">13963 13796 0 0,'-2'0'1'1,"0"0"7"13,-1 0-7-13,-1 0 12 14,2 0-12-9,-3 0 5-5,3 0-6 14,-5 0 0-14,1 0-1 14,-1 0-3-14,0 0 2 13,0 0 4-13,1 0-5 0,-3 0 7 13,0 0-8-13,2 0 4 13,3 0-2-13,2 2 0 14,2 0-2-8,-3-2 2-6,3 0-7 13,0 2 6-13,0-2 3 14</inkml:trace>
    </iact:actionData>
  </iact:action>
  <iact:action type="add" startTime="200676">
    <iact:property name="dataType"/>
    <iact:actionData xml:id="d46">
      <inkml:trace xmlns:inkml="http://www.w3.org/2003/InkML" xml:id="stk46" contextRef="#ctx0" brushRef="#br0">20131 13601 19 0,'0'3'4'15,"0"-2"-1"-14,0 1-3 14,0 3 5-14,0-3 2 13,0-1-4-13,0 1-3 14,0 3 0-14,0-5 3 14,0 2 0-9,0 0-3-5,0-1 7 14,0 1-7-14,0-2 12 13,0 4-9-13,0-1-3 0,0-1-1 13,0 1-6-13,18-1 4 14,18 2 6-14,17-1-1 13,12-2 2-13,6-1-5 14,7 0 2-9,-7 0-2-5,-2-4 1 14,-3-5 0-14,-2-3 0 14,-2 0 1-14,3-1-2 13,-1 4 3-13,-5-1-4 14,-8 3 3-14,-15 3-4 14,-12 4 3-14,-11 0-1 13,-8 0-1-7,-3 0-7-6,-2 0 6 13,0 4 2-13,0 3-4 14,0 0 10-14,4-3-4 14,0 0 0-14,6-1-1 13,5-2 1-13,8-1 5 14,10 0-1-14,10 0-4 0,5 0 5 19,4-14-6-19,-4 0 0 14,0 0 1-14,-11 4-2 13,-10 2-1-13,-9 4 2 14,-7 4-3-14,-9 0-7 0,-2 0 3 13,0 0-12-13,0 0 11 13,0 4 5-13,0 6 2 14,0 0 2-9,0-2-2 10,0-4 1-15,5-2-4 0,9-2-3 13,7 0 7-13,13 0 5 13,8-14-4-13,10-8 6 14,3-6-7-14,5-2 7 13,-2-1-6-13,-4 6 1 21,-9 7-2-21,-12 3 2 0,-11 10-2 12,-10 5 3-12,-8 0-6 14,-4 0-2-14,0 0 0 0,0 10-1 12,0 11 6-12,0-2 4 14,0-1-3 1,0-2-1-15,0-4 1 0,0-2-2 19,18-4 2-19,8-2 2 14,8-4-1-14,8 0 1 13,8 0-3-13,3-7 3 14,0-8-3-14,1 1 2 0,-2 2-4 12,-8 2 6-12,-9 6-6 14,-8 4 6-14,-9 0-8 14,-9 0 2-9,-5 0-1-5,-4 0-6 14,0 9 7-14,0-2 1 13,0 1 2-13,2 0 2 14,7-2-1-14,11-2-4 14,14-4 8-14,17 0-4 13,20-7-2-13,12-16 1 14,4-7-1-9,-2-2 0-5,-10 6-5 14,-8 2 10-14,-13 9-10 14,-17 8 10-14,-12 7-10 13,-14 0 1-13,-8 0-3 0,-3 18-3 13,0 8 10 2,0 0 1-15,0-2 1 0,0-4 1 12,13-8-3-6,14-4 4-6,17-8-3 13,10 0 4 2,12-10-5-15,9-15 1 14,-7-4-1-14,-7 0 0 0,-10 6-2 12,-13 0 6-12,-7 9-3 14,-6 7 4-14,-6 2-8 13,-3 5 3-7,-3 0-1-6,1 0 1 14,-3 10 0 0,5 8 0-14,3-1 1 0,0-4 2 13,5-1-2-13,-1-1 0 13,-2-5 2-13,2-2-3 14,-5-2 0-14,-3-2 0 14,-1 0 0-9,1 0 2-5,-2 0-4 0,8 0 6 13,-1 0-3 2,3 0 3-15,-2 0-8 13,4 0 7-13,0 0-3 14,1 2 0-14,-1 2 1 13,1 0-1-13,-3-3 1 0,-3 2 0 13,-3 1 0-7,-1-2-2-6,-3 6 2 13,-1 1-2-13,1-2 2 14,5 5-1-14,5-2 3 13,3-2-3-13,5 2 4 14,0-4-2-14,0-1 1 14,-4-2 2-14,0-3-9 13,-2 2 7-7,2-2-3-6,4 0 2 13,0 2-1-13,2 0-1 14,-4 2 4-14,-4 3-5 14,-2 0 2-14,-6 3-2 13,1-1 4-13,-5-4-4 14,-3 2 2-14,0-2-1 14,-1-1 0-9,0 2 3-5,2-4-2 0,2 1 0 13,10-3 10-13,6 0-11 13,11 0 14 2,11-3-12-15,3-9 2 14,2 0-4-14,-3 2 1 13,-2 1-1-13,-11 4 1 0,-7 3-2 13,-6 2 2-8,-11 0-2-5,-5 0 1 14,-4 0-2-14,-7 0-2 14,2 0 4-14,5 4-1 13,2-1 2 2,13-3 7-15,12 0-5 0,14 0 12 13,16 0-10-13,11-12 0 13,8-8-4-7,-4-1-1-6,-3 5 0 13,-9 2 0-13,-9 2-1 14,-12 8 1-14,-5 2-3 14,-10 2 6-14,-8 0-6 13,-10 0-1-13,-2 2 0 14,-4 7-5-14,2 3 9 0,6-5 2 12,10 1-1-6,12-3 5-6,15 0-5 14,12-5 10-14,10 0-10 13,4 0 6-13,3-14-4 14,-1 0-2 0,-5 0 1-14,0 5-1 14,-11 2-1-14,-11 2 3 0,-12 5-3 13,-20 0 1-8,-7 0-2-5,-10 0-4 14,-4 0 3-14,3 12-4 14,-1-1 6-14,0 1 2 13,4-4-2-13,8 0 1 14,7-8 4-14,12 0 3 13,13 0-4-13,10-4 10 14,9-14-9-8,4-2 1-6,0 2-3 13,-2 4 0-13,-9 3-3 14,-16 6 2-14,-15 3-3 13,-11 2 2-13,-10 0-2 0,-3 0-8 13,-1 2 7-13,2 8 1 14,5-2 1 0,7 0 0-14,9-3 1 5,10-2 4-5,14-3-4 13,8 0 8-13,11-12-7 14,1-6-2-14,-2 0 0 14,-7 4 0-14,-9 5-3 13,-15 4 3 2,-13 5-2-15,-11 0-4 0,-7 0 5 13,-5 0-5-8,0 0 5-5,0 8-10 14,2 2 11-14,8-2 0 13,5 1 1-13,11 0-1 14,16-9 0-14,16 0 3 14,14 0 1-14,6-4-1 13,0-8 0-13,-7 2-6 14,-10 4-1-14,-10 4 1 4,-15 2-1-4,-14 0 4 14,-11 0-2 1,-7 0-8-15,-4 2 9 0,5 1 2 12,6 4 0-12,7-3 4 14,8-2-1-14,15-2-2 14,8 0 2 0,4 0-2-14,6-13 2 5,-1 3-4-5,-7 5 4 13,-11 3-5-13,-15 2 7 14,-15 0-12-14,-7 0 7 14,-3 0-1-14,0 0 0 13,0 0 0-13,0 0-2 14,0 0 3-14,0 0-1 13,6 0 0-7,2 0 4-6,-2 3 0 14,3 1-4-14,-1 1 0 0,2-1 6 12,-2-3-6 3,-1 2 1-15,-3 1-2 0,-2-3 5 13,-2 2-4-13,0-1 5 13,3-2-7-13,-3 0 5 14,0 2-3-9,0-2 2-5,0 0-1 14,0 0-1-14,0 0 1 14,0 0 2-14,0 0-3 13,0 0 3-13,0 2 2 14,0-2-5-14,0 0 1 13,0 0-1-13,0 0 0 14,0 0 1-8,0 0-4-6,0 0 9 13,0 0-11-13,0 0 6 14,0 0-2-14,0 3-6 13,0-3 3-13,0 0-1 14,0 5-1-14,-9 4 4 14,-10 3-6-14,-22 7 2 13,-19-1-32-7,-32-4-47-6</inkml:trace>
    </iact:actionData>
  </iact:action>
  <iact:action type="add" startTime="204366">
    <iact:property name="dataType"/>
    <iact:actionData xml:id="d47">
      <inkml:trace xmlns:inkml="http://www.w3.org/2003/InkML" xml:id="stk47" contextRef="#ctx0" brushRef="#br0">19995 14289 7 0,'0'2'3'1,"0"-2"5"13,0 2-3-13,0-2 0 14,0 4-5-14,2-4 2 13,5 4-3-13,4 4 2 14,9-1 4-14,9 2-3 14,11-2 10-14,12-6-7 13,8-1 2-7,9 0-2-6,9 0-2 14,7 0 2-14,1-5-5 13,3-4 8-13,-6 6-7 14,-7-6 2-14,-3 3 1 13,-4 2-6-13,-9 0 3 0,-4-2-1 13,-6 3 0-13,-10 3 0 20,-3 0-3-20,-3 0 6 0,0 0-4 13,-1 0 5-13,1 0-8 13,1 0 4-13,5 5 0 14,-2 3 0-14,4-1 0 14,3-4 0-14,4 1 1 13,0-4 2-13,4 0-2 14,1 0 5-9,0 0-4-5,-3 0-2 14,-4 0 1-14,-2 0-1 14,-8 0 0-14,-6 0 2 13,-4 0-6-13,-9 0 8 14,-4 0-8-14,-2 0 8 14,7 8-7-14,2 2 6 13,8 4-3-7,10-2 2-6,7-2-2 13,12-1 0-13,9-6 2 14,5-3 3-14,5 0-4 0,4 0 3 13,2 0-1-13,1-12-4 13,1 2 2-13,-5-3-1 14,-9 0 0-14,-4 7 0 20,-9 2-4-20,-7 1 8 0,-6 3-6 13,-9 0 7-13,-3 0-10 13,-1 0 6-13,-3 0-2 14,0 3 1-14,-3 3 0 13,-2 1-1-13,-1-2 3 14,1-5-2-14,3 0 1 14,7 0 5-9,10 0-1-5,5-5-7 14,7-11 2-14,4-1 0 13,-2 2 0-13,0-2 2 14,-5 8-7-14,1 0 10 14,-7 5-7-14,-7 0 6 13,-9 4-6-13,-10 0 2 0,-11 0 0 19,-1 0-5-19,-2 0 3 0,0 0-2 13,4 8 4 2,5 1 2-15,7-4-2 0,12-3 3 12,11-2-1-12,12 0-2 14,7-2 2-14,9-16-2 14,-1-2 0-14,5-5 0 13,0 4-4-7,0 3 8-6,-5 2-6 13,-6 4 6-13,-1 6-8 14,-12 4 4-14,-8 2 0 14,-9 0 0-14,-10 0-1 13,-4 0 0-13,-2 6 0 14,2 0 0-14,1-1 2 14,10 0 2-9,6-3 1-5,11-2-4 14,12 0 0-14,5-8 1 13,11-11-1-13,1 2 1 14,4-1-3-14,-1 2 6 14,0 0-6-14,-8 4 7 13,-5 2-10-13,-10 2 7 0,-11 5-4 19,-6 3 2-19,-12 0-1 14,-8 0 1-14,-2 0-1 0,-1 4-1 13,0 0 4-13,2-1-4 13,7-3 5-13,5 0-4 14,6 0 1-14,11 0 0 14,11-11 0-14,15-3 1 13,8-4-4-7,6 3 7-6,0 2-6 13,-1 4 4-13,-9 4-4 14,-12 5-3-14,-13 0 5 14,-15 0-1-14,-14 10 0 13,-12 4 1-13,-1-2-2 14,-6 1-2-14,5-2 8 13,8-3-7-7,8-2 8-6,15-3-6 14,16-3 2-14,19 0 0 13,10-17-1-13,2-1 1 14,-2 0-4-14,-11 3 7 0,-11 4-8 12,-14 6 8-12,-10 5-8 14,-9 0 3-14,-8-2 1 20,1 2-2-20,-5-3 1 14,3 3 1-14,-3 0 0 0,5 0 1 13,4 0 1-13,2 0 1 13,7 0 1-13,10-6-2 14,6-2-2-14,6 0 1 13,5 0-1-13,4 2 3 14,1-2-6-8,-4 4 7-6,1-1-8 13,-2 2 9-13,-5 3-10 14,-6 0 6-14,-6 0-2 13,-15 0 1-13,-12 0 0 14,-8 0-1-14,-9 0 2 14,-3 0-1-14,-1 0 0 0,-2 0 8 19,0 0-6-19,3 0 7 13,3 0-2-13,3 0 5 14,-1 0 2-14,2 0-7 14,1 0 6-14,-7 0-13 0,-2 0 6 12,0 0-1-12,-2 0-10 14,0 0 5-14,0 0 0 14,0 0-2-9,0 3 1-5,0-3 1 14,0 0-3-14,0 0 0 13,0 0 2-13,-10 5-2 14,-15 3-14-14,-19 5-9 14,-25 0-67-14</inkml:trace>
    </iact:actionData>
  </iact:action>
  <iact:action type="add" startTime="206886">
    <iact:property name="dataType"/>
    <iact:actionData xml:id="d48">
      <inkml:trace xmlns:inkml="http://www.w3.org/2003/InkML" xml:id="stk48" contextRef="#ctx0" brushRef="#br0">20695 15066 4 0,'102'0'5'1,"6"-15"5"13,1-2-5-13,-2 0 6 14,-5-1-8-14,-6 4 6 13,-3 2-9-13,-3 6 2 0,-8 1-2 13,-5 2-2-13,-9 3 0 14,-3 0 4-9,-7 0-5 10,0 0 7-15,0 8-2 0,2-2-2 12,3 0 2-12,1 0-2 14,3-3 2-14,-3-3 0 14,3 0 0-14,-1 0 4 13,0 0-4-13,3-3 3 14,6-6-3-8,6 0-1-6,8-3 0 13,3 2-1-13,-1-6 0 14,-2 5 1-14,-10 2-4 13,-13 4 7-13,-5 5-6 14,-13 0 7-14,-1 0-9 14,-5 0 5-14,-1 0-1 13,-3 0 0-7,4 7 0-6,-4 0 0 13,4 2 2-13,-2-6-2 14,1 0 1-14,9-3 1 14,6 0 1-14,11-6-2 13,9-17-1-13,4 2 2 14,3-1-1-14,-7 4 0 14,-12 4-1-14,-13 4 5 4,-14 7-7-4,-14 3 4 14,-11 0-4-14,-8 0-3 13,-4 0 2 2,0 0 1-15,0 0 2 0,0 0 0 13,0 5 2-13,0 4 3 13,0 7-3-13,0-4 0 14,5 0 4-9,1 1-7-5,6-5 2 14,-3 0-1-14,-3-3 1 14,-2 0 2-14,-2-5-5 13,-2 2 6-13,0 0-4 14,0 1 1-14,0-1-2 14,0 7-5-14,0-7 6 13,0 5 0-7,0-2 0-6,4 4 0 13,-4-9 1-13,2 7-2 14,-2-5 2-14,0 1-2 0,0-3 3 13,2 0-3 1,-2 0 2-14,2 0 1 0,-2 0 3 13,0-7 0-13,0-19-2 14,0-11 3-9,0-9-9 10,0-10 7-15,0-4-5 0,0-2 3 12,-4-10-2-12,-4-4 2 14,6-14 3 1,2-12 0-15,0-14-4 0,2-5 11 12,14-8-9-12,-1-1 6 14,-3 7-9-9,-5 14 4-5,-5 17-4 14,-2 21 2-14,0 15-1 14,-2 12 0-14,-19 9 2 13,0 12 2-13,-6 5 2 14,-2 8-4-14,4 8-6 13,3 2 3-13,4 0-2 14,2 0 2-8,5 4 0-6,5 11-1 0,1 1-4 12,5 7 1 3,0 4 6-15,0 6-7 0,11 7 6 13,7 3-3 1,4 6 2-14,1 13 0 14,-1 15 0-14,0 11 2 0,-2 14-5 12,-1 6 7-6,-9 3-6-6,-5 1 7 14,-5-1-10-14,0-2 6 13,0-5-1-13,0-5 1 14,0-7-1 0,0-5 0-14,0-9 1 0,0-13-4 13,0-10 6-13,0-17-6 14,0-10 2-9,0-19 0-5,0-3-5 14,0-6-3-14,0 0 9 13,4-32 0-13,2-17 0 14,4-23 7-14,-1-13-9 14,-3 0 7-14,-1 1-2 13,-5 13-3-13,0 3 3 14,0-1-2-8,5-1-1-6,1-1 0 0,5-1 1 12,3-3-3-12,1 2 4 14,1 1-4-14,1 2 1 13,-3-4-2 2,-3 2 3-15,-4 0 0 0,-3-1 0 13,-2-1 0-13,-2 5-5 13,0 2 10-7,0 11-11-6,0 12 12 13,0 16-12-13,-6 11 6 14,-1 12-2-14,5 5-5 14,-2 0 2-14,-3 26-6 13,-5 23 9-13,-1 16 2 14,-5 12 0-14,1 6 1 14,3 4 3-9,1-1-7-5,4-2 5 14,2-6-2-14,3-4 0 13,4-4 0-13,0 0-3 0,0 3 7 13,0 9-7 2,4-2 8-15,3 2-8 13,0 5 5-13,-7-1-3 14,0 2 1-9,0-7 0-5,0-7 0 0,0-11 0 13,0-10-1-13,0-9 2 14,-2-10-1-14,2-12 0 13,0-8 0-13,0-10-4 14,0-4 3-14,0 0-5 14,0 0 6-14,0 0 4 13,0 0-2-7,11-21 3-6,6 2-3 13,1 1-4-13,0 2 1 14,-5 11-1-14,-2-4 0 14,1 7-2-14,5 2 0 13,8 0-9-13,10 0 9 14,13 0-4-14,5 0 1 0,7 0-15 19,3-2 14-19,1-5-5 14,3 1 11-14,2-7 2 13,1 1 0-13,5-4 3 0,6 2-2 13,-4-2 5 1,-3 4-2-14,-9 4-7 0,-7 0 5 13,-2 2-2 2,-8 4 0-15,1-1 0 4,-2 3 0-4,-9 0-2 14,-6 0 0-14,-11 0 4 13,-16 0-4-13,0 3-2 14,-5-3 3-14,0 0 2 14,0 0 3-14,0 0 1 13,0 2-3-13,4 0-4 14,5 2 4-9,7 0-3-5,1-4 3 14,8 1 2-14,8-1-3 14,7 0 1-14,9 0 0 13,5-7 1-13,6-5-3 0,3-4 1 13,1 4-2 2,-2 1 2-15,-3 10-2 0,-8-3 4 19,-7 0-6-19,-4 4 3 0,-3 0 0 12,-4 0 0-12,-2 0-1 14,-2 4-1-14,4 1 4 14,1-1-1-14,1 1 2 13,3 2-2-13,3-7 1 14,3 5 1-14,-1-1 0 14,1-1-1-9,3 4-2-5,-1-7 3 14,4 4-2-14,-2-4-1 13,2 0 0-13,1 0-1 14,7-4 0-14,9-8-2 14,8-2 3-14,6 0-3 13,-4 1-3-13,0-1 5 14,-13 4 1-9,-6 5 0-5,-8 1 3 14,-15 1-2-14,-6 3 1 14,-9 0 0-14,-11 0-1 13,2 0 0-13,-2 0-1 0,2 12 0 13,7-5 1-13,11 0-1 13,14-2 4-13,9-5-2 14,18 0 1-8,8-12-3-6,4-11 0 13,3 3 0-13,-7-6 1 14,-6 8-2-14,-12 1 3 14,-10 6 4-14,-7 7-5 13,-7 4-2-13,-7 0 3 14,0 0-2-14,2 0 0 13,0 0 0-7,7 8-1-6,0-1 4 14,2-7-2-14,7 0 0 13,2 0 7-13,1 0-6 14,-2 0 3-14,-1-7-3 13,-7 3 0-13,-2 0-2 14,-1 0 1-14,2 0-4 14,3-2 7-9,-2 3-5-5,-2 0 5 14,-2 1-8-14,-3-2 8 0,-6-4-4 13,-4 4 3 1,-13-1 3-14,-3 5 1 0,-5 0-5 13,-2 0 11-13,0 0-9 13,0 0 10-13,0 0-14 14,0 0 8-8,0 0-7-6,0 0 0 13,0 0 1-13,0 0-2 14,0 0 9-14,0 0-9 13,0 0 7-13,0 0-4 14,0 0-6-14,0 0 3 14,0 0-2-14,0 0-1 13,0 0-2-7,0 0 3-6,0 0-2 13,0 0 2-13,0 0 4 14,0 0-2-14,0 0 1 14,0 0-2-14,0 0-2 0,0 0 0 12,0 0-8 3,-2 0-23-15,-13 0-19 0</inkml:trace>
    </iact:actionData>
  </iact:action>
  <iact:action type="add" startTime="251667">
    <iact:property name="dataType"/>
    <iact:actionData xml:id="d49">
      <inkml:trace xmlns:inkml="http://www.w3.org/2003/InkML" xml:id="stk49" contextRef="#ctx0" brushRef="#br0">13080 14391 0 0,'5'-12'28'15,"-1"7"-2"-14,-4 5-6 14,0 0-4-14,0 0-14 13,-2 12-4-7,-13 24 5-6,-8 20 0 14,-10 28 0-14,-8 26 0 13,-3 6 1-13,0 5-2 0,-1-10-1 13,3-12 1-13,1-13 5 13,8-5-5-13,4-7 1 14,4-10 0-14,5-12-4 14,6-12 1-9,6-9 0-5,1-13 0 14,5-4 0-14,0-13-4 14,2 3 8-14,0-1-8 13,0-3 4-13,0 0-2 14,0 0-15-14,0 0-16 13,0 0-36-13</inkml:trace>
    </iact:actionData>
  </iact:action>
  <iact:action type="add" startTime="252195">
    <iact:property name="dataType"/>
    <iact:actionData xml:id="d50">
      <inkml:trace xmlns:inkml="http://www.w3.org/2003/InkML" xml:id="stk50" contextRef="#ctx0" brushRef="#br0">13693 14122 69 0,'7'-21'36'1,"0"0"-36"13,-7 12-4-7,0 7 2-6,0 2 2 13,0 0 0-13,0 0 0 14,-12 7-5-14,-7 18 5 14,-10 15 1-14,-2 14 0 13,-4 14-1-13,-2 14 3 0,-1 10-3 13,-4 12 3-13,-1 17 1 20,-5 12-2-5,-6 8 1-15,-4-2-2 0,2-5-1 12,0-13 0-12,12-10 0 14,3-22 0-14,12-16 0 0,5-22-1 12,8-14 2-12,6-19-1 14,5-10 2-14,5-4-4 14,0-4 3-9,0 0-1-5,0 0 0 14,0 0 0-14,0 0-4 14,0 0 8-14,0 0-5 13,0-4 1-13,0-10-3 14,0-2-19-14,0-2-9 13,-7-9-11-13</inkml:trace>
    </iact:actionData>
  </iact:action>
  <iact:action type="add" startTime="252637">
    <iact:property name="dataType"/>
    <iact:actionData xml:id="d51">
      <inkml:trace xmlns:inkml="http://www.w3.org/2003/InkML" xml:id="stk51" contextRef="#ctx0" brushRef="#br0">12784 15008 69 0,'-18'-5'51'1,"9"5"-33"13,2 0-16-13,7 0-2 14,0 0 4-14,0 0 1 13,0-4-5-13,25 4 0 14,19-2 2-14,18-1 6 14,17-6-2-9,8-9-6-5,6-4 4 14,3-7-2-14,-4 1-2 13,-10 5 4-13,-15 1-6 14,-15 9 7 1,-15 8-10-15,-14 5 4 0,-10 0 0 12,-9 0-8-12,-4 28-7 14,0 16 13-9,0 12 3-5,0 11 10 14,-13 4-5-14,-1 1-3 14,1-7 3-14,7-7-7 13,-2-7 4-13,6-5-2 14,2-14 0-14,0-15 0 14,0-5-3-14,0-8-2 0,0-4 4 12,0 0-5-6,10 0 5-6,3-16 2 13,9-16 7 2,7-22-6-15,2-13 1 14,-2-3-3-14,-2 2 2 0,-7 10-2 12,-8 12 1-12,-8 17 4 14,-4 12-1-14,0 5 3 13,-2 8-6-7,-17 4 5-6,0 0-5 14,-6 0-1-14,-4 10 0 13,2 2 2-13,7 4-3 14,9-4 5-14,7-8-8 13,4-2-1-13,0 1 1 14,11 3-13-14,16 1 12 0,6-7 4 19,9 0 2-4,5 0 2-15,7-13 0 0,-4-6 3 13,-2 1-1-13,-6 3-7 13,-11 4 2-13,-9 7 0 14,-8-1 0-14,-7 5 0 13,-3 0-5-13,0 0 0 0,1 7 5 13,1 18-3-7,2 12-1-6,-6 10 8 13,-2 4-4-13,0 6 0 14,0-3 1 0,-7-4-2-14,-2 2 4 0,4-11-8 13,1-9 11-13,4-11-12 14,0-11 5-14,0-8 1 13,0-2-13-7,0 0-1-6,13-2 10 13,10-18 4-13,8-11 5 14,9-7-4-14,3-7 2 14,-1 3-1-14,1 4-1 13,-4 6 0-13,-3 0 2 14,-5 9-2-14,-4 7-1 14,-7 6 0-9,-5 4 4-5,-5 5-8 0,-4 1 9 13,3 0-10-13,2 1 1 13,3 19 3-13,1 10 0 14,3 2 1 1,-5 9 2-15,-1 2-2 13,-4 3 3-13,-5-5 0 0,-3-1-4 13,0-5 4-8,0 0-2-5,0-11-1 14,-7-4 0-14,1-6-1 14,-2-3-1-14,6-8 1 13,2-3 1 2,0 0 6-15,0 0-6 0,0-1 0 13,8-26-1-13,21-9-3 13,12-12 7-7,13-10-3-6,6 5 0 13,3 0 1-13,-1 7-2 14,-4 11 4-14,-4 12-1 14,-14 9-1-14,-9 7-2 13,-9 7-4-13,-9 0 5 0,0 12-9 13,-3 15 4 1,-6 0 5-14,-2 5 0 5,-2 2 5-5,0-5-3 14,0-5 4-14,0-5-3 13,0-4-6-13,7 2 3 14,5-8-2 0,3 3 2-14,-1-1 0 14,3-2-2-14,-3 3 4 0,-1-7-2 13,-5 8 3-8,0-5-6-5,-4 3 5 14,3-4-5-14,-3 7 2 13,2-4 1-13,1 2 0 14,7-8-2 1,13-4 0-15,13 0 2 0,13 0 10 12,12-21-9-12,6-12 3 14,5-4-3-8,2-9 0-6,-2 0 0 13,-7-3 0-13,-7 1-2 14,-13 8 5-14,-9-1-2 13,-15 6-1-13,-14 4 4 0,-11 4-3 13,0 8 0 2,-13 1-2-15,-14 6 0 13,0 3 6-13,8 4-5 5,0-1 2-5,11 4 1 13,2 2-1-13,4 0 0 14,2 0-6-14,0 0 0 14,0 0-2-14,0 4 2 13,0 17 1 2,-2 10 1-15,-4 9 2 0,-3 1 2 13,-1-3-1-8,4-4-3-5,0-5 4 14,3 0-5-14,3-7 2 13,0-4-1-13,0-9-3 14,11 0-6-14,14-4 9 14,8-5 2-14,8 0 5 13,3 0 0-13,6-14-12 14,-2-9 3-9,1-2-1-5,-5-5-13 14,-1 2-10-14,-11 5 3 0,-8 0 7 13,-9 5 14-13,-8 9 3 13,-5 1 2-13,-2 8 2 14,0 0 9-14,0 0-4 13,0 0 3-13,0 0 1 14,0 0-2-8,0 0 2-6,0 0-11 13,0 0 8-13,0 0-9 14,0 0 4-14,0 0-2 14,0 0 2-14,0-5-4 13,10-1 0-13,5-2-1 14,14-2 3-14,14 2-3 13,7-4 1-7,8 6-2-6,0 3 1 14,-2 3-2-14,-6 0 0 0,-10 5 1 12,-9 11-3 3,-11 4-6-15,-13 5 6 0,-7 6 1 12,0 6 0 3,-12 7 6-15,-17 0-2 14,0 2 1-14,7-11-2 4,6-14 0-4,10-11 0 14,6-8 0-14,0-2-9 14,0 0 3-14,4 0 6 13,16-7 5-13,9-14-4 14,0-5 5-14,5-2-6 13,-1-4 0-13,0 2 0 14,-6 2 1-8,2 2-5-6,3 4 10 13,-3-6-8-13,4 6 7 14,-2 2-8-14,-2 1 4 13,0 9-1-13,-4 5 0 14,-4 5-1-14,0 0 1 14,-1 0 0-14,0 11-5 13,-4 7 7-7,-3 2-4-6,-6 4 2 13,-5 0-1-13,3 5 1 0,-5-7 0 13,0-3 0 2,0 2 6-15,0-8-12 0,2 2 12 12,0-7-9-12,0-2 6 14,2-3-6-14,1-3-3 14,4 0-4-9,8 0 9-5,13-13 1 14,9-13 1-14,17-6-1 13,12-4 0-13,5-5-9 14,10 2 0-14,-4 2-12 14,0-1 14-14,-6 6 1 13,-9 6 6-13,-10 10 0 14,-13 8 1-9,-15 8-2-5,-10 0 1 14,-12 27-4-14,-4 12 4 14,0 15 9-14,0 4-7 13,0 5 5-13,-2 5-1 14,2-10-2-14,0-2 1 14,2-5-5-14,11-8 9 13,-1-7-7-13,1-4 2 5,-1-14-3 9,-1-5 1-14,1-3-2 0,2-7 0 13,9-3 5-13,10 0-2 13,9 0 5-13,14 0-6 14,6-13 7-14,3-8-7 14,4 6-2-14,-4-2 2 13,-10 3-2-7,-12 10 3-6,-9-4-3 14,-16 6 0-14,-7 0 3 13,-7 2 2-13,-4 0-3 14,0 0 9-14,0 0-9 13,0 0 7-13,0 0-7 14,0 0 4-14,0 0 1 14,0 0-6-9,0 0 10-5,0 0-7 14,0 0 12-14,0 0-12 13,0 0 15-13,0 0-11 14,0 0 9-14,0 0-8 14,0 0-2-14,0 0-7 0,0 0 4 12,0 0-6-12,0 0 5 14,0 0-6-8,0 0 3-6,0 0-4 13,0 0 4-13,0 0-1 14,0 0 1-14,0 0 0 13,0 0-5-13,0 0 10 14,0 0-8-14,0 0 8 14,0 0-10-14,0 0 2 13,0 0 0-7,0 0 2-6,0 0-1 13,0 0 0-13,0 0-18 14,0-6-11-14,4-8-30 14,0-12-58-14</inkml:trace>
    </iact:actionData>
  </iact:action>
  <iact:action type="add" startTime="262896">
    <iact:property name="dataType"/>
    <iact:actionData xml:id="d52">
      <inkml:trace xmlns:inkml="http://www.w3.org/2003/InkML" xml:id="stk52" contextRef="#ctx0" brushRef="#br0">12706 16145 3 0,'-25'-7'7'1,"1"2"-1"13,3 5-4-13,2-5 4 14,1 1-4-14,7 4 2 13,3-4 4-7,4 4-2-6,4 0 11 14,0 0-11-14,0-4 1 13,0 4-6-13,0 0-2 14,0 0 2-14,0-3-1 14,0 3 0-14,0 0 0 13,0-1 0-13,0 1 2 14,0 0 1-9,0 0-3-5,0 0 0 14,0 0 5-14,0 0-8 14,0 0 4-14,0 0-1 0,0 0 0 12,0 0-2-12,0 0 0 14,0 0 0-14,8-2 2 13,7-2 0-13,5 0 4 14,2-2-2-8,4 4-3-6,1 2 2 13,2 0-1-13,0 0 0 14,0 0 0-14,-4 0-1 13,0 2 4-13,-1 4-3 14,-2 2 3-14,1 2-5 14,-1-6 3-14,2 5-1 20,3-6 0-20,2 3 2 0,2-6-2 13,2 0 3-13,2 0-1 13,2 0-1-13,3 0 6 14,5-6-7-14,-3-2 6 13,2 0-3-13,-1 1-1 0,-3 4-2 13,-4 3 4-13,-3 0-3 20,-4 0 0-20,2 0 1 14,0 3 2-14,4 8-5 13,-2-2 2-13,2 0-1 14,3-1 0-14,7-4 0 0,4 2-2 13,7-6 5-13,-1 0-1 13,6 0 2-13,-1 0-6 14,0-10 4-8,0 2-2 8,-2-6 0-14,-7 6-2 14,-2-2 2-14,-7 2 0 0,-3 4-3 12,-8 2 6-12,-2 0-6 14,-3 2 6-14,1 0-6 14,0 0 3-14,0 0 0 13,-1 0 0-7,1 0 0-6,0 2-1 13,0 0 3-13,2 2-2 14,0-4 4-14,2 0-8 14,3 0 8-14,-1 0-4 13,5 0 0-13,-5-4 0 14,2 0-2-14,-1-3 4 0,4 7-6 19,4-3 8-19,4-1-4 14,2 4 1-14,1 0-2 13,-7 0-1-13,-6 0 0 0,-9 0 0 13,-7 0 0-13,0 4 1 14,-2-1 2-14,0 2-1 13,1-3 1-13,2 0-2 14,1 0 3-9,1-2-3-5,1 0 1 14,5 0 0 1,2 0-1-15,10 0 3 13,-2 0-4-13,6-2 4 0,0 0-4 13,-1 0 4-13,1 2-4 14,-3 0 1-14,-1 0-2 13,-6 0 2-7,-2 0-1-6,-1 0-2 13,-1 0 8-13,-2 0-8 14,2 0 8-14,2-5-7 14,1 2 6-14,3-6-6 0,4 9 3 12,-1-9-1-12,0 5 1 14,-5-2-4-14,-4 2 2 13,-4 0 4-7,-4 0-6-6,-3 4 5 14,-3-4-5 0,4 2 6-14,-3 0-2 14,2 0 0-14,0 2 0 0,3-8-2 12,8 4 5-12,2-1-4 14,3 0 3-14,-1 1-3 14,0 4 2-9,-1 0-2-5,-1 0 1 14,4 0 0-14,-2 0 0 14,1 0 1-14,-1 0-3 13,-2 0 5-13,-6 0-5 14,0 0 6-14,-4 0-6 13,4 0 3-13,-1 0-1 0,0 0 0 19,3 0 1-19,-2 0-2 14,0 0 5-14,-2 0-7 14,-3 0 6-14,0 0-6 13,3 0 6-13,-3 0-4 14,5 0 1-14,4 0 0 0,7 0 0 13,0 0 2-13,5 0-3 13,-2 0 3-7,5-13 1-6,2 4 1 13,4-4-5-13,1-1 4 14,3 0-3-14,-7 1 0 14,-2 1 1-14,-12 5-4 13,-6 3 5-13,-8 4-6 14,-6 0 8-14,1 0-8 14,-3 0 5-9,5 0-3-5,2 0 2 14,0 0 0-14,7 0 0 13,0 0 2-13,4 0-4 14,0 0 4-14,2 0-2 0,-1 0 4 13,-3 0-7 1,-5-3 5-14,-4-2-2 14,-2 3 0-9,-5-2 0-5,1 4-3 0,1-4 7 13,3 0-5-13,2 4 3 14,0-4-4 0,3 4 4-14,-1-2-4 14,-2 2 2-14,-2 0 0 0,-1 0 0 12,-3 0 1-12,-1 0-6 14,-1 0 10-8,-2 0-8-6,-1 0 7 13,1 0-6-13,0 0 2 14,3 0 0-14,4 0 0 14,3 2 1-14,9-2-2 13,2 0 4-13,0 0-3 14,3 0 1-14,-5 0-2 13,0 0 3-7,0 0-4-6,-6 0 2 14,4 0 0-14,-2 0 0 13,-7 0 1-13,-3 0-4 14,-1 0 7-14,-5 0-5 0,0 0 6 12,0 0-4-12,-2 0-1 14,-1 0 3-14,-4 0 0 14,-2 0-2-9,0 0 6-5,0 0-4 14,2 0 12-14,-2 0-9 13,0 0 9-13,0 0-9 14,0 0 6-14,0 0-7 14,0 0 0-14,3 0-3 13,-3 0 0-13,0 0 0 14,0 0 0-8,0 0 0-6,0 0 2 13,0 0-8-13,0 0 4 14,0 0-1-14,0 0 1 13,0 0 0-13,0 0-1 14,0 0 2-14,0 0-4 14,0 0 5-14,0 0-4 0,0 0-3 19,0 0 4-19,0 0-4 13,0 0 1-13,0 0-3 0,0 0-18 13,0 0 1-13,-5 0-30 14,-3 0-18-14</inkml:trace>
    </iact:actionData>
  </iact:action>
  <iact:action type="add" startTime="275879">
    <iact:property name="dataType"/>
    <iact:actionData xml:id="d53">
      <inkml:trace xmlns:inkml="http://www.w3.org/2003/InkML" xml:id="stk53" contextRef="#ctx0" brushRef="#br0">19391 15119 3 0,'0'-12'1'6,"0"6"6"-5,0 0-2 14,0 2 12-14,0 2-15 13,0 0 7-13,0 2-8 14,0 0 4-14,0 0-1 14,0 0-2-14,0 0-2 13,0 0 2-13,0 0-2 0,0 0 2 19,0 0-4-19,0 0 6 0,0 0-5 13,0 0 1 2,0 0 0-15,0 0 0 0,0 0 1 12,0 0-1-12,0 0 2 14,0 0 0-14,0 0 0 14,0 0-4-14,0 0 0 13,0 0 2-7,0 0-1-6,0 0-1 13,4 10 1-13,1 6 1 14,3 7 4-14,2 0-4 14,-4 4 6-14,1-1-3 13,-1 2 0-13,-3 2-3 14,-1 2 5 1,-2-2-5-15,0-2 2 4,0-5 0-4,0-2 0 14,0-1 3-14,0 0-3 13,0 0-1-13,0 0 3 14,0 0-3-14,-2-2 3 14,-5-2-3-14,3-6-1 13,2-1 1-13,-1-9 2 0,3 4-1 19,0-4-1-19,0 0 4 0,0 0-8 13,0 0 3-13,0 0 0 14,0 0 0-14,0 0 3 13,0 0-8-13,0 0 11 14,0 0-6-14,0 0 2 13,0 0-4-13,0 0 4 14,0 0-2-8,0 0 1-6,0 0 1 13,0 0-2-13,0 0 2 14,0 0 0-14,0 0-2 14,0 0 1-14,0 0 3 13,0 0-6-13,0 0 2 14,0 0 0-14,0 0-2 13,0 0 1-7,0 0-1-6,0 0 4 14,0 0-4-14,0 0 7 13,0 0-10-13,0 0 4 14,0 0 1-14,0 0 0 0,0 0 0 12,0 0-1 3,0 0 2-15,0 0-5 0,0 0 1 19,9 0 0-19,27-23 2 0,24-11 1 13,25-16 4-13,20-9-1 13,10-4-3-13,3-3-1 14,-2 0-1-14,-6 2 4 14,-10 1-3-14,-4 7 3 13,-11 1-1-13,-12 8 2 14,-15 4-2-9,-17 12 1-5,-12 9 1 14,-16 10 1-14,-9 3-4 14,-4 9 15-14,0 0-4 13,0 0 15-13,0 0-14 14,0 0 5-14,0 0-12 14,0 0-3-14,0 0-2 0,0 0-1 19,0 0-3-19,0 0 8 13,-2 0-10-13,2 0 11 0,0 0-10 13,0 0 4 2,0 0 1-15,0 2 0 0,0-2 0 12,0 0 0-12,0 0 1 14,0 0 0-14,0 0-1 13,0 0 0-7,0 0 5-6,0 0-8 14,0 0 5-14,0 0-2 13,0 0 0-13,0 0 1 14,0 0-5-14,0 0 10 14,0 0-8-14,0 2 8 13,0-2-11-13,0 0 6 14,0 0-2-9,0 0 1-5,0 5 0 14,0-5-1-14,0 0 1 14,0 0-1-14,-2 0 2 13,2 0-1-13,0 0 2 0,0 0-4 13,0 0 3 1,0 0-1-14,0 0 0 0,0 0 1 20,0 0-2-20,-2 0 4 13,2 0-1-13,0 0 2 0,0 0-6 13,0 4 4-13,0-4-4 14,0 0 2-14,0 0 0 13,0 0-1-13,0 0 2 14,0 0-1-14,0 0 2 13,0 0-4-7,0 0 6-6,0 0-6 14,0 0 2-14,0 0 0 13,0 0 0-13,0 0 2 14,0 0-4-14,0 0 6 13,0 0-4-13,0 0 7 14,0 0-11-14,0 0 7 14,0 0-4-9,0 0 1-5,0 0 0 14,0 0 0-14,0 0 1 13,0 0-2-13,0 0 2 14,0 0-2-14,0 0 4 0,0 0-5 13,0 0 2-13,0 0 0 13,0 0 0-13,0 0 1 14,0 0-3-9,0 0 5-5,0 0-4 14,0 0 7-14,0 0-11 14,0 0 6-14,0 0-1 13,0 0 0-13,0 0 0 14,0 0 0-14,0 0 0 14,0 0-1-14,0 0 2 13,0 0-2-7,0 0-1-6,0 0-1 13,0 0-4-13,0 0-4 14,0 0-8-14,-3 4-35 14,-1 10-30-14</inkml:trace>
    </iact:actionData>
  </iact:action>
  <iact:action type="add" startTime="283177">
    <iact:property name="dataType"/>
    <iact:actionData xml:id="d54">
      <inkml:trace xmlns:inkml="http://www.w3.org/2003/InkML" xml:id="stk54" contextRef="#ctx0" brushRef="#br0">13328 16473 4 0,'-19'56'10'15,"-2"13"4"-14,-6 3-12 0,2 2 9 19,0-2-8-19,3 0 1 14,0-2 2-14,6 3-4 0,-1-8 5 13,3 0-6-13,3-7 3 13,0-10-3-13,4-8-1 14,-4-8 1-14,3-2-1 14,-2-8 0-14,1-7 0 13,3-6 0-7,-1-1 1-6,2-8 2 13,1 0 0-13,0 0 2 14,-1 0-2-14,1 0-6 14,0-3 0-14,1-11-12 13,3-5-7-13,0-6-3 14,0-4 8-14</inkml:trace>
    </iact:actionData>
  </iact:action>
  <iact:action type="add" startTime="283816">
    <iact:property name="dataType"/>
    <iact:actionData xml:id="d55">
      <inkml:trace xmlns:inkml="http://www.w3.org/2003/InkML" xml:id="stk55" contextRef="#ctx0" brushRef="#br0">13305 16182 10 0,'-4'0'63'1,"4"0"-51"13,0 0-10-13,0 0-4 14,0 0-2-14,0 0 2 13,6 0 0-13,23 0 2 14,12 0 2-14,12 0-1 14,7-5 1-14,0 5-2 13,-2 0 0-7,-4 0 1-6,-9 0-1 14,-3 5 2-14,-7 9 0 13,-5 2-1-13,-6 4-2 14,-9 6 0-14,-5 4 0 13,-8 7 1-13,-2 7 0 14,-2 2 4-14,-23 6-1 14,-8 1 4-9,-8 2-6-5,-1-6 1 14,-4 4-2-14,1-9 0 13,1-3 4-13,1-9-4 14,1-1 5-14,1-4-5 14,5-5 8-14,5-4-4 0,4-4 5 12,12-5-9-12,5-6 7 20,4-3-2-20,4 0 2 0,2 0 1 13,0 0-7-13,-2 0 8 14,0 0-6 0,-3 0 11-14,-1 0-12 0,-1-3 8 13,0-2-10-13,1-3 5 14,-1 1-3-14,1 0 0 13,-2-3-1-7,2 1 2 8,-1 2 2-14,1-3-4 0,-1 0 4 13,0 2-2-13,2-1-6 14,1 4 2-14,0-4-2 13,2 9-3-13,2-3-14 0,0-3-7 13,0 2-18 8,17-10 18-21,14 2-9 0,14-2-3 13</inkml:trace>
    </iact:actionData>
  </iact:action>
  <iact:action type="add" startTime="284550">
    <iact:property name="dataType"/>
    <iact:actionData xml:id="d56">
      <inkml:trace xmlns:inkml="http://www.w3.org/2003/InkML" xml:id="stk56" contextRef="#ctx0" brushRef="#br0">14277 16699 11 0,'22'-29'22'1,"-1"4"-5"13,-6 4-3 2,-9 4 1-15,0 11-9 0,-6 6 10 12,0 0-9-12,0 0-7 14,-10 0 1-9,-3 4-2-5,-3 15 2 14,-3 8 1-14,-6 13 1 14,0 5-3-14,1-5 3 13,6 4-2-13,7-8 2 14,6 0-3-14,3-4 0 14,2-6 0-14,0-8-1 13,4-6-7-7,10-5 4-6,-1-7 2 13,5 0 2 2,0 0 7-15,4-5-7 0,1-13 13 13,-4-5-13-13,2-8 2 13,-5-1-2-13,-5-4 0 14,-5 2 0-14,-2 2-1 14,-4-4-1-9,0 10-5-5,-4 7 2 14,-15 6-6-14,-4 4 5 13,-4 9 6-13,0 0 0 14,3 0 0-14,6 0 4 14,7 0-4-14,4 9 1 13,7-5-2-13,0 1 0 14,0 8-2-14,13 1-4 4,14-1 6-4,9 0 0 14,11-8 1-14,11-1-2 14,4-4-1 0,11 0 0-14,3-13-22 14,5-13-10-14</inkml:trace>
    </iact:actionData>
  </iact:action>
  <iact:action type="add" startTime="285150">
    <iact:property name="dataType"/>
    <iact:actionData xml:id="d57">
      <inkml:trace xmlns:inkml="http://www.w3.org/2003/InkML" xml:id="stk57" contextRef="#ctx0" brushRef="#br0">15207 16808 9 0,'4'-14'33'1,"3"-4"-6"13,-5-5-4-13,-2 6 4 14,0-5-18-14,-5 3 6 13,-19 6-7-13,-2 1 6 14,-5 5-9-8,-4 3 0-6,2 4-3 13,-2 0-2-13,-5 14 0 14,6 12-2-14,1-2 0 13,8 6 4-13,9-11-5 14,10-1 4-14,6-6-2 14,0-3-6-14,6-4-1 13,25-1 1-7,15-4 7-6,12 0 5 14,8-30-4-14,3-7 2 13,0-11 0 2,-6-6-5-15,-10-4 7 0,-8-10-10 12,-9 2 4-12,-12 8 0 14,-13 0-1-14,-9 13-2 14,-2 17 3-9,0 7 1-5,0 12 1 14,-6 4 0-14,2 2 8 0,1 3-8 12,3 0-2-12,0 0 1 14,0 8-7-14,0 22 4 14,0 16 3 0,0 13-2-14,3-1 4 14,5 8 1-14,-1 1 0 5,-3-9-5-5,-1 1 4 13,-1-6-3-13,3-5 1 14,1-12 0-14,3-14-1 13,2-4-8 2,7-9 9-15,4-4-1 0,12-5 1 13,11 0 4-13,5-18 2 13,10-16-3-7,-2-4-3-6,-2-10 0 13,-4 3 0-13,-8-5-2 14,-11 7 3-14,-10 2-6 0,-12 9 3 13,-11 10 2 1,0 6-12-14,0 6-8 0,-13 10 9 13,2 0 11-13,-1 0 1 14,6 0 2-9,4 0-3-5,-3 0 5 14,3 18-10-14,0 4 6 13,-3 4-1-13,0 6 0 14,1-2 0-14,2 2 0 14,-2-6 1 0,-1 2-1-14,1 2 5 0,4-6-5 13,0-2 0-8,0-5-2-5,2-7-6 14,22-2 8-14,8-2 4 14,10-6 2-14,7 0 2 13,6 0-3-13,8-18 6 14,-3-10-9-14,-2 2 0 14,-2-6 2-14,-9 5-5 13,-5 1 1-7,-6-1 0-6,-10 10 0 0,-9 8 0 12,-9 0-3 3,-8 9 6-15,0 0-7 0,0 0 4 13,0 0-2-13,0 0 2 13,0 0 2-13,0 0 3 14,0 0-4-14,0 0-1 13,0 0-6-7,0 0 6-6,2 0-2 14,9 0 2-14,7 0 2 13,7-6 3-13,4 2-4 14,0-4 0-14,-2-2-1 14,-1 3 2-14,-1 2-5 13,-5-1 7-13,0 3-4 14,-7-2 3-9,-4 1-5-5,-5 4 2 14,-4 0 0-14,0 0-1 14,0 0-2-14,0 0 3 13,0 0-1-13,0 0 0 0,0 0 2 13,0 0-2 1,0 0 1-14,0 0-2 0,0 0 2 13,0 12 0-7,-2 11 1-6,-2 12 0 13,-3 9 1 2,1 2 1-15,-1 7-1 0,0-7 2 12,3-2-8-12,-3 0 5 14,5-7-1-14,2-2 0 14,0-9-1-14,0-3 1 13,9-6-5-7,9-2 3-6,7-8 4 14,8 0 0-14,11-4 0 13,16-3 3-13,9 0-4 14,7-3 1-14,3-8-2 13,-4-7 1-13,-2 6-2 14,1 2 2-14,-5 3-4 14,-4-4 3-9,-5 8-3-5,-6 3 5 14,-5 0-4-14,-7 0 2 13,-7 0 0-13,-6 0 0 14,-8 3 3-14,-8 8-7 14,-7-8 8-14,0 6-7 0,-6-9 8 12,0 5-5-12,0-5 3 14,0 0 1-9,0 0 3-5,0 0-2 14,0 0 7-14,0 0-9 14,0 4 14-14,0-4-9 13,0 0 13-13,0 0-13 14,0 4 0-14,0-4-4 14,0 0 0-14,0 0-2 13,0 0 1-7,0 0 0-6,0 0-3 13,0 0 0-13,0 0 3 14,0 0-6-14,0 0 3 14,2 0-1-14,-2 0 1 13,0 0-2-13,0 0-1 14,0 0 3-14,0 0-3 0,0 4-3 19,0 6-2-19,-10 9-24 14,-17 2-25-14,-8 2-78 0</inkml:trace>
    </iact:actionData>
  </iact:action>
  <iact:action type="add" startTime="287489">
    <iact:property name="dataType"/>
    <iact:actionData xml:id="d58">
      <inkml:trace xmlns:inkml="http://www.w3.org/2003/InkML" xml:id="stk58" contextRef="#ctx0" brushRef="#br0">13608 17566 1 0,'0'0'6'1,"0"0"-1"13,-2 0-1 2,2 4-3-15,0-4 10 4,0 2-1 11,-2-2 8-15,0 0-13 0,-3 0 3 13,1 0-6-13,2 3 2 13,0-3 1-13,0 0-4 14,2 0 4-14,0 0-4 13,0 0 4-13,0 0-4 14,0 0-1-8,0 0 0-6,0 0-3 13,10 0-1-13,11 5 4 14,8 2 8-14,11 4-3 14,11-3 1-14,14 2-4 13,12-2 4-13,10-4-6 14,7-2 6-14,2 1-5 13,-5-3 0-7,-2 5-1-6,-4-1 3 14,2-4-3-14,2 0 0 13,3 0 8-13,6 0-8 14,5 0 6-14,5 0-6 13,6 0 3-13,2 0-3 0,-7 0 0 13,-6 0 0-13,-3 0 3 20,-4 0-2-20,-3 0-1 0,-1 0 2 13,-9 3 1-13,-5 2-6 14,-5-3 5-14,-6 6-2 13,-5-3 0-13,-2 0 0 14,-2 2 1-14,3-2 0 13,-5-1 5-13,-1-4-6 14,-2 0 2-8,-3 0 1-6,-1 0-3 13,2 0 0-13,2 0 1 14,5-9-1-14,3 2 2 14,3-3-2-14,-2 2 0 13,-1 1 0-13,-1 0 3 14,2 2-6-14,1 0 3 13,-3-4 0-7,0 6 0-6,-4-1 0 14,-4 4-5-14,-6 0 8 13,-3 0-6-13,-6 0 6 0,1 0-6 13,-2 0 6-13,0 0-4 13,-5 0 1-13,-4 0 0 14,-5 0 0-14,-2 0 1 20,-5 0 1-20,-1 0-2 0,-7 0 3 13,-5-2 1-13,-2 2-6 14,0 0 4-14,0 0 1 13,0 0 3-13,0 0-3 14,0 0 3-14,0 0-5 13,0 0 3-13,0 0-1 14,0 0-3-8,0 0 3-6,0 0-6 13,0 0 6-13,0 0-3 14,0 0 1-14,0 0 2 13,0 0-1-13,0 0-2 14,0 0 0-14,0 0 3 0,0 0-6 13,-2 0 3 1,2 0 0-8,0 0 0-6,0 0 0 0,0 0-2 12,0 0 6 3,0 0-3-15,0 0 1 0,0 0 1 13,0 0-1-13,0 0-1 13,0 0-1-13,0 0 0 14,0 0-1-14,0 0 4 14,0 0-5-9,0 0 5-5,0 0-4 14,0 0 3-14,0 0-4 13,0 0 3-13,0 0-1 14,0 0 0-14,0 0 1 14,0 0-1-14,0 0 2 13,0 0 2-13,0 0-3 14,0 0 3-9,0 0-2-5,0 0 1 14,0 0-3-14,0 0 2 14,0 0-2-14,0 0 2 0,0 0-6 12,0 0 3 3,0 0-2-15,0 0-16 0,0 0-12 13,-9-12-35-13</inkml:trace>
    </iact:actionData>
  </iact:action>
  <iact:action type="add" startTime="294917">
    <iact:property name="dataType"/>
    <iact:actionData xml:id="d59">
      <inkml:trace xmlns:inkml="http://www.w3.org/2003/InkML" xml:id="stk59" contextRef="#ctx0" brushRef="#br0">22079 16013 9 0,'18'9'0'15,"-5"-9"-3"-14,5 0-3 14,7 0 6-9,-12 0 0-5,-7 0 0 14,-6 0 0-14,0 0 0 14,0 0 0-14,-15 0 6 0,-5 0-2 12,-2 0-3-12,-2 0-1 14,-3 0 3-14,0 0-3 13,0 0 2-13,2 0-1 14,-1-9 2-8,0 4-3-6,-7-5 0 13,-2 2 0-13,-5-2-1 14,-2 1 2 0,-7-3 2-14,2 3-3 14,-2 0 13-14,-5 0-11 0,3 4 3 13,-4-2-4-13,-5 2 2 13,-4 3-1-7,-4 2-1-6,-1 0 5 14,2 0-5-14,7 0 12 13,10 0-7-13,21 0 7 14,16 2-7-14,13 3-1 13,5 2-5-13,46 6 0 14,29 1 2-14,32 0 8 14,17-11 6-9,14-3-14-5,2 0 6 14,-1-14-6-14,-1 2 2 13,2 4-4-13,-2 7 6 14,-1 1-3-14,-8 0-3 14,-11 9 0-14,-12 9 3 13,-12 5-3-13,-13-6 1 0,-17 6-2 13,-20-5-3-8,-13-8 3-5,-18 2 0 14,-10-8 0-14,-6-4-3 14,-2 0-4-14,0 0 3 13,-23 0 5-13,-16 0-4 14,-5 0 4-14,-6-8-5 14,2-6-12-14,1 0 7 13,3-3-5-7,5 3-25-6</inkml:trace>
    </iact:actionData>
  </iact:action>
  <iact:action type="add" startTime="295698">
    <iact:property name="dataType"/>
    <iact:actionData xml:id="d60">
      <inkml:trace xmlns:inkml="http://www.w3.org/2003/InkML" xml:id="stk60" contextRef="#ctx0" brushRef="#br0">20554 16124 43 0,'-46'-8'1'1,"5"5"6"13,8 2-2-13,2 1-4 14,4 0 0-14,2 0 2 0,-1 0 3 19,4 0-4-19,6 4 2 0,3 8-2 13,8-7-4 1,3 7 5-14,2 3-6 14,0 2 6-14,32 6-3 0,26 3 6 12,31-2 8-12,24-4 8 14,30-6-13 1,23-10 9-15,20-4-13 4,8 0 0-4,-1-7-3 14,-14-4-4-14,-23 3-1 13,-18 0 3-13,-17 3 0 14,-9 5 0-14,-12 0 0 14,-9-5 3 0,-14 5-2-14,-14 0 0 0,-14 0 0 13,-13 0 1-7,-14 0 1-6,-11 0-1 13,-9 0-1-13,-2 0 10 14,3 0-2-14,-3 0 17 13,0 0-9-13,0 0 14 14,0 0-19-14,0 0 13 14,0 0-12-14,0 0 1 0,0 0-7 19,0 0-6-19,0 0-1 13,0 0 3-13,0 0-5 0,0 0 2 13,0 0-1-13,0 0-19 14,0 0-8-14,0 0-23 13,0 0-11-13,0 0-15 14</inkml:trace>
    </iact:actionData>
  </iact:action>
  <iact:action type="add" startTime="296356">
    <iact:property name="dataType"/>
    <iact:actionData xml:id="d61">
      <inkml:trace xmlns:inkml="http://www.w3.org/2003/InkML" xml:id="stk61" contextRef="#ctx0" brushRef="#br0">22278 15163 69 0,'-5'-9'4'1,"-1"5"-3"13,3 4-2-13,3-3 2 14,0 3 1-14,0 0 4 13,0 0 8-13,0 0-4 14,0 0 5-14,0 0-2 14,0 0-9-14,0 0 3 13,0 0-5-7,0 0-4-6,-4 16-6 13,-12 25 7-13,-6 18 1 14,-7 24 3-14,-7 12-3 14,-1 9 0-14,-6 2-1 13,1 1 3-13,2 4 3 14,-3 1-4-14,5 3 6 14,5-3-7-9,6 0 5-5,9-9-3 14,7-9 0-14,7-13-2 0,4-20 3 12,0-11 0 3,0-19-1-15,0-9-2 14,0-17 3-14,0 0-4 0,0-5 2 12,0 0 4-12,0 0 3 14,0 0 1-9,0 0 6-5,0 0-2 14,0 0 14-14,0 0-15 14,0 0 3-14,0 0-10 13,0 0 3-13,0 0-4 14,0 0-4-14,0 0 0 14,0 0-7-14,0 0 4 13,0 0-4-7,0 0 4-6,0 0-21 13,6 0-17-13,15 0-36 14,6-10-26-14</inkml:trace>
    </iact:actionData>
  </iact:action>
  <iact:action type="add" startTime="297121">
    <iact:property name="dataType"/>
    <iact:actionData xml:id="d62">
      <inkml:trace xmlns:inkml="http://www.w3.org/2003/InkML" xml:id="stk62" contextRef="#ctx0" brushRef="#br0">23020 16816 6 0,'-34'0'50'1,"5"0"-48"13,2 0-2-13,8 6-11 14,5-3 11-9,3 2 2-5,3-1 1 14,6-4 2-14,2 0-2 13,0 0 13-13,0 0-2 14,21-18 13-14,8-14-26 14,10-12 5-14,-4-5-5 13,5-5 2-13,2-8-3 14,5-5 2-8,5-8-5-6,3-2 8 13,1 5-9-13,-3 11 8 14,-7-2-8-14,-9 13 4 13,-10 2 0-13,-12 15 0 14,-8 7 2-14,-7 13 0 14,0 3-1-14,-7 6-2 13,-10 1 2-7,1 3 0-6,-2 0 1 13,0 17-4-13,0 5 0 0,3 0 0 13,1 10 2 2,8-6-2-15,1 2 0 0,5 2 4 12,0-6-4-12,0 2 4 14,13 0-4-14,5-3 0 14,7-2-3-9,6-7 5-5,5 4 0 14,4-4 4-14,0-1-3 13,2 1 3-13,-4-1-4 14,-5 0 2-14,-4 5 0 14,-8-1-4-14,-8 2 4 13,-4-1-4-13,-7 0-1 14,-2 4-1-9,0 5 2-5,-2 0 4 14,-18-1 2-14,-3 2-3 14,-2-2 1-14,-2-8 0 13,-2-4-2-13,2-2 0 14,8-6 0-14,2-1 0 14,3-5 2-14,4 0 4 13,0 0-5-7,3 0 7-6,3 0-8 13,2-7 7-13,2-5-7 14,0-6-3-14,0-3 3 0,4-5 2 13,19-3-1-13,4 1 5 13,4 2-9-13,2 0 7 14,3 4-8-14,-1 3 4 13,-1 6 0-7,0 5 0-6,-1-3 1 14,5 4-2-14,4-2 2 13,7-1 1-13,7-3-1 14,4-6 1-14,3-7 1 14,-1-4-5-14,-6 2 2 13,-5-4-1-13,-6-4 1 14,-10 2 0-9,-4-6 0-5,-8 4 1 14,-12 4 4-14,-11 6-4 14,0 0 2-14,-2 6-1 13,-17 8 4-13,2-2 2 14,-1 10 5-14,1-1-7 0,5 5-6 12,5 0 11-12,7 0-9 21,0 0 0-21,0 0 0 0,0 0-4 12,0 0-2 3,0 0 0-15,0 0 2 0,0 0 2 13,0 5-4-13,5 2 8 13,-3-1-7-13,0 2 9 14,0-3-12-14,-2-1 8 13,0-3-2-7,0-1 0-6,0 5 1 14,0-5-2-14,0 0 3 13,0 0-3-13,0 0 2 14,0 0-2-14,0 0-12 13,0 0-18-13,0 0-73 14</inkml:trace>
    </iact:actionData>
  </iact:action>
  <iact:action type="add" startTime="325702">
    <iact:property name="dataType"/>
    <iact:actionData xml:id="d63">
      <inkml:trace xmlns:inkml="http://www.w3.org/2003/InkML" xml:id="stk63" contextRef="#ctx0" brushRef="#br0">20224 17494 14 0,'-6'0'15'1,"2"0"-3"0,-1 0-12 12,3 0 7-12,0 0-5 14,2 0 0-9,0 0 2-5,0 0-3 14,0 0 2-14,0 0-2 14,0 0 2-14,0 0-3 13,0 0-1-13,11 0 1 14,18 5 0-14,17 9 7 13,20-5 0-13,9-2-2 14,14 0-2-8,5-7 1-6,-7 0-1 13,-7 0 1-13,-9 0-1 14,-2 4-3-14,1 4 0 13,5-2 0-13,8 1 0 14,8 4 0-14,12-8 0 14,10-3 1-14,12 0 0 0,9 0 4 19,6-14-7-19,5-3 4 0,5-5-1 13,-8 8 0 1,-10 0-1-14,-25 1 0 14,-23 10 1-14,-13-2-2 0,-8 5 2 12,-5-2 2-12,2 2-2 14,2 0-1-14,4-4 1 14,3 1-1-9,0-6 0-5,5-1 0 14,1-3 5 0,0 1-5-14,-1-7 5 0,-3 9-2 13,-6 2-5-13,-7-1 2 14,-9 9-1-14,-4 0-3 13,-2 0 1-13,-4 0-1 14,-1 0-2-9,1 0 4-5,-2 0 2 14,1-9-3-14,0 1 3 14,0-1-1-14,2 0 1 13,2-5 0-13,-1 5 0 14,-4-5 1-14,-5 5-2 14,-8 6 4-14,-9-2 4 0,-3 1-7 12,-8 4 8-6,-1 0-8-6,-3 0 5 13,0 0 3-13,0 0-2 14,0 0-1-14,0 0-3 14,0 0 2-14,-5 0-4 13,1 0 2-13,-6 0 0 14,2 0-4-14,-3 0 1 14,-7 0 1-9,-5 0-1-5,-8 0 3 14,-2 0-4-14,-5 4 5 13,-5 1-3-13,1-5 4 14,-4 3-7-14,-1 3 3 14,2 2 0-14,-2 1 0 13,5-4 0-13,6-1 0 14,0 4 2-14,1 2-2 4,-7-2 1 11,-12 3-1-15,-6 1-3 0,-9 1 1 13,-5-3 2-13,1-1 0 13,-6-2 0 2,2 0-2-15,-2-4 0 14,2 1 4-14,3 1-4 0,-1-4 2 12,0 3 0-6,7-4 0-6,-1 0 0 13,3 0 0-13,7 0 2 14,-1 0-4-14,0-5 4 14,-1-4 4-14,-1 1-6 13,-3 2 0-13,-6 6 1 14,0-3-2-14,-4 3-1 13,-2 0 0-7,-1 0 2-6,0 0 0 14,0 7-4-14,4 3 9 13,2 8-7-13,6-4 4 14,-1 4-4-14,0-1 2 13,2-4 0-13,0 1-1 14,7-5 1-14,6 1-2 14,4-2 4-14,4 0-5 4,1-2 4-4,3-6-2 14,1 3-6-14,-4-3 6 14,1 0-4-14,-1 0 2 13,1 0 3-13,4 0-2 14,1 0 0 0,2 0 4-14,2 0-4 0,4 0 4 13,5 0-5-7,6 0 3-6,7 0 0 13,6 0 0-13,5 0-1 14,0 5-4-14,0 1-14 13,27 2 8-13,4 6 11 14,10 2-1-14,5-2 5 14,1-5-4-14,4-4 0 13,7-5 1-7,10 0 1-6,9 0 2 14,12 0-4-14,9 0 1 13,7-10 1-13,6 1 0 0,3 2-4 13,-2-3 2-13,4 2-1 13,0-2 1 2,-3-2 0-15,7 1-1 14,3-2 3-14,2 1-2 4,-3-2 2-4,-6 0-4 14,-8 1 4-14,-8-1-4 13,-2 0 2-13,-3 2 0 14,0-2-1-14,-4 0 4 14,-2 0-2-14,-2 2 1 13,-2 2-3-13,-9 6 4 14,-9 0-4-9,-12 4 1-5,-10 0 0 14,-10 0 0-14,-6 0 0 14,-9 0 0-14,-4 0 1 13,-9 0 1-13,-5 0-1 14,-2 0 0-14,0 0 3 0,0 0-4 13,0 0 1-13,0 0 4 13,0 0 4-7,0 0-9-6,0 0 2 13,0 0 1-13,0 0-2 14,0 0 2-14,0 0-4 14,0 0 2-14,0 0-1 13,0 0 0-13,0 0 0 14,0 0-1-14,0 0 2 13,0 0-1-7,0 0 0-6,0 0 0 14,0 0 4-14,0 0-6 13,0 0 2-13,0 0 0 14,0 0-2-14,0 0-3 14,0 0 2-14,0 0-13 13,-2 0-20-13</inkml:trace>
    </iact:actionData>
  </iact:action>
  <iact:action type="add" startTime="334841">
    <iact:property name="dataType"/>
    <iact:actionData xml:id="d64">
      <inkml:trace xmlns:inkml="http://www.w3.org/2003/InkML" xml:id="stk64" contextRef="#ctx0" brushRef="#br0">10786 15008 20 0,'0'0'31'15,"0"0"-18"-14,0 0 2 14,-4 0-15-9,2 0 7-5,-3 0-5 14,3 0-2-14,-2 0-1 14,-1 0-3-14,3 0 3 0,-3 0 1 12,1 0-3-12,-3 0 7 14,-9 0-8-14,-3 0 2 13,-6 9 2-13,-6 7 2 14,-2 0-2-8,-3 1 0-6,3 0 1 13,-1-5 1-13,7 0-2 14,5 0 5-14,2-6-2 14,7 1-5-14,6-3 2 13,2-3 0-13,5-1 0 14,0 0 0-14,0 4-3 13,0 0-11-7,12 2 13 8,17 6 1-14,13-7 5 0,9-1-4 13,16-4 6-13,9 0-3 13,6 0-2-13,5 0-2 14,2 0 3-14,-4 0-5 14,-10 0 5-14,-5-9-2 20,-7-4 4-20,-5-8-4 0,-6-1-1 12,-2 2 6-12,-8-1 0 14,-9 10 1-14,-12 5 4 14,-13 4-11-14,-8 2 9 0,0 0-8 12,0 0 5-12,-4 0-6 14,2 0 3-14,2 2-3 14,0 10 0-9,0 0-3-5,6 4 6 14,6 0-6-14,1-9 1 13,-1 0-1-13,1-2 2 14,-3-4-3-14,-4 3 0 14,-2 3-2-14,-4-2-14 13,0 5-12-13,0-2 2 20,-8 1-14-20</inkml:trace>
    </iact:actionData>
  </iact:action>
  <iact:action type="add" startTime="335533">
    <iact:property name="dataType"/>
    <iact:actionData xml:id="d65">
      <inkml:trace xmlns:inkml="http://www.w3.org/2003/InkML" xml:id="stk65" contextRef="#ctx0" brushRef="#br0">11469 14698 39 0,'-19'-26'5'1,"11"-1"13"0,6 10-5 12,2 5 6-12,0 6-11 14,0 6 4-9,0 0-3-5,0 0-7 14,0 0-4-14,0 0-7 14,0 4 9-14,10 15-2 13,17 4 2-13,9 5 1 14,5 2 3-14,7 5-2 13,1-5-2-13,3 2 0 14,1 0 2-9,-4-6-4 10,1-3 4-15,-4-2-4 0,-6-5 3 12,-4-4-2-12,-8-3-1 14,-5-4-1-14,-7-1 2 14,-8-1 0-14,-1-3-4 13,-3 0 10-13,-2 0-8 0,-2 0 8 19,4 0-6-19,-4 0 1 14,0 0 0-14,0 0 0 0,0 0 1 13,0 0-1-13,0 0 0 13,0 0-2-13,0 0-2 14,0 7 2-14,0 6-18 14,-4 8 20-14,-11 10 2 13,-7 6 4-7,-9 5-1 8,-3 4-3-14,-3 0 4 14,-3 7-6-14,-3 1 6 0,1-3-1 13,3-5-5-13,2-5 1 13,5-4-1-13,8-8 5 14,4-7-4-14,6-3-1 13,6-6 2-7,1-3 3-6,3-3-5 14,2-1 2-14,0-1 2 13,-4 0-4-13,0 3 2 14,-3-4 2-14,3 0 1 13,-2 2-5-13,6-2 8 14,0-4-8-14,2 4 8 0,0-4-5 19,-2 0-5-19,2 0 4 14,0 0-2-14,0 0 0 0,0 0 0 13,0 0-2-13,0 0-2 13,0 0 2-13,0 0 1 14,0 0 0-14,0 0-12 13,0 0 0-13,0 0-32 14,2 0-42-8</inkml:trace>
    </iact:actionData>
  </iact:action>
  <iact:action type="add" startTime="337316">
    <iact:property name="dataType"/>
    <iact:actionData xml:id="d66">
      <inkml:trace xmlns:inkml="http://www.w3.org/2003/InkML" xml:id="stk66" contextRef="#ctx0" brushRef="#br0">13228 15883 9 0,'-3'-4'9'15,"1"0"12"-14,0 3-8 14,-1 1 6-14,3 0-17 13,0 0 12-13,-2 0-8 14,2 0 3-8,-2 0-5-6,2 0-3 13,0 0-1-13,0 0 5 14,0 0-8-14,0 0 5 13,0 0-4-13,0 0-6 0,9 0 8 13,15 5 0-13,9 3 0 14,8 2 0-14,15 2 1 13,9-6-2-7,8-1 2 9,12-5-2-15,8 0 0 0,7 0 0 12,3 0-5 3,2-7 5-15,-8 0-2 13,-7-2-3-13,-12 7 5 14,-9-2 1-14,-5 4-2 0,-3-4 4 13,-1 4-2-8,4-6 4-5,2 2-3 14,1 1-1-14,1-2 0 14,1-2 0-14,5 2 1 13,4-1-1-13,5 3 2 14,-3-8-4-14,-2 7 4 13,-14-4-4-13,-8 4 2 14,-4 2 0-8,-6 2-1-6,3 0 0 13,5 0-2-13,4 0 5 14,7 0-5-14,3 0 6 13,7 0-5-13,-4 0 5 14,2 0-4-14,1 0 1 14,-3 0-2-14,-4 0 2 13,-5 0-7-13,-4 0 6 5,-4 0-7-5,-5 0 8 13,-3 0 0-13,-1 0-3 14,-3 0 5-14,4 0-2 14,0 0 3 0,8 0-3-14,6 0 1 14,2 0 2-14,5 0-2 0,-5 0 1 13,-4 0-3-8,-6 0 2-5,-6 0-2 14,1 0 1-14,2 0 0 13,-2 0-1-13,2 0 2 14,4 0-3-14,5 10 5 14,2-3-6-14,7 5 5 13,-4 2-4-13,-8-2 4 14,-5-3-2-9,-8-1 0-5,-4 0 0 14,0-1 6-14,-2-7-6 14,-1 3 11-14,-2-3-10 13,-1 0 5-13,-1 0-5 0,-2 0-1 13,-5 0 0 1,-3 0 0-14,-10 0 0 14,-3 0 0-14,-5 0-4 5,-3 0 8-5,0 0-5 13,0 0 6-13,0 0-8 14,0 0 4-14,-5 0-1 14,-8 0 0-14,-3 0 0 13,1 0 0 2,-1 0 3-15,1 4-2 0,-1-2 0 12,3 1 0-6,-5 2 2-6,0-1-2 14,-6 1-1-14,-8-1 0 13,-3 0 0-13,-10 1 0 14,-6 4-3-14,-9 0 7 13,-10-1-6-13,-7 2 5 14,-4 3-6-14,6-4 4 14,7 1-1-14,11-6 0 4,10 1 1-4,5-1-2 14,1-4 6-14,3 0-3 13,-4 0-2-13,-5 0 4 14,-7 0-2-14,-4-4 1 14,-6-2-3-14,-5 3 2 13,0 3-4 2,-1 0 4-15,2 0-7 4,1 0 10-4,-2 0-5 14,5 4 2-14,3 1-4 14,8 2 2-14,-3-7 0 13,2 7 0-13,-2-3 0 14,-4 0-2-14,-5 0 6 14,-3 0-8-14,-6-2 8 13,-4 2-8-7,-3 4 8-6,6-4-4 13,-1 1 0-13,5-2 0 14,-2 3 0-14,-1 2 0 14,-6-2-4-14,4 2 8 13,0-2-4-13,6-2 4 0,10 0-8 13,4-4 4 2,6 4 0-15,0-4 0 4,4 0 1-4,-1 0-2 14,1 0 2-14,-2 0-2 13,-1 0 2-13,0 4-2 14,-2 1 2-14,-3 0-2 14,-4 2 1-14,0 0 0 13,-2 1 0 2,3-3 0-15,3 2-4 4,5-2 9-4,0 0-5 14,6-5 5-14,3 0-4 14,5 0-1-14,-2 0 4 13,4 0-1-13,4-3 1 14,3-4 2-14,2 0-6 13,1 2 4-13,-2-3-2 14,3 6-4-8,0-6 5-6,-3 8-4 13,3-6 1-13,-1 3-2 14,2-2 2-14,0 5 0 14,1 0-3-14,1 0 8 0,2-4-8 12,2 4 9-12,6 0-11 14,2 0 7-14,5 0-2 13,2 0 0-7,0 0-3-6,0 0 3 14,0 0-7-14,0 0 6 13,0 0 1-13,0 0-4 14,0 0 1-14,0 0 2 13,0 0-3-13,0 0 3 14,0 0-1-14,0 0 2 14,0 9-4-9,0 0 8-5,2 1-8 14,5-2 4-14,5 4-5 13,-2 2-18-13,2 0-20 14</inkml:trace>
    </iact:actionData>
  </iact:action>
  <iact:action type="add" startTime="424176">
    <iact:property name="dataType"/>
    <iact:actionData xml:id="d67">
      <inkml:trace xmlns:inkml="http://www.w3.org/2003/InkML" xml:id="stk67" contextRef="#ctx0" brushRef="#br0">25603 15790 3 0,'0'-13'6'1,"0"3"-2"13,0 1 2-13,0 0-3 14,0 1 5-14,0-2-5 13,0 0 6-13,0 1-8 14,3 6 4-14,2-6-3 14,-1 4 4-9,2-3-6-5,1-2 1 14,-1 6-1-14,-3 0 3 14,0 0-3-14,-3 4 1 13,0 0-2-13,0 0-11 14,0 0 8-14,0 0-2 13,0 21 4-13,-3 10 1 14,-19 15 2-8,-5 7 8-6,-11 12-7 13,-5 4-4-13,-1-7 7 14,-3 1-7-14,1-10 2 13,-1-2 0-13,2 0 1 14,7-9 1-14,7-3-3 14,5-11 3-14,3-6 2 13,11-8-2-13,8-11-2 5,2-3 3-5,2 0 4 14,0 0-2-14,0 0-1 13,0-17-1-13,10-12 4 14,9-10-7-14,8-4 1 13,4 1-3-13,2-1 4 14,3 2-4 1,0-8-1-15,2 3 3 4,0-10-1-4,1 1 2 14,0-4-4-14,-3 7 8 13,-3 6-5-13,-4 8 1 14,-7 15 1-14,-9 2-2 14,-4 15 0-14,-5 2-1 13,-4 4-6-13,0 0-3 14,0 0-3-9,-4 22 12-5,-18 10 1 14,-4 15 2-14,-13 8 1 14,-3 7-6-14,-2 1 3 13,-8 0 0-13,3 4 0 0,-2 3 2 13,0 3-6-13,1-6 6 14,8-1-3 0,7-11 2-14,6-7-2 5,8-8 4-5,6-10-5 13,4-5 4-13,4-13-2 14,5-7 0-14,2-5-4 14,0 0 0-14,0 0 0 13,18-28 4-13,6-12 0 14,9-16 0 0,4-8 0-14,0-3 0 5,5 1 0-5,1 7 2 14,-1 1-3-14,5 0 3 13,-2-5-4-13,-3 5 5 14,-2 3-5-14,-6 11 8 13,-7 5-10-13,-6 6 4 0,-7 13-1 13,-12 10-1 2,-2 10-8-10,0 0-3-5,0 0-2 0,-18 14 11 13,-8 16 6-13,-3 6-4 14,-7 6 4-14,-4 10-2 13,-2 7 2-13,-3-1-2 14,-2 8 7-14,2 1-6 13,1 5 5-13,3-5-5 14,10-5 3-8,5-11-1-6,8-11-5 13,7-14 4-13,6-13-4 14,3-1 2-14,2-12-5 13,0 0 4-13,0 0-1 14,7-7 2-14,13-25 6 14,9-18-6-14,8-12-15 13,6-14 5-7</inkml:trace>
    </iact:actionData>
  </iact:action>
  <iact:action type="add" startTime="425315">
    <iact:property name="dataType"/>
    <iact:actionData xml:id="d68">
      <inkml:trace xmlns:inkml="http://www.w3.org/2003/InkML" xml:id="stk68" contextRef="#ctx0" brushRef="#br0">25296 16052 1 0,'-47'68'3'1,"4"-2"4"0,6-8-7 12,3 0 7-12,10-4-6 14,4-13 3-9,6-9-2-5,6-6-3 14,3-14 1-14,3-2-1 13,2-10 0-13,0 0 1 14,0 0 9-14,2-28 9 13,18-20-13-13,5-14-3 14,6-5-4-14,4-1-1 14,4 6 2-9,-1-5-1-5,-1 4-7 14,1 5 5-14,0-1-5 13,-6 7 7-13,-3 11 4 0,-6 9-3 13,-4 15 5-13,-9 2-3 14,0 12 0-14,-10 3-1 13,0 0-1-13,0 0-18 14,0 23 14-9,0 12 5-5,-18 15 10 14,-9 4-7-14,-4 4-5 14,-9-5 3-14,-3-3-2 13,-1-2 1-13,-3-2 0 14,5-4-1-14,6 4 3 14,5-10-2-14,8 0 2 13,5-5-4-7,7-13 3-6,7-4-2 13,2-11-1-13,2-3-2 14,0 0 2-14,0 0-1 14,17-25 3-14,15-17 3 13,10-17-3-13,5-2 0 14,4-2-3-14,1-3 2 13,-4 7 0-7,-5-3 0-6,-1 8 2 0,-6 3 4 13,-7 8-1 1,-3 8 10-14,-7 12-7 0,-11 7-1 13,-6 9-4-13,-2 7-4 14,0 0-6-14,0 0 8 13,-22 19 0-13,-9 11 0 14,-11 11 2-9,-8 0 1-5,-5 3-4 14,0-8 5-14,3-5-6 14,8 1 4-14,7-6-1 13,4-2-1-13,4 2 2 14,7-4-3-14,4 0 5 13,7 0-8-13,4-8 9 14,7-6-10-8,0-2 5-6,0-2 0 13,0-4-6-13,3 0 6 14,19-6 4-14,9-15 6 13,10-18 2-13,5-7-11 14,3-7 5-14,0-1-3 14,-2 4-3-14,-5 0 1 13,-5 6-1-7,-6 0 0-6,-5 8 2 0,-6 2-3 12,-4 12 3-12,-7 8 1 14,-7 8-3-14,-2 6-1 14,0 0-22-14,0 0 19 13,-9 18 4-13,-18 14 0 14,-13 12 0-14,-9 14 4 14,-5 0-6-9,-6 4 6-5,2 1-4 14,4-5 3-14,10-8-4 13,9-1 2-13,8-10-1 14,9-3 0-14,7-4 0 14,7-10-3-14,4-14-3 13,0-6 5-13,0-2-12 14,8 0 13-9,15-22 3-5,6-10 7 14,6-14-10-14,5-6 1 14,3-2-1-14,1-4 2 13,-4 0-2-13,3 3 3 0,-5-1-2 13,-7 7 3 2,0-3-6-15,-6 14 4 13,-5 1-2-7,-7 15 0-6,-9 8 1 0,-2 10-3 12,-2 4-5-12,0 0 2 14,0 4 4-14,-19 23-3 14,-12 14 8-14,-8 8-5 13,-5 4 1-13,-1 1 0 14,1 1 0-14,2-2 2 13,-1 1-4-7,1-1 6-6,4-7-5 14,4-2 5-14,5-9-7 13,10-3 3-13,5-11 0 14,5-13-1-14,9-2 0 13,0-6 0-13,0 0 1 14,0 0-1-14,0-8-1 14,20-16-1-9,12-11 3-5,3-14-4 14,5-1 2-14,3-8-3 13,-1 4 0-13,3-3-10 14,-5-1 11-14,2 4 4 0,-5 1 4 13,0 7-3 1,-6 11 4-14,-7 5 0 0,-6 16 2 13,-9 1-3-8,-4 12-2-5,-5 1-2 14,0 0-19-14,-5 18 19 14,-19 14 2-14,-15 16 3 13,-9 5-3-13,-8 10-3 14,-2-1 1-14,4-3 0 14,4-1 0-14,4-4 1 13,4-10-1-7,6 0 3-6,10-4-3 13,4-4 2-13,5-8-4 14,9-10 2-14,4-10 0 14,4-4 0-14,0-4-4 13,0 0 4-13,0 0-7 14,0 0 2-14,20-12 5 0,11-15 16 19,11-14-16-19,5-7 2 14,4-2-2-14,1-4 0 0,-3 1 0 12,-1 0 1-12,-3 0-4 14,-3 7 6-14,-4 2-3 14,-7 7 4-14,-4 11-4 13,-6 3 2-13,-9 11-1 14,-5 3-1-9,-4 9 0-5,-3 0-2 14,0 0-16-14,0 0 11 14,0 3 7-14,-7 21 3 13,-11 7-1-13,-6 4 0 14,-5 5-2-14,0 1 0 13,-3 0 0-13,1-1 0 14,2-1 0-8,5-4 4-6,1 2-3 13,6-5 2-13,3-2-5 14,3-6 3-14,2-4-2 13,3-6 1-13,1-9 0 14,5 0 0-14,0-5 1 0,0 4 0 13,0-4-1-13,0 0 7 13,0 0-7-7,0 0 6-6,0 0-2 14,0 0 2-14,0 0 2 13,0 0-8-13,0 0 11 14,0 0-9-14,0 0 9 13,0 0-10-13,0 0 4 14,0 0-3-14,0 0-2 14,0 0 0-9,0 0 1-5,0 0-2 14,0 0 4-14,0 0-3 13,0 0 1-13,0 0 0 14,0 0 1-14,0 0-4 14,0 0 2-14,0 0 0 13,0 0 0-13,0 0-1 14,0 0-3-9,0 0 8-5,0 0-9 14,0 0 7-14,0 0-4 0,0 0-1 13,0 0 3 1,0 0-2-14,0 0 1 0,0 0 0 13,0 0 1-13,0 0-2 14,0 0 4-14,0 0-4 13,0 0 4-7,0 0-4-6,0 0 0 13,0 0 1-13,0 0 0 14,0 0 2-14,0 0-6 14,0 0 10-14,0 0-11 13,0 0 10-13,0 0-8 14,0 0 2-14,0 0 2 14,0 0 0-9,0 0 0-5,0 0 1 14,0 0 0-14,0 0 6 13,0 0-7-13,0 0 5 14,0 0-5-14,0 0 1 14,0 0 1-14,0 0-2 13,0 0 0-13,0 0 0 14,0 0-5-9,0 0 10-5,0 0-10 14,0 0 6-14,0 0-3 0,0 0-1 13,0 0 2-13,0 0-1 13,0 0-2-13,0 0 4 14,0 0-2-14,0 0-2 13,0 0 7-13,0 0-6 14,0 0 6-8,0 0-5-6,0 0 2 13,0 0-2-13,0 0 0 14,0 0-8-14,0 0 9 14,0 0-4-14,0 0 3 13,0 0-5-13,0 0 3 14,0 0-4-14,0 0 8 13,0 0 0-7,0 0 2-6,0 0-2 14,0-4 4-14,0 2-4 13,0 2 1-13,0 0 0 14,0 0 1-14,0 0-4 13,0 0-1-13,0 0 3 0,0 0 0 13,0 0 1-13,0 0 3 14,0 0-4-9,0 0 8-5,0 0-7 14,0 0 4-14,0 0-2 13,0 0-2-13,0 0 2 14,0 0-1-14,0 0-4 14,0 0 2-14,0 0-4 13,0 0 4-13,0 0-1 14,0 0-7-8,0 0 5-6,0 0-7 13,0 0-7-13,0 0 6 14</inkml:trace>
    </iact:actionData>
  </iact:action>
  <iact:action type="add" startTime="454916">
    <iact:property name="dataType"/>
    <iact:actionData xml:id="d69">
      <inkml:trace xmlns:inkml="http://www.w3.org/2003/InkML" xml:id="stk69" contextRef="#ctx0" brushRef="#br0">25896 16230 4 0,'0'0'20'1,"0"0"-15"13,0 0 10-13,0-4-8 14,0 4 2-9,0 0-9-5,0 0-8 14,-3 0 6-14,1 0-7 14,-2 0 7-14,0-3-4 13,-8 3 2-13,1-5-11 14,5 1 8-14,-11 2 0 13</inkml:trace>
    </iact:actionData>
  </iact:action>
  <iact:action type="add" startTime="455263">
    <iact:property name="dataType"/>
    <iact:actionData xml:id="d70">
      <inkml:trace xmlns:inkml="http://www.w3.org/2003/InkML" xml:id="stk70" contextRef="#ctx0" brushRef="#br0">25896 16230 14 0,'-23'-51'8'1,"91"32"5"0,9-3-9 12,4 0 7-12,4 0-10 14,1 3 10-14,-1-2-11 13,-3 3 6-13,-6-1-4 14,-2 5 1-14,-5 1-1 14,-3 1-1-9,-1 2 4-5,-3 1-5 14,-4 0 4-14,2-1 0 13,-4 2-3-13,0-9 1 14,-4 8 2-14,-6-6 1 14,-5-1-4-14,-8 6 6 13,-11 0-5-13,-8 6 8 14,-6 1-5-8,-8 3 8-6,0 0-9 0,0 0 10 12,0 0-1-12,0 0-1 14,0 0-4-14,0 0-8 13,-2 0 5-13,0 0-2 14,0 0-3-14,-5 0 4 14,5 3-8-14,-2-3 5 13,1 0-2-7,3 4 1-6,-2-4 0 14,2 0 0-14,0 0 1 13,0 0-2-13,0 0 5 14,0 0-7-14,0 0 6 13,0 0-4-13,0 0 1 14,-3 0 0-14,3 0-2 14,0 0 4-9,0 0-7-5,0 0 10 14,0 0-8-14,0 0 6 13,0 0-6-13,0 0 1 14,0 0 2-14,0 0 0 0,0 0 0 13,0 0-1-13,0 0 4 13,0 0-3-13,0 0 1 14,0 0-2-9,0 0 4-5,0 0-5 14,0 0 2-14,0 0 0 14,0 0-1-14,0 0 2 13,0 0-5-13,0 0 8 14,0 0-7-14,0 0 5 14,0 0-4-14,0 0 1 13,0 0 1-7,0 0 0-6,0 0-1 13,0 0-2-13,0 0 4 14,0 0-4-14,0 0 3 14,0 0 0-14,0 0-11 13,-4 0 1-13,-2 7-7 14,-5 0 0-14,1-2-27 13,4 0-24-7</inkml:trace>
    </iact:actionData>
  </iact:action>
  <iact:action type="add" startTime="460346">
    <iact:property name="dataType"/>
    <iact:actionData xml:id="d71">
      <inkml:trace xmlns:inkml="http://www.w3.org/2003/InkML" xml:id="stk71" contextRef="#ctx0" brushRef="#br0">14188 15665 18 0,'0'-6'23'1,"-2"1"-6"13,-3 5-4-7,-1-3 3-6,1 3-14 13,1 0 8-13,-3 0-9 14,2 0-2-14,-5 0 2 14,-4 0-1-14,-4 0 0 13,-4 3 0-13,-3 2 0 14,-4-3 0-14,0 0-1 13,-4-2 3-7,-7 2-2-6,-4 2 4 14,-6 0-8-14,3 2 4 13,5 1 0 2,7 2 0-15,3-4 0 0,8 4-1 13,1-1 3-13,4-2-4 13,3 2 6-13,5-2-8 14,7-2 4-14,0-1-1 4,4 2-3 11,0-1-5-15,12 4 3 0,22 1 3 13,15 0 0-13,13-5 6 13,16-4-1-13,9 0 1 14,9 0-6-14,-1 0 4 14,2 0-1-14,3 0 0 13,2 0 1-7,12 0 1-6,2 0 1 13,2 0 0-13,5 0 0 14,2 0-3-14,-1 7 3 14,3 2-3-14,-8 3 0 13,-3 2 0-13,-6-3 0 14,2 1 1-14,2-5 2 13,0-7-2-7,-5 0 3-6,-4 0-1 14,-3 0-5-14,-10-18 4 13,-10 6-2-13,-8-6 1 14,-10 4 0-14,-12 4-1 13,-13 2 3-13,-12 3-1 14,-11 5 2-14,-9 0-8 14,-7 0-2-14,0 0 2 4,0 0 2-4,-9 0 2 14,-18 9 9-14,-10 9-9 13,-13 1 3-13,-8-6 2 14,-6 6-1 1,-7-12-1-15,-3 3-5 13,-2-6 3-13,-2-4-1 14,-9 0 0-14,-5 0 1 5,-10 0-3-5,-10 0 4 13,-4 0-4-13,-8 0 4 14,-12 0-4-14,-5 0 4 13,-4 0-2-13,5 0 0 14,6 0 0-14,11 0-1 14,7 0 2-14,8 0-3 13,6 0 4-7,7-4-1-6,9-2 4 13,8-2-9-13,4 5 6 14,7-8-2-14,2 3 3 0,7 4-2 28,5 4 1-28,6 0 1 0,10 0-1 13,5 0 0-13,8 0-4 14,5 0 4-14,9 0-5 4,5 0 3-4,3 0 0 14,2 0-1-14,0 0-11 13,17 0 4-13,22 0 8 14,21 0 8-14,18-9-3 14,17-3-5-14,17-2 0 13,6-1 0-13,5 3-2 14,0 7 2-9,-1-4-2-5,-4 9 6 14,-6 0-8-14,1 0 8 14,5 9-6-14,11 3 6 13,16-1-6-13,9 1 2 14,12-6 0-14,3-1 0 13,5-2 0-13,-2 1-5 14,-6-4 10-8,-10 0-11-6,-6 0 7 13,-3-12-4-13,-4-4 2 14,-5 0 1-14,-14-2 0 0,-10 0 1 13,-11 4-2 1,-16 2 3-14,-11 7-1 14,-14-4 1-14,-18 5-3 13,-9 4 4-13,-16 0-5 5,-7 0 2-5,-6 0 0 14,-6 0-1-14,0 0 2 13,0 0-1-13,-11 0 4 14,-23 0 2-14,-14 0-1 13,-15 0-10-13,-6 0 5 14,-9 0 0-14,-2 0 0 14,-12 0 0-9,-8 13 0-5,-14 4 3 14,-8 3-4-14,-10 1 2 13,-8 0-2-13,-6 4 2 14,-7 0-3-14,-10-3 2 14,-4 1 0-14,2-6-1 13,5-2 2-13,4 2-4 14,1-4 6-9,9-4-3-5,7-4 2 0,13 0-4 13,12-3 1 2,14-2 1-15,12 0 0 0,18 0 0 12,16 0-2-12,18 0 5 14,16 0 1-14,9-2-4 14,7 1 2-14,-2-3 2 13,4-1-6-7,0 5 2-6,2-4 0 13,-2 4 0-13,2 0 0 14,-2 0-2-14,0 0-2 14,-5 0 2-14,-7 0-5 13,-3 13 5-13,-6 4-3 14,1 2 4-14,3-6-2 14,2 6 1-9,5-12 1-5,4 0 0 14,6-3-5-14,2 0 6 13,0 0-3-13,10 0-10 0,23-2 13 13,17 0 0-13,22-2 4 14,15 0-4-14,11 0 1 13,0-12 0-13,0-6 3 14,-4 4-4-9,0 5 4-5,6 1-6 14,2 7 4-14,4 1-2 14,-4 0 0-14,0 0 2 13,-3 9-5-13,-1 10 4 14,-5 3-4-14,-6 0 6 13,-2-4-5-13,1 0 6 14,1-7-4-8,5 0 1-6,4-11 1 13,0 0-2-13,-5 0 4 14,-1 0 1-14,-6 0-5 14,-2 0 4-14,3-4 1 13,-6-6-5-13,-6 2 0 14,-11 2 0-14,-14-3 1 0,-13 2 2 19,-13 5-6-19,-11-1 7 0,-6 3-2 13,-5 0-2-13,0 0 1 13,0 0 2-13,0 0-3 14,0 0 2-14,0 0 0 13,0 0-2-13,0 0 3 14,0 0-7-14,0 0 9 14,0 0-9-9,0 0 6-5,0 0-4 14,0 0-2-14,0 0 0 13,0 0-1-13,0 0-1 14,0 0 6-14,0 0-2 14,0 0 1-14,0 0 2 13,0 0-1-13,0 0 4 14,0 0-4-9,0 0 0-5,0 0 2 14,0 0-2-14,0 0 2 14,0 0-2-14,0 0 3 13,0 0-2-13,0 0 2 0,0 0-6 13,0 0 3 2,0 0 0-15,0 0 1 0,0 0-1 19,0 0 0-19,0 0 4 0,0 0-6 12,0 0 5-12,0 0-6 14,0 0 6-14,0 0-4 14,0 0 1-14,0 0 0 13,0 0-2-13,0 0 4 14,0 0-5-14,0 0 6 13,0 0 3-7,0 0-3-6,0 0-2 14,0 0 1-14,0 0-1 13,0 0 1-13,0 0-1 14,0 0 0-14,0 0 2 14,0 0-1-14,0 0-2 13,0 0 1-13,0 0 3 14,0 0-5-9,0 0 2-5,0 0-1 14,0 0 0-14,0 0 2 14,0 0-1-14,0 0 3 13,0 0 1-13,0 0-1 0,0 0-4 13,0 0 2-13,0 0-1 13,0 0 1-13,0 0-1 14,0 0 3-8,0 0-2-6,0 0 3 13,0 0-5-13,0 0 4 14,0 0-1-14,0 0-3 13,0 0 0-13,0 0 2 14,0 0-2-14,0 0 3 14,0 0-7-14,0 0 9 13,0 0-6-7,0 0 6-6,0 0-10 14,0 0 7-14,0 0-2 13,0 0 0-13,0 0 0 14,0 0-2-14,0 0 5 13,0 0-1-13,0 0-1 14,0 0 0-14,0 0 4 0,0 0-5 19,0 0 0-19,0 0 0 14,0 0-2-14,0 0 4 0,0 0-8 12,0 0 12-12,0 0-11 14,0 0 11-14,0 0-12 14,0 0 6-14,0 0 0 13,0 0 0-13,0 0-2 14,0 0 2-9,0 0-13-5,-5 0-8 14,-3 0-69-14</inkml:trace>
    </iact:actionData>
  </iact:action>
  <iact:action type="add" startTime="463862">
    <iact:property name="dataType"/>
    <iact:actionData xml:id="d72">
      <inkml:trace xmlns:inkml="http://www.w3.org/2003/InkML" xml:id="stk72" contextRef="#ctx0" brushRef="#br0">16092 17566 1 0,'-18'0'11'15,"-4"0"-11"-8,-7 0 0-6,-7 0 0 13,-7 0 1-13,-3 0 0 14,-10 0 2-14,-4 0-1 14,-7-5-2-14,-2 5 0 13,-2 0 0-13,0 0 0 14,1 0 0-14,3 0 3 14,-4 0-2-9,-3 0 0-5,1 0 4 14,0 0-4-14,-1 0-1 13,5 0 3-13,2 0-3 14,5 0 0-14,1 0 2 14,6 0 5-14,-1 0-7 0,2-3 3 12,6-1 0 3,5-2-2-10,7 6 2-5,7 0 1 0,2-4-4 13,6 4 4 2,2 0-2-15,3-4-1 0,5 4-1 12,7 0 3-12,2 0-5 14,2 0 4-14,0 0-4 14,0 0-1-14,0 0 2 13,0 0-3-7,0 0-1-6,4 0 5 13,17 0 1-13,10 0 11 14,9-4-6-14,9-1 7 14,6 0-10-14,7-4 3 13,6 0-5-13,7-4 2 14,6-1-3-14,8 4 3 14,7-2-3-9,6 2 0-5,8 2-3 14,-2 0 6-14,2 7-6 13,0 1 2-13,-4 0 0 0,-1 0 0 13,-7 0 0 2,-6 0-1-15,-10 0 4 0,-2 9-5 12,-2 4 6-12,-2-8 1 20,-2 3-1-20,-7-2-3 0,-7 2 0 13,-7-3 0-13,-4-5 1 14,-2 4-1-14,-3-4 0 13,1 0 2-13,0 0-2 14,-5 0 2-14,-6 0-2 13,-5 0 2-13,-12-4-3 14,-7 4 1-8,-6 0-3-6,-2 0 0 13,-2 0-2-13,0 0 5 14,-2 0 1-14,-29 0 6 14,-14 0-3-14,-13 9-6 13,-7-1 5-13,-4 6-3 14,-5-9 0-14,1 2 0 13,-6 0 2-7,-4-3 0-6,-7 0-1 14,-3 0-1-14,-6 2 1 13,-3-2-1-13,-3-1 0 0,-4 6 0 13,-3-4 0-13,6 4-2 13,2 1 4-13,7-2-6 14,1-4 9-14,7 2-7 20,6 1 3-20,8-2-2 0,8-5 1 13,2 0-1 1,2 0 1-14,1 0 0 0,5 0-2 13,1 0 2-13,4 0-1 14,5 0 2-14,7 0-2 13,2 4 1-13,9 1 0 14,0 0 0-9,2 2 0-5,-2 8-1 14,-4-1-4-14,0-2 3 14,-5 6-3-14,-5 1 3 13,3-2-8-13,1-3 7 14,2 1-4-14,6-3 5 14,7-5 1-14,6 0 1 0,11 0-1 19,3-7-1-19,4 5 1 0,0-4-13 12,2-1 9-12,20 0 1 14,12 0 4-14,8 0 0 14,10 0 1-14,6 0-1 13,2-13 1-13,2 2-2 14,-1-4 5-14,1 4-2 20,-2-3 0-20,7 2 0 14,2 3-2-14,2 0 4 0,1-1-2 12,-6-3-2-12,1 4 0 14,2 1 1-14,7 2 2 14,5-2-3-14,0 0 4 13,6 6-2-13,3-3-3 14,-5-2 2-9,4 2-1-5,-2 2 0 14,2-3 1-14,3 1-2 14,-1 2 4-14,0 3-3 13,-7-4 3-13,-3 4-6 14,-7 0 3-14,-7 0-2 0,-7 0 2 12,-6 0 0-12,-10 4-1 21,-9-1 4-21,-8 2-3 0,-9-5 0 12,-9 4 0-12,-5-4 0 14,-4 0 0-14,0 0 1 13,0 0 7-13,-18 0 5 14,-10 0-8-14,-15 0-4 14,-5 0 3-14,-8 0-5 13,-7 0 4-7,-4 0-6-6,-6 0 3 14,-6 0-2-14,-5 5 0 13,-7 7-3-13,-6-1 2 14,1-2-2-14,1-4 3 13,1-1 4-13,9-1-3 14,3 6 2-14,4-4-2 14,7 4 1-9,9-5-1-5,12 0 1 14,13-1 0-14,12 0-3 13,9-3 7-13,11 0-1 0,5 0-2 13,0 0-1-13,0 0 0 14,0 0-3-14,0 0-4 13,0 0 6-13,0 0-1 14,0 0 0-9,0 0 0-5,10 0 4 14,-1 4-4-14,4 4-2 14,3 2 2-14,3-2-13 13,10-3-33-13</inkml:trace>
    </iact:actionData>
  </iact:action>
  <iact:action type="add" startTime="466339">
    <iact:property name="dataType"/>
    <iact:actionData xml:id="d73">
      <inkml:trace xmlns:inkml="http://www.w3.org/2003/InkML" xml:id="stk73" contextRef="#ctx0" brushRef="#br0">23372 17124 0 0,'-71'9'0'15,"-3"-4"0"-14,1 8 6 14,-3-8-3-14,3 4-3 13,-2-5 2-7,0 4 5-6,-3-2-6 14,2 2 3-14,2-4 1 13,1 1-7-13,4 0 4 14,7-1-2-14,0-4 0 0,1 0 1 12,5 0 0-12,1 0 2 14,1 0 1 1,5 0-3-15,2 0-2 4,7 0 1 11,2 0 0-15,2 0 0 0,5 0 0 12,4 0-1-12,6 3 2 14,5-3 3-14,3 5-3 14,3-5 8 0,6 0-9-14,1 0 7 0,3 0-7 13,0 0-1-8,0 0-5-5,0 6-6 14,23 2 3-14,17 5 9 14,18 1 5-14,20-2-3 13,14-5-2-13,12-7-1 14,6 0 0 1,-4 0 1-15,-7 0 0 0,-5 0 1 12,-3 0 0-6,2 0 5-6,1 0-6 13,4 0 8-13,2 0-8 14,1 0 7-14,1 0-4 14,-2-7 0-14,-6 0-3 0,-7 2 2 12,-15 0-5-12,-10 1 6 14,-14 4-7 1,-9 0 9-15,-6 0-10 4,-13 0 4-4,-4 0 1 14,-7 0-1-14,-7 0-1 13,0 0 1-13,-2 0-6 14,0 0 7-14,0 0-8 14,0 0 7-14,-23 0 1 13,-10 0 1 2,-9 0-1-15,-10 4 0 4,-6-4-1-4,-4 5 2 14,-9-5-4-14,-2 0 7 14,-3 0-3-14,-5 5 0 13,-3-1-2-13,-5-1 1 14,-7 4 0-14,-5-3 0 13,-3 0 1-13,-2 1-1 14,2-2 2-8,-3 3-4-6,0 6 5 13,-2-7-4-13,6 8 5 0,10-6-7 13,14 0 4 1,6-2-1-14,7-5 0 0,0 3 1 13,4-3-3-13,5 0 4 14,3 0-3-14,9 0 3 13,5 0-2-7,11 0 1-6,4 0-1 14,8 0 0-14,3 0 0 13,5 0-1-13,5 0 2 14,2 0 1-14,-2 0 1 13,1 0-4-13,-2 0 6 14,3 0-8-14,0 0 3 14,2 0-1-9,0 0-2-5,0 0-3 14,0 0 3-14,0 0-9 13,9 4 8-13,15 3 0 14,17 0 3-14,14 3 2 14,13-2 7-14,7-4-8 13,3-4 0-13,0 0-2 14,-2 0 4-14,-1 0-2 4,6 0 2 11,6 0 5-15,4 0-4 0,5 0-1 13,0 0-1-13,2-8 1 13,1 4-1-13,1-1-1 14,2-4 0-14,1 6-1 14,-3-2-2-14,-7 5 5 13,-5 0-6-7,-9 0 3-6,-5-2 0 13,-7 2 2-13,-5-4-1 14,-4 1 0-14,-10 3 0 14,-9-5 1-14,-10 1 2 13,-6 4-2-13,-10-3 2 14,-4 3-4-14,-7 0 1 14,-2 0 0-9,0 0-2-5,0 0 2 14,0 0 2-14,0 0 3 13,0 0 8-13,0 0-9 14,0 0 3-14,0 0-6 14,0 0 5-14,0 0-4 0,0 0 3 12,0 0-3-12,0 0 1 14,0 0-6-9,0 0 8-5,0 0-6 14,0 0 2-14,0 0-2 14,0 0 0-14,0 0 1 13,0 0 0-13,0 0 0 14,0 0 0-14,0 0 2 13,0 0 1-13,0 0-3 14,0 0 2-8,0 0 0-6,0 0-2 13,0 0 0-13,0 0 0 14,0 0-1-14,0 0 3 14,0 0-6-14,0 0 8 13,0 0-7-13,0 0 6 14,0 0-6-14,0 0 3 13,0 0 0-7,0 0 0-6,0 0 0 14,0 0-1-14,0 0 1 13,0 0-1-13,0 0 2 0,0 0-2 13,0 0 2-13,0 0-4 13,0 0 3-13,0 0 0 14,0 0-1-14,0 0 1 14,0 0-2-9,0 0 5-5,0 0-4 14,0 0 5-14,0 0-7 13,0 0 3-13,0 0 0 14,0 0-1-14,0 0 1 14,0 0-1-14,0 0 3 13,0 0 3-13,0 0-5 14,0 0 7-8,0 0-4-6,0 0 1 13,0 0-2-13,0 0 0 14,0 0-2-14,0 0 2 13,0 0-4-13,0 0 4 14,0 0-3-14,0 0 5 0,0 0-7 13,0 0 6 1,0 0-3-8,0 0 0-6,0 0 0 0,0 0 0 12,0 0 2-12,0 0 3 14,0 0-3-14,0 0 6 14,0 0-5-14,0 0-2 13,0 0 0-13,0 0-1 14,0 0 0-14,0 0 1 14,0 0-3-9,0 0 6-5,0 0-7 14,0 0 9-14,0 0-11 13,0 0 7-13,0 0-2 14,0 0 0-14,0 0 0 14,0 0 0-14,0 0 1 13,0 0-2-13,0 0 2 14,0 0-2-9,0 0 3-5,0 0-3 14,0 0 1-14,0 0 0 14,0 0 0-14,0 0 1 0,0 0 0 12,0 0 1 3,0 0 3-15,0 0-4 0,0 0-1 13,0 0 2-13,0 0-2 20,0 0 0-20,0 0 0 0,0 0 0 12,0 0 0-12,0 0 0 14,0 0 1-14,0 0-2 14,0 0 3-14,0 0-3 13,0 0 1-13,0 0-1 14,0 0 1-14,0 0 0 13,0 0-3-7,0 0 8-6,0 0-7 14,0 0 5-14,0 0-6 13,0 0 4-13,0 0-2 14,0 0 1-14,0 0 0 14,0 0 0-14,0 0 0 13,0 0 0-13,0 0 0 14,0 0 0-9,0 0 3-5,0 0-4 14,0 0 1-14,0 0 0 14,0 0 0-14,0 0 1 0,0 0-3 12,0 0 4-12,0 0-2 14,0 0 2-14,0 0-4 13,0 0 2-13,0 0 0 14,0 0 0-8,0 0 0-6,0 0-1 13,0 0 2-13,0 0-2 14,0 0 3-14,0 0-4 13,0 0 5-13,0 0-5 14,0 0 2-14,0 0 0 14,0 0 0-14,0 0 1 13,0 0-3-7,0 0 5-6,0 0-6 14,0 0 5-14,0 0-4 13,0 0-2-13,0 0 3 14,0 0-5-14,0 0 2 13,0 0 1-13,0 0 3 0,0 0-2 13,0 0 4-13,0 0-4 20,0 0 4-20,0 0-3 0,0 0 1 13,0 0 0-13,0 0 0 13,0 0 1-13,0 0-2 14,0 0 5-14,0 0-6 14,0 0 6-14,0 0-8 13,0 0 4-13,0 0-1 20,0 0 0-20,0 0 1 0,0 0 0 13,0 0 0-13,0 0-2 14,0 0 4-14,0 0-3 13,0 0 6-13,0 0-8 14,0 0 4-14,0 0-1 14,0 0 0-14,0 0 2 13,0 0-4-7,0 0 6-6,0 0-5 13,0 0 4-13,0 0-6 14,0 0 4-14,0 0-2 14,0 0 1-14,0 0-1 13,0 0 1-13,0 0 0 14,0 0-4-14,0 0 8 0,0 0-4 19,0 0 2-19,0 0-4 0,0 0 3 13,0 0-1-13,0 0 0 13,0 0 0-13,0 0-3 14,0 0 7-14,0 0-6 14,0 0 4-14,0 0-3 13,0 0 2-13,0 0-2 14,0 0 1-9,0 0 0-5,0 0 0 14,0 0 1-14,0 0-2 14,0 0 3-14,0 0-1 13,0 0 3-13,0 0-7 14,0 0 3-14,0 0 0 13,0 0 0-13,0 0 0 14,0 0-1-8,0 0 4-6,0 0-5 13,0 0 5-13,0 0-6 14,0 0 3-14,0 0-1 0,0 0 1 13,0 0-2-13,0 0 2 13,0 0 0-13,0 0-5 14,0 0 10-14,0 0-7 13,0 0 6-7,0 0-7-6,0 0 3 14,0 0 0-14,0 0 0 13,0 0 1-13,0 0-3 14,0 0 4-14,0 0-4 13,0 0 4-13,0 0-3 14,0 0 2-14,0 0-2 14,0 0 1-9,0 0 0-5,0 0 0 14,0 0 0-14,0 0-4 14,0 0 9-14,0 0-6 13,0 0 4-13,0 0-5 14,0 0 3-14,0 0-1 13,0 0 0-13,0 0 0 0,0 0-1 19,0 0 3-19,0 0-2 14,0 0 1-14,0 0-1 0,0 0 2 13,0 0-4-13,0 0 2 13,0 0 0-13,0 0 0 14,0 0 2-14,0 0-6 14,0 0 8-14,0 0-6 13,0 0 7-7,0 0-10-6,0 0 5 13,0 0 0-13,0 0 0 14,0 0 0-14,0 0-1 14,0 0 2-14,0 0-2 13,0 0 2-13,0 0-2 14,0 0 2-14,0 0-3 14,0 0 2-9,0 0-2-5,0 0 2 14,0 0-1-14,0 0-3 13,0 0 8-13,0 0-9 14,0 0 7-14,0 0-4 0,0 0 1 13,0 0-1-13,0 0 0 13,0 3 2-13,0 1-1 14,0 1 3-9,0-5-3-5,0 0 3 14,0 0-4-14,0 0 4 14,0 0-4-14,0 0 2 13,0 0 0-13,0 0 0 14,0 0 0-14,0 0-2 13,0 0 5-13,0 0-3 14,0 0 4-8,0 0-7-6,0 0 5 13,0 0-2-13,0 0 0 14,0 0 0-14,0 0 0 14,0 0 2-14,0 0-1 13,0 0 0-13,0 0 1 14,0 0 1-14,0 0-5 13,0 0 2-7,0 0 0-6,0 0 0 14,0 0 1-14,0 0-6 0,0 0 10 12,0 0-9 3,0 0 7-15,0 0-6 0,0 0 3 12,0 0 0-12,0 0 0 14,0 0 0-14,0 0-1 14,0 0 2-9,0 0-2-5,0 0 2 14,0 0-2-14,0 0 4 14,0 0-6-14,0 0 3 13,0 0 0-13,0 0 0 14,0 0 0-14,3 0-3 13,-3 0 6-13,0 0-5 14,0 0 5-9,0 0-6-5,0 0 2 14,0 0 1-14,0 0-2 14,0 0 2-14,0 0 0 13,0 0 2-13,0 0-4 14,0 0 4-14,0 0-4 14,0 0 5-14,0 0-7 13,0 0 4-7,0 0 0-6,0 0-1 13,0 0 0-13,0 0-3 0,0 0 8 13,0 0-7-13,0 0 7 14,2 0-8-14,-2 0 4 13,0 0 0-13,0 0 0 14,0 0 0-14,0 0-1 14,0 0 2-9,0 0-2-5,0 0 2 14,0 0-2-14,0 0 2 13,0 0-3-13,0 0 2 14,0 0 0-14,0 0 0 14,0 0 0-14,0 0-2 13,0 0 5-13,0 0-5 14,0 0 7-9,0 0-8-5,0 0 4 14,0 0-1-14,0 0 0 14,0 0 0-14,0 0-1 13,0 0 2-13,0 0-3 14,0 0 4-14,0 0-4 0,0 0 6 13,0 0-7-13,0 0 3 20,0 0 0-20,0 0 0 0,0 0 0 12,0 0-2-12,0 0 5 14,0 0-4-14,0 0 4 14,0 0-6-14,0 0 4 13,0 0-1-13,0 0 0 14,0 0 0-14,0 0 0 13,0 0 2-7,0 0-4-6,0 0 5 14,0 0-6-14,0 0 6 13,0 0-7-13,0 0 4 14,0 0-1-14,0 0 1 13,0 0 0-13,0 0-2 14,0 0 5-14,0 0-3 14,0 0 1-9,0 0-2-5,0 0 2 14,0 0-2-14,0 0 1 14,0 0-1-14,0 0 1 13,0 0-1-13,0 3-3 14,0-3 8-14,0 6-8 0,0 2 8 12,0 1-8-12,0-4 6 14,0-1-4-8,0 0 2-6,0 0 0 13,0-4-1-13,0 3 4 14,-2 0-5-14,-1-3 5 13,1 0-6 2,-1 0 6-15,3 0-4 0,0 0 1 13,0 4 0-13,0-4-2 13,0 0 5-7,0 0-4-6,0 0 3 13,0 0 0-13,0 0 2 14,0 0-7-14,0 0 3 14,0 0 0-14,0 0 0 13,-2 0 2-13,2 0-4 14,0 0 5-14,0 0-4 14,0 0 3-9,0 0-4-5,-2 0 3 14,2 0-4-14,0 0 3 13,0 0-1-13,0 0 1 0,0 0-4 13,-2 5 4-13,-2-2-17 14,-1 8-26-14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F9D4-F826-4000-939E-49EF2E71497A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763B-76E1-4ED2-916B-AA2D99FA2B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4772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F9D4-F826-4000-939E-49EF2E71497A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763B-76E1-4ED2-916B-AA2D99FA2B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2815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F9D4-F826-4000-939E-49EF2E71497A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763B-76E1-4ED2-916B-AA2D99FA2B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4244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F9D4-F826-4000-939E-49EF2E71497A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763B-76E1-4ED2-916B-AA2D99FA2B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021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F9D4-F826-4000-939E-49EF2E71497A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763B-76E1-4ED2-916B-AA2D99FA2B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7913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F9D4-F826-4000-939E-49EF2E71497A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763B-76E1-4ED2-916B-AA2D99FA2B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2650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F9D4-F826-4000-939E-49EF2E71497A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763B-76E1-4ED2-916B-AA2D99FA2B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7500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F9D4-F826-4000-939E-49EF2E71497A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763B-76E1-4ED2-916B-AA2D99FA2B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8635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F9D4-F826-4000-939E-49EF2E71497A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763B-76E1-4ED2-916B-AA2D99FA2B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9685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F9D4-F826-4000-939E-49EF2E71497A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763B-76E1-4ED2-916B-AA2D99FA2B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518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F9D4-F826-4000-939E-49EF2E71497A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763B-76E1-4ED2-916B-AA2D99FA2B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4619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2F9D4-F826-4000-939E-49EF2E71497A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0763B-76E1-4ED2-916B-AA2D99FA2B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816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11/relationships/inkAction" Target="../ink/inkAction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microsoft.com/office/2011/relationships/inkAction" Target="../ink/inkAction2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microsoft.com/office/2011/relationships/inkAction" Target="../ink/inkAction3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microsoft.com/office/2011/relationships/inkAction" Target="../ink/inkAction4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microsoft.com/office/2011/relationships/inkAction" Target="../ink/inkAction5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microsoft.com/office/2011/relationships/inkAction" Target="../ink/inkAction6.x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21592"/>
          </a:xfrm>
        </p:spPr>
        <p:txBody>
          <a:bodyPr>
            <a:normAutofit/>
          </a:bodyPr>
          <a:lstStyle/>
          <a:p>
            <a:r>
              <a:rPr lang="pt-BR" sz="4000" dirty="0" smtClean="0"/>
              <a:t>Aula 11</a:t>
            </a:r>
            <a:endParaRPr lang="pt-BR" sz="4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just"/>
            <a:r>
              <a:rPr lang="pt-BR" dirty="0" smtClean="0"/>
              <a:t>LASLETT, Peter. A teoria social e política dos “Dois tratados sobre o governo”. In: SANTOS, Célia Nunes Galvão Quirino dos; SADEK, Maria Tereza. </a:t>
            </a:r>
            <a:r>
              <a:rPr lang="pt-BR" i="1" dirty="0" smtClean="0"/>
              <a:t>O pensamento político clássico. </a:t>
            </a:r>
            <a:r>
              <a:rPr lang="pt-BR" dirty="0" smtClean="0"/>
              <a:t>São Paulo: Martins Fontes, 2003. p.207-235.</a:t>
            </a:r>
          </a:p>
          <a:p>
            <a:pPr algn="just"/>
            <a:endParaRPr lang="pt-BR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Tinta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86160" y="2087640"/>
              <a:ext cx="8708400" cy="2293200"/>
            </p14:xfrm>
          </p:contentPart>
        </mc:Choice>
        <mc:Fallback>
          <p:pic>
            <p:nvPicPr>
              <p:cNvPr id="4" name="Tinta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2560" y="2083680"/>
                <a:ext cx="8716320" cy="23011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94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54"/>
    </mc:Choice>
    <mc:Fallback>
      <p:transition spd="slow" advTm="25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72" y="1339403"/>
            <a:ext cx="9506280" cy="437881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42920" y="1198080"/>
              <a:ext cx="9027000" cy="443448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8960" y="1193400"/>
                <a:ext cx="9035640" cy="44420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6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832"/>
    </mc:Choice>
    <mc:Fallback>
      <p:transition spd="slow" advTm="314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904" y="1365162"/>
            <a:ext cx="9271078" cy="409548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18760" y="1672560"/>
              <a:ext cx="9388800" cy="407916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14440" y="1667160"/>
                <a:ext cx="9398160" cy="40892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52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982"/>
    </mc:Choice>
    <mc:Fallback>
      <p:transition spd="slow" advTm="261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875763"/>
            <a:ext cx="8388529" cy="519684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06840" y="1163520"/>
              <a:ext cx="8777160" cy="481968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02160" y="1159560"/>
                <a:ext cx="8786520" cy="48268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90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644"/>
    </mc:Choice>
    <mc:Fallback>
      <p:transition spd="slow" advTm="256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270" y="2073499"/>
            <a:ext cx="8878163" cy="267880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67960" y="1957680"/>
              <a:ext cx="8638920" cy="286704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62920" y="1952640"/>
                <a:ext cx="8649000" cy="28760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57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759"/>
    </mc:Choice>
    <mc:Fallback>
      <p:transition spd="slow" advTm="151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893" y="1803042"/>
            <a:ext cx="9048698" cy="321971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34600" y="2099160"/>
              <a:ext cx="9266760" cy="431208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31000" y="2095200"/>
                <a:ext cx="9275760" cy="43192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00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900"/>
    </mc:Choice>
    <mc:Fallback>
      <p:transition spd="slow" advTm="482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49</Words>
  <Application>Microsoft Office PowerPoint</Application>
  <PresentationFormat>Widescreen</PresentationFormat>
  <Paragraphs>2</Paragraphs>
  <Slides>6</Slides>
  <Notes>0</Notes>
  <HiddenSlides>0</HiddenSlides>
  <MMClips>6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do Office</vt:lpstr>
      <vt:lpstr>Aula 11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11</dc:title>
  <dc:creator>Lélio Luiz de Oliveira</dc:creator>
  <cp:lastModifiedBy>Lélio Luiz de Oliveira</cp:lastModifiedBy>
  <cp:revision>2</cp:revision>
  <dcterms:created xsi:type="dcterms:W3CDTF">2020-04-23T00:59:58Z</dcterms:created>
  <dcterms:modified xsi:type="dcterms:W3CDTF">2020-04-23T02:17:12Z</dcterms:modified>
</cp:coreProperties>
</file>