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7"/>
  </p:notesMasterIdLst>
  <p:sldIdLst>
    <p:sldId id="256" r:id="rId2"/>
    <p:sldId id="257" r:id="rId3"/>
    <p:sldId id="258" r:id="rId4"/>
    <p:sldId id="259" r:id="rId5"/>
    <p:sldId id="267" r:id="rId6"/>
    <p:sldId id="268" r:id="rId7"/>
    <p:sldId id="260" r:id="rId8"/>
    <p:sldId id="269" r:id="rId9"/>
    <p:sldId id="261" r:id="rId10"/>
    <p:sldId id="270" r:id="rId11"/>
    <p:sldId id="271" r:id="rId12"/>
    <p:sldId id="263" r:id="rId13"/>
    <p:sldId id="264" r:id="rId14"/>
    <p:sldId id="272" r:id="rId15"/>
    <p:sldId id="265" r:id="rId16"/>
    <p:sldId id="273" r:id="rId17"/>
    <p:sldId id="274" r:id="rId18"/>
    <p:sldId id="275" r:id="rId19"/>
    <p:sldId id="276" r:id="rId20"/>
    <p:sldId id="277" r:id="rId21"/>
    <p:sldId id="278" r:id="rId22"/>
    <p:sldId id="279" r:id="rId23"/>
    <p:sldId id="280" r:id="rId24"/>
    <p:sldId id="281" r:id="rId25"/>
    <p:sldId id="282" r:id="rId26"/>
  </p:sldIdLst>
  <p:sldSz cx="9144000" cy="6858000" type="screen4x3"/>
  <p:notesSz cx="6858000" cy="9144000"/>
  <p:embeddedFontLst>
    <p:embeddedFont>
      <p:font typeface="Bookman Old Style" pitchFamily="18" charset="0"/>
      <p:regular r:id="rId28"/>
      <p:bold r:id="rId29"/>
      <p:italic r:id="rId30"/>
      <p:boldItalic r:id="rId31"/>
    </p:embeddedFont>
    <p:embeddedFont>
      <p:font typeface="Gill Sans" charset="0"/>
      <p:regular r:id="rId32"/>
      <p:bold r:id="rId33"/>
    </p:embeddedFont>
    <p:embeddedFont>
      <p:font typeface="Calibri" pitchFamily="34" charset="0"/>
      <p:regular r:id="rId34"/>
      <p:bold r:id="rId35"/>
      <p:italic r:id="rId36"/>
      <p:boldItalic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8" roundtripDataSignature="AMtx7mhkpcr6+vBfDyU9mLni+8AadOo8qw=="/>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EDCD7921-A78D-4775-9056-EBF1B5EB1B79}">
  <a:tblStyle styleId="{EDCD7921-A78D-4775-9056-EBF1B5EB1B79}" styleName="Table_0">
    <a:wholeTbl>
      <a:tcTxStyle b="off" i="off">
        <a:font>
          <a:latin typeface="Gill Sans MT"/>
          <a:ea typeface="Gill Sans MT"/>
          <a:cs typeface="Gill Sans MT"/>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BECF0"/>
          </a:solidFill>
        </a:fill>
      </a:tcStyle>
    </a:wholeTbl>
    <a:band1H>
      <a:tcTxStyle/>
      <a:tcStyle>
        <a:tcBdr/>
        <a:fill>
          <a:solidFill>
            <a:srgbClr val="D4D6E0"/>
          </a:solidFill>
        </a:fill>
      </a:tcStyle>
    </a:band1H>
    <a:band2H>
      <a:tcTxStyle/>
      <a:tcStyle>
        <a:tcBdr/>
      </a:tcStyle>
    </a:band2H>
    <a:band1V>
      <a:tcTxStyle/>
      <a:tcStyle>
        <a:tcBdr/>
        <a:fill>
          <a:solidFill>
            <a:srgbClr val="D4D6E0"/>
          </a:solidFill>
        </a:fill>
      </a:tcStyle>
    </a:band1V>
    <a:band2V>
      <a:tcTxStyle/>
      <a:tcStyle>
        <a:tcBdr/>
      </a:tcStyle>
    </a:band2V>
    <a:lastCol>
      <a:tcTxStyle b="on" i="off">
        <a:font>
          <a:latin typeface="Gill Sans MT"/>
          <a:ea typeface="Gill Sans MT"/>
          <a:cs typeface="Gill Sans MT"/>
        </a:font>
        <a:schemeClr val="lt1"/>
      </a:tcTxStyle>
      <a:tcStyle>
        <a:tcBdr/>
        <a:fill>
          <a:solidFill>
            <a:schemeClr val="accent1"/>
          </a:solidFill>
        </a:fill>
      </a:tcStyle>
    </a:lastCol>
    <a:firstCol>
      <a:tcTxStyle b="on" i="off">
        <a:font>
          <a:latin typeface="Gill Sans MT"/>
          <a:ea typeface="Gill Sans MT"/>
          <a:cs typeface="Gill Sans MT"/>
        </a:font>
        <a:schemeClr val="lt1"/>
      </a:tcTxStyle>
      <a:tcStyle>
        <a:tcBdr/>
        <a:fill>
          <a:solidFill>
            <a:schemeClr val="accent1"/>
          </a:solidFill>
        </a:fill>
      </a:tcStyle>
    </a:firstCol>
    <a:lastRow>
      <a:tcTxStyle b="on" i="off">
        <a:font>
          <a:latin typeface="Gill Sans MT"/>
          <a:ea typeface="Gill Sans MT"/>
          <a:cs typeface="Gill Sans MT"/>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Gill Sans MT"/>
          <a:ea typeface="Gill Sans MT"/>
          <a:cs typeface="Gill Sans MT"/>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7.fntdata"/><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6.fntdata"/><Relationship Id="rId38"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37" Type="http://schemas.openxmlformats.org/officeDocument/2006/relationships/font" Target="fonts/font10.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font" Target="fonts/font9.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2" name="Google Shape;152;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 name="Google Shape;153;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12</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5" name="Google Shape;115;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2" name="Google Shape;132;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8" name="Google Shape;138;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8" name="Google Shape;138;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8" name="Google Shape;138;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Slide de título" type="title">
  <p:cSld name="TITLE">
    <p:spTree>
      <p:nvGrpSpPr>
        <p:cNvPr id="1" name="Shape 18"/>
        <p:cNvGrpSpPr/>
        <p:nvPr/>
      </p:nvGrpSpPr>
      <p:grpSpPr>
        <a:xfrm>
          <a:off x="0" y="0"/>
          <a:ext cx="0" cy="0"/>
          <a:chOff x="0" y="0"/>
          <a:chExt cx="0" cy="0"/>
        </a:xfrm>
      </p:grpSpPr>
      <p:sp>
        <p:nvSpPr>
          <p:cNvPr id="19" name="Google Shape;19;p13"/>
          <p:cNvSpPr txBox="1">
            <a:spLocks noGrp="1"/>
          </p:cNvSpPr>
          <p:nvPr>
            <p:ph type="ctrTitle"/>
          </p:nvPr>
        </p:nvSpPr>
        <p:spPr>
          <a:xfrm>
            <a:off x="1219200" y="3886200"/>
            <a:ext cx="6858000" cy="990600"/>
          </a:xfrm>
          <a:prstGeom prst="rect">
            <a:avLst/>
          </a:prstGeom>
          <a:noFill/>
          <a:ln>
            <a:noFill/>
          </a:ln>
        </p:spPr>
        <p:txBody>
          <a:bodyPr spcFirstLastPara="1" wrap="square" lIns="91425" tIns="45700" rIns="91425" bIns="45700" anchor="t" anchorCtr="0">
            <a:normAutofit/>
          </a:bodyPr>
          <a:lstStyle>
            <a:lvl1pPr lvl="0" algn="r">
              <a:spcBef>
                <a:spcPts val="0"/>
              </a:spcBef>
              <a:spcAft>
                <a:spcPts val="0"/>
              </a:spcAft>
              <a:buClr>
                <a:schemeClr val="dk1"/>
              </a:buClr>
              <a:buSzPts val="3200"/>
              <a:buFont typeface="Bookman Old Style"/>
              <a:buNone/>
              <a:defRPr sz="32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13"/>
          <p:cNvSpPr txBox="1">
            <a:spLocks noGrp="1"/>
          </p:cNvSpPr>
          <p:nvPr>
            <p:ph type="subTitle" idx="1"/>
          </p:nvPr>
        </p:nvSpPr>
        <p:spPr>
          <a:xfrm>
            <a:off x="1219200" y="5124450"/>
            <a:ext cx="6858000" cy="533400"/>
          </a:xfrm>
          <a:prstGeom prst="rect">
            <a:avLst/>
          </a:prstGeom>
          <a:noFill/>
          <a:ln>
            <a:noFill/>
          </a:ln>
        </p:spPr>
        <p:txBody>
          <a:bodyPr spcFirstLastPara="1" wrap="square" lIns="91425" tIns="45700" rIns="91425" bIns="45700" anchor="t" anchorCtr="0">
            <a:normAutofit/>
          </a:bodyPr>
          <a:lstStyle>
            <a:lvl1pPr lvl="0" algn="r">
              <a:spcBef>
                <a:spcPts val="600"/>
              </a:spcBef>
              <a:spcAft>
                <a:spcPts val="0"/>
              </a:spcAft>
              <a:buSzPts val="1520"/>
              <a:buNone/>
              <a:defRPr sz="2000">
                <a:solidFill>
                  <a:schemeClr val="dk2"/>
                </a:solidFill>
                <a:latin typeface="Bookman Old Style"/>
                <a:ea typeface="Bookman Old Style"/>
                <a:cs typeface="Bookman Old Style"/>
                <a:sym typeface="Bookman Old Style"/>
              </a:defRPr>
            </a:lvl1pPr>
            <a:lvl2pPr lvl="1" algn="ctr">
              <a:spcBef>
                <a:spcPts val="500"/>
              </a:spcBef>
              <a:spcAft>
                <a:spcPts val="0"/>
              </a:spcAft>
              <a:buSzPts val="1368"/>
              <a:buNone/>
              <a:defRPr/>
            </a:lvl2pPr>
            <a:lvl3pPr lvl="2" algn="ctr">
              <a:spcBef>
                <a:spcPts val="500"/>
              </a:spcBef>
              <a:spcAft>
                <a:spcPts val="0"/>
              </a:spcAft>
              <a:buSzPts val="1368"/>
              <a:buNone/>
              <a:defRPr/>
            </a:lvl3pPr>
            <a:lvl4pPr lvl="3" algn="ctr">
              <a:spcBef>
                <a:spcPts val="400"/>
              </a:spcBef>
              <a:spcAft>
                <a:spcPts val="0"/>
              </a:spcAft>
              <a:buSzPts val="1260"/>
              <a:buNone/>
              <a:defRPr/>
            </a:lvl4pPr>
            <a:lvl5pPr lvl="4" algn="ctr">
              <a:spcBef>
                <a:spcPts val="300"/>
              </a:spcBef>
              <a:spcAft>
                <a:spcPts val="0"/>
              </a:spcAft>
              <a:buSzPts val="1260"/>
              <a:buNone/>
              <a:defRPr/>
            </a:lvl5pPr>
            <a:lvl6pPr lvl="5" algn="ctr">
              <a:spcBef>
                <a:spcPts val="300"/>
              </a:spcBef>
              <a:spcAft>
                <a:spcPts val="0"/>
              </a:spcAft>
              <a:buSzPts val="1350"/>
              <a:buNone/>
              <a:defRPr/>
            </a:lvl6pPr>
            <a:lvl7pPr lvl="6" algn="ctr">
              <a:spcBef>
                <a:spcPts val="300"/>
              </a:spcBef>
              <a:spcAft>
                <a:spcPts val="0"/>
              </a:spcAft>
              <a:buSzPts val="1350"/>
              <a:buNone/>
              <a:defRPr/>
            </a:lvl7pPr>
            <a:lvl8pPr lvl="7" algn="ctr">
              <a:spcBef>
                <a:spcPts val="300"/>
              </a:spcBef>
              <a:spcAft>
                <a:spcPts val="0"/>
              </a:spcAft>
              <a:buSzPts val="1350"/>
              <a:buNone/>
              <a:defRPr/>
            </a:lvl8pPr>
            <a:lvl9pPr lvl="8" algn="ctr">
              <a:spcBef>
                <a:spcPts val="300"/>
              </a:spcBef>
              <a:spcAft>
                <a:spcPts val="0"/>
              </a:spcAft>
              <a:buSzPts val="1350"/>
              <a:buNone/>
              <a:defRPr/>
            </a:lvl9pPr>
          </a:lstStyle>
          <a:p>
            <a:endParaRPr/>
          </a:p>
        </p:txBody>
      </p:sp>
      <p:sp>
        <p:nvSpPr>
          <p:cNvPr id="21" name="Google Shape;21;p13"/>
          <p:cNvSpPr txBox="1">
            <a:spLocks noGrp="1"/>
          </p:cNvSpPr>
          <p:nvPr>
            <p:ph type="dt" idx="10"/>
          </p:nvPr>
        </p:nvSpPr>
        <p:spPr>
          <a:xfrm>
            <a:off x="6400800" y="6355080"/>
            <a:ext cx="22860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1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3"/>
          <p:cNvSpPr txBox="1">
            <a:spLocks noGrp="1"/>
          </p:cNvSpPr>
          <p:nvPr>
            <p:ph type="ftr" idx="11"/>
          </p:nvPr>
        </p:nvSpPr>
        <p:spPr>
          <a:xfrm>
            <a:off x="2898648" y="6355080"/>
            <a:ext cx="3474720"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3"/>
          <p:cNvSpPr txBox="1">
            <a:spLocks noGrp="1"/>
          </p:cNvSpPr>
          <p:nvPr>
            <p:ph type="sldNum" idx="12"/>
          </p:nvPr>
        </p:nvSpPr>
        <p:spPr>
          <a:xfrm>
            <a:off x="1216152" y="6355080"/>
            <a:ext cx="1219200" cy="365760"/>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‹nº›</a:t>
            </a:fld>
            <a:endParaRPr/>
          </a:p>
        </p:txBody>
      </p:sp>
      <p:sp>
        <p:nvSpPr>
          <p:cNvPr id="24" name="Google Shape;24;p13"/>
          <p:cNvSpPr/>
          <p:nvPr/>
        </p:nvSpPr>
        <p:spPr>
          <a:xfrm>
            <a:off x="904875" y="3648075"/>
            <a:ext cx="7315200" cy="1280160"/>
          </a:xfrm>
          <a:prstGeom prst="rect">
            <a:avLst/>
          </a:prstGeom>
          <a:noFill/>
          <a:ln w="9525" cap="rnd"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5" name="Google Shape;25;p13"/>
          <p:cNvSpPr/>
          <p:nvPr/>
        </p:nvSpPr>
        <p:spPr>
          <a:xfrm>
            <a:off x="914400" y="5048250"/>
            <a:ext cx="7315200" cy="685800"/>
          </a:xfrm>
          <a:prstGeom prst="rect">
            <a:avLst/>
          </a:prstGeom>
          <a:noFill/>
          <a:ln w="952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6" name="Google Shape;26;p13"/>
          <p:cNvSpPr/>
          <p:nvPr/>
        </p:nvSpPr>
        <p:spPr>
          <a:xfrm>
            <a:off x="904875" y="3648075"/>
            <a:ext cx="228600" cy="128016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7" name="Google Shape;27;p13"/>
          <p:cNvSpPr/>
          <p:nvPr/>
        </p:nvSpPr>
        <p:spPr>
          <a:xfrm>
            <a:off x="914400" y="5048250"/>
            <a:ext cx="228600" cy="6858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90"/>
        <p:cNvGrpSpPr/>
        <p:nvPr/>
      </p:nvGrpSpPr>
      <p:grpSpPr>
        <a:xfrm>
          <a:off x="0" y="0"/>
          <a:ext cx="0" cy="0"/>
          <a:chOff x="0" y="0"/>
          <a:chExt cx="0" cy="0"/>
        </a:xfrm>
      </p:grpSpPr>
      <p:sp>
        <p:nvSpPr>
          <p:cNvPr id="91" name="Google Shape;91;p22"/>
          <p:cNvSpPr txBox="1">
            <a:spLocks noGrp="1"/>
          </p:cNvSpPr>
          <p:nvPr>
            <p:ph type="title"/>
          </p:nvPr>
        </p:nvSpPr>
        <p:spPr>
          <a:xfrm>
            <a:off x="457200" y="152400"/>
            <a:ext cx="8229600" cy="9906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22"/>
          <p:cNvSpPr txBox="1">
            <a:spLocks noGrp="1"/>
          </p:cNvSpPr>
          <p:nvPr>
            <p:ph type="body" idx="1"/>
          </p:nvPr>
        </p:nvSpPr>
        <p:spPr>
          <a:xfrm rot="5400000">
            <a:off x="2116836" y="-440436"/>
            <a:ext cx="4910328" cy="8229600"/>
          </a:xfrm>
          <a:prstGeom prst="rect">
            <a:avLst/>
          </a:prstGeom>
          <a:noFill/>
          <a:ln>
            <a:noFill/>
          </a:ln>
        </p:spPr>
        <p:txBody>
          <a:bodyPr spcFirstLastPara="1" wrap="square" lIns="91425" tIns="45700" rIns="91425" bIns="45700" anchor="t" anchorCtr="0">
            <a:normAutofit/>
          </a:bodyPr>
          <a:lstStyle>
            <a:lvl1pPr marL="457200" lvl="0" indent="-315468" algn="l">
              <a:spcBef>
                <a:spcPts val="600"/>
              </a:spcBef>
              <a:spcAft>
                <a:spcPts val="0"/>
              </a:spcAft>
              <a:buSzPts val="1368"/>
              <a:buChar char="🞂"/>
              <a:defRPr/>
            </a:lvl1pPr>
            <a:lvl2pPr marL="914400" lvl="1" indent="-315468" algn="l">
              <a:spcBef>
                <a:spcPts val="500"/>
              </a:spcBef>
              <a:spcAft>
                <a:spcPts val="0"/>
              </a:spcAft>
              <a:buSzPts val="1368"/>
              <a:buChar char="🞂"/>
              <a:defRPr/>
            </a:lvl2pPr>
            <a:lvl3pPr marL="1371600" lvl="2" indent="-315467" algn="l">
              <a:spcBef>
                <a:spcPts val="500"/>
              </a:spcBef>
              <a:spcAft>
                <a:spcPts val="0"/>
              </a:spcAft>
              <a:buSzPts val="1368"/>
              <a:buChar char="🞂"/>
              <a:defRPr/>
            </a:lvl3pPr>
            <a:lvl4pPr marL="1828800" lvl="3" indent="-308610" algn="l">
              <a:spcBef>
                <a:spcPts val="400"/>
              </a:spcBef>
              <a:spcAft>
                <a:spcPts val="0"/>
              </a:spcAft>
              <a:buSzPts val="1260"/>
              <a:buChar char="◻"/>
              <a:defRPr/>
            </a:lvl4pPr>
            <a:lvl5pPr marL="2286000" lvl="4" indent="-308610" algn="l">
              <a:spcBef>
                <a:spcPts val="300"/>
              </a:spcBef>
              <a:spcAft>
                <a:spcPts val="0"/>
              </a:spcAft>
              <a:buSzPts val="1260"/>
              <a:buChar char="◻"/>
              <a:defRPr/>
            </a:lvl5pPr>
            <a:lvl6pPr marL="2743200" lvl="5" indent="-314325" algn="l">
              <a:spcBef>
                <a:spcPts val="300"/>
              </a:spcBef>
              <a:spcAft>
                <a:spcPts val="0"/>
              </a:spcAft>
              <a:buSzPts val="1350"/>
              <a:buChar char="🞂"/>
              <a:defRPr/>
            </a:lvl6pPr>
            <a:lvl7pPr marL="3200400" lvl="6" indent="-314325" algn="l">
              <a:spcBef>
                <a:spcPts val="300"/>
              </a:spcBef>
              <a:spcAft>
                <a:spcPts val="0"/>
              </a:spcAft>
              <a:buSzPts val="1350"/>
              <a:buChar char="🞂"/>
              <a:defRPr/>
            </a:lvl7pPr>
            <a:lvl8pPr marL="3657600" lvl="7" indent="-314325" algn="l">
              <a:spcBef>
                <a:spcPts val="300"/>
              </a:spcBef>
              <a:spcAft>
                <a:spcPts val="0"/>
              </a:spcAft>
              <a:buSzPts val="1350"/>
              <a:buChar char="🞂"/>
              <a:defRPr/>
            </a:lvl8pPr>
            <a:lvl9pPr marL="4114800" lvl="8" indent="-314325" algn="l">
              <a:spcBef>
                <a:spcPts val="300"/>
              </a:spcBef>
              <a:spcAft>
                <a:spcPts val="0"/>
              </a:spcAft>
              <a:buSzPts val="1350"/>
              <a:buChar char="🞂"/>
              <a:defRPr/>
            </a:lvl9pPr>
          </a:lstStyle>
          <a:p>
            <a:endParaRPr/>
          </a:p>
        </p:txBody>
      </p:sp>
      <p:sp>
        <p:nvSpPr>
          <p:cNvPr id="93" name="Google Shape;93;p22"/>
          <p:cNvSpPr txBox="1">
            <a:spLocks noGrp="1"/>
          </p:cNvSpPr>
          <p:nvPr>
            <p:ph type="dt" idx="10"/>
          </p:nvPr>
        </p:nvSpPr>
        <p:spPr>
          <a:xfrm>
            <a:off x="6400800" y="6356350"/>
            <a:ext cx="2289048"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2"/>
          <p:cNvSpPr txBox="1">
            <a:spLocks noGrp="1"/>
          </p:cNvSpPr>
          <p:nvPr>
            <p:ph type="ftr" idx="11"/>
          </p:nvPr>
        </p:nvSpPr>
        <p:spPr>
          <a:xfrm>
            <a:off x="2898648" y="6356350"/>
            <a:ext cx="3505200"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22"/>
          <p:cNvSpPr txBox="1">
            <a:spLocks noGrp="1"/>
          </p:cNvSpPr>
          <p:nvPr>
            <p:ph type="sldNum" idx="12"/>
          </p:nvPr>
        </p:nvSpPr>
        <p:spPr>
          <a:xfrm>
            <a:off x="612648" y="6356350"/>
            <a:ext cx="1981200" cy="365760"/>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Título e texto verticais" type="vertTitleAndTx">
  <p:cSld name="VERTICAL_TITLE_AND_VERTICAL_TEXT">
    <p:spTree>
      <p:nvGrpSpPr>
        <p:cNvPr id="1" name="Shape 96"/>
        <p:cNvGrpSpPr/>
        <p:nvPr/>
      </p:nvGrpSpPr>
      <p:grpSpPr>
        <a:xfrm>
          <a:off x="0" y="0"/>
          <a:ext cx="0" cy="0"/>
          <a:chOff x="0" y="0"/>
          <a:chExt cx="0" cy="0"/>
        </a:xfrm>
      </p:grpSpPr>
      <p:sp>
        <p:nvSpPr>
          <p:cNvPr id="97" name="Google Shape;97;p23"/>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23"/>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15468" algn="l">
              <a:spcBef>
                <a:spcPts val="600"/>
              </a:spcBef>
              <a:spcAft>
                <a:spcPts val="0"/>
              </a:spcAft>
              <a:buSzPts val="1368"/>
              <a:buChar char="🞂"/>
              <a:defRPr/>
            </a:lvl1pPr>
            <a:lvl2pPr marL="914400" lvl="1" indent="-315468" algn="l">
              <a:spcBef>
                <a:spcPts val="500"/>
              </a:spcBef>
              <a:spcAft>
                <a:spcPts val="0"/>
              </a:spcAft>
              <a:buSzPts val="1368"/>
              <a:buChar char="🞂"/>
              <a:defRPr/>
            </a:lvl2pPr>
            <a:lvl3pPr marL="1371600" lvl="2" indent="-315467" algn="l">
              <a:spcBef>
                <a:spcPts val="500"/>
              </a:spcBef>
              <a:spcAft>
                <a:spcPts val="0"/>
              </a:spcAft>
              <a:buSzPts val="1368"/>
              <a:buChar char="🞂"/>
              <a:defRPr/>
            </a:lvl3pPr>
            <a:lvl4pPr marL="1828800" lvl="3" indent="-308610" algn="l">
              <a:spcBef>
                <a:spcPts val="400"/>
              </a:spcBef>
              <a:spcAft>
                <a:spcPts val="0"/>
              </a:spcAft>
              <a:buSzPts val="1260"/>
              <a:buChar char="◻"/>
              <a:defRPr/>
            </a:lvl4pPr>
            <a:lvl5pPr marL="2286000" lvl="4" indent="-308610" algn="l">
              <a:spcBef>
                <a:spcPts val="300"/>
              </a:spcBef>
              <a:spcAft>
                <a:spcPts val="0"/>
              </a:spcAft>
              <a:buSzPts val="1260"/>
              <a:buChar char="◻"/>
              <a:defRPr/>
            </a:lvl5pPr>
            <a:lvl6pPr marL="2743200" lvl="5" indent="-314325" algn="l">
              <a:spcBef>
                <a:spcPts val="300"/>
              </a:spcBef>
              <a:spcAft>
                <a:spcPts val="0"/>
              </a:spcAft>
              <a:buSzPts val="1350"/>
              <a:buChar char="🞂"/>
              <a:defRPr/>
            </a:lvl6pPr>
            <a:lvl7pPr marL="3200400" lvl="6" indent="-314325" algn="l">
              <a:spcBef>
                <a:spcPts val="300"/>
              </a:spcBef>
              <a:spcAft>
                <a:spcPts val="0"/>
              </a:spcAft>
              <a:buSzPts val="1350"/>
              <a:buChar char="🞂"/>
              <a:defRPr/>
            </a:lvl7pPr>
            <a:lvl8pPr marL="3657600" lvl="7" indent="-314325" algn="l">
              <a:spcBef>
                <a:spcPts val="300"/>
              </a:spcBef>
              <a:spcAft>
                <a:spcPts val="0"/>
              </a:spcAft>
              <a:buSzPts val="1350"/>
              <a:buChar char="🞂"/>
              <a:defRPr/>
            </a:lvl8pPr>
            <a:lvl9pPr marL="4114800" lvl="8" indent="-314325" algn="l">
              <a:spcBef>
                <a:spcPts val="300"/>
              </a:spcBef>
              <a:spcAft>
                <a:spcPts val="0"/>
              </a:spcAft>
              <a:buSzPts val="1350"/>
              <a:buChar char="🞂"/>
              <a:defRPr/>
            </a:lvl9pPr>
          </a:lstStyle>
          <a:p>
            <a:endParaRPr/>
          </a:p>
        </p:txBody>
      </p:sp>
      <p:sp>
        <p:nvSpPr>
          <p:cNvPr id="99" name="Google Shape;99;p23"/>
          <p:cNvSpPr txBox="1">
            <a:spLocks noGrp="1"/>
          </p:cNvSpPr>
          <p:nvPr>
            <p:ph type="dt" idx="10"/>
          </p:nvPr>
        </p:nvSpPr>
        <p:spPr>
          <a:xfrm>
            <a:off x="6400800" y="6356350"/>
            <a:ext cx="2289048"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23"/>
          <p:cNvSpPr txBox="1">
            <a:spLocks noGrp="1"/>
          </p:cNvSpPr>
          <p:nvPr>
            <p:ph type="ftr" idx="11"/>
          </p:nvPr>
        </p:nvSpPr>
        <p:spPr>
          <a:xfrm>
            <a:off x="2898648" y="6356350"/>
            <a:ext cx="3505200"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23"/>
          <p:cNvSpPr txBox="1">
            <a:spLocks noGrp="1"/>
          </p:cNvSpPr>
          <p:nvPr>
            <p:ph type="sldNum" idx="12"/>
          </p:nvPr>
        </p:nvSpPr>
        <p:spPr>
          <a:xfrm>
            <a:off x="612648" y="6356350"/>
            <a:ext cx="1981200" cy="365760"/>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‹nº›</a:t>
            </a:fld>
            <a:endParaRPr/>
          </a:p>
        </p:txBody>
      </p:sp>
      <p:cxnSp>
        <p:nvCxnSpPr>
          <p:cNvPr id="102" name="Google Shape;102;p23"/>
          <p:cNvCxnSpPr/>
          <p:nvPr/>
        </p:nvCxnSpPr>
        <p:spPr>
          <a:xfrm>
            <a:off x="457200" y="6353175"/>
            <a:ext cx="8229600" cy="0"/>
          </a:xfrm>
          <a:prstGeom prst="straightConnector1">
            <a:avLst/>
          </a:prstGeom>
          <a:noFill/>
          <a:ln w="9525" cap="flat" cmpd="sng">
            <a:solidFill>
              <a:schemeClr val="accent2"/>
            </a:solidFill>
            <a:prstDash val="dash"/>
            <a:round/>
            <a:headEnd type="none" w="sm" len="sm"/>
            <a:tailEnd type="none" w="sm" len="sm"/>
          </a:ln>
        </p:spPr>
      </p:cxnSp>
      <p:sp>
        <p:nvSpPr>
          <p:cNvPr id="103" name="Google Shape;103;p23"/>
          <p:cNvSpPr/>
          <p:nvPr/>
        </p:nvSpPr>
        <p:spPr>
          <a:xfrm rot="5400000">
            <a:off x="419100" y="6467475"/>
            <a:ext cx="190849" cy="120314"/>
          </a:xfrm>
          <a:prstGeom prst="triangle">
            <a:avLst>
              <a:gd name="adj"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cxnSp>
        <p:nvCxnSpPr>
          <p:cNvPr id="104" name="Google Shape;104;p23"/>
          <p:cNvCxnSpPr/>
          <p:nvPr/>
        </p:nvCxnSpPr>
        <p:spPr>
          <a:xfrm rot="5400000">
            <a:off x="3629607" y="3201952"/>
            <a:ext cx="5852160" cy="0"/>
          </a:xfrm>
          <a:prstGeom prst="straightConnector1">
            <a:avLst/>
          </a:prstGeom>
          <a:noFill/>
          <a:ln w="9525" cap="flat" cmpd="sng">
            <a:solidFill>
              <a:schemeClr val="accent2"/>
            </a:solidFill>
            <a:prstDash val="dash"/>
            <a:round/>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28"/>
        <p:cNvGrpSpPr/>
        <p:nvPr/>
      </p:nvGrpSpPr>
      <p:grpSpPr>
        <a:xfrm>
          <a:off x="0" y="0"/>
          <a:ext cx="0" cy="0"/>
          <a:chOff x="0" y="0"/>
          <a:chExt cx="0" cy="0"/>
        </a:xfrm>
      </p:grpSpPr>
      <p:sp>
        <p:nvSpPr>
          <p:cNvPr id="29" name="Google Shape;29;p14"/>
          <p:cNvSpPr txBox="1">
            <a:spLocks noGrp="1"/>
          </p:cNvSpPr>
          <p:nvPr>
            <p:ph type="title"/>
          </p:nvPr>
        </p:nvSpPr>
        <p:spPr>
          <a:xfrm>
            <a:off x="457200" y="152400"/>
            <a:ext cx="8229600" cy="9906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14"/>
          <p:cNvSpPr txBox="1">
            <a:spLocks noGrp="1"/>
          </p:cNvSpPr>
          <p:nvPr>
            <p:ph type="dt" idx="10"/>
          </p:nvPr>
        </p:nvSpPr>
        <p:spPr>
          <a:xfrm>
            <a:off x="6400800" y="6356350"/>
            <a:ext cx="2289048"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2898648" y="6356350"/>
            <a:ext cx="3505200"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612648" y="6356350"/>
            <a:ext cx="1981200" cy="365760"/>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‹nº›</a:t>
            </a:fld>
            <a:endParaRPr/>
          </a:p>
        </p:txBody>
      </p:sp>
      <p:sp>
        <p:nvSpPr>
          <p:cNvPr id="33" name="Google Shape;33;p14"/>
          <p:cNvSpPr txBox="1">
            <a:spLocks noGrp="1"/>
          </p:cNvSpPr>
          <p:nvPr>
            <p:ph type="body" idx="1"/>
          </p:nvPr>
        </p:nvSpPr>
        <p:spPr>
          <a:xfrm>
            <a:off x="457200" y="1219200"/>
            <a:ext cx="8229600" cy="4937760"/>
          </a:xfrm>
          <a:prstGeom prst="rect">
            <a:avLst/>
          </a:prstGeom>
          <a:noFill/>
          <a:ln>
            <a:noFill/>
          </a:ln>
        </p:spPr>
        <p:txBody>
          <a:bodyPr spcFirstLastPara="1" wrap="square" lIns="91425" tIns="45700" rIns="91425" bIns="45700" anchor="t" anchorCtr="0">
            <a:normAutofit/>
          </a:bodyPr>
          <a:lstStyle>
            <a:lvl1pPr marL="457200" lvl="0" indent="-315468" algn="l">
              <a:spcBef>
                <a:spcPts val="600"/>
              </a:spcBef>
              <a:spcAft>
                <a:spcPts val="0"/>
              </a:spcAft>
              <a:buSzPts val="1368"/>
              <a:buChar char="🞂"/>
              <a:defRPr/>
            </a:lvl1pPr>
            <a:lvl2pPr marL="914400" lvl="1" indent="-315468" algn="l">
              <a:spcBef>
                <a:spcPts val="500"/>
              </a:spcBef>
              <a:spcAft>
                <a:spcPts val="0"/>
              </a:spcAft>
              <a:buSzPts val="1368"/>
              <a:buChar char="🞂"/>
              <a:defRPr/>
            </a:lvl2pPr>
            <a:lvl3pPr marL="1371600" lvl="2" indent="-315467" algn="l">
              <a:spcBef>
                <a:spcPts val="500"/>
              </a:spcBef>
              <a:spcAft>
                <a:spcPts val="0"/>
              </a:spcAft>
              <a:buSzPts val="1368"/>
              <a:buChar char="🞂"/>
              <a:defRPr/>
            </a:lvl3pPr>
            <a:lvl4pPr marL="1828800" lvl="3" indent="-308610" algn="l">
              <a:spcBef>
                <a:spcPts val="400"/>
              </a:spcBef>
              <a:spcAft>
                <a:spcPts val="0"/>
              </a:spcAft>
              <a:buSzPts val="1260"/>
              <a:buChar char="◻"/>
              <a:defRPr/>
            </a:lvl4pPr>
            <a:lvl5pPr marL="2286000" lvl="4" indent="-308610" algn="l">
              <a:spcBef>
                <a:spcPts val="300"/>
              </a:spcBef>
              <a:spcAft>
                <a:spcPts val="0"/>
              </a:spcAft>
              <a:buSzPts val="1260"/>
              <a:buChar char="◻"/>
              <a:defRPr/>
            </a:lvl5pPr>
            <a:lvl6pPr marL="2743200" lvl="5" indent="-314325" algn="l">
              <a:spcBef>
                <a:spcPts val="300"/>
              </a:spcBef>
              <a:spcAft>
                <a:spcPts val="0"/>
              </a:spcAft>
              <a:buSzPts val="1350"/>
              <a:buChar char="🞂"/>
              <a:defRPr/>
            </a:lvl6pPr>
            <a:lvl7pPr marL="3200400" lvl="6" indent="-314325" algn="l">
              <a:spcBef>
                <a:spcPts val="300"/>
              </a:spcBef>
              <a:spcAft>
                <a:spcPts val="0"/>
              </a:spcAft>
              <a:buSzPts val="1350"/>
              <a:buChar char="🞂"/>
              <a:defRPr/>
            </a:lvl7pPr>
            <a:lvl8pPr marL="3657600" lvl="7" indent="-314325" algn="l">
              <a:spcBef>
                <a:spcPts val="300"/>
              </a:spcBef>
              <a:spcAft>
                <a:spcPts val="0"/>
              </a:spcAft>
              <a:buSzPts val="1350"/>
              <a:buChar char="🞂"/>
              <a:defRPr/>
            </a:lvl8pPr>
            <a:lvl9pPr marL="4114800" lvl="8" indent="-314325" algn="l">
              <a:spcBef>
                <a:spcPts val="300"/>
              </a:spcBef>
              <a:spcAft>
                <a:spcPts val="0"/>
              </a:spcAft>
              <a:buSzPts val="135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Cabeçalho da Seção" type="secHead">
  <p:cSld name="SECTION_HEADER">
    <p:bg>
      <p:bgPr>
        <a:solidFill>
          <a:schemeClr val="dk2"/>
        </a:solidFill>
        <a:effectLst/>
      </p:bgPr>
    </p:bg>
    <p:spTree>
      <p:nvGrpSpPr>
        <p:cNvPr id="1" name="Shape 34"/>
        <p:cNvGrpSpPr/>
        <p:nvPr/>
      </p:nvGrpSpPr>
      <p:grpSpPr>
        <a:xfrm>
          <a:off x="0" y="0"/>
          <a:ext cx="0" cy="0"/>
          <a:chOff x="0" y="0"/>
          <a:chExt cx="0" cy="0"/>
        </a:xfrm>
      </p:grpSpPr>
      <p:sp>
        <p:nvSpPr>
          <p:cNvPr id="35" name="Google Shape;35;p15"/>
          <p:cNvSpPr txBox="1">
            <a:spLocks noGrp="1"/>
          </p:cNvSpPr>
          <p:nvPr>
            <p:ph type="title"/>
          </p:nvPr>
        </p:nvSpPr>
        <p:spPr>
          <a:xfrm>
            <a:off x="1219200" y="2971800"/>
            <a:ext cx="6858000" cy="1066800"/>
          </a:xfrm>
          <a:prstGeom prst="rect">
            <a:avLst/>
          </a:prstGeom>
          <a:noFill/>
          <a:ln>
            <a:noFill/>
          </a:ln>
        </p:spPr>
        <p:txBody>
          <a:bodyPr spcFirstLastPara="1" wrap="square" lIns="91425" tIns="45700" rIns="91425" bIns="45700" anchor="t" anchorCtr="0">
            <a:normAutofit/>
          </a:bodyPr>
          <a:lstStyle>
            <a:lvl1pPr lvl="0" algn="r">
              <a:spcBef>
                <a:spcPts val="0"/>
              </a:spcBef>
              <a:spcAft>
                <a:spcPts val="0"/>
              </a:spcAft>
              <a:buClr>
                <a:schemeClr val="lt2"/>
              </a:buClr>
              <a:buSzPts val="3200"/>
              <a:buFont typeface="Bookman Old Style"/>
              <a:buNone/>
              <a:defRPr sz="32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15"/>
          <p:cNvSpPr txBox="1">
            <a:spLocks noGrp="1"/>
          </p:cNvSpPr>
          <p:nvPr>
            <p:ph type="body" idx="1"/>
          </p:nvPr>
        </p:nvSpPr>
        <p:spPr>
          <a:xfrm>
            <a:off x="1295400" y="4267200"/>
            <a:ext cx="6781800" cy="1143000"/>
          </a:xfrm>
          <a:prstGeom prst="rect">
            <a:avLst/>
          </a:prstGeom>
          <a:noFill/>
          <a:ln>
            <a:noFill/>
          </a:ln>
        </p:spPr>
        <p:txBody>
          <a:bodyPr spcFirstLastPara="1" wrap="square" lIns="91425" tIns="45700" rIns="91425" bIns="45700" anchor="t" anchorCtr="0">
            <a:normAutofit/>
          </a:bodyPr>
          <a:lstStyle>
            <a:lvl1pPr marL="457200" lvl="0" indent="-228600" algn="r">
              <a:spcBef>
                <a:spcPts val="600"/>
              </a:spcBef>
              <a:spcAft>
                <a:spcPts val="0"/>
              </a:spcAft>
              <a:buSzPts val="1520"/>
              <a:buNone/>
              <a:defRPr sz="2000">
                <a:solidFill>
                  <a:schemeClr val="lt1"/>
                </a:solidFill>
              </a:defRPr>
            </a:lvl1pPr>
            <a:lvl2pPr marL="914400" lvl="1" indent="-228600" algn="l">
              <a:spcBef>
                <a:spcPts val="500"/>
              </a:spcBef>
              <a:spcAft>
                <a:spcPts val="0"/>
              </a:spcAft>
              <a:buSzPts val="1368"/>
              <a:buNone/>
              <a:defRPr sz="1800">
                <a:solidFill>
                  <a:schemeClr val="lt1"/>
                </a:solidFill>
              </a:defRPr>
            </a:lvl2pPr>
            <a:lvl3pPr marL="1371600" lvl="2" indent="-228600" algn="l">
              <a:spcBef>
                <a:spcPts val="500"/>
              </a:spcBef>
              <a:spcAft>
                <a:spcPts val="0"/>
              </a:spcAft>
              <a:buSzPts val="1216"/>
              <a:buNone/>
              <a:defRPr sz="1600">
                <a:solidFill>
                  <a:schemeClr val="lt1"/>
                </a:solidFill>
              </a:defRPr>
            </a:lvl3pPr>
            <a:lvl4pPr marL="1828800" lvl="3" indent="-228600" algn="l">
              <a:spcBef>
                <a:spcPts val="400"/>
              </a:spcBef>
              <a:spcAft>
                <a:spcPts val="0"/>
              </a:spcAft>
              <a:buSzPts val="980"/>
              <a:buNone/>
              <a:defRPr sz="1400">
                <a:solidFill>
                  <a:schemeClr val="lt1"/>
                </a:solidFill>
              </a:defRPr>
            </a:lvl4pPr>
            <a:lvl5pPr marL="2286000" lvl="4" indent="-228600" algn="l">
              <a:spcBef>
                <a:spcPts val="300"/>
              </a:spcBef>
              <a:spcAft>
                <a:spcPts val="0"/>
              </a:spcAft>
              <a:buSzPts val="980"/>
              <a:buNone/>
              <a:defRPr sz="1400">
                <a:solidFill>
                  <a:schemeClr val="lt1"/>
                </a:solidFill>
              </a:defRPr>
            </a:lvl5pPr>
            <a:lvl6pPr marL="2743200" lvl="5" indent="-314325" algn="l">
              <a:spcBef>
                <a:spcPts val="300"/>
              </a:spcBef>
              <a:spcAft>
                <a:spcPts val="0"/>
              </a:spcAft>
              <a:buSzPts val="1350"/>
              <a:buChar char="🞂"/>
              <a:defRPr/>
            </a:lvl6pPr>
            <a:lvl7pPr marL="3200400" lvl="6" indent="-314325" algn="l">
              <a:spcBef>
                <a:spcPts val="300"/>
              </a:spcBef>
              <a:spcAft>
                <a:spcPts val="0"/>
              </a:spcAft>
              <a:buSzPts val="1350"/>
              <a:buChar char="🞂"/>
              <a:defRPr/>
            </a:lvl7pPr>
            <a:lvl8pPr marL="3657600" lvl="7" indent="-314325" algn="l">
              <a:spcBef>
                <a:spcPts val="300"/>
              </a:spcBef>
              <a:spcAft>
                <a:spcPts val="0"/>
              </a:spcAft>
              <a:buSzPts val="1350"/>
              <a:buChar char="🞂"/>
              <a:defRPr/>
            </a:lvl8pPr>
            <a:lvl9pPr marL="4114800" lvl="8" indent="-314325" algn="l">
              <a:spcBef>
                <a:spcPts val="300"/>
              </a:spcBef>
              <a:spcAft>
                <a:spcPts val="0"/>
              </a:spcAft>
              <a:buSzPts val="1350"/>
              <a:buChar char="🞂"/>
              <a:defRPr/>
            </a:lvl9pPr>
          </a:lstStyle>
          <a:p>
            <a:endParaRPr/>
          </a:p>
        </p:txBody>
      </p:sp>
      <p:sp>
        <p:nvSpPr>
          <p:cNvPr id="37" name="Google Shape;37;p15"/>
          <p:cNvSpPr txBox="1">
            <a:spLocks noGrp="1"/>
          </p:cNvSpPr>
          <p:nvPr>
            <p:ph type="dt" idx="10"/>
          </p:nvPr>
        </p:nvSpPr>
        <p:spPr>
          <a:xfrm>
            <a:off x="6400800" y="6355080"/>
            <a:ext cx="22860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ftr" idx="11"/>
          </p:nvPr>
        </p:nvSpPr>
        <p:spPr>
          <a:xfrm>
            <a:off x="2898648" y="6355080"/>
            <a:ext cx="3474720"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5"/>
          <p:cNvSpPr txBox="1">
            <a:spLocks noGrp="1"/>
          </p:cNvSpPr>
          <p:nvPr>
            <p:ph type="sldNum" idx="12"/>
          </p:nvPr>
        </p:nvSpPr>
        <p:spPr>
          <a:xfrm>
            <a:off x="1069848" y="6355080"/>
            <a:ext cx="1520952" cy="365760"/>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‹nº›</a:t>
            </a:fld>
            <a:endParaRPr/>
          </a:p>
        </p:txBody>
      </p:sp>
      <p:sp>
        <p:nvSpPr>
          <p:cNvPr id="40" name="Google Shape;40;p15"/>
          <p:cNvSpPr/>
          <p:nvPr/>
        </p:nvSpPr>
        <p:spPr>
          <a:xfrm>
            <a:off x="914400" y="2819400"/>
            <a:ext cx="7315200" cy="1280160"/>
          </a:xfrm>
          <a:prstGeom prst="rect">
            <a:avLst/>
          </a:prstGeom>
          <a:noFill/>
          <a:ln w="9525" cap="rnd"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41" name="Google Shape;41;p15"/>
          <p:cNvSpPr/>
          <p:nvPr/>
        </p:nvSpPr>
        <p:spPr>
          <a:xfrm>
            <a:off x="914400" y="2819400"/>
            <a:ext cx="228600" cy="128016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42"/>
        <p:cNvGrpSpPr/>
        <p:nvPr/>
      </p:nvGrpSpPr>
      <p:grpSpPr>
        <a:xfrm>
          <a:off x="0" y="0"/>
          <a:ext cx="0" cy="0"/>
          <a:chOff x="0" y="0"/>
          <a:chExt cx="0" cy="0"/>
        </a:xfrm>
      </p:grpSpPr>
      <p:sp>
        <p:nvSpPr>
          <p:cNvPr id="43" name="Google Shape;43;p16"/>
          <p:cNvSpPr txBox="1">
            <a:spLocks noGrp="1"/>
          </p:cNvSpPr>
          <p:nvPr>
            <p:ph type="title"/>
          </p:nvPr>
        </p:nvSpPr>
        <p:spPr>
          <a:xfrm>
            <a:off x="457200" y="228600"/>
            <a:ext cx="8229600" cy="9144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16"/>
          <p:cNvSpPr txBox="1">
            <a:spLocks noGrp="1"/>
          </p:cNvSpPr>
          <p:nvPr>
            <p:ph type="dt" idx="10"/>
          </p:nvPr>
        </p:nvSpPr>
        <p:spPr>
          <a:xfrm>
            <a:off x="6400800" y="6356350"/>
            <a:ext cx="2289048"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6"/>
          <p:cNvSpPr txBox="1">
            <a:spLocks noGrp="1"/>
          </p:cNvSpPr>
          <p:nvPr>
            <p:ph type="ftr" idx="11"/>
          </p:nvPr>
        </p:nvSpPr>
        <p:spPr>
          <a:xfrm>
            <a:off x="2898648" y="6356350"/>
            <a:ext cx="3505200"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16"/>
          <p:cNvSpPr txBox="1">
            <a:spLocks noGrp="1"/>
          </p:cNvSpPr>
          <p:nvPr>
            <p:ph type="sldNum" idx="12"/>
          </p:nvPr>
        </p:nvSpPr>
        <p:spPr>
          <a:xfrm>
            <a:off x="612648" y="6356350"/>
            <a:ext cx="1981200" cy="365760"/>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‹nº›</a:t>
            </a:fld>
            <a:endParaRPr/>
          </a:p>
        </p:txBody>
      </p:sp>
      <p:sp>
        <p:nvSpPr>
          <p:cNvPr id="47" name="Google Shape;47;p16"/>
          <p:cNvSpPr txBox="1">
            <a:spLocks noGrp="1"/>
          </p:cNvSpPr>
          <p:nvPr>
            <p:ph type="body" idx="1"/>
          </p:nvPr>
        </p:nvSpPr>
        <p:spPr>
          <a:xfrm>
            <a:off x="457200" y="1219200"/>
            <a:ext cx="4041648" cy="4937760"/>
          </a:xfrm>
          <a:prstGeom prst="rect">
            <a:avLst/>
          </a:prstGeom>
          <a:noFill/>
          <a:ln>
            <a:noFill/>
          </a:ln>
        </p:spPr>
        <p:txBody>
          <a:bodyPr spcFirstLastPara="1" wrap="square" lIns="91425" tIns="45700" rIns="91425" bIns="45700" anchor="t" anchorCtr="0">
            <a:normAutofit/>
          </a:bodyPr>
          <a:lstStyle>
            <a:lvl1pPr marL="457200" lvl="0" indent="-315468" algn="l">
              <a:spcBef>
                <a:spcPts val="600"/>
              </a:spcBef>
              <a:spcAft>
                <a:spcPts val="0"/>
              </a:spcAft>
              <a:buSzPts val="1368"/>
              <a:buChar char="🞂"/>
              <a:defRPr/>
            </a:lvl1pPr>
            <a:lvl2pPr marL="914400" lvl="1" indent="-315468" algn="l">
              <a:spcBef>
                <a:spcPts val="500"/>
              </a:spcBef>
              <a:spcAft>
                <a:spcPts val="0"/>
              </a:spcAft>
              <a:buSzPts val="1368"/>
              <a:buChar char="🞂"/>
              <a:defRPr/>
            </a:lvl2pPr>
            <a:lvl3pPr marL="1371600" lvl="2" indent="-315467" algn="l">
              <a:spcBef>
                <a:spcPts val="500"/>
              </a:spcBef>
              <a:spcAft>
                <a:spcPts val="0"/>
              </a:spcAft>
              <a:buSzPts val="1368"/>
              <a:buChar char="🞂"/>
              <a:defRPr/>
            </a:lvl3pPr>
            <a:lvl4pPr marL="1828800" lvl="3" indent="-308610" algn="l">
              <a:spcBef>
                <a:spcPts val="400"/>
              </a:spcBef>
              <a:spcAft>
                <a:spcPts val="0"/>
              </a:spcAft>
              <a:buSzPts val="1260"/>
              <a:buChar char="◻"/>
              <a:defRPr/>
            </a:lvl4pPr>
            <a:lvl5pPr marL="2286000" lvl="4" indent="-308610" algn="l">
              <a:spcBef>
                <a:spcPts val="300"/>
              </a:spcBef>
              <a:spcAft>
                <a:spcPts val="0"/>
              </a:spcAft>
              <a:buSzPts val="1260"/>
              <a:buChar char="◻"/>
              <a:defRPr/>
            </a:lvl5pPr>
            <a:lvl6pPr marL="2743200" lvl="5" indent="-314325" algn="l">
              <a:spcBef>
                <a:spcPts val="300"/>
              </a:spcBef>
              <a:spcAft>
                <a:spcPts val="0"/>
              </a:spcAft>
              <a:buSzPts val="1350"/>
              <a:buChar char="🞂"/>
              <a:defRPr/>
            </a:lvl6pPr>
            <a:lvl7pPr marL="3200400" lvl="6" indent="-314325" algn="l">
              <a:spcBef>
                <a:spcPts val="300"/>
              </a:spcBef>
              <a:spcAft>
                <a:spcPts val="0"/>
              </a:spcAft>
              <a:buSzPts val="1350"/>
              <a:buChar char="🞂"/>
              <a:defRPr/>
            </a:lvl7pPr>
            <a:lvl8pPr marL="3657600" lvl="7" indent="-314325" algn="l">
              <a:spcBef>
                <a:spcPts val="300"/>
              </a:spcBef>
              <a:spcAft>
                <a:spcPts val="0"/>
              </a:spcAft>
              <a:buSzPts val="1350"/>
              <a:buChar char="🞂"/>
              <a:defRPr/>
            </a:lvl8pPr>
            <a:lvl9pPr marL="4114800" lvl="8" indent="-314325" algn="l">
              <a:spcBef>
                <a:spcPts val="300"/>
              </a:spcBef>
              <a:spcAft>
                <a:spcPts val="0"/>
              </a:spcAft>
              <a:buSzPts val="1350"/>
              <a:buChar char="🞂"/>
              <a:defRPr/>
            </a:lvl9pPr>
          </a:lstStyle>
          <a:p>
            <a:endParaRPr/>
          </a:p>
        </p:txBody>
      </p:sp>
      <p:sp>
        <p:nvSpPr>
          <p:cNvPr id="48" name="Google Shape;48;p16"/>
          <p:cNvSpPr txBox="1">
            <a:spLocks noGrp="1"/>
          </p:cNvSpPr>
          <p:nvPr>
            <p:ph type="body" idx="2"/>
          </p:nvPr>
        </p:nvSpPr>
        <p:spPr>
          <a:xfrm>
            <a:off x="4632198" y="1216152"/>
            <a:ext cx="4041648" cy="4937760"/>
          </a:xfrm>
          <a:prstGeom prst="rect">
            <a:avLst/>
          </a:prstGeom>
          <a:noFill/>
          <a:ln>
            <a:noFill/>
          </a:ln>
        </p:spPr>
        <p:txBody>
          <a:bodyPr spcFirstLastPara="1" wrap="square" lIns="91425" tIns="45700" rIns="91425" bIns="45700" anchor="t" anchorCtr="0">
            <a:normAutofit/>
          </a:bodyPr>
          <a:lstStyle>
            <a:lvl1pPr marL="457200" lvl="0" indent="-315468" algn="l">
              <a:spcBef>
                <a:spcPts val="600"/>
              </a:spcBef>
              <a:spcAft>
                <a:spcPts val="0"/>
              </a:spcAft>
              <a:buSzPts val="1368"/>
              <a:buChar char="🞂"/>
              <a:defRPr/>
            </a:lvl1pPr>
            <a:lvl2pPr marL="914400" lvl="1" indent="-315468" algn="l">
              <a:spcBef>
                <a:spcPts val="500"/>
              </a:spcBef>
              <a:spcAft>
                <a:spcPts val="0"/>
              </a:spcAft>
              <a:buSzPts val="1368"/>
              <a:buChar char="🞂"/>
              <a:defRPr/>
            </a:lvl2pPr>
            <a:lvl3pPr marL="1371600" lvl="2" indent="-315467" algn="l">
              <a:spcBef>
                <a:spcPts val="500"/>
              </a:spcBef>
              <a:spcAft>
                <a:spcPts val="0"/>
              </a:spcAft>
              <a:buSzPts val="1368"/>
              <a:buChar char="🞂"/>
              <a:defRPr/>
            </a:lvl3pPr>
            <a:lvl4pPr marL="1828800" lvl="3" indent="-308610" algn="l">
              <a:spcBef>
                <a:spcPts val="400"/>
              </a:spcBef>
              <a:spcAft>
                <a:spcPts val="0"/>
              </a:spcAft>
              <a:buSzPts val="1260"/>
              <a:buChar char="◻"/>
              <a:defRPr/>
            </a:lvl4pPr>
            <a:lvl5pPr marL="2286000" lvl="4" indent="-308610" algn="l">
              <a:spcBef>
                <a:spcPts val="300"/>
              </a:spcBef>
              <a:spcAft>
                <a:spcPts val="0"/>
              </a:spcAft>
              <a:buSzPts val="1260"/>
              <a:buChar char="◻"/>
              <a:defRPr/>
            </a:lvl5pPr>
            <a:lvl6pPr marL="2743200" lvl="5" indent="-314325" algn="l">
              <a:spcBef>
                <a:spcPts val="300"/>
              </a:spcBef>
              <a:spcAft>
                <a:spcPts val="0"/>
              </a:spcAft>
              <a:buSzPts val="1350"/>
              <a:buChar char="🞂"/>
              <a:defRPr/>
            </a:lvl6pPr>
            <a:lvl7pPr marL="3200400" lvl="6" indent="-314325" algn="l">
              <a:spcBef>
                <a:spcPts val="300"/>
              </a:spcBef>
              <a:spcAft>
                <a:spcPts val="0"/>
              </a:spcAft>
              <a:buSzPts val="1350"/>
              <a:buChar char="🞂"/>
              <a:defRPr/>
            </a:lvl7pPr>
            <a:lvl8pPr marL="3657600" lvl="7" indent="-314325" algn="l">
              <a:spcBef>
                <a:spcPts val="300"/>
              </a:spcBef>
              <a:spcAft>
                <a:spcPts val="0"/>
              </a:spcAft>
              <a:buSzPts val="1350"/>
              <a:buChar char="🞂"/>
              <a:defRPr/>
            </a:lvl8pPr>
            <a:lvl9pPr marL="4114800" lvl="8" indent="-314325" algn="l">
              <a:spcBef>
                <a:spcPts val="300"/>
              </a:spcBef>
              <a:spcAft>
                <a:spcPts val="0"/>
              </a:spcAft>
              <a:buSzPts val="135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49"/>
        <p:cNvGrpSpPr/>
        <p:nvPr/>
      </p:nvGrpSpPr>
      <p:grpSpPr>
        <a:xfrm>
          <a:off x="0" y="0"/>
          <a:ext cx="0" cy="0"/>
          <a:chOff x="0" y="0"/>
          <a:chExt cx="0" cy="0"/>
        </a:xfrm>
      </p:grpSpPr>
      <p:sp>
        <p:nvSpPr>
          <p:cNvPr id="50" name="Google Shape;50;p17"/>
          <p:cNvSpPr txBox="1">
            <a:spLocks noGrp="1"/>
          </p:cNvSpPr>
          <p:nvPr>
            <p:ph type="title"/>
          </p:nvPr>
        </p:nvSpPr>
        <p:spPr>
          <a:xfrm>
            <a:off x="457200" y="228600"/>
            <a:ext cx="8229600" cy="9144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3200"/>
              <a:buFont typeface="Bookman Old Style"/>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7"/>
          <p:cNvSpPr txBox="1">
            <a:spLocks noGrp="1"/>
          </p:cNvSpPr>
          <p:nvPr>
            <p:ph type="body" idx="1"/>
          </p:nvPr>
        </p:nvSpPr>
        <p:spPr>
          <a:xfrm>
            <a:off x="457200" y="1285875"/>
            <a:ext cx="4040188" cy="685800"/>
          </a:xfrm>
          <a:prstGeom prst="rect">
            <a:avLst/>
          </a:prstGeom>
          <a:noFill/>
          <a:ln>
            <a:noFill/>
          </a:ln>
        </p:spPr>
        <p:txBody>
          <a:bodyPr spcFirstLastPara="1" wrap="square" lIns="91425" tIns="45700" rIns="91425" bIns="45700" anchor="b" anchorCtr="0">
            <a:noAutofit/>
          </a:bodyPr>
          <a:lstStyle>
            <a:lvl1pPr marL="457200" lvl="0" indent="-228600" algn="l">
              <a:spcBef>
                <a:spcPts val="600"/>
              </a:spcBef>
              <a:spcAft>
                <a:spcPts val="0"/>
              </a:spcAft>
              <a:buSzPts val="1824"/>
              <a:buNone/>
              <a:defRPr sz="2400" b="1">
                <a:solidFill>
                  <a:schemeClr val="accent2"/>
                </a:solidFill>
              </a:defRPr>
            </a:lvl1pPr>
            <a:lvl2pPr marL="914400" lvl="1" indent="-228600" algn="l">
              <a:spcBef>
                <a:spcPts val="500"/>
              </a:spcBef>
              <a:spcAft>
                <a:spcPts val="0"/>
              </a:spcAft>
              <a:buSzPts val="1520"/>
              <a:buNone/>
              <a:defRPr sz="2000" b="1"/>
            </a:lvl2pPr>
            <a:lvl3pPr marL="1371600" lvl="2" indent="-228600" algn="l">
              <a:spcBef>
                <a:spcPts val="500"/>
              </a:spcBef>
              <a:spcAft>
                <a:spcPts val="0"/>
              </a:spcAft>
              <a:buSzPts val="1368"/>
              <a:buNone/>
              <a:defRPr sz="1800" b="1"/>
            </a:lvl3pPr>
            <a:lvl4pPr marL="1828800" lvl="3" indent="-228600" algn="l">
              <a:spcBef>
                <a:spcPts val="400"/>
              </a:spcBef>
              <a:spcAft>
                <a:spcPts val="0"/>
              </a:spcAft>
              <a:buSzPts val="1120"/>
              <a:buNone/>
              <a:defRPr sz="1600" b="1"/>
            </a:lvl4pPr>
            <a:lvl5pPr marL="2286000" lvl="4" indent="-228600" algn="l">
              <a:spcBef>
                <a:spcPts val="300"/>
              </a:spcBef>
              <a:spcAft>
                <a:spcPts val="0"/>
              </a:spcAft>
              <a:buSzPts val="1120"/>
              <a:buNone/>
              <a:defRPr sz="1600" b="1"/>
            </a:lvl5pPr>
            <a:lvl6pPr marL="2743200" lvl="5" indent="-314325" algn="l">
              <a:spcBef>
                <a:spcPts val="300"/>
              </a:spcBef>
              <a:spcAft>
                <a:spcPts val="0"/>
              </a:spcAft>
              <a:buSzPts val="1350"/>
              <a:buChar char="🞂"/>
              <a:defRPr/>
            </a:lvl6pPr>
            <a:lvl7pPr marL="3200400" lvl="6" indent="-314325" algn="l">
              <a:spcBef>
                <a:spcPts val="300"/>
              </a:spcBef>
              <a:spcAft>
                <a:spcPts val="0"/>
              </a:spcAft>
              <a:buSzPts val="1350"/>
              <a:buChar char="🞂"/>
              <a:defRPr/>
            </a:lvl7pPr>
            <a:lvl8pPr marL="3657600" lvl="7" indent="-314325" algn="l">
              <a:spcBef>
                <a:spcPts val="300"/>
              </a:spcBef>
              <a:spcAft>
                <a:spcPts val="0"/>
              </a:spcAft>
              <a:buSzPts val="1350"/>
              <a:buChar char="🞂"/>
              <a:defRPr/>
            </a:lvl8pPr>
            <a:lvl9pPr marL="4114800" lvl="8" indent="-314325" algn="l">
              <a:spcBef>
                <a:spcPts val="300"/>
              </a:spcBef>
              <a:spcAft>
                <a:spcPts val="0"/>
              </a:spcAft>
              <a:buSzPts val="1350"/>
              <a:buChar char="🞂"/>
              <a:defRPr/>
            </a:lvl9pPr>
          </a:lstStyle>
          <a:p>
            <a:endParaRPr/>
          </a:p>
        </p:txBody>
      </p:sp>
      <p:sp>
        <p:nvSpPr>
          <p:cNvPr id="52" name="Google Shape;52;p17"/>
          <p:cNvSpPr txBox="1">
            <a:spLocks noGrp="1"/>
          </p:cNvSpPr>
          <p:nvPr>
            <p:ph type="body" idx="2"/>
          </p:nvPr>
        </p:nvSpPr>
        <p:spPr>
          <a:xfrm>
            <a:off x="4648200" y="1295400"/>
            <a:ext cx="4041775" cy="685800"/>
          </a:xfrm>
          <a:prstGeom prst="rect">
            <a:avLst/>
          </a:prstGeom>
          <a:noFill/>
          <a:ln>
            <a:noFill/>
          </a:ln>
        </p:spPr>
        <p:txBody>
          <a:bodyPr spcFirstLastPara="1" wrap="square" lIns="91425" tIns="45700" rIns="91425" bIns="45700" anchor="b" anchorCtr="0">
            <a:normAutofit/>
          </a:bodyPr>
          <a:lstStyle>
            <a:lvl1pPr marL="457200" lvl="0" indent="-228600" algn="l">
              <a:spcBef>
                <a:spcPts val="600"/>
              </a:spcBef>
              <a:spcAft>
                <a:spcPts val="0"/>
              </a:spcAft>
              <a:buSzPts val="1824"/>
              <a:buNone/>
              <a:defRPr sz="2400" b="1">
                <a:solidFill>
                  <a:schemeClr val="accent2"/>
                </a:solidFill>
              </a:defRPr>
            </a:lvl1pPr>
            <a:lvl2pPr marL="914400" lvl="1" indent="-228600" algn="l">
              <a:spcBef>
                <a:spcPts val="500"/>
              </a:spcBef>
              <a:spcAft>
                <a:spcPts val="0"/>
              </a:spcAft>
              <a:buSzPts val="1520"/>
              <a:buNone/>
              <a:defRPr sz="2000" b="1"/>
            </a:lvl2pPr>
            <a:lvl3pPr marL="1371600" lvl="2" indent="-228600" algn="l">
              <a:spcBef>
                <a:spcPts val="500"/>
              </a:spcBef>
              <a:spcAft>
                <a:spcPts val="0"/>
              </a:spcAft>
              <a:buSzPts val="1368"/>
              <a:buNone/>
              <a:defRPr sz="1800" b="1"/>
            </a:lvl3pPr>
            <a:lvl4pPr marL="1828800" lvl="3" indent="-228600" algn="l">
              <a:spcBef>
                <a:spcPts val="400"/>
              </a:spcBef>
              <a:spcAft>
                <a:spcPts val="0"/>
              </a:spcAft>
              <a:buSzPts val="1120"/>
              <a:buNone/>
              <a:defRPr sz="1600" b="1"/>
            </a:lvl4pPr>
            <a:lvl5pPr marL="2286000" lvl="4" indent="-228600" algn="l">
              <a:spcBef>
                <a:spcPts val="300"/>
              </a:spcBef>
              <a:spcAft>
                <a:spcPts val="0"/>
              </a:spcAft>
              <a:buSzPts val="1120"/>
              <a:buNone/>
              <a:defRPr sz="1600" b="1"/>
            </a:lvl5pPr>
            <a:lvl6pPr marL="2743200" lvl="5" indent="-314325" algn="l">
              <a:spcBef>
                <a:spcPts val="300"/>
              </a:spcBef>
              <a:spcAft>
                <a:spcPts val="0"/>
              </a:spcAft>
              <a:buSzPts val="1350"/>
              <a:buChar char="🞂"/>
              <a:defRPr/>
            </a:lvl6pPr>
            <a:lvl7pPr marL="3200400" lvl="6" indent="-314325" algn="l">
              <a:spcBef>
                <a:spcPts val="300"/>
              </a:spcBef>
              <a:spcAft>
                <a:spcPts val="0"/>
              </a:spcAft>
              <a:buSzPts val="1350"/>
              <a:buChar char="🞂"/>
              <a:defRPr/>
            </a:lvl7pPr>
            <a:lvl8pPr marL="3657600" lvl="7" indent="-314325" algn="l">
              <a:spcBef>
                <a:spcPts val="300"/>
              </a:spcBef>
              <a:spcAft>
                <a:spcPts val="0"/>
              </a:spcAft>
              <a:buSzPts val="1350"/>
              <a:buChar char="🞂"/>
              <a:defRPr/>
            </a:lvl8pPr>
            <a:lvl9pPr marL="4114800" lvl="8" indent="-314325" algn="l">
              <a:spcBef>
                <a:spcPts val="300"/>
              </a:spcBef>
              <a:spcAft>
                <a:spcPts val="0"/>
              </a:spcAft>
              <a:buSzPts val="1350"/>
              <a:buChar char="🞂"/>
              <a:defRPr/>
            </a:lvl9pPr>
          </a:lstStyle>
          <a:p>
            <a:endParaRPr/>
          </a:p>
        </p:txBody>
      </p:sp>
      <p:sp>
        <p:nvSpPr>
          <p:cNvPr id="53" name="Google Shape;53;p17"/>
          <p:cNvSpPr txBox="1">
            <a:spLocks noGrp="1"/>
          </p:cNvSpPr>
          <p:nvPr>
            <p:ph type="dt" idx="10"/>
          </p:nvPr>
        </p:nvSpPr>
        <p:spPr>
          <a:xfrm>
            <a:off x="6400800" y="6356350"/>
            <a:ext cx="2289048"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7"/>
          <p:cNvSpPr txBox="1">
            <a:spLocks noGrp="1"/>
          </p:cNvSpPr>
          <p:nvPr>
            <p:ph type="ftr" idx="11"/>
          </p:nvPr>
        </p:nvSpPr>
        <p:spPr>
          <a:xfrm>
            <a:off x="2898648" y="6356350"/>
            <a:ext cx="3505200"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7"/>
          <p:cNvSpPr txBox="1">
            <a:spLocks noGrp="1"/>
          </p:cNvSpPr>
          <p:nvPr>
            <p:ph type="sldNum" idx="12"/>
          </p:nvPr>
        </p:nvSpPr>
        <p:spPr>
          <a:xfrm>
            <a:off x="612648" y="6356350"/>
            <a:ext cx="1981200" cy="365760"/>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‹nº›</a:t>
            </a:fld>
            <a:endParaRPr/>
          </a:p>
        </p:txBody>
      </p:sp>
      <p:sp>
        <p:nvSpPr>
          <p:cNvPr id="56" name="Google Shape;56;p17"/>
          <p:cNvSpPr txBox="1">
            <a:spLocks noGrp="1"/>
          </p:cNvSpPr>
          <p:nvPr>
            <p:ph type="body" idx="3"/>
          </p:nvPr>
        </p:nvSpPr>
        <p:spPr>
          <a:xfrm>
            <a:off x="457200" y="2133600"/>
            <a:ext cx="4038600" cy="4038600"/>
          </a:xfrm>
          <a:prstGeom prst="rect">
            <a:avLst/>
          </a:prstGeom>
          <a:noFill/>
          <a:ln>
            <a:noFill/>
          </a:ln>
        </p:spPr>
        <p:txBody>
          <a:bodyPr spcFirstLastPara="1" wrap="square" lIns="91425" tIns="45700" rIns="91425" bIns="45700" anchor="t" anchorCtr="0">
            <a:normAutofit/>
          </a:bodyPr>
          <a:lstStyle>
            <a:lvl1pPr marL="457200" lvl="0" indent="-315468" algn="l">
              <a:spcBef>
                <a:spcPts val="600"/>
              </a:spcBef>
              <a:spcAft>
                <a:spcPts val="0"/>
              </a:spcAft>
              <a:buSzPts val="1368"/>
              <a:buChar char="🞂"/>
              <a:defRPr/>
            </a:lvl1pPr>
            <a:lvl2pPr marL="914400" lvl="1" indent="-315468" algn="l">
              <a:spcBef>
                <a:spcPts val="500"/>
              </a:spcBef>
              <a:spcAft>
                <a:spcPts val="0"/>
              </a:spcAft>
              <a:buSzPts val="1368"/>
              <a:buChar char="🞂"/>
              <a:defRPr/>
            </a:lvl2pPr>
            <a:lvl3pPr marL="1371600" lvl="2" indent="-315467" algn="l">
              <a:spcBef>
                <a:spcPts val="500"/>
              </a:spcBef>
              <a:spcAft>
                <a:spcPts val="0"/>
              </a:spcAft>
              <a:buSzPts val="1368"/>
              <a:buChar char="🞂"/>
              <a:defRPr/>
            </a:lvl3pPr>
            <a:lvl4pPr marL="1828800" lvl="3" indent="-308610" algn="l">
              <a:spcBef>
                <a:spcPts val="400"/>
              </a:spcBef>
              <a:spcAft>
                <a:spcPts val="0"/>
              </a:spcAft>
              <a:buSzPts val="1260"/>
              <a:buChar char="◻"/>
              <a:defRPr/>
            </a:lvl4pPr>
            <a:lvl5pPr marL="2286000" lvl="4" indent="-308610" algn="l">
              <a:spcBef>
                <a:spcPts val="300"/>
              </a:spcBef>
              <a:spcAft>
                <a:spcPts val="0"/>
              </a:spcAft>
              <a:buSzPts val="1260"/>
              <a:buChar char="◻"/>
              <a:defRPr/>
            </a:lvl5pPr>
            <a:lvl6pPr marL="2743200" lvl="5" indent="-314325" algn="l">
              <a:spcBef>
                <a:spcPts val="300"/>
              </a:spcBef>
              <a:spcAft>
                <a:spcPts val="0"/>
              </a:spcAft>
              <a:buSzPts val="1350"/>
              <a:buChar char="🞂"/>
              <a:defRPr/>
            </a:lvl6pPr>
            <a:lvl7pPr marL="3200400" lvl="6" indent="-314325" algn="l">
              <a:spcBef>
                <a:spcPts val="300"/>
              </a:spcBef>
              <a:spcAft>
                <a:spcPts val="0"/>
              </a:spcAft>
              <a:buSzPts val="1350"/>
              <a:buChar char="🞂"/>
              <a:defRPr/>
            </a:lvl7pPr>
            <a:lvl8pPr marL="3657600" lvl="7" indent="-314325" algn="l">
              <a:spcBef>
                <a:spcPts val="300"/>
              </a:spcBef>
              <a:spcAft>
                <a:spcPts val="0"/>
              </a:spcAft>
              <a:buSzPts val="1350"/>
              <a:buChar char="🞂"/>
              <a:defRPr/>
            </a:lvl8pPr>
            <a:lvl9pPr marL="4114800" lvl="8" indent="-314325" algn="l">
              <a:spcBef>
                <a:spcPts val="300"/>
              </a:spcBef>
              <a:spcAft>
                <a:spcPts val="0"/>
              </a:spcAft>
              <a:buSzPts val="1350"/>
              <a:buChar char="🞂"/>
              <a:defRPr/>
            </a:lvl9pPr>
          </a:lstStyle>
          <a:p>
            <a:endParaRPr/>
          </a:p>
        </p:txBody>
      </p:sp>
      <p:sp>
        <p:nvSpPr>
          <p:cNvPr id="57" name="Google Shape;57;p17"/>
          <p:cNvSpPr txBox="1">
            <a:spLocks noGrp="1"/>
          </p:cNvSpPr>
          <p:nvPr>
            <p:ph type="body" idx="4"/>
          </p:nvPr>
        </p:nvSpPr>
        <p:spPr>
          <a:xfrm>
            <a:off x="4648200" y="2133600"/>
            <a:ext cx="4038600" cy="4038600"/>
          </a:xfrm>
          <a:prstGeom prst="rect">
            <a:avLst/>
          </a:prstGeom>
          <a:noFill/>
          <a:ln>
            <a:noFill/>
          </a:ln>
        </p:spPr>
        <p:txBody>
          <a:bodyPr spcFirstLastPara="1" wrap="square" lIns="91425" tIns="45700" rIns="91425" bIns="45700" anchor="t" anchorCtr="0">
            <a:normAutofit/>
          </a:bodyPr>
          <a:lstStyle>
            <a:lvl1pPr marL="457200" lvl="0" indent="-315468" algn="l">
              <a:spcBef>
                <a:spcPts val="600"/>
              </a:spcBef>
              <a:spcAft>
                <a:spcPts val="0"/>
              </a:spcAft>
              <a:buSzPts val="1368"/>
              <a:buChar char="🞂"/>
              <a:defRPr/>
            </a:lvl1pPr>
            <a:lvl2pPr marL="914400" lvl="1" indent="-315468" algn="l">
              <a:spcBef>
                <a:spcPts val="500"/>
              </a:spcBef>
              <a:spcAft>
                <a:spcPts val="0"/>
              </a:spcAft>
              <a:buSzPts val="1368"/>
              <a:buChar char="🞂"/>
              <a:defRPr/>
            </a:lvl2pPr>
            <a:lvl3pPr marL="1371600" lvl="2" indent="-315467" algn="l">
              <a:spcBef>
                <a:spcPts val="500"/>
              </a:spcBef>
              <a:spcAft>
                <a:spcPts val="0"/>
              </a:spcAft>
              <a:buSzPts val="1368"/>
              <a:buChar char="🞂"/>
              <a:defRPr/>
            </a:lvl3pPr>
            <a:lvl4pPr marL="1828800" lvl="3" indent="-308610" algn="l">
              <a:spcBef>
                <a:spcPts val="400"/>
              </a:spcBef>
              <a:spcAft>
                <a:spcPts val="0"/>
              </a:spcAft>
              <a:buSzPts val="1260"/>
              <a:buChar char="◻"/>
              <a:defRPr/>
            </a:lvl4pPr>
            <a:lvl5pPr marL="2286000" lvl="4" indent="-308610" algn="l">
              <a:spcBef>
                <a:spcPts val="300"/>
              </a:spcBef>
              <a:spcAft>
                <a:spcPts val="0"/>
              </a:spcAft>
              <a:buSzPts val="1260"/>
              <a:buChar char="◻"/>
              <a:defRPr/>
            </a:lvl5pPr>
            <a:lvl6pPr marL="2743200" lvl="5" indent="-314325" algn="l">
              <a:spcBef>
                <a:spcPts val="300"/>
              </a:spcBef>
              <a:spcAft>
                <a:spcPts val="0"/>
              </a:spcAft>
              <a:buSzPts val="1350"/>
              <a:buChar char="🞂"/>
              <a:defRPr/>
            </a:lvl6pPr>
            <a:lvl7pPr marL="3200400" lvl="6" indent="-314325" algn="l">
              <a:spcBef>
                <a:spcPts val="300"/>
              </a:spcBef>
              <a:spcAft>
                <a:spcPts val="0"/>
              </a:spcAft>
              <a:buSzPts val="1350"/>
              <a:buChar char="🞂"/>
              <a:defRPr/>
            </a:lvl7pPr>
            <a:lvl8pPr marL="3657600" lvl="7" indent="-314325" algn="l">
              <a:spcBef>
                <a:spcPts val="300"/>
              </a:spcBef>
              <a:spcAft>
                <a:spcPts val="0"/>
              </a:spcAft>
              <a:buSzPts val="1350"/>
              <a:buChar char="🞂"/>
              <a:defRPr/>
            </a:lvl8pPr>
            <a:lvl9pPr marL="4114800" lvl="8" indent="-314325" algn="l">
              <a:spcBef>
                <a:spcPts val="300"/>
              </a:spcBef>
              <a:spcAft>
                <a:spcPts val="0"/>
              </a:spcAft>
              <a:buSzPts val="135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58"/>
        <p:cNvGrpSpPr/>
        <p:nvPr/>
      </p:nvGrpSpPr>
      <p:grpSpPr>
        <a:xfrm>
          <a:off x="0" y="0"/>
          <a:ext cx="0" cy="0"/>
          <a:chOff x="0" y="0"/>
          <a:chExt cx="0" cy="0"/>
        </a:xfrm>
      </p:grpSpPr>
      <p:sp>
        <p:nvSpPr>
          <p:cNvPr id="59" name="Google Shape;59;p18"/>
          <p:cNvSpPr txBox="1">
            <a:spLocks noGrp="1"/>
          </p:cNvSpPr>
          <p:nvPr>
            <p:ph type="title"/>
          </p:nvPr>
        </p:nvSpPr>
        <p:spPr>
          <a:xfrm>
            <a:off x="457200" y="228600"/>
            <a:ext cx="8229600" cy="9144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8"/>
          <p:cNvSpPr txBox="1">
            <a:spLocks noGrp="1"/>
          </p:cNvSpPr>
          <p:nvPr>
            <p:ph type="dt" idx="10"/>
          </p:nvPr>
        </p:nvSpPr>
        <p:spPr>
          <a:xfrm>
            <a:off x="6400800" y="6356350"/>
            <a:ext cx="2289048"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8"/>
          <p:cNvSpPr txBox="1">
            <a:spLocks noGrp="1"/>
          </p:cNvSpPr>
          <p:nvPr>
            <p:ph type="ftr" idx="11"/>
          </p:nvPr>
        </p:nvSpPr>
        <p:spPr>
          <a:xfrm>
            <a:off x="2898648" y="6356350"/>
            <a:ext cx="3505200"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8"/>
          <p:cNvSpPr txBox="1">
            <a:spLocks noGrp="1"/>
          </p:cNvSpPr>
          <p:nvPr>
            <p:ph type="sldNum" idx="12"/>
          </p:nvPr>
        </p:nvSpPr>
        <p:spPr>
          <a:xfrm>
            <a:off x="612648" y="6356350"/>
            <a:ext cx="1981200" cy="365760"/>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‹nº›</a:t>
            </a:fld>
            <a:endParaRPr/>
          </a:p>
        </p:txBody>
      </p:sp>
      <p:sp>
        <p:nvSpPr>
          <p:cNvPr id="63" name="Google Shape;63;p18"/>
          <p:cNvSpPr/>
          <p:nvPr/>
        </p:nvSpPr>
        <p:spPr>
          <a:xfrm rot="5400000">
            <a:off x="419100" y="6467475"/>
            <a:ext cx="190849" cy="120314"/>
          </a:xfrm>
          <a:prstGeom prst="triangle">
            <a:avLst>
              <a:gd name="adj"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Em branco" type="blank">
  <p:cSld name="BLANK">
    <p:spTree>
      <p:nvGrpSpPr>
        <p:cNvPr id="1" name="Shape 64"/>
        <p:cNvGrpSpPr/>
        <p:nvPr/>
      </p:nvGrpSpPr>
      <p:grpSpPr>
        <a:xfrm>
          <a:off x="0" y="0"/>
          <a:ext cx="0" cy="0"/>
          <a:chOff x="0" y="0"/>
          <a:chExt cx="0" cy="0"/>
        </a:xfrm>
      </p:grpSpPr>
      <p:sp>
        <p:nvSpPr>
          <p:cNvPr id="65" name="Google Shape;65;p19"/>
          <p:cNvSpPr txBox="1">
            <a:spLocks noGrp="1"/>
          </p:cNvSpPr>
          <p:nvPr>
            <p:ph type="dt" idx="10"/>
          </p:nvPr>
        </p:nvSpPr>
        <p:spPr>
          <a:xfrm>
            <a:off x="6400800" y="6356350"/>
            <a:ext cx="2289048"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ftr" idx="11"/>
          </p:nvPr>
        </p:nvSpPr>
        <p:spPr>
          <a:xfrm>
            <a:off x="2898648" y="6356350"/>
            <a:ext cx="3505200"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9"/>
          <p:cNvSpPr txBox="1">
            <a:spLocks noGrp="1"/>
          </p:cNvSpPr>
          <p:nvPr>
            <p:ph type="sldNum" idx="12"/>
          </p:nvPr>
        </p:nvSpPr>
        <p:spPr>
          <a:xfrm>
            <a:off x="612648" y="6356350"/>
            <a:ext cx="1981200" cy="365760"/>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‹nº›</a:t>
            </a:fld>
            <a:endParaRPr/>
          </a:p>
        </p:txBody>
      </p:sp>
      <p:cxnSp>
        <p:nvCxnSpPr>
          <p:cNvPr id="68" name="Google Shape;68;p19"/>
          <p:cNvCxnSpPr/>
          <p:nvPr/>
        </p:nvCxnSpPr>
        <p:spPr>
          <a:xfrm>
            <a:off x="457200" y="6353175"/>
            <a:ext cx="8229600" cy="0"/>
          </a:xfrm>
          <a:prstGeom prst="straightConnector1">
            <a:avLst/>
          </a:prstGeom>
          <a:noFill/>
          <a:ln w="9525" cap="flat" cmpd="sng">
            <a:solidFill>
              <a:schemeClr val="accent2"/>
            </a:solidFill>
            <a:prstDash val="dash"/>
            <a:round/>
            <a:headEnd type="none" w="sm" len="sm"/>
            <a:tailEnd type="none" w="sm" len="sm"/>
          </a:ln>
        </p:spPr>
      </p:cxnSp>
      <p:sp>
        <p:nvSpPr>
          <p:cNvPr id="69" name="Google Shape;69;p19"/>
          <p:cNvSpPr/>
          <p:nvPr/>
        </p:nvSpPr>
        <p:spPr>
          <a:xfrm rot="5400000">
            <a:off x="419100" y="6467475"/>
            <a:ext cx="190849" cy="120314"/>
          </a:xfrm>
          <a:prstGeom prst="triangle">
            <a:avLst>
              <a:gd name="adj"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údo com Legenda" type="objTx">
  <p:cSld name="OBJECT_WITH_CAPTION_TEXT">
    <p:spTree>
      <p:nvGrpSpPr>
        <p:cNvPr id="1" name="Shape 70"/>
        <p:cNvGrpSpPr/>
        <p:nvPr/>
      </p:nvGrpSpPr>
      <p:grpSpPr>
        <a:xfrm>
          <a:off x="0" y="0"/>
          <a:ext cx="0" cy="0"/>
          <a:chOff x="0" y="0"/>
          <a:chExt cx="0" cy="0"/>
        </a:xfrm>
      </p:grpSpPr>
      <p:sp>
        <p:nvSpPr>
          <p:cNvPr id="71" name="Google Shape;71;p20"/>
          <p:cNvSpPr txBox="1">
            <a:spLocks noGrp="1"/>
          </p:cNvSpPr>
          <p:nvPr>
            <p:ph type="title"/>
          </p:nvPr>
        </p:nvSpPr>
        <p:spPr>
          <a:xfrm>
            <a:off x="6324600" y="304800"/>
            <a:ext cx="2514600" cy="838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2000"/>
              <a:buFont typeface="Gill Sans"/>
              <a:buNone/>
              <a:defRPr sz="2000" b="1">
                <a:solidFill>
                  <a:schemeClr val="dk2"/>
                </a:solidFill>
                <a:latin typeface="Gill Sans"/>
                <a:ea typeface="Gill Sans"/>
                <a:cs typeface="Gill Sans"/>
                <a:sym typeface="Gill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20"/>
          <p:cNvSpPr txBox="1">
            <a:spLocks noGrp="1"/>
          </p:cNvSpPr>
          <p:nvPr>
            <p:ph type="body" idx="1"/>
          </p:nvPr>
        </p:nvSpPr>
        <p:spPr>
          <a:xfrm>
            <a:off x="6324600" y="1219200"/>
            <a:ext cx="2514600" cy="4843463"/>
          </a:xfrm>
          <a:prstGeom prst="rect">
            <a:avLst/>
          </a:prstGeom>
          <a:noFill/>
          <a:ln>
            <a:noFill/>
          </a:ln>
        </p:spPr>
        <p:txBody>
          <a:bodyPr spcFirstLastPara="1" wrap="square" lIns="91425" tIns="45700" rIns="91425" bIns="45700" anchor="t" anchorCtr="0">
            <a:normAutofit/>
          </a:bodyPr>
          <a:lstStyle>
            <a:lvl1pPr marL="457200" lvl="0" indent="-228600" algn="l">
              <a:lnSpc>
                <a:spcPct val="137500"/>
              </a:lnSpc>
              <a:spcBef>
                <a:spcPts val="600"/>
              </a:spcBef>
              <a:spcAft>
                <a:spcPts val="0"/>
              </a:spcAft>
              <a:buSzPts val="1216"/>
              <a:buNone/>
              <a:defRPr sz="1600">
                <a:solidFill>
                  <a:schemeClr val="dk2"/>
                </a:solidFill>
              </a:defRPr>
            </a:lvl1pPr>
            <a:lvl2pPr marL="914400" lvl="1" indent="-228600" algn="l">
              <a:spcBef>
                <a:spcPts val="1000"/>
              </a:spcBef>
              <a:spcAft>
                <a:spcPts val="0"/>
              </a:spcAft>
              <a:buSzPts val="912"/>
              <a:buNone/>
              <a:defRPr sz="1200"/>
            </a:lvl2pPr>
            <a:lvl3pPr marL="1371600" lvl="2" indent="-228600" algn="l">
              <a:spcBef>
                <a:spcPts val="500"/>
              </a:spcBef>
              <a:spcAft>
                <a:spcPts val="0"/>
              </a:spcAft>
              <a:buSzPts val="760"/>
              <a:buNone/>
              <a:defRPr sz="1000"/>
            </a:lvl3pPr>
            <a:lvl4pPr marL="1828800" lvl="3" indent="-228600" algn="l">
              <a:spcBef>
                <a:spcPts val="400"/>
              </a:spcBef>
              <a:spcAft>
                <a:spcPts val="0"/>
              </a:spcAft>
              <a:buSzPts val="630"/>
              <a:buNone/>
              <a:defRPr sz="900"/>
            </a:lvl4pPr>
            <a:lvl5pPr marL="2286000" lvl="4" indent="-228600" algn="l">
              <a:spcBef>
                <a:spcPts val="300"/>
              </a:spcBef>
              <a:spcAft>
                <a:spcPts val="0"/>
              </a:spcAft>
              <a:buSzPts val="630"/>
              <a:buNone/>
              <a:defRPr sz="900"/>
            </a:lvl5pPr>
            <a:lvl6pPr marL="2743200" lvl="5" indent="-314325" algn="l">
              <a:spcBef>
                <a:spcPts val="300"/>
              </a:spcBef>
              <a:spcAft>
                <a:spcPts val="0"/>
              </a:spcAft>
              <a:buSzPts val="1350"/>
              <a:buChar char="🞂"/>
              <a:defRPr/>
            </a:lvl6pPr>
            <a:lvl7pPr marL="3200400" lvl="6" indent="-314325" algn="l">
              <a:spcBef>
                <a:spcPts val="300"/>
              </a:spcBef>
              <a:spcAft>
                <a:spcPts val="0"/>
              </a:spcAft>
              <a:buSzPts val="1350"/>
              <a:buChar char="🞂"/>
              <a:defRPr/>
            </a:lvl7pPr>
            <a:lvl8pPr marL="3657600" lvl="7" indent="-314325" algn="l">
              <a:spcBef>
                <a:spcPts val="300"/>
              </a:spcBef>
              <a:spcAft>
                <a:spcPts val="0"/>
              </a:spcAft>
              <a:buSzPts val="1350"/>
              <a:buChar char="🞂"/>
              <a:defRPr/>
            </a:lvl8pPr>
            <a:lvl9pPr marL="4114800" lvl="8" indent="-314325" algn="l">
              <a:spcBef>
                <a:spcPts val="300"/>
              </a:spcBef>
              <a:spcAft>
                <a:spcPts val="0"/>
              </a:spcAft>
              <a:buSzPts val="1350"/>
              <a:buChar char="🞂"/>
              <a:defRPr/>
            </a:lvl9pPr>
          </a:lstStyle>
          <a:p>
            <a:endParaRPr/>
          </a:p>
        </p:txBody>
      </p:sp>
      <p:sp>
        <p:nvSpPr>
          <p:cNvPr id="73" name="Google Shape;73;p20"/>
          <p:cNvSpPr txBox="1">
            <a:spLocks noGrp="1"/>
          </p:cNvSpPr>
          <p:nvPr>
            <p:ph type="dt" idx="10"/>
          </p:nvPr>
        </p:nvSpPr>
        <p:spPr>
          <a:xfrm>
            <a:off x="6400800" y="6356350"/>
            <a:ext cx="2289048"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0"/>
          <p:cNvSpPr txBox="1">
            <a:spLocks noGrp="1"/>
          </p:cNvSpPr>
          <p:nvPr>
            <p:ph type="ftr" idx="11"/>
          </p:nvPr>
        </p:nvSpPr>
        <p:spPr>
          <a:xfrm>
            <a:off x="2898648" y="6356350"/>
            <a:ext cx="3505200"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0"/>
          <p:cNvSpPr txBox="1">
            <a:spLocks noGrp="1"/>
          </p:cNvSpPr>
          <p:nvPr>
            <p:ph type="sldNum" idx="12"/>
          </p:nvPr>
        </p:nvSpPr>
        <p:spPr>
          <a:xfrm>
            <a:off x="612648" y="6356350"/>
            <a:ext cx="1981200" cy="365760"/>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‹nº›</a:t>
            </a:fld>
            <a:endParaRPr/>
          </a:p>
        </p:txBody>
      </p:sp>
      <p:cxnSp>
        <p:nvCxnSpPr>
          <p:cNvPr id="76" name="Google Shape;76;p20"/>
          <p:cNvCxnSpPr/>
          <p:nvPr/>
        </p:nvCxnSpPr>
        <p:spPr>
          <a:xfrm>
            <a:off x="457200" y="6353175"/>
            <a:ext cx="8229600" cy="0"/>
          </a:xfrm>
          <a:prstGeom prst="straightConnector1">
            <a:avLst/>
          </a:prstGeom>
          <a:noFill/>
          <a:ln w="9525" cap="flat" cmpd="sng">
            <a:solidFill>
              <a:schemeClr val="accent2"/>
            </a:solidFill>
            <a:prstDash val="dash"/>
            <a:round/>
            <a:headEnd type="none" w="sm" len="sm"/>
            <a:tailEnd type="none" w="sm" len="sm"/>
          </a:ln>
        </p:spPr>
      </p:cxnSp>
      <p:cxnSp>
        <p:nvCxnSpPr>
          <p:cNvPr id="77" name="Google Shape;77;p20"/>
          <p:cNvCxnSpPr/>
          <p:nvPr/>
        </p:nvCxnSpPr>
        <p:spPr>
          <a:xfrm rot="5400000">
            <a:off x="3160645" y="3324225"/>
            <a:ext cx="6035040" cy="0"/>
          </a:xfrm>
          <a:prstGeom prst="straightConnector1">
            <a:avLst/>
          </a:prstGeom>
          <a:noFill/>
          <a:ln w="9525" cap="flat" cmpd="sng">
            <a:solidFill>
              <a:schemeClr val="accent2"/>
            </a:solidFill>
            <a:prstDash val="dash"/>
            <a:round/>
            <a:headEnd type="none" w="sm" len="sm"/>
            <a:tailEnd type="none" w="sm" len="sm"/>
          </a:ln>
        </p:spPr>
      </p:cxnSp>
      <p:sp>
        <p:nvSpPr>
          <p:cNvPr id="78" name="Google Shape;78;p20"/>
          <p:cNvSpPr/>
          <p:nvPr/>
        </p:nvSpPr>
        <p:spPr>
          <a:xfrm rot="5400000">
            <a:off x="419100" y="6467475"/>
            <a:ext cx="190849" cy="120314"/>
          </a:xfrm>
          <a:prstGeom prst="triangle">
            <a:avLst>
              <a:gd name="adj"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79" name="Google Shape;79;p20"/>
          <p:cNvSpPr txBox="1">
            <a:spLocks noGrp="1"/>
          </p:cNvSpPr>
          <p:nvPr>
            <p:ph type="body" idx="2"/>
          </p:nvPr>
        </p:nvSpPr>
        <p:spPr>
          <a:xfrm>
            <a:off x="304800" y="304800"/>
            <a:ext cx="5715000" cy="5715000"/>
          </a:xfrm>
          <a:prstGeom prst="rect">
            <a:avLst/>
          </a:prstGeom>
          <a:noFill/>
          <a:ln>
            <a:noFill/>
          </a:ln>
        </p:spPr>
        <p:txBody>
          <a:bodyPr spcFirstLastPara="1" wrap="square" lIns="91425" tIns="45700" rIns="91425" bIns="45700" anchor="t" anchorCtr="0">
            <a:normAutofit/>
          </a:bodyPr>
          <a:lstStyle>
            <a:lvl1pPr marL="457200" lvl="0" indent="-315468" algn="l">
              <a:spcBef>
                <a:spcPts val="600"/>
              </a:spcBef>
              <a:spcAft>
                <a:spcPts val="0"/>
              </a:spcAft>
              <a:buSzPts val="1368"/>
              <a:buChar char="🞂"/>
              <a:defRPr/>
            </a:lvl1pPr>
            <a:lvl2pPr marL="914400" lvl="1" indent="-315468" algn="l">
              <a:spcBef>
                <a:spcPts val="500"/>
              </a:spcBef>
              <a:spcAft>
                <a:spcPts val="0"/>
              </a:spcAft>
              <a:buSzPts val="1368"/>
              <a:buChar char="🞂"/>
              <a:defRPr/>
            </a:lvl2pPr>
            <a:lvl3pPr marL="1371600" lvl="2" indent="-315467" algn="l">
              <a:spcBef>
                <a:spcPts val="500"/>
              </a:spcBef>
              <a:spcAft>
                <a:spcPts val="0"/>
              </a:spcAft>
              <a:buSzPts val="1368"/>
              <a:buChar char="🞂"/>
              <a:defRPr/>
            </a:lvl3pPr>
            <a:lvl4pPr marL="1828800" lvl="3" indent="-308610" algn="l">
              <a:spcBef>
                <a:spcPts val="400"/>
              </a:spcBef>
              <a:spcAft>
                <a:spcPts val="0"/>
              </a:spcAft>
              <a:buSzPts val="1260"/>
              <a:buChar char="◻"/>
              <a:defRPr/>
            </a:lvl4pPr>
            <a:lvl5pPr marL="2286000" lvl="4" indent="-308610" algn="l">
              <a:spcBef>
                <a:spcPts val="300"/>
              </a:spcBef>
              <a:spcAft>
                <a:spcPts val="0"/>
              </a:spcAft>
              <a:buSzPts val="1260"/>
              <a:buChar char="◻"/>
              <a:defRPr/>
            </a:lvl5pPr>
            <a:lvl6pPr marL="2743200" lvl="5" indent="-314325" algn="l">
              <a:spcBef>
                <a:spcPts val="300"/>
              </a:spcBef>
              <a:spcAft>
                <a:spcPts val="0"/>
              </a:spcAft>
              <a:buSzPts val="1350"/>
              <a:buChar char="🞂"/>
              <a:defRPr/>
            </a:lvl6pPr>
            <a:lvl7pPr marL="3200400" lvl="6" indent="-314325" algn="l">
              <a:spcBef>
                <a:spcPts val="300"/>
              </a:spcBef>
              <a:spcAft>
                <a:spcPts val="0"/>
              </a:spcAft>
              <a:buSzPts val="1350"/>
              <a:buChar char="🞂"/>
              <a:defRPr/>
            </a:lvl7pPr>
            <a:lvl8pPr marL="3657600" lvl="7" indent="-314325" algn="l">
              <a:spcBef>
                <a:spcPts val="300"/>
              </a:spcBef>
              <a:spcAft>
                <a:spcPts val="0"/>
              </a:spcAft>
              <a:buSzPts val="1350"/>
              <a:buChar char="🞂"/>
              <a:defRPr/>
            </a:lvl8pPr>
            <a:lvl9pPr marL="4114800" lvl="8" indent="-314325" algn="l">
              <a:spcBef>
                <a:spcPts val="300"/>
              </a:spcBef>
              <a:spcAft>
                <a:spcPts val="0"/>
              </a:spcAft>
              <a:buSzPts val="135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Imagem com Legenda" type="picTx">
  <p:cSld name="PICTURE_WITH_CAPTION_TEXT">
    <p:bg>
      <p:bgPr>
        <a:solidFill>
          <a:schemeClr val="dk2"/>
        </a:solidFill>
        <a:effectLst/>
      </p:bgPr>
    </p:bg>
    <p:spTree>
      <p:nvGrpSpPr>
        <p:cNvPr id="1" name="Shape 80"/>
        <p:cNvGrpSpPr/>
        <p:nvPr/>
      </p:nvGrpSpPr>
      <p:grpSpPr>
        <a:xfrm>
          <a:off x="0" y="0"/>
          <a:ext cx="0" cy="0"/>
          <a:chOff x="0" y="0"/>
          <a:chExt cx="0" cy="0"/>
        </a:xfrm>
      </p:grpSpPr>
      <p:sp>
        <p:nvSpPr>
          <p:cNvPr id="81" name="Google Shape;81;p21"/>
          <p:cNvSpPr txBox="1">
            <a:spLocks noGrp="1"/>
          </p:cNvSpPr>
          <p:nvPr>
            <p:ph type="title"/>
          </p:nvPr>
        </p:nvSpPr>
        <p:spPr>
          <a:xfrm>
            <a:off x="457200" y="500856"/>
            <a:ext cx="8229600" cy="674688"/>
          </a:xfrm>
          <a:prstGeom prst="rect">
            <a:avLst/>
          </a:prstGeom>
          <a:noFill/>
          <a:ln w="9525" cap="flat" cmpd="sng">
            <a:solidFill>
              <a:schemeClr val="accent1"/>
            </a:solidFill>
            <a:prstDash val="solid"/>
            <a:round/>
            <a:headEnd type="none" w="sm" len="sm"/>
            <a:tailEnd type="none" w="sm" len="sm"/>
          </a:ln>
        </p:spPr>
        <p:txBody>
          <a:bodyPr spcFirstLastPara="1" wrap="square" lIns="274300" tIns="45700" rIns="91425" bIns="45700" anchor="ctr" anchorCtr="0">
            <a:normAutofit/>
          </a:bodyPr>
          <a:lstStyle>
            <a:lvl1pPr lvl="0" algn="r">
              <a:spcBef>
                <a:spcPts val="0"/>
              </a:spcBef>
              <a:spcAft>
                <a:spcPts val="0"/>
              </a:spcAft>
              <a:buClr>
                <a:schemeClr val="lt1"/>
              </a:buClr>
              <a:buSzPts val="2000"/>
              <a:buFont typeface="Bookman Old Style"/>
              <a:buNone/>
              <a:defRPr sz="2000" b="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1"/>
          <p:cNvSpPr>
            <a:spLocks noGrp="1"/>
          </p:cNvSpPr>
          <p:nvPr>
            <p:ph type="pic" idx="2"/>
          </p:nvPr>
        </p:nvSpPr>
        <p:spPr>
          <a:xfrm>
            <a:off x="457200" y="1905000"/>
            <a:ext cx="8229600" cy="4270248"/>
          </a:xfrm>
          <a:prstGeom prst="rect">
            <a:avLst/>
          </a:prstGeom>
          <a:solidFill>
            <a:srgbClr val="BABABA"/>
          </a:solidFill>
          <a:ln>
            <a:noFill/>
          </a:ln>
        </p:spPr>
      </p:sp>
      <p:sp>
        <p:nvSpPr>
          <p:cNvPr id="83" name="Google Shape;83;p21"/>
          <p:cNvSpPr txBox="1">
            <a:spLocks noGrp="1"/>
          </p:cNvSpPr>
          <p:nvPr>
            <p:ph type="body" idx="1"/>
          </p:nvPr>
        </p:nvSpPr>
        <p:spPr>
          <a:xfrm>
            <a:off x="457200" y="1219200"/>
            <a:ext cx="8229600" cy="533400"/>
          </a:xfrm>
          <a:prstGeom prst="rect">
            <a:avLst/>
          </a:prstGeom>
          <a:noFill/>
          <a:ln>
            <a:noFill/>
          </a:ln>
        </p:spPr>
        <p:txBody>
          <a:bodyPr spcFirstLastPara="1" wrap="square" lIns="91425" tIns="45700" rIns="91425" bIns="45700" anchor="ctr" anchorCtr="0">
            <a:normAutofit/>
          </a:bodyPr>
          <a:lstStyle>
            <a:lvl1pPr marL="457200" lvl="0" indent="-228600" algn="l">
              <a:spcBef>
                <a:spcPts val="600"/>
              </a:spcBef>
              <a:spcAft>
                <a:spcPts val="0"/>
              </a:spcAft>
              <a:buSzPts val="1064"/>
              <a:buFont typeface="Gill Sans"/>
              <a:buNone/>
              <a:defRPr sz="1400"/>
            </a:lvl1pPr>
            <a:lvl2pPr marL="914400" lvl="1" indent="-286512" algn="l">
              <a:spcBef>
                <a:spcPts val="500"/>
              </a:spcBef>
              <a:spcAft>
                <a:spcPts val="0"/>
              </a:spcAft>
              <a:buSzPts val="912"/>
              <a:buChar char="🞂"/>
              <a:defRPr sz="1200"/>
            </a:lvl2pPr>
            <a:lvl3pPr marL="1371600" lvl="2" indent="-276860" algn="l">
              <a:spcBef>
                <a:spcPts val="500"/>
              </a:spcBef>
              <a:spcAft>
                <a:spcPts val="0"/>
              </a:spcAft>
              <a:buSzPts val="760"/>
              <a:buChar char="🞂"/>
              <a:defRPr sz="1000"/>
            </a:lvl3pPr>
            <a:lvl4pPr marL="1828800" lvl="3" indent="-268605" algn="l">
              <a:spcBef>
                <a:spcPts val="400"/>
              </a:spcBef>
              <a:spcAft>
                <a:spcPts val="0"/>
              </a:spcAft>
              <a:buSzPts val="630"/>
              <a:buChar char="◻"/>
              <a:defRPr sz="900"/>
            </a:lvl4pPr>
            <a:lvl5pPr marL="2286000" lvl="4" indent="-268604" algn="l">
              <a:spcBef>
                <a:spcPts val="300"/>
              </a:spcBef>
              <a:spcAft>
                <a:spcPts val="0"/>
              </a:spcAft>
              <a:buSzPts val="630"/>
              <a:buChar char="◻"/>
              <a:defRPr sz="900"/>
            </a:lvl5pPr>
            <a:lvl6pPr marL="2743200" lvl="5" indent="-314325" algn="l">
              <a:spcBef>
                <a:spcPts val="300"/>
              </a:spcBef>
              <a:spcAft>
                <a:spcPts val="0"/>
              </a:spcAft>
              <a:buSzPts val="1350"/>
              <a:buChar char="🞂"/>
              <a:defRPr/>
            </a:lvl6pPr>
            <a:lvl7pPr marL="3200400" lvl="6" indent="-314325" algn="l">
              <a:spcBef>
                <a:spcPts val="300"/>
              </a:spcBef>
              <a:spcAft>
                <a:spcPts val="0"/>
              </a:spcAft>
              <a:buSzPts val="1350"/>
              <a:buChar char="🞂"/>
              <a:defRPr/>
            </a:lvl7pPr>
            <a:lvl8pPr marL="3657600" lvl="7" indent="-314325" algn="l">
              <a:spcBef>
                <a:spcPts val="300"/>
              </a:spcBef>
              <a:spcAft>
                <a:spcPts val="0"/>
              </a:spcAft>
              <a:buSzPts val="1350"/>
              <a:buChar char="🞂"/>
              <a:defRPr/>
            </a:lvl8pPr>
            <a:lvl9pPr marL="4114800" lvl="8" indent="-314325" algn="l">
              <a:spcBef>
                <a:spcPts val="300"/>
              </a:spcBef>
              <a:spcAft>
                <a:spcPts val="0"/>
              </a:spcAft>
              <a:buSzPts val="1350"/>
              <a:buChar char="🞂"/>
              <a:defRPr/>
            </a:lvl9pPr>
          </a:lstStyle>
          <a:p>
            <a:endParaRPr/>
          </a:p>
        </p:txBody>
      </p:sp>
      <p:sp>
        <p:nvSpPr>
          <p:cNvPr id="84" name="Google Shape;84;p21"/>
          <p:cNvSpPr txBox="1">
            <a:spLocks noGrp="1"/>
          </p:cNvSpPr>
          <p:nvPr>
            <p:ph type="dt" idx="10"/>
          </p:nvPr>
        </p:nvSpPr>
        <p:spPr>
          <a:xfrm>
            <a:off x="6400800" y="6356350"/>
            <a:ext cx="2289048"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1"/>
          <p:cNvSpPr txBox="1">
            <a:spLocks noGrp="1"/>
          </p:cNvSpPr>
          <p:nvPr>
            <p:ph type="ftr" idx="11"/>
          </p:nvPr>
        </p:nvSpPr>
        <p:spPr>
          <a:xfrm>
            <a:off x="2898648" y="6356350"/>
            <a:ext cx="3505200"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1"/>
          <p:cNvSpPr txBox="1">
            <a:spLocks noGrp="1"/>
          </p:cNvSpPr>
          <p:nvPr>
            <p:ph type="sldNum" idx="12"/>
          </p:nvPr>
        </p:nvSpPr>
        <p:spPr>
          <a:xfrm>
            <a:off x="612648" y="6356350"/>
            <a:ext cx="1981200" cy="365760"/>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‹nº›</a:t>
            </a:fld>
            <a:endParaRPr/>
          </a:p>
        </p:txBody>
      </p:sp>
      <p:cxnSp>
        <p:nvCxnSpPr>
          <p:cNvPr id="87" name="Google Shape;87;p21"/>
          <p:cNvCxnSpPr/>
          <p:nvPr/>
        </p:nvCxnSpPr>
        <p:spPr>
          <a:xfrm>
            <a:off x="457200" y="6353175"/>
            <a:ext cx="8229600" cy="0"/>
          </a:xfrm>
          <a:prstGeom prst="straightConnector1">
            <a:avLst/>
          </a:prstGeom>
          <a:noFill/>
          <a:ln w="9525" cap="flat" cmpd="sng">
            <a:solidFill>
              <a:schemeClr val="accent2"/>
            </a:solidFill>
            <a:prstDash val="dash"/>
            <a:round/>
            <a:headEnd type="none" w="sm" len="sm"/>
            <a:tailEnd type="none" w="sm" len="sm"/>
          </a:ln>
        </p:spPr>
      </p:cxnSp>
      <p:sp>
        <p:nvSpPr>
          <p:cNvPr id="88" name="Google Shape;88;p21"/>
          <p:cNvSpPr/>
          <p:nvPr/>
        </p:nvSpPr>
        <p:spPr>
          <a:xfrm rot="5400000">
            <a:off x="419100" y="6467475"/>
            <a:ext cx="190849" cy="120314"/>
          </a:xfrm>
          <a:prstGeom prst="triangle">
            <a:avLst>
              <a:gd name="adj"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89" name="Google Shape;89;p21"/>
          <p:cNvSpPr/>
          <p:nvPr/>
        </p:nvSpPr>
        <p:spPr>
          <a:xfrm>
            <a:off x="457200" y="500856"/>
            <a:ext cx="182880" cy="6858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457200" y="152400"/>
            <a:ext cx="8229600" cy="990600"/>
          </a:xfrm>
          <a:prstGeom prst="rect">
            <a:avLst/>
          </a:prstGeom>
          <a:noFill/>
          <a:ln>
            <a:noFill/>
          </a:ln>
        </p:spPr>
        <p:txBody>
          <a:bodyPr spcFirstLastPara="1" wrap="square" lIns="91425" tIns="45700" rIns="91425" bIns="45700" anchor="b" anchorCtr="0">
            <a:normAutofit/>
          </a:bodyPr>
          <a:lstStyle>
            <a:lvl1pPr marR="0" lvl="0" algn="l" rtl="0">
              <a:spcBef>
                <a:spcPts val="0"/>
              </a:spcBef>
              <a:spcAft>
                <a:spcPts val="0"/>
              </a:spcAft>
              <a:buClr>
                <a:schemeClr val="dk2"/>
              </a:buClr>
              <a:buSzPts val="3200"/>
              <a:buFont typeface="Bookman Old Style"/>
              <a:buNone/>
              <a:defRPr sz="3200" b="0" i="0" u="none" strike="noStrike" cap="none">
                <a:solidFill>
                  <a:schemeClr val="dk2"/>
                </a:solidFill>
                <a:latin typeface="Bookman Old Style"/>
                <a:ea typeface="Bookman Old Style"/>
                <a:cs typeface="Bookman Old Style"/>
                <a:sym typeface="Bookman Old Styl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2"/>
          <p:cNvSpPr txBox="1">
            <a:spLocks noGrp="1"/>
          </p:cNvSpPr>
          <p:nvPr>
            <p:ph type="body" idx="1"/>
          </p:nvPr>
        </p:nvSpPr>
        <p:spPr>
          <a:xfrm>
            <a:off x="457200" y="1219200"/>
            <a:ext cx="8229600" cy="4910328"/>
          </a:xfrm>
          <a:prstGeom prst="rect">
            <a:avLst/>
          </a:prstGeom>
          <a:noFill/>
          <a:ln>
            <a:noFill/>
          </a:ln>
        </p:spPr>
        <p:txBody>
          <a:bodyPr spcFirstLastPara="1" wrap="square" lIns="91425" tIns="45700" rIns="91425" bIns="45700" anchor="t" anchorCtr="0">
            <a:normAutofit/>
          </a:bodyPr>
          <a:lstStyle>
            <a:lvl1pPr marL="457200" marR="0" lvl="0" indent="-354076" algn="l" rtl="0">
              <a:spcBef>
                <a:spcPts val="600"/>
              </a:spcBef>
              <a:spcAft>
                <a:spcPts val="0"/>
              </a:spcAft>
              <a:buClr>
                <a:schemeClr val="accent1"/>
              </a:buClr>
              <a:buSzPts val="1976"/>
              <a:buFont typeface="Noto Sans Symbols"/>
              <a:buChar char="🞂"/>
              <a:defRPr sz="2600" b="0" i="0" u="none" strike="noStrike" cap="none">
                <a:solidFill>
                  <a:schemeClr val="dk1"/>
                </a:solidFill>
                <a:latin typeface="Gill Sans"/>
                <a:ea typeface="Gill Sans"/>
                <a:cs typeface="Gill Sans"/>
                <a:sym typeface="Gill Sans"/>
              </a:defRPr>
            </a:lvl1pPr>
            <a:lvl2pPr marL="914400" marR="0" lvl="1" indent="-339597" algn="l" rtl="0">
              <a:spcBef>
                <a:spcPts val="500"/>
              </a:spcBef>
              <a:spcAft>
                <a:spcPts val="0"/>
              </a:spcAft>
              <a:buClr>
                <a:schemeClr val="accent2"/>
              </a:buClr>
              <a:buSzPts val="1748"/>
              <a:buFont typeface="Noto Sans Symbols"/>
              <a:buChar char="🞂"/>
              <a:defRPr sz="2300" b="0" i="0" u="none" strike="noStrike" cap="none">
                <a:solidFill>
                  <a:schemeClr val="dk2"/>
                </a:solidFill>
                <a:latin typeface="Gill Sans"/>
                <a:ea typeface="Gill Sans"/>
                <a:cs typeface="Gill Sans"/>
                <a:sym typeface="Gill Sans"/>
              </a:defRPr>
            </a:lvl2pPr>
            <a:lvl3pPr marL="1371600" marR="0" lvl="2" indent="-325119" algn="l" rtl="0">
              <a:spcBef>
                <a:spcPts val="500"/>
              </a:spcBef>
              <a:spcAft>
                <a:spcPts val="0"/>
              </a:spcAft>
              <a:buClr>
                <a:srgbClr val="BABABA"/>
              </a:buClr>
              <a:buSzPts val="1520"/>
              <a:buFont typeface="Noto Sans Symbols"/>
              <a:buChar char="🞂"/>
              <a:defRPr sz="2000" b="0" i="0" u="none" strike="noStrike" cap="none">
                <a:solidFill>
                  <a:schemeClr val="dk1"/>
                </a:solidFill>
                <a:latin typeface="Gill Sans"/>
                <a:ea typeface="Gill Sans"/>
                <a:cs typeface="Gill Sans"/>
                <a:sym typeface="Gill Sans"/>
              </a:defRPr>
            </a:lvl3pPr>
            <a:lvl4pPr marL="1828800" marR="0" lvl="3" indent="-308610" algn="l" rtl="0">
              <a:spcBef>
                <a:spcPts val="400"/>
              </a:spcBef>
              <a:spcAft>
                <a:spcPts val="0"/>
              </a:spcAft>
              <a:buClr>
                <a:srgbClr val="8BA1B3"/>
              </a:buClr>
              <a:buSzPts val="1260"/>
              <a:buFont typeface="Noto Sans Symbols"/>
              <a:buChar char="◻"/>
              <a:defRPr sz="1800" b="0" i="0" u="none" strike="noStrike" cap="none">
                <a:solidFill>
                  <a:schemeClr val="dk1"/>
                </a:solidFill>
                <a:latin typeface="Gill Sans"/>
                <a:ea typeface="Gill Sans"/>
                <a:cs typeface="Gill Sans"/>
                <a:sym typeface="Gill Sans"/>
              </a:defRPr>
            </a:lvl4pPr>
            <a:lvl5pPr marL="2286000" marR="0" lvl="4" indent="-299720" algn="l" rtl="0">
              <a:spcBef>
                <a:spcPts val="300"/>
              </a:spcBef>
              <a:spcAft>
                <a:spcPts val="0"/>
              </a:spcAft>
              <a:buClr>
                <a:schemeClr val="accent2"/>
              </a:buClr>
              <a:buSzPts val="1120"/>
              <a:buFont typeface="Noto Sans Symbols"/>
              <a:buChar char="◻"/>
              <a:defRPr sz="1600" b="0" i="0" u="none" strike="noStrike" cap="none">
                <a:solidFill>
                  <a:schemeClr val="dk1"/>
                </a:solidFill>
                <a:latin typeface="Gill Sans"/>
                <a:ea typeface="Gill Sans"/>
                <a:cs typeface="Gill Sans"/>
                <a:sym typeface="Gill Sans"/>
              </a:defRPr>
            </a:lvl5pPr>
            <a:lvl6pPr marL="2743200" marR="0" lvl="5" indent="-304800" algn="l" rtl="0">
              <a:spcBef>
                <a:spcPts val="300"/>
              </a:spcBef>
              <a:spcAft>
                <a:spcPts val="0"/>
              </a:spcAft>
              <a:buClr>
                <a:srgbClr val="8BA1B3"/>
              </a:buClr>
              <a:buSzPts val="1200"/>
              <a:buFont typeface="Noto Sans Symbols"/>
              <a:buChar char="🞂"/>
              <a:defRPr sz="1600" b="0" i="0" u="none" strike="noStrike" cap="none">
                <a:solidFill>
                  <a:schemeClr val="dk1"/>
                </a:solidFill>
                <a:latin typeface="Gill Sans"/>
                <a:ea typeface="Gill Sans"/>
                <a:cs typeface="Gill Sans"/>
                <a:sym typeface="Gill Sans"/>
              </a:defRPr>
            </a:lvl6pPr>
            <a:lvl7pPr marL="3200400" marR="0" lvl="6" indent="-295275" algn="l" rtl="0">
              <a:spcBef>
                <a:spcPts val="300"/>
              </a:spcBef>
              <a:spcAft>
                <a:spcPts val="0"/>
              </a:spcAft>
              <a:buClr>
                <a:srgbClr val="646C8F"/>
              </a:buClr>
              <a:buSzPts val="1050"/>
              <a:buFont typeface="Noto Sans Symbols"/>
              <a:buChar char="🞂"/>
              <a:defRPr sz="1400" b="0" i="0" u="none" strike="noStrike" cap="none">
                <a:solidFill>
                  <a:schemeClr val="dk1"/>
                </a:solidFill>
                <a:latin typeface="Gill Sans"/>
                <a:ea typeface="Gill Sans"/>
                <a:cs typeface="Gill Sans"/>
                <a:sym typeface="Gill Sans"/>
              </a:defRPr>
            </a:lvl7pPr>
            <a:lvl8pPr marL="3657600" marR="0" lvl="7" indent="-295275" algn="l" rtl="0">
              <a:spcBef>
                <a:spcPts val="300"/>
              </a:spcBef>
              <a:spcAft>
                <a:spcPts val="0"/>
              </a:spcAft>
              <a:buClr>
                <a:srgbClr val="BABABA"/>
              </a:buClr>
              <a:buSzPts val="1050"/>
              <a:buFont typeface="Noto Sans Symbols"/>
              <a:buChar char="🞂"/>
              <a:defRPr sz="1400" b="0" i="0" u="none" strike="noStrike" cap="none">
                <a:solidFill>
                  <a:schemeClr val="dk1"/>
                </a:solidFill>
                <a:latin typeface="Gill Sans"/>
                <a:ea typeface="Gill Sans"/>
                <a:cs typeface="Gill Sans"/>
                <a:sym typeface="Gill Sans"/>
              </a:defRPr>
            </a:lvl8pPr>
            <a:lvl9pPr marL="4114800" marR="0" lvl="8" indent="-285750" algn="l" rtl="0">
              <a:spcBef>
                <a:spcPts val="300"/>
              </a:spcBef>
              <a:spcAft>
                <a:spcPts val="0"/>
              </a:spcAft>
              <a:buClr>
                <a:srgbClr val="9FB8CD"/>
              </a:buClr>
              <a:buSzPts val="900"/>
              <a:buFont typeface="Noto Sans Symbols"/>
              <a:buChar char="🞂"/>
              <a:defRPr sz="1200" b="0" i="0" u="none" strike="noStrike" cap="none">
                <a:solidFill>
                  <a:schemeClr val="dk1"/>
                </a:solidFill>
                <a:latin typeface="Gill Sans"/>
                <a:ea typeface="Gill Sans"/>
                <a:cs typeface="Gill Sans"/>
                <a:sym typeface="Gill Sans"/>
              </a:defRPr>
            </a:lvl9pPr>
          </a:lstStyle>
          <a:p>
            <a:endParaRPr/>
          </a:p>
        </p:txBody>
      </p:sp>
      <p:sp>
        <p:nvSpPr>
          <p:cNvPr id="12" name="Google Shape;12;p12"/>
          <p:cNvSpPr txBox="1">
            <a:spLocks noGrp="1"/>
          </p:cNvSpPr>
          <p:nvPr>
            <p:ph type="dt" idx="10"/>
          </p:nvPr>
        </p:nvSpPr>
        <p:spPr>
          <a:xfrm>
            <a:off x="6400800" y="6356350"/>
            <a:ext cx="2289048" cy="36576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400" b="0" i="0" u="none" strike="noStrike" cap="none">
                <a:solidFill>
                  <a:schemeClr val="dk2"/>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13" name="Google Shape;13;p12"/>
          <p:cNvSpPr txBox="1">
            <a:spLocks noGrp="1"/>
          </p:cNvSpPr>
          <p:nvPr>
            <p:ph type="ftr" idx="11"/>
          </p:nvPr>
        </p:nvSpPr>
        <p:spPr>
          <a:xfrm>
            <a:off x="2898648" y="6356350"/>
            <a:ext cx="3505200" cy="36576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400" b="0" i="0" u="none" strike="noStrike" cap="none">
                <a:solidFill>
                  <a:schemeClr val="dk2"/>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14" name="Google Shape;14;p12"/>
          <p:cNvSpPr txBox="1">
            <a:spLocks noGrp="1"/>
          </p:cNvSpPr>
          <p:nvPr>
            <p:ph type="sldNum" idx="12"/>
          </p:nvPr>
        </p:nvSpPr>
        <p:spPr>
          <a:xfrm>
            <a:off x="612648" y="6356350"/>
            <a:ext cx="1981200" cy="36576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400" b="0" i="0" u="none" strike="noStrike" cap="none">
                <a:solidFill>
                  <a:schemeClr val="dk2"/>
                </a:solidFill>
                <a:latin typeface="Gill Sans"/>
                <a:ea typeface="Gill Sans"/>
                <a:cs typeface="Gill Sans"/>
                <a:sym typeface="Gill Sans"/>
              </a:defRPr>
            </a:lvl1pPr>
            <a:lvl2pPr marL="0" marR="0" lvl="1" indent="0" algn="l" rtl="0">
              <a:spcBef>
                <a:spcPts val="0"/>
              </a:spcBef>
              <a:buNone/>
              <a:defRPr sz="1400" b="0" i="0" u="none" strike="noStrike" cap="none">
                <a:solidFill>
                  <a:schemeClr val="dk2"/>
                </a:solidFill>
                <a:latin typeface="Gill Sans"/>
                <a:ea typeface="Gill Sans"/>
                <a:cs typeface="Gill Sans"/>
                <a:sym typeface="Gill Sans"/>
              </a:defRPr>
            </a:lvl2pPr>
            <a:lvl3pPr marL="0" marR="0" lvl="2" indent="0" algn="l" rtl="0">
              <a:spcBef>
                <a:spcPts val="0"/>
              </a:spcBef>
              <a:buNone/>
              <a:defRPr sz="1400" b="0" i="0" u="none" strike="noStrike" cap="none">
                <a:solidFill>
                  <a:schemeClr val="dk2"/>
                </a:solidFill>
                <a:latin typeface="Gill Sans"/>
                <a:ea typeface="Gill Sans"/>
                <a:cs typeface="Gill Sans"/>
                <a:sym typeface="Gill Sans"/>
              </a:defRPr>
            </a:lvl3pPr>
            <a:lvl4pPr marL="0" marR="0" lvl="3" indent="0" algn="l" rtl="0">
              <a:spcBef>
                <a:spcPts val="0"/>
              </a:spcBef>
              <a:buNone/>
              <a:defRPr sz="1400" b="0" i="0" u="none" strike="noStrike" cap="none">
                <a:solidFill>
                  <a:schemeClr val="dk2"/>
                </a:solidFill>
                <a:latin typeface="Gill Sans"/>
                <a:ea typeface="Gill Sans"/>
                <a:cs typeface="Gill Sans"/>
                <a:sym typeface="Gill Sans"/>
              </a:defRPr>
            </a:lvl4pPr>
            <a:lvl5pPr marL="0" marR="0" lvl="4" indent="0" algn="l" rtl="0">
              <a:spcBef>
                <a:spcPts val="0"/>
              </a:spcBef>
              <a:buNone/>
              <a:defRPr sz="1400" b="0" i="0" u="none" strike="noStrike" cap="none">
                <a:solidFill>
                  <a:schemeClr val="dk2"/>
                </a:solidFill>
                <a:latin typeface="Gill Sans"/>
                <a:ea typeface="Gill Sans"/>
                <a:cs typeface="Gill Sans"/>
                <a:sym typeface="Gill Sans"/>
              </a:defRPr>
            </a:lvl5pPr>
            <a:lvl6pPr marL="0" marR="0" lvl="5" indent="0" algn="l" rtl="0">
              <a:spcBef>
                <a:spcPts val="0"/>
              </a:spcBef>
              <a:buNone/>
              <a:defRPr sz="1400" b="0" i="0" u="none" strike="noStrike" cap="none">
                <a:solidFill>
                  <a:schemeClr val="dk2"/>
                </a:solidFill>
                <a:latin typeface="Gill Sans"/>
                <a:ea typeface="Gill Sans"/>
                <a:cs typeface="Gill Sans"/>
                <a:sym typeface="Gill Sans"/>
              </a:defRPr>
            </a:lvl6pPr>
            <a:lvl7pPr marL="0" marR="0" lvl="6" indent="0" algn="l" rtl="0">
              <a:spcBef>
                <a:spcPts val="0"/>
              </a:spcBef>
              <a:buNone/>
              <a:defRPr sz="1400" b="0" i="0" u="none" strike="noStrike" cap="none">
                <a:solidFill>
                  <a:schemeClr val="dk2"/>
                </a:solidFill>
                <a:latin typeface="Gill Sans"/>
                <a:ea typeface="Gill Sans"/>
                <a:cs typeface="Gill Sans"/>
                <a:sym typeface="Gill Sans"/>
              </a:defRPr>
            </a:lvl7pPr>
            <a:lvl8pPr marL="0" marR="0" lvl="7" indent="0" algn="l" rtl="0">
              <a:spcBef>
                <a:spcPts val="0"/>
              </a:spcBef>
              <a:buNone/>
              <a:defRPr sz="1400" b="0" i="0" u="none" strike="noStrike" cap="none">
                <a:solidFill>
                  <a:schemeClr val="dk2"/>
                </a:solidFill>
                <a:latin typeface="Gill Sans"/>
                <a:ea typeface="Gill Sans"/>
                <a:cs typeface="Gill Sans"/>
                <a:sym typeface="Gill Sans"/>
              </a:defRPr>
            </a:lvl8pPr>
            <a:lvl9pPr marL="0" marR="0" lvl="8" indent="0" algn="l" rtl="0">
              <a:spcBef>
                <a:spcPts val="0"/>
              </a:spcBef>
              <a:buNone/>
              <a:defRPr sz="1400" b="0" i="0" u="none" strike="noStrike" cap="none">
                <a:solidFill>
                  <a:schemeClr val="dk2"/>
                </a:solidFill>
                <a:latin typeface="Gill Sans"/>
                <a:ea typeface="Gill Sans"/>
                <a:cs typeface="Gill Sans"/>
                <a:sym typeface="Gill Sans"/>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‹nº›</a:t>
            </a:fld>
            <a:endParaRPr/>
          </a:p>
        </p:txBody>
      </p:sp>
      <p:cxnSp>
        <p:nvCxnSpPr>
          <p:cNvPr id="15" name="Google Shape;15;p12"/>
          <p:cNvCxnSpPr/>
          <p:nvPr/>
        </p:nvCxnSpPr>
        <p:spPr>
          <a:xfrm>
            <a:off x="457200" y="6353175"/>
            <a:ext cx="8229600" cy="0"/>
          </a:xfrm>
          <a:prstGeom prst="straightConnector1">
            <a:avLst/>
          </a:prstGeom>
          <a:noFill/>
          <a:ln w="9525" cap="flat" cmpd="sng">
            <a:solidFill>
              <a:schemeClr val="accent2"/>
            </a:solidFill>
            <a:prstDash val="dash"/>
            <a:round/>
            <a:headEnd type="none" w="sm" len="sm"/>
            <a:tailEnd type="none" w="sm" len="sm"/>
          </a:ln>
        </p:spPr>
      </p:cxnSp>
      <p:cxnSp>
        <p:nvCxnSpPr>
          <p:cNvPr id="16" name="Google Shape;16;p12"/>
          <p:cNvCxnSpPr/>
          <p:nvPr/>
        </p:nvCxnSpPr>
        <p:spPr>
          <a:xfrm>
            <a:off x="457200" y="1143000"/>
            <a:ext cx="8229600" cy="0"/>
          </a:xfrm>
          <a:prstGeom prst="straightConnector1">
            <a:avLst/>
          </a:prstGeom>
          <a:noFill/>
          <a:ln w="9525" cap="flat" cmpd="sng">
            <a:solidFill>
              <a:schemeClr val="accent2"/>
            </a:solidFill>
            <a:prstDash val="dash"/>
            <a:round/>
            <a:headEnd type="none" w="sm" len="sm"/>
            <a:tailEnd type="none" w="sm" len="sm"/>
          </a:ln>
        </p:spPr>
      </p:cxnSp>
      <p:sp>
        <p:nvSpPr>
          <p:cNvPr id="17" name="Google Shape;17;p12"/>
          <p:cNvSpPr/>
          <p:nvPr/>
        </p:nvSpPr>
        <p:spPr>
          <a:xfrm rot="5400000">
            <a:off x="419100" y="6467475"/>
            <a:ext cx="190849" cy="120314"/>
          </a:xfrm>
          <a:prstGeom prst="triangle">
            <a:avLst>
              <a:gd name="adj"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
          <p:cNvSpPr txBox="1">
            <a:spLocks noGrp="1"/>
          </p:cNvSpPr>
          <p:nvPr>
            <p:ph type="ctrTitle"/>
          </p:nvPr>
        </p:nvSpPr>
        <p:spPr>
          <a:xfrm>
            <a:off x="1115616" y="980728"/>
            <a:ext cx="6858000" cy="990600"/>
          </a:xfrm>
          <a:prstGeom prst="rect">
            <a:avLst/>
          </a:prstGeom>
          <a:noFill/>
          <a:ln>
            <a:noFill/>
          </a:ln>
        </p:spPr>
        <p:txBody>
          <a:bodyPr spcFirstLastPara="1" wrap="square" lIns="91425" tIns="45700" rIns="91425" bIns="45700" anchor="t" anchorCtr="0">
            <a:normAutofit/>
          </a:bodyPr>
          <a:lstStyle/>
          <a:p>
            <a:pPr marL="0" lvl="0" indent="0" algn="r" rtl="0">
              <a:spcBef>
                <a:spcPts val="0"/>
              </a:spcBef>
              <a:spcAft>
                <a:spcPts val="0"/>
              </a:spcAft>
              <a:buClr>
                <a:schemeClr val="dk1"/>
              </a:buClr>
              <a:buSzPts val="4000"/>
              <a:buFont typeface="Bookman Old Style"/>
              <a:buNone/>
            </a:pPr>
            <a:r>
              <a:rPr lang="en-US" sz="4000" dirty="0"/>
              <a:t>INTERNATIONAL LAW</a:t>
            </a:r>
            <a:endParaRPr sz="4000" dirty="0"/>
          </a:p>
        </p:txBody>
      </p:sp>
      <p:sp>
        <p:nvSpPr>
          <p:cNvPr id="110" name="Google Shape;110;p1"/>
          <p:cNvSpPr txBox="1">
            <a:spLocks noGrp="1"/>
          </p:cNvSpPr>
          <p:nvPr>
            <p:ph type="subTitle" idx="1"/>
          </p:nvPr>
        </p:nvSpPr>
        <p:spPr>
          <a:xfrm>
            <a:off x="1080709" y="5301208"/>
            <a:ext cx="7128792" cy="720080"/>
          </a:xfrm>
          <a:prstGeom prst="rect">
            <a:avLst/>
          </a:prstGeom>
          <a:noFill/>
          <a:ln>
            <a:noFill/>
          </a:ln>
        </p:spPr>
        <p:txBody>
          <a:bodyPr spcFirstLastPara="1" wrap="square" lIns="91425" tIns="45700" rIns="91425" bIns="45700" anchor="t" anchorCtr="0">
            <a:normAutofit/>
          </a:bodyPr>
          <a:lstStyle/>
          <a:p>
            <a:pPr marL="0" lvl="0" indent="0" algn="r" rtl="0">
              <a:spcBef>
                <a:spcPts val="0"/>
              </a:spcBef>
              <a:spcAft>
                <a:spcPts val="0"/>
              </a:spcAft>
              <a:buSzPts val="1824"/>
              <a:buNone/>
            </a:pPr>
            <a:r>
              <a:rPr lang="en-US" sz="2400"/>
              <a:t>ProfªLuciana Romano Morilas</a:t>
            </a:r>
            <a:endParaRPr sz="2400"/>
          </a:p>
        </p:txBody>
      </p:sp>
      <p:sp>
        <p:nvSpPr>
          <p:cNvPr id="111" name="Google Shape;111;p1"/>
          <p:cNvSpPr txBox="1"/>
          <p:nvPr/>
        </p:nvSpPr>
        <p:spPr>
          <a:xfrm>
            <a:off x="2170323" y="2317804"/>
            <a:ext cx="6070294" cy="990600"/>
          </a:xfrm>
          <a:prstGeom prst="rect">
            <a:avLst/>
          </a:prstGeom>
          <a:noFill/>
          <a:ln>
            <a:noFill/>
          </a:ln>
        </p:spPr>
        <p:txBody>
          <a:bodyPr spcFirstLastPara="1" wrap="square" lIns="91425" tIns="45700" rIns="91425" bIns="45700" anchor="t" anchorCtr="0">
            <a:normAutofit fontScale="85000" lnSpcReduction="20000"/>
          </a:bodyPr>
          <a:lstStyle/>
          <a:p>
            <a:pPr lvl="0" algn="r">
              <a:buClr>
                <a:schemeClr val="dk1"/>
              </a:buClr>
              <a:buSzPts val="4000"/>
            </a:pPr>
            <a:r>
              <a:rPr lang="pt-BR" sz="4000" dirty="0" err="1" smtClean="0">
                <a:latin typeface="Bookman Old Style" pitchFamily="18" charset="0"/>
              </a:rPr>
              <a:t>Notions</a:t>
            </a:r>
            <a:r>
              <a:rPr lang="pt-BR" sz="4000" dirty="0" smtClean="0">
                <a:latin typeface="Bookman Old Style" pitchFamily="18" charset="0"/>
              </a:rPr>
              <a:t> </a:t>
            </a:r>
            <a:r>
              <a:rPr lang="pt-BR" sz="4000" dirty="0" err="1" smtClean="0">
                <a:latin typeface="Bookman Old Style" pitchFamily="18" charset="0"/>
              </a:rPr>
              <a:t>of</a:t>
            </a:r>
            <a:r>
              <a:rPr lang="pt-BR" sz="4000" dirty="0" smtClean="0">
                <a:latin typeface="Bookman Old Style" pitchFamily="18" charset="0"/>
              </a:rPr>
              <a:t> </a:t>
            </a:r>
            <a:r>
              <a:rPr lang="pt-BR" sz="4000" dirty="0" err="1" smtClean="0">
                <a:latin typeface="Bookman Old Style" pitchFamily="18" charset="0"/>
              </a:rPr>
              <a:t>Private</a:t>
            </a:r>
            <a:r>
              <a:rPr lang="pt-BR" sz="4000" dirty="0" smtClean="0">
                <a:latin typeface="Bookman Old Style" pitchFamily="18" charset="0"/>
              </a:rPr>
              <a:t> </a:t>
            </a:r>
            <a:r>
              <a:rPr lang="pt-BR" sz="4000" dirty="0" err="1" smtClean="0">
                <a:latin typeface="Bookman Old Style" pitchFamily="18" charset="0"/>
              </a:rPr>
              <a:t>International</a:t>
            </a:r>
            <a:r>
              <a:rPr lang="pt-BR" sz="4000" dirty="0" smtClean="0">
                <a:latin typeface="Bookman Old Style" pitchFamily="18" charset="0"/>
              </a:rPr>
              <a:t> Law</a:t>
            </a:r>
            <a:endParaRPr sz="4000" i="0" u="none" strike="noStrike" cap="none" dirty="0">
              <a:solidFill>
                <a:schemeClr val="dk1"/>
              </a:solidFill>
              <a:latin typeface="Bookman Old Style" pitchFamily="18" charset="0"/>
              <a:ea typeface="Bookman Old Style"/>
              <a:cs typeface="Bookman Old Style"/>
              <a:sym typeface="Bookman Old Style"/>
            </a:endParaRPr>
          </a:p>
        </p:txBody>
      </p:sp>
      <p:sp>
        <p:nvSpPr>
          <p:cNvPr id="112" name="Google Shape;112;p1"/>
          <p:cNvSpPr txBox="1"/>
          <p:nvPr/>
        </p:nvSpPr>
        <p:spPr>
          <a:xfrm>
            <a:off x="1072654" y="3694490"/>
            <a:ext cx="6998700" cy="1296000"/>
          </a:xfrm>
          <a:prstGeom prst="rect">
            <a:avLst/>
          </a:prstGeom>
          <a:noFill/>
          <a:ln>
            <a:noFill/>
          </a:ln>
        </p:spPr>
        <p:txBody>
          <a:bodyPr spcFirstLastPara="1" wrap="square" lIns="91425" tIns="45700" rIns="91425" bIns="45700" anchor="t" anchorCtr="0">
            <a:normAutofit/>
          </a:bodyPr>
          <a:lstStyle/>
          <a:p>
            <a:pPr marL="0" marR="0" lvl="0" indent="0" algn="r" rtl="0">
              <a:spcBef>
                <a:spcPts val="0"/>
              </a:spcBef>
              <a:spcAft>
                <a:spcPts val="0"/>
              </a:spcAft>
              <a:buClr>
                <a:schemeClr val="dk1"/>
              </a:buClr>
              <a:buSzPct val="100000"/>
              <a:buFont typeface="Bookman Old Style"/>
              <a:buNone/>
            </a:pPr>
            <a:r>
              <a:rPr lang="pt-BR" sz="2600" b="0" i="0" u="none" strike="noStrike" cap="none" dirty="0" err="1" smtClean="0">
                <a:solidFill>
                  <a:schemeClr val="dk1"/>
                </a:solidFill>
                <a:latin typeface="Bookman Old Style" pitchFamily="18" charset="0"/>
                <a:ea typeface="Bookman Old Style"/>
                <a:cs typeface="Bookman Old Style"/>
                <a:sym typeface="Bookman Old Style"/>
              </a:rPr>
              <a:t>Introduction</a:t>
            </a:r>
            <a:endParaRPr sz="2600" b="0" i="0" u="none" strike="noStrike" cap="none" dirty="0">
              <a:solidFill>
                <a:schemeClr val="dk1"/>
              </a:solidFill>
              <a:latin typeface="Bookman Old Style" pitchFamily="18" charset="0"/>
              <a:ea typeface="Bookman Old Style"/>
              <a:cs typeface="Bookman Old Style"/>
              <a:sym typeface="Bookman Old Style"/>
            </a:endParaRPr>
          </a:p>
          <a:p>
            <a:pPr marL="0" marR="0" lvl="0" indent="0" algn="r" rtl="0">
              <a:spcBef>
                <a:spcPts val="0"/>
              </a:spcBef>
              <a:spcAft>
                <a:spcPts val="0"/>
              </a:spcAft>
              <a:buClr>
                <a:schemeClr val="dk1"/>
              </a:buClr>
              <a:buSzPct val="100000"/>
              <a:buFont typeface="Bookman Old Style"/>
              <a:buNone/>
            </a:pPr>
            <a:r>
              <a:rPr lang="en-US" sz="2600" dirty="0" smtClean="0">
                <a:solidFill>
                  <a:schemeClr val="dk1"/>
                </a:solidFill>
                <a:latin typeface="Bookman Old Style" pitchFamily="18" charset="0"/>
                <a:ea typeface="Bookman Old Style"/>
                <a:cs typeface="Bookman Old Style"/>
                <a:sym typeface="Bookman Old Style"/>
              </a:rPr>
              <a:t>Sources</a:t>
            </a:r>
            <a:endParaRPr sz="2600" b="0" i="0" u="none" strike="noStrike" cap="none" dirty="0">
              <a:solidFill>
                <a:schemeClr val="dk1"/>
              </a:solidFill>
              <a:latin typeface="Bookman Old Style" pitchFamily="18" charset="0"/>
              <a:ea typeface="Bookman Old Style"/>
              <a:cs typeface="Bookman Old Style"/>
              <a:sym typeface="Bookman Old Style"/>
            </a:endParaRPr>
          </a:p>
          <a:p>
            <a:pPr lvl="0" algn="r">
              <a:buClr>
                <a:schemeClr val="dk1"/>
              </a:buClr>
              <a:buSzPct val="100000"/>
            </a:pPr>
            <a:r>
              <a:rPr lang="en-US" sz="2600" dirty="0" smtClean="0">
                <a:latin typeface="Bookman Old Style" pitchFamily="18" charset="0"/>
              </a:rPr>
              <a:t>LICC Decree-Law 4.657/42</a:t>
            </a:r>
            <a:endParaRPr sz="2600" b="0" i="0" u="none" strike="noStrike" cap="none" dirty="0">
              <a:solidFill>
                <a:schemeClr val="dk1"/>
              </a:solidFill>
              <a:latin typeface="Bookman Old Style" pitchFamily="18" charset="0"/>
              <a:ea typeface="Bookman Old Style"/>
              <a:cs typeface="Bookman Old Style"/>
              <a:sym typeface="Bookman Old Style"/>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6"/>
          <p:cNvSpPr txBox="1">
            <a:spLocks noGrp="1"/>
          </p:cNvSpPr>
          <p:nvPr>
            <p:ph type="title"/>
          </p:nvPr>
        </p:nvSpPr>
        <p:spPr>
          <a:xfrm>
            <a:off x="413135" y="0"/>
            <a:ext cx="7761382" cy="1101687"/>
          </a:xfrm>
          <a:prstGeom prst="rect">
            <a:avLst/>
          </a:prstGeom>
          <a:noFill/>
          <a:ln>
            <a:noFill/>
          </a:ln>
        </p:spPr>
        <p:txBody>
          <a:bodyPr spcFirstLastPara="1" wrap="square" lIns="91425" tIns="45700" rIns="91425" bIns="45700" anchor="b" anchorCtr="0">
            <a:normAutofit/>
          </a:bodyPr>
          <a:lstStyle/>
          <a:p>
            <a:pPr lvl="0" algn="just">
              <a:buSzPts val="4000"/>
            </a:pPr>
            <a:r>
              <a:rPr lang="en-US" b="1" dirty="0" smtClean="0"/>
              <a:t>6 Typical </a:t>
            </a:r>
            <a:r>
              <a:rPr lang="en-US" b="1" dirty="0" smtClean="0"/>
              <a:t>and atypical relationship (normal and abnormal)</a:t>
            </a:r>
            <a:endParaRPr b="1" dirty="0"/>
          </a:p>
        </p:txBody>
      </p:sp>
      <p:sp>
        <p:nvSpPr>
          <p:cNvPr id="141" name="Google Shape;141;p6"/>
          <p:cNvSpPr txBox="1">
            <a:spLocks noGrp="1"/>
          </p:cNvSpPr>
          <p:nvPr>
            <p:ph type="body" idx="1"/>
          </p:nvPr>
        </p:nvSpPr>
        <p:spPr>
          <a:xfrm>
            <a:off x="457200" y="1219200"/>
            <a:ext cx="8229600" cy="4937760"/>
          </a:xfrm>
          <a:prstGeom prst="rect">
            <a:avLst/>
          </a:prstGeom>
          <a:noFill/>
          <a:ln>
            <a:noFill/>
          </a:ln>
        </p:spPr>
        <p:txBody>
          <a:bodyPr spcFirstLastPara="1" wrap="square" lIns="91425" tIns="45700" rIns="91425" bIns="45700" anchor="t" anchorCtr="0">
            <a:noAutofit/>
          </a:bodyPr>
          <a:lstStyle/>
          <a:p>
            <a:pPr indent="-457200" algn="just">
              <a:lnSpc>
                <a:spcPct val="200000"/>
              </a:lnSpc>
              <a:buFont typeface="Wingdings" pitchFamily="2" charset="2"/>
              <a:buChar char="Ø"/>
              <a:defRPr/>
            </a:pPr>
            <a:r>
              <a:rPr lang="en-US" sz="2400" b="1" dirty="0" smtClean="0"/>
              <a:t>TYPICAL RELATIONSHIP: </a:t>
            </a:r>
            <a:r>
              <a:rPr lang="en-US" sz="2400" dirty="0" smtClean="0"/>
              <a:t>one that does not involve conflict of laws in space. Ex.: marriage between a woman from Rio Grande do </a:t>
            </a:r>
            <a:r>
              <a:rPr lang="en-US" sz="2400" dirty="0" err="1" smtClean="0"/>
              <a:t>Sul</a:t>
            </a:r>
            <a:r>
              <a:rPr lang="en-US" sz="2400" dirty="0" smtClean="0"/>
              <a:t> and a man from Santa </a:t>
            </a:r>
            <a:r>
              <a:rPr lang="en-US" sz="2400" dirty="0" err="1" smtClean="0"/>
              <a:t>Catarina</a:t>
            </a:r>
            <a:r>
              <a:rPr lang="en-US" sz="2400" dirty="0" smtClean="0"/>
              <a:t>. </a:t>
            </a:r>
            <a:endParaRPr lang="en-US" sz="2400" dirty="0" smtClean="0"/>
          </a:p>
          <a:p>
            <a:pPr indent="-457200" algn="just">
              <a:lnSpc>
                <a:spcPct val="200000"/>
              </a:lnSpc>
              <a:buFont typeface="Wingdings" pitchFamily="2" charset="2"/>
              <a:buChar char="Ø"/>
              <a:defRPr/>
            </a:pPr>
            <a:r>
              <a:rPr lang="en-US" sz="2400" b="1" dirty="0" smtClean="0"/>
              <a:t>ATYPICAL </a:t>
            </a:r>
            <a:r>
              <a:rPr lang="en-US" sz="2400" b="1" dirty="0" smtClean="0"/>
              <a:t>RELATIONSHIP: </a:t>
            </a:r>
            <a:r>
              <a:rPr lang="en-US" sz="2400" dirty="0" smtClean="0"/>
              <a:t>one that has the potential to apply more than one legal order. E.g.: marriage between a Brazilian woman and an Australian man.</a:t>
            </a:r>
            <a:endParaRPr sz="3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74285" y="3588744"/>
            <a:ext cx="6858000" cy="990600"/>
          </a:xfrm>
        </p:spPr>
        <p:txBody>
          <a:bodyPr>
            <a:normAutofit fontScale="90000"/>
          </a:bodyPr>
          <a:lstStyle/>
          <a:p>
            <a:r>
              <a:rPr lang="en-US" sz="3100" dirty="0" smtClean="0"/>
              <a:t>Classification</a:t>
            </a:r>
            <a:br>
              <a:rPr lang="en-US" sz="3100" dirty="0" smtClean="0"/>
            </a:br>
            <a:r>
              <a:rPr lang="en-US" sz="3100" dirty="0" smtClean="0"/>
              <a:t>Structure</a:t>
            </a:r>
            <a:br>
              <a:rPr lang="en-US" sz="3100" dirty="0" smtClean="0"/>
            </a:br>
            <a:r>
              <a:rPr lang="en-US" sz="3100" dirty="0" smtClean="0"/>
              <a:t>Articles of LINDB</a:t>
            </a:r>
            <a:r>
              <a:rPr lang="pt-BR" dirty="0" smtClean="0"/>
              <a:t/>
            </a:r>
            <a:br>
              <a:rPr lang="pt-BR" dirty="0" smtClean="0"/>
            </a:br>
            <a:endParaRPr lang="pt-BR" dirty="0"/>
          </a:p>
        </p:txBody>
      </p:sp>
      <p:sp>
        <p:nvSpPr>
          <p:cNvPr id="3" name="Subtítulo 2"/>
          <p:cNvSpPr>
            <a:spLocks noGrp="1"/>
          </p:cNvSpPr>
          <p:nvPr>
            <p:ph type="subTitle" idx="1"/>
          </p:nvPr>
        </p:nvSpPr>
        <p:spPr/>
        <p:txBody>
          <a:bodyPr/>
          <a:lstStyle/>
          <a:p>
            <a:r>
              <a:rPr lang="en-US" dirty="0" smtClean="0"/>
              <a:t>INTERNATIONAL LAW</a:t>
            </a:r>
            <a:endParaRPr lang="pt-BR" dirty="0"/>
          </a:p>
        </p:txBody>
      </p:sp>
      <p:sp>
        <p:nvSpPr>
          <p:cNvPr id="4" name="Google Shape;111;p1"/>
          <p:cNvSpPr txBox="1"/>
          <p:nvPr/>
        </p:nvSpPr>
        <p:spPr>
          <a:xfrm>
            <a:off x="2170323" y="2317804"/>
            <a:ext cx="6070294" cy="990600"/>
          </a:xfrm>
          <a:prstGeom prst="rect">
            <a:avLst/>
          </a:prstGeom>
          <a:noFill/>
          <a:ln>
            <a:noFill/>
          </a:ln>
        </p:spPr>
        <p:txBody>
          <a:bodyPr spcFirstLastPara="1" wrap="square" lIns="91425" tIns="45700" rIns="91425" bIns="45700" anchor="t" anchorCtr="0">
            <a:normAutofit fontScale="85000" lnSpcReduction="20000"/>
          </a:bodyPr>
          <a:lstStyle/>
          <a:p>
            <a:pPr lvl="0" algn="r">
              <a:buClr>
                <a:schemeClr val="dk1"/>
              </a:buClr>
              <a:buSzPts val="4000"/>
            </a:pPr>
            <a:r>
              <a:rPr lang="en-US" sz="4000" dirty="0" smtClean="0">
                <a:latin typeface="Bookman Old Style" pitchFamily="18" charset="0"/>
              </a:rPr>
              <a:t>Study of LICC </a:t>
            </a:r>
            <a:endParaRPr lang="en-US" sz="4000" dirty="0" smtClean="0">
              <a:latin typeface="Bookman Old Style" pitchFamily="18" charset="0"/>
            </a:endParaRPr>
          </a:p>
          <a:p>
            <a:pPr lvl="0" algn="r">
              <a:buClr>
                <a:schemeClr val="dk1"/>
              </a:buClr>
              <a:buSzPts val="4000"/>
            </a:pPr>
            <a:r>
              <a:rPr lang="en-US" sz="4000" dirty="0" smtClean="0">
                <a:latin typeface="Bookman Old Style" pitchFamily="18" charset="0"/>
              </a:rPr>
              <a:t>Decree-Law</a:t>
            </a:r>
            <a:r>
              <a:rPr lang="en-US" sz="4000" dirty="0" smtClean="0">
                <a:latin typeface="Bookman Old Style" pitchFamily="18" charset="0"/>
              </a:rPr>
              <a:t> 4.657/42</a:t>
            </a:r>
            <a:endParaRPr sz="4000" i="0" u="none" strike="noStrike" cap="none" dirty="0">
              <a:solidFill>
                <a:schemeClr val="dk1"/>
              </a:solidFill>
              <a:latin typeface="Bookman Old Style" pitchFamily="18" charset="0"/>
              <a:ea typeface="Bookman Old Style"/>
              <a:cs typeface="Bookman Old Style"/>
              <a:sym typeface="Bookman Old Style"/>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8"/>
          <p:cNvSpPr txBox="1">
            <a:spLocks noGrp="1"/>
          </p:cNvSpPr>
          <p:nvPr>
            <p:ph type="title"/>
          </p:nvPr>
        </p:nvSpPr>
        <p:spPr>
          <a:xfrm>
            <a:off x="457200" y="152400"/>
            <a:ext cx="8229600" cy="990600"/>
          </a:xfrm>
          <a:prstGeom prst="rect">
            <a:avLst/>
          </a:prstGeom>
          <a:noFill/>
          <a:ln>
            <a:noFill/>
          </a:ln>
        </p:spPr>
        <p:txBody>
          <a:bodyPr spcFirstLastPara="1" wrap="square" lIns="91425" tIns="45700" rIns="91425" bIns="45700" anchor="b" anchorCtr="0">
            <a:normAutofit/>
          </a:bodyPr>
          <a:lstStyle/>
          <a:p>
            <a:pPr lvl="0">
              <a:buSzPts val="3600"/>
            </a:pPr>
            <a:r>
              <a:rPr lang="en-US" sz="3600" b="1" dirty="0" smtClean="0"/>
              <a:t>Classification</a:t>
            </a:r>
            <a:endParaRPr sz="3600" b="1" dirty="0"/>
          </a:p>
        </p:txBody>
      </p:sp>
      <p:sp>
        <p:nvSpPr>
          <p:cNvPr id="156" name="Google Shape;156;p8"/>
          <p:cNvSpPr txBox="1">
            <a:spLocks noGrp="1"/>
          </p:cNvSpPr>
          <p:nvPr>
            <p:ph type="body" idx="1"/>
          </p:nvPr>
        </p:nvSpPr>
        <p:spPr>
          <a:xfrm>
            <a:off x="457200" y="1305500"/>
            <a:ext cx="8229600" cy="4937700"/>
          </a:xfrm>
          <a:prstGeom prst="rect">
            <a:avLst/>
          </a:prstGeom>
          <a:noFill/>
          <a:ln>
            <a:noFill/>
          </a:ln>
        </p:spPr>
        <p:txBody>
          <a:bodyPr spcFirstLastPara="1" wrap="square" lIns="91425" tIns="45700" rIns="91425" bIns="45700" anchor="t" anchorCtr="0">
            <a:noAutofit/>
          </a:bodyPr>
          <a:lstStyle/>
          <a:p>
            <a:pPr algn="just" eaLnBrk="1" hangingPunct="1">
              <a:buFont typeface="Wingdings" pitchFamily="2" charset="2"/>
              <a:buChar char="Ø"/>
            </a:pPr>
            <a:r>
              <a:rPr lang="en-US" sz="2200" b="1" dirty="0" smtClean="0"/>
              <a:t>Indirect laws:</a:t>
            </a:r>
            <a:r>
              <a:rPr lang="en-US" sz="2200" dirty="0" smtClean="0"/>
              <a:t> a classical private international law – one that does not solve the conflict itself, does not regulate it, but only indicates the applicable law. </a:t>
            </a:r>
          </a:p>
          <a:p>
            <a:pPr algn="just" eaLnBrk="1" hangingPunct="1">
              <a:buFont typeface="Wingdings" pitchFamily="2" charset="2"/>
              <a:buChar char="Ø"/>
            </a:pPr>
            <a:r>
              <a:rPr lang="en-US" sz="2200" b="1" dirty="0" smtClean="0"/>
              <a:t>Direct laws:</a:t>
            </a:r>
            <a:r>
              <a:rPr lang="en-US" sz="2200" dirty="0" smtClean="0"/>
              <a:t> they rule the fact directly. They do not indicate the applicable law, but directly </a:t>
            </a:r>
            <a:r>
              <a:rPr lang="en-US" sz="2200" dirty="0" err="1" smtClean="0"/>
              <a:t>governe</a:t>
            </a:r>
            <a:r>
              <a:rPr lang="en-US" sz="2200" dirty="0" smtClean="0"/>
              <a:t> the situation. </a:t>
            </a:r>
          </a:p>
          <a:p>
            <a:pPr algn="just" eaLnBrk="1" hangingPunct="1">
              <a:buFont typeface="Wingdings" pitchFamily="2" charset="2"/>
              <a:buChar char="Ø"/>
            </a:pPr>
            <a:r>
              <a:rPr lang="en-US" sz="2200" dirty="0" smtClean="0"/>
              <a:t>Ex: Article 11, § </a:t>
            </a:r>
            <a:r>
              <a:rPr lang="pt-BR" sz="2200" i="1" dirty="0" smtClean="0"/>
              <a:t>1º </a:t>
            </a:r>
            <a:r>
              <a:rPr lang="pt-BR" sz="2200" i="1" dirty="0" err="1" smtClean="0"/>
              <a:t>It’s</a:t>
            </a:r>
            <a:r>
              <a:rPr lang="pt-BR" sz="2200" i="1" dirty="0" smtClean="0"/>
              <a:t> </a:t>
            </a:r>
            <a:r>
              <a:rPr lang="pt-BR" sz="2200" i="1" dirty="0" err="1" smtClean="0"/>
              <a:t>not</a:t>
            </a:r>
            <a:r>
              <a:rPr lang="pt-BR" sz="2200" i="1" dirty="0" smtClean="0"/>
              <a:t> </a:t>
            </a:r>
            <a:r>
              <a:rPr lang="pt-BR" sz="2200" i="1" dirty="0" err="1" smtClean="0"/>
              <a:t>allowed</a:t>
            </a:r>
            <a:r>
              <a:rPr lang="pt-BR" sz="2200" i="1" dirty="0" smtClean="0"/>
              <a:t>, </a:t>
            </a:r>
            <a:r>
              <a:rPr lang="pt-BR" sz="2200" i="1" dirty="0" err="1" smtClean="0"/>
              <a:t>however</a:t>
            </a:r>
            <a:r>
              <a:rPr lang="pt-BR" sz="2200" i="1" dirty="0" smtClean="0"/>
              <a:t>, to posses </a:t>
            </a:r>
            <a:r>
              <a:rPr lang="pt-BR" sz="2200" i="1" dirty="0" err="1" smtClean="0"/>
              <a:t>affiliates</a:t>
            </a:r>
            <a:r>
              <a:rPr lang="pt-BR" sz="2200" i="1" dirty="0" smtClean="0"/>
              <a:t> in </a:t>
            </a:r>
            <a:r>
              <a:rPr lang="pt-BR" sz="2200" i="1" dirty="0" err="1" smtClean="0"/>
              <a:t>Brazil</a:t>
            </a:r>
            <a:r>
              <a:rPr lang="pt-BR" sz="2200" i="1" dirty="0" smtClean="0"/>
              <a:t>, agencies </a:t>
            </a:r>
            <a:r>
              <a:rPr lang="pt-BR" sz="2200" i="1" dirty="0" err="1" smtClean="0"/>
              <a:t>or</a:t>
            </a:r>
            <a:r>
              <a:rPr lang="pt-BR" sz="2200" i="1" dirty="0" smtClean="0"/>
              <a:t> </a:t>
            </a:r>
            <a:r>
              <a:rPr lang="pt-BR" sz="2200" i="1" dirty="0" err="1" smtClean="0"/>
              <a:t>establishments</a:t>
            </a:r>
            <a:r>
              <a:rPr lang="pt-BR" sz="2200" i="1" dirty="0" smtClean="0"/>
              <a:t> </a:t>
            </a:r>
            <a:r>
              <a:rPr lang="pt-BR" sz="2200" i="1" dirty="0" err="1" smtClean="0"/>
              <a:t>before</a:t>
            </a:r>
            <a:r>
              <a:rPr lang="pt-BR" sz="2200" i="1" dirty="0" smtClean="0"/>
              <a:t> </a:t>
            </a:r>
            <a:r>
              <a:rPr lang="pt-BR" sz="2200" i="1" dirty="0" err="1" smtClean="0"/>
              <a:t>the</a:t>
            </a:r>
            <a:r>
              <a:rPr lang="pt-BR" sz="2200" i="1" dirty="0" smtClean="0"/>
              <a:t> </a:t>
            </a:r>
            <a:r>
              <a:rPr lang="pt-BR" sz="2200" i="1" dirty="0" err="1" smtClean="0"/>
              <a:t>constitutive</a:t>
            </a:r>
            <a:r>
              <a:rPr lang="pt-BR" sz="2200" i="1" dirty="0" smtClean="0"/>
              <a:t> </a:t>
            </a:r>
            <a:r>
              <a:rPr lang="pt-BR" sz="2200" i="1" dirty="0" err="1" smtClean="0"/>
              <a:t>acts</a:t>
            </a:r>
            <a:r>
              <a:rPr lang="pt-BR" sz="2200" i="1" dirty="0" smtClean="0"/>
              <a:t> </a:t>
            </a:r>
            <a:r>
              <a:rPr lang="pt-BR" sz="2200" i="1" dirty="0" err="1" smtClean="0"/>
              <a:t>be</a:t>
            </a:r>
            <a:r>
              <a:rPr lang="pt-BR" sz="2200" i="1" dirty="0" smtClean="0"/>
              <a:t> </a:t>
            </a:r>
            <a:r>
              <a:rPr lang="pt-BR" sz="2200" i="1" dirty="0" err="1" smtClean="0"/>
              <a:t>approved</a:t>
            </a:r>
            <a:r>
              <a:rPr lang="pt-BR" sz="2200" i="1" dirty="0" smtClean="0"/>
              <a:t> </a:t>
            </a:r>
            <a:r>
              <a:rPr lang="pt-BR" sz="2200" i="1" dirty="0" err="1" smtClean="0"/>
              <a:t>by</a:t>
            </a:r>
            <a:r>
              <a:rPr lang="pt-BR" sz="2200" i="1" dirty="0" smtClean="0"/>
              <a:t> </a:t>
            </a:r>
            <a:r>
              <a:rPr lang="pt-BR" sz="2200" i="1" dirty="0" err="1" smtClean="0"/>
              <a:t>the</a:t>
            </a:r>
            <a:r>
              <a:rPr lang="pt-BR" sz="2200" i="1" dirty="0" smtClean="0"/>
              <a:t> </a:t>
            </a:r>
            <a:r>
              <a:rPr lang="pt-BR" sz="2200" i="1" dirty="0" err="1" smtClean="0"/>
              <a:t>Brazilian</a:t>
            </a:r>
            <a:r>
              <a:rPr lang="pt-BR" sz="2200" i="1" dirty="0" smtClean="0"/>
              <a:t> </a:t>
            </a:r>
            <a:r>
              <a:rPr lang="pt-BR" sz="2200" i="1" dirty="0" err="1" smtClean="0"/>
              <a:t>Government</a:t>
            </a:r>
            <a:r>
              <a:rPr lang="pt-BR" sz="2200" i="1" dirty="0" smtClean="0"/>
              <a:t>, </a:t>
            </a:r>
            <a:r>
              <a:rPr lang="pt-BR" sz="2200" i="1" dirty="0" err="1" smtClean="0"/>
              <a:t>being</a:t>
            </a:r>
            <a:r>
              <a:rPr lang="pt-BR" sz="2200" i="1" dirty="0" smtClean="0"/>
              <a:t> </a:t>
            </a:r>
            <a:r>
              <a:rPr lang="pt-BR" sz="2200" i="1" dirty="0" err="1" smtClean="0"/>
              <a:t>under</a:t>
            </a:r>
            <a:r>
              <a:rPr lang="pt-BR" sz="2200" i="1" dirty="0" smtClean="0"/>
              <a:t> </a:t>
            </a:r>
            <a:r>
              <a:rPr lang="pt-BR" sz="2200" i="1" dirty="0" err="1" smtClean="0"/>
              <a:t>subject</a:t>
            </a:r>
            <a:r>
              <a:rPr lang="pt-BR" sz="2200" i="1" dirty="0" smtClean="0"/>
              <a:t> to </a:t>
            </a:r>
            <a:r>
              <a:rPr lang="pt-BR" sz="2200" i="1" dirty="0" err="1" smtClean="0"/>
              <a:t>the</a:t>
            </a:r>
            <a:r>
              <a:rPr lang="pt-BR" sz="2200" i="1" dirty="0" smtClean="0"/>
              <a:t> </a:t>
            </a:r>
            <a:r>
              <a:rPr lang="pt-BR" sz="2200" i="1" dirty="0" err="1" smtClean="0"/>
              <a:t>Brazilian</a:t>
            </a:r>
            <a:r>
              <a:rPr lang="pt-BR" sz="2200" i="1" dirty="0" smtClean="0"/>
              <a:t> Law</a:t>
            </a:r>
            <a:r>
              <a:rPr lang="pt-BR" sz="2200" i="1" dirty="0" smtClean="0"/>
              <a:t>.</a:t>
            </a:r>
            <a:endParaRPr lang="pt-BR" sz="2200" i="1" dirty="0" smtClean="0"/>
          </a:p>
          <a:p>
            <a:pPr algn="just" eaLnBrk="1" hangingPunct="1">
              <a:buFont typeface="Wingdings" pitchFamily="2" charset="2"/>
              <a:buChar char="Ø"/>
            </a:pPr>
            <a:r>
              <a:rPr lang="en-US" sz="2200" b="1" dirty="0" smtClean="0"/>
              <a:t>Qualifying law: </a:t>
            </a:r>
            <a:r>
              <a:rPr lang="en-US" sz="2200" dirty="0" smtClean="0"/>
              <a:t>they are standards of civil law that support the application of private international law. </a:t>
            </a:r>
          </a:p>
          <a:p>
            <a:pPr algn="just" eaLnBrk="1" hangingPunct="1">
              <a:buFont typeface="Wingdings" pitchFamily="2" charset="2"/>
              <a:buChar char="Ø"/>
            </a:pPr>
            <a:r>
              <a:rPr lang="en-US" sz="2200" dirty="0" smtClean="0"/>
              <a:t>Ex: standards about domicile according to the Civil Code.</a:t>
            </a:r>
            <a:endParaRPr lang="pt-BR" sz="22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9"/>
          <p:cNvSpPr txBox="1">
            <a:spLocks noGrp="1"/>
          </p:cNvSpPr>
          <p:nvPr>
            <p:ph type="title"/>
          </p:nvPr>
        </p:nvSpPr>
        <p:spPr>
          <a:xfrm>
            <a:off x="457200" y="152400"/>
            <a:ext cx="8229600" cy="990600"/>
          </a:xfrm>
          <a:prstGeom prst="rect">
            <a:avLst/>
          </a:prstGeom>
          <a:noFill/>
          <a:ln>
            <a:noFill/>
          </a:ln>
        </p:spPr>
        <p:txBody>
          <a:bodyPr spcFirstLastPara="1" wrap="square" lIns="91425" tIns="45700" rIns="91425" bIns="45700" anchor="b" anchorCtr="0">
            <a:normAutofit/>
          </a:bodyPr>
          <a:lstStyle/>
          <a:p>
            <a:pPr lvl="0">
              <a:buSzPts val="3600"/>
            </a:pPr>
            <a:r>
              <a:rPr lang="en-US" sz="3600" b="1" dirty="0" smtClean="0"/>
              <a:t>Structure of an indirect law</a:t>
            </a:r>
            <a:endParaRPr sz="3600" b="1" dirty="0"/>
          </a:p>
        </p:txBody>
      </p:sp>
      <p:sp>
        <p:nvSpPr>
          <p:cNvPr id="162" name="Google Shape;162;p9"/>
          <p:cNvSpPr txBox="1">
            <a:spLocks noGrp="1"/>
          </p:cNvSpPr>
          <p:nvPr>
            <p:ph type="body" idx="1"/>
          </p:nvPr>
        </p:nvSpPr>
        <p:spPr>
          <a:xfrm>
            <a:off x="209321" y="1230217"/>
            <a:ext cx="8934679" cy="4937760"/>
          </a:xfrm>
          <a:prstGeom prst="rect">
            <a:avLst/>
          </a:prstGeom>
          <a:noFill/>
          <a:ln>
            <a:noFill/>
          </a:ln>
        </p:spPr>
        <p:txBody>
          <a:bodyPr spcFirstLastPara="1" wrap="square" lIns="91425" tIns="45700" rIns="91425" bIns="45700" anchor="t" anchorCtr="0">
            <a:noAutofit/>
          </a:bodyPr>
          <a:lstStyle/>
          <a:p>
            <a:pPr algn="just" eaLnBrk="1" hangingPunct="1">
              <a:buFont typeface="Wingdings" pitchFamily="2" charset="2"/>
              <a:buChar char="Ø"/>
            </a:pPr>
            <a:r>
              <a:rPr lang="en-US" sz="3200" b="1" dirty="0" smtClean="0"/>
              <a:t>‘CONCEPT BOX’ </a:t>
            </a:r>
            <a:r>
              <a:rPr lang="en-US" sz="3200" dirty="0" smtClean="0"/>
              <a:t>= </a:t>
            </a:r>
            <a:r>
              <a:rPr lang="en-US" sz="3200" dirty="0" smtClean="0"/>
              <a:t>object of the law, part of the law of private international law which is a legal institution of private law.</a:t>
            </a:r>
          </a:p>
          <a:p>
            <a:pPr algn="just" eaLnBrk="1" hangingPunct="1">
              <a:buFont typeface="Wingdings" pitchFamily="2" charset="2"/>
              <a:buChar char="Ø"/>
            </a:pPr>
            <a:endParaRPr lang="en-US" sz="3200" dirty="0" smtClean="0"/>
          </a:p>
          <a:p>
            <a:pPr eaLnBrk="1" hangingPunct="1">
              <a:buFont typeface="Wingdings" pitchFamily="2" charset="2"/>
              <a:buChar char="Ø"/>
            </a:pPr>
            <a:r>
              <a:rPr lang="en-US" sz="3200" b="1" dirty="0" smtClean="0"/>
              <a:t>‘ELEMENT OF CONNECTION’ </a:t>
            </a:r>
            <a:r>
              <a:rPr lang="en-US" sz="3200" dirty="0" smtClean="0"/>
              <a:t>= applicable </a:t>
            </a:r>
            <a:r>
              <a:rPr lang="en-US" sz="3200" dirty="0" smtClean="0"/>
              <a:t>law. It's part of the LAW that connects the legal system with the fact. It follows the doctrine of </a:t>
            </a:r>
            <a:r>
              <a:rPr lang="en-US" sz="3200" dirty="0" err="1" smtClean="0"/>
              <a:t>Savigny</a:t>
            </a:r>
            <a:r>
              <a:rPr lang="en-US" sz="3200" dirty="0" smtClean="0"/>
              <a:t>.</a:t>
            </a:r>
            <a:endParaRPr lang="pt-BR" sz="32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nvGraphicFramePr>
        <p:xfrm>
          <a:off x="201976" y="174127"/>
          <a:ext cx="8713788" cy="6005738"/>
        </p:xfrm>
        <a:graphic>
          <a:graphicData uri="http://schemas.openxmlformats.org/drawingml/2006/table">
            <a:tbl>
              <a:tblPr/>
              <a:tblGrid>
                <a:gridCol w="1143000"/>
                <a:gridCol w="4330700"/>
                <a:gridCol w="3240088"/>
              </a:tblGrid>
              <a:tr h="33524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pitchFamily="34" charset="0"/>
                          <a:cs typeface="Arial" pitchFamily="34" charset="0"/>
                        </a:rPr>
                        <a:t>Article</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pitchFamily="34" charset="0"/>
                          <a:cs typeface="Arial" pitchFamily="34" charset="0"/>
                        </a:rPr>
                        <a:t>Concept Frame</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pitchFamily="34" charset="0"/>
                          <a:cs typeface="Arial" pitchFamily="34" charset="0"/>
                        </a:rPr>
                        <a:t>Connecting Factors</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0476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400" b="0" i="0" u="none" strike="noStrike" cap="none" normalizeH="0" baseline="0" dirty="0" smtClean="0">
                          <a:ln>
                            <a:noFill/>
                          </a:ln>
                          <a:solidFill>
                            <a:srgbClr val="000000"/>
                          </a:solidFill>
                          <a:effectLst/>
                          <a:latin typeface="Arial" pitchFamily="34" charset="0"/>
                          <a:cs typeface="Arial" pitchFamily="34" charset="0"/>
                        </a:rPr>
                        <a:t>7°,caput</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Personality, name, capacity and rights of family</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Law of Domicile</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r h="51810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400" b="0" i="0" u="none" strike="noStrike" cap="none" normalizeH="0" baseline="0" dirty="0" smtClean="0">
                          <a:ln>
                            <a:noFill/>
                          </a:ln>
                          <a:solidFill>
                            <a:srgbClr val="000000"/>
                          </a:solidFill>
                          <a:effectLst/>
                          <a:latin typeface="Arial" pitchFamily="34" charset="0"/>
                          <a:cs typeface="Arial" pitchFamily="34" charset="0"/>
                        </a:rPr>
                        <a:t>7º,§1º</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Formality of the wedding celebration and diriment impediments</a:t>
                      </a:r>
                      <a:endParaRPr kumimoji="0" lang="pt-BR" sz="1400" b="0" i="0" u="none" strike="noStrike" cap="none" normalizeH="0" baseline="0" smtClean="0">
                        <a:ln>
                          <a:noFill/>
                        </a:ln>
                        <a:solidFill>
                          <a:srgbClr val="000000"/>
                        </a:solidFill>
                        <a:effectLst/>
                        <a:latin typeface="Arial" pitchFamily="34" charset="0"/>
                        <a:cs typeface="Arial" pitchFamily="34"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Law of the local of the marriage</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r>
              <a:tr h="346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400" b="0" i="0" u="none" strike="noStrike" cap="none" normalizeH="0" baseline="0" dirty="0" smtClean="0">
                          <a:ln>
                            <a:noFill/>
                          </a:ln>
                          <a:solidFill>
                            <a:srgbClr val="000000"/>
                          </a:solidFill>
                          <a:effectLst/>
                          <a:latin typeface="Arial" pitchFamily="34" charset="0"/>
                          <a:cs typeface="Arial" pitchFamily="34" charset="0"/>
                        </a:rPr>
                        <a:t>7°,§3°	</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Invalidities of the marriage</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Matrimonial domicile</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r h="51810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400" b="0" i="0" u="none" strike="noStrike" cap="none" normalizeH="0" baseline="0" smtClean="0">
                          <a:ln>
                            <a:noFill/>
                          </a:ln>
                          <a:solidFill>
                            <a:srgbClr val="000000"/>
                          </a:solidFill>
                          <a:effectLst/>
                          <a:latin typeface="Arial" pitchFamily="34" charset="0"/>
                          <a:cs typeface="Arial" pitchFamily="34" charset="0"/>
                        </a:rPr>
                        <a:t>7º,§4º	</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Property regime</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Domicile of the parties or 1st matrimonial domicile</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346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400" b="0" i="0" u="none" strike="noStrike" cap="none" normalizeH="0" baseline="0" smtClean="0">
                          <a:ln>
                            <a:noFill/>
                          </a:ln>
                          <a:solidFill>
                            <a:srgbClr val="000000"/>
                          </a:solidFill>
                          <a:effectLst/>
                          <a:latin typeface="Arial" pitchFamily="34" charset="0"/>
                          <a:cs typeface="Arial" pitchFamily="34" charset="0"/>
                        </a:rPr>
                        <a:t>8°,caput	</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Property -  real statute – Principle of territoriality</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Local of the property situation</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r h="346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400" b="0" i="0" u="none" strike="noStrike" cap="none" normalizeH="0" baseline="0" smtClean="0">
                          <a:ln>
                            <a:noFill/>
                          </a:ln>
                          <a:solidFill>
                            <a:srgbClr val="000000"/>
                          </a:solidFill>
                          <a:effectLst/>
                          <a:latin typeface="Arial" pitchFamily="34" charset="0"/>
                          <a:cs typeface="Arial" pitchFamily="34" charset="0"/>
                        </a:rPr>
                        <a:t>8º,§1°	</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Personal property</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Domicile of the owner</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r>
              <a:tr h="380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400" b="0" i="0" u="none" strike="noStrike" cap="none" normalizeH="0" baseline="0" smtClean="0">
                          <a:ln>
                            <a:noFill/>
                          </a:ln>
                          <a:solidFill>
                            <a:srgbClr val="000000"/>
                          </a:solidFill>
                          <a:effectLst/>
                          <a:latin typeface="Arial" pitchFamily="34" charset="0"/>
                          <a:cs typeface="Arial" pitchFamily="34" charset="0"/>
                        </a:rPr>
                        <a:t>8º,§2º</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Pledge</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Domicile of who has the ownership</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r h="395246">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400" b="0" i="0" u="none" strike="noStrike" cap="none" normalizeH="0" baseline="0" smtClean="0">
                          <a:ln>
                            <a:noFill/>
                          </a:ln>
                          <a:solidFill>
                            <a:srgbClr val="000000"/>
                          </a:solidFill>
                          <a:effectLst/>
                          <a:latin typeface="Arial" pitchFamily="34" charset="0"/>
                          <a:cs typeface="Arial" pitchFamily="34" charset="0"/>
                        </a:rPr>
                        <a:t>9º,</a:t>
                      </a:r>
                      <a:r>
                        <a:rPr kumimoji="0" lang="pt-BR" sz="1400" b="0" i="1" u="none" strike="noStrike" cap="none" normalizeH="0" baseline="0" smtClean="0">
                          <a:ln>
                            <a:noFill/>
                          </a:ln>
                          <a:solidFill>
                            <a:srgbClr val="000000"/>
                          </a:solidFill>
                          <a:effectLst/>
                          <a:latin typeface="Arial" pitchFamily="34" charset="0"/>
                          <a:cs typeface="Arial" pitchFamily="34" charset="0"/>
                        </a:rPr>
                        <a:t>caput</a:t>
                      </a:r>
                      <a:r>
                        <a:rPr kumimoji="0" lang="pt-BR" sz="1400" b="0" i="0" u="none" strike="noStrike" cap="none" normalizeH="0" baseline="0" smtClean="0">
                          <a:ln>
                            <a:noFill/>
                          </a:ln>
                          <a:solidFill>
                            <a:srgbClr val="000000"/>
                          </a:solidFill>
                          <a:effectLst/>
                          <a:latin typeface="Arial" pitchFamily="34" charset="0"/>
                          <a:cs typeface="Arial" pitchFamily="34" charset="0"/>
                        </a:rPr>
                        <a:t>	</a:t>
                      </a:r>
                    </a:p>
                  </a:txBody>
                  <a:tcPr marT="45715" marB="45715" horzOverflow="overflow">
                    <a:lnL w="1270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Contractual obligations</a:t>
                      </a:r>
                    </a:p>
                  </a:txBody>
                  <a:tcPr marT="45715" marB="45715" horzOverflow="overflow">
                    <a:lnL w="31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Local where the contract was signed</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a:noFill/>
                    </a:lnTlToBr>
                    <a:lnBlToTr>
                      <a:noFill/>
                    </a:lnBlToTr>
                    <a:solidFill>
                      <a:srgbClr val="EFF3F7"/>
                    </a:solidFill>
                  </a:tcPr>
                </a:tc>
              </a:tr>
              <a:tr h="338102">
                <a:tc vMerge="1">
                  <a:txBody>
                    <a:bodyPr/>
                    <a:lstStyle/>
                    <a:p>
                      <a:endParaRPr lang="pt-B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Tort obligations</a:t>
                      </a:r>
                    </a:p>
                  </a:txBody>
                  <a:tcPr marT="45715" marB="45715" horzOverflow="overflow">
                    <a:lnL w="31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Local where the tort has occurred</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r h="357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400" b="0" i="0" u="none" strike="noStrike" cap="none" normalizeH="0" baseline="0" smtClean="0">
                          <a:ln>
                            <a:noFill/>
                          </a:ln>
                          <a:solidFill>
                            <a:srgbClr val="000000"/>
                          </a:solidFill>
                          <a:effectLst/>
                          <a:latin typeface="Arial" pitchFamily="34" charset="0"/>
                          <a:cs typeface="Arial" pitchFamily="34" charset="0"/>
                        </a:rPr>
                        <a:t>9º,§1º</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Special Formalities for the execution of obligations</a:t>
                      </a:r>
                      <a:endParaRPr kumimoji="0" lang="pt-BR" sz="1400" b="0" i="0" u="none" strike="noStrike" cap="none" normalizeH="0" baseline="0" smtClean="0">
                        <a:ln>
                          <a:noFill/>
                        </a:ln>
                        <a:solidFill>
                          <a:srgbClr val="000000"/>
                        </a:solidFill>
                        <a:effectLst/>
                        <a:latin typeface="Arial" pitchFamily="34" charset="0"/>
                        <a:cs typeface="Arial" pitchFamily="34"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Local of the execution of obligation</a:t>
                      </a:r>
                      <a:endParaRPr kumimoji="0" lang="pt-BR" sz="1400" b="0" i="0" u="none" strike="noStrike" cap="none" normalizeH="0" baseline="0" dirty="0" smtClean="0">
                        <a:ln>
                          <a:noFill/>
                        </a:ln>
                        <a:solidFill>
                          <a:srgbClr val="000000"/>
                        </a:solidFill>
                        <a:effectLst/>
                        <a:latin typeface="Arial" pitchFamily="34" charset="0"/>
                        <a:cs typeface="Arial" pitchFamily="34"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r>
              <a:tr h="346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400" b="0" i="0" u="none" strike="noStrike" cap="none" normalizeH="0" baseline="0" smtClean="0">
                          <a:ln>
                            <a:noFill/>
                          </a:ln>
                          <a:solidFill>
                            <a:srgbClr val="000000"/>
                          </a:solidFill>
                          <a:effectLst/>
                          <a:latin typeface="Arial" pitchFamily="34" charset="0"/>
                          <a:cs typeface="Arial" pitchFamily="34" charset="0"/>
                        </a:rPr>
                        <a:t>9º,§2º	</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Contracts between absents</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Local where lives the proponent</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r h="30476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400" b="0" i="0" u="none" strike="noStrike" cap="none" normalizeH="0" baseline="0" smtClean="0">
                          <a:ln>
                            <a:noFill/>
                          </a:ln>
                          <a:solidFill>
                            <a:srgbClr val="000000"/>
                          </a:solidFill>
                          <a:effectLst/>
                          <a:latin typeface="Arial" pitchFamily="34" charset="0"/>
                          <a:cs typeface="Arial" pitchFamily="34" charset="0"/>
                        </a:rPr>
                        <a:t>10,caput</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Succession</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400" b="0" i="0" u="none" strike="noStrike" cap="none" normalizeH="0" baseline="0" dirty="0" smtClean="0">
                          <a:ln>
                            <a:noFill/>
                          </a:ln>
                          <a:solidFill>
                            <a:srgbClr val="000000"/>
                          </a:solidFill>
                          <a:effectLst/>
                          <a:latin typeface="Arial" pitchFamily="34" charset="0"/>
                          <a:cs typeface="Arial" pitchFamily="34" charset="0"/>
                        </a:rPr>
                        <a:t>Law </a:t>
                      </a:r>
                      <a:r>
                        <a:rPr kumimoji="0" lang="en-US" sz="1400" b="0" i="0" u="none" strike="noStrike" cap="none" normalizeH="0" baseline="0" dirty="0" smtClean="0">
                          <a:ln>
                            <a:noFill/>
                          </a:ln>
                          <a:solidFill>
                            <a:srgbClr val="000000"/>
                          </a:solidFill>
                          <a:effectLst/>
                          <a:latin typeface="Arial" pitchFamily="34" charset="0"/>
                          <a:cs typeface="Arial" pitchFamily="34" charset="0"/>
                        </a:rPr>
                        <a:t>of Domicile of deceased (</a:t>
                      </a:r>
                      <a:r>
                        <a:rPr kumimoji="0" lang="pt-BR" sz="1200" b="0" i="1" u="none" strike="noStrike" cap="none" normalizeH="0" baseline="0" dirty="0" smtClean="0">
                          <a:ln>
                            <a:noFill/>
                          </a:ln>
                          <a:solidFill>
                            <a:schemeClr val="tx1"/>
                          </a:solidFill>
                          <a:effectLst/>
                          <a:latin typeface="Arial" pitchFamily="34" charset="0"/>
                          <a:cs typeface="Arial" pitchFamily="34" charset="0"/>
                        </a:rPr>
                        <a:t>de cujus)</a:t>
                      </a:r>
                      <a:endParaRPr kumimoji="0" lang="pt-BR" sz="1200" b="0" i="0" u="none" strike="noStrike" cap="none" normalizeH="0" baseline="0" dirty="0" smtClean="0">
                        <a:ln>
                          <a:noFill/>
                        </a:ln>
                        <a:solidFill>
                          <a:schemeClr val="tx1"/>
                        </a:solidFill>
                        <a:effectLst/>
                        <a:latin typeface="Arial" pitchFamily="34" charset="0"/>
                        <a:cs typeface="Arial" pitchFamily="34"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30476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400" b="0" i="0" u="none" strike="noStrike" cap="none" normalizeH="0" baseline="0" smtClean="0">
                          <a:ln>
                            <a:noFill/>
                          </a:ln>
                          <a:solidFill>
                            <a:srgbClr val="000000"/>
                          </a:solidFill>
                          <a:effectLst/>
                          <a:latin typeface="Arial" pitchFamily="34" charset="0"/>
                          <a:cs typeface="Arial" pitchFamily="34" charset="0"/>
                        </a:rPr>
                        <a:t>10,§1°</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pitchFamily="34" charset="0"/>
                          <a:cs typeface="Arial" pitchFamily="34" charset="0"/>
                        </a:rPr>
                        <a:t>Brazilian Children and spouses</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400" b="0" i="0" u="none" strike="noStrike" cap="none" normalizeH="0" baseline="0" dirty="0" err="1" smtClean="0">
                          <a:ln>
                            <a:noFill/>
                          </a:ln>
                          <a:solidFill>
                            <a:srgbClr val="000000"/>
                          </a:solidFill>
                          <a:effectLst/>
                          <a:latin typeface="Arial" pitchFamily="34" charset="0"/>
                          <a:cs typeface="Arial" pitchFamily="34" charset="0"/>
                        </a:rPr>
                        <a:t>The</a:t>
                      </a:r>
                      <a:r>
                        <a:rPr kumimoji="0" lang="pt-BR" sz="1400" b="0" i="0" u="none" strike="noStrike" cap="none" normalizeH="0" baseline="0" dirty="0" smtClean="0">
                          <a:ln>
                            <a:noFill/>
                          </a:ln>
                          <a:solidFill>
                            <a:srgbClr val="000000"/>
                          </a:solidFill>
                          <a:effectLst/>
                          <a:latin typeface="Arial" pitchFamily="34" charset="0"/>
                          <a:cs typeface="Arial" pitchFamily="34" charset="0"/>
                        </a:rPr>
                        <a:t> </a:t>
                      </a:r>
                      <a:r>
                        <a:rPr kumimoji="0" lang="en-US" sz="1400" b="0" i="0" u="none" strike="noStrike" cap="none" normalizeH="0" baseline="0" dirty="0" smtClean="0">
                          <a:ln>
                            <a:noFill/>
                          </a:ln>
                          <a:solidFill>
                            <a:srgbClr val="000000"/>
                          </a:solidFill>
                          <a:effectLst/>
                          <a:latin typeface="Arial" pitchFamily="34" charset="0"/>
                          <a:cs typeface="Arial" pitchFamily="34" charset="0"/>
                        </a:rPr>
                        <a:t>most</a:t>
                      </a:r>
                      <a:r>
                        <a:rPr kumimoji="0" lang="pt-BR" sz="1400" b="0" i="0" u="none" strike="noStrike" cap="none" normalizeH="0" baseline="0" dirty="0" smtClean="0">
                          <a:ln>
                            <a:noFill/>
                          </a:ln>
                          <a:solidFill>
                            <a:srgbClr val="000000"/>
                          </a:solidFill>
                          <a:effectLst/>
                          <a:latin typeface="Arial" pitchFamily="34" charset="0"/>
                          <a:cs typeface="Arial" pitchFamily="34" charset="0"/>
                        </a:rPr>
                        <a:t> </a:t>
                      </a:r>
                      <a:r>
                        <a:rPr kumimoji="0" lang="en-US" sz="1400" b="0" i="0" u="none" strike="noStrike" cap="none" normalizeH="0" baseline="0" dirty="0" smtClean="0">
                          <a:ln>
                            <a:noFill/>
                          </a:ln>
                          <a:solidFill>
                            <a:srgbClr val="000000"/>
                          </a:solidFill>
                          <a:effectLst/>
                          <a:latin typeface="Arial" pitchFamily="34" charset="0"/>
                          <a:cs typeface="Arial" pitchFamily="34" charset="0"/>
                        </a:rPr>
                        <a:t>benefic law</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r h="346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400" b="0" i="0" u="none" strike="noStrike" cap="none" normalizeH="0" baseline="0" smtClean="0">
                          <a:ln>
                            <a:noFill/>
                          </a:ln>
                          <a:solidFill>
                            <a:srgbClr val="000000"/>
                          </a:solidFill>
                          <a:effectLst/>
                          <a:latin typeface="Arial" pitchFamily="34" charset="0"/>
                          <a:cs typeface="Arial" pitchFamily="34" charset="0"/>
                        </a:rPr>
                        <a:t>10,§2°	</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400" b="0" i="0" u="none" strike="noStrike" cap="none" normalizeH="0" baseline="0" smtClean="0">
                          <a:ln>
                            <a:noFill/>
                          </a:ln>
                          <a:solidFill>
                            <a:srgbClr val="000000"/>
                          </a:solidFill>
                          <a:effectLst/>
                          <a:latin typeface="Arial" pitchFamily="34" charset="0"/>
                          <a:cs typeface="Arial" pitchFamily="34" charset="0"/>
                        </a:rPr>
                        <a:t>Capacity to succeed</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400" b="0" i="0" u="none" strike="noStrike" cap="none" normalizeH="0" baseline="0" dirty="0" err="1" smtClean="0">
                          <a:ln>
                            <a:noFill/>
                          </a:ln>
                          <a:solidFill>
                            <a:srgbClr val="000000"/>
                          </a:solidFill>
                          <a:effectLst/>
                          <a:latin typeface="Arial" pitchFamily="34" charset="0"/>
                          <a:cs typeface="Arial" pitchFamily="34" charset="0"/>
                        </a:rPr>
                        <a:t>Domicile</a:t>
                      </a:r>
                      <a:r>
                        <a:rPr kumimoji="0" lang="pt-BR" sz="1400" b="0" i="0" u="none" strike="noStrike" cap="none" normalizeH="0" baseline="0" dirty="0" smtClean="0">
                          <a:ln>
                            <a:noFill/>
                          </a:ln>
                          <a:solidFill>
                            <a:srgbClr val="000000"/>
                          </a:solidFill>
                          <a:effectLst/>
                          <a:latin typeface="Arial" pitchFamily="34" charset="0"/>
                          <a:cs typeface="Arial" pitchFamily="34" charset="0"/>
                        </a:rPr>
                        <a:t> </a:t>
                      </a:r>
                      <a:r>
                        <a:rPr kumimoji="0" lang="pt-BR" sz="1400" b="0" i="0" u="none" strike="noStrike" cap="none" normalizeH="0" baseline="0" dirty="0" err="1" smtClean="0">
                          <a:ln>
                            <a:noFill/>
                          </a:ln>
                          <a:solidFill>
                            <a:srgbClr val="000000"/>
                          </a:solidFill>
                          <a:effectLst/>
                          <a:latin typeface="Arial" pitchFamily="34" charset="0"/>
                          <a:cs typeface="Arial" pitchFamily="34" charset="0"/>
                        </a:rPr>
                        <a:t>of</a:t>
                      </a:r>
                      <a:r>
                        <a:rPr kumimoji="0" lang="pt-BR" sz="1400" b="0" i="0" u="none" strike="noStrike" cap="none" normalizeH="0" baseline="0" dirty="0" smtClean="0">
                          <a:ln>
                            <a:noFill/>
                          </a:ln>
                          <a:solidFill>
                            <a:srgbClr val="000000"/>
                          </a:solidFill>
                          <a:effectLst/>
                          <a:latin typeface="Arial" pitchFamily="34" charset="0"/>
                          <a:cs typeface="Arial" pitchFamily="34" charset="0"/>
                        </a:rPr>
                        <a:t> </a:t>
                      </a:r>
                      <a:r>
                        <a:rPr kumimoji="0" lang="pt-BR" sz="1400" b="0" i="0" u="none" strike="noStrike" cap="none" normalizeH="0" baseline="0" dirty="0" err="1" smtClean="0">
                          <a:ln>
                            <a:noFill/>
                          </a:ln>
                          <a:solidFill>
                            <a:srgbClr val="000000"/>
                          </a:solidFill>
                          <a:effectLst/>
                          <a:latin typeface="Arial" pitchFamily="34" charset="0"/>
                          <a:cs typeface="Arial" pitchFamily="34" charset="0"/>
                        </a:rPr>
                        <a:t>successor</a:t>
                      </a:r>
                      <a:endParaRPr kumimoji="0" lang="pt-BR" sz="1400" b="0" i="0" u="none" strike="noStrike" cap="none" normalizeH="0" baseline="0" dirty="0" smtClean="0">
                        <a:ln>
                          <a:noFill/>
                        </a:ln>
                        <a:solidFill>
                          <a:srgbClr val="000000"/>
                        </a:solidFill>
                        <a:effectLst/>
                        <a:latin typeface="Arial" pitchFamily="34" charset="0"/>
                        <a:cs typeface="Arial" pitchFamily="34"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F7"/>
                    </a:solidFill>
                  </a:tcPr>
                </a:tc>
              </a:tr>
              <a:tr h="51810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400" b="0" i="0" u="none" strike="noStrike" cap="none" normalizeH="0" baseline="0" smtClean="0">
                          <a:ln>
                            <a:noFill/>
                          </a:ln>
                          <a:solidFill>
                            <a:srgbClr val="000000"/>
                          </a:solidFill>
                          <a:effectLst/>
                          <a:latin typeface="Arial" pitchFamily="34" charset="0"/>
                          <a:cs typeface="Arial" pitchFamily="34" charset="0"/>
                        </a:rPr>
                        <a:t>11,caput</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400" b="0" i="0" u="none" strike="noStrike" cap="none" normalizeH="0" baseline="0" smtClean="0">
                          <a:ln>
                            <a:noFill/>
                          </a:ln>
                          <a:solidFill>
                            <a:srgbClr val="000000"/>
                          </a:solidFill>
                          <a:effectLst/>
                          <a:latin typeface="Arial" pitchFamily="34" charset="0"/>
                          <a:cs typeface="Arial" pitchFamily="34" charset="0"/>
                        </a:rPr>
                        <a:t>Legal entity</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400" b="0" i="0" u="none" strike="noStrike" cap="none" normalizeH="0" baseline="0" dirty="0" smtClean="0">
                          <a:ln>
                            <a:noFill/>
                          </a:ln>
                          <a:solidFill>
                            <a:srgbClr val="000000"/>
                          </a:solidFill>
                          <a:effectLst/>
                          <a:latin typeface="Arial" pitchFamily="34" charset="0"/>
                          <a:cs typeface="Arial" pitchFamily="34" charset="0"/>
                        </a:rPr>
                        <a:t>Local </a:t>
                      </a:r>
                      <a:r>
                        <a:rPr kumimoji="0" lang="pt-BR" sz="1400" b="0" i="0" u="none" strike="noStrike" cap="none" normalizeH="0" baseline="0" dirty="0" err="1" smtClean="0">
                          <a:ln>
                            <a:noFill/>
                          </a:ln>
                          <a:solidFill>
                            <a:srgbClr val="000000"/>
                          </a:solidFill>
                          <a:effectLst/>
                          <a:latin typeface="Arial" pitchFamily="34" charset="0"/>
                          <a:cs typeface="Arial" pitchFamily="34" charset="0"/>
                        </a:rPr>
                        <a:t>law</a:t>
                      </a:r>
                      <a:r>
                        <a:rPr kumimoji="0" lang="pt-BR" sz="1400" b="0" i="0" u="none" strike="noStrike" cap="none" normalizeH="0" baseline="0" dirty="0" smtClean="0">
                          <a:ln>
                            <a:noFill/>
                          </a:ln>
                          <a:solidFill>
                            <a:srgbClr val="000000"/>
                          </a:solidFill>
                          <a:effectLst/>
                          <a:latin typeface="Arial" pitchFamily="34" charset="0"/>
                          <a:cs typeface="Arial" pitchFamily="34" charset="0"/>
                        </a:rPr>
                        <a:t> </a:t>
                      </a:r>
                      <a:r>
                        <a:rPr kumimoji="0" lang="pt-BR" sz="1400" b="0" i="0" u="none" strike="noStrike" cap="none" normalizeH="0" baseline="0" dirty="0" err="1" smtClean="0">
                          <a:ln>
                            <a:noFill/>
                          </a:ln>
                          <a:solidFill>
                            <a:srgbClr val="000000"/>
                          </a:solidFill>
                          <a:effectLst/>
                          <a:latin typeface="Arial" pitchFamily="34" charset="0"/>
                          <a:cs typeface="Arial" pitchFamily="34" charset="0"/>
                        </a:rPr>
                        <a:t>of</a:t>
                      </a:r>
                      <a:r>
                        <a:rPr kumimoji="0" lang="pt-BR" sz="1400" b="0" i="0" u="none" strike="noStrike" cap="none" normalizeH="0" baseline="0" dirty="0" smtClean="0">
                          <a:ln>
                            <a:noFill/>
                          </a:ln>
                          <a:solidFill>
                            <a:srgbClr val="000000"/>
                          </a:solidFill>
                          <a:effectLst/>
                          <a:latin typeface="Arial" pitchFamily="34" charset="0"/>
                          <a:cs typeface="Arial" pitchFamily="34" charset="0"/>
                        </a:rPr>
                        <a:t> </a:t>
                      </a:r>
                      <a:r>
                        <a:rPr kumimoji="0" lang="pt-BR" sz="1400" b="0" i="0" u="none" strike="noStrike" cap="none" normalizeH="0" baseline="0" dirty="0" err="1" smtClean="0">
                          <a:ln>
                            <a:noFill/>
                          </a:ln>
                          <a:solidFill>
                            <a:srgbClr val="000000"/>
                          </a:solidFill>
                          <a:effectLst/>
                          <a:latin typeface="Arial" pitchFamily="34" charset="0"/>
                          <a:cs typeface="Arial" pitchFamily="34" charset="0"/>
                        </a:rPr>
                        <a:t>the</a:t>
                      </a:r>
                      <a:r>
                        <a:rPr kumimoji="0" lang="pt-BR" sz="1400" b="0" i="0" u="none" strike="noStrike" cap="none" normalizeH="0" baseline="0" dirty="0" smtClean="0">
                          <a:ln>
                            <a:noFill/>
                          </a:ln>
                          <a:solidFill>
                            <a:srgbClr val="000000"/>
                          </a:solidFill>
                          <a:effectLst/>
                          <a:latin typeface="Arial" pitchFamily="34" charset="0"/>
                          <a:cs typeface="Arial" pitchFamily="34" charset="0"/>
                        </a:rPr>
                        <a:t> </a:t>
                      </a:r>
                      <a:r>
                        <a:rPr kumimoji="0" lang="en-US" sz="1400" b="0" i="0" u="none" strike="noStrike" cap="none" normalizeH="0" baseline="0" noProof="0" dirty="0" smtClean="0">
                          <a:ln>
                            <a:noFill/>
                          </a:ln>
                          <a:solidFill>
                            <a:srgbClr val="000000"/>
                          </a:solidFill>
                          <a:effectLst/>
                          <a:latin typeface="Arial" pitchFamily="34" charset="0"/>
                          <a:cs typeface="Arial" pitchFamily="34" charset="0"/>
                        </a:rPr>
                        <a:t>formation’s</a:t>
                      </a:r>
                      <a:r>
                        <a:rPr kumimoji="0" lang="pt-BR" sz="1400" b="0" i="0" u="none" strike="noStrike" cap="none" normalizeH="0" baseline="0" dirty="0" smtClean="0">
                          <a:ln>
                            <a:noFill/>
                          </a:ln>
                          <a:solidFill>
                            <a:srgbClr val="000000"/>
                          </a:solidFill>
                          <a:effectLst/>
                          <a:latin typeface="Arial" pitchFamily="34" charset="0"/>
                          <a:cs typeface="Arial" pitchFamily="34" charset="0"/>
                        </a:rPr>
                        <a:t> </a:t>
                      </a:r>
                      <a:r>
                        <a:rPr kumimoji="0" lang="pt-BR" sz="1400" b="0" i="0" u="none" strike="noStrike" cap="none" normalizeH="0" baseline="0" dirty="0" err="1" smtClean="0">
                          <a:ln>
                            <a:noFill/>
                          </a:ln>
                          <a:solidFill>
                            <a:srgbClr val="000000"/>
                          </a:solidFill>
                          <a:effectLst/>
                          <a:latin typeface="Arial" pitchFamily="34" charset="0"/>
                          <a:cs typeface="Arial" pitchFamily="34" charset="0"/>
                        </a:rPr>
                        <a:t>place</a:t>
                      </a:r>
                      <a:r>
                        <a:rPr kumimoji="0" lang="pt-BR" sz="1400" b="0" i="0" u="none" strike="noStrike" cap="none" normalizeH="0" baseline="0" dirty="0" smtClean="0">
                          <a:ln>
                            <a:noFill/>
                          </a:ln>
                          <a:solidFill>
                            <a:srgbClr val="000000"/>
                          </a:solidFill>
                          <a:effectLst/>
                          <a:latin typeface="Arial" pitchFamily="34" charset="0"/>
                          <a:cs typeface="Arial" pitchFamily="34" charset="0"/>
                        </a:rPr>
                        <a:t> </a:t>
                      </a:r>
                      <a:r>
                        <a:rPr kumimoji="0" lang="pt-BR" sz="1400" b="0" i="0" u="none" strike="noStrike" cap="none" normalizeH="0" baseline="0" dirty="0" err="1" smtClean="0">
                          <a:ln>
                            <a:noFill/>
                          </a:ln>
                          <a:solidFill>
                            <a:srgbClr val="000000"/>
                          </a:solidFill>
                          <a:effectLst/>
                          <a:latin typeface="Arial" pitchFamily="34" charset="0"/>
                          <a:cs typeface="Arial" pitchFamily="34" charset="0"/>
                        </a:rPr>
                        <a:t>of</a:t>
                      </a:r>
                      <a:r>
                        <a:rPr kumimoji="0" lang="pt-BR" sz="1400" b="0" i="0" u="none" strike="noStrike" cap="none" normalizeH="0" baseline="0" dirty="0" smtClean="0">
                          <a:ln>
                            <a:noFill/>
                          </a:ln>
                          <a:solidFill>
                            <a:srgbClr val="000000"/>
                          </a:solidFill>
                          <a:effectLst/>
                          <a:latin typeface="Arial" pitchFamily="34" charset="0"/>
                          <a:cs typeface="Arial" pitchFamily="34" charset="0"/>
                        </a:rPr>
                        <a:t> legal </a:t>
                      </a:r>
                      <a:r>
                        <a:rPr kumimoji="0" lang="pt-BR" sz="1400" b="0" i="0" u="none" strike="noStrike" cap="none" normalizeH="0" baseline="0" dirty="0" err="1" smtClean="0">
                          <a:ln>
                            <a:noFill/>
                          </a:ln>
                          <a:solidFill>
                            <a:srgbClr val="000000"/>
                          </a:solidFill>
                          <a:effectLst/>
                          <a:latin typeface="Arial" pitchFamily="34" charset="0"/>
                          <a:cs typeface="Arial" pitchFamily="34" charset="0"/>
                        </a:rPr>
                        <a:t>entity</a:t>
                      </a:r>
                      <a:endParaRPr kumimoji="0" lang="pt-BR" sz="1400" b="0" i="0" u="none" strike="noStrike" cap="none" normalizeH="0" baseline="0" dirty="0" smtClean="0">
                        <a:ln>
                          <a:noFill/>
                        </a:ln>
                        <a:solidFill>
                          <a:srgbClr val="000000"/>
                        </a:solidFill>
                        <a:effectLst/>
                        <a:latin typeface="Arial" pitchFamily="34" charset="0"/>
                        <a:cs typeface="Arial" pitchFamily="34" charset="0"/>
                      </a:endParaRP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5EE"/>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0"/>
          <p:cNvSpPr txBox="1">
            <a:spLocks noGrp="1"/>
          </p:cNvSpPr>
          <p:nvPr>
            <p:ph type="title"/>
          </p:nvPr>
        </p:nvSpPr>
        <p:spPr>
          <a:xfrm>
            <a:off x="457200" y="152400"/>
            <a:ext cx="8229600" cy="990600"/>
          </a:xfrm>
          <a:prstGeom prst="rect">
            <a:avLst/>
          </a:prstGeom>
          <a:noFill/>
          <a:ln>
            <a:noFill/>
          </a:ln>
        </p:spPr>
        <p:txBody>
          <a:bodyPr spcFirstLastPara="1" wrap="square" lIns="91425" tIns="45700" rIns="91425" bIns="45700" anchor="b" anchorCtr="0">
            <a:normAutofit/>
          </a:bodyPr>
          <a:lstStyle/>
          <a:p>
            <a:pPr lvl="0">
              <a:buSzPts val="4000"/>
            </a:pPr>
            <a:r>
              <a:rPr lang="pt-BR" sz="4000" dirty="0" err="1" smtClean="0"/>
              <a:t>Article</a:t>
            </a:r>
            <a:r>
              <a:rPr lang="pt-BR" sz="4000" dirty="0" smtClean="0"/>
              <a:t> 7</a:t>
            </a:r>
            <a:endParaRPr sz="4000" b="1" dirty="0"/>
          </a:p>
        </p:txBody>
      </p:sp>
      <p:sp>
        <p:nvSpPr>
          <p:cNvPr id="168" name="Google Shape;168;p10"/>
          <p:cNvSpPr txBox="1">
            <a:spLocks noGrp="1"/>
          </p:cNvSpPr>
          <p:nvPr>
            <p:ph type="body" idx="1"/>
          </p:nvPr>
        </p:nvSpPr>
        <p:spPr>
          <a:xfrm>
            <a:off x="424149" y="1205962"/>
            <a:ext cx="8229600" cy="4937700"/>
          </a:xfrm>
          <a:prstGeom prst="rect">
            <a:avLst/>
          </a:prstGeom>
          <a:noFill/>
          <a:ln>
            <a:noFill/>
          </a:ln>
        </p:spPr>
        <p:txBody>
          <a:bodyPr spcFirstLastPara="1" wrap="square" lIns="91425" tIns="45700" rIns="91425" bIns="45700" anchor="t" anchorCtr="0">
            <a:noAutofit/>
          </a:bodyPr>
          <a:lstStyle/>
          <a:p>
            <a:pPr algn="just" eaLnBrk="1" hangingPunct="1">
              <a:buFont typeface="Wingdings" pitchFamily="2" charset="2"/>
              <a:buNone/>
            </a:pPr>
            <a:r>
              <a:rPr lang="en-US" sz="2400" dirty="0" smtClean="0"/>
              <a:t>Article </a:t>
            </a:r>
            <a:r>
              <a:rPr lang="pt-BR" sz="2400" i="1" dirty="0" smtClean="0"/>
              <a:t>7º </a:t>
            </a:r>
            <a:r>
              <a:rPr lang="pt-BR" sz="2400" i="1" dirty="0" err="1" smtClean="0"/>
              <a:t>The</a:t>
            </a:r>
            <a:r>
              <a:rPr lang="pt-BR" sz="2400" i="1" dirty="0" smtClean="0"/>
              <a:t> </a:t>
            </a:r>
            <a:r>
              <a:rPr lang="pt-BR" sz="2400" i="1" dirty="0" err="1" smtClean="0"/>
              <a:t>law</a:t>
            </a:r>
            <a:r>
              <a:rPr lang="pt-BR" sz="2400" i="1" dirty="0" smtClean="0"/>
              <a:t> </a:t>
            </a:r>
            <a:r>
              <a:rPr lang="pt-BR" sz="2400" i="1" dirty="0" err="1" smtClean="0"/>
              <a:t>of</a:t>
            </a:r>
            <a:r>
              <a:rPr lang="pt-BR" sz="2400" i="1" dirty="0" smtClean="0"/>
              <a:t> </a:t>
            </a:r>
            <a:r>
              <a:rPr lang="pt-BR" sz="2400" i="1" dirty="0" err="1" smtClean="0"/>
              <a:t>the</a:t>
            </a:r>
            <a:r>
              <a:rPr lang="pt-BR" sz="2400" i="1" dirty="0" smtClean="0"/>
              <a:t> </a:t>
            </a:r>
            <a:r>
              <a:rPr lang="pt-BR" sz="2400" i="1" dirty="0" err="1" smtClean="0"/>
              <a:t>contry</a:t>
            </a:r>
            <a:r>
              <a:rPr lang="pt-BR" sz="2400" i="1" dirty="0" smtClean="0"/>
              <a:t> </a:t>
            </a:r>
            <a:r>
              <a:rPr lang="pt-BR" sz="2400" i="1" dirty="0" err="1" smtClean="0"/>
              <a:t>where</a:t>
            </a:r>
            <a:r>
              <a:rPr lang="pt-BR" sz="2400" i="1" dirty="0" smtClean="0"/>
              <a:t> </a:t>
            </a:r>
            <a:r>
              <a:rPr lang="pt-BR" sz="2400" i="1" dirty="0" err="1" smtClean="0"/>
              <a:t>the</a:t>
            </a:r>
            <a:r>
              <a:rPr lang="pt-BR" sz="2400" i="1" dirty="0" smtClean="0"/>
              <a:t> </a:t>
            </a:r>
            <a:r>
              <a:rPr lang="pt-BR" sz="2400" i="1" dirty="0" err="1" smtClean="0"/>
              <a:t>person</a:t>
            </a:r>
            <a:r>
              <a:rPr lang="pt-BR" sz="2400" i="1" dirty="0" smtClean="0"/>
              <a:t> is </a:t>
            </a:r>
            <a:r>
              <a:rPr lang="pt-BR" sz="2400" i="1" dirty="0" err="1" smtClean="0"/>
              <a:t>resident</a:t>
            </a:r>
            <a:r>
              <a:rPr lang="pt-BR" sz="2400" i="1" dirty="0" smtClean="0"/>
              <a:t> determine </a:t>
            </a:r>
            <a:r>
              <a:rPr lang="pt-BR" sz="2400" i="1" dirty="0" err="1" smtClean="0"/>
              <a:t>the</a:t>
            </a:r>
            <a:r>
              <a:rPr lang="pt-BR" sz="2400" i="1" dirty="0" smtClean="0"/>
              <a:t> </a:t>
            </a:r>
            <a:r>
              <a:rPr lang="pt-BR" sz="2400" i="1" dirty="0" err="1" smtClean="0"/>
              <a:t>rules</a:t>
            </a:r>
            <a:r>
              <a:rPr lang="pt-BR" sz="2400" i="1" dirty="0" smtClean="0"/>
              <a:t> </a:t>
            </a:r>
            <a:r>
              <a:rPr lang="pt-BR" sz="2400" i="1" dirty="0" err="1" smtClean="0"/>
              <a:t>about</a:t>
            </a:r>
            <a:r>
              <a:rPr lang="pt-BR" sz="2400" i="1" dirty="0" smtClean="0"/>
              <a:t> </a:t>
            </a:r>
            <a:r>
              <a:rPr lang="pt-BR" sz="2400" i="1" dirty="0" err="1" smtClean="0"/>
              <a:t>the</a:t>
            </a:r>
            <a:r>
              <a:rPr lang="pt-BR" sz="2400" i="1" dirty="0" smtClean="0"/>
              <a:t> </a:t>
            </a:r>
            <a:r>
              <a:rPr lang="pt-BR" sz="2400" i="1" dirty="0" err="1" smtClean="0"/>
              <a:t>begining</a:t>
            </a:r>
            <a:r>
              <a:rPr lang="pt-BR" sz="2400" i="1" dirty="0" smtClean="0"/>
              <a:t> </a:t>
            </a:r>
            <a:r>
              <a:rPr lang="pt-BR" sz="2400" i="1" dirty="0" err="1" smtClean="0"/>
              <a:t>and</a:t>
            </a:r>
            <a:r>
              <a:rPr lang="pt-BR" sz="2400" i="1" dirty="0" smtClean="0"/>
              <a:t> </a:t>
            </a:r>
            <a:r>
              <a:rPr lang="pt-BR" sz="2400" i="1" dirty="0" err="1" smtClean="0"/>
              <a:t>ending</a:t>
            </a:r>
            <a:r>
              <a:rPr lang="pt-BR" sz="2400" i="1" dirty="0" smtClean="0"/>
              <a:t> </a:t>
            </a:r>
            <a:r>
              <a:rPr lang="pt-BR" sz="2400" i="1" dirty="0" err="1" smtClean="0"/>
              <a:t>of</a:t>
            </a:r>
            <a:r>
              <a:rPr lang="pt-BR" sz="2400" i="1" dirty="0" smtClean="0"/>
              <a:t> </a:t>
            </a:r>
            <a:r>
              <a:rPr lang="pt-BR" sz="2400" i="1" dirty="0" err="1" smtClean="0"/>
              <a:t>the</a:t>
            </a:r>
            <a:r>
              <a:rPr lang="pt-BR" sz="2400" i="1" dirty="0" smtClean="0"/>
              <a:t> </a:t>
            </a:r>
            <a:r>
              <a:rPr lang="pt-BR" sz="2400" i="1" dirty="0" err="1" smtClean="0"/>
              <a:t>personality</a:t>
            </a:r>
            <a:r>
              <a:rPr lang="pt-BR" sz="2400" i="1" dirty="0" smtClean="0"/>
              <a:t>, </a:t>
            </a:r>
            <a:r>
              <a:rPr lang="pt-BR" sz="2400" i="1" dirty="0" err="1" smtClean="0"/>
              <a:t>the</a:t>
            </a:r>
            <a:r>
              <a:rPr lang="pt-BR" sz="2400" i="1" dirty="0" smtClean="0"/>
              <a:t> </a:t>
            </a:r>
            <a:r>
              <a:rPr lang="pt-BR" sz="2400" i="1" dirty="0" err="1" smtClean="0"/>
              <a:t>name</a:t>
            </a:r>
            <a:r>
              <a:rPr lang="pt-BR" sz="2400" i="1" dirty="0" smtClean="0"/>
              <a:t>, </a:t>
            </a:r>
            <a:r>
              <a:rPr lang="pt-BR" sz="2400" i="1" dirty="0" err="1" smtClean="0"/>
              <a:t>the</a:t>
            </a:r>
            <a:r>
              <a:rPr lang="pt-BR" sz="2400" i="1" dirty="0" smtClean="0"/>
              <a:t> </a:t>
            </a:r>
            <a:r>
              <a:rPr lang="pt-BR" sz="2400" i="1" dirty="0" err="1" smtClean="0"/>
              <a:t>capacity</a:t>
            </a:r>
            <a:r>
              <a:rPr lang="pt-BR" sz="2400" i="1" dirty="0" smtClean="0"/>
              <a:t> </a:t>
            </a:r>
            <a:r>
              <a:rPr lang="pt-BR" sz="2400" i="1" dirty="0" err="1" smtClean="0"/>
              <a:t>and</a:t>
            </a:r>
            <a:r>
              <a:rPr lang="pt-BR" sz="2400" i="1" dirty="0" smtClean="0"/>
              <a:t> </a:t>
            </a:r>
            <a:r>
              <a:rPr lang="pt-BR" sz="2400" i="1" dirty="0" err="1" smtClean="0"/>
              <a:t>the</a:t>
            </a:r>
            <a:r>
              <a:rPr lang="pt-BR" sz="2400" i="1" dirty="0" smtClean="0"/>
              <a:t> </a:t>
            </a:r>
            <a:r>
              <a:rPr lang="pt-BR" sz="2400" i="1" dirty="0" err="1" smtClean="0"/>
              <a:t>rights</a:t>
            </a:r>
            <a:r>
              <a:rPr lang="pt-BR" sz="2400" i="1" dirty="0" smtClean="0"/>
              <a:t> </a:t>
            </a:r>
            <a:r>
              <a:rPr lang="pt-BR" sz="2400" i="1" dirty="0" err="1" smtClean="0"/>
              <a:t>of</a:t>
            </a:r>
            <a:r>
              <a:rPr lang="pt-BR" sz="2400" i="1" dirty="0" smtClean="0"/>
              <a:t> </a:t>
            </a:r>
            <a:r>
              <a:rPr lang="pt-BR" sz="2400" i="1" dirty="0" err="1" smtClean="0"/>
              <a:t>the</a:t>
            </a:r>
            <a:r>
              <a:rPr lang="pt-BR" sz="2400" i="1" dirty="0" smtClean="0"/>
              <a:t> </a:t>
            </a:r>
            <a:r>
              <a:rPr lang="pt-BR" sz="2400" i="1" dirty="0" err="1" smtClean="0"/>
              <a:t>family</a:t>
            </a:r>
            <a:r>
              <a:rPr lang="pt-BR" sz="2400" i="1" dirty="0" smtClean="0"/>
              <a:t>.</a:t>
            </a:r>
            <a:endParaRPr lang="pt-BR" sz="2400" dirty="0" smtClean="0"/>
          </a:p>
          <a:p>
            <a:pPr algn="just" eaLnBrk="1" hangingPunct="1">
              <a:buFont typeface="Wingdings" pitchFamily="2" charset="2"/>
              <a:buNone/>
            </a:pPr>
            <a:r>
              <a:rPr lang="pt-BR" sz="2400" i="1" dirty="0" smtClean="0"/>
              <a:t>§1º </a:t>
            </a:r>
            <a:r>
              <a:rPr lang="en-US" sz="2400" i="1" dirty="0" smtClean="0"/>
              <a:t>By performing the marriage in Brazil, Brazilian law will be applied as the diriment impediments and formalities of the celebration.</a:t>
            </a:r>
          </a:p>
          <a:p>
            <a:pPr algn="just" eaLnBrk="1" hangingPunct="1">
              <a:buFont typeface="Wingdings" pitchFamily="2" charset="2"/>
              <a:buChar char="Ø"/>
            </a:pPr>
            <a:r>
              <a:rPr lang="en-US" sz="2400" dirty="0" smtClean="0"/>
              <a:t>PRINCIPLE LOCUS REGIT </a:t>
            </a:r>
            <a:r>
              <a:rPr lang="en-US" sz="2400" dirty="0" smtClean="0"/>
              <a:t>ACTUM</a:t>
            </a:r>
          </a:p>
          <a:p>
            <a:pPr lvl="1" algn="just">
              <a:buFont typeface="Wingdings" pitchFamily="2" charset="2"/>
              <a:buChar char="q"/>
            </a:pPr>
            <a:r>
              <a:rPr lang="en-US" sz="2100" dirty="0" smtClean="0">
                <a:solidFill>
                  <a:schemeClr val="tx1"/>
                </a:solidFill>
              </a:rPr>
              <a:t>The </a:t>
            </a:r>
            <a:r>
              <a:rPr lang="en-US" sz="2100" dirty="0" smtClean="0">
                <a:solidFill>
                  <a:schemeClr val="tx1"/>
                </a:solidFill>
              </a:rPr>
              <a:t>formalities of the Act are those according to law of the place where the act was committed, not the law of the place where the document will be </a:t>
            </a:r>
            <a:r>
              <a:rPr lang="en-US" sz="2100" dirty="0" smtClean="0">
                <a:solidFill>
                  <a:schemeClr val="tx1"/>
                </a:solidFill>
              </a:rPr>
              <a:t>used.</a:t>
            </a:r>
          </a:p>
          <a:p>
            <a:pPr lvl="1" algn="just">
              <a:buFont typeface="Wingdings" pitchFamily="2" charset="2"/>
              <a:buChar char="q"/>
            </a:pPr>
            <a:r>
              <a:rPr lang="en-US" sz="2400" dirty="0" smtClean="0">
                <a:solidFill>
                  <a:schemeClr val="tx1"/>
                </a:solidFill>
              </a:rPr>
              <a:t>Consular</a:t>
            </a:r>
            <a:r>
              <a:rPr lang="en-US" sz="2400" dirty="0" smtClean="0">
                <a:solidFill>
                  <a:schemeClr val="tx1"/>
                </a:solidFill>
              </a:rPr>
              <a:t> Marriage: it is possible if both spouses are nationals of the consulate.</a:t>
            </a:r>
            <a:endParaRPr lang="pt-BR" sz="2400" dirty="0" smtClean="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0"/>
          <p:cNvSpPr txBox="1">
            <a:spLocks noGrp="1"/>
          </p:cNvSpPr>
          <p:nvPr>
            <p:ph type="title"/>
          </p:nvPr>
        </p:nvSpPr>
        <p:spPr>
          <a:xfrm>
            <a:off x="457200" y="152400"/>
            <a:ext cx="8229600" cy="990600"/>
          </a:xfrm>
          <a:prstGeom prst="rect">
            <a:avLst/>
          </a:prstGeom>
          <a:noFill/>
          <a:ln>
            <a:noFill/>
          </a:ln>
        </p:spPr>
        <p:txBody>
          <a:bodyPr spcFirstLastPara="1" wrap="square" lIns="91425" tIns="45700" rIns="91425" bIns="45700" anchor="b" anchorCtr="0">
            <a:normAutofit/>
          </a:bodyPr>
          <a:lstStyle/>
          <a:p>
            <a:pPr lvl="0">
              <a:buSzPts val="4000"/>
            </a:pPr>
            <a:r>
              <a:rPr lang="pt-BR" sz="4000" dirty="0" err="1" smtClean="0"/>
              <a:t>Article</a:t>
            </a:r>
            <a:r>
              <a:rPr lang="pt-BR" sz="4000" dirty="0" smtClean="0"/>
              <a:t> 9th</a:t>
            </a:r>
            <a:endParaRPr sz="4000" b="1" dirty="0"/>
          </a:p>
        </p:txBody>
      </p:sp>
      <p:sp>
        <p:nvSpPr>
          <p:cNvPr id="168" name="Google Shape;168;p10"/>
          <p:cNvSpPr txBox="1">
            <a:spLocks noGrp="1"/>
          </p:cNvSpPr>
          <p:nvPr>
            <p:ph type="body" idx="1"/>
          </p:nvPr>
        </p:nvSpPr>
        <p:spPr>
          <a:xfrm>
            <a:off x="424149" y="1205962"/>
            <a:ext cx="8229600" cy="4937700"/>
          </a:xfrm>
          <a:prstGeom prst="rect">
            <a:avLst/>
          </a:prstGeom>
          <a:noFill/>
          <a:ln>
            <a:noFill/>
          </a:ln>
        </p:spPr>
        <p:txBody>
          <a:bodyPr spcFirstLastPara="1" wrap="square" lIns="91425" tIns="45700" rIns="91425" bIns="45700" anchor="t" anchorCtr="0">
            <a:noAutofit/>
          </a:bodyPr>
          <a:lstStyle/>
          <a:p>
            <a:pPr algn="just" eaLnBrk="1" hangingPunct="1">
              <a:lnSpc>
                <a:spcPct val="150000"/>
              </a:lnSpc>
              <a:buFont typeface="Wingdings" pitchFamily="2" charset="2"/>
              <a:buChar char="Ø"/>
            </a:pPr>
            <a:r>
              <a:rPr lang="pt-BR" sz="2400" i="1" dirty="0" err="1" smtClean="0"/>
              <a:t>Article</a:t>
            </a:r>
            <a:r>
              <a:rPr lang="pt-BR" sz="2400" i="1" dirty="0" smtClean="0"/>
              <a:t> </a:t>
            </a:r>
            <a:r>
              <a:rPr lang="pt-BR" sz="2400" i="1" dirty="0" smtClean="0"/>
              <a:t>9º </a:t>
            </a:r>
            <a:r>
              <a:rPr lang="en-US" sz="2400" i="1" dirty="0" smtClean="0"/>
              <a:t>To qualify and govern the obligations, the law of the country where they were established will apply</a:t>
            </a:r>
            <a:r>
              <a:rPr lang="en-US" sz="2400" i="1" dirty="0" smtClean="0"/>
              <a:t>.</a:t>
            </a:r>
            <a:endParaRPr lang="en-US" sz="2400" i="1" dirty="0" smtClean="0"/>
          </a:p>
          <a:p>
            <a:pPr algn="just" eaLnBrk="1" hangingPunct="1">
              <a:lnSpc>
                <a:spcPct val="150000"/>
              </a:lnSpc>
              <a:buFont typeface="Wingdings" pitchFamily="2" charset="2"/>
              <a:buChar char="Ø"/>
            </a:pPr>
            <a:r>
              <a:rPr lang="en-US" sz="2400" dirty="0" smtClean="0"/>
              <a:t>In </a:t>
            </a:r>
            <a:r>
              <a:rPr lang="en-US" sz="2400" dirty="0" err="1" smtClean="0"/>
              <a:t>Mercosul</a:t>
            </a:r>
            <a:r>
              <a:rPr lang="en-US" sz="2400" dirty="0" smtClean="0"/>
              <a:t>, there are special rules about traffic accidents. If people who were involved in the accident are from the same state, the jurisdiction and applicable law are from that state. The rule came about because of </a:t>
            </a:r>
            <a:r>
              <a:rPr lang="en-US" sz="2400" dirty="0" smtClean="0"/>
              <a:t>traffic accidents</a:t>
            </a:r>
            <a:r>
              <a:rPr lang="en-US" sz="2400" dirty="0" smtClean="0"/>
              <a:t> occurring between Argentines in Florianopolis. If two Brazilians hit in Punta Del </a:t>
            </a:r>
            <a:r>
              <a:rPr lang="en-US" sz="2400" dirty="0" err="1" smtClean="0"/>
              <a:t>Leste</a:t>
            </a:r>
            <a:r>
              <a:rPr lang="en-US" sz="2400" dirty="0" smtClean="0"/>
              <a:t>, the case is solved in Brazil!</a:t>
            </a:r>
            <a:endParaRPr lang="pt-BR" sz="2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8" name="Google Shape;168;p10"/>
          <p:cNvSpPr txBox="1">
            <a:spLocks noGrp="1"/>
          </p:cNvSpPr>
          <p:nvPr>
            <p:ph type="body" idx="1"/>
          </p:nvPr>
        </p:nvSpPr>
        <p:spPr>
          <a:xfrm>
            <a:off x="424149" y="1205962"/>
            <a:ext cx="8229600" cy="4937700"/>
          </a:xfrm>
          <a:prstGeom prst="rect">
            <a:avLst/>
          </a:prstGeom>
          <a:noFill/>
          <a:ln>
            <a:noFill/>
          </a:ln>
        </p:spPr>
        <p:txBody>
          <a:bodyPr spcFirstLastPara="1" wrap="square" lIns="91425" tIns="45700" rIns="91425" bIns="45700" anchor="t" anchorCtr="0">
            <a:noAutofit/>
          </a:bodyPr>
          <a:lstStyle/>
          <a:p>
            <a:pPr algn="just" eaLnBrk="1" hangingPunct="1">
              <a:lnSpc>
                <a:spcPct val="200000"/>
              </a:lnSpc>
              <a:buFont typeface="Wingdings" pitchFamily="2" charset="2"/>
              <a:buChar char="Ø"/>
            </a:pPr>
            <a:r>
              <a:rPr lang="en-US" sz="2400" b="1" dirty="0" smtClean="0"/>
              <a:t>ATTENTION: </a:t>
            </a:r>
            <a:r>
              <a:rPr lang="en-US" sz="2400" dirty="0" smtClean="0"/>
              <a:t>in Brazil, the choice of law is not accepted, only the choice of forum.</a:t>
            </a:r>
          </a:p>
          <a:p>
            <a:pPr algn="just" eaLnBrk="1" hangingPunct="1">
              <a:lnSpc>
                <a:spcPct val="200000"/>
              </a:lnSpc>
              <a:buFont typeface="Wingdings" pitchFamily="2" charset="2"/>
              <a:buChar char="Ø"/>
            </a:pPr>
            <a:endParaRPr lang="en-US" sz="2400" dirty="0" smtClean="0"/>
          </a:p>
          <a:p>
            <a:pPr algn="just" eaLnBrk="1" hangingPunct="1">
              <a:lnSpc>
                <a:spcPct val="200000"/>
              </a:lnSpc>
              <a:buFont typeface="Wingdings" pitchFamily="2" charset="2"/>
              <a:buChar char="Ø"/>
            </a:pPr>
            <a:r>
              <a:rPr lang="en-US" sz="2400" b="1" dirty="0" smtClean="0"/>
              <a:t>Contractual obligations:</a:t>
            </a:r>
            <a:r>
              <a:rPr lang="en-US" sz="2400" dirty="0" smtClean="0"/>
              <a:t> if the contract is signed in Germany, but the forum is in Brazil, the parties must bring foreign law to the file.</a:t>
            </a:r>
            <a:endParaRPr lang="pt-BR" sz="24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0"/>
          <p:cNvSpPr txBox="1">
            <a:spLocks noGrp="1"/>
          </p:cNvSpPr>
          <p:nvPr>
            <p:ph type="title"/>
          </p:nvPr>
        </p:nvSpPr>
        <p:spPr>
          <a:xfrm>
            <a:off x="457200" y="152400"/>
            <a:ext cx="8229600" cy="990600"/>
          </a:xfrm>
          <a:prstGeom prst="rect">
            <a:avLst/>
          </a:prstGeom>
          <a:noFill/>
          <a:ln>
            <a:noFill/>
          </a:ln>
        </p:spPr>
        <p:txBody>
          <a:bodyPr spcFirstLastPara="1" wrap="square" lIns="91425" tIns="45700" rIns="91425" bIns="45700" anchor="b" anchorCtr="0">
            <a:normAutofit/>
          </a:bodyPr>
          <a:lstStyle/>
          <a:p>
            <a:pPr lvl="0">
              <a:buSzPts val="4000"/>
            </a:pPr>
            <a:r>
              <a:rPr lang="pt-BR" sz="4000" dirty="0" err="1" smtClean="0"/>
              <a:t>Article</a:t>
            </a:r>
            <a:r>
              <a:rPr lang="pt-BR" sz="4000" dirty="0" smtClean="0"/>
              <a:t> 10th</a:t>
            </a:r>
            <a:endParaRPr sz="4000" b="1" dirty="0"/>
          </a:p>
        </p:txBody>
      </p:sp>
      <p:sp>
        <p:nvSpPr>
          <p:cNvPr id="168" name="Google Shape;168;p10"/>
          <p:cNvSpPr txBox="1">
            <a:spLocks noGrp="1"/>
          </p:cNvSpPr>
          <p:nvPr>
            <p:ph type="body" idx="1"/>
          </p:nvPr>
        </p:nvSpPr>
        <p:spPr>
          <a:xfrm>
            <a:off x="424149" y="1205962"/>
            <a:ext cx="8229600" cy="4937700"/>
          </a:xfrm>
          <a:prstGeom prst="rect">
            <a:avLst/>
          </a:prstGeom>
          <a:noFill/>
          <a:ln>
            <a:noFill/>
          </a:ln>
        </p:spPr>
        <p:txBody>
          <a:bodyPr spcFirstLastPara="1" wrap="square" lIns="91425" tIns="45700" rIns="91425" bIns="45700" anchor="t" anchorCtr="0">
            <a:noAutofit/>
          </a:bodyPr>
          <a:lstStyle/>
          <a:p>
            <a:pPr algn="just" eaLnBrk="1" hangingPunct="1">
              <a:buFont typeface="Wingdings" pitchFamily="2" charset="2"/>
              <a:buNone/>
            </a:pPr>
            <a:r>
              <a:rPr lang="pt-BR" sz="2400" i="1" dirty="0" smtClean="0"/>
              <a:t>Art. 10. </a:t>
            </a:r>
            <a:r>
              <a:rPr lang="en-US" sz="2400" i="1" dirty="0" smtClean="0"/>
              <a:t>The succession on death or absence obeys the law of the country where was domiciled the deceased  or disappeared, whatever the nature and location of property</a:t>
            </a:r>
            <a:r>
              <a:rPr lang="en-US" sz="2400" i="1" dirty="0" smtClean="0"/>
              <a:t>.</a:t>
            </a:r>
          </a:p>
          <a:p>
            <a:pPr algn="just" eaLnBrk="1" hangingPunct="1">
              <a:buFont typeface="Wingdings" pitchFamily="2" charset="2"/>
              <a:buNone/>
            </a:pPr>
            <a:endParaRPr lang="en-US" sz="2400" i="1" dirty="0" smtClean="0"/>
          </a:p>
          <a:p>
            <a:pPr algn="just" eaLnBrk="1" hangingPunct="1">
              <a:buFont typeface="Wingdings" pitchFamily="2" charset="2"/>
              <a:buNone/>
            </a:pPr>
            <a:r>
              <a:rPr lang="pt-BR" sz="2400" i="1" dirty="0" smtClean="0"/>
              <a:t>§1º </a:t>
            </a:r>
            <a:r>
              <a:rPr lang="en-US" sz="2400" i="1" dirty="0" smtClean="0"/>
              <a:t>The succession of foreigners' property, located in Country, shall be governed by Brazilian law for the benefit of the Brazilian spouse or children, or those who represent them, whenever it is not more favorable to them the personal law of the deceased</a:t>
            </a:r>
            <a:r>
              <a:rPr lang="en-US" sz="2400" i="1" dirty="0" smtClean="0"/>
              <a:t>.</a:t>
            </a:r>
          </a:p>
          <a:p>
            <a:pPr algn="just" eaLnBrk="1" hangingPunct="1">
              <a:buFont typeface="Wingdings" pitchFamily="2" charset="2"/>
              <a:buNone/>
            </a:pPr>
            <a:endParaRPr lang="en-US" sz="2400" i="1" dirty="0" smtClean="0"/>
          </a:p>
          <a:p>
            <a:pPr algn="just" eaLnBrk="1" hangingPunct="1">
              <a:buFont typeface="Wingdings" pitchFamily="2" charset="2"/>
              <a:buNone/>
            </a:pPr>
            <a:r>
              <a:rPr lang="pt-BR" sz="2400" i="1" dirty="0" smtClean="0"/>
              <a:t>§2º </a:t>
            </a:r>
            <a:r>
              <a:rPr lang="en-US" sz="2400" i="1" dirty="0" smtClean="0"/>
              <a:t>The law of the domicile of the heir or legatee regulates the ability to succeed.</a:t>
            </a:r>
            <a:endParaRPr lang="pt-BR" sz="2400" i="1"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0"/>
          <p:cNvSpPr txBox="1">
            <a:spLocks noGrp="1"/>
          </p:cNvSpPr>
          <p:nvPr>
            <p:ph type="title"/>
          </p:nvPr>
        </p:nvSpPr>
        <p:spPr>
          <a:xfrm>
            <a:off x="457200" y="152400"/>
            <a:ext cx="8229600" cy="990600"/>
          </a:xfrm>
          <a:prstGeom prst="rect">
            <a:avLst/>
          </a:prstGeom>
          <a:noFill/>
          <a:ln>
            <a:noFill/>
          </a:ln>
        </p:spPr>
        <p:txBody>
          <a:bodyPr spcFirstLastPara="1" wrap="square" lIns="91425" tIns="45700" rIns="91425" bIns="45700" anchor="b" anchorCtr="0">
            <a:normAutofit/>
          </a:bodyPr>
          <a:lstStyle/>
          <a:p>
            <a:pPr lvl="0">
              <a:buSzPts val="4000"/>
            </a:pPr>
            <a:r>
              <a:rPr lang="pt-BR" sz="4000" dirty="0" err="1" smtClean="0"/>
              <a:t>Article</a:t>
            </a:r>
            <a:r>
              <a:rPr lang="pt-BR" sz="4000" dirty="0" smtClean="0"/>
              <a:t> 10th</a:t>
            </a:r>
            <a:endParaRPr sz="4000" b="1" dirty="0"/>
          </a:p>
        </p:txBody>
      </p:sp>
      <p:sp>
        <p:nvSpPr>
          <p:cNvPr id="168" name="Google Shape;168;p10"/>
          <p:cNvSpPr txBox="1">
            <a:spLocks noGrp="1"/>
          </p:cNvSpPr>
          <p:nvPr>
            <p:ph type="body" idx="1"/>
          </p:nvPr>
        </p:nvSpPr>
        <p:spPr>
          <a:xfrm>
            <a:off x="424149" y="1205962"/>
            <a:ext cx="8229600" cy="4937700"/>
          </a:xfrm>
          <a:prstGeom prst="rect">
            <a:avLst/>
          </a:prstGeom>
          <a:noFill/>
          <a:ln>
            <a:noFill/>
          </a:ln>
        </p:spPr>
        <p:txBody>
          <a:bodyPr spcFirstLastPara="1" wrap="square" lIns="91425" tIns="45700" rIns="91425" bIns="45700" anchor="t" anchorCtr="0">
            <a:noAutofit/>
          </a:bodyPr>
          <a:lstStyle/>
          <a:p>
            <a:pPr algn="just" eaLnBrk="1" hangingPunct="1">
              <a:buFont typeface="Wingdings" pitchFamily="2" charset="2"/>
              <a:buChar char="Ø"/>
              <a:defRPr/>
            </a:pPr>
            <a:r>
              <a:rPr lang="en-US" sz="2400" dirty="0" smtClean="0"/>
              <a:t>The most beneficial law is found between the law of the domicile of the deceased to </a:t>
            </a:r>
            <a:r>
              <a:rPr lang="en-US" sz="2400" dirty="0" smtClean="0"/>
              <a:t>Brazilian.</a:t>
            </a:r>
          </a:p>
          <a:p>
            <a:pPr lvl="1" algn="just">
              <a:buFont typeface="Wingdings" pitchFamily="2" charset="2"/>
              <a:buChar char="q"/>
              <a:defRPr/>
            </a:pPr>
            <a:r>
              <a:rPr lang="en-US" sz="2400" dirty="0" smtClean="0">
                <a:solidFill>
                  <a:schemeClr val="tx1"/>
                </a:solidFill>
              </a:rPr>
              <a:t>Ex</a:t>
            </a:r>
            <a:r>
              <a:rPr lang="en-US" sz="2400" dirty="0" smtClean="0">
                <a:solidFill>
                  <a:schemeClr val="tx1"/>
                </a:solidFill>
              </a:rPr>
              <a:t>: An Italian had an illegitimate daughter in Brazil. According to Italian law, she has no right to inheritance, but it applies to Brazilian law and she inherited her share in the proportion of property in Brazil. The Brazilian judge only divides the properties that are in Brazil.</a:t>
            </a:r>
          </a:p>
          <a:p>
            <a:pPr algn="just" eaLnBrk="1" hangingPunct="1">
              <a:defRPr/>
            </a:pPr>
            <a:endParaRPr lang="en-US" sz="2400" dirty="0" smtClean="0"/>
          </a:p>
          <a:p>
            <a:pPr algn="just" eaLnBrk="1" hangingPunct="1">
              <a:buFont typeface="Wingdings" pitchFamily="2" charset="2"/>
              <a:buChar char="Ø"/>
              <a:defRPr/>
            </a:pPr>
            <a:r>
              <a:rPr lang="en-US" sz="2400" dirty="0" smtClean="0"/>
              <a:t>When it comes to succession,  there will be several judgments - each country applying the local law where the property is located.</a:t>
            </a:r>
            <a:endParaRPr lang="pt-BR" sz="2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
          <p:cNvSpPr txBox="1">
            <a:spLocks noGrp="1"/>
          </p:cNvSpPr>
          <p:nvPr>
            <p:ph type="title"/>
          </p:nvPr>
        </p:nvSpPr>
        <p:spPr>
          <a:xfrm>
            <a:off x="457200" y="152400"/>
            <a:ext cx="8229600" cy="990600"/>
          </a:xfrm>
          <a:prstGeom prst="rect">
            <a:avLst/>
          </a:prstGeom>
          <a:noFill/>
          <a:ln>
            <a:noFill/>
          </a:ln>
        </p:spPr>
        <p:txBody>
          <a:bodyPr spcFirstLastPara="1" wrap="square" lIns="91425" tIns="45700" rIns="91425" bIns="45700" anchor="b" anchorCtr="0">
            <a:normAutofit/>
          </a:bodyPr>
          <a:lstStyle/>
          <a:p>
            <a:pPr lvl="0">
              <a:buSzPts val="3200"/>
            </a:pPr>
            <a:r>
              <a:rPr lang="en-US" b="1" dirty="0"/>
              <a:t>1 </a:t>
            </a:r>
            <a:r>
              <a:rPr lang="en-US" b="1" dirty="0" smtClean="0"/>
              <a:t>Introduction</a:t>
            </a:r>
            <a:endParaRPr dirty="0"/>
          </a:p>
        </p:txBody>
      </p:sp>
      <p:sp>
        <p:nvSpPr>
          <p:cNvPr id="118" name="Google Shape;118;p2"/>
          <p:cNvSpPr txBox="1">
            <a:spLocks noGrp="1"/>
          </p:cNvSpPr>
          <p:nvPr>
            <p:ph type="body" idx="1"/>
          </p:nvPr>
        </p:nvSpPr>
        <p:spPr>
          <a:xfrm>
            <a:off x="457200" y="1219200"/>
            <a:ext cx="8229600" cy="4937760"/>
          </a:xfrm>
          <a:prstGeom prst="rect">
            <a:avLst/>
          </a:prstGeom>
          <a:noFill/>
          <a:ln>
            <a:noFill/>
          </a:ln>
        </p:spPr>
        <p:txBody>
          <a:bodyPr spcFirstLastPara="1" wrap="square" lIns="91425" tIns="45700" rIns="91425" bIns="45700" anchor="t" anchorCtr="0">
            <a:normAutofit fontScale="92500" lnSpcReduction="20000"/>
          </a:bodyPr>
          <a:lstStyle/>
          <a:p>
            <a:pPr marL="274320" lvl="0" indent="-274320" algn="just">
              <a:spcBef>
                <a:spcPts val="0"/>
              </a:spcBef>
              <a:buSzPts val="2432"/>
              <a:buFont typeface="Wingdings" pitchFamily="2" charset="2"/>
              <a:buChar char="Ø"/>
            </a:pPr>
            <a:r>
              <a:rPr lang="en-US" sz="3200" b="1" dirty="0" smtClean="0"/>
              <a:t>CONCEPT:</a:t>
            </a:r>
            <a:r>
              <a:rPr lang="en-US" sz="3200" dirty="0" smtClean="0"/>
              <a:t> A set of rules that shows the legal system applicable to a particular fact in the rule</a:t>
            </a:r>
            <a:r>
              <a:rPr lang="en-US" sz="3200" dirty="0" smtClean="0"/>
              <a:t>.</a:t>
            </a:r>
          </a:p>
          <a:p>
            <a:pPr marL="274320" lvl="0" indent="-274320" algn="just">
              <a:spcBef>
                <a:spcPts val="0"/>
              </a:spcBef>
              <a:buSzPts val="2432"/>
            </a:pPr>
            <a:endParaRPr lang="en-US" sz="3200" dirty="0" smtClean="0"/>
          </a:p>
          <a:p>
            <a:pPr marL="274320" lvl="0" indent="-274320" algn="just">
              <a:spcBef>
                <a:spcPts val="0"/>
              </a:spcBef>
              <a:buSzPts val="2432"/>
              <a:buFont typeface="Wingdings" pitchFamily="2" charset="2"/>
              <a:buChar char="Ø"/>
            </a:pPr>
            <a:r>
              <a:rPr lang="en-US" sz="3200" dirty="0" smtClean="0"/>
              <a:t>They are standards of indirect laws, in other words, PIL (Private International Law) indicates the legal system that will be applied to some given situation</a:t>
            </a:r>
            <a:r>
              <a:rPr lang="en-US" sz="3200" dirty="0" smtClean="0"/>
              <a:t>.</a:t>
            </a:r>
          </a:p>
          <a:p>
            <a:pPr marL="274320" lvl="0" indent="-274320" algn="just">
              <a:spcBef>
                <a:spcPts val="0"/>
              </a:spcBef>
              <a:buSzPts val="2432"/>
            </a:pPr>
            <a:endParaRPr lang="en-US" sz="3200" dirty="0" smtClean="0"/>
          </a:p>
          <a:p>
            <a:pPr marL="274320" lvl="0" indent="-274320" algn="just">
              <a:spcBef>
                <a:spcPts val="0"/>
              </a:spcBef>
              <a:buSzPts val="2432"/>
              <a:buFont typeface="Wingdings" pitchFamily="2" charset="2"/>
              <a:buChar char="Ø"/>
            </a:pPr>
            <a:r>
              <a:rPr lang="en-US" sz="3200" dirty="0" smtClean="0"/>
              <a:t>In the most modern PIL, law incurs directly on the fact. Example: international adoption law. It is the tendency of international law, with harmonization of rights. The objective is to achieve a uniform law.</a:t>
            </a:r>
            <a:endParaRPr 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0"/>
          <p:cNvSpPr txBox="1">
            <a:spLocks noGrp="1"/>
          </p:cNvSpPr>
          <p:nvPr>
            <p:ph type="title"/>
          </p:nvPr>
        </p:nvSpPr>
        <p:spPr>
          <a:xfrm>
            <a:off x="457200" y="152400"/>
            <a:ext cx="8229600" cy="990600"/>
          </a:xfrm>
          <a:prstGeom prst="rect">
            <a:avLst/>
          </a:prstGeom>
          <a:noFill/>
          <a:ln>
            <a:noFill/>
          </a:ln>
        </p:spPr>
        <p:txBody>
          <a:bodyPr spcFirstLastPara="1" wrap="square" lIns="91425" tIns="45700" rIns="91425" bIns="45700" anchor="b" anchorCtr="0">
            <a:normAutofit/>
          </a:bodyPr>
          <a:lstStyle/>
          <a:p>
            <a:pPr lvl="0">
              <a:buSzPts val="4000"/>
            </a:pPr>
            <a:r>
              <a:rPr lang="pt-BR" sz="4000" dirty="0" err="1" smtClean="0"/>
              <a:t>Article</a:t>
            </a:r>
            <a:r>
              <a:rPr lang="pt-BR" sz="4000" dirty="0" smtClean="0"/>
              <a:t> 11</a:t>
            </a:r>
            <a:endParaRPr sz="4000" b="1" dirty="0"/>
          </a:p>
        </p:txBody>
      </p:sp>
      <p:sp>
        <p:nvSpPr>
          <p:cNvPr id="168" name="Google Shape;168;p10"/>
          <p:cNvSpPr txBox="1">
            <a:spLocks noGrp="1"/>
          </p:cNvSpPr>
          <p:nvPr>
            <p:ph type="body" idx="1"/>
          </p:nvPr>
        </p:nvSpPr>
        <p:spPr>
          <a:xfrm>
            <a:off x="424149" y="1205962"/>
            <a:ext cx="8229600" cy="4937700"/>
          </a:xfrm>
          <a:prstGeom prst="rect">
            <a:avLst/>
          </a:prstGeom>
          <a:noFill/>
          <a:ln>
            <a:noFill/>
          </a:ln>
        </p:spPr>
        <p:txBody>
          <a:bodyPr spcFirstLastPara="1" wrap="square" lIns="91425" tIns="45700" rIns="91425" bIns="45700" anchor="t" anchorCtr="0">
            <a:noAutofit/>
          </a:bodyPr>
          <a:lstStyle/>
          <a:p>
            <a:pPr algn="just" eaLnBrk="1" hangingPunct="1">
              <a:lnSpc>
                <a:spcPct val="200000"/>
              </a:lnSpc>
              <a:buFont typeface="Wingdings" pitchFamily="2" charset="2"/>
              <a:buChar char="Ø"/>
            </a:pPr>
            <a:r>
              <a:rPr lang="pt-BR" sz="2400" dirty="0" smtClean="0"/>
              <a:t>Art. 11. </a:t>
            </a:r>
            <a:r>
              <a:rPr lang="en-US" sz="2400" i="1" dirty="0" smtClean="0"/>
              <a:t>Organizations aimed at purposes of collective interest, as societies and foundations, obey the law of the State where they were established.</a:t>
            </a:r>
            <a:endParaRPr lang="pt-BR" sz="2400" dirty="0" smtClean="0"/>
          </a:p>
          <a:p>
            <a:pPr algn="just" eaLnBrk="1" hangingPunct="1">
              <a:lnSpc>
                <a:spcPct val="200000"/>
              </a:lnSpc>
              <a:buFont typeface="Wingdings" pitchFamily="2" charset="2"/>
              <a:buChar char="Ø"/>
            </a:pPr>
            <a:r>
              <a:rPr lang="pt-BR" sz="2400" dirty="0" smtClean="0"/>
              <a:t> </a:t>
            </a:r>
            <a:r>
              <a:rPr lang="pt-BR" sz="2400" dirty="0" err="1" smtClean="0"/>
              <a:t>Refers</a:t>
            </a:r>
            <a:r>
              <a:rPr lang="pt-BR" sz="2400" dirty="0" smtClean="0"/>
              <a:t> to </a:t>
            </a:r>
            <a:r>
              <a:rPr lang="pt-BR" sz="2400" dirty="0" err="1" smtClean="0"/>
              <a:t>corporate</a:t>
            </a:r>
            <a:r>
              <a:rPr lang="pt-BR" sz="2400" dirty="0" smtClean="0"/>
              <a:t> </a:t>
            </a:r>
            <a:r>
              <a:rPr lang="pt-BR" sz="2400" dirty="0" err="1" smtClean="0"/>
              <a:t>law</a:t>
            </a:r>
            <a:r>
              <a:rPr lang="pt-BR" sz="2400" dirty="0" smtClean="0"/>
              <a:t>.</a:t>
            </a:r>
          </a:p>
          <a:p>
            <a:pPr algn="just" eaLnBrk="1" hangingPunct="1">
              <a:lnSpc>
                <a:spcPct val="200000"/>
              </a:lnSpc>
              <a:buFont typeface="Wingdings" pitchFamily="2" charset="2"/>
              <a:buChar char="Ø"/>
            </a:pPr>
            <a:r>
              <a:rPr lang="en-US" sz="2400" dirty="0" smtClean="0"/>
              <a:t>The NCC, in art. 1126, says a company which has a record and headquartered in Brazil is Brazilian.</a:t>
            </a:r>
            <a:endParaRPr lang="pt-BR" sz="2400" i="1"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85301" y="3776031"/>
            <a:ext cx="6858000" cy="990600"/>
          </a:xfrm>
        </p:spPr>
        <p:txBody>
          <a:bodyPr>
            <a:normAutofit fontScale="90000"/>
          </a:bodyPr>
          <a:lstStyle/>
          <a:p>
            <a:r>
              <a:rPr lang="en-US" sz="2800" dirty="0" smtClean="0"/>
              <a:t>Public Order (Article 17, LICC)</a:t>
            </a:r>
            <a:br>
              <a:rPr lang="en-US" sz="2800" dirty="0" smtClean="0"/>
            </a:br>
            <a:r>
              <a:rPr lang="en-US" sz="2800" dirty="0" smtClean="0"/>
              <a:t>Evasion of law (art. 6, </a:t>
            </a:r>
            <a:r>
              <a:rPr lang="en-US" sz="2800" dirty="0" err="1" smtClean="0"/>
              <a:t>Cidip</a:t>
            </a:r>
            <a:r>
              <a:rPr lang="en-US" sz="2800" dirty="0" smtClean="0"/>
              <a:t>/79)</a:t>
            </a:r>
            <a:br>
              <a:rPr lang="en-US" sz="2800" dirty="0" smtClean="0"/>
            </a:br>
            <a:r>
              <a:rPr lang="pt-BR" dirty="0" smtClean="0"/>
              <a:t/>
            </a:r>
            <a:br>
              <a:rPr lang="pt-BR" dirty="0" smtClean="0"/>
            </a:br>
            <a:endParaRPr lang="pt-BR" dirty="0"/>
          </a:p>
        </p:txBody>
      </p:sp>
      <p:sp>
        <p:nvSpPr>
          <p:cNvPr id="3" name="Subtítulo 2"/>
          <p:cNvSpPr>
            <a:spLocks noGrp="1"/>
          </p:cNvSpPr>
          <p:nvPr>
            <p:ph type="subTitle" idx="1"/>
          </p:nvPr>
        </p:nvSpPr>
        <p:spPr/>
        <p:txBody>
          <a:bodyPr/>
          <a:lstStyle/>
          <a:p>
            <a:r>
              <a:rPr lang="en-US" dirty="0" smtClean="0"/>
              <a:t>INTERNATIONAL LAW</a:t>
            </a:r>
            <a:endParaRPr lang="pt-BR" dirty="0"/>
          </a:p>
        </p:txBody>
      </p:sp>
      <p:sp>
        <p:nvSpPr>
          <p:cNvPr id="4" name="Google Shape;111;p1"/>
          <p:cNvSpPr txBox="1"/>
          <p:nvPr/>
        </p:nvSpPr>
        <p:spPr>
          <a:xfrm>
            <a:off x="2170323" y="2317804"/>
            <a:ext cx="6070294" cy="990600"/>
          </a:xfrm>
          <a:prstGeom prst="rect">
            <a:avLst/>
          </a:prstGeom>
          <a:noFill/>
          <a:ln>
            <a:noFill/>
          </a:ln>
        </p:spPr>
        <p:txBody>
          <a:bodyPr spcFirstLastPara="1" wrap="square" lIns="91425" tIns="45700" rIns="91425" bIns="45700" anchor="t" anchorCtr="0">
            <a:normAutofit fontScale="70000" lnSpcReduction="20000"/>
          </a:bodyPr>
          <a:lstStyle/>
          <a:p>
            <a:pPr lvl="0" algn="r">
              <a:buClr>
                <a:schemeClr val="dk1"/>
              </a:buClr>
              <a:buSzPts val="4000"/>
            </a:pPr>
            <a:r>
              <a:rPr lang="en-US" sz="4000" dirty="0" smtClean="0">
                <a:latin typeface="Bookman Old Style" pitchFamily="18" charset="0"/>
              </a:rPr>
              <a:t>Limitations to the application of foreign law in Brazil</a:t>
            </a:r>
            <a:endParaRPr sz="4000" i="0" u="none" strike="noStrike" cap="none" dirty="0">
              <a:solidFill>
                <a:schemeClr val="dk1"/>
              </a:solidFill>
              <a:latin typeface="Bookman Old Style" pitchFamily="18" charset="0"/>
              <a:ea typeface="Bookman Old Style"/>
              <a:cs typeface="Bookman Old Style"/>
              <a:sym typeface="Bookman Old Style"/>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0"/>
          <p:cNvSpPr txBox="1">
            <a:spLocks noGrp="1"/>
          </p:cNvSpPr>
          <p:nvPr>
            <p:ph type="title"/>
          </p:nvPr>
        </p:nvSpPr>
        <p:spPr>
          <a:xfrm>
            <a:off x="457200" y="152400"/>
            <a:ext cx="8229600" cy="990600"/>
          </a:xfrm>
          <a:prstGeom prst="rect">
            <a:avLst/>
          </a:prstGeom>
          <a:noFill/>
          <a:ln>
            <a:noFill/>
          </a:ln>
        </p:spPr>
        <p:txBody>
          <a:bodyPr spcFirstLastPara="1" wrap="square" lIns="91425" tIns="45700" rIns="91425" bIns="45700" anchor="b" anchorCtr="0">
            <a:normAutofit/>
          </a:bodyPr>
          <a:lstStyle/>
          <a:p>
            <a:pPr lvl="0">
              <a:buSzPts val="4000"/>
            </a:pPr>
            <a:r>
              <a:rPr lang="en-US" sz="4000" dirty="0" smtClean="0"/>
              <a:t>Public Order (Article 17, LICC</a:t>
            </a:r>
            <a:r>
              <a:rPr lang="en-US" sz="4000" dirty="0" smtClean="0"/>
              <a:t>)</a:t>
            </a:r>
            <a:endParaRPr sz="4000" b="1" dirty="0"/>
          </a:p>
        </p:txBody>
      </p:sp>
      <p:sp>
        <p:nvSpPr>
          <p:cNvPr id="168" name="Google Shape;168;p10"/>
          <p:cNvSpPr txBox="1">
            <a:spLocks noGrp="1"/>
          </p:cNvSpPr>
          <p:nvPr>
            <p:ph type="body" idx="1"/>
          </p:nvPr>
        </p:nvSpPr>
        <p:spPr>
          <a:xfrm>
            <a:off x="424149" y="1205962"/>
            <a:ext cx="8229600" cy="4937700"/>
          </a:xfrm>
          <a:prstGeom prst="rect">
            <a:avLst/>
          </a:prstGeom>
          <a:noFill/>
          <a:ln>
            <a:noFill/>
          </a:ln>
        </p:spPr>
        <p:txBody>
          <a:bodyPr spcFirstLastPara="1" wrap="square" lIns="91425" tIns="45700" rIns="91425" bIns="45700" anchor="t" anchorCtr="0">
            <a:noAutofit/>
          </a:bodyPr>
          <a:lstStyle/>
          <a:p>
            <a:pPr algn="just" eaLnBrk="1" hangingPunct="1">
              <a:lnSpc>
                <a:spcPct val="150000"/>
              </a:lnSpc>
              <a:buFont typeface="Wingdings" pitchFamily="2" charset="2"/>
              <a:buChar char="Ø"/>
            </a:pPr>
            <a:r>
              <a:rPr lang="pt-BR" sz="2400" dirty="0" smtClean="0"/>
              <a:t>Art. 17th </a:t>
            </a:r>
            <a:r>
              <a:rPr lang="en-US" sz="2400" dirty="0" smtClean="0"/>
              <a:t> </a:t>
            </a:r>
            <a:r>
              <a:rPr lang="en-US" sz="2400" i="1" dirty="0" smtClean="0"/>
              <a:t>Laws, acts and judgments of other country, as well as any will statements, will not be effective in Brazil when offending national sovereignty, public order and morality.</a:t>
            </a:r>
          </a:p>
          <a:p>
            <a:pPr algn="just" eaLnBrk="1" hangingPunct="1">
              <a:lnSpc>
                <a:spcPct val="150000"/>
              </a:lnSpc>
              <a:buFont typeface="Wingdings" pitchFamily="2" charset="2"/>
              <a:buChar char="Ø"/>
            </a:pPr>
            <a:r>
              <a:rPr lang="en-US" sz="2400" dirty="0" smtClean="0"/>
              <a:t>Public order corresponds to the constitutional principles, according to some authors. For others goes beyond the basics. It is the feeling of what is fair, what is appropriate. It may therefore be even more abstract.</a:t>
            </a:r>
          </a:p>
          <a:p>
            <a:pPr algn="just" eaLnBrk="1" hangingPunct="1">
              <a:lnSpc>
                <a:spcPct val="150000"/>
              </a:lnSpc>
              <a:buFont typeface="Wingdings" pitchFamily="2" charset="2"/>
              <a:buChar char="Ø"/>
            </a:pPr>
            <a:r>
              <a:rPr lang="en-US" sz="2400" dirty="0" smtClean="0"/>
              <a:t>Ex: the capacity is governed by the individual’s domicile.</a:t>
            </a:r>
            <a:endParaRPr lang="en-US" sz="24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0"/>
          <p:cNvSpPr txBox="1">
            <a:spLocks noGrp="1"/>
          </p:cNvSpPr>
          <p:nvPr>
            <p:ph type="title"/>
          </p:nvPr>
        </p:nvSpPr>
        <p:spPr>
          <a:xfrm>
            <a:off x="457200" y="152400"/>
            <a:ext cx="8229600" cy="990600"/>
          </a:xfrm>
          <a:prstGeom prst="rect">
            <a:avLst/>
          </a:prstGeom>
          <a:noFill/>
          <a:ln>
            <a:noFill/>
          </a:ln>
        </p:spPr>
        <p:txBody>
          <a:bodyPr spcFirstLastPara="1" wrap="square" lIns="91425" tIns="45700" rIns="91425" bIns="45700" anchor="b" anchorCtr="0">
            <a:normAutofit/>
          </a:bodyPr>
          <a:lstStyle/>
          <a:p>
            <a:pPr lvl="0">
              <a:buSzPts val="4000"/>
            </a:pPr>
            <a:r>
              <a:rPr lang="en-US" sz="4000" dirty="0" smtClean="0"/>
              <a:t>Evasion of law</a:t>
            </a:r>
            <a:endParaRPr sz="4000" b="1" dirty="0"/>
          </a:p>
        </p:txBody>
      </p:sp>
      <p:sp>
        <p:nvSpPr>
          <p:cNvPr id="168" name="Google Shape;168;p10"/>
          <p:cNvSpPr txBox="1">
            <a:spLocks noGrp="1"/>
          </p:cNvSpPr>
          <p:nvPr>
            <p:ph type="body" idx="1"/>
          </p:nvPr>
        </p:nvSpPr>
        <p:spPr>
          <a:xfrm>
            <a:off x="424149" y="1205962"/>
            <a:ext cx="8229600" cy="4937700"/>
          </a:xfrm>
          <a:prstGeom prst="rect">
            <a:avLst/>
          </a:prstGeom>
          <a:noFill/>
          <a:ln>
            <a:noFill/>
          </a:ln>
        </p:spPr>
        <p:txBody>
          <a:bodyPr spcFirstLastPara="1" wrap="square" lIns="91425" tIns="45700" rIns="91425" bIns="45700" anchor="t" anchorCtr="0">
            <a:noAutofit/>
          </a:bodyPr>
          <a:lstStyle/>
          <a:p>
            <a:pPr algn="just" eaLnBrk="1" hangingPunct="1">
              <a:buFont typeface="Wingdings" pitchFamily="2" charset="2"/>
              <a:buChar char="Ø"/>
            </a:pPr>
            <a:r>
              <a:rPr lang="pt-BR" sz="2800" i="1" dirty="0" err="1" smtClean="0"/>
              <a:t>Article</a:t>
            </a:r>
            <a:r>
              <a:rPr lang="pt-BR" sz="2800" i="1" dirty="0" smtClean="0"/>
              <a:t> 6, </a:t>
            </a:r>
            <a:r>
              <a:rPr lang="pt-BR" sz="2800" b="1" i="1" dirty="0" smtClean="0"/>
              <a:t>INTER-AMERICAN CONVENTION ON GENERAL RULES OF PRIVATE INTERNATIONAL LAW</a:t>
            </a:r>
            <a:r>
              <a:rPr lang="pt-BR" sz="2800" dirty="0" smtClean="0"/>
              <a:t>  (1979</a:t>
            </a:r>
            <a:r>
              <a:rPr lang="pt-BR" sz="2800" dirty="0" smtClean="0"/>
              <a:t>)</a:t>
            </a:r>
            <a:endParaRPr lang="pt-BR" sz="2800" i="1" dirty="0" smtClean="0"/>
          </a:p>
          <a:p>
            <a:pPr algn="just" eaLnBrk="1" hangingPunct="1">
              <a:buFont typeface="Wingdings" pitchFamily="2" charset="2"/>
              <a:buChar char="Ø"/>
            </a:pPr>
            <a:r>
              <a:rPr lang="pt-BR" sz="2800" i="1" dirty="0" err="1" smtClean="0">
                <a:solidFill>
                  <a:schemeClr val="tx1"/>
                </a:solidFill>
              </a:rPr>
              <a:t>The</a:t>
            </a:r>
            <a:r>
              <a:rPr lang="pt-BR" sz="2800" i="1" dirty="0" smtClean="0">
                <a:solidFill>
                  <a:schemeClr val="tx1"/>
                </a:solidFill>
              </a:rPr>
              <a:t> </a:t>
            </a:r>
            <a:r>
              <a:rPr lang="pt-BR" sz="2800" i="1" dirty="0" err="1" smtClean="0">
                <a:solidFill>
                  <a:schemeClr val="tx1"/>
                </a:solidFill>
              </a:rPr>
              <a:t>law</a:t>
            </a:r>
            <a:r>
              <a:rPr lang="pt-BR" sz="2800" i="1" dirty="0" smtClean="0">
                <a:solidFill>
                  <a:schemeClr val="tx1"/>
                </a:solidFill>
              </a:rPr>
              <a:t> </a:t>
            </a:r>
            <a:r>
              <a:rPr lang="pt-BR" sz="2800" i="1" dirty="0" err="1" smtClean="0">
                <a:solidFill>
                  <a:schemeClr val="tx1"/>
                </a:solidFill>
              </a:rPr>
              <a:t>of</a:t>
            </a:r>
            <a:r>
              <a:rPr lang="pt-BR" sz="2800" i="1" dirty="0" smtClean="0">
                <a:solidFill>
                  <a:schemeClr val="tx1"/>
                </a:solidFill>
              </a:rPr>
              <a:t> a </a:t>
            </a:r>
            <a:r>
              <a:rPr lang="pt-BR" sz="2800" i="1" dirty="0" err="1" smtClean="0">
                <a:solidFill>
                  <a:schemeClr val="tx1"/>
                </a:solidFill>
              </a:rPr>
              <a:t>State</a:t>
            </a:r>
            <a:r>
              <a:rPr lang="pt-BR" sz="2800" i="1" dirty="0" smtClean="0">
                <a:solidFill>
                  <a:schemeClr val="tx1"/>
                </a:solidFill>
              </a:rPr>
              <a:t> </a:t>
            </a:r>
            <a:r>
              <a:rPr lang="pt-BR" sz="2800" i="1" dirty="0" err="1" smtClean="0">
                <a:solidFill>
                  <a:schemeClr val="tx1"/>
                </a:solidFill>
              </a:rPr>
              <a:t>Party</a:t>
            </a:r>
            <a:r>
              <a:rPr lang="pt-BR" sz="2800" i="1" dirty="0" smtClean="0">
                <a:solidFill>
                  <a:schemeClr val="tx1"/>
                </a:solidFill>
              </a:rPr>
              <a:t> </a:t>
            </a:r>
            <a:r>
              <a:rPr lang="pt-BR" sz="2800" i="1" dirty="0" err="1" smtClean="0">
                <a:solidFill>
                  <a:schemeClr val="tx1"/>
                </a:solidFill>
              </a:rPr>
              <a:t>shall</a:t>
            </a:r>
            <a:r>
              <a:rPr lang="pt-BR" sz="2800" i="1" dirty="0" smtClean="0">
                <a:solidFill>
                  <a:schemeClr val="tx1"/>
                </a:solidFill>
              </a:rPr>
              <a:t> </a:t>
            </a:r>
            <a:r>
              <a:rPr lang="pt-BR" sz="2800" i="1" dirty="0" err="1" smtClean="0">
                <a:solidFill>
                  <a:schemeClr val="tx1"/>
                </a:solidFill>
              </a:rPr>
              <a:t>not</a:t>
            </a:r>
            <a:r>
              <a:rPr lang="pt-BR" sz="2800" i="1" dirty="0" smtClean="0">
                <a:solidFill>
                  <a:schemeClr val="tx1"/>
                </a:solidFill>
              </a:rPr>
              <a:t> </a:t>
            </a:r>
            <a:r>
              <a:rPr lang="pt-BR" sz="2800" i="1" dirty="0" err="1" smtClean="0">
                <a:solidFill>
                  <a:schemeClr val="tx1"/>
                </a:solidFill>
              </a:rPr>
              <a:t>be</a:t>
            </a:r>
            <a:r>
              <a:rPr lang="pt-BR" sz="2800" i="1" dirty="0" smtClean="0">
                <a:solidFill>
                  <a:schemeClr val="tx1"/>
                </a:solidFill>
              </a:rPr>
              <a:t> </a:t>
            </a:r>
            <a:r>
              <a:rPr lang="pt-BR" sz="2800" i="1" dirty="0" err="1" smtClean="0">
                <a:solidFill>
                  <a:schemeClr val="tx1"/>
                </a:solidFill>
              </a:rPr>
              <a:t>applied</a:t>
            </a:r>
            <a:r>
              <a:rPr lang="pt-BR" sz="2800" i="1" dirty="0" smtClean="0">
                <a:solidFill>
                  <a:schemeClr val="tx1"/>
                </a:solidFill>
              </a:rPr>
              <a:t> as </a:t>
            </a:r>
            <a:r>
              <a:rPr lang="pt-BR" sz="2800" i="1" dirty="0" err="1" smtClean="0">
                <a:solidFill>
                  <a:schemeClr val="tx1"/>
                </a:solidFill>
              </a:rPr>
              <a:t>foreign</a:t>
            </a:r>
            <a:r>
              <a:rPr lang="pt-BR" sz="2800" i="1" dirty="0" smtClean="0">
                <a:solidFill>
                  <a:schemeClr val="tx1"/>
                </a:solidFill>
              </a:rPr>
              <a:t> </a:t>
            </a:r>
            <a:r>
              <a:rPr lang="pt-BR" sz="2800" i="1" dirty="0" err="1" smtClean="0">
                <a:solidFill>
                  <a:schemeClr val="tx1"/>
                </a:solidFill>
              </a:rPr>
              <a:t>law</a:t>
            </a:r>
            <a:r>
              <a:rPr lang="pt-BR" sz="2800" i="1" dirty="0" smtClean="0">
                <a:solidFill>
                  <a:schemeClr val="tx1"/>
                </a:solidFill>
              </a:rPr>
              <a:t> </a:t>
            </a:r>
            <a:r>
              <a:rPr lang="pt-BR" sz="2800" i="1" dirty="0" err="1" smtClean="0">
                <a:solidFill>
                  <a:schemeClr val="tx1"/>
                </a:solidFill>
              </a:rPr>
              <a:t>when</a:t>
            </a:r>
            <a:r>
              <a:rPr lang="pt-BR" sz="2800" i="1" dirty="0" smtClean="0">
                <a:solidFill>
                  <a:schemeClr val="tx1"/>
                </a:solidFill>
              </a:rPr>
              <a:t> </a:t>
            </a:r>
            <a:r>
              <a:rPr lang="pt-BR" sz="2800" i="1" dirty="0" err="1" smtClean="0">
                <a:solidFill>
                  <a:schemeClr val="tx1"/>
                </a:solidFill>
              </a:rPr>
              <a:t>the</a:t>
            </a:r>
            <a:r>
              <a:rPr lang="pt-BR" sz="2800" i="1" dirty="0" smtClean="0">
                <a:solidFill>
                  <a:schemeClr val="tx1"/>
                </a:solidFill>
              </a:rPr>
              <a:t> </a:t>
            </a:r>
            <a:r>
              <a:rPr lang="pt-BR" sz="2800" i="1" dirty="0" err="1" smtClean="0">
                <a:solidFill>
                  <a:schemeClr val="tx1"/>
                </a:solidFill>
              </a:rPr>
              <a:t>basic</a:t>
            </a:r>
            <a:r>
              <a:rPr lang="pt-BR" sz="2800" i="1" dirty="0" smtClean="0">
                <a:solidFill>
                  <a:schemeClr val="tx1"/>
                </a:solidFill>
              </a:rPr>
              <a:t> </a:t>
            </a:r>
            <a:r>
              <a:rPr lang="pt-BR" sz="2800" i="1" dirty="0" err="1" smtClean="0">
                <a:solidFill>
                  <a:schemeClr val="tx1"/>
                </a:solidFill>
              </a:rPr>
              <a:t>principles</a:t>
            </a:r>
            <a:r>
              <a:rPr lang="pt-BR" sz="2800" i="1" dirty="0" smtClean="0">
                <a:solidFill>
                  <a:schemeClr val="tx1"/>
                </a:solidFill>
              </a:rPr>
              <a:t> </a:t>
            </a:r>
            <a:r>
              <a:rPr lang="pt-BR" sz="2800" i="1" dirty="0" err="1" smtClean="0">
                <a:solidFill>
                  <a:schemeClr val="tx1"/>
                </a:solidFill>
              </a:rPr>
              <a:t>of</a:t>
            </a:r>
            <a:r>
              <a:rPr lang="pt-BR" sz="2800" i="1" dirty="0" smtClean="0">
                <a:solidFill>
                  <a:schemeClr val="tx1"/>
                </a:solidFill>
              </a:rPr>
              <a:t> </a:t>
            </a:r>
            <a:r>
              <a:rPr lang="pt-BR" sz="2800" i="1" dirty="0" err="1" smtClean="0">
                <a:solidFill>
                  <a:schemeClr val="tx1"/>
                </a:solidFill>
              </a:rPr>
              <a:t>the</a:t>
            </a:r>
            <a:r>
              <a:rPr lang="pt-BR" sz="2800" i="1" dirty="0" smtClean="0">
                <a:solidFill>
                  <a:schemeClr val="tx1"/>
                </a:solidFill>
              </a:rPr>
              <a:t> </a:t>
            </a:r>
            <a:r>
              <a:rPr lang="pt-BR" sz="2800" i="1" dirty="0" err="1" smtClean="0">
                <a:solidFill>
                  <a:schemeClr val="tx1"/>
                </a:solidFill>
              </a:rPr>
              <a:t>law</a:t>
            </a:r>
            <a:r>
              <a:rPr lang="pt-BR" sz="2800" i="1" dirty="0" smtClean="0">
                <a:solidFill>
                  <a:schemeClr val="tx1"/>
                </a:solidFill>
              </a:rPr>
              <a:t> </a:t>
            </a:r>
            <a:r>
              <a:rPr lang="pt-BR" sz="2800" i="1" dirty="0" err="1" smtClean="0">
                <a:solidFill>
                  <a:schemeClr val="tx1"/>
                </a:solidFill>
              </a:rPr>
              <a:t>of</a:t>
            </a:r>
            <a:r>
              <a:rPr lang="pt-BR" sz="2800" i="1" dirty="0" smtClean="0">
                <a:solidFill>
                  <a:schemeClr val="tx1"/>
                </a:solidFill>
              </a:rPr>
              <a:t> </a:t>
            </a:r>
            <a:r>
              <a:rPr lang="pt-BR" sz="2800" i="1" dirty="0" err="1" smtClean="0">
                <a:solidFill>
                  <a:schemeClr val="tx1"/>
                </a:solidFill>
              </a:rPr>
              <a:t>another</a:t>
            </a:r>
            <a:r>
              <a:rPr lang="pt-BR" sz="2800" i="1" dirty="0" smtClean="0">
                <a:solidFill>
                  <a:schemeClr val="tx1"/>
                </a:solidFill>
              </a:rPr>
              <a:t> </a:t>
            </a:r>
            <a:r>
              <a:rPr lang="pt-BR" sz="2800" i="1" dirty="0" err="1" smtClean="0">
                <a:solidFill>
                  <a:schemeClr val="tx1"/>
                </a:solidFill>
              </a:rPr>
              <a:t>State</a:t>
            </a:r>
            <a:r>
              <a:rPr lang="pt-BR" sz="2800" i="1" dirty="0" smtClean="0">
                <a:solidFill>
                  <a:schemeClr val="tx1"/>
                </a:solidFill>
              </a:rPr>
              <a:t> </a:t>
            </a:r>
            <a:r>
              <a:rPr lang="pt-BR" sz="2800" i="1" dirty="0" err="1" smtClean="0">
                <a:solidFill>
                  <a:schemeClr val="tx1"/>
                </a:solidFill>
              </a:rPr>
              <a:t>Party</a:t>
            </a:r>
            <a:r>
              <a:rPr lang="pt-BR" sz="2800" i="1" dirty="0" smtClean="0">
                <a:solidFill>
                  <a:schemeClr val="tx1"/>
                </a:solidFill>
              </a:rPr>
              <a:t> </a:t>
            </a:r>
            <a:r>
              <a:rPr lang="pt-BR" sz="2800" i="1" dirty="0" err="1" smtClean="0">
                <a:solidFill>
                  <a:schemeClr val="tx1"/>
                </a:solidFill>
              </a:rPr>
              <a:t>have</a:t>
            </a:r>
            <a:r>
              <a:rPr lang="pt-BR" sz="2800" i="1" dirty="0" smtClean="0">
                <a:solidFill>
                  <a:schemeClr val="tx1"/>
                </a:solidFill>
              </a:rPr>
              <a:t> </a:t>
            </a:r>
            <a:r>
              <a:rPr lang="pt-BR" sz="2800" i="1" dirty="0" err="1" smtClean="0">
                <a:solidFill>
                  <a:schemeClr val="tx1"/>
                </a:solidFill>
              </a:rPr>
              <a:t>been</a:t>
            </a:r>
            <a:r>
              <a:rPr lang="pt-BR" sz="2800" i="1" dirty="0" smtClean="0">
                <a:solidFill>
                  <a:schemeClr val="tx1"/>
                </a:solidFill>
              </a:rPr>
              <a:t> </a:t>
            </a:r>
            <a:r>
              <a:rPr lang="pt-BR" sz="2800" i="1" dirty="0" err="1" smtClean="0">
                <a:solidFill>
                  <a:schemeClr val="tx1"/>
                </a:solidFill>
              </a:rPr>
              <a:t>fraudulently</a:t>
            </a:r>
            <a:r>
              <a:rPr lang="pt-BR" sz="2800" i="1" dirty="0" smtClean="0">
                <a:solidFill>
                  <a:schemeClr val="tx1"/>
                </a:solidFill>
              </a:rPr>
              <a:t> </a:t>
            </a:r>
            <a:r>
              <a:rPr lang="pt-BR" sz="2800" i="1" dirty="0" err="1" smtClean="0">
                <a:solidFill>
                  <a:schemeClr val="tx1"/>
                </a:solidFill>
              </a:rPr>
              <a:t>evaded</a:t>
            </a:r>
            <a:r>
              <a:rPr lang="pt-BR" sz="2800" i="1" dirty="0" smtClean="0">
                <a:solidFill>
                  <a:schemeClr val="tx1"/>
                </a:solidFill>
              </a:rPr>
              <a:t>.</a:t>
            </a:r>
          </a:p>
          <a:p>
            <a:pPr algn="just" eaLnBrk="1" hangingPunct="1">
              <a:buFont typeface="Wingdings" pitchFamily="2" charset="2"/>
              <a:buChar char="Ø"/>
            </a:pPr>
            <a:r>
              <a:rPr lang="pt-BR" sz="2800" i="1" dirty="0" err="1" smtClean="0">
                <a:solidFill>
                  <a:schemeClr val="tx1"/>
                </a:solidFill>
              </a:rPr>
              <a:t>The</a:t>
            </a:r>
            <a:r>
              <a:rPr lang="pt-BR" sz="2800" i="1" dirty="0" smtClean="0">
                <a:solidFill>
                  <a:schemeClr val="tx1"/>
                </a:solidFill>
              </a:rPr>
              <a:t> </a:t>
            </a:r>
            <a:r>
              <a:rPr lang="pt-BR" sz="2800" i="1" dirty="0" err="1" smtClean="0">
                <a:solidFill>
                  <a:schemeClr val="tx1"/>
                </a:solidFill>
              </a:rPr>
              <a:t>competent</a:t>
            </a:r>
            <a:r>
              <a:rPr lang="pt-BR" sz="2800" i="1" dirty="0" smtClean="0">
                <a:solidFill>
                  <a:schemeClr val="tx1"/>
                </a:solidFill>
              </a:rPr>
              <a:t> </a:t>
            </a:r>
            <a:r>
              <a:rPr lang="pt-BR" sz="2800" i="1" dirty="0" err="1" smtClean="0">
                <a:solidFill>
                  <a:schemeClr val="tx1"/>
                </a:solidFill>
              </a:rPr>
              <a:t>authorities</a:t>
            </a:r>
            <a:r>
              <a:rPr lang="pt-BR" sz="2800" i="1" dirty="0" smtClean="0">
                <a:solidFill>
                  <a:schemeClr val="tx1"/>
                </a:solidFill>
              </a:rPr>
              <a:t> </a:t>
            </a:r>
            <a:r>
              <a:rPr lang="pt-BR" sz="2800" i="1" dirty="0" err="1" smtClean="0">
                <a:solidFill>
                  <a:schemeClr val="tx1"/>
                </a:solidFill>
              </a:rPr>
              <a:t>of</a:t>
            </a:r>
            <a:r>
              <a:rPr lang="pt-BR" sz="2800" i="1" dirty="0" smtClean="0">
                <a:solidFill>
                  <a:schemeClr val="tx1"/>
                </a:solidFill>
              </a:rPr>
              <a:t> </a:t>
            </a:r>
            <a:r>
              <a:rPr lang="pt-BR" sz="2800" i="1" dirty="0" err="1" smtClean="0">
                <a:solidFill>
                  <a:schemeClr val="tx1"/>
                </a:solidFill>
              </a:rPr>
              <a:t>the</a:t>
            </a:r>
            <a:r>
              <a:rPr lang="pt-BR" sz="2800" i="1" dirty="0" smtClean="0">
                <a:solidFill>
                  <a:schemeClr val="tx1"/>
                </a:solidFill>
              </a:rPr>
              <a:t> </a:t>
            </a:r>
            <a:r>
              <a:rPr lang="pt-BR" sz="2800" i="1" dirty="0" err="1" smtClean="0">
                <a:solidFill>
                  <a:schemeClr val="tx1"/>
                </a:solidFill>
              </a:rPr>
              <a:t>receiving</a:t>
            </a:r>
            <a:r>
              <a:rPr lang="pt-BR" sz="2800" i="1" dirty="0" smtClean="0">
                <a:solidFill>
                  <a:schemeClr val="tx1"/>
                </a:solidFill>
              </a:rPr>
              <a:t> </a:t>
            </a:r>
            <a:r>
              <a:rPr lang="pt-BR" sz="2800" i="1" dirty="0" err="1" smtClean="0">
                <a:solidFill>
                  <a:schemeClr val="tx1"/>
                </a:solidFill>
              </a:rPr>
              <a:t>State</a:t>
            </a:r>
            <a:r>
              <a:rPr lang="pt-BR" sz="2800" i="1" dirty="0" smtClean="0">
                <a:solidFill>
                  <a:schemeClr val="tx1"/>
                </a:solidFill>
              </a:rPr>
              <a:t> </a:t>
            </a:r>
            <a:r>
              <a:rPr lang="pt-BR" sz="2800" i="1" dirty="0" err="1" smtClean="0">
                <a:solidFill>
                  <a:schemeClr val="tx1"/>
                </a:solidFill>
              </a:rPr>
              <a:t>shall</a:t>
            </a:r>
            <a:r>
              <a:rPr lang="pt-BR" sz="2800" i="1" dirty="0" smtClean="0">
                <a:solidFill>
                  <a:schemeClr val="tx1"/>
                </a:solidFill>
              </a:rPr>
              <a:t> determine </a:t>
            </a:r>
            <a:r>
              <a:rPr lang="pt-BR" sz="2800" i="1" dirty="0" err="1" smtClean="0">
                <a:solidFill>
                  <a:schemeClr val="tx1"/>
                </a:solidFill>
              </a:rPr>
              <a:t>the</a:t>
            </a:r>
            <a:r>
              <a:rPr lang="pt-BR" sz="2800" i="1" dirty="0" smtClean="0">
                <a:solidFill>
                  <a:schemeClr val="tx1"/>
                </a:solidFill>
              </a:rPr>
              <a:t> </a:t>
            </a:r>
            <a:r>
              <a:rPr lang="pt-BR" sz="2800" i="1" dirty="0" err="1" smtClean="0">
                <a:solidFill>
                  <a:schemeClr val="tx1"/>
                </a:solidFill>
              </a:rPr>
              <a:t>fraudulent</a:t>
            </a:r>
            <a:r>
              <a:rPr lang="pt-BR" sz="2800" i="1" dirty="0" smtClean="0">
                <a:solidFill>
                  <a:schemeClr val="tx1"/>
                </a:solidFill>
              </a:rPr>
              <a:t> </a:t>
            </a:r>
            <a:r>
              <a:rPr lang="pt-BR" sz="2800" i="1" dirty="0" err="1" smtClean="0">
                <a:solidFill>
                  <a:schemeClr val="tx1"/>
                </a:solidFill>
              </a:rPr>
              <a:t>intent</a:t>
            </a:r>
            <a:r>
              <a:rPr lang="pt-BR" sz="2800" i="1" dirty="0" smtClean="0">
                <a:solidFill>
                  <a:schemeClr val="tx1"/>
                </a:solidFill>
              </a:rPr>
              <a:t> </a:t>
            </a:r>
            <a:r>
              <a:rPr lang="pt-BR" sz="2800" i="1" dirty="0" err="1" smtClean="0">
                <a:solidFill>
                  <a:schemeClr val="tx1"/>
                </a:solidFill>
              </a:rPr>
              <a:t>of</a:t>
            </a:r>
            <a:r>
              <a:rPr lang="pt-BR" sz="2800" i="1" dirty="0" smtClean="0">
                <a:solidFill>
                  <a:schemeClr val="tx1"/>
                </a:solidFill>
              </a:rPr>
              <a:t> </a:t>
            </a:r>
            <a:r>
              <a:rPr lang="pt-BR" sz="2800" i="1" dirty="0" err="1" smtClean="0">
                <a:solidFill>
                  <a:schemeClr val="tx1"/>
                </a:solidFill>
              </a:rPr>
              <a:t>the</a:t>
            </a:r>
            <a:r>
              <a:rPr lang="pt-BR" sz="2800" i="1" dirty="0" smtClean="0">
                <a:solidFill>
                  <a:schemeClr val="tx1"/>
                </a:solidFill>
              </a:rPr>
              <a:t> </a:t>
            </a:r>
            <a:r>
              <a:rPr lang="pt-BR" sz="2800" i="1" dirty="0" err="1" smtClean="0">
                <a:solidFill>
                  <a:schemeClr val="tx1"/>
                </a:solidFill>
              </a:rPr>
              <a:t>interested</a:t>
            </a:r>
            <a:r>
              <a:rPr lang="pt-BR" sz="2800" i="1" dirty="0" smtClean="0">
                <a:solidFill>
                  <a:schemeClr val="tx1"/>
                </a:solidFill>
              </a:rPr>
              <a:t> </a:t>
            </a:r>
            <a:r>
              <a:rPr lang="pt-BR" sz="2800" i="1" dirty="0" err="1" smtClean="0">
                <a:solidFill>
                  <a:schemeClr val="tx1"/>
                </a:solidFill>
              </a:rPr>
              <a:t>parties</a:t>
            </a:r>
            <a:r>
              <a:rPr lang="pt-BR" sz="2800" i="1" dirty="0" smtClean="0">
                <a:solidFill>
                  <a:schemeClr val="tx1"/>
                </a:solidFill>
              </a:rPr>
              <a:t>.</a:t>
            </a:r>
          </a:p>
          <a:p>
            <a:pPr algn="just" eaLnBrk="1" hangingPunct="1">
              <a:buFont typeface="Wingdings" pitchFamily="2" charset="2"/>
              <a:buChar char="Ø"/>
            </a:pPr>
            <a:r>
              <a:rPr lang="pt-BR" sz="2800" i="1" dirty="0" smtClean="0">
                <a:solidFill>
                  <a:schemeClr val="tx1"/>
                </a:solidFill>
              </a:rPr>
              <a:t>Ex: Sophia Loren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0"/>
          <p:cNvSpPr txBox="1">
            <a:spLocks noGrp="1"/>
          </p:cNvSpPr>
          <p:nvPr>
            <p:ph type="title"/>
          </p:nvPr>
        </p:nvSpPr>
        <p:spPr>
          <a:xfrm>
            <a:off x="457200" y="152400"/>
            <a:ext cx="8229600" cy="990600"/>
          </a:xfrm>
          <a:prstGeom prst="rect">
            <a:avLst/>
          </a:prstGeom>
          <a:noFill/>
          <a:ln>
            <a:noFill/>
          </a:ln>
        </p:spPr>
        <p:txBody>
          <a:bodyPr spcFirstLastPara="1" wrap="square" lIns="91425" tIns="45700" rIns="91425" bIns="45700" anchor="b" anchorCtr="0">
            <a:normAutofit/>
          </a:bodyPr>
          <a:lstStyle/>
          <a:p>
            <a:pPr lvl="0">
              <a:buSzPts val="4000"/>
            </a:pPr>
            <a:r>
              <a:rPr lang="pt-BR" sz="4000" dirty="0" smtClean="0"/>
              <a:t>Law </a:t>
            </a:r>
            <a:r>
              <a:rPr lang="pt-BR" sz="4000" dirty="0" err="1" smtClean="0"/>
              <a:t>of</a:t>
            </a:r>
            <a:r>
              <a:rPr lang="pt-BR" sz="4000" dirty="0" smtClean="0"/>
              <a:t> </a:t>
            </a:r>
            <a:r>
              <a:rPr lang="pt-BR" sz="4000" dirty="0" err="1" smtClean="0"/>
              <a:t>immediate</a:t>
            </a:r>
            <a:r>
              <a:rPr lang="pt-BR" sz="4000" dirty="0" smtClean="0"/>
              <a:t> application</a:t>
            </a:r>
            <a:endParaRPr sz="4000" b="1" dirty="0"/>
          </a:p>
        </p:txBody>
      </p:sp>
      <p:sp>
        <p:nvSpPr>
          <p:cNvPr id="168" name="Google Shape;168;p10"/>
          <p:cNvSpPr txBox="1">
            <a:spLocks noGrp="1"/>
          </p:cNvSpPr>
          <p:nvPr>
            <p:ph type="body" idx="1"/>
          </p:nvPr>
        </p:nvSpPr>
        <p:spPr>
          <a:xfrm>
            <a:off x="424149" y="1205962"/>
            <a:ext cx="8229600" cy="4937700"/>
          </a:xfrm>
          <a:prstGeom prst="rect">
            <a:avLst/>
          </a:prstGeom>
          <a:noFill/>
          <a:ln>
            <a:noFill/>
          </a:ln>
        </p:spPr>
        <p:txBody>
          <a:bodyPr spcFirstLastPara="1" wrap="square" lIns="91425" tIns="45700" rIns="91425" bIns="45700" anchor="t" anchorCtr="0">
            <a:noAutofit/>
          </a:bodyPr>
          <a:lstStyle/>
          <a:p>
            <a:pPr algn="just" eaLnBrk="1" hangingPunct="1">
              <a:lnSpc>
                <a:spcPct val="150000"/>
              </a:lnSpc>
              <a:buFont typeface="Wingdings" pitchFamily="2" charset="2"/>
              <a:buChar char="Ø"/>
              <a:defRPr/>
            </a:pPr>
            <a:r>
              <a:rPr lang="pt-BR" sz="2400" dirty="0" smtClean="0"/>
              <a:t>Ex:  </a:t>
            </a:r>
            <a:r>
              <a:rPr lang="pt-BR" sz="2400" b="1" dirty="0" err="1" smtClean="0"/>
              <a:t>Code</a:t>
            </a:r>
            <a:r>
              <a:rPr lang="pt-BR" sz="2400" b="1" dirty="0" smtClean="0"/>
              <a:t> </a:t>
            </a:r>
            <a:r>
              <a:rPr lang="pt-BR" sz="2400" b="1" dirty="0" err="1" smtClean="0"/>
              <a:t>of</a:t>
            </a:r>
            <a:r>
              <a:rPr lang="pt-BR" sz="2400" b="1" dirty="0" smtClean="0"/>
              <a:t> </a:t>
            </a:r>
            <a:r>
              <a:rPr lang="pt-BR" sz="2400" b="1" dirty="0" err="1" smtClean="0"/>
              <a:t>Consumer</a:t>
            </a:r>
            <a:r>
              <a:rPr lang="pt-BR" sz="2400" b="1" dirty="0" smtClean="0"/>
              <a:t> </a:t>
            </a:r>
            <a:r>
              <a:rPr lang="pt-BR" sz="2400" b="1" dirty="0" err="1" smtClean="0"/>
              <a:t>Protection</a:t>
            </a:r>
            <a:endParaRPr lang="pt-BR" sz="2400" b="1" dirty="0" smtClean="0"/>
          </a:p>
          <a:p>
            <a:pPr algn="just" eaLnBrk="1" hangingPunct="1">
              <a:lnSpc>
                <a:spcPct val="150000"/>
              </a:lnSpc>
              <a:buNone/>
              <a:defRPr/>
            </a:pPr>
            <a:endParaRPr lang="pt-BR" sz="2400" b="1" dirty="0" smtClean="0"/>
          </a:p>
          <a:p>
            <a:pPr marL="0" indent="0" algn="just" eaLnBrk="1" hangingPunct="1">
              <a:lnSpc>
                <a:spcPct val="150000"/>
              </a:lnSpc>
              <a:buNone/>
              <a:defRPr/>
            </a:pPr>
            <a:r>
              <a:rPr lang="pt-BR" sz="2400" dirty="0" err="1" smtClean="0"/>
              <a:t>Whenever</a:t>
            </a:r>
            <a:r>
              <a:rPr lang="pt-BR" sz="2400" dirty="0" smtClean="0"/>
              <a:t> </a:t>
            </a:r>
            <a:r>
              <a:rPr lang="pt-BR" sz="2400" dirty="0" err="1" smtClean="0"/>
              <a:t>there</a:t>
            </a:r>
            <a:r>
              <a:rPr lang="pt-BR" sz="2400" dirty="0" smtClean="0"/>
              <a:t> is a </a:t>
            </a:r>
            <a:r>
              <a:rPr lang="pt-BR" sz="2400" dirty="0" err="1" smtClean="0"/>
              <a:t>consumerist</a:t>
            </a:r>
            <a:r>
              <a:rPr lang="pt-BR" sz="2400" dirty="0" smtClean="0"/>
              <a:t> </a:t>
            </a:r>
            <a:r>
              <a:rPr lang="pt-BR" sz="2400" dirty="0" err="1" smtClean="0"/>
              <a:t>relationship</a:t>
            </a:r>
            <a:r>
              <a:rPr lang="pt-BR" sz="2400" dirty="0" smtClean="0"/>
              <a:t>,</a:t>
            </a:r>
            <a:r>
              <a:rPr lang="en-US" sz="2400" dirty="0" smtClean="0"/>
              <a:t> the location on which the obligation is will not be checked. </a:t>
            </a:r>
            <a:endParaRPr lang="en-US" sz="2400" dirty="0" smtClean="0"/>
          </a:p>
          <a:p>
            <a:pPr marL="0" indent="0" algn="just" eaLnBrk="1" hangingPunct="1">
              <a:lnSpc>
                <a:spcPct val="150000"/>
              </a:lnSpc>
              <a:buNone/>
              <a:defRPr/>
            </a:pPr>
            <a:endParaRPr lang="en-US" sz="2400" dirty="0" smtClean="0"/>
          </a:p>
          <a:p>
            <a:pPr algn="just" eaLnBrk="1" hangingPunct="1">
              <a:lnSpc>
                <a:spcPct val="150000"/>
              </a:lnSpc>
              <a:buFont typeface="Wingdings" pitchFamily="2" charset="2"/>
              <a:buChar char="Ø"/>
              <a:defRPr/>
            </a:pPr>
            <a:r>
              <a:rPr lang="en-US" sz="2400" dirty="0" smtClean="0"/>
              <a:t> Issues of antitrust and competition also enter here.</a:t>
            </a:r>
          </a:p>
          <a:p>
            <a:pPr algn="just" eaLnBrk="1" hangingPunct="1">
              <a:lnSpc>
                <a:spcPct val="150000"/>
              </a:lnSpc>
              <a:buFont typeface="Wingdings" pitchFamily="2" charset="2"/>
              <a:buChar char="Ø"/>
              <a:defRPr/>
            </a:pPr>
            <a:r>
              <a:rPr lang="pt-BR" sz="2400" dirty="0" err="1" smtClean="0"/>
              <a:t>Famous</a:t>
            </a:r>
            <a:r>
              <a:rPr lang="pt-BR" sz="2400" dirty="0" smtClean="0"/>
              <a:t> </a:t>
            </a:r>
            <a:r>
              <a:rPr lang="pt-BR" sz="2400" dirty="0" err="1" smtClean="0"/>
              <a:t>example</a:t>
            </a:r>
            <a:r>
              <a:rPr lang="pt-BR" sz="2400" dirty="0" smtClean="0"/>
              <a:t>: </a:t>
            </a:r>
            <a:r>
              <a:rPr lang="pt-BR" sz="2400" dirty="0" err="1" smtClean="0"/>
              <a:t>case-Panasonic</a:t>
            </a:r>
            <a:r>
              <a:rPr lang="pt-BR" sz="2400" dirty="0" smtClean="0"/>
              <a:t>.</a:t>
            </a:r>
            <a:endParaRPr lang="pt-BR" sz="24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0"/>
          <p:cNvSpPr txBox="1">
            <a:spLocks noGrp="1"/>
          </p:cNvSpPr>
          <p:nvPr>
            <p:ph type="title"/>
          </p:nvPr>
        </p:nvSpPr>
        <p:spPr>
          <a:xfrm>
            <a:off x="457200" y="152400"/>
            <a:ext cx="8229600" cy="990600"/>
          </a:xfrm>
          <a:prstGeom prst="rect">
            <a:avLst/>
          </a:prstGeom>
          <a:noFill/>
          <a:ln>
            <a:noFill/>
          </a:ln>
        </p:spPr>
        <p:txBody>
          <a:bodyPr spcFirstLastPara="1" wrap="square" lIns="91425" tIns="45700" rIns="91425" bIns="45700" anchor="b" anchorCtr="0">
            <a:normAutofit/>
          </a:bodyPr>
          <a:lstStyle/>
          <a:p>
            <a:pPr lvl="0">
              <a:buSzPts val="4000"/>
            </a:pPr>
            <a:r>
              <a:rPr lang="en-US" sz="4000" dirty="0" smtClean="0"/>
              <a:t>Theory of vested rights</a:t>
            </a:r>
            <a:endParaRPr sz="4000" b="1" dirty="0"/>
          </a:p>
        </p:txBody>
      </p:sp>
      <p:sp>
        <p:nvSpPr>
          <p:cNvPr id="168" name="Google Shape;168;p10"/>
          <p:cNvSpPr txBox="1">
            <a:spLocks noGrp="1"/>
          </p:cNvSpPr>
          <p:nvPr>
            <p:ph type="body" idx="1"/>
          </p:nvPr>
        </p:nvSpPr>
        <p:spPr>
          <a:xfrm>
            <a:off x="424149" y="1205962"/>
            <a:ext cx="8229600" cy="4937700"/>
          </a:xfrm>
          <a:prstGeom prst="rect">
            <a:avLst/>
          </a:prstGeom>
          <a:noFill/>
          <a:ln>
            <a:noFill/>
          </a:ln>
        </p:spPr>
        <p:txBody>
          <a:bodyPr spcFirstLastPara="1" wrap="square" lIns="91425" tIns="45700" rIns="91425" bIns="45700" anchor="t" anchorCtr="0">
            <a:noAutofit/>
          </a:bodyPr>
          <a:lstStyle/>
          <a:p>
            <a:pPr algn="just" eaLnBrk="1" hangingPunct="1">
              <a:buFont typeface="Wingdings" pitchFamily="2" charset="2"/>
              <a:buChar char="Ø"/>
              <a:defRPr/>
            </a:pPr>
            <a:r>
              <a:rPr lang="en-US" sz="2400" b="1" dirty="0" smtClean="0"/>
              <a:t>Concept of </a:t>
            </a:r>
            <a:r>
              <a:rPr lang="en-US" sz="2400" b="1" dirty="0" err="1" smtClean="0"/>
              <a:t>Pillet</a:t>
            </a:r>
            <a:r>
              <a:rPr lang="en-US" sz="2400" b="1" dirty="0" smtClean="0"/>
              <a:t> (</a:t>
            </a:r>
            <a:r>
              <a:rPr lang="en-US" sz="2400" b="1" dirty="0" err="1" smtClean="0"/>
              <a:t>Franch</a:t>
            </a:r>
            <a:r>
              <a:rPr lang="en-US" sz="2400" b="1" dirty="0" smtClean="0"/>
              <a:t> counselor): </a:t>
            </a:r>
            <a:r>
              <a:rPr lang="en-US" sz="2400" dirty="0" smtClean="0"/>
              <a:t>a right that has been regularly acquired in one country, according to the laws there in force, may be invoked and take effect in another country. </a:t>
            </a:r>
          </a:p>
          <a:p>
            <a:pPr algn="just" eaLnBrk="1" hangingPunct="1">
              <a:buFont typeface="Wingdings" pitchFamily="2" charset="2"/>
              <a:buChar char="Ø"/>
              <a:defRPr/>
            </a:pPr>
            <a:r>
              <a:rPr lang="en-US" sz="2400" dirty="0" smtClean="0"/>
              <a:t>Ex: bigamous marriage - it is not recognized in Brazil itself, but the effects are recognized. Thus, if a wife comes to live in Brazil and here requires food, she has that right.  </a:t>
            </a:r>
          </a:p>
          <a:p>
            <a:pPr algn="just" eaLnBrk="1" hangingPunct="1">
              <a:buFont typeface="Wingdings" pitchFamily="2" charset="2"/>
              <a:buChar char="Ø"/>
              <a:defRPr/>
            </a:pPr>
            <a:r>
              <a:rPr lang="en-US" sz="2400" dirty="0" smtClean="0"/>
              <a:t>Ex: gambling debt - in itself could not be established in Brazil, but the charging of a debt legally established in another state that allows it can be performed in Brazil.</a:t>
            </a:r>
          </a:p>
          <a:p>
            <a:pPr algn="just" eaLnBrk="1" hangingPunct="1">
              <a:buFont typeface="Wingdings" pitchFamily="2" charset="2"/>
              <a:buChar char="Ø"/>
              <a:defRPr/>
            </a:pPr>
            <a:r>
              <a:rPr lang="en-US" sz="2400" dirty="0" smtClean="0"/>
              <a:t>Ex:  purchase and sale of slaves-not paid - the debt of the person may be charged if he is in Brazil.</a:t>
            </a:r>
            <a:endParaRPr lang="pt-BR"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3"/>
          <p:cNvSpPr txBox="1">
            <a:spLocks noGrp="1"/>
          </p:cNvSpPr>
          <p:nvPr>
            <p:ph type="title"/>
          </p:nvPr>
        </p:nvSpPr>
        <p:spPr>
          <a:xfrm>
            <a:off x="457200" y="152400"/>
            <a:ext cx="8229600" cy="990600"/>
          </a:xfrm>
          <a:prstGeom prst="rect">
            <a:avLst/>
          </a:prstGeom>
          <a:noFill/>
          <a:ln>
            <a:noFill/>
          </a:ln>
        </p:spPr>
        <p:txBody>
          <a:bodyPr spcFirstLastPara="1" wrap="square" lIns="91425" tIns="45700" rIns="91425" bIns="45700" anchor="b" anchorCtr="0">
            <a:normAutofit/>
          </a:bodyPr>
          <a:lstStyle/>
          <a:p>
            <a:pPr lvl="0">
              <a:buSzPts val="4000"/>
            </a:pPr>
            <a:r>
              <a:rPr lang="en-US" sz="4000" b="1" dirty="0"/>
              <a:t>2 </a:t>
            </a:r>
            <a:r>
              <a:rPr lang="en-US" sz="4000" b="1" dirty="0" smtClean="0"/>
              <a:t>Sources</a:t>
            </a:r>
            <a:endParaRPr sz="4000" b="1" dirty="0"/>
          </a:p>
        </p:txBody>
      </p:sp>
      <p:sp>
        <p:nvSpPr>
          <p:cNvPr id="124" name="Google Shape;124;p3"/>
          <p:cNvSpPr txBox="1">
            <a:spLocks noGrp="1"/>
          </p:cNvSpPr>
          <p:nvPr>
            <p:ph type="body" idx="1"/>
          </p:nvPr>
        </p:nvSpPr>
        <p:spPr>
          <a:xfrm>
            <a:off x="400650" y="1359300"/>
            <a:ext cx="8342700" cy="4937700"/>
          </a:xfrm>
          <a:prstGeom prst="rect">
            <a:avLst/>
          </a:prstGeom>
          <a:noFill/>
          <a:ln>
            <a:noFill/>
          </a:ln>
        </p:spPr>
        <p:txBody>
          <a:bodyPr spcFirstLastPara="1" wrap="square" lIns="91425" tIns="45700" rIns="91425" bIns="45700" anchor="t" anchorCtr="0">
            <a:normAutofit fontScale="92500" lnSpcReduction="20000"/>
          </a:bodyPr>
          <a:lstStyle/>
          <a:p>
            <a:pPr marL="274320" lvl="0" indent="-262737" algn="just">
              <a:lnSpc>
                <a:spcPct val="150000"/>
              </a:lnSpc>
              <a:spcBef>
                <a:spcPts val="0"/>
              </a:spcBef>
              <a:buSzPct val="76000"/>
              <a:buFont typeface="Wingdings" pitchFamily="2" charset="2"/>
              <a:buChar char="v"/>
            </a:pPr>
            <a:r>
              <a:rPr lang="en-US" sz="3200" b="1" dirty="0" smtClean="0"/>
              <a:t>2.1 Internal </a:t>
            </a:r>
            <a:r>
              <a:rPr lang="en-US" sz="3200" b="1" dirty="0" smtClean="0"/>
              <a:t>Sources: </a:t>
            </a:r>
            <a:endParaRPr lang="en-US" sz="3200" b="1" dirty="0" smtClean="0"/>
          </a:p>
          <a:p>
            <a:pPr marL="274320" lvl="0" indent="-262737" algn="just">
              <a:lnSpc>
                <a:spcPct val="150000"/>
              </a:lnSpc>
              <a:spcBef>
                <a:spcPts val="0"/>
              </a:spcBef>
              <a:buSzPct val="76000"/>
              <a:buFont typeface="Wingdings" pitchFamily="2" charset="2"/>
              <a:buChar char="Ø"/>
            </a:pPr>
            <a:r>
              <a:rPr lang="en-US" sz="3200" b="1" dirty="0" smtClean="0"/>
              <a:t>Primary:</a:t>
            </a:r>
          </a:p>
          <a:p>
            <a:pPr marL="731520" lvl="1" indent="-262737" algn="just">
              <a:lnSpc>
                <a:spcPct val="150000"/>
              </a:lnSpc>
              <a:spcBef>
                <a:spcPts val="0"/>
              </a:spcBef>
              <a:buSzPct val="76000"/>
              <a:buFont typeface="Wingdings" pitchFamily="2" charset="2"/>
              <a:buChar char="q"/>
            </a:pPr>
            <a:r>
              <a:rPr lang="en-US" sz="2900" dirty="0" smtClean="0">
                <a:solidFill>
                  <a:schemeClr val="tx1"/>
                </a:solidFill>
              </a:rPr>
              <a:t>Law </a:t>
            </a:r>
            <a:r>
              <a:rPr lang="en-US" sz="2900" dirty="0" smtClean="0">
                <a:solidFill>
                  <a:schemeClr val="tx1"/>
                </a:solidFill>
              </a:rPr>
              <a:t>of Introduction to Brazilian Regulations (Law number </a:t>
            </a:r>
            <a:r>
              <a:rPr lang="en-US" sz="2900" dirty="0" smtClean="0">
                <a:solidFill>
                  <a:schemeClr val="tx1"/>
                </a:solidFill>
              </a:rPr>
              <a:t>4657/42)</a:t>
            </a:r>
          </a:p>
          <a:p>
            <a:pPr marL="731520" lvl="1" indent="-262737" algn="just">
              <a:lnSpc>
                <a:spcPct val="150000"/>
              </a:lnSpc>
              <a:spcBef>
                <a:spcPts val="0"/>
              </a:spcBef>
              <a:buSzPct val="76000"/>
              <a:buFont typeface="Wingdings" pitchFamily="2" charset="2"/>
              <a:buChar char="q"/>
            </a:pPr>
            <a:r>
              <a:rPr lang="en-US" sz="3200" dirty="0" err="1" smtClean="0">
                <a:solidFill>
                  <a:schemeClr val="tx1"/>
                </a:solidFill>
              </a:rPr>
              <a:t>Costums</a:t>
            </a:r>
            <a:r>
              <a:rPr lang="en-US" sz="3200" dirty="0" smtClean="0">
                <a:solidFill>
                  <a:schemeClr val="tx1"/>
                </a:solidFill>
              </a:rPr>
              <a:t> </a:t>
            </a:r>
            <a:endParaRPr lang="en-US" sz="3200" dirty="0" smtClean="0">
              <a:solidFill>
                <a:schemeClr val="tx1"/>
              </a:solidFill>
            </a:endParaRPr>
          </a:p>
          <a:p>
            <a:pPr marL="274320" lvl="0" indent="-262737" algn="just">
              <a:lnSpc>
                <a:spcPct val="150000"/>
              </a:lnSpc>
              <a:spcBef>
                <a:spcPts val="0"/>
              </a:spcBef>
              <a:buSzPct val="76000"/>
              <a:buFont typeface="Wingdings" pitchFamily="2" charset="2"/>
              <a:buChar char="Ø"/>
            </a:pPr>
            <a:r>
              <a:rPr lang="en-US" sz="3200" b="1" dirty="0" err="1" smtClean="0"/>
              <a:t>Secundary</a:t>
            </a:r>
            <a:r>
              <a:rPr lang="en-US" sz="3200" b="1" dirty="0" smtClean="0"/>
              <a:t>:</a:t>
            </a:r>
          </a:p>
          <a:p>
            <a:pPr marL="731520" lvl="1" indent="-262737" algn="just">
              <a:lnSpc>
                <a:spcPct val="150000"/>
              </a:lnSpc>
              <a:spcBef>
                <a:spcPts val="0"/>
              </a:spcBef>
              <a:buSzPct val="76000"/>
              <a:buFont typeface="Wingdings" pitchFamily="2" charset="2"/>
              <a:buChar char="q"/>
            </a:pPr>
            <a:r>
              <a:rPr lang="en-US" sz="2900" dirty="0" smtClean="0">
                <a:solidFill>
                  <a:schemeClr val="tx1"/>
                </a:solidFill>
              </a:rPr>
              <a:t>Jurisprudence</a:t>
            </a:r>
          </a:p>
          <a:p>
            <a:pPr marL="731520" lvl="1" indent="-262737" algn="just">
              <a:lnSpc>
                <a:spcPct val="150000"/>
              </a:lnSpc>
              <a:spcBef>
                <a:spcPts val="0"/>
              </a:spcBef>
              <a:buSzPct val="76000"/>
              <a:buFont typeface="Wingdings" pitchFamily="2" charset="2"/>
              <a:buChar char="q"/>
            </a:pPr>
            <a:r>
              <a:rPr lang="en-US" sz="3200" dirty="0" smtClean="0">
                <a:solidFill>
                  <a:schemeClr val="tx1"/>
                </a:solidFill>
              </a:rPr>
              <a:t>Doctrine</a:t>
            </a:r>
            <a:endParaRPr lang="en-US" sz="3200" dirty="0" smtClean="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4"/>
          <p:cNvSpPr txBox="1">
            <a:spLocks noGrp="1"/>
          </p:cNvSpPr>
          <p:nvPr>
            <p:ph type="body" idx="1"/>
          </p:nvPr>
        </p:nvSpPr>
        <p:spPr>
          <a:xfrm>
            <a:off x="458400" y="1275625"/>
            <a:ext cx="8476280" cy="4937700"/>
          </a:xfrm>
          <a:prstGeom prst="rect">
            <a:avLst/>
          </a:prstGeom>
          <a:noFill/>
          <a:ln>
            <a:noFill/>
          </a:ln>
        </p:spPr>
        <p:txBody>
          <a:bodyPr spcFirstLastPara="1" wrap="square" lIns="91425" tIns="45700" rIns="91425" bIns="45700" anchor="t" anchorCtr="0">
            <a:noAutofit/>
          </a:bodyPr>
          <a:lstStyle/>
          <a:p>
            <a:pPr algn="just">
              <a:lnSpc>
                <a:spcPct val="90000"/>
              </a:lnSpc>
              <a:buFont typeface="Wingdings" pitchFamily="2" charset="2"/>
              <a:buChar char="Ø"/>
            </a:pPr>
            <a:r>
              <a:rPr lang="en-US" sz="2800" dirty="0" smtClean="0"/>
              <a:t>International custom – set of regulations that rules the right of traders, the international trade</a:t>
            </a:r>
            <a:r>
              <a:rPr lang="en-US" sz="2800" dirty="0" smtClean="0"/>
              <a:t>.</a:t>
            </a:r>
          </a:p>
          <a:p>
            <a:pPr algn="just">
              <a:lnSpc>
                <a:spcPct val="90000"/>
              </a:lnSpc>
            </a:pPr>
            <a:endParaRPr lang="en-US" sz="2800" dirty="0" smtClean="0"/>
          </a:p>
          <a:p>
            <a:pPr algn="just">
              <a:lnSpc>
                <a:spcPct val="90000"/>
              </a:lnSpc>
              <a:buFont typeface="Wingdings" pitchFamily="2" charset="2"/>
              <a:buChar char="Ø"/>
            </a:pPr>
            <a:r>
              <a:rPr lang="en-US" sz="2800" dirty="0" smtClean="0"/>
              <a:t>Set of rules and customs adopted by traders with the application and interpretation required</a:t>
            </a:r>
            <a:r>
              <a:rPr lang="en-US" sz="2800" dirty="0" smtClean="0"/>
              <a:t>.</a:t>
            </a:r>
          </a:p>
          <a:p>
            <a:pPr algn="just">
              <a:lnSpc>
                <a:spcPct val="90000"/>
              </a:lnSpc>
            </a:pPr>
            <a:endParaRPr lang="en-US" sz="2800" dirty="0" smtClean="0"/>
          </a:p>
          <a:p>
            <a:pPr algn="just">
              <a:lnSpc>
                <a:spcPct val="90000"/>
              </a:lnSpc>
              <a:buFont typeface="Wingdings" pitchFamily="2" charset="2"/>
              <a:buChar char="Ø"/>
            </a:pPr>
            <a:r>
              <a:rPr lang="en-US" sz="2800" b="1" dirty="0" smtClean="0"/>
              <a:t>E.g.: </a:t>
            </a:r>
            <a:r>
              <a:rPr lang="en-US" sz="2800" b="1" dirty="0" err="1" smtClean="0"/>
              <a:t>Incoterms</a:t>
            </a:r>
            <a:r>
              <a:rPr lang="en-US" sz="2800" b="1" dirty="0" smtClean="0"/>
              <a:t> </a:t>
            </a:r>
            <a:r>
              <a:rPr lang="en-US" sz="2800" dirty="0" smtClean="0"/>
              <a:t>- acronyms are not part of an international treaty, although it is part of a custom, and even then, it is obligatory. FOB: </a:t>
            </a:r>
            <a:r>
              <a:rPr lang="en-US" sz="2800" i="1" dirty="0" smtClean="0"/>
              <a:t>free on board </a:t>
            </a:r>
            <a:r>
              <a:rPr lang="en-US" sz="2800" dirty="0" smtClean="0"/>
              <a:t>- the debtor is released with the shipment of goods. Once inserted the clause, it is not possible to discuss its meaning.</a:t>
            </a:r>
            <a:endParaRPr lang="pt-BR" sz="2800" dirty="0" smtClean="0"/>
          </a:p>
        </p:txBody>
      </p:sp>
      <p:sp>
        <p:nvSpPr>
          <p:cNvPr id="3" name="Retângulo 2"/>
          <p:cNvSpPr/>
          <p:nvPr/>
        </p:nvSpPr>
        <p:spPr>
          <a:xfrm>
            <a:off x="528809" y="366660"/>
            <a:ext cx="6698256" cy="707886"/>
          </a:xfrm>
          <a:prstGeom prst="rect">
            <a:avLst/>
          </a:prstGeom>
        </p:spPr>
        <p:txBody>
          <a:bodyPr wrap="square">
            <a:spAutoFit/>
          </a:bodyPr>
          <a:lstStyle/>
          <a:p>
            <a:r>
              <a:rPr lang="en-US" sz="4000" b="1" dirty="0" smtClean="0">
                <a:solidFill>
                  <a:schemeClr val="bg2"/>
                </a:solidFill>
                <a:latin typeface="Bookman Old Style" pitchFamily="18" charset="0"/>
              </a:rPr>
              <a:t>2.2.1 </a:t>
            </a:r>
            <a:r>
              <a:rPr lang="en-US" sz="4000" b="1" i="1" dirty="0" err="1" smtClean="0">
                <a:solidFill>
                  <a:schemeClr val="bg2"/>
                </a:solidFill>
                <a:latin typeface="Bookman Old Style" pitchFamily="18" charset="0"/>
              </a:rPr>
              <a:t>Lex</a:t>
            </a:r>
            <a:r>
              <a:rPr lang="en-US" sz="4000" b="1" i="1" dirty="0" smtClean="0">
                <a:solidFill>
                  <a:schemeClr val="bg2"/>
                </a:solidFill>
                <a:latin typeface="Bookman Old Style" pitchFamily="18" charset="0"/>
              </a:rPr>
              <a:t> </a:t>
            </a:r>
            <a:r>
              <a:rPr lang="en-US" sz="4000" b="1" i="1" dirty="0" err="1" smtClean="0">
                <a:solidFill>
                  <a:schemeClr val="bg2"/>
                </a:solidFill>
                <a:latin typeface="Bookman Old Style" pitchFamily="18" charset="0"/>
              </a:rPr>
              <a:t>mercatoria</a:t>
            </a:r>
            <a:endParaRPr lang="pt-BR" sz="4000" i="1" dirty="0">
              <a:solidFill>
                <a:schemeClr val="bg2"/>
              </a:solidFill>
              <a:latin typeface="Bookman Old Styl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Incoterms-Chart"/>
          <p:cNvPicPr>
            <a:picLocks noChangeAspect="1" noChangeArrowheads="1"/>
          </p:cNvPicPr>
          <p:nvPr/>
        </p:nvPicPr>
        <p:blipFill>
          <a:blip r:embed="rId2"/>
          <a:srcRect/>
          <a:stretch>
            <a:fillRect/>
          </a:stretch>
        </p:blipFill>
        <p:spPr>
          <a:xfrm>
            <a:off x="179388" y="992207"/>
            <a:ext cx="8820150" cy="461486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4"/>
          <p:cNvSpPr txBox="1">
            <a:spLocks noGrp="1"/>
          </p:cNvSpPr>
          <p:nvPr>
            <p:ph type="body" idx="1"/>
          </p:nvPr>
        </p:nvSpPr>
        <p:spPr>
          <a:xfrm>
            <a:off x="458400" y="1275625"/>
            <a:ext cx="8476280" cy="4937700"/>
          </a:xfrm>
          <a:prstGeom prst="rect">
            <a:avLst/>
          </a:prstGeom>
          <a:noFill/>
          <a:ln>
            <a:noFill/>
          </a:ln>
        </p:spPr>
        <p:txBody>
          <a:bodyPr spcFirstLastPara="1" wrap="square" lIns="91425" tIns="45700" rIns="91425" bIns="45700" anchor="t" anchorCtr="0">
            <a:noAutofit/>
          </a:bodyPr>
          <a:lstStyle/>
          <a:p>
            <a:pPr algn="just">
              <a:buFont typeface="Wingdings" pitchFamily="2" charset="2"/>
              <a:buChar char="Ø"/>
            </a:pPr>
            <a:r>
              <a:rPr lang="en-US" sz="2800" dirty="0" smtClean="0"/>
              <a:t>PIL aims to avoid the conflict of laws in space because if there is no PIL, 2 or more legal systems would be applicable to the same fact</a:t>
            </a:r>
          </a:p>
          <a:p>
            <a:pPr algn="just">
              <a:buFont typeface="Wingdings" pitchFamily="2" charset="2"/>
              <a:buChar char="Ø"/>
            </a:pPr>
            <a:r>
              <a:rPr lang="en-US" sz="2800" dirty="0" smtClean="0"/>
              <a:t>The DIP does not regulate the conflict of laws in time.</a:t>
            </a:r>
          </a:p>
          <a:p>
            <a:pPr algn="just">
              <a:buFont typeface="Wingdings" pitchFamily="2" charset="2"/>
              <a:buChar char="Ø"/>
            </a:pPr>
            <a:r>
              <a:rPr lang="en-US" sz="2800" dirty="0" smtClean="0"/>
              <a:t>The rules of conflict of laws in the area start in the art. 7 of  the </a:t>
            </a:r>
            <a:r>
              <a:rPr lang="pt-BR" sz="2800" dirty="0" smtClean="0">
                <a:sym typeface="Wingdings" pitchFamily="2" charset="2"/>
              </a:rPr>
              <a:t>Law </a:t>
            </a:r>
            <a:r>
              <a:rPr lang="pt-BR" sz="2800" dirty="0" err="1" smtClean="0">
                <a:sym typeface="Wingdings" pitchFamily="2" charset="2"/>
              </a:rPr>
              <a:t>of</a:t>
            </a:r>
            <a:r>
              <a:rPr lang="pt-BR" sz="2800" dirty="0" smtClean="0">
                <a:sym typeface="Wingdings" pitchFamily="2" charset="2"/>
              </a:rPr>
              <a:t> </a:t>
            </a:r>
            <a:r>
              <a:rPr lang="pt-BR" sz="2800" dirty="0" err="1" smtClean="0">
                <a:sym typeface="Wingdings" pitchFamily="2" charset="2"/>
              </a:rPr>
              <a:t>Introduction</a:t>
            </a:r>
            <a:r>
              <a:rPr lang="pt-BR" sz="2800" dirty="0" smtClean="0">
                <a:sym typeface="Wingdings" pitchFamily="2" charset="2"/>
              </a:rPr>
              <a:t> to </a:t>
            </a:r>
            <a:r>
              <a:rPr lang="pt-BR" sz="2800" dirty="0" err="1" smtClean="0">
                <a:sym typeface="Wingdings" pitchFamily="2" charset="2"/>
              </a:rPr>
              <a:t>Brazilian</a:t>
            </a:r>
            <a:r>
              <a:rPr lang="pt-BR" sz="2800" dirty="0" smtClean="0">
                <a:sym typeface="Wingdings" pitchFamily="2" charset="2"/>
              </a:rPr>
              <a:t> </a:t>
            </a:r>
            <a:r>
              <a:rPr lang="pt-BR" sz="2800" dirty="0" err="1" smtClean="0">
                <a:sym typeface="Wingdings" pitchFamily="2" charset="2"/>
              </a:rPr>
              <a:t>Regulations</a:t>
            </a:r>
            <a:r>
              <a:rPr lang="en-US" sz="2800" dirty="0" smtClean="0"/>
              <a:t>.</a:t>
            </a:r>
          </a:p>
          <a:p>
            <a:pPr algn="just">
              <a:buFont typeface="Wingdings" pitchFamily="2" charset="2"/>
              <a:buChar char="Ø"/>
            </a:pPr>
            <a:r>
              <a:rPr lang="en-US" sz="2800" dirty="0" smtClean="0"/>
              <a:t>The conflict of laws in space is always potential, because there is always a standard PIL pre-existing, so there is never a doubt about which law is applicable.</a:t>
            </a:r>
            <a:endParaRPr lang="pt-BR" sz="2800" dirty="0" smtClean="0"/>
          </a:p>
        </p:txBody>
      </p:sp>
      <p:sp>
        <p:nvSpPr>
          <p:cNvPr id="3" name="Retângulo 2"/>
          <p:cNvSpPr/>
          <p:nvPr/>
        </p:nvSpPr>
        <p:spPr>
          <a:xfrm>
            <a:off x="528809" y="366660"/>
            <a:ext cx="7788926" cy="707886"/>
          </a:xfrm>
          <a:prstGeom prst="rect">
            <a:avLst/>
          </a:prstGeom>
        </p:spPr>
        <p:txBody>
          <a:bodyPr wrap="square">
            <a:spAutoFit/>
          </a:bodyPr>
          <a:lstStyle/>
          <a:p>
            <a:r>
              <a:rPr lang="en-US" sz="4000" b="1" dirty="0" smtClean="0">
                <a:solidFill>
                  <a:schemeClr val="bg2"/>
                </a:solidFill>
                <a:latin typeface="Bookman Old Style" pitchFamily="18" charset="0"/>
              </a:rPr>
              <a:t>3 Conflicts of law in space</a:t>
            </a:r>
            <a:endParaRPr lang="pt-BR" sz="4000" i="1" dirty="0">
              <a:solidFill>
                <a:schemeClr val="bg2"/>
              </a:solidFill>
              <a:latin typeface="Bookman Old Styl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5"/>
          <p:cNvSpPr txBox="1">
            <a:spLocks noGrp="1"/>
          </p:cNvSpPr>
          <p:nvPr>
            <p:ph type="title"/>
          </p:nvPr>
        </p:nvSpPr>
        <p:spPr>
          <a:xfrm>
            <a:off x="457200" y="152400"/>
            <a:ext cx="8229600" cy="990600"/>
          </a:xfrm>
          <a:prstGeom prst="rect">
            <a:avLst/>
          </a:prstGeom>
          <a:noFill/>
          <a:ln>
            <a:noFill/>
          </a:ln>
        </p:spPr>
        <p:txBody>
          <a:bodyPr spcFirstLastPara="1" wrap="square" lIns="91425" tIns="45700" rIns="91425" bIns="45700" anchor="b" anchorCtr="0">
            <a:normAutofit/>
          </a:bodyPr>
          <a:lstStyle/>
          <a:p>
            <a:pPr lvl="0">
              <a:buSzPts val="4000"/>
            </a:pPr>
            <a:r>
              <a:rPr lang="en-US" sz="4000" b="1" dirty="0" smtClean="0"/>
              <a:t>4 Extraneous element</a:t>
            </a:r>
            <a:endParaRPr sz="4000" b="1" dirty="0"/>
          </a:p>
        </p:txBody>
      </p:sp>
      <p:sp>
        <p:nvSpPr>
          <p:cNvPr id="135" name="Google Shape;135;p5"/>
          <p:cNvSpPr txBox="1">
            <a:spLocks noGrp="1"/>
          </p:cNvSpPr>
          <p:nvPr>
            <p:ph type="body" idx="1"/>
          </p:nvPr>
        </p:nvSpPr>
        <p:spPr>
          <a:xfrm>
            <a:off x="457200" y="1219200"/>
            <a:ext cx="8229600" cy="4937760"/>
          </a:xfrm>
          <a:prstGeom prst="rect">
            <a:avLst/>
          </a:prstGeom>
          <a:noFill/>
          <a:ln>
            <a:noFill/>
          </a:ln>
        </p:spPr>
        <p:txBody>
          <a:bodyPr spcFirstLastPara="1" wrap="square" lIns="91425" tIns="45700" rIns="91425" bIns="45700" anchor="t" anchorCtr="0">
            <a:noAutofit/>
          </a:bodyPr>
          <a:lstStyle/>
          <a:p>
            <a:pPr algn="just">
              <a:buFont typeface="Wingdings" pitchFamily="2" charset="2"/>
              <a:buChar char="Ø"/>
            </a:pPr>
            <a:r>
              <a:rPr lang="en-US" sz="3200" dirty="0" smtClean="0"/>
              <a:t>The PIL is applicable when there is an extraneous element (foreigner) in fact. It is this element that causes the application of standards of PIL</a:t>
            </a:r>
            <a:r>
              <a:rPr lang="en-US" sz="3200" dirty="0" smtClean="0"/>
              <a:t>.</a:t>
            </a:r>
          </a:p>
          <a:p>
            <a:pPr algn="just">
              <a:buFont typeface="Wingdings" pitchFamily="2" charset="2"/>
              <a:buChar char="Ø"/>
            </a:pPr>
            <a:endParaRPr lang="en-US" sz="3200" dirty="0" smtClean="0"/>
          </a:p>
          <a:p>
            <a:pPr algn="just">
              <a:buFont typeface="Wingdings" pitchFamily="2" charset="2"/>
              <a:buChar char="Ø"/>
            </a:pPr>
            <a:r>
              <a:rPr lang="en-US" sz="3200" dirty="0" smtClean="0"/>
              <a:t>In the same fact, there can be many foreign elements. E.g.: domicile in the U.S., </a:t>
            </a:r>
            <a:r>
              <a:rPr lang="en-US" sz="3200" dirty="0" smtClean="0"/>
              <a:t>payment in Chile </a:t>
            </a:r>
            <a:r>
              <a:rPr lang="en-US" sz="3200" dirty="0" smtClean="0"/>
              <a:t>and guarantees in Argentina. Depending on the foreign element, there will be a different standard applicable.</a:t>
            </a:r>
            <a:endParaRPr lang="pt-BR" sz="32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6"/>
          <p:cNvSpPr txBox="1">
            <a:spLocks noGrp="1"/>
          </p:cNvSpPr>
          <p:nvPr>
            <p:ph type="title"/>
          </p:nvPr>
        </p:nvSpPr>
        <p:spPr>
          <a:xfrm>
            <a:off x="457200" y="152400"/>
            <a:ext cx="8229600" cy="990600"/>
          </a:xfrm>
          <a:prstGeom prst="rect">
            <a:avLst/>
          </a:prstGeom>
          <a:noFill/>
          <a:ln>
            <a:noFill/>
          </a:ln>
        </p:spPr>
        <p:txBody>
          <a:bodyPr spcFirstLastPara="1" wrap="square" lIns="91425" tIns="45700" rIns="91425" bIns="45700" anchor="b" anchorCtr="0">
            <a:normAutofit/>
          </a:bodyPr>
          <a:lstStyle/>
          <a:p>
            <a:pPr lvl="0">
              <a:buSzPts val="4000"/>
            </a:pPr>
            <a:r>
              <a:rPr lang="en-US" sz="4000" b="1" dirty="0"/>
              <a:t>5</a:t>
            </a:r>
            <a:r>
              <a:rPr lang="en-US" sz="4000" b="1" dirty="0" smtClean="0"/>
              <a:t> </a:t>
            </a:r>
            <a:r>
              <a:rPr lang="en-US" sz="4000" b="1" dirty="0" smtClean="0"/>
              <a:t>Internal </a:t>
            </a:r>
            <a:r>
              <a:rPr lang="en-US" sz="4000" b="1" dirty="0" err="1" smtClean="0"/>
              <a:t>jusprivatist</a:t>
            </a:r>
            <a:r>
              <a:rPr lang="en-US" sz="4000" b="1" dirty="0" smtClean="0"/>
              <a:t> fact</a:t>
            </a:r>
            <a:endParaRPr sz="4000" b="1" dirty="0"/>
          </a:p>
        </p:txBody>
      </p:sp>
      <p:sp>
        <p:nvSpPr>
          <p:cNvPr id="141" name="Google Shape;141;p6"/>
          <p:cNvSpPr txBox="1">
            <a:spLocks noGrp="1"/>
          </p:cNvSpPr>
          <p:nvPr>
            <p:ph type="body" idx="1"/>
          </p:nvPr>
        </p:nvSpPr>
        <p:spPr>
          <a:xfrm>
            <a:off x="457200" y="1219200"/>
            <a:ext cx="8229600" cy="4937760"/>
          </a:xfrm>
          <a:prstGeom prst="rect">
            <a:avLst/>
          </a:prstGeom>
          <a:noFill/>
          <a:ln>
            <a:noFill/>
          </a:ln>
        </p:spPr>
        <p:txBody>
          <a:bodyPr spcFirstLastPara="1" wrap="square" lIns="91425" tIns="45700" rIns="91425" bIns="45700" anchor="t" anchorCtr="0">
            <a:noAutofit/>
          </a:bodyPr>
          <a:lstStyle/>
          <a:p>
            <a:pPr marL="320040" indent="-320040" algn="just">
              <a:lnSpc>
                <a:spcPct val="150000"/>
              </a:lnSpc>
              <a:buFont typeface="Wingdings" pitchFamily="2" charset="2"/>
              <a:buChar char="Ø"/>
              <a:defRPr/>
            </a:pPr>
            <a:r>
              <a:rPr lang="en-US" sz="2400" dirty="0" smtClean="0"/>
              <a:t>This fact is the object of DIP rules. </a:t>
            </a:r>
            <a:endParaRPr lang="en-US" sz="2400" dirty="0" smtClean="0"/>
          </a:p>
          <a:p>
            <a:pPr marL="320040" indent="-320040" algn="just">
              <a:lnSpc>
                <a:spcPct val="150000"/>
              </a:lnSpc>
              <a:buFont typeface="Wingdings" pitchFamily="2" charset="2"/>
              <a:buChar char="Ø"/>
              <a:defRPr/>
            </a:pPr>
            <a:r>
              <a:rPr lang="en-US" sz="2400" dirty="0" err="1" smtClean="0"/>
              <a:t>Jusprivatista</a:t>
            </a:r>
            <a:r>
              <a:rPr lang="en-US" sz="2400" dirty="0" smtClean="0"/>
              <a:t> </a:t>
            </a:r>
            <a:r>
              <a:rPr lang="en-US" sz="2400" dirty="0" smtClean="0"/>
              <a:t>= fact of private law – only matters of private law are governed by private international law, that is, matters of civil and business law. Ex.: marriage, contracts, civil liability, succession. </a:t>
            </a:r>
            <a:endParaRPr lang="en-US" sz="2400" dirty="0" smtClean="0"/>
          </a:p>
          <a:p>
            <a:pPr marL="320040" indent="-320040" algn="just">
              <a:lnSpc>
                <a:spcPct val="150000"/>
              </a:lnSpc>
              <a:buFont typeface="Wingdings" pitchFamily="2" charset="2"/>
              <a:buChar char="Ø"/>
              <a:defRPr/>
            </a:pPr>
            <a:r>
              <a:rPr lang="en-US" sz="2400" dirty="0" smtClean="0"/>
              <a:t>Ex</a:t>
            </a:r>
            <a:r>
              <a:rPr lang="en-US" sz="2400" dirty="0" smtClean="0"/>
              <a:t>.: an Argentine who wants to get a driver's license in Brazil has no relationship with private law, but public law. Thus, the domicile rule does not </a:t>
            </a:r>
            <a:r>
              <a:rPr lang="en-US" sz="2400" dirty="0" smtClean="0"/>
              <a:t>apply.</a:t>
            </a:r>
            <a:endParaRPr lang="pt-BR"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6"/>
          <p:cNvSpPr txBox="1">
            <a:spLocks noGrp="1"/>
          </p:cNvSpPr>
          <p:nvPr>
            <p:ph type="title"/>
          </p:nvPr>
        </p:nvSpPr>
        <p:spPr>
          <a:xfrm>
            <a:off x="457200" y="152400"/>
            <a:ext cx="8229600" cy="990600"/>
          </a:xfrm>
          <a:prstGeom prst="rect">
            <a:avLst/>
          </a:prstGeom>
          <a:noFill/>
          <a:ln>
            <a:noFill/>
          </a:ln>
        </p:spPr>
        <p:txBody>
          <a:bodyPr spcFirstLastPara="1" wrap="square" lIns="91425" tIns="45700" rIns="91425" bIns="45700" anchor="b" anchorCtr="0">
            <a:normAutofit/>
          </a:bodyPr>
          <a:lstStyle/>
          <a:p>
            <a:pPr lvl="0">
              <a:buSzPts val="4000"/>
            </a:pPr>
            <a:r>
              <a:rPr lang="en-US" sz="4000" b="1" dirty="0"/>
              <a:t>5</a:t>
            </a:r>
            <a:r>
              <a:rPr lang="en-US" sz="4000" b="1" dirty="0" smtClean="0"/>
              <a:t> </a:t>
            </a:r>
            <a:r>
              <a:rPr lang="en-US" sz="4000" b="1" dirty="0" smtClean="0"/>
              <a:t>Internal </a:t>
            </a:r>
            <a:r>
              <a:rPr lang="en-US" sz="4000" b="1" dirty="0" err="1" smtClean="0"/>
              <a:t>jusprivatist</a:t>
            </a:r>
            <a:r>
              <a:rPr lang="en-US" sz="4000" b="1" dirty="0" smtClean="0"/>
              <a:t> fact</a:t>
            </a:r>
            <a:endParaRPr sz="4000" b="1" dirty="0"/>
          </a:p>
        </p:txBody>
      </p:sp>
      <p:sp>
        <p:nvSpPr>
          <p:cNvPr id="141" name="Google Shape;141;p6"/>
          <p:cNvSpPr txBox="1">
            <a:spLocks noGrp="1"/>
          </p:cNvSpPr>
          <p:nvPr>
            <p:ph type="body" idx="1"/>
          </p:nvPr>
        </p:nvSpPr>
        <p:spPr>
          <a:xfrm>
            <a:off x="457200" y="1219200"/>
            <a:ext cx="8229600" cy="4937760"/>
          </a:xfrm>
          <a:prstGeom prst="rect">
            <a:avLst/>
          </a:prstGeom>
          <a:noFill/>
          <a:ln>
            <a:noFill/>
          </a:ln>
        </p:spPr>
        <p:txBody>
          <a:bodyPr spcFirstLastPara="1" wrap="square" lIns="91425" tIns="45700" rIns="91425" bIns="45700" anchor="t" anchorCtr="0">
            <a:noAutofit/>
          </a:bodyPr>
          <a:lstStyle/>
          <a:p>
            <a:pPr indent="-457200" algn="just">
              <a:lnSpc>
                <a:spcPct val="150000"/>
              </a:lnSpc>
              <a:buFont typeface="Wingdings" pitchFamily="2" charset="2"/>
              <a:buChar char="Ø"/>
              <a:defRPr/>
            </a:pPr>
            <a:r>
              <a:rPr lang="en-US" sz="2400" dirty="0" smtClean="0"/>
              <a:t>It </a:t>
            </a:r>
            <a:r>
              <a:rPr lang="en-US" sz="2400" dirty="0" smtClean="0"/>
              <a:t>is a fact of private law that has an international </a:t>
            </a:r>
            <a:r>
              <a:rPr lang="en-US" sz="2400" dirty="0" smtClean="0"/>
              <a:t>connection → it </a:t>
            </a:r>
            <a:r>
              <a:rPr lang="en-US" sz="2400" dirty="0" smtClean="0"/>
              <a:t>is necessary to have the element of foreignness. </a:t>
            </a:r>
            <a:endParaRPr lang="en-US" sz="2400" dirty="0" smtClean="0"/>
          </a:p>
          <a:p>
            <a:pPr indent="-457200" algn="just">
              <a:lnSpc>
                <a:spcPct val="150000"/>
              </a:lnSpc>
              <a:buFont typeface="Wingdings" pitchFamily="2" charset="2"/>
              <a:buChar char="Ø"/>
              <a:defRPr/>
            </a:pPr>
            <a:r>
              <a:rPr lang="en-US" sz="2400" dirty="0" smtClean="0"/>
              <a:t>The </a:t>
            </a:r>
            <a:r>
              <a:rPr lang="en-US" sz="2400" dirty="0" smtClean="0"/>
              <a:t>norms of private international law are norms of public law, that is, the parties cannot dispose. </a:t>
            </a:r>
            <a:endParaRPr lang="en-US" sz="2400" dirty="0" smtClean="0"/>
          </a:p>
          <a:p>
            <a:pPr indent="-457200" algn="just">
              <a:lnSpc>
                <a:spcPct val="150000"/>
              </a:lnSpc>
              <a:buFont typeface="Wingdings" pitchFamily="2" charset="2"/>
              <a:buChar char="Ø"/>
              <a:defRPr/>
            </a:pPr>
            <a:r>
              <a:rPr lang="en-US" sz="2400" dirty="0" smtClean="0"/>
              <a:t>In </a:t>
            </a:r>
            <a:r>
              <a:rPr lang="en-US" sz="2400" dirty="0" smtClean="0"/>
              <a:t>fact, the name Private International Law can cause problems, as they are rules of domestic law (LINDB) and it is public. Its name refers to the fact that it governs private relationships with an element of foreignness.</a:t>
            </a:r>
            <a:endParaRPr sz="3400" dirty="0"/>
          </a:p>
        </p:txBody>
      </p:sp>
    </p:spTree>
  </p:cSld>
  <p:clrMapOvr>
    <a:masterClrMapping/>
  </p:clrMapOvr>
</p:sld>
</file>

<file path=ppt/theme/theme1.xml><?xml version="1.0" encoding="utf-8"?>
<a:theme xmlns:a="http://schemas.openxmlformats.org/drawingml/2006/main" name="Origem">
  <a:themeElements>
    <a:clrScheme name="Origem">
      <a:dk1>
        <a:srgbClr val="000000"/>
      </a:dk1>
      <a:lt1>
        <a:srgbClr val="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761</Words>
  <Application>Microsoft Office PowerPoint</Application>
  <PresentationFormat>Apresentação na tela (4:3)</PresentationFormat>
  <Paragraphs>159</Paragraphs>
  <Slides>25</Slides>
  <Notes>21</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25</vt:i4>
      </vt:variant>
    </vt:vector>
  </HeadingPairs>
  <TitlesOfParts>
    <vt:vector size="32" baseType="lpstr">
      <vt:lpstr>Arial</vt:lpstr>
      <vt:lpstr>Bookman Old Style</vt:lpstr>
      <vt:lpstr>Noto Sans Symbols</vt:lpstr>
      <vt:lpstr>Gill Sans</vt:lpstr>
      <vt:lpstr>Wingdings</vt:lpstr>
      <vt:lpstr>Calibri</vt:lpstr>
      <vt:lpstr>Origem</vt:lpstr>
      <vt:lpstr>INTERNATIONAL LAW</vt:lpstr>
      <vt:lpstr>1 Introduction</vt:lpstr>
      <vt:lpstr>2 Sources</vt:lpstr>
      <vt:lpstr>Slide 4</vt:lpstr>
      <vt:lpstr>Slide 5</vt:lpstr>
      <vt:lpstr>Slide 6</vt:lpstr>
      <vt:lpstr>4 Extraneous element</vt:lpstr>
      <vt:lpstr>5 Internal jusprivatist fact</vt:lpstr>
      <vt:lpstr>5 Internal jusprivatist fact</vt:lpstr>
      <vt:lpstr>6 Typical and atypical relationship (normal and abnormal)</vt:lpstr>
      <vt:lpstr>Classification Structure Articles of LINDB </vt:lpstr>
      <vt:lpstr>Classification</vt:lpstr>
      <vt:lpstr>Structure of an indirect law</vt:lpstr>
      <vt:lpstr>Slide 14</vt:lpstr>
      <vt:lpstr>Article 7</vt:lpstr>
      <vt:lpstr>Article 9th</vt:lpstr>
      <vt:lpstr>Slide 17</vt:lpstr>
      <vt:lpstr>Article 10th</vt:lpstr>
      <vt:lpstr>Article 10th</vt:lpstr>
      <vt:lpstr>Article 11</vt:lpstr>
      <vt:lpstr>Public Order (Article 17, LICC) Evasion of law (art. 6, Cidip/79)  </vt:lpstr>
      <vt:lpstr>Public Order (Article 17, LICC)</vt:lpstr>
      <vt:lpstr>Evasion of law</vt:lpstr>
      <vt:lpstr>Law of immediate application</vt:lpstr>
      <vt:lpstr>Theory of vested rights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LAW</dc:title>
  <dc:creator>Juliana Helena</dc:creator>
  <cp:lastModifiedBy>maju</cp:lastModifiedBy>
  <cp:revision>5</cp:revision>
  <dcterms:created xsi:type="dcterms:W3CDTF">2012-04-05T17:56:35Z</dcterms:created>
  <dcterms:modified xsi:type="dcterms:W3CDTF">2023-06-20T18:07:29Z</dcterms:modified>
</cp:coreProperties>
</file>