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2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24:46.2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2034 1637 0,'0'50'125,"-74"-25"-125,49 24 15,-25 26-15,25-26 16,-24 1-16,24 24 15,25-24-15,-50 24 16,50-24-16,0-25 16,25-1-16,0-24 15,25 50-15,24-50 0,0 0 16,1 0-16,24-25 16,-49 25-16,-26 0 15,1-49-15,25 49 16</inkml:trace>
  <inkml:trace contextRef="#ctx0" brushRef="#br0" timeOffset="290.95">1960 1960 0,'0'0'0,"49"0"62,26 0-46,-1 0-16,-24-50 15,-1 50-15,26 0 16,-51 0-16,26-25 16</inkml:trace>
  <inkml:trace contextRef="#ctx0" brushRef="#br0" timeOffset="517.91">1984 1637 0,'50'0'16,"24"0"-16,1-25 15,-26 25-15,1-49 16,0 49-16,24-25 15,-49 25-15,24-50 16</inkml:trace>
  <inkml:trace contextRef="#ctx0" brushRef="#br0" timeOffset="17879.58">2977 1984 0,'-50'0'78,"0"0"-62,1 0-1,24 0-15,0 0 16,-24 0 0,49 25 15,49 0-31,1 25 15,-1-26-15,1-24 16,-25 50-16,-25 24 16,25-74-1,-25 50-15,-25 0 16,-50-1 0,26-49-1,24 0-15,0 0 16,0 0-16,-24 0 15,49-25-15</inkml:trace>
  <inkml:trace contextRef="#ctx0" brushRef="#br0" timeOffset="18330.16">3621 1587 0,'0'75'31,"-24"24"-15,24-24-16,-50 49 15,50-25-15,-50-25 16,50-24-16,-49-1 16,49-24-1,49-25 1,-24 0-16,25 0 16,-1-25-16,1 1 15,0 24-15,-50-25 16,49 25-16,-24 0 15,-25 25 1,50-1-16,-50 1 0,74 25 16,-49-50-16,-25 25 15,74-25-15,-49 0 16,0 0-16,49-25 16,-74 0-1,0-25-15</inkml:trace>
  <inkml:trace contextRef="#ctx0" brushRef="#br0" timeOffset="18539.41">3249 1736 0,'174'0'31,"0"-49"-31,-25 49 0,24 0 15,-24-50-15,-50 50 16,-24 0-16,-26-50 16,1 50-16</inkml:trace>
  <inkml:trace contextRef="#ctx0" brushRef="#br0" timeOffset="18697.61">3894 1761 0</inkml:trace>
  <inkml:trace contextRef="#ctx0" brushRef="#br0" timeOffset="19795.49">4118 2034 0,'0'-50'31,"0"100"47,49 24-78,-49-24 0,25 0 16,-25-26-16,50-24 15,-50 50-15,24-50 16,1-25 0,-25 0-16,50-24 15,-50-1-15,25 25 16,24 25 15,-49 50-31,75 0 16,-75-1-16,24 1 0,-24-25 15,50-25 1,-50 24-16,50-24 0,24 0 16,-74-49-1,50-50-15,-50 49 16</inkml:trace>
  <inkml:trace contextRef="#ctx0" brushRef="#br0" timeOffset="19897.03">4986 2232 0,'0'0'0,"49"124"16,26-49-16,-75-50 16,25-1-16</inkml:trace>
  <inkml:trace contextRef="#ctx0" brushRef="#br0" timeOffset="20661.83">5581 2257 0,'-25'0'31,"0"-49"1,-24 49-32,24 0 15,0-25-15,-24 25 16,-26 0-16,26 0 16,-1 0-16,25 0 15,25 49-15,-74 26 16,74-26-16,0-24 15,0 0-15,49-25 16,1 50-16,24-50 0,-24 0 16,0-50-16,24-24 15,-49 24-15,-25 25 16,74-24-16,-74 73 47,0 51-32,0-1-15,25-24 16,25-25-16,24-25 16,0 0-16,1 0 15,24-50-15,-49-49 16</inkml:trace>
  <inkml:trace contextRef="#ctx0" brushRef="#br0" timeOffset="21165.38">6276 2307 0,'24'0'16,"1"25"-16,-74-75 62,24 50-62,0 0 16,-25 0 0,-24 0-16,24 25 15,26-25-15,24 49 0,-50-24 16,50 50-16,0-1 15,25 0-15,24-49 16,51 25-16,24-50 16,0 0-16,0-50 15,-50-24-15,-24 24 16</inkml:trace>
  <inkml:trace contextRef="#ctx0" brushRef="#br0" timeOffset="21626.74">6995 2480 0,'0'-24'15,"0"-26"1,-25 0-1,-24 50-15,24 0 16,-25 0-16,0 0 16,1 0-16,49 25 15,-25 0-15,25 0 16,0 24-16,0-24 0,50 0 16,-26-25-1,26 0-15,0-25 16,-1-24-16,-24-26 15,-25 26-15,50 24 16,-50 0 0,0 75 15,25-1-31,-25 1 16,74-1-16,-49-49 15,0 50-15,49-50 16,-24 0-16,-26 0 15,1-25-15,-25-24 16,0-1-16</inkml:trace>
  <inkml:trace contextRef="#ctx0" brushRef="#br0" timeOffset="21975.78">7417 2232 0,'0'50'47,"-25"-50"-31,-50 25-1,1 49 1,49-49 0,25 25-16,-49-1 0,49 26 15,0-51-15,24 1 16,51-25-16,-1 50 15,1-50-15,-26-25 16,1 0-16,-1-24 16,-49-1-16,25-49 15,-25 49-15,0 1 16,0 24-16,-25-25 16,1 50-16,-51-49 15,1 49-15,-1 0 16,1 0-16,49 49 15</inkml:trace>
  <inkml:trace contextRef="#ctx0" brushRef="#br0" timeOffset="22281.57">6648 1935 0,'0'0'0,"248"25"15,-149-25-15,-25 0 16,1 0-16,-1-25 15,-24 25-15,-25 0 16,-75 0 15</inkml:trace>
  <inkml:trace contextRef="#ctx0" brushRef="#br0" timeOffset="22492.68">6548 2406 0,'0'0'16,"-49"99"-16,49-49 16,-75-1-16,75 1 15,0-25-15,-24 25 16,24-26-16,0 1 15</inkml:trace>
  <inkml:trace contextRef="#ctx0" brushRef="#br0" timeOffset="31476.48">9451 2381 0</inkml:trace>
  <inkml:trace contextRef="#ctx0" brushRef="#br0" timeOffset="32166.23">9451 2381 0,'0'-49'109,"-25"24"-46,-50-25-47,51 50-16,-26 0 15,25-25 1,-49 25-16,49 0 0,0 0 15,-24 0-15,-1 50 16,25-25-16,25 0 16,0 49-16,0-24 15,0-1-15,25-24 16,25-25-16,-1 0 16,26 0-16,24-25 15,-25-74-15,25 25 16,-24-50-16,-50 0 15,-25 24-15,74 26 16,-74 24-16,0 1 0,0 24 31,-25 50-15,25 49-16,-74 50 16,74 50-16,-50-50 15,50 0-15,0-25 16,0-49-16,50-26 15,-1-24-15,1 0 16,0 0-16,-1 0 16,26-74-16,-51 0 15,-24 24-15,50-24 16,-50 24-16,0 25 0,-50-24 31,26 49-31,-1 0 0,-25 24 16,50 51-16,-25 24 15,25 0-15,0-24 16,75-1-16,-1-24 16,25-50-16,26 0 15,-51-25-15,0-50 16</inkml:trace>
  <inkml:trace contextRef="#ctx0" brushRef="#br0" timeOffset="32758.57">11906 2009 0,'-49'-49'16,"24"49"-1,25 49 1,0 26-16,0 24 16,-50-25-16,50 25 15,0-24-15,0-26 16,0-24-16,0-99 47</inkml:trace>
  <inkml:trace contextRef="#ctx0" brushRef="#br0" timeOffset="33090.06">11212 1612 0,'0'0'0,"25"0"32,74 25-17,74 25-15,26 24 16,24 1-16,-49 24 16,-1-25-16,-24 1 15,-74-26-15,-26 26 16,-49-1-16,0 25 15,-25 25-15,-49 0 16,0-49-16,-50-1 16,49-74-16,1 75 0,-1-75 15,1-25-15,-25-25 16,24 1-16,26-1 16,-1 50-16,50-25 15</inkml:trace>
  <inkml:trace contextRef="#ctx0" brushRef="#br0" timeOffset="34167.71">12700 2704 0,'0'0'0,"25"0"47,0 0-47,24 0 0,-24-25 16,25 25-1,-26-50-15,-24 25 0,50-24 16,-50 24-16,0 0 15,0-24-15,0 24 16,0 0 0,-50 25-1,26 0-15,-51 25 16,75 0 0,0 24-16,0 26 15,0-1-15,25-24 16,25-1-16,-1-49 15,1 0-15,-1 0 16,26 0-16,-50 0 16,-1 0-16,-24-49 0,50 49 15,-50-50-15,0 25 16,0 75 31,50-25-32,-25-25-15,24 74 16,1-74-16,-1 0 16,1 0-16,0 0 15,-1-49-15,1 24 16,-25-25-16,24 0 16,-24 75 30,-25 25-46,50-25 16,-26-25-16,1 49 16,50-49-16,-51 0 15,26 0-15,0 0 16,-1-49-16,-24 24 16,-25 0-16,25 25 15,-25-50-15,49 50 31,-49 25-15,25 25-16,-25-25 0,50-25 16,-1 49-1,-24-49-15,0 0 0,0 0 16</inkml:trace>
  <inkml:trace contextRef="#ctx0" brushRef="#br0" timeOffset="35299.58">14684 2580 0,'25'0'32,"25"0"-17,-50-25 16,-25 0-15,0 25-16,0 0 16,-24 0-16,24 0 15,0 0-15,-24 0 16,24 50-16,25-26 16,-50 1-16,50 25 15,0-25 1,25 0-1,49-25-15,-24 0 16,0 0-16,-1-50 16,1 25-16,-50 0 15,25 25-15,-25-49 0,-25 98 47,25 1-47,0-25 16,49 0-16,-24-25 15,25 49-15,-1-49 16,1 0-16,24-25 16,-24 25-16,0-49 15,-26 49-15,26-50 16,-25 50 0,24 50 30,-24-50-30,0 0-16,25 0 16,-25 0-16,-1 0 15,1 0-15,25-25 16,-25 25-16,-25-50 16,24 50-16,51 25 46,-75 25-30,25-50-16,-25 25 16,49-25-16,-24 0 0,25 0 15,-26 0-15,1 0 16,25-50-16</inkml:trace>
  <inkml:trace contextRef="#ctx0" brushRef="#br0" timeOffset="35970.44">16470 2654 0,'0'-25'62,"0"-24"-62,-49 49 16,-1 0 0,0 0-16,26 0 15,-1 0-15,-25 0 16,1 0-16,24 0 15,-25 49-15,50-24 16,-25-25-16,25 50 16,75-1-1,-26-49-15,26 0 16,-1-24-16,50-51 16,-49 1-16,-1-1 15,-49 1-15,25 24 0,-50 1 16,24-1-16,-24 25 15,-49 75 17,49 24-17,-50 25-15,50-24 16,0-26-16,25 1 16,49-50-16,-24 0 15,0 0-15,-1 0 16,-24 0-16</inkml:trace>
  <inkml:trace contextRef="#ctx0" brushRef="#br0" timeOffset="36372.33">16991 2505 0,'-49'0'94,"-1"0"-94,25 0 15,0 0-15,25 50 16,-49-50-16,49 74 16,0-49-16,0 25 15,25-50 1,-1 0-16,26 0 0,0 0 15,-1-25-15,-24-25 16,25 25 0,-50 50 31,0 0-47,0 25 15,74-25-15,-49 24 16,24-49-16,1 0 15,0 0-15,-26 0 0,-24-25 16</inkml:trace>
  <inkml:trace contextRef="#ctx0" brushRef="#br0" timeOffset="37258.4">18678 2505 0,'-50'75'63,"1"49"-63,-1-25 15,50 25-15,-50-25 16,50-24-16,-49-26 16,49 1-16,0-75 31,0-74-31,74-50 15,-74 25-15,50-25 16,-50 50-16,0 0 16,0 24-16,0 26 15,0 24-15,74 25 47,-24 0-31,0 25-16,-1-25 15,-24 49-15,25 1 16,-50-1-16,0-24 16,-50 0-16,25-25 15,-24 74-15,24-74 16,-25 0-16,25 0 16,-24 0-1,49-24 1,74-1-1,1 25 1,-1 0-16,0-50 16</inkml:trace>
  <inkml:trace contextRef="#ctx0" brushRef="#br0" timeOffset="37760.55">19199 2505 0,'0'0'0,"0"25"15,-50-25 16,1 0-15,-1-25-16,0 25 16,26 50-1,24-1 1,0 26-16,0-50 16,49 24-1,-24-49-15,0 0 16,24 0-16,-24 0 15,-25-24-15,25-1 16,-25-25-16,0 25 0,0 0 16,0 1-16,-25 24 15,0-75 1,1 75-16,-26 0 0,25 0 16,25 25 15,25-25-31,25 25 15,24-25-15,0 0 16,26 0-16,-26-50 16,0 50-16,-24-49 15,-25 49-15,-25 24 32,0 26-32,0 0 0,0-1 15,0 1 1,0 0-16,50-26 0,-26-24 15,1 25-15,25-25 16,-1 0-16,-24-49 16</inkml:trace>
  <inkml:trace contextRef="#ctx0" brushRef="#br0" timeOffset="38883.3">20960 2009 0,'0'75'32,"0"-26"-32,0 50 15,0 1-15,-50-1 16,50-25-16,-49 1 0,49-26 16,0-24-16,-25-25 15,50-74 16,-25-1-15,25 1-16,-25-1 16</inkml:trace>
  <inkml:trace contextRef="#ctx0" brushRef="#br0" timeOffset="39402.58">20886 1960 0,'0'0'0,"-75"-25"16,75 0-16,-25 25 15,25-50-15,-24 50 16,48-24 31,26 24-47,0 0 15,-1 0-15,26 0 16,-26 0-16,-24 0 16,25 49-16,-26-24 15,-24 25 1,0-1-1,0-24 1,0 0 15,-24-25-31,-1 0 16,-25 0 0,50 49-1,50 26 1,-1-50-16,1 24 0,0-24 15,-1 25-15,-24-1 16,-25-24-16,50 0 16,-50 49-1,-25-24 1,0-50-16,0 0 16,-49 25-16,24-25 15,1 0-15,-1 0 16,0 0-16,1 0 15,-1-50-15,25 50 16,75 0 0,0 0-1</inkml:trace>
  <inkml:trace contextRef="#ctx0" brushRef="#br0" timeOffset="40054.18">21704 2530 0,'0'0'0,"25"0"16,25 0-1,-50-50-15,49 50 16,-49-49-16,50 49 15,-50-50-15,0 25 16,0 1 0,-50 24-1,25-50-15,-24 50 16,-1 0-16,25 0 16,-24 50-16,-1 24 15,50-24-15,0-1 16,0 1-16,25-25 15,0-25-15,24 49 16,26-49-16,-26 0 0,1 0 16,0-25-1,-26 1-15,26 24 0,-50-75 16,50 26-16,-50 24 16,24 25 15,-24 49-16,50-24 1,0 25 0,-1-50-1,1 0 1,-1 0-16,1-25 16,-25-25-1,24 50 1,1 0-1,0 25 1,-50 0-16,24-25 16,-24 74-16,50-74 15,-50 50-15,74-50 16</inkml:trace>
  <inkml:trace contextRef="#ctx0" brushRef="#br0" timeOffset="41705.16">23019 2381 0,'49'0'31,"-24"0"0,-25-49 1,-74 49-17,49 0-15,-25-25 16,1 25-16,-1 0 15,25 0-15,1 0 16,24 25 0,0 24-16,0 26 15,49-1-15,26-24 16,-1-1-16,-24-49 16,-1 50-16,-24-25 15,-25 24 16,-50-49-31,26 0 16,-1 0 0,0 0-16,-49-24 0,49 24 15,0 0-15</inkml:trace>
  <inkml:trace contextRef="#ctx0" brushRef="#br0" timeOffset="43562.64">16073 3746 0,'0'99'62,"0"-25"-62,0 25 16,0 25-16,0 0 16,0-49-16,-49-26 15,49-24-15,0-99 32</inkml:trace>
  <inkml:trace contextRef="#ctx0" brushRef="#br0" timeOffset="43913.69">15677 3671 0,'-50'0'16,"50"-25"31,99 25-32,50 0-15,25 0 16,74 0-16,-25 75 16,-49 24-16,-26 0 15,-48 0-15,-76-24 0,-24-1 16,0 50-16,0 0 16,-74 0-16,24-25 15,-49-74-15,25-25 16,-1 50-16,1-50 15,-25 0-15,-1-25 16,1 0-16,25-24 16,-1-1-16,26 50 15,-1-25-15</inkml:trace>
  <inkml:trace contextRef="#ctx0" brushRef="#br0" timeOffset="44523.47">17115 4638 0,'0'-24'31,"50"-26"-31,24 25 16,-49 0-16,0 25 16,-25-74-16,49 74 15,-49 25 17,0 0-17,0 24-15,0 1 16,25-1-16,0-24 15,49-25-15,-24 0 16,0 0-16,-1 0 16,1-49-16,0-1 15</inkml:trace>
  <inkml:trace contextRef="#ctx0" brushRef="#br0" timeOffset="44671.07">17413 4093 0</inkml:trace>
  <inkml:trace contextRef="#ctx0" brushRef="#br0" timeOffset="45670.16">17686 3746 0,'0'0'0,"25"-25"0,-25 74 46,-25 26-46,25-1 16,-25 25-16,25 50 16,0 25-16,-50-1 15,50 26-15,0-1 16,0-74-16,0-49 16,0-26-16,0 1 15,25-50-15,-25 25 16,50-25-16,-50-75 15,0 26 1,0-26-16,0 1 16,-25 0-16,25-1 15,0 1-15,0 24 16,0 25-16,50 25 31,-1 0-15,1 0-16,-1 0 15,1 0-15,0 0 16,-26 0-16,1 0 16,-25-49-1,0-26 1,0 50-16,0 1 16,0-26-16,0 25 0,-74 0 15,24 25 1,50 50 15,0 24-31,25-24 16,-25 0-16,50-26 15,-26-24-15,26 0 16,-25 0-16,0 0 16,24 0-16,-24-74 15,25 24-15,-50 1 0,49-1 16,-49 1-16,25 49 15,-25-50-15,0 75 32,50 24-32,-50 1 15,24 0-15,-24-1 16,50 1-16,49-1 16,-49-49-1,0 0 1,-26-24-1,-24-26 1,0 0-16,50 26 16,-50-26-16,0 0 15,-25 26 1</inkml:trace>
  <inkml:trace contextRef="#ctx0" brushRef="#br0" timeOffset="46367.45">18628 4390 0,'0'-24'63,"25"-26"-48,-25 25-15,0 0 32,-25 25-32,1 0 15,24 25 1,0 25 0,0 24-16,0 1 15,24 24-15,26-74 16,0-25-16,24 0 15,0 0-15,-24 0 16</inkml:trace>
  <inkml:trace contextRef="#ctx0" brushRef="#br0" timeOffset="47003.53">18901 4514 0,'0'-24'15,"0"-26"-15,25 25 16,-25 0-16,50 25 16,-50-49-16,49 49 15,1 49 1,-50 1-16,0 0 16,0-1-16,25-24 0,-25 25 15,0-26 1,24-24-16,26 0 15,-25-74 1,24 24-16,-49 26 16,50-26-16,-25 50 15,24 0 1,-49 50 0,0-1-16,25 26 15,-25-51-15,50 1 0,-1-25 31,-24 0-31,0 0 0,25-25 16,-50-24-16</inkml:trace>
  <inkml:trace contextRef="#ctx0" brushRef="#br0" timeOffset="47762.2">19943 4390 0,'0'0'0,"0"-24"78,-50 24-62,26 0 0,24 24-1,-25-24-15,25 50 0,-50-25 16,50 0 0,0 24-16,25-24 0,25-25 15,24 50-15,0-50 16,26-25-16,24-25 15,-50 25-15,-24-24 16,-1 49-16,-49-25 16,0 50 31,0 24-32,0-24-15,50-25 0,-1 25 16,1-25-1,24 0-15,1 0 0,24-50 16,-74 26-16,-25-1 16</inkml:trace>
  <inkml:trace contextRef="#ctx0" brushRef="#br0" timeOffset="47919.43">20563 4242 0,'74'0'47</inkml:trace>
  <inkml:trace contextRef="#ctx0" brushRef="#br0" timeOffset="48496.37">21258 4390 0,'-25'0'0,"0"0"31,-25 0-16,1 0 1,24 0-16,0 0 16,-49 0-1,74 50-15,-25-50 16,25 74-16,0-49 16,0 0-16,0 0 15,50-25-15,-1 0 16,1 0-16,24-25 15,-24 0-15,-25-24 16,-25-1 0,0 75 15,0 24-15,0 1-16,0 0 15,74-50-15,25 24 0,-24-24 16,-1 0-1,0-49-15,26-26 0,-26 1 16</inkml:trace>
  <inkml:trace contextRef="#ctx0" brushRef="#br0" timeOffset="48954.29">22027 4291 0,'0'0'0,"-50"-49"78,-24 49-62,49 0-16,-25 0 15,1 24-15,-1 1 16,0 50-16,1 24 15,49-25-15,-25 1 16,25-51-16,49-24 16,26 0-1,49-49-15,-25-75 16,0-25-16,1 0 16,-1 0-16,-50 25 15,1 25-15,-50 25 16,0 24-16,0-24 0,0 49 15,-25 50 1,-24 49-16,-1 25 16,25 50-16,25 25 15,-49-25-15,49-50 16,0-25-16,24-24 16,1-50-16,25 0 15,-1 0-15</inkml:trace>
  <inkml:trace contextRef="#ctx0" brushRef="#br0" timeOffset="49126.62">22523 4266 0,'-25'0'47</inkml:trace>
  <inkml:trace contextRef="#ctx0" brushRef="#br0" timeOffset="49291.94">22374 4291 0,'0'0'0,"0"50"0,-75 49 16,75-49 0,0-1-16,25-49 15,0 50-15,25-50 0,-1 0 16,26-50-16,-51-24 15,26-1-15,-50 1 16,50 0-16,-50 24 16,0 0-16,0 1 15,-50 49 1</inkml:trace>
  <inkml:trace contextRef="#ctx0" brushRef="#br0" timeOffset="49742.76">22994 4093 0,'0'0'0,"-25"49"15,0-49 1,25 25 0,-49-25-16,24 0 15,0 0 1,25 50 0,0-1-1,0-24-15,0 25 16,0-1-16,25 1 0,25 24 15,-26-49-15,26 25 16,-50-1 15,-50-49-15,26 0-16,-1 0 16,-25 0-16,1 0 15,24 0-15,25 50 16,-25-50-16,25 25 15</inkml:trace>
  <inkml:trace contextRef="#ctx0" brushRef="#br0" timeOffset="54452.58">1761 2778 0,'0'0'0,"50"0"62,-1 0-30,-24 0-17,0 0 1,25 0 0,-1 0-1,-24 0 1,25 0-1,-1 0 1,1 0 0,-1 0-16,-24 50 15,0-50-15,25 0 16,-26 0-16,1 0 0,0 0 16,25 0-16,-26 0 15,1 0-15,25 25 16,-25-25-16,-1 0 15,26 0-15,-25 0 16,0 0-16,0 0 16,24 0-16,-24 0 15,0 0-15,24 0 16,-24 0-16,0 0 16,49 0-16,-49 0 15,25 0-15,-25 0 0,-1 0 16,1 0-1,25 0-15,-25 0 0,24 0 16,-24 0-16,25 0 16,-26 0-16,26 0 15,-25 0-15,24 0 16,-24 0-16,0 0 16,25 49-16,24-49 15,-24 0-15,-1 0 16,1 0-16,0 0 15,-1 0-15,1 0 16,24 0-16,-24 0 16,-1 0-16,1 25 15,0-25-15,-1 0 16,-24 0-16,25 0 0,-1 0 16,1 0-16,-1 0 15,1 0-15,24 0 16,-24 0-16,0 0 15,-1 0-15,1 0 16,0 0-16,-1 0 16,26 0-16,-26 0 15,1 0-15,24 0 16,1 0-16,-1 0 16,0 0-16,1 0 15,-1 0-15,-24 0 16,24 0-16,1 0 0,-1 0 15,1 0-15,-1 0 16,-24 0-16,-1 0 16,1 0-16,24 0 15,1 0-15,-1 0 16,-24 0-16,24 0 16,-24 0-16,24 0 15,0 0-15,-24 0 16,0 0-16,-1 0 15,1 0-15,0 0 16,24 0-16,-24 0 16,-1 0-16,26 0 15,-26 0-15,1 0 0,-1 0 16,1 0-16,24 0 16,-24 0-16,24 0 15,-24 0-15,0 0 16,-1 0-16,26 0 15,-1 0-15,0 0 16,1 0-16,-25 0 16,-1 0-16,1 0 15,24 0-15,1 0 16,-26 0-16,1 0 16,-1 0-16,1 0 15,0 0-15,-1 0 16,1 0-16,24 0 15,-24 0-15,-1 0 0,1 0 16,0 0-16,-1 0 16,26 0-16,-1 0 15,-24 0-15,24 0 16,-24 0-16,-1 0 16,1 0-16,0 0 15,-1 0-15,1 0 16,24 0-16,-24 0 15,-1 0-15,1 0 16,0 0-16,-1 0 16,1 0-16,-1 0 15,26 0-15,-25 0 16,-1 0-16,1 0 0,-1 0 16,26 0-16,-1 0 15,-24 0-15,-1 0 16,26 0-16,-26 0 15,1 0-15,0 0 16,-1 0-16,1 0 16,-1 0-16,26 0 15,-26 0-15,1 0 16,0 0-16,-1 0 16,1 0-16,0 0 15,24 0-15,-24 0 16,-26 50-16,26-50 0,0 0 15,-1 0-15,26 0 16,-26 0-16,1 0 16,-1 0-16,1 0 15,0 0-15,-1 0 16,26 0-16,-26 0 16,1 0-16,-1 24 15,1-24-15,0 0 16,24 0-16,-24 0 15,-1 0-15,1 0 16,0 0-16,-1 0 16,1 0-16,24 50 15,-24-50-15,-25 0 16,24 0-16,1 0 16,24 0-16,-24 0 0,24 0 15,-24 0-15,-1 25 16,1-25-16,0 0 15,-1 0-15,1 0 16,24 0-16,-24 0 16,0 0-16,-1 0 15,1 0-15,-1 0 16,1 0-16,24 0 16,-24 0-16,0 0 15,-1 0-15,1 0 16,-1 0-16,1 0 0,24 0 15,1 0-15,-1 0 16,1 0-16,-26 0 16,26 0-16,-1 0 15,1 0-15,-1 0 16,0 0-16,26 0 16,-26 0-16,0 0 15,1 0-15,-1 0 16,1 0-16,-1 0 15,-24 0-15,24 0 16,1 0-16,-1 0 0,0 0 16,1 0-1,-26-50-15,1 50 0,24 0 16,-24 0-16,0 0 16,-1 0-16,26 0 15,-26 0-15,1 0 16,-1 0-16,1 0 15,0 0-15,-1 0 16,1 0-16,24 0 16,-24 0-16,0 0 15,-1 0-15,1 0 16,-1 0-16,1 0 16,24 0-16,-24 0 15,-25 0-15,24 0 16,-24 0-16,50 0 0,-51 0 15,26 0-15,-25 0 16,24 0-16,1 0 16,-25 0-16,24-25 15,1 25-15,0 0 16,-1 0-16,-24 0 16,0 0-16,25 0 15,-26 0-15,1 0 16,0 0-16,25 0 15,-26 0-15,1 0 16,25 0-16,-25 0 16,-1 0-16,1 0 15,25 0 1,-1 0 0,-24 0-16,0 0 15,25 0 1,-26 0-1,26 0 1,-25 0 0,24 0-16,-24 0 15,0 0-15,0 0 16,49 0 0,-24 0-1,0 0 1,-1 0-1,1 0-15,-1 0 16,1 0 0,24 50-1,-49-50 1,0 0-16,25 0 16,-26 0-16,26 25 15,0-25-15,-1 0 16,1 0-16,-25 0 15,24 0-15,1 0 16,-1 0-16,1 0 0,24 0 16,-24 0-1,0 0-15,-1 0 0,1 0 16,0 0-16,-1 0 16,26 0-1,-26 0-15,1 0 0,-1 0 16,-24 0-16,25 0 15,-25 0-15,-1 25 16,26-25-16,0 0 16,-1 0-16,-24 0 15,0 0-15,24 0 16,-24 0-16,0 0 16,0 0-16,24 0 0,-24 0 15,0 49 1,25-49-16,-26 0 0,1 0 15,25 0-15,-25 0 16,0 0-16,-1 0 16,51 0-16,-26 0 15,1 0-15,0 0 16,-1 0-16,1 0 16,-1 0-16,1 0 15,24 0-15,-24-25 16,0 25-16,24 0 15,-24 0-15,-1 0 16,1 0-16,24 0 16,-24 0-16,0 0 15,-1 0-15,1 0 0,-1 0 16,1-24 0,24 24-16,1 0 0,-26 0 15,26-75-15,-26 75 16,26 0-16,-26 0 15,26-25-15,-26 25 16,1 0-16,0 0 16,-1 0-16,1 0 15,0 0-15,-1 0 16,-24 0-16,0 0 16,0 0-16,24 0 15,-49-24-15</inkml:trace>
  <inkml:trace contextRef="#ctx0" brushRef="#br0" timeOffset="56637.84">15925 5011 0,'-25'24'47,"0"-24"-15,25 25-17,50-25 95,-1 25-95,-24-25-15,0 0 0,24 0 16,-24 0-1,0 0-15,25 0 0,-1 0 16,1 0 0,-1 0-16,1 0 0,0 0 15,-1 0-15,26 0 16,-1 0-16,1 0 16,-1 0-16,0 0 15,1 0-15,-1 0 16,25 0-16,-24 0 15,-1 0-15,25 0 16,-24 0-16,-1 0 0,1 0 16,24 0-1,-25 0-15,1 0 0,24 50 16,25-50-16,0 0 16,-25 0-16,0 0 15,1 0-15,49 0 16,-50 0-16,50 49 15,-50-49-15,25 0 16,25 0-16,-50 0 16,25 0-16,25 0 15,-25 0-15,0 0 16,0 0-16,-25 0 16,25 0-16,-25 0 15,50 0-15,-50 50 16,0-50-16,1 0 0,24 0 15,-25 0-15,0 0 16,25 0-16,25 0 16,-50 0-16,0 0 15,1 0-15,-1 0 16,0 0-16,0 0 16,25 0-16,-24 0 15,-1 0-15,-25 0 16,1 0-16,-1 0 15,0 0-15,1 0 16,-1 0-16,1 0 16,-26 0-16,1 0 15,0 0-15,-1 0 0,1 0 16,-25 0-16,-1 0 16,1 0-16,25 0 15,-75 0 32,-49 0-31</inkml:trace>
  <inkml:trace contextRef="#ctx0" brushRef="#br0" timeOffset="57384.63">23564 4440 0,'0'74'110,"75"-74"-110,24 50 15,0-50-15,50 50 16,-50-50-16,-24 0 16,-26 0-16,1 0 15,-25 0-15,0 0 16,-25 24-1,-50 26 1,0-50 0</inkml:trace>
  <inkml:trace contextRef="#ctx0" brushRef="#br0" timeOffset="93879.97">2133 6375 0,'0'-25'16,"0"99"62,0 1-78,0-1 0,0 1 16,0-1-16,-49 0 15,49-49-15,0-74 47,24-51-31,-24 1-16,50-25 15,-50 50-15,0 24 16,25 1-16,-25-1 16,25 50-16,49 0 31,-24 74-31,-1 1 16,-49-1-16,50 1 0,-50-26 15,49 1 1,-49-25-16,25-25 0,25 0 31,-50-25-31,49-25 16,-49 1-16,75-26 15,-75 50-15,25 25 16,0 25 0,-25 74-1,0 1-15,0-1 16,49 25-16,-49-25 15,0-49-15,25-50 0,25 49 16,-26-73 0</inkml:trace>
  <inkml:trace contextRef="#ctx0" brushRef="#br0" timeOffset="94555.07">3225 6896 0,'0'-25'47,"0"-25"-31,-50 1-1,0 49-15,26 0 16,-26-50-16,0 50 16,-24 0-16,49 0 0,0 74 15,25-24 1,-49 0-16,49-1 0,0-24 15,25 25-15,24-50 16,26 25-16,-1-25 16,0 0-16,-24-50 15,0 0-15,-50-24 16,0-1-16,0 26 16</inkml:trace>
  <inkml:trace contextRef="#ctx0" brushRef="#br0" timeOffset="95590.36">3870 6697 0,'0'-25'78,"-25"25"-62,-25 0-1,25 0 1,-24 0-16,24 0 16,0 0-16,-25 25 0,1 0 15,24 49-15,25-49 16,-50-25-16,50 25 15,25-25 1,0 0-16,25 0 16,24 0-16,25-74 15,-49-26-15,24 51 16,-49 24-16,-25-25 16,25 50-16,-25-49 15,-25 74 16,0 24-31,-24 26 16,49 24-16,-50 0 0,50-49 16,0-25-16,75 24 15,-51-49-15,51 0 16,-1 0-16,1-25 16,-1-49-16,0 24 15,-49 1-15,-25-1 16,50 0-16,-50 1 15,0 24-15,-25 25 16,25-25-16,-74 25 16,49 0-16,25 50 15,-50 49-15,50 0 16,0 1-16,0-26 0,50-24 16,-1-1-16,26-49 15,-1 0-15,-24 0 16</inkml:trace>
  <inkml:trace contextRef="#ctx0" brushRef="#br0" timeOffset="95988.96">4762 6945 0,'0'0'16,"0"-49"-16,25-26 0,-25 1 15,75 24-15,-75-24 16,49-1-16,-49-24 15,50-25-15,-50 50 16,0-1-16,0 51 16,-74 24-1,24 74 1,0 100-16,1 74 16,49-50-16,0 1 0,0-75 15,49 0-15,1-75 16,0 1-16,-1-50 15,1 0-15</inkml:trace>
  <inkml:trace contextRef="#ctx0" brushRef="#br0" timeOffset="96317.51">5234 7144 0,'0'0'0,"25"0"0,-1-25 31,-24-25-31,0 26 16,0-1-16,-24-25 16,-26 50-1,-24 0-15,24 0 16,0 50-16,26 49 15,24 0-15,-50-24 16,50-1-16,0-24 16,50-1-16,-26-49 15,51 0-15,-26 0 16,26-25-16,-26-49 16,-49 0-16,0 24 15</inkml:trace>
  <inkml:trace contextRef="#ctx0" brushRef="#br0" timeOffset="97727.94">6598 6648 0,'0'-25'31,"0"0"0,-25 0 1,0 25-32,-24 0 0,24 0 15,-25 0-15,1 0 16,-26 75-16,26 24 15,-1 0-15,50 0 16,-49 25-16,49-49 16,74-1-16,25-49 15,25-25-15,50 0 16,24-50-16,1-49 16,-1 0-16,-49 0 15,-25-25-15,-50 0 16,-24 24-16,-50 26 15,0 0-15,0-1 0,-74 50 16,24 25 0,0 0-16,-24 50 15,-25 49-15,49 50 16,50 0-16,-49 0 16,49-50-16,99 0 15,25-49-15,0-50 16,-25 0-16,0 0 15</inkml:trace>
  <inkml:trace contextRef="#ctx0" brushRef="#br0" timeOffset="98162.58">7962 6970 0,'-25'0'78,"1"-49"-78,-51 49 16,26 0-16,-1 0 15,25 0-15,25 24 16,-49 26-16,49-25 15,0 0-15,24 24 16,1-49-16,50 0 16,-1-49-16,25-1 15,-49 0-15,0 26 16,-1-26 0,-49 75-1,0 0 1,0-1-16,25 26 15,-25-25-15,50-25 16,-1 25-16,1-25 16,-25 0-1,-25-25-15,49 0 16</inkml:trace>
  <inkml:trace contextRef="#ctx0" brushRef="#br0" timeOffset="98363.61">8037 6598 0,'74'-50'16,"1"26"-1,-51 24-15,1-50 16,25 50-16,-25 0 15,-25-25-15,49 25 16</inkml:trace>
  <inkml:trace contextRef="#ctx0" brushRef="#br0" timeOffset="99579.2">8657 6945 0,'0'-24'47,"0"-1"-32,0-25 1,-25 50 0,-25 0-1,1 0-15,-1 0 16,50 25-1,0 0-15,0 0 16,0 24-16,25 1 16,0-1-16,0-24 15,24-25-15,-49 50 16,25-50-16,-25 25 31,-25-25-31,0 0 16,-24-25-16,24 25 0,-25-25 15,26 25-15,-1-25 16,50-24 15,49 49-15,25-50-16,50 50 16,25-74-16,-50 74 15,0-50-15,-50 50 16,-24-50-16,-25 50 15,-25-49-15,-25 49 32,-25-50-32,25 50 15,1 0-15,-26 0 16,0 0-16,50 25 16,-24 0-16,24-1 15,0 26-15,49 0 16,1-1-16,-1-24 15,26 25-15,-50-50 16,-25 49-16,24-49 16,-24 50-16,-24-25 15,-1-25 1,-25 0-16,25 0 16,1 0-16,-26 0 15,-24 0-15,24-50 0,25 50 16,100 0 15,24 0-15,0 0-16,0 0 15,25-49-15,-49 49 16,-1 0-16,-24-75 16,-1 75-16,-49-25 15,25 25-15,-25-24 16,-25 24-1,-24 24 1,49 26-16,0 0 16,0-26-1,49 1-15,1-25 0,24 0 16,-24 0-16,-1 0 16,1 0-16,0-25 15,-50 1-15</inkml:trace>
  <inkml:trace contextRef="#ctx0" brushRef="#br0" timeOffset="99729.61">9947 6722 0</inkml:trace>
  <inkml:trace contextRef="#ctx0" brushRef="#br0" timeOffset="100189.21">10170 6846 0,'0'0'0,"25"0"16,0 0-1,-50 0 32,-25 0-31,25 0-16,1 0 15,-1 0-15,-25 0 16,25 25-16,25 25 16,-49 24-16,49 0 15,74-24-15,1 0 16,24-50-16,25 0 16,25-25-16</inkml:trace>
  <inkml:trace contextRef="#ctx0" brushRef="#br0" timeOffset="100561.61">10790 7045 0,'0'0'0,"25"0"16,24 0 15,-49-25-16,-49 0 1,24 25-16,-25 0 16,1-50-16,-26 50 15,1 0-15,24 0 16,1 25-16,49 0 16,-25 25-16,25-26 0,0 26 15,50-50-15,24 25 16,0-25-16,26 0 15,-51 0-15,-24-75 16,-25 26-16,50 24 16,-50 0-16,-25-24 15,0 49-15,-25-25 16,-24 25-16,-25 0 16,0 0-16</inkml:trace>
  <inkml:trace contextRef="#ctx0" brushRef="#br0" timeOffset="101530.72">12973 6896 0,'0'0'0,"0"-50"78,-25 50-63,25-25-15,-74 25 16,49 0-16,0 0 16,-25 0-16,1 0 15,-26 0-15,26 0 16,-1 25-16,25 25 16,-24-25-16,49 24 0,0 1 31,74-50-31,25 0 0,25-25 15,25-49-15,-50-26 16,1 26-16,-51-1 16,1 26-16,-50-1 15,25 1-15,-50 49 32,-25 49-17,25 26-15,25-1 16,-49 25-16,49-24 15,0-26-15,74 1 0,1-50 16,24 0-16,0 0 16,-24 0-16,-1-50 15,-49 1-15,-25 24 16,49-25-16,-49 25 16,-24 1-16,-51-26 15,50 50 1,-24 0-16,24 0 15,25 50-15,-25-1 16,25 26-16,0 24 16,50-49-16,49-50 15,0 49-15</inkml:trace>
  <inkml:trace contextRef="#ctx0" brushRef="#br0" timeOffset="102688.67">14957 6672 0,'0'50'15,"0"0"1,0-1-16,0 1 16,-49 0-16,49-1 15,-50-49 17,50-49-32</inkml:trace>
  <inkml:trace contextRef="#ctx0" brushRef="#br0" timeOffset="102999.67">14635 6300 0,'0'0'0,"-75"-49"15,26 49 1,123 25 15,1 24-31,49 50 16,24 1-16,-24-1 15,-49-25-15,-26-24 0,1-25 16,-50 24-16,0 26 16,0-26-16,-25 1 15,-49 0-15,-1-1 16,26-49-16,-1 50 16,-24-50-16,49 0 15,0-25-15,-24 0 16,24-24-16,25 24 15,0 0 1</inkml:trace>
  <inkml:trace contextRef="#ctx0" brushRef="#br0" timeOffset="103989.98">15528 7119 0,'0'0'0,"25"0"62,49-50-46,-74 1 0,0-26-16,-25 75 31,0 0-16,1 0-15,-26 75 16,25-26-16,25 1 16,0 0-16,0-1 15,50 1-15,-1-50 16,26 0-16,-1 0 16,25 0-16,-24-25 15,24 0-15,-74 25 16,-25-74-16,25 74 15,-25-25-15,-25 25 32,25 74-1,25-49-15,24-25-16,1 0 15,24 0-15,-24 0 16,-1 0-16,26 0 15,-50 0-15,0-49 16,49 49 47,-49 0-48,24 49-15,1-49 16,0 0-16,-1 0 15,1-25-15,-25 25 16,-25-49-16,24 49 16,-24 49 31,0-24-47,50-25 15,-25 50-15,24-50 16,26 0-16,24 0 15,25-25-15,-50 25 16</inkml:trace>
  <inkml:trace contextRef="#ctx0" brushRef="#br0" timeOffset="105002.95">17438 7094 0,'0'25'15,"24"-25"-15,-48 0 78,-1 0-78,-25 0 16,25 0-16,1 0 16,-26 0-1,50 50 1,25-1 0,24-49-1,1 0-15,-25 0 0,24 0 16,1-25-1,-50 50 48,25 50-47,49-75-16,-24 0 15,24 0-15,1 0 16,-26 0-16,26 0 15,-26-50-15,-24 50 16,25 0-16,-50-25 0,0 50 47,0 25-31,25-50-16,-1 49 15,26-49-15,-25 0 16,24 0-16,-24 0 15,25-49-15,-25 49 16,24-50-16,-24 50 31,-50 25 1,25 49-17,50-74 1,-25 25-16,-1-25 0,26 0 15,0 0-15,24-25 16,-49-24-16</inkml:trace>
  <inkml:trace contextRef="#ctx0" brushRef="#br0" timeOffset="105435.74">18876 7119 0,'0'-25'78,"-24"25"-78,-26 0 16,25 0 0,0 0-16,-49 25 15,24 25-15,1-26 16,24 26-16,25-25 15,0 0-15,0 24 16,50-49 0,24 0-16,0-74 15,1 24-15,24-24 0,-49 24 16,-1 1 0,-24-26-16,-25 26 0,50 24 15,-50-25-15,0 25 16,0 50-1,-50 25 1,25 24-16,25 1 16,-49-1-16,49-24 15,24 24-15,51-24 16,-50-50 0,24 0-16</inkml:trace>
  <inkml:trace contextRef="#ctx0" brushRef="#br0" timeOffset="105833.97">19298 7169 0,'-25'0'31,"0"0"0,-24 0-15,24 0 0,25 24-1,0 26 1,25-50 0,0 0-16,-1 0 15,26 0 1,-25-25-16,24-24 15,-49 98 17,0 1-32,0-1 15,0-24-15,0 25 16,50-50-16,0 0 16,-1 0-1,-49-50 1</inkml:trace>
  <inkml:trace contextRef="#ctx0" brushRef="#br0" timeOffset="108528.31">2133 7466 0,'0'0'0,"25"0"31,0 0-16,0 0 1,-25-25 0,49 25-16,-24 0 15,0 0 17,24 0-17,26 25 1,-50-25-16,-1 0 15,1 0-15,25 0 16,-25 0-16,24 0 16,1 25-16,0-25 15,-1 0-15,26 0 16,-1 0-16,-24 0 16,24 0-16,-24 25 15,-1-25-15,26 0 16,-26 0-16,26 0 15,-1 0-15,-24 49 0,-1-49 16,26 0 0,-26 0-16,26 0 0,-1 0 15,-24 0-15,-1 0 16,26 0-16,24 50 16,-25-50-16,-24 0 15,24 0-15,1 0 16,-1 0-16,25 25 15,-24-25-15,-1 0 16,1 0-16,-1 49 16,1-49-16,-1 0 15,0 0-15,26 0 16,-1 0-16,-25 0 16,25 25-16,1-25 0,-1 0 15,-25 0-15,1 0 16,-1 0-16,25 50 15,-24-50-15,-1 0 16,1 0-16,-1 0 16,-24 0-16,24 0 15,25 49-15,-24-49 16,-1 0-16,0 0 16,26 0-16,-1 0 15,0 0-15,-24 0 16,-1 0-16,25 0 0,0 0 15,1 0 1,-1 0-16,0 0 0,0 0 16,25 0-16,-25 0 15,1 0-15,-26-24 16,1 24-16,24 0 16,0 0-16,-25 0 15,1 0-15,-1 0 16,1 0-16,24 0 15,-25 0-15,1 0 16,-1 0-16,25 0 16,1 0-16,-1 0 15,25 0-15,-25 0 16,0 0-16,25 0 16,25 0-16,-25 0 0,-25 0 15,50 0-15,-25 0 16,0 0-16,25 0 15,-25 0-15,50 0 16,-1 0-16,-24 0 16,25 0-16,24 0 15,-24 0-15,-1 0 16,-24 0-16,25 0 16,0 24-16,-1-24 15,1 0-15,-25 0 16,24 0-16,26 0 15,-1 0-15,-24 0 0,24 0 16,-24 0-16,-25 0 16,24 0-16,1 0 15,-25 0-15,24 0 16,26 0-16,-1 0 16,-24 0-16,0 0 15,-26 0-15,26 0 16,0 0-16,24 0 15,-24 0-15,-25 0 16,24 0-16,1 0 16,-50 0-16,25 0 15,-25 0-15,25 0 16,-50 0-16,0 0 16,0 0-16,0 0 0,1 0 15,-1 0-15,-25 0 16,-24 0-16,24 0 15,-24 0-15,-25 0 16,-1 0 0,1 0 15,50 0-15,-50 0-16,-1 0 15,1 0-15,25 0 16</inkml:trace>
  <inkml:trace contextRef="#ctx0" brushRef="#br0" timeOffset="112735.17">2133 8657 0,'0'0'0,"0"25"63,-74 24-63,74-24 15,-50 25-15,25-26 16,-24 26-16,24-25 16,-25 0-16,26 49 15,24-49 1,24 25-1,51-50-15,24 49 16,50-49-16,-50 0 16,0 0-16,-24-25 15,-26 25-15,1 0 16,-75 0 31,-25 0-47,26 0 15,-1-24-15</inkml:trace>
  <inkml:trace contextRef="#ctx0" brushRef="#br0" timeOffset="112913.41">2133 8905 0,'0'0'0,"25"0"15,0 0-15,24 0 16,1 0-16,24 0 15,-24 0-15,24 0 16,-49-25-16,0 25 16,-25-25-1</inkml:trace>
  <inkml:trace contextRef="#ctx0" brushRef="#br0" timeOffset="113094.22">2232 8657 0,'0'0'0,"100"25"15,-1-25-15,0 0 16,25 0-16,-25-25 16,-49 25-16,0 0 15</inkml:trace>
  <inkml:trace contextRef="#ctx0" brushRef="#br0" timeOffset="113520.87">2679 8880 0,'50'25'47,"-1"49"-32,1-24-15,-1-25 16,-24 24-16,25 1 15,-50-25 1</inkml:trace>
  <inkml:trace contextRef="#ctx0" brushRef="#br0" timeOffset="113702.07">2654 9178 0,'0'0'0,"75"0"16,-1-75-16,25 1 15,0-25-15,-24-1 16,-1 51-16,-49 24 16</inkml:trace>
  <inkml:trace contextRef="#ctx0" brushRef="#br0" timeOffset="113954.83">3324 8905 0,'0'0'0</inkml:trace>
  <inkml:trace contextRef="#ctx0" brushRef="#br0" timeOffset="114105.77">3324 9004 0,'49'0'31</inkml:trace>
  <inkml:trace contextRef="#ctx0" brushRef="#br0" timeOffset="114865.66">4514 8756 0,'0'-25'15,"75"0"1,-26 25-16,26-74 15,-1 74-15,-49 0 16,25 50 0,-50-1-16,-25 50 15,-25-24-15,-24-26 16,-1 26-16,26-25 0,-50-26 16,49-24-16,25 50 15,-24-50-15,24 0 31,25-25-31,25-49 16,-1 49-16,26-25 16,0 50-16,-1 0 15,26 0-15,-1 75 16,-49-26-16,-25 1 16,49 0-16,-49-1 15,0-24-15,25-25 16,25 0-1,-50-50-15,74 1 0</inkml:trace>
  <inkml:trace contextRef="#ctx0" brushRef="#br0" timeOffset="115494.17">5432 8756 0,'0'-25'0,"0"75"31,0 24-15,0 1-16,0-1 15,0 1-15,0-26 16,0 1-16,0-1 16,0-24-1,-49-25 17,-1-49-17,50 24-15,0 0 16,0-25-16,0 26 15,50 24 1,-1 0-16,26 24 16,-51 26-16,26-25 15,-50 24-15,25-24 16,-25 0-16,0 0 16,0 24-16,-50-49 15,25 0-15,1 0 16,-26 0-16,0-24 15,26-26 1,48 50 31,26 0-47,0 25 0,-1-25 16,1 0-16,-1 0 15,1 0-15,0 0 16,-50-25-1</inkml:trace>
  <inkml:trace contextRef="#ctx0" brushRef="#br0" timeOffset="116117.56">5829 9277 0,'0'0'0,"25"0"63,25 0-48,-26 0-15,1 0 16,50-50-1,-75 1 1,-25-1-16,0 50 16,-25 0-16,26 0 15,-1 0-15,-25 0 16,50 25 0,0 25-16,0-1 15,0 1-15,25-1 16,49-24-16,26-25 15,48 0-15,-73 0 16</inkml:trace>
  <inkml:trace contextRef="#ctx0" brushRef="#br0" timeOffset="116567.45">6276 9277 0,'0'0'0,"49"0"15,-49-25 17,25 25-17,0 0 16,-25 25-15,49 25 0,-24-50-16,-25 24 0,50-24 15,-25 0-15,49 0 16,-49-49 0,-25 24-1,25 0 1,24 50 15,-49 0-31,25 24 16,49 1-1,-24-50 1,0 0-16,-1-50 16</inkml:trace>
  <inkml:trace contextRef="#ctx0" brushRef="#br0" timeOffset="116957.62">7218 9227 0,'-49'-49'62,"24"49"-46,0 0-16,-25-25 0,26 25 15,24 25 1,0 24 0,24 26-16,-24-26 15,50 1-15,-25 0 16,-25-26-16,49-24 15,-49 25-15,-24-25 32,-26 0-32,25 0 0,0 0 15,-24 0 1,24 0-16,0 0 16</inkml:trace>
  <inkml:trace contextRef="#ctx0" brushRef="#br0" timeOffset="148117.42">4242 10096 0,'-50'0'47,"0"-25"-31,26 25 0,-1 0-1,-25 0 1,1 0-1,-26 0 1,26 25-16,24-1 16,-50 51-16,26-26 15,-1 26-15,0 49 16,26-25-16,24-25 16,0 1-16,0-1 15,24 1-15,51-51 16,24-24-16,50 0 15,25 0-15,-1-74 0,-24-25 16,-25-25 0,-25 0-16,-49 49 0,-50 1 15,49 24-15,-49-24 16,0 24-16,-49 26 16,24-26-16,-25 50 15,1-25-15,-26 25 16,1 0-16,-25 25 15,49 0-15,1 24 16</inkml:trace>
  <inkml:trace contextRef="#ctx0" brushRef="#br0" timeOffset="148545.34">4118 10393 0,'0'25'16,"99"49"-1,0 26-15,0-26 16,-49-24-16,-1-26 16,1 26-16,0-25 15</inkml:trace>
  <inkml:trace contextRef="#ctx0" brushRef="#br0" timeOffset="149027.47">4986 10889 0,'0'-25'16,"0"-24"-16,0-1 15,0 1-15,0-1 16,0 0-16,0 26 16,0 73-1,0 1 1,0-1-1,0 26-15,0-26 0,0-24 16,0 0 0,25-25-1</inkml:trace>
  <inkml:trace contextRef="#ctx0" brushRef="#br0" timeOffset="151380.38">5680 10443 0,'50'0'78,"-1"0"-62,-24 0-16,0 0 16,50 0-16,-51 0 15,1 0-15,0 0 16,-25 25-1</inkml:trace>
  <inkml:trace contextRef="#ctx0" brushRef="#br0" timeOffset="151636.75">5531 10716 0,'75'0'32,"24"0"-32,0 0 15,1 0-15,24-25 16,-50 25-16,-24 0 0,-1 0 15,-49 49 17</inkml:trace>
  <inkml:trace contextRef="#ctx0" brushRef="#br0" timeOffset="153796.72">6970 10864 0,'0'-49'0,"0"-1"0,0 1 16,50-26-16,-25-24 15,24 25-15,26-1 16,-1-24-16,50 0 16,-25 49-16,-24 50 15,-26-49-15,-24 49 16,0 0-16,-25 24 16,0 26-1,0 0-15,-50-1 16,25 1-16,-24-1 15,24-49-15,25 50 16,-50-50-16,50-50 31,25 50-15,25 0 0,-25 0-16,-1 0 15,26 25 1,-50 0-16,0 25 15,-25-26-15,25 1 16,-49-25-16,24 50 16,-25-50-16,25 0 15,1 0-15,-26-25 16</inkml:trace>
  <inkml:trace contextRef="#ctx0" brushRef="#br0" timeOffset="154110.07">7888 10542 0,'0'-25'31,"0"0"-15,-75-24-1,26 49 1,24 49 0,25 1-16,0 0 0,0-26 15,0 26-15,25-50 16,0 0-16,24 0 16,-24 0-16,0-50 15,-25 1-15,0-1 16,0 25-16,0 1 15</inkml:trace>
  <inkml:trace contextRef="#ctx0" brushRef="#br0" timeOffset="154635.6">8533 10468 0,'99'24'47,"-25"-24"-32,1 0-15,-1 0 16,-24 0-16,-1 0 0,-24 0 15,0 0 1</inkml:trace>
  <inkml:trace contextRef="#ctx0" brushRef="#br0" timeOffset="154841.56">8781 10294 0,'0'0'0,"25"149"16,-25-50-16,-25 25 16,25-50-16,0-24 15,0-25-15</inkml:trace>
  <inkml:trace contextRef="#ctx0" brushRef="#br0" timeOffset="155745.57">9475 10964 0,'0'0'0,"-49"24"15,49-123 32,49-124-31,26 0-16,-1-25 16,25 49-16,-24 1 15,-1 74-15,-24 25 16,24 49-16,-24 50 15,-25 0-15,0 0 16,-25 50-16,0 24 16,0 0-16,0 26 0,0-26 15,0 0-15,0-49 16,-50-25 0,50-25 15,0 1-31,25-26 15,0 50 1,24 50 0,-49-1-1,0 1-15,0 24 16,0-24-16,0 0 16,0-1-16,0 1 15,-49-50-15,49 25 0,-50-25 16,-25-25-1,51-50 1</inkml:trace>
  <inkml:trace contextRef="#ctx0" brushRef="#br0" timeOffset="156060.67">10368 10443 0,'0'-75'16,"0"26"0,0 24-16,0 0 0,25 25 15,-25-49-15,50 49 16,-25 74-1,-25-24-15,0-1 16,0 1-16,0-1 16,0 1-16,0 0 15,0-26-15,0 1 16,0-50 0</inkml:trace>
  <inkml:trace contextRef="#ctx0" brushRef="#br0" timeOffset="156788.72">11187 10269 0,'0'50'16,"0"-1"-1,0 26-15,-50-1 16,50 1-16,0-26 15,0 26-15,-25-26 16,25-24 0,-49-50-1,49-24 1</inkml:trace>
  <inkml:trace contextRef="#ctx0" brushRef="#br0" timeOffset="157027.76">10988 10145 0,'0'0'15,"-24"-49"-15,24-26 16,24 75 0,51-25-16,-1 25 15,1 0-15,-26-49 16,1 49-16,-25 0 16,-25 49-16,49-24 15,-49 25-15,-24 24 16,-51 25-16,26-24 15,-1-1-15,-25-49 16,26-25-16,24 50 16,-25-50-16</inkml:trace>
  <inkml:trace contextRef="#ctx0" brushRef="#br0" timeOffset="157357.1">11435 10765 0,'0'-25'16,"0"1"-1,0-26-15,74-24 0,-74 24 16,25 25-16,-25 75 47,0 24-47,0 1 16,0-1-16,0-24 15,0-1-15,0-24 16,50-25-1</inkml:trace>
  <inkml:trace contextRef="#ctx0" brushRef="#br0" timeOffset="157845.69">13345 10567 0,'25'0'78,"24"0"-78,1 0 0,24 0 15,1 0 1,-26 0-16,1 0 0,-25 0 16,0 0-1</inkml:trace>
  <inkml:trace contextRef="#ctx0" brushRef="#br0" timeOffset="158077.26">13419 10344 0,'0'0'16,"50"74"-16,-50 0 16,0 26-16,0-1 15,0-25-15,0 1 16,0-1-16,0-49 16</inkml:trace>
  <inkml:trace contextRef="#ctx0" brushRef="#br0" timeOffset="158941.43">14163 11137 0,'-49'0'16,"74"-99"15,49-50-31,25-24 15,-24-51-15,49 26 16,-50 0-16,1-1 16,-26 125-16,26 24 15,-51 50-15,1 0 16,-25 25 0,0 49-16,0 1 0,0-1 15,0 1-15,0-1 16,0-24-16,0-26 15,0-48 32,0-26-47,0 25 16,0 75 15,0 24-15,0-24-16,0-1 15,0 1-15,0-25 16,0 24-16,0-24 0,-49-25 16,49 25-16,-25-25 15,-25 0 1,25 0-16,-24 0 16</inkml:trace>
  <inkml:trace contextRef="#ctx0" brushRef="#br0" timeOffset="159419.23">15156 10492 0,'0'0'0,"24"0"16,26 0-1,-25 0 16,-25 25-31,-25 0 16,0 25-16,0-26 16,-24-24-16,24 50 0,0-50 15,-24 0 1,73 0 15,1 0-15,0-25-16,25 25 15,-26 0-15,1 25 16,25 0 0,-50 24-1</inkml:trace>
  <inkml:trace contextRef="#ctx0" brushRef="#br0" timeOffset="159930.67">15553 10294 0,'0'0'0,"0"-25"15,24 25 1,-24 25 15,0 49-15,0 26-16,0 24 0,0-25 15,0-25-15,0-24 16,0-25-16,0-100 47,0-24-47,0 25 16</inkml:trace>
  <inkml:trace contextRef="#ctx0" brushRef="#br0" timeOffset="160221.9">15503 10071 0,'25'-50'31,"24"50"-15,1 0-16,24 0 15,-24 0-15,0 0 16,-1 0-16,-24 0 15,-25 50-15,50-1 16,-50 26-16,-25-26 16,0 26-16,-25-26 15,-24-24-15,24-25 16,1 50-16,24-50 16,-25 0-16,26 0 15</inkml:trace>
  <inkml:trace contextRef="#ctx0" brushRef="#br0" timeOffset="160622.96">15850 10517 0,'50'0'15,"-1"0"1,-24 0 0,-25 25-16,0 49 15,0-49 1,0 25-16,-25-25 15,-24-25-15,24 0 16,0 49-16,-24-49 16,73 0 15,1 0-15,0 25-1,25-25-15,-26 50 0,1-50 16,25 0-16,-25 0 15,-1 0-15</inkml:trace>
  <inkml:trace contextRef="#ctx0" brushRef="#br0" timeOffset="161124.43">16520 10567 0,'74'0'31,"1"0"-31,-1 0 16,1 0-16,-1 0 15,-24 0-15,-1 0 16,-24 0-1</inkml:trace>
  <inkml:trace contextRef="#ctx0" brushRef="#br0" timeOffset="161340.76">16818 10269 0,'0'0'0,"0"124"15,-25-25 1,25 1-16,-25-1 16,25-25-16,0-24 15,0-1-15</inkml:trace>
  <inkml:trace contextRef="#ctx0" brushRef="#br0" timeOffset="166822.72">4390 11832 0,'0'-25'78,"-49"0"-62,-1 25-1,25 0-15,1-49 16,-26 49-16,25 0 15,0 0-15,-24 0 16,-1 0-16,-24 0 16,-1 24-16,26 26 15,-26 74-15,26-25 16,49 0-16,0 26 16,0-76-16,25 50 15,24-74-15,26-25 16,24 0-16,0 0 0,25-49 15,0-1 1,-50-49-16,1-1 0,-26 26 16,-49 0-16,0-1 15,0 26-15,-49 49 16,-26-50-16,-24 50 16,0 0-16,-25 0 15</inkml:trace>
  <inkml:trace contextRef="#ctx0" brushRef="#br0" timeOffset="167144.07">4167 12105 0,'0'0'0,"0"74"0,50-49 16,-50 25-16,49 24 15,-49-49-15,50-25 16,-50 49-16,50-49 0</inkml:trace>
  <inkml:trace contextRef="#ctx0" brushRef="#br0" timeOffset="167879.6">4713 12427 0,'0'-49'0,"25"49"16,-25-50 0,49 50-16,-24 0 31,-25 50-31,0-26 16,0 1-16,-25 25 15,-24-25-15,24-25 16,-25 74-16,25-74 15,25-25 17,0-24-17,50 49 1,0 0-16,-1 0 16,1 24-16,0 1 15,-1 25-15,-24-25 16,49 24-1,-49-49-15,-25-25 32</inkml:trace>
  <inkml:trace contextRef="#ctx0" brushRef="#br0" timeOffset="168262.89">5482 12303 0,'25'0'0,"24"0"15,-24 0 1,25 0-16,-26 0 16,1 0-16,25 0 15,-50 25 32</inkml:trace>
  <inkml:trace contextRef="#ctx0" brushRef="#br0" timeOffset="168442.62">5457 12477 0,'74'0'16,"-24"0"0,-25 0-16,0-25 0,24 25 15,-24 0 1,-25-25-16</inkml:trace>
  <inkml:trace contextRef="#ctx0" brushRef="#br0" timeOffset="169912.03">7342 11931 0,'0'-25'16,"-25"25"31,-24 50-31,-50 24-16,24 25 15,-49-49-15,0 49 16,50-24-16,24-50 0,0-25 15,26 0 1,24-25-16,0-50 16,0-24-1,99-25-15,-50 74 0,51 1 16,-26 49-16,1 0 16,-26 49-16,-24 1 15,-25 24-15,50 1 16,-50-1-16,0 1 15,0-26-15,0-24 16,0 25-16,24-50 16,26-50-1,-50 25 1</inkml:trace>
  <inkml:trace contextRef="#ctx0" brushRef="#br0" timeOffset="170224.79">7615 12452 0,'0'-50'31,"0"1"-31,0 24 16,-25-25-1,0 50-15,1 0 0,-26 0 16,0 25 0,50 25-16,0-1 15,0 26-15,0-50 16,25-25-16,25 24 16,-25-24-16,-1 0 15,26-49-15,-50 24 16,25 0-16,-25-24 15</inkml:trace>
  <inkml:trace contextRef="#ctx0" brushRef="#br0" timeOffset="170863.52">8607 12278 0,'-25'0'31,"50"0"1,25 0-17,49 0-15,25 0 16,-50 50-16,-24-50 16,0 0-16,-25 0 15,24 0 1,-74 0 15</inkml:trace>
  <inkml:trace contextRef="#ctx0" brushRef="#br0" timeOffset="171089.33">8930 12030 0,'0'50'0,"0"24"15,-50 26-15,0 24 0,50-50 16,-49 0-16,49-24 16,0 0-16</inkml:trace>
  <inkml:trace contextRef="#ctx0" brushRef="#br0" timeOffset="172213.68">10170 12105 0,'-25'24'31,"0"26"-15,-24 0-16,-1 24 15,-24 1-15,24-26 16,25-24-16,-24-25 0,-1 0 16,50-25 15,0-24-15,0-1-16,0 0 15,25 1 1,0 49-1,24 0 1,-24 25-16,-25 49 16,50 0-16,-50 1 15,0-1-15,0 1 16,0-51-16,49 1 0,-24-25 31,25 0-31,-50-49 16</inkml:trace>
  <inkml:trace contextRef="#ctx0" brushRef="#br0" timeOffset="172512.69">10294 12650 0,'0'-24'16,"50"-1"0,-50-25-16,0 25 15,24 1-15,-24-26 16,0 100 15,0-1-15,0 1-16,0-1 15,0-24-15,0 25 16,0-25 0</inkml:trace>
  <inkml:trace contextRef="#ctx0" brushRef="#br0" timeOffset="179098.67">11237 12105 0,'0'0'0,"0"-25"47,0-25-16,-50 50 16,50 149-47,-50 50 16,50-1-16,-49-49 15,49-50-15,0-25 16,0-24-16,0-25 16,0-100 15,24-24-31,-24 25 0</inkml:trace>
  <inkml:trace contextRef="#ctx0" brushRef="#br0" timeOffset="179414.13">11013 11981 0,'0'-25'0,"75"25"47,24 0-47,50-50 16,-50 50-16,-25 0 15,-24 0-15,0 25 0,-50 0 16,0 24 0,0 26-16,0-1 0,-100 26 15,51-51-15,-1 1 16,-24-1-16,24-24 15,1-25-15,24 0 16,50 0 31</inkml:trace>
  <inkml:trace contextRef="#ctx0" brushRef="#br0" timeOffset="179685.03">11485 12725 0,'0'0'0,"0"-50"0,0-24 15,74-1-15,-74 26 16,50-1-16,-26 50 15,51 25 1,-75 25-16,0 24 16,0 0-16,0 1 15,0-26-15,0 1 16,0-25-16</inkml:trace>
  <inkml:trace contextRef="#ctx0" brushRef="#br0" timeOffset="180471.76">12923 12626 0,'-25'0'15,"50"0"16,50 24-31,-26-24 16,50 0-16,-24 0 16,-1 0-16,1 0 15,-26 0-15,1 0 16,-25 0-16,24 0 16,-73 0 15,-1 0-31</inkml:trace>
  <inkml:trace contextRef="#ctx0" brushRef="#br0" timeOffset="180695.59">13370 12353 0,'0'74'0,"0"1"16,0 24-16,-50 25 16,1 25-16,-1-25 15,0-50-15,50-24 16,0-26-16</inkml:trace>
  <inkml:trace contextRef="#ctx0" brushRef="#br0" timeOffset="182378.3">14858 12477 0,'-25'0'63,"0"0"-48,25 25-15,-24-25 16,24 49-16,-50-49 15,0 25-15,26-25 16,-26 25-16,0-25 0,1 74 16,-1-74-1,1 50-15,-26-50 0,25 49 16,26-49-16,-1 0 16,25-24 15,25-26-31,24 0 15,51-24-15,-26 24 16,-24 50-16,-1-24 16,-24 24-16,0 0 15,-25 74 1,0 0-16,0 1 16,0-1-16,0 1 15,49-26-15,-49-24 0,75-25 16,-50 50-16,24-50 15,1 0-15,-1-25 16,-49 0-16</inkml:trace>
  <inkml:trace contextRef="#ctx0" brushRef="#br0" timeOffset="183059.31">15255 12799 0,'0'-25'63,"25"25"-47,-25-24-1,24 24 1,26 0-1,-50 74 1,0-49-16,-25 24 0,-24-24 16,24 25-1,-25-50-15,25 49 0,1-49 16,73 0 31,-24 0-32,25 0-15,-1 0 16,-24 0-16,0 0 16,-25 25-16,50-25 15,-1 0 1</inkml:trace>
  <inkml:trace contextRef="#ctx0" brushRef="#br0" timeOffset="183767.71">15825 12402 0,'0'0'0,"0"100"0,0-1 0,-49 50 16,49-50 0,0-25-16,-25 1 0,25-26 15,0-24-15,0-99 47,0-1-47,0 1 16,0-1-16</inkml:trace>
  <inkml:trace contextRef="#ctx0" brushRef="#br0" timeOffset="184086.72">15751 12154 0,'50'25'47,"-26"-25"-47,26 0 15,24 0-15,1 0 16,-1 0-16,-24 25 16,-1 49-1,-49-49-15,0 0 16,-49 25-16,-26-26 15,1-24-15,0 75 16,-1-75-16,26 0 16,24 0-16,0 0 15,25 49 1,25-49 0,49 50-16,-24-50 15,-1 74-15</inkml:trace>
  <inkml:trace contextRef="#ctx0" brushRef="#br0" timeOffset="184551.48">16148 12750 0,'0'-25'15,"74"25"1,-49 0-16,0 0 15,24 0 1,-49 25-16,0 49 31,-24-49-31,-1-25 0,-50 74 16,26-74-16,-1 25 16,25-25-1,25 25 1,50 24-1,-25-49-15,24 0 16,1 0-16,24 0 16,-24 0-16,-25 0 15,0-24-15,-25-1 16</inkml:trace>
  <inkml:trace contextRef="#ctx0" brushRef="#br0" timeOffset="186755.58">16966 12650 0,'25'0'62,"25"25"-46,24-25-16,-24 0 16,-1 25-16,-24-25 15,25 0-15,-1 0 16</inkml:trace>
  <inkml:trace contextRef="#ctx0" brushRef="#br0" timeOffset="186995.55">17214 12452 0,'0'25'0,"-49"74"16,49-25-16,-50 26 15,50-1-15,-49-25 0,49 1 16,0-1-16,0-49 15</inkml:trace>
  <inkml:trace contextRef="#ctx0" brushRef="#br0" timeOffset="207828.8">17810 10914 0,'0'25'15,"0"-50"32,0-49-47,25-26 16,-25-24-16,99-99 15,-25-50-15,-24 75 16,-1 24-16,-24 50 16,25 75-16,-25 24 15,24 25 1,1 25 0,-50-1-16,0 26 15,0 0-15,-25 24 16,25-49-16,-25 0 15,0 24 1,50-49 47,25 25-63,-50 49 15,25 1-15,-25-1 16,0 1-16,0-26 15,0 1-15,-50 0 16,25-26-16,0-24 16,-24 0-16,-1 0 15,25 0 1,25-49 0</inkml:trace>
  <inkml:trace contextRef="#ctx0" brushRef="#br0" timeOffset="208486.38">18579 10319 0,'74'0'62,"-24"0"-46,-25 0-1,-25 49 17,-50-49-17,50 50-15,-74-50 16,49 0 0,50 25 15,24-25-31,-24 0 15,-25 49-15,50-49 16,-50 25-16,24-25 0,-24 25 16,0 0-1,-24 24 1,-26-49 0,0 0-1,50-24 1</inkml:trace>
  <inkml:trace contextRef="#ctx0" brushRef="#br0" timeOffset="209326.27">19224 9996 0,'24'50'78,"-24"0"-63,50 24-15,-50-24 16,25-26-16,-25 26 16,49-50-1,-49 25-15</inkml:trace>
  <inkml:trace contextRef="#ctx0" brushRef="#br0" timeOffset="209574.62">19273 10641 0,'0'-49'15,"25"-51"-15,49 1 16,26-50 0,-1 1-16,0-1 0,0 25 15,-49 24-15,0 76 16</inkml:trace>
  <inkml:trace contextRef="#ctx0" brushRef="#br0" timeOffset="210210.68">20861 10170 0,'-50'0'15,"25"0"1,75 0 46,0 0-62,-1 0 16,26 0-16,-1 0 16,-24 0-16,-26 0 15,1 0 1,-25 50 15,-25-50-15</inkml:trace>
  <inkml:trace contextRef="#ctx0" brushRef="#br0" timeOffset="210435.62">21034 9971 0,'0'25'15,"0"50"1,-24-1-16,24 25 16,0 1-16,0-26 15,0 0-15,0-24 16,24-50-16,26 50 16,-25-50-16</inkml:trace>
  <inkml:trace contextRef="#ctx0" brushRef="#br0" timeOffset="211387.37">21952 10096 0,'0'0'0,"0"24"78,0 1-78,-49 25 16,49 24-16,-50 1 15,50-1-15,0 0 0,0 1 16,0-50 0,50-25-16,-1 0 15,1 0 1,-1-75-16,-24-24 15,25 25-15,-1-1 0,-49 26 16,25-1-16,-25 25 16,0 0-1,0 100 17,0-1-32,0 1 15,0-1-15,0-24 16,25-26-16,-25 1 15,50-25-15,-50 50 16,49-50-16,-49-25 16,25 0-16</inkml:trace>
  <inkml:trace contextRef="#ctx0" brushRef="#br0" timeOffset="211727.73">22523 10592 0,'0'-50'31,"49"0"-16,-49 1-15,0 24 16,25-25-16,-25 100 47,0 24-47,-25 26 16,25-26-16,0-24 15,0-1-15,0-24 16</inkml:trace>
  <inkml:trace contextRef="#ctx0" brushRef="#br0" timeOffset="214409.94">18827 12353 0,'0'49'0,"-25"-49"109,-49 75-93,24-1-16,-24 1 16,24-1-16,-49 50 0,-1 0 15,26-25-15,24 0 16,-24-49-16,49-50 15,0 0 1,25-74 0,0-26-16,75-48 15,-1 24-15,-24 74 16,-1 50-16,1-50 16,0 50-16,24 25 15,-49 0-15,25 49 16,-50 1-16,24-1 15,-24-24-15,0-25 16,25-25-16,-25 49 0,50-49 31,-50-25-31</inkml:trace>
  <inkml:trace contextRef="#ctx0" brushRef="#br0" timeOffset="-214487.31">19000 12824 0,'-24'0'16,"48"0"46,26 0-46,-25 0-1,0 0 1,-25 25 0,0 0-1,-25-25-15,25 24 16,-50-24-16,25 0 16,50 50 30,0-50-30,25 25-16,-1 24 16,-49 1-1,0-25 1,0 0-16,0-1 16,-49-24-16,-1 0 15,25 0 1,-24 0-16,49-24 31</inkml:trace>
  <inkml:trace contextRef="#ctx0" brushRef="#br0" timeOffset="-214170">19596 12254 0,'0'49'0,"0"-24"15,0 25-15,0-1 16,0 1-16,0-1 16,0-24-16,74 25 15,-74-25-15,25-1 16,-25 26-16,0-25 0,50 0 16,-50 24-1</inkml:trace>
  <inkml:trace contextRef="#ctx0" brushRef="#br0" timeOffset="-213968.2">19621 13146 0,'0'-49'0,"0"-26"16,49-49-16,1-24 15,24-26-15,-24 25 16,-1 75-16,-24 24 16,-25 25-16,25 25 0</inkml:trace>
  <inkml:trace contextRef="#ctx0" brushRef="#br0" timeOffset="-213197.06">21208 12626 0,'25'0'32,"-25"-25"-17,25 25-15,-1 0 16,26 0-16,0 0 15,-1 0-15,1 0 16,-1 0-16,-24 0 16,25 0-16,-25 49 15</inkml:trace>
  <inkml:trace contextRef="#ctx0" brushRef="#br0" timeOffset="-212964.85">21506 12378 0,'0'0'0,"-25"74"0,25 75 0,-75-25 15,75 25-15,-49-50 16,49 0-16,0-25 16,49-74-1,1 0-15</inkml:trace>
  <inkml:trace contextRef="#ctx0" brushRef="#br0" timeOffset="-212424.1">22101 12402 0,'0'0'0,"-25"0"32,25 25-17,-25 0-15,25 25 0,0-1 16,-24 26-16,24-1 15,0-24-15,0 24 16,24-49-16,26 24 16,-25-49-1,24-24-15,-24-76 16,25 26-16,-1 0 16,-49 24-16,25 0 15,-25 26-15,0-1 16,0 74 15,0 26-15,0-1-16,0 25 0,50-24 15,-25-1-15,24-24 16,-24-50-16,0 25 16,24-25-16</inkml:trace>
  <inkml:trace contextRef="#ctx0" brushRef="#br0" timeOffset="-211989.56">22696 12725 0,'25'0'47,"0"0"-31,-25 49-1,0-24 1,0 0-16,0 25 16,-25-26-16,25 1 15,-50-25-15,50 50 0,25-50 32,0 0-32,25 0 15,24-25-15,-24 25 16,24-25-16,-49 25 15,25 0 1</inkml:trace>
  <inkml:trace contextRef="#ctx0" brushRef="#br0" timeOffset="-168317.34">1687 13767 0,'0'49'62,"0"1"-62,-25 49 16,25 0-16,0 0 16,0 25-16,0 25 15,0-49-15,0-51 0,0-24 16,25-25-16,24 74 16,-24-74-1,0 0-15,49-74 0,-24-25 16,49-100-16,-24 26 15,-51 49-15,26-25 16,-50 50-16,0 24 16,0 26-16,0 98 31,0 75-15</inkml:trace>
  <inkml:trace contextRef="#ctx0" brushRef="#br0" timeOffset="-167830.6">2505 14213 0,'-25'0'63,"1"0"-63,-1 0 15,-50 0-15,51 0 16,-26 0-16,25 0 15,-24 0 1,49 25-16,0 24 16,0 1-16,49 25 15,1-51-15,-1 26 16,1 0 0,-50-26-1,-25-24 1,-24 0-1,24 0-15,0 0 0,0 0 16,-49 0 0,99 0-1,24 0 1</inkml:trace>
  <inkml:trace contextRef="#ctx0" brushRef="#br0" timeOffset="-167455.87">2902 14486 0,'-25'0'63,"-49"0"-47,49 0-16,-24-50 15,-1 50 1,50 25-16,0 25 15,0-1 1,25-24 0,0-25-16,-1 0 15,51 0-15,-50 0 16,-1-74-16,26 74 16,-50-25-1,0 50 1,0 0-1,25 24 1,-25-24-16,25-25 0,24 0 16,-24 0-16,25 0 15,24-50-15,-49 1 16</inkml:trace>
  <inkml:trace contextRef="#ctx0" brushRef="#br0" timeOffset="-166516.45">4192 14064 0,'0'-25'16,"25"25"-16,0 0 47,-25 50-47,0 24 16,0 50-16,-25 1 15,25 23-15,0-48 16,-25-26-16,25-24 15,25-50 1,24 0 0,51-149-16,-1 0 15,0-25-15,-25 25 0,-24 25 16,0 25-16,-1 0 16,-49 74-16,25 25 15,-50 99 1,-24 1-1</inkml:trace>
  <inkml:trace contextRef="#ctx0" brushRef="#br0" timeOffset="-166065.98">5060 14213 0,'0'0'0,"0"50"31,0 24-31,-49 50 15,-26-49-15,50-1 16,25-24-16,-49-26 16,74-73 15,-25-26-15</inkml:trace>
  <inkml:trace contextRef="#ctx0" brushRef="#br0" timeOffset="-165864.55">4787 14139 0,'25'0'16,"50"0"-16,49 0 16,0-50-16,0 50 15,-50 0-15,-24 0 16,-26 0-16,1 0 15,-25 25 1,0 0-16,0 24 16</inkml:trace>
  <inkml:trace contextRef="#ctx0" brushRef="#br0" timeOffset="-165676.8">4465 14833 0,'0'0'15,"-50"0"-15,50 50 0,25-1 16,49-49-16,26 25 16,48-25-16,26-25 15,-50 25-15,-49-24 16,-26 24-16,1 0 16</inkml:trace>
  <inkml:trace contextRef="#ctx0" brushRef="#br0" timeOffset="-164326.6">6325 14784 0,'50'0'16,"-1"0"-16,1 0 16,0-50-16,24 0 15,-24 1-15,-1-26 16,1 26-16,-50 24 16,0 0-1,-25 25 1,-25 25-1,26 25-15,24 24 16,0 0-16,0 1 16,24-26-16,51 1 15,74-50-15,24-50 16,-73-24-16</inkml:trace>
  <inkml:trace contextRef="#ctx0" brushRef="#br0" timeOffset="-163232.37">8558 14982 0,'24'0'32,"-24"-25"-17,75 0-15,-26-24 16,-24 24-16,0-25 0,-25 26 16,74-1-16,-74-25 15,0 25-15,0 1 16,-49 24-1,-1 0-15,25 0 16,1 0-16,-26 49 16,25 1-16,-24 24 15,49-24-15,0-1 16,24 1-16,51-50 16,49 50-16,-25-50 15,0 0-15,25-75 0,-24 1 16,-1-1-1,-74 26-15,-25 24 0,49-25 16,-49 26 0,0 123 15,0-25-31,0 1 16,0-1-16,0-24 15,0-26-15,0 1 16,-25 25-16,1-50 15,-1 0 1,-25-25-16,25 0 16,-24-24-16</inkml:trace>
  <inkml:trace contextRef="#ctx0" brushRef="#br0" timeOffset="-162765.93">10145 14387 0,'0'0'0,"-25"0"16,1 0-16,-1 25 15,-50 74-15,1 25 16,-1 49-16,1-24 16,24-25-16,50-49 15,0-51-15,0 1 16,25-25-16,25 0 16,-1 0-16,1 0 15,24-49-15,1-1 16,-50 0-16,24 26 15,-49 48 17,50 26-17,-50-25-15,25 0 16,24 24-16,-24-49 0,0 25 16,25-25-16,-26 0 15,1 0-15,25-25 16,-50-24-16,0 24 15</inkml:trace>
  <inkml:trace contextRef="#ctx0" brushRef="#br0" timeOffset="-162556.45">9599 14163 0,'25'25'15,"74"0"-15,75 25 0,25-50 16,-26 49 0,1-49-16,-75 0 0,-25 0 15,-24 0-15,-25 0 16</inkml:trace>
  <inkml:trace contextRef="#ctx0" brushRef="#br0" timeOffset="-162401.28">10145 14610 0,'0'0'0</inkml:trace>
  <inkml:trace contextRef="#ctx0" brushRef="#br0" timeOffset="-161882.17">10195 14759 0,'49'0'31,"-24"0"0</inkml:trace>
  <inkml:trace contextRef="#ctx0" brushRef="#br0" timeOffset="-161193.08">10368 14784 0,'0'-25'0,"-49"25"15,74 0 32,-1 0-31,1 0-1,-25 49 1,0 1 0,0 0-16,0-1 15,0-24-15,0 25 16,50-50-1,-25 0 1,49 0-16,-49-50 16,24 25-16,-24-24 15,-25 24-15,50 25 16,-50-25-16,0 75 31,0-26-15,0 26-16,0-25 15,25 49 1,24-74 0,-24 0-16,49 0 0,-24-49 15,-25 24 1,24 0-16,1-25 16,-50 100 30,0-25-46,0 24 16,25-49 0,24 0-16,-24 0 15,25 0-15,0 0 16,-1-24-16,1-26 16</inkml:trace>
  <inkml:trace contextRef="#ctx0" brushRef="#br0" timeOffset="-160781.08">11584 14932 0,'-50'-24'78,"25"24"-63,1 0-15,-51 0 16,50 0-16,1 0 16,24 49-16,-50 1 15,50-25-15,0 24 16,25-49-16,24 0 16,1 0-16,24-25 15,1 1-15,-1-26 16,-49 25-16,0 25 15,-25-25 1,0 50 0,-25 0-1,25 0-15,0 24 16,0-24-16,0 0 16,74-25-1,-49 0 1,-25-25-16</inkml:trace>
  <inkml:trace contextRef="#ctx0" brushRef="#br0" timeOffset="-158845.27">13047 14932 0,'0'-49'78,"0"-1"-63,-25 50-15,-24-49 0,24 49 16,0 0-16,-24-25 16,24 25-16,0 0 15,-25 25-15,50-1 16,-24 26-16,24 0 15,0-1-15,24-49 16,26 50-16,0-50 16,-1 0-16,1 0 15,-1 0-15,1-25 16,0-25 0,-50 75 30,0 0-46,0 0 0,49 49 16,1-74 0,24 0-16,-24 0 15</inkml:trace>
  <inkml:trace contextRef="#ctx0" brushRef="#br0" timeOffset="-158432.79">13568 14932 0,'0'-24'47,"0"-26"-31,0 25-1,-25 25 17,-24 25-17,49 25 1,0 24-16,0 0 16,0-24-16,25 0 15,-25-26-15,49-24 16,-49 25-16,-25-25 31,-24 0-15,-1 0-16,1-25 15,-1 25-15,0-49 16,26 49-16</inkml:trace>
  <inkml:trace contextRef="#ctx0" brushRef="#br0" timeOffset="-157846.52">14908 15205 0,'0'0'0,"49"-49"16,-24 24-1,25-25-15,-26 25 16,26-24-16,-25 24 16,0-25-16,-25 26 15,49-1-15,-49 0 16,-49 25 0,24 0-1,-50 0-15,26 50 16,-1 24-16,50 0 15,0 1-15,0-26 16,50 1-16,74-50 16,0 0-16,-25 0 15</inkml:trace>
  <inkml:trace contextRef="#ctx0" brushRef="#br0" timeOffset="-157074.89">15602 15180 0,'50'0'16,"-25"0"-1,-25-24 1,0-1-1,-25 25 1,-25-25 0,1 25-16,49-50 15,-50 50 1,25 0-16,50 0 47,25 25-47,-26-25 15,1 0-15,-25 50 16,0-1 0,0 1-16,0 0 15,-49 24-15,-1 1 16,-24 24-16,-1-25 16,50-24-16,-24-1 15,49-24-15,74-25 31,-24-99-15,24 25-16,-49-26 16,25 51-16,-50-1 15,0 25-15,0-24 16,0 24-16,24 50 62,26-25-46,24 0-16,26 0 16,-26 0-16,0-25 15,-49 25-15,0-25 0,-25 50 63,0 0-48,50-25 1,-26 0-16,26 0 16,0 0-16,-1 0 15,26 0-15,-51 0 16</inkml:trace>
  <inkml:trace contextRef="#ctx0" brushRef="#br0" timeOffset="-153691.97">16669 15180 0,'49'0'31,"1"0"-15,-50-24-1,0-1 1,0-25 15,-50 50-31,50-25 16,-49 25-16,-1 0 16,1 0-1,24 0 1,-25 75-1,50-26 1,0-24 0,50-25-1,-25 0-15,-1 0 16,51 0 0,-50 0 30,-25 25-46,49 49 16,1-74 0,-25 25-16,-1-25 15,26 0-15,-25 0 16,0 0-16,24-74 16</inkml:trace>
  <inkml:trace contextRef="#ctx0" brushRef="#br0" timeOffset="-153362.15">17239 15180 0,'0'0'0,"0"-24"0,149-26 16,-199 50 46,1 0-62,-1 0 16,25 0-16,-24 0 15,-1 0-15,25 25 16,1-25-16,24 74 16,-50-74-16,50 50 15,50-1-15,-1-49 16,26 0-16,-1 0 15,25 0-15,-24-49 16,-1 49-16,1-50 16</inkml:trace>
  <inkml:trace contextRef="#ctx0" brushRef="#br0" timeOffset="-153236.15">17760 15131 0,'0'25'0,"25"-25"15,0 0 1</inkml:trace>
  <inkml:trace contextRef="#ctx0" brushRef="#br0" timeOffset="-153055.11">17810 15156 0,'-25'0'16,"-49"0"-1,24 0-15,0 0 16,26 49-16,-51 1 15,50-25-15,25 24 16,0-24-16,0 0 16,50 25-1,0-50-15,-1 0 16,1-25-16,-1 25 16,1-50-16</inkml:trace>
  <inkml:trace contextRef="#ctx0" brushRef="#br0" timeOffset="-152904.34">17785 15354 0,'-25'-74'16,"-24"74"-16,24 0 16,0 0-16,-25 49 15,50-24 1,0 0-16,0 25 16,25-50-16,25 49 15,-25-49-15,-1 0 16</inkml:trace>
  <inkml:trace contextRef="#ctx0" brushRef="#br0" timeOffset="-150983.42">18058 15280 0,'0'-25'16,"25"25"-16,-25-25 15,49-25 1,-49-24 0,0 49-1,-99 50 16,99 0-31,-50 0 16,50 49-16,-24-24 16,24-26-16,0 26 15,24-50-15,26 25 16,0-25-16,24 0 16,0-25-16,1-25 0,-1 1 15,-24 24 1,-25-25-16,24 26 15,-49 48 17,0 26-17,0 0-15,0 24 16,0-49-16,0 0 16,0 0-1,-49-25 16,-1 0-15,25-50-16,0 50 16,-24-75-16</inkml:trace>
  <inkml:trace contextRef="#ctx0" brushRef="#br0" timeOffset="-150562.62">17735 14858 0,'0'0'0,"25"0"16,25 0-16,-25 0 16,-1 0 15,1 0-16,50 0 1,-26 0-16,-24 0 0,0 0 16,24 0-1,-24 0-15,0 0 16</inkml:trace>
  <inkml:trace contextRef="#ctx0" brushRef="#br0" timeOffset="-150247.83">16917 15379 0,'0'-50'16,"0"75"15,25 0-31,-25 25 16,0-26-16,0 51 15,-25-26-15,25-24 16,-50 25-16</inkml:trace>
  <inkml:trace contextRef="#ctx0" brushRef="#br0" timeOffset="-148831.81">19372 15180 0,'0'25'47,"-24"25"-47,24-1 16,-50 26-16,50-25 16,-50-1-16,50-24 15,-49 25-15,49-26 16,-25-24-1,25-24 17,0-1-32,0-25 15,0-24-15,25 24 0,-25 0 16,25 1-16,-25 24 16,49-25-16,26 26 15,-26 24 1,-24 0-1,25 0 1,-1 0 0,-49 49 31,-25-49-47,1 25 15,-26-25-15,0 50 16,1-50-16,98 0 47,1 0-32,49 24-15,-24-24 16</inkml:trace>
  <inkml:trace contextRef="#ctx0" brushRef="#br0" timeOffset="-148607.22">19769 15304 0,'-24'75'15,"-26"-50"1,50 0-16,-25 24 15,25-24-15,0 25 16,75-50 0</inkml:trace>
  <inkml:trace contextRef="#ctx0" brushRef="#br0" timeOffset="-146754.2">19918 15329 0,'0'-25'16,"0"1"15,-25 24 0,-24 0 1,24 0-17,0 49 1,-24-24-1,49 0 1,0 0 0,49-25-1,1 0-15,-1 0 16,-24 0-16,25 0 16,-50-25-16,25-25 15,-25 25-15,0 1 16,-25-26-1,0 50-15,-49 0 16,49 0 0,-25 0-1,50 25 1,50-25 0,24 25-1,25-25-15,-24 0 0,-1 0 16,1 0-16,-1 0 15,-49 0-15,-25-50 16,25 50-16,-25 25 47,0 49-47,0-24 16,0 0-16,0-26 15,24 26-15,1-50 16,25 25-16,-25-25 15,-1 0-15,26 0 16</inkml:trace>
  <inkml:trace contextRef="#ctx0" brushRef="#br0" timeOffset="-131799.14">21481 14957 0,'25'0'0,"24"0"94,-24-74-78,25 74-16,-26-25 15,26 25-15,-25 0 0,25 0 16,-50 50 0,24-1-16,-24 1 0,0-1 15,-74 51-15,-1-51 16,-24 26-16,0-26 15,25-24-15,-1-25 16,26 50-16,24-50 16,0 0-16,25-25 31,25-50-15,24 75-16,1-24 15,0 24-15,24 0 16,0 0-16,-24 24 15,-25-24-15,24 50 16,1 25-16,-25-51 31,25-24-15,-26 0 15</inkml:trace>
  <inkml:trace contextRef="#ctx0" brushRef="#br0" timeOffset="-131185.25">22225 15106 0,'25'0'16,"-25"-50"0,49 50-16,1 0 15,-25 0 1,-25-24-16,-25-1 62,-49 25-46,24 0 0,-24 0-1,24 0 1,50 49 15,0-24-31,25 25 16,-25-25-16,74 24 15,-24 1 1,-50-25 0,0-1-16,-50-24 15,25 50 1,-49-50-16,49 0 0,0 0 15,1 0-15,-26 0 16,100 0 31,-1 0-47,26 0 16,-51 0-16</inkml:trace>
  <inkml:trace contextRef="#ctx0" brushRef="#br0" timeOffset="-130667.27">22696 15056 0,'0'50'94,"-49"0"-78,49-26-16,0 26 15,0-25-15,-25 0 16,25-1-16,0 26 16,0-25-1,25-25 17,24 0-17,1 0 1,-25 0-16,0 0 15,24 0-15,-24 0 0,0 0 16,24 0-16,1 0 16,-75 0 31,-24 0-32,24 0-15</inkml:trace>
  <inkml:trace contextRef="#ctx0" brushRef="#br0" timeOffset="-130074.29">23515 15056 0,'25'0'15,"-25"-49"1,0 24 46,-75 25-46,50 0 0,1 0-16,-26 0 15,25 25-15,25 24 16,0 1-1,0-25-15,0 0 16,50 24 0,-25-49-16,-1 0 15,1 0-15,-50 25 47,-24-25-47,-1 50 16,-24-1-16,24-49 15,25 50-15,-24 0 16,98-50 15,-24-25-15,0 25-16</inkml:trace>
  <inkml:trace contextRef="#ctx0" brushRef="#br0" timeOffset="-129826.73">23639 15453 0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11:29.0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1339 1736 0,'25'0'0,"-25"-24"15,25 24 1,-25 24 15,-50 76-31,-24 24 16,0 24-16,-1-24 15,1-24-15,49 24 16,-25-50-16,50-24 16,-24-50-16,24-25 31,49-99-31,1-25 16</inkml:trace>
  <inkml:trace contextRef="#ctx0" brushRef="#br0" timeOffset="240.61">1240 1836 0,'25'49'16,"25"-49"0,-50 50-16,49-25 15,-24 49-15,-25 50 16,74 25-16,-74-25 15,50 25-15,-50-50 16,50-49-16,-50-26 16,24-24-1</inkml:trace>
  <inkml:trace contextRef="#ctx0" brushRef="#br0" timeOffset="419.82">1091 2456 0,'50'0'0,"24"49"16,26-49-16,-1 0 16,-25-25-16,1 25 15,-26-24-15,-24 24 16,-25-50-16</inkml:trace>
  <inkml:trace contextRef="#ctx0" brushRef="#br0" timeOffset="1186.33">1960 2381 0,'0'0'0,"-50"-25"110,0 25-95,26 0-15,-1 0 0,-25 25 16,50 0 0,0 25-16,0-1 15,0 26-15,50-51 16,-25 1-16,-1-25 15,26 50-15,-25-50 16,-25 25 0,-50-25-1,1 0 1,-1 0-16,0 0 16,-24 0-16,24 0 15,25 0-15,50 0 31,25 0-31</inkml:trace>
  <inkml:trace contextRef="#ctx0" brushRef="#br0" timeOffset="1949.18">2480 2406 0,'0'0'0,"0"-25"0,25 25 16,-50 0 15,-24 0-31,24 0 15,-25 0-15,1 0 16,-1 0-16,1 0 16,49 50-1,0-1-15,0-24 16,0 0-16,24 25 16,26-26-16,0 26 15,-50 0 1,0-25-1,-50-25 1,25 0-16,0 0 16,1 0-16,-26 0 15,124 0 32,26-50-47,-26 50 16,25-50-16,0 25 15,1-24-15,-51 49 16,-24-50-16,25 1 16,-50 24 15,-25 25-31,-25 49 16,50-24-16,0 25 15,0-25-15,0 24 16,25-24-16,25-25 15,24 0-15,1 0 16,-1 0-16,0-50 16,-24 1-16,0 24 15,-50 0-15,0-24 16,-25 73 15,25 26-15,0 24-16,25 1 0,-1-25 15,26 24-15,0-74 16,-26 0-16</inkml:trace>
  <inkml:trace contextRef="#ctx0" brushRef="#br0" timeOffset="3299.84">3547 2803 0,'0'-74'109,"25"49"-109,-25 0 16,74-25-16,-49 25 16,50 100 15,-75-1-16,0-24-15,0-25 16,24 24-16,1-49 16,25 0-1,-1-24 1,-24-51-16,25 1 16,-1 24-16,-49 25 15,25 25-15,-25 50 31,0 0-15,25-1-16,25-24 16,-1-25-16,1 0 15,-1 0-15,1 0 16,0 0-16,-1 0 16,-24-74-16,25 49 15,-75 25 32,25 25-31,0-1-16,0 26 15,49-25 1,-24-25-16,0 0 0,0 0 16,24 0-16,-24-50 15,-25 25-15,0 1 16,0-26-16</inkml:trace>
  <inkml:trace contextRef="#ctx0" brushRef="#br0" timeOffset="3428.76">4564 2629 0,'0'124'16,"0"-24"-16,74-1 16,26-25-16,-1 1 15,0-75-15,25 49 16,-49-49-16,-26-49 0,-49-1 15</inkml:trace>
  <inkml:trace contextRef="#ctx0" brushRef="#br0" timeOffset="4837.8">6821 2604 0,'0'-49'78,"-25"49"-78,1 0 16,-26-25-16,25 25 15,0 0-15,-24 0 16,49 50 0,0 24-1,25-24-15,-1-50 16,26 0-16,24 25 16,-24-25-16,0 0 15,-125 74 16,26-24-31,-26 49 16,1 25-16,24-50 16,50 1-16,-49-1 15,49-24-15,0-1 16,24-49 0,26 0-16,-25-25 15,24-24-15,-49-26 16,25 1-16,-25 24 15,0 1-15,-25-1 16,25 25-16,-74-24 16,24 24-1,75 25 17,0 0-32,25 50 0,24-50 15,-24 0-15,-1 0 16,1 0-16,-25 0 15,24 0 1,-49-25-16,-24 25 16,-1 0-1,25 25 17,25-25-17,24 49-15,26-49 0,-1 0 16,0 0-1,-24 0-15,0 0 0,-1 0 16,-24 0-16,0 0 16,-25-25-1,0 50 32,99 25-31,-49-50-16,-1 0 15,26 0-15,-1 0 16,0 0-16,-24-50 16,24 25-16,-49-24 15,-25 24-15,50 0 16,-50-24-16,-50 49 16,-24 0-16,49 0 15,0 24 1,25 26-16,0 0 15,50 24-15,-1-49 16,1 24-16,25-49 16,-1 0-16</inkml:trace>
  <inkml:trace contextRef="#ctx0" brushRef="#br0" timeOffset="5903.82">10046 2381 0,'50'0'16,"-26"0"-16,26 0 31,-75 0 16,-24-49-32,24 49-15,-25 0 16,0 0-16,-24-25 16,49 25-16,-24 0 0,24 0 15,-25 49 1,25-24-16,25 25 0,-49 24 15,49-24-15,0-25 16,0-1-16,25-24 16,-25 50-16,49-50 15,26 0 1,-100-50 15,0 50-31,-25 0 16,1 0-16,-26 0 15,26 0-15,24 25 16,-25 0-16,50 50 16,0-26-16,0 1 15,100-1-15,-1-49 0,50 0 16,24 0-16,-24-49 16,0-1-16,-75 50 15,-74-49-15</inkml:trace>
  <inkml:trace contextRef="#ctx0" brushRef="#br0" timeOffset="6846.32">12774 2704 0,'0'0'0,"-24"0"63,-1-25-63,-25-25 15,1 50 1,24 0-16,0 0 16,-25 0-16,26 0 15,-1 0-15,25 75 16,0-1 0,0-24-16,49-25 15,-24 24-15,25-24 16,-100-25 31,-24 0-47,49 0 15,0 0-15,-24 0 16,123 0 15,25 0-31,0 0 16,50 0-16,-25 0 15,25-25-15,-50 25 16,-49-25-16,-25 25 16,-25-74-16,49 24 15,-49 1 1,-49 49-16,-1 0 16,0 0-16,-24 0 15,24 25-15,26 49 0,24-24 16,0-1-16,0 1 15,74-1-15,50-49 16,50 0-16,24 0 16,-24-24-16</inkml:trace>
  <inkml:trace contextRef="#ctx0" brushRef="#br0" timeOffset="7988.18">14238 2828 0,'-25'0'16,"0"0"-1,0 0 1,-24-25 0,-1 25-16,1-50 15,-1 50-15,0 0 16,26 0-16,-1 0 16,0 0-1,25 75 1,50-50-16,-26 24 15,26-49-15,24 25 16,-49-25-16,0 0 16,-25 50-16,0-1 15,0 1-15,-25-1 16,-74 26-16,49-26 0,1 1 16,-26 0-16,26-50 15,24 49-15,25-123 31,25-50-15,74 25-16,0-1 16,-24 26-16,24 49 15,-50 25-15,-24-74 16,25 74 0,-50 25-1,0-1 16,49-24-15,26 0 0,-50 0-1,0 25 1,-25 0 0,0 25-16,0-1 15,49-49 1,26 25-1,-51-25-15,26 0 16,24-50-16,-49 26 16,0 24-16,-25-50 15,74 50-15,-74 50 47,0-26-47,0 1 16,25 25-16,0-50 15,25 25-15,24-25 16,0 0-16,1 0 16,-26-25-16,-24-25 15,25 25-15,-25 1 16,-25-26-16,0 25 16,0 0-16,-50-24 15,-24 49 1,49 0-16,0 25 0,25 24 15,0 26-15,0-1 16,0 0-16,50-24 16,-26 0-16,51-50 15,-1 0-15,-24 0 16</inkml:trace>
  <inkml:trace contextRef="#ctx0" brushRef="#br0" timeOffset="9323.69">16545 3175 0,'25'0'15,"49"0"1,-74-50-16,25 26 16,-25-1-16,49-25 15,-49 25-15,25-24 16,-25-1 0,0 75 15,-25 49-16,25-24-15,-49 0 16,49-26-16,0 51 16,25-75-1,24 0-15,1 0 16,-1-75-16,1 51 16,-25-26-16,24 0 15,-49 100 32,0-25-47,0 0 16,25 24-16,25-24 15,-25-25 1,24 0-16,-24 0 16,0 0-16,24 0 15,-24-74-15,25 74 0,-50-75 16,25 75-1,-1 50 17,-24-25-17,50-25 1,-25 24 0,24-24-1,1 0 1,-50-24-16,50 24 15,-25 0 1,-1 0 0,26 49 15,-50 1-31,25-50 16,0 0-1,24 0-15,-24 0 16,25-25-16,-1 25 15,1-50-15,24 50 16,-24-49-16</inkml:trace>
  <inkml:trace contextRef="#ctx0" brushRef="#br0" timeOffset="9394.57">18231 3125 0,'0'25'16</inkml:trace>
  <inkml:trace contextRef="#ctx0" brushRef="#br0" timeOffset="9960.71">18455 3175 0,'0'-25'47,"0"-24"-16,-50 24-15,25 25 15,-49 49-15,74 1 0,0-25-16,0 0 15,0 24-15,25-49 31,-1 0-15,1 0-16,25-49 16,-25 49 15,-25 49-15,24-24-1,-24 0-15,50 24 16,0 1-1,-25-50-15,24 0 16,-24 0-16</inkml:trace>
  <inkml:trace contextRef="#ctx0" brushRef="#br0" timeOffset="11448.23">20762 2927 0,'-25'0'110,"0"-50"-95,0 50-15,-25 0 0,26 0 16,-26 0-16,-24 0 15,-1 0-15,-24 25 16,0 50-16,49-26 16,1 1-16,49-25 15,0 24 1,24-49-16,51 0 16,49-99-16,74-50 15,-49 0-15,-25-24 16,0 73-16,-49 1 15,-26 50-15,-49-1 0,-49 149 47,-1 25-47,0 25 16,50-50-16,-24 25 16,24-49-16,0-50 15,49 24-15,-24-49 16,25 0-16,-1 0 15,-24-25-15,25-49 16,-50 49-16,24 0 16,-24 125 31,0-1-47,0-25 0,0-24 15,50-25-15,24-25 16,-24 0-16,0 0 15,-1 0-15,-24-25 16,-25-25-16</inkml:trace>
  <inkml:trace contextRef="#ctx0" brushRef="#br0" timeOffset="11604.96">21357 2679 0,'25'0'16,"24"0"0,-49 50-16,25-50 15</inkml:trace>
  <inkml:trace contextRef="#ctx0" brushRef="#br0" timeOffset="11981.59">21828 2902 0,'-25'-25'16,"-24"-24"-1,24 49-15,-25 0 16,25-25-16,-24 25 15,49 50 17,0-1-17,25 1-15,-25-1 16,24 26-16,-24-50 16,0-1-16,0 26 15,0-25-15,-49-25 16,24 0-16,-25 0 15,1 0-15,24 0 0,-25 0 16,26 0 0,24-50-16,49 50 15</inkml:trace>
  <inkml:trace contextRef="#ctx0" brushRef="#br0" timeOffset="12226.86">22448 2257 0,'0'0'0,"-25"0"15,25 75-15,-74 73 16,24 26-16,1 0 15,49-25-15,-75-1 16,75 1-16,0-74 16,0-51-16</inkml:trace>
  <inkml:trace contextRef="#ctx0" brushRef="#br0" timeOffset="12408.89">22076 2704 0,'149'74'15,"-50"-74"-15,0 0 16,-24 0-16,-1 0 16,-24 0-16,-25 0 15</inkml:trace>
  <inkml:trace contextRef="#ctx0" brushRef="#br0" timeOffset="12813.73">22200 3398 0,'25'0'0,"0"0"15,49-49-15,-24-26 16,-1 26-16,1-1 15,-50 25-15,25 25 16,-25 25 15,0 25-31,0 24 16,0-24-16,0-1 16,25-49-16,24 25 15,-24-25-15,25 0 16,-26 0-16,26-50 15,-25 26-15,-25-1 0,74-25 16,-74 25 0,0 50 15,0 0-31,25 25 16,-25-1-16,50-24 15,24 25 1,-24-50-1,-50-25-15,25-25 16</inkml:trace>
  <inkml:trace contextRef="#ctx0" brushRef="#br0" timeOffset="12956.85">22920 2729 0,'-50'0'31,"50"24"-31,-25-24 16</inkml:trace>
  <inkml:trace contextRef="#ctx0" brushRef="#br0" timeOffset="14027.74">23192 2530 0,'0'74'16,"0"26"-16,0-1 16,0 0-16,-49 25 15,49-25-15,-50 1 16,50-26-16,-25-24 15,25-26-15,-49-24 32,49-24-32,0-26 15,0 0-15,0 1 16,0 24-16,25 25 16,-25-25-16,49 25 15,-24 0-15,0 0 16,-25 25-16,74 0 15,-74 24-15,0-24 16,0 0-16,0 25 16,-49-26-16,24-24 15,0 25-15,-25-25 16,26 0 0,24-25-16,24-24 15,51 49 1,-26-25-16,1 25 15,0 0-15,-1-50 16,1 50-16,24 0 16,-74-24-16,50 24 15,-50-25 17,-25 25-17,25 25 1,-25-25-16,25 49 15,50 1 1,-1-50-16,1 0 16,24 0-16,1-25 15,-26 25-15,1-50 16,-25 1 0,-25 98 15,0 1-16,0 0-15,0-1 16,0-24-16,50-25 16,-1 74-16,1-74 15,24 0-15,-24 0 16,-1-49-16,26-1 0,-50 1 16,-25-1-16,49-24 15,-49 49-15</inkml:trace>
  <inkml:trace contextRef="#ctx0" brushRef="#br0" timeOffset="14149.12">24358 3150 0,'0'50'0,"0"-1"16,0 1-16,0 0 15,0-26-15,0 26 16,50-50 0,-1 0-1,-49-50-15</inkml:trace>
  <inkml:trace contextRef="#ctx0" brushRef="#br0" timeOffset="14305.97">24482 2877 0,'0'-49'46</inkml:trace>
  <inkml:trace contextRef="#ctx0" brushRef="#br0" timeOffset="14906.52">25326 3076 0,'-50'0'32,"25"0"-32,-24 49 15,24-49 1,-50 25 0,1-25-1,49 0 1,0 25-16,-24-25 15,24 99-15,-25-74 16,50 0-16,0 24 16,0 26-16,50-50 15,24-25-15,26 49 16,24-49-16,49 0 16,-49-49-16,-49-1 15,-26 0-15,26 26 16</inkml:trace>
  <inkml:trace contextRef="#ctx0" brushRef="#br0" timeOffset="15491.68">25722 3299 0,'25'0'16,"-25"-25"46,-49 25-46,24 0-16,0 0 16,-25 0-16,50 50 15,-24-25-15,24-1 0,0 26 16,0-25-16,24 0 16,1-25-1,25 0-15,-1 0 16,-24-50-16,25 25 15,-25 0-15,-25-24 16,24 49-16,-24-25 16,50 99 15,-50-49-15,25-25-1,0 0-15,24-25 16,-49 1-1,25-1-15,-25-25 16,0 25 0,0 1-16,0-1 15,-25 25-15,-24 0 0,-1 0 16,0 0-16,-24 49 16,49 26-16,25-1 15,0-24-15,0-1 16,25-24-16,0-25 15,49 50-15,-24-50 16,0-25-16,-1 0 16,1-24-16,-25-1 0,-25 0 15,49 1-15,-49-1 16</inkml:trace>
  <inkml:trace contextRef="#ctx0" brushRef="#br0" timeOffset="15798.61">25698 3001 0,'0'0'0,"49"50"0,26-50 16,-1 50-16,1-50 16,-1 0-16,-24 0 15,-26 0-15,1 0 16</inkml:trace>
  <inkml:trace contextRef="#ctx0" brushRef="#br0" timeOffset="16030.07">25177 3373 0,'0'0'0,"-50"0"16,1 50-16,24 0 15,25-26-15,-75 1 16,75 25-16,0-25 16,0-1-16,0 26 15,25-50-15</inkml:trace>
  <inkml:trace contextRef="#ctx0" brushRef="#br0" timeOffset="25011.87">1166 4068 0,'-25'0'578,"25"-50"-578,-50 50 16,1 0-1,-1 0 1,1 0 0,-1 0-16,50 25 15,-74 50-15,74-26 16,0-24-16,0 0 15,49 24 1,-24-49-16,25 0 16,-1-24-16,50-76 15,1-24-15,-1 0 16,-50 25-16,1 0 16,-50 24-16,0 1 15,0 49-15,0 0 16,0 75-1,-74 74 1,74 50-16,-50-25 16,50-25-16,0-25 15,0-50-15,0 1 16,25-50-16,24 0 16,-24 0-16</inkml:trace>
  <inkml:trace contextRef="#ctx0" brushRef="#br0" timeOffset="25342.04">1687 4341 0,'0'-25'31,"0"0"-31,0 0 16,0-24 0,-75 49-16,26 0 15,24-25-15,0 25 16,-49 50 0,74-1-16,0 26 15,0-51-15,0 1 16,24-25-16,26 50 0,24-50 15,-24 0-15,-25-75 16,25 26-16,-50-26 16,0 26-16</inkml:trace>
  <inkml:trace contextRef="#ctx0" brushRef="#br0" timeOffset="26973.22">2604 4192 0,'25'50'110,"-25"24"-110,0 25 15,0-24 1,0-26-16,0-24 0,0 25 16,25-50-16,25 0 15,-25 0 1,24-75-16,50-24 16,-24-25-16,-1 0 15,-49 74-15,25 26 16,-26-26-1,-24 100 1,0 24 0,-24 0-16,24 1 15</inkml:trace>
  <inkml:trace contextRef="#ctx0" brushRef="#br0" timeOffset="27583.69">3299 4415 0,'-25'-25'63,"-24"25"-63,24 0 15,0-24-15,-25 24 0,26 0 16,-1 0-16,-25 0 16,25 24-1,25 1-15,0 50 16,50-26 0,0-49-1,-1 0-15,1-25 16,-1 25-16,26-74 15,-50 74-15,-25-25 16,49 100 15,-49-1-15,75 0-16,-26-24 16,26-50-16,-1 0 15,25 0-15,1 0 0,24-74 16,-25-26-16,-50 26 15,1 0-15,0-26 16,-50 26-16,49 0 16,-49-1-16,0 26 15,0 24-15,0-25 16,-49 50-16,-26 0 16,1 0-16,24 99 15,-24 25-15,74 50 16,-50-25-16,50-50 0,75 25 15,-26-50 1,50-24-16,-24-50 0,-1 0 16</inkml:trace>
  <inkml:trace contextRef="#ctx0" brushRef="#br0" timeOffset="28161.84">4738 4713 0,'0'-75'32,"-25"75"-32,25-49 0,-25 49 15,0-50-15,-24 50 16,-1-25-16,25 25 15,-24 50 1,49 24-16,0 26 16,0-26-16,0-24 15,24-1-15,1-49 16,0 0-16,25 0 16,-26 0-16,-24-24 15,50-26-15,-50 0 16,0 1-16,50-1 15,-50 0-15,0 26 0,-25 24 16,0-50-16,-25 50 16,50 50-1,0-1 1,0-24-16,0 25 16,25-50-16,50 0 15,-26 0-15,26 0 16,-26-50-16,1 25 15,24-24-15,-49 24 16,0 25 0,-25 25-1,0 49-15,0 25 16,0 1-16,0-26 0,50-24 16,-50 24-1,24-74-15,-24 25 0,25-25 16</inkml:trace>
  <inkml:trace contextRef="#ctx0" brushRef="#br0" timeOffset="28941.79">6350 4738 0,'0'0'0,"25"0"31,0 0-15,24-25-16,-24-25 15,0 25-15,-25-24 16,74 24-16,-74 0 16,0-24-1,-25 49 1,25 24-16,-49 26 16,49 24-1,0 26-15,0-26 0,25-24 16,24-1-16,26-49 15,-1 0-15,0 0 16</inkml:trace>
  <inkml:trace contextRef="#ctx0" brushRef="#br0" timeOffset="29143.92">6921 4614 0,'49'74'0,"1"-24"0,24 49 16,-24-25-1,-1-24-15,-24 24 0,-25-49 16,50-25-16,-50 50 16</inkml:trace>
  <inkml:trace contextRef="#ctx0" brushRef="#br0" timeOffset="29339.66">6846 4986 0,'0'0'0,"25"0"0,49 0 16,26 0-16,24-75 0,24-24 15,1 0-15,-50 0 16,1 24-16,-76 50 16</inkml:trace>
  <inkml:trace contextRef="#ctx0" brushRef="#br0" timeOffset="29602.64">8111 4142 0,'-25'0'15,"25"75"-15,-99 49 16,49 25-16,1-1 15,49-24-15,-75 25 16,75-25-16,0 0 16,0-74-16</inkml:trace>
  <inkml:trace contextRef="#ctx0" brushRef="#br0" timeOffset="29781.93">7590 4564 0,'-25'0'16,"100"0"-16,-1 0 15,25 0-15,25 0 16,25 0-16,-49 0 16,-26 0-16,-24-50 15,-26 50-15</inkml:trace>
  <inkml:trace contextRef="#ctx0" brushRef="#br0" timeOffset="30186.76">8210 4961 0,'50'-50'16,"-25"26"-16,-25-26 15,49 50-15,-49-25 16,0 100 15,0-1-31,0 0 16,0 1 0,50-50-16,0-1 0,-1-24 15,1 0-15,-1 0 16,1 0-16,24-24 15,-24-26-15,-25 0 16,-25-24-16,74 24 16,-74 1-16,0 24 15,0-25 1,-25 50-16,-24 0 16,24 25-16,25 50 15,-50-1-15,50 25 16,50 0-16,-25-49 15,49-25-15,-49-25 0</inkml:trace>
  <inkml:trace contextRef="#ctx0" brushRef="#br0" timeOffset="31146.8">9054 5159 0,'0'-24'47,"25"-1"-47,49 25 15,-24-50-15,-26 50 16,1 0-1,50 0 64,-51 0-79,1 0 15,0 0-15,25 0 16,-50 25 31,24 25-47,26-1 15,0-49 1,-1 0-16,1 50 16,-1-50-16,-24 0 15,25-25-15,-25 25 16,24-25-1,-24 50 32,0-25-47,24 25 16,1-25-16,0 0 16,-1 0-16,1 0 15,0 0-15</inkml:trace>
  <inkml:trace contextRef="#ctx0" brushRef="#br0" timeOffset="31486.33">10542 5234 0,'0'-25'31,"0"0"0,-25 0-15,-24 25-16,-1 0 15,0 0-15,26 0 16,-26 0-16,25 50 16,25 24-16,-49-24 15,49 0-15,24-26 16,26-24-16,0 0 15,-1 0-15,-24 0 16,25-24-16,-26-26 16,-24 0-16,50-24 15,-50 24-15,0 26 16</inkml:trace>
  <inkml:trace contextRef="#ctx0" brushRef="#br0" timeOffset="32251.85">11931 4514 0,'0'0'15,"0"-24"-15,50 24 0,-50 49 31,-100 75-15,-24 25-16,0 0 16,25 0-16,25-25 15,24-75-15,50-24 0</inkml:trace>
  <inkml:trace contextRef="#ctx0" brushRef="#br0" timeOffset="32437.1">11261 4887 0,'75'74'0,"-1"-74"16,75 50-16,0-50 15,0 0-15,-50 0 16,-25 0-16,1 0 15,-51 0-15</inkml:trace>
  <inkml:trace contextRef="#ctx0" brushRef="#br0" timeOffset="32713.97">11782 5457 0,'75'0'15,"-1"0"-15,0-50 16,26 26-16,-51-26 16,1 25-16,0-24 15,-26 24-15,-24 50 32,0 24-17,0 1-15,0-25 16,25 24-16,25-49 15,-25 25-15,24-25 16,26 0-16,-51 0 16,1 0-16</inkml:trace>
  <inkml:trace contextRef="#ctx0" brushRef="#br0" timeOffset="32857.03">12551 4936 0,'-25'0'0</inkml:trace>
  <inkml:trace contextRef="#ctx0" brushRef="#br0" timeOffset="34183.89">12998 5011 0,'0'24'15,"-25"51"1,25-26-16,-75 26 15,26 49 1,-1-25-16,-24 25 0,49 0 16,-25-74-16,50-1 15,-24-49-15,24 25 16,0-75 15,24-49-31,51-50 16,-1 1-16,1 48 15,-75-24-15,99 50 16,-74 24-16,24 1 16,-24 49-16,0 0 15,24 0-15,1 0 16,0 25-16,-50-1 16,49-24-16,-49 75 0,0-50 15,0-1-15,0 26 16,-49-25-16,-1-25 15,-49 74-15,49-74 16,25 0-16,1 0 16,98-49 15,25 49-15,50 0-16,-25-50 15,0 50-15,-49 0 16,-26 0-16,1 0 15,-25 0-15,-50-25 47,0 25-31,-49 0-16,24-49 16,0 49-16,1 0 15,24 0-15,25 74 16,-74-24-16,74-1 15,24 1-15,26-1 16,0-49-16,24 25 16,0-25-16,1 0 15,-1-25-15,-49 1 0,-25-26 16,50-24-16,-50 49 16,0 0-16,-75-25 15,26 50-15,-51-49 16,1 49-16,25 0 15,-25 99-15</inkml:trace>
  <inkml:trace contextRef="#ctx0" brushRef="#br0" timeOffset="35677.31">14660 5333 0,'0'-25'15,"0"-24"1,0-1-16,49-24 16,1-50-16,-1 0 15,1-25-15,0 0 16,-1 50-16,-24 49 15,25 50 1,-50 99 0,-25 50-1,-50 25-15,1-25 16,49-25-16,-24-25 0,49-25 16,-50-24-16,50-1 15</inkml:trace>
  <inkml:trace contextRef="#ctx0" brushRef="#br0" timeOffset="51319.49">15304 5383 0,'50'0'47,"-25"0"-31,-25 24 15,0 26-31,0 0 0,0 24 16,-25-24-1,-49-26-15,24-24 0,25 0 16</inkml:trace>
  <inkml:trace contextRef="#ctx0" brushRef="#br0" timeOffset="52585.73">16545 5184 0,'0'-25'16,"0"1"0,-25 24-16,0-25 15,-24 25 1,-1 0-1,25 0-15,0 0 16,-24 25-16,24 24 16,-25 1-16,50 24 15,0-49-15,0 0 0,0 0 16,25-25 0,25 49-16,-1-49 0,26 0 15,-1-49-15,1 24 16,-51 25-16,-24-25 15,25 25-15,-25 25 47,0 24-47,0-24 16,0 25-16,75-25 16,-1-25-1,25 0-15,25-25 0,-49 0 16,-26-25-16,26 26 15,-26-26-15,-24 25 16,-25-24 0,-25 49-1,0 24 1,-24 1-16,49 25 16,-25 24-16,25-49 15,0 0-15,50 24 16,-1-49-1,1 0-15,24 0 16,1-74-16,-1 24 16,-49 1-16</inkml:trace>
  <inkml:trace contextRef="#ctx0" brushRef="#br0" timeOffset="52990.23">17785 5060 0,'0'0'0,"0"25"16,-50 74-16,50-24 16,-49 24-16,49 0 15,-25-25-15,25 1 16,-50 24-16,50-25 16,-49 1-16,49-25 15,-50-1-15,25 1 16,-24-50-16,24 0 15,-25 0 1,50-50-16,-49-74 16,49-25-16,74 0 15,50 50-15,25 0 0,0 25 16</inkml:trace>
  <inkml:trace contextRef="#ctx0" brushRef="#br0" timeOffset="53389.01">18479 5159 0,'-49'0'47,"-1"-49"-31,1 49-16,-1 0 31,25 0-31,25 49 0,-74 1 15,74 0-15,-25 24 16,25-49-16,0 0 16,74-25-1,-24 0 1,24-50-16,-24 0 16,0 26-16,-1 24 15,-49-50-15,0 100 31,0-1-15,0 1-16,0-1 16,0 1-16,25 0 0,0-50 15,25 24-15,-26-24 16,1 0-16,25-74 16,-50 49-16</inkml:trace>
  <inkml:trace contextRef="#ctx0" brushRef="#br0" timeOffset="54638.98">20166 5159 0,'0'-49'78,"0"24"-62,-49 25-16,24 0 15,0 0-15,0 0 16,-49 0-16,-1 0 16,1 50-16,49 24 15,25-49-15,-49 0 16,49 24-16,99 1 15,0-50-15,75-25 16,-26-49-16,-24-26 16,0-24-16,-49 50 15,-26 0-15,1 24 16,-50 25-16,25 0 16,-25-24-16,-25 49 15,-25 24 1,1 26-16,-50 49 15,24 1-15,75-1 16,0-25-16,0-24 0,50-25 16,24-25-1,1 0-15,49 0 0,-25-25 16,-25 0-16,1-74 16,-26 49-16,-49 25 15,0 1-15,0-26 16,-49 50-1,-26 0-15,26 25 16,24 24-16,-25 26 16,50-1-16,0 1 15,0-1-15,25-24 16,25-50-16,49 24 16,0-24-16,-24 0 0</inkml:trace>
  <inkml:trace contextRef="#ctx0" brushRef="#br0" timeOffset="55067.77">21282 5407 0,'25'-24'15,"50"-51"1,-51 1 0,26 49-16,-25 25 0,0 0 15,-1 0-15,26 0 16,-25 74 0,-25-49-1,0 0 1,49-25-1,-24 0 1,25 0 0,-25 0-1,49 0 1,-49 0 0,-25 25-16,25 0 15,24 49 1,-24-49-1,25-25-15</inkml:trace>
  <inkml:trace contextRef="#ctx0" brushRef="#br0" timeOffset="56186.16">22299 5259 0,'0'0'0,"25"0"16,25 0 15,-50-25-15,0 0 15,-25 25-31,-25-25 16,1 25-1,24 0 1,25 25-16,0 25 16,0-1-16,0 1 15,0-25 17,-50-25-1,26 0-31,-1 0 15,-50 0 1,75-50-16,0 75 31,50-25-15,74 25-16,-25-25 16,0 0-16,1 0 15,24 0-15,-50 0 16,-24 0-16,-25-50 15,-50 50 32,25 25-31,0 24-16,0-24 16,0 0-16,74-25 15,-24 74-15,-1-74 16,1 0-16,24 0 0,-24 0 15,0 0-15</inkml:trace>
  <inkml:trace contextRef="#ctx0" brushRef="#br0" timeOffset="56335.35">23068 5333 0,'25'0'32</inkml:trace>
  <inkml:trace contextRef="#ctx0" brushRef="#br0" timeOffset="56821.46">23589 5308 0,'25'0'31,"0"0"-15,-25-25-1,0-24 1,-50 49-1,1 0-15,-26-50 16,1 50-16,24 0 0,1 0 16,-1 0-1,50 50-15,-25-25 0,25-1 16,0 26-16,50-50 16,-1 50-16,51-50 15,48 0-15,-24 0 16,0-50-16,-49 0 15,-25 26-15,24-26 16,-49 25-16</inkml:trace>
  <inkml:trace contextRef="#ctx0" brushRef="#br0" timeOffset="56957.85">24011 5060 0,'-99'124'0,"99"-49"15,0-26-15,0-24 16,0 0-16,25-25 0,24 49 15,1-49-15,-1 0 16,-24 0-16,25 0 16</inkml:trace>
  <inkml:trace contextRef="#ctx0" brushRef="#br0" timeOffset="57249.67">24209 5383 0,'-49'0'31,"24"24"-16,25 26 1,0-25 0,50-25 15</inkml:trace>
  <inkml:trace contextRef="#ctx0" brushRef="#br0" timeOffset="59270.69">24532 5358 0,'-25'0'15,"25"-25"48,0-25-47,-25 50-16,-49-24 15,24 24 1,25 0-16,1 0 15,-26 24-15,25 26 16,25-25-16,-49 0 16,49 24-16,0-24 15,49-25 1,26 0-16,-1-25 16,25 0-16,-49-24 15,-25 24-15,24-25 16,-74 50 15,1 25-31,24 25 0,-50-1 16,50 1-16,0 0 15,25-50-15,49 49 16,25-49-16,1 0 16,24 0-16,-75-49 15</inkml:trace>
  <inkml:trace contextRef="#ctx0" brushRef="#br0" timeOffset="59885.67">25350 5383 0,'0'-25'47,"-24"25"-47,-26 0 16,25-50-16,-24 50 15,-1 0-15,0 0 16,-24 0-16,49 25 16,0-25-16,25 50 15,-24-50-15,24 49 16,0-24-1,24-25-15,26 0 16,49 0-16,-24-50 16,-26 1-16,1-1 0,-1-24 15,-49 49-15,25 25 16,-25-50-16,50 1 16,-75 98 15,0 26-31,-24-1 15,49 1-15,-50-1 16,50-24-16,25-26 16,24-24-16,26 0 15,-1 0-15,1 0 16,-1-49-16,0-26 16,-49 26-16,-25-1 0,50 25 15,-50-24 1,0 24-16,-25 25 15,0 0-15,0 0 16,-24 99-16,49-24 16,-50-1-16,50 0 15,50-24-15,-1-25 16,26-25-16,24 0 16,-24 0-16</inkml:trace>
  <inkml:trace contextRef="#ctx0" brushRef="#br0" timeOffset="60470.58">26566 5457 0,'0'-25'31,"74"25"-15,-49 0-1,-25-49-15,50 49 16,-50-25-16,24 25 16,-24-25-16,0-25 15,-24 50 17,-26 0-32,25 0 15,0 50-15,25 0 16,0-1-16,0 26 15,0-26-15,25 1 16,50-50-16,-1 25 16,0-25-16,-24 0 15</inkml:trace>
  <inkml:trace contextRef="#ctx0" brushRef="#br0" timeOffset="60672.57">27062 5283 0,'25'0'16,"24"0"-16,51 0 16,24-49-16,-75 49 15,-24 0-15,0-25 16</inkml:trace>
  <inkml:trace contextRef="#ctx0" brushRef="#br0" timeOffset="64715.84">2952 6052 0,'0'-24'78,"0"-1"-62,-50 25 0,1-50-1,-1 50 1,-24 25 0,74 25-16,-25 49 15,25 25-15,0 49 16,49 1-16,-49-25 15,25-50-15,-25 0 0,0-24 16,50-1-16,-50-49 16</inkml:trace>
  <inkml:trace contextRef="#ctx0" brushRef="#br0" timeOffset="64945">2555 6772 0,'49'0'16,"26"0"-16,-1 0 15,26 0-15,-26 0 16,0 0-16,-24 0 15,-25 0-15</inkml:trace>
  <inkml:trace contextRef="#ctx0" brushRef="#br0" timeOffset="65457.7">3547 6077 0,'-50'0'16,"26"0"0,-1 0 15,25 50-31,-50-25 16,50 49-16,-25 25 15,25 75-15,0-1 16,0 1-16,0-25 15,0-25-15,0-50 0,100-24 16,-51-50 0,-24 0-16</inkml:trace>
  <inkml:trace contextRef="#ctx0" brushRef="#br0" timeOffset="66180.62">4043 6598 0,'0'-50'62,"0"26"-46,-25 24-1,1 0-15,-1 0 16,-25-25-16,25 25 16,1 0-16,-1 0 15,-25 0-15,50 25 16,-49 24-16,49-24 15,0 25-15,0-1 16,0-24-16,0 0 16,49-25-16,-24 0 0,0 0 15,0 0-15,24 0 16,-74 0 15,1 0-15,-26 0-16,0 0 15,1 0-15,-1 0 16,0 49-16,50-24 16,-24 25-16,24 0 15,0-1-15,49 1 16,26-1-16,24-49 16,25 0-16,-25 0 15,0-49-15,-24 49 16,-50-50-16,-25 25 15</inkml:trace>
  <inkml:trace contextRef="#ctx0" brushRef="#br0" timeOffset="66702.87">4316 6127 0,'74'49'31,"-74"26"-15,75 49-16,-26 0 0,1 0 16,0-25-16,-50-25 15,24 51-15,-24-51 16,0 0-16,0 1 16,-49-1-16,-26 1 15,26-1-15,-1-74 16,25 25-16,-49-25 15</inkml:trace>
  <inkml:trace contextRef="#ctx0" brushRef="#br0" timeOffset="67463.14">5308 6796 0,'25'0'16,"25"0"-1,24 0 1,-49 25-16,0-25 16,24 0-16,-24 50 15,0-50-15,24 0 16,-73 0 31,-1 0-47</inkml:trace>
  <inkml:trace contextRef="#ctx0" brushRef="#br0" timeOffset="67695.67">5283 6970 0,'50'0'15,"24"0"1,26 0-16,-1 0 16,-25 0-16,1 0 15,-1 50-15,-49-50 16,0 25-1,-75 24 1</inkml:trace>
  <inkml:trace contextRef="#ctx0" brushRef="#br0" timeOffset="69921.66">7937 6350 0,'0'-50'63,"0"26"-47,-24 24-16,-1-50 15,0 50-15,-25-25 16,-24 25-16,0 0 15,24 0-15,25 0 16,-24 50 0,-1 74-16,0 25 0,50-25 15,0-25-15,0-25 16,25-24-16,25 0 16,24-50-16,1 0 15,-1 0-15,0-25 16,-49-50-16,-25 50 15</inkml:trace>
  <inkml:trace contextRef="#ctx0" brushRef="#br0" timeOffset="70761.96">7466 6474 0,'25'0'16,"0"0"0,0 0-16,24 0 15,-24 0-15,0 0 16,0 0-16,24 0 16,-24 0-1,0 0 1,24 0-1,-24 0 1,0 0 0,-25-25-16,25 25 31,24 0 125,-24 0-125,-25-49-31,0 24 32,0 0-1,-49 25-15,24 0-1,25-25 1,-25 25 62,0 0-62,0 0-16</inkml:trace>
  <inkml:trace contextRef="#ctx0" brushRef="#br0" timeOffset="73979.87">8161 5978 0,'-25'0'16,"50"0"124,24 0-124,-24 25-16,25-25 0,-25 0 16,24 0-1,-24 0-15,-50 0 63,-24 0-48,-1 0-15</inkml:trace>
  <inkml:trace contextRef="#ctx0" brushRef="#br0" timeOffset="74991.92">9029 5854 0,'0'0'0,"0"-25"79,-50 25-64,25 0 32,25-25-31,-24 25-1,-26 0 1,25 0 0,0 0 15,1 0 0,24 25 16,0 25-31,24-50-16,-48 0 140,24 25-124,-75-25-16,26 49 15,-1 1 1,50 24 0,-25-74-16,25 25 0,0 0 15,25-25 1,25 49 0,-1-49-1,-24 0 1</inkml:trace>
  <inkml:trace contextRef="#ctx0" brushRef="#br0" timeOffset="78419.94">6325 7020 0,'25'0'0,"0"0"16,-25 49 62,49-49 0,-24 0-31,0 0-31,49 0-1,-49 0-15,25 0 16,-25 25-16,-1-25 16,26 0-16,0 0 0,-1 0 15,1 25-15,0-25 16,24 0-16,0 0 16,-24 0-16,24 0 15,-24 0-15,0 0 16,-1 0-16,1 0 15,-1 50-15,1-50 16,24 0-16,-24 0 16,24 0-16,-24 0 15,24 0-15,-24 0 0,0 0 16,-26 0 0,26 24-16,-25-24 0,0 0 15,24 0-15,-24 50 16,0-50-16,25 0 15,24 0-15,-24 0 16,-1 25-16,1-25 16,-25 0-16,24 0 15,-24 0-15,0 0 16,24 0-16,-24 0 16,-25 49-16,75-49 15,-51 0-15,26 25 16,-25-25-16,0 0 15,-1 25-15,26-25 16,-25 0-16,0 0 0,24 0 16,-24 0-1,0 0-15,0 0 16,24 0 0,-24 0-1,0 0 1,25 0-1,-1 0 1,1 0 0,-25 0-1,-50 0 48,-25 74-63</inkml:trace>
  <inkml:trace contextRef="#ctx0" brushRef="#br0" timeOffset="79747.87">6524 7417 0,'-50'24'188,"25"76"-172,-24-51-16,49 1 15,-50 24-15,50 1 16,0-1-16,0 0 15,0 1-15,0-25 16,25-1-16,-25-24 0,49 25 16,1-26-1</inkml:trace>
  <inkml:trace contextRef="#ctx0" brushRef="#br0" timeOffset="81098.58">6772 8111 0,'0'-25'31,"0"-24"-16,24-26-15,-24 26 16,50-1-16,-50 0 16,25 1-16,-25 24 15,0 0 1,0 50 0,0 25-1,0-1-15,0 26 16,-50-1-16,50-49 15,0 25 1</inkml:trace>
  <inkml:trace contextRef="#ctx0" brushRef="#br0" timeOffset="81502.89">7243 7987 0,'25'0'63,"24"0"-48,-24 0-15,25 0 16,-25 0-16,-1 0 16,1 0-1</inkml:trace>
  <inkml:trace contextRef="#ctx0" brushRef="#br0" timeOffset="81750">7516 7739 0,'-50'0'46,"50"25"-46,0 24 16,-49 26-16,49-1 16,0 1-16,0-26 15,0-24-15,0 0 16</inkml:trace>
  <inkml:trace contextRef="#ctx0" brushRef="#br0" timeOffset="83808.12">8210 7888 0,'50'0'0,"-75"0"110,0 0-110,1 0 15,-26-25-15,25 25 16,-24 0-16,24-50 16,-25 50-16,25 0 15,-24 0-15,-1 50 16,50 0-1,-25-1-15,25 1 16,0 24-16,0-49 16,25 0-16,25 25 15,-26-50-15,1 24 16,25-24-16,-25 0 16,0 0-16,24-24 15,-24-26 1,-25 0-1</inkml:trace>
  <inkml:trace contextRef="#ctx0" brushRef="#br0" timeOffset="84749.93">7987 8012 0,'0'-50'32,"25"50"124,25 0-140,-26 0-1,1 0 1,25 0-1,-50 25 1,0-50 62,0 0 32,0 1-95,0-26 1,0 25 31,-25 25-47,-25 0 15,1 0 1,24 0 0,25-25-16,0 1 31,-50 24 16,1 49-32,49 1 1,-25-1 0</inkml:trace>
  <inkml:trace contextRef="#ctx0" brushRef="#br0" timeOffset="85410.63">8285 7665 0,'25'0'157,"24"0"-157,-24 0 15</inkml:trace>
  <inkml:trace contextRef="#ctx0" brushRef="#br0" timeOffset="86565.04">8781 7590 0,'-50'0'156,"25"0"-140,-24 0 0,24 0-1,25 25 1,-50-25 0,50 25-16,0 0 31,0 24-16,0-24 110,-24-25-109,24 50-16,0-26 31,0 26 32,49-25-32,-24-25-15,0 0-1,-50 0 63,75 0-15,-1 0-47</inkml:trace>
  <inkml:trace contextRef="#ctx0" brushRef="#br0" timeOffset="87501.21">9004 7516 0,'0'25'46,"25"-1"-30,-25 1-16,0 25 16,0-1-16,0 1 15,0 0-15,0 24 16,0 0-16,-50 1 0,25 24 16,25-49-16,-74-1 15,74-24-15,-50 25 16,26-50-1</inkml:trace>
  <inkml:trace contextRef="#ctx0" brushRef="#br0" timeOffset="89564.76">9351 7516 0,'0'-25'125,"50"25"-125,0 0 16,-1 0 0,-49 25-1,0 49 1,-25 1-1,-24-75-15,24 49 16,-25-49-16,26 0 16,24-49 15,24 49-15,26 0-1,24 0 1,-49 0-1,-25 49-15,0-24 16,25-25-16,0 0 31,24 0-15,-73 0 46,-26 25-46</inkml:trace>
  <inkml:trace contextRef="#ctx0" brushRef="#br0" timeOffset="105089.04">1339 10096 0,'50'0'31,"0"0"-16,-26 0-15,26-25 16,24 0-16,-49-25 0,25-24 16,-25-1-1,-25 26-15,0 24 0,0-25 16,-50 50 0,0 0-16,26 0 15,-1 25-15,25 25 16,-50 49-16,50 75 15,0-75-15,75 0 16,24-49-16,75-50 16,24-50-16</inkml:trace>
  <inkml:trace contextRef="#ctx0" brushRef="#br0" timeOffset="106002.73">3373 9897 0,'0'0'16,"-24"0"-16,-1-50 0,-25 50 15,25-24-15,1 24 16,-26 0-1,50 49 1,-25 1-16,25-1 16,0-24-16,0 25 15,0 0 1,25-50-16,0 0 16,0 0-16,24-50 15,-24 0-15,-25 25 16,50 25-16,-26 0 31,-24 50-31,50 25 16,-25-51-16,0 26 15,49-50-15,-24 0 16,-1 0-16,-24 0 16</inkml:trace>
  <inkml:trace contextRef="#ctx0" brushRef="#br0" timeOffset="107241.21">5283 9823 0,'-24'0'16,"-1"24"-1,-25-24 17,1 0-32,-1 0 15,-24 75 1,49-50 0,-25 24-16,25 1 15,25 0-15,0-1 16,0-24-16,25 25 15,50-50-15,24 0 16,0 0-16,25-50 16,-50 0-16,1 26 15,-1-26-15,-49 25 16,0-25 0,-50 50-1,0 25 1,25 50-16,-49-26 15,49-24-15,24-25 16,26 50-16,24-50 16,1 0-16,-1-25 15,1-25-15,24 26 16,-49-26-16,-26 25 16,26-25-1,-75 50 1,25 25-1,-49 50-15,49-26 16,0 26-16,0-1 0,24-24 16,1-1-1,25-49-15,-1 0 0,26 0 16</inkml:trace>
  <inkml:trace contextRef="#ctx0" brushRef="#br0" timeOffset="108289.26">6375 10319 0,'25'0'47,"24"-75"-31,1 75 0,-25-24-16,-1 24 0,26-25 15,0 25 1,-1 49-1,-49 1-15,0 0 16,0-1-16,50-24 16,-25 25-1,-1-50-15,51 0 16,-25-50-16,-1 0 16,1 1-16,-25 24 15,-1 25-15,-24-25 16,50 25-16,-50 25 15,0 25 1,0-1-16,0 1 16,0-1-16,50-49 0,-26 50 15,26-50-15,24 0 16,-24 0-16,24-25 16,-24-24-16,-25 24 15,24-25-15,-24 25 16,-25 50 31,0 25-47,0-25 15,50-1-15,-1-24 16,-24 50-16,0-50 16,25 0-16,-26 0 15,1 0-15,25-25 0,-25 25 16,-25-74-1,24 74-15,26 0 32,-50 25-32,50-1 15,-25 26-15,24-25 16,-24-25-16,0 25 16,24-25-16,-24 0 15,0 0-15,25-25 16</inkml:trace>
  <inkml:trace contextRef="#ctx0" brushRef="#br0" timeOffset="108984.76">8806 10269 0,'0'0'0,"49"-49"0,50-26 16,-49 26-16,0-1 16,-1-25-16,-49 1 15,0 0-15,0 24 16,0 25-16,-49-24 0,-1 49 16,0 0-1,-24 0-15,0 74 0,-26 75 16,26 49-16,74-24 15,0 0-15,0-50 16,99-25-16,0-50 16,50-49-16,-49 0 15,24 0-15</inkml:trace>
  <inkml:trace contextRef="#ctx0" brushRef="#br0" timeOffset="109408.81">9525 10567 0,'0'0'0,"0"-50"47,0 25-47,0-24 16,-50 49-1,1 0 1,-1 0-16,1 0 16,-1 0-16,25 25 15,25-1-15,0 1 0,0 25 16,25-25 0,25-25-16,24 0 15,25-25-15,-24-25 16,-26 50-16,-49-25 15,25 25-15,-25 25 32,0 25-17,0-25-15,0 24 16,50-24-16,-26-25 16,1 50-16,50-50 15,-26 0-15,-24-25 16</inkml:trace>
  <inkml:trace contextRef="#ctx0" brushRef="#br0" timeOffset="110059.88">10468 10145 0,'-75'25'0,"26"-25"15,24 50-15,-25-50 16,1 24-16,-1-24 16,25 75-16,25-50 0,-49-1 15,49 26-15,0 0 16,0-1-16,0-24 16,24-25-16,26 0 15,0 0-15,-1 0 16,1 0-16,-1-25 15,-24-24 1,25 98 15,-25 1-31,49 24 16,-24-24 0,-1-1-16,26-49 0,-26 0 15,1 0-15,-1 0 16,-24 0-16,-25-49 15,0 24-15</inkml:trace>
  <inkml:trace contextRef="#ctx0" brushRef="#br0" timeOffset="110261.62">10021 9798 0,'50'25'16,"49"-25"-16,75 99 0,49-25 16,-50-24-1,-49 0-15,-49-50 0,-1 24 16,-49-24 0,-25 50-16</inkml:trace>
  <inkml:trace contextRef="#ctx0" brushRef="#br0" timeOffset="110442.91">10616 10344 0,'0'24'15,"25"-24"-15</inkml:trace>
  <inkml:trace contextRef="#ctx0" brushRef="#br0" timeOffset="110750.92">11162 10517 0,'0'50'31,"0"-1"-15,0 1-16,0-25 15,0 0-15,0 24 16,25-49-16,25 0 16,-1 0-16,1-25 15,-1 1-15,26-26 16,-50 25-16,-1-24 16</inkml:trace>
  <inkml:trace contextRef="#ctx0" brushRef="#br0" timeOffset="111153.64">11584 10716 0,'0'49'16,"49"-49"-16,1 0 15,-50-25 1,50 25-16,-50-49 16,0 24-1,0-25 1,-25-24-1,0 74-15,0 0 16,0 0-16,-49 0 0,24 50 16,26-26-1,24 1-15,0 25 0,0-1 16,49-49 0,-24 0-16,25 0 15,-1 0-15,1-24 16,-1 24-16,-49-50 15,50 50-15,-50 25 32,0 0-17,0-1-15,0 26 16,50-25-16,-26-25 16,26 0-16,-25 0 0,0 0 15,24 0-15</inkml:trace>
  <inkml:trace contextRef="#ctx0" brushRef="#br0" timeOffset="111800.17">13196 10914 0,'25'0'16,"25"0"-16,-26 0 15,1 0-15,0 0 16,49-74-16,-49 74 15,25-50-15,-25 0 16,-25 1 0,-25 49-1,-25 0-15,1 0 16,-1 49-16,50 1 16,0 0-16,0-1 15,0 1-15,25-1 16,24-49-16,26 0 15</inkml:trace>
  <inkml:trace contextRef="#ctx0" brushRef="#br0" timeOffset="112034.61">13494 10443 0,'0'0'0,"49"0"32,1 0-32,24 0 15,26-50-15,-1 50 16,-25-25-16,-24 25 16,-1-49-16</inkml:trace>
  <inkml:trace contextRef="#ctx0" brushRef="#br0" timeOffset="113658.73">2431 11708 0,'0'74'125,"0"1"-125,0-1 0,-50 0 15,50 1-15,0-26 16,-25 1-16,25-25 16</inkml:trace>
  <inkml:trace contextRef="#ctx0" brushRef="#br0" timeOffset="114118.08">2356 11658 0,'50'0'93,"0"0"-93,24 0 16,0 0-16,1 0 16,-1 0-16,1 0 15,-26 0-15,1-25 16,-25 25-16,-75 0 62,1 0-46,24 0-16</inkml:trace>
  <inkml:trace contextRef="#ctx0" brushRef="#br0" timeOffset="114440.51">2406 11881 0,'0'50'31,"25"-50"-15,24 25 0,1-25-16,0 0 0,24 0 15,-49 0-15,0 0 16,0 0 0,-75 0 30,0 0-46,25 0 16</inkml:trace>
  <inkml:trace contextRef="#ctx0" brushRef="#br0" timeOffset="114815.85">2902 11708 0,'0'0'0</inkml:trace>
  <inkml:trace contextRef="#ctx0" brushRef="#br0" timeOffset="115707.47">3349 11509 0,'-50'25'109,"25"-25"-109,-24 75 0,-1-1 16,-24 50-16,24 25 15,0 24-15,50-24 16,0 25-16,0-25 15,25-100-15,25-24 16,-1-25-16,1 0 16</inkml:trace>
  <inkml:trace contextRef="#ctx0" brushRef="#br0" timeOffset="116458.48">3994 12005 0,'0'-24'47,"0"-1"-16,-25 25-15,25-50 0,-75 50-16,26 0 15,-1 0-15,1 0 16,-1 25-16,0-25 15,-24 74-15,24-24 16,1 24-16,49-24 0,-50 0 16,50-25-16,0 24 15,25-49-15,24 25 16,1-25-16,0 0 16,-1 0-16,-24 0 15,25-50 1,-50 26-1,-25 24 1,-25 0-16,25 0 16,-24 0-16,-1 0 15,1 0-15,-1 49 16,50-24-16,-25 25 0,25-1 16,0 1-16,75-25 15,24-25-15,25 0 16,50 0-16,-26 0 15,1-75-15,-50 50 16,-49-24-16</inkml:trace>
  <inkml:trace contextRef="#ctx0" brushRef="#br0" timeOffset="116840.55">4589 11708 0,'74'25'16,"-24"24"-16,-25 1 15,24 49-15,1-25 0,-50 26 16,0-1 0,0-25-16,0 1 0,-25-1 15,-25 25 1,-49-24-16,25-26 0,-50-49 15,49 50-15,26-50 16</inkml:trace>
  <inkml:trace contextRef="#ctx0" brushRef="#br0" timeOffset="117431.73">5606 12105 0,'25'0'31,"24"0"-15,1 24-16,-1-24 0,26 0 15,-1 25-15,-24-25 16,0 0-16,-1 0 16,-24 0-1,-50 0 16,-24 50-31</inkml:trace>
  <inkml:trace contextRef="#ctx0" brushRef="#br0" timeOffset="117665.67">5655 12278 0,'25'0'31,"0"0"-31,0 0 16,49 25-16,-24-25 15,0 0-15,-26 50 16,26-50-16,-25 0 16,-25 25 15</inkml:trace>
  <inkml:trace contextRef="#ctx0" brushRef="#br0" timeOffset="119486.65">8334 11807 0,'0'25'16,"0"-50"31,25-25-47,-25-24 15,50 0-15,-50-1 16,0 26-16,49 24 0,-98 149 47,49 49-32,-75-24-15,75-50 16,0-24-16,0-26 16,0 1-16,0-75 31</inkml:trace>
  <inkml:trace contextRef="#ctx0" brushRef="#br0" timeOffset="119898.44">7417 12030 0,'0'25'0,"49"25"16,26 24 0,49 1-16,49-1 0,75-24 15,25-1-15,50-49 16,-26 99-16,75-99 15,-74 50-15,-75-50 16,-24 50-16,-50-50 16,-75 49-16,-24-49 15,-1 50-15,-49-25 32,-49-25-17,-1 0-15</inkml:trace>
  <inkml:trace contextRef="#ctx0" brushRef="#br0" timeOffset="122031">7565 13221 0,'0'0'0,"0"-25"0,0 0 32,25-49-17,-25 24-15,75-24 16,-75 24-16,49 1 16,-49-1-16,25 0 15,-25 100 16,-25 74-15,-24-25-16,-1 25 16,50-24-16,-50-26 0,50-24 15,0-1 1,0-24 0,0-99-1,0-1 1</inkml:trace>
  <inkml:trace contextRef="#ctx0" brushRef="#br0" timeOffset="122346.49">8037 13171 0,'49'0'47,"1"25"-47,24-25 15,1 50-15,-26-50 16,-24 0-16,25 49 15,-25-49 1,-50 0 15</inkml:trace>
  <inkml:trace contextRef="#ctx0" brushRef="#br0" timeOffset="122576.42">8334 12998 0,'0'0'0,"0"24"16,0 1 0,0 25-16,-24-1 15,24 26-15,-50-1 16,50 1-16,-25-1 0,25-49 15</inkml:trace>
  <inkml:trace contextRef="#ctx0" brushRef="#br0" timeOffset="124662.41">9302 13221 0,'0'-25'78,"-50"25"-63,25 0 1,25-50-16,-24 50 16,-26 0-16,0 0 31,1 0-31,-1 0 16,0 0-1,50 25 1,-24-25-16,24 25 15,-50-25-15,50 25 16,-25 25 0,25-26-1,0 1 1,0 25 0,0-25-1,50-25-15,-50 24 16,49-24-1,-49 25-15,25-25 0,0 0 32,25 0-32,-1 0 15,-24 0 1,-25 50 0,25-50-1,25 0 16,-26 0 1,-48 0 30,-26 0-46</inkml:trace>
  <inkml:trace contextRef="#ctx0" brushRef="#br0" timeOffset="125831.35">9029 13271 0,'-25'0'62,"0"0"-30,25 24 108,50-24-124,-50 25 0,50-25-16,24 0 15,-49 0 1,0 0 15,-1 0 0,26 0 1,-25 0-1,-25-25 125,0-24-109,0 24 0,0 0 0,-50 25-47,25 0 93,1 0-77</inkml:trace>
  <inkml:trace contextRef="#ctx0" brushRef="#br0" timeOffset="126612.65">9500 12948 0,'50'0'141,"-1"0"-126,1 0 1,-50 25 46,-25-25-46</inkml:trace>
  <inkml:trace contextRef="#ctx0" brushRef="#br0" timeOffset="127812.61">10120 12923 0,'0'-25'78,"-24"25"-62,-1 0-1,0-24 1,-25 24 0,-24 0-1,49 0 1,0 0 15,25 24-31,0 1 16,0 25-1,0-25 1,0-1 0,50-24 15,-1 0-16,-24 0 1,-99 0 62,24 0-62,25 0-1,1 0 1,24 50 0,0-25-1,0 0 1,0 24 15,24-49 0,26 0-15,-25 0 0,0 0-1,24 25 1,-24-25 0,0 0 46,0 0-31,-50 0 47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13:48.2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1761 1860 0,'0'25'15,"0"25"1,0-25 46,-25-1-46,-24 51-16,24-26 16,-25 26-16,25-1 15,-24 25-15,49-49 16,-50-25-16,50 24 0,0-24 15,0 25-15,25-1 16,25-49-16,24 25 16,-24-25-16,-1 0 15,26 0-15,-26 0 16,-24 0-16,0 0 16,25 0-16</inkml:trace>
  <inkml:trace contextRef="#ctx0" brushRef="#br0" timeOffset="239.46">1687 2332 0,'49'0'31,"26"0"-31,-1 0 16,1 0-16,-1 0 15,-24-50-15,-26 50 16,1 0-16,-25-50 16</inkml:trace>
  <inkml:trace contextRef="#ctx0" brushRef="#br0" timeOffset="428.03">1786 1960 0,'74'-50'15,"1"50"-15,-1 0 16,1 0-16,-26-25 15,-24 25-15,0 0 16,24 0 0</inkml:trace>
  <inkml:trace contextRef="#ctx0" brushRef="#br0" timeOffset="1314.54">2133 2034 0,'0'25'62,"25"-25"-46,-25 49-1,0-24 48,0 0-48,0 0 1,0 24-16,0-24 16,0 0-16,0 0 15,0 24-15,50-24 16,-50-50 62,49-24-62,1 24-1,-1 25-15,26 0 16,-50 0-16,-1 0 16,1 0-16,-25 25 15,50 0-15,-50-1 16,0 26-16,0 0 15,25-125 48,24 1-63,-24 24 0,25 25 16,-25 25-16,-1 0 15,26 0 1,-50 50-16,0 24 15,0 1-15,0-1 16,0-24-16,25-25 16,24-25-1</inkml:trace>
  <inkml:trace contextRef="#ctx0" brushRef="#br0" timeOffset="2574.92">3324 1984 0,'0'50'47,"-50"0"-31,50 49-16,-74 50 15,74-1-15,-75 1 0,75-74 16,0-50-16</inkml:trace>
  <inkml:trace contextRef="#ctx0" brushRef="#br0" timeOffset="2776.91">2952 2208 0,'49'0'15,"100"0"-15,-25 0 16,-25 0-16,1 0 16,-1 0-16,0 0 15,-49 0-15,-25 0 16,-1 0-1,-24 24-15</inkml:trace>
  <inkml:trace contextRef="#ctx0" brushRef="#br0" timeOffset="3187.87">3894 2803 0,'0'-25'16,"-24"-24"-16,-1-1 16,0 50-16,-25-25 15,1 25-15,-1-50 16,0 50-16,1 0 16,49 25-16,-50 0 15,50 50 1,0-51-16,25 26 15,0-50 1,0 0-16,24 0 16,1-25-16,0 0 0,-50 1 15,49-26-15,-49 25 16,0 50 15,0 25-31,0-26 16,0 26-16,50-50 15,-1 25-15,1-25 16,0 0-16,24 0 16,-24-25-16,-1-25 15</inkml:trace>
  <inkml:trace contextRef="#ctx0" brushRef="#br0" timeOffset="3485.32">4242 2654 0,'0'-25'31,"-25"-24"-15,-50 49 0,51 0-1,-26 0-15,0 24 16,1 26-16,49 0 15,-25-1-15,25 26 16,0-50-16,25-25 16,49 49-16,1-49 15,-26-25-15,1 1 0,-1-51 16,-49 26 0,25-26-16,-25 50 0</inkml:trace>
  <inkml:trace contextRef="#ctx0" brushRef="#br0" timeOffset="3684.28">3497 2257 0,'50'0'16,"24"0"-1,1 0-15,24 25 16,-24-25-16,-1 0 0,0 0 15,-49 0 1,0 0-16</inkml:trace>
  <inkml:trace contextRef="#ctx0" brushRef="#br0" timeOffset="4230.08">4961 2927 0,'-50'50'78,"26"24"-78,24 0 0,-50-49 16</inkml:trace>
  <inkml:trace contextRef="#ctx0" brushRef="#br0" timeOffset="4854.37">5581 2753 0,'0'0'0,"0"-49"16,0 24-1,0-25 1,-25 1-16,-24-1 16,-1 50-1,0 0 1,26 0-16,-26 74 15,-24 1-15,24 24 16,50-24-16,0-51 16,0 1-16,50 25 15,-1-50 1,1-25-16,-1 0 16,26-49-16,-50-1 15,24 51-15,-49-26 16,0 75-1,0 0 1,0 49-16,25-24 16,25-1-16,-1 1 15,1-50-15,24 0 16,1 0-16,-26-25 16,1 0-16</inkml:trace>
  <inkml:trace contextRef="#ctx0" brushRef="#br0" timeOffset="6136.09">7069 2629 0,'0'25'78,"-24"74"-62,24 1-16,-25-1 0,25 0 15,-50 25 1,50-50-16,0-24 0,0-25 16,0-75 15</inkml:trace>
  <inkml:trace contextRef="#ctx0" brushRef="#br0" timeOffset="6474.77">6921 2877 0,'0'-24'15,"0"-26"1,49 50-16,26-50 15,-1 26-15,0-26 0,1 0 16,-1 50-16,1 0 16,-51 0-16,26 75 15,-50-26 1,0 26-16,-25-1 16,-24 1-16,-1-1 15,0-24-15,-24-26 16,49-24-16,0 0 15,25-24 1,0-26 0,0 0-16,0 26 15,50 24-15,-25-25 16,0 25-16,-1 0 0</inkml:trace>
  <inkml:trace contextRef="#ctx0" brushRef="#br0" timeOffset="6805.54">7813 2952 0,'25'-25'63,"-25"0"-48,25-24-15,25-1 16,-26 50 0,26 25 15,-50 0-16,0-1 1,-25-24 0</inkml:trace>
  <inkml:trace contextRef="#ctx0" brushRef="#br0" timeOffset="7170.72">7590 2977 0,'25'0'31,"25"-50"-31,-1 0 15,75-24-15,-49 24 0,-1 50 16,-49-49-16,0 49 16,-25 25-1,0 24-15,0 26 16,0-1-16,0-24 16,0-26-16,0 1 15,49-25 16,1 0-31,-25-49 16,24-26-16,-49 50 16</inkml:trace>
  <inkml:trace contextRef="#ctx0" brushRef="#br0" timeOffset="7493.93">8409 2952 0,'0'0'0,"25"-25"31,-25 0-15,0 0-16,24-24 15,-24 24 1,-24 25-16,-1 0 16,-25 0-16,-24 0 15,24 0-15,-24 25 16,24 24-16,50 1 0,-25 0 15,25-1-15,0 1 16,25-50-16,50 25 16,-1-25-16,0 0 15,1-50-15,-26 0 16,1 1-16,-50-26 16,0 26-16,0 24 15,-25 25-15</inkml:trace>
  <inkml:trace contextRef="#ctx0" brushRef="#br0" timeOffset="9008.28">8756 2282 0,'0'25'31,"0"24"-31,0 26 16,-25-1-16,25 50 15,-74-49-15,74-26 16,-50 26-16,50-50 16,-25-25-1</inkml:trace>
  <inkml:trace contextRef="#ctx0" brushRef="#br0" timeOffset="9300.9">8582 2828 0,'25'0'31,"50"-50"-16,-26 1-15,26-1 16,-1 50-16,0 0 16,-24 0-16,25 25 15,-51 24-15,-24 26 16,0-1-16,0 25 16,-49-24-16,-1-1 15,25-49-15,0-25 0,-24 50 16,-1-50-1,50-50-15,-25 25 16,25 0-16,0-24 16</inkml:trace>
  <inkml:trace contextRef="#ctx0" brushRef="#br0" timeOffset="9736.03">9351 3001 0,'0'0'0,"-74"-49"47,24 49-47,1 0 15,-1-25-15,1 25 16,24 0-16,-25 0 15,50 25 1,0 0-16,0 24 16,0-24-16,50-25 15,-1 50-15,1-50 16,0 0-16,-1-25 16,1-50-16,-25 51 15,-25-1-15,49 25 16,-49-50-16,-49 50 15,49 50 1,-25 49-16,25-25 16,0-24-16,0-25 15,49-25-15,1 25 16,24-25-16,26 0 16,-1-75-16,-50 26 15</inkml:trace>
  <inkml:trace contextRef="#ctx0" brushRef="#br0" timeOffset="10425.83">9798 2381 0,'0'25'16,"0"25"-1,0-26 1,0 26-16,0 0 16,-25 49-16,25-25 15,-50 1-15,50-26 16,-49-24-16,49 25 16,0-100 30,49 1-46,1 24 16,0 25 0,-1 25-1,-49-1 1,0 26-16,0 24 16,0-24-16,0-25 15,0 0-15,0 24 16,-49-49-16,-1 0 15,0 0 1,50-25 0,0-24-16,0 24 15,25 25 1,0 0 0,0 0-16,24 0 15,26 0-15,-26 0 16,1 0-16,0 0 15,-25 0-15,24 0 16,-24-50 0,-25 1-1,0 74 17,50-1-17,-50 1-15,24-25 16,-24 75-16,50-75 15,-25 0-15,24 0 16,-24 0-16,-25-50 0,50 25 16</inkml:trace>
  <inkml:trace contextRef="#ctx0" brushRef="#br0" timeOffset="10568.79">10368 2654 0</inkml:trace>
  <inkml:trace contextRef="#ctx0" brushRef="#br0" timeOffset="11326.49">10319 2977 0,'49'-25'16,"-24"25"0,25-50-16,-1 50 0,1-74 15,24 49-15,26-25 16,-51 26-16,-24-26 15,-25 25-15,50-25 16,-50 26-16,0-1 16,-25-25-1,0 50-15,0 0 16,-49 0-16,24 25 16,1 25-16,-1 74 15,0 0-15,50 25 16,0-25-16,0-25 15,75-25-15,-1-24 0,1-50 16,-1 0-16,0 0 16,-24-50-16,0 25 15,-50 1-15,0-26 16,0 25-16,0-24 16,-25 49-1,0 74 1,25-24-1,0-1-15,50-24 16,-26-25-16,51 50 16,-1-50-16,1 0 15,-1-25-15,-49-25 16</inkml:trace>
  <inkml:trace contextRef="#ctx0" brushRef="#br0" timeOffset="11483.91">11187 2927 0,'25'0'16,"0"0"0</inkml:trace>
  <inkml:trace contextRef="#ctx0" brushRef="#br0" timeOffset="12234.8">12005 3026 0,'0'0'0,"-49"0"15,24 0 1,-25 0 46,1-25-62,24 25 16,0 0-16,-24 0 16,-1 0-16,0 0 15,1 0-15,-1 75 16,1-26-16,24 1 15,25 0-15,0-26 16,0 26-16,74-50 16,25 0-16,75-25 0,0-74 15,-1-50 1,1 0-16,-75 25 0,-24 50 16,-75 24-16,24 1 15,-24 24 1,-24 25-16,-1 0 15,0 25-15,-49 24 16,24 51-16,50-1 16,-50 25-16,50-50 15,0-24-15,50-25 16,0-25-16,24 0 16,-24 0-16,-1-25 15</inkml:trace>
  <inkml:trace contextRef="#ctx0" brushRef="#br0" timeOffset="12647.37">12675 3026 0,'25'0'15,"-25"-74"32,-50 74-31,1 0-16,-1 0 15,1 0-15,24 49 0,-25-24 16,50 0-16,0 25 16,0-26-1,50-24-15,-1 0 16,1 0-16,24-24 15,26-51-15,-51 26 16,-24-1-16,25 25 16,-50 75 15,0-1-15,0 1-16,0 0 15,24-26-15,26-24 16,0 0-16,24 0 0,0 0 15</inkml:trace>
  <inkml:trace contextRef="#ctx0" brushRef="#br0" timeOffset="13456.69">13618 3076 0,'0'-25'47,"0"0"-32,-25 25-15,25-25 16,-50 25-16,1-49 16,-1 49-16,25 0 15,-24 0-15,-26 74 16,26-24-16,24-1 16,25 1-16,-50 0 15,75-26 1,25-24-16,24 0 15,50-74-15,-25-25 16,25-25-16,-24 0 16,-1 49-16,-50 1 15,-49 49-15,25 25 0,-25-25 16,-25 25 0,-49 50-16,24 49 15,1 0-15,49 1 16,0-26-16,0 0 15,25-49-15,24-25 16,26 0-16,-1 0 16,-24 0-16,-1-49 15,1-1-15,-1-49 16,1 24-16,-50 26 16,0-1-16,0 25 15,-25 25-15,-24 0 16,24 25-16,-25 25 0,50 49 15,0-25 1,0 1-16,0-26 0,75 1 16,-51-50-16,26 0 15,24 0-15,-24-25 16</inkml:trace>
  <inkml:trace contextRef="#ctx0" brushRef="#br0" timeOffset="16283.02">15900 2877 0,'-50'25'0,"50"50"15,0-26 1,25-49 0,25 0-1,-1 0 1,-49-25-16,25 25 15,-25-49-15</inkml:trace>
  <inkml:trace contextRef="#ctx0" brushRef="#br0" timeOffset="16913.86">15999 2927 0,'0'-25'109,"-25"25"-93,25-49-16,-25 49 16,-24 0-1,24 0-15,0 0 16,-24 0-16,-26 24 15,26 1-15,-1 25 16,0-25-16,1 24 16,49-24-16,74-25 31,50-25-31,0-74 16,-49 25-16,24-1 15,-50 26-15,1-1 16,0 0-16,-50 25 15,24 25-15,-48 0 32,-26 50-17,0 49-15,1 1 16,49-26-16,0 0 16,0-24-16,25-50 0,49 50 15,0-50 1,1-25-16,-1-25 0,-24 1 15,-25-26-15,-25 26 16,0 24-16,0 0 16,-25 25 15,0 0-31,-25 50 16,50 24-16,0 25 15,0 0-15,25-49 16,75 0-16,24-50 15,49 0-15,1-75 16,-50 1-16</inkml:trace>
  <inkml:trace contextRef="#ctx0" brushRef="#br0" timeOffset="19938.65">18504 2977 0,'25'0'94,"25"0"-63,-1-50-31,-24 0 16,25 26-16,-1-26 16,-24 0-16,-25 26 0,50 24 15,-50-50 1,-50 50 0,1 0-16,-1 25 15,25 49-15,-24 50 16,49-25-16,0-24 15,0-1-15,49-24 16,50-50-16,50 0 16,-25 0-16,0-50 15</inkml:trace>
  <inkml:trace contextRef="#ctx0" brushRef="#br0" timeOffset="20350.07">19298 2778 0,'0'0'0,"-25"0"31,25 25-15,0 0-16,0 24 15,0 1-15,0 0 16,50-26-16,-50 26 16,49-50-16,-49 50 15,25-50 1</inkml:trace>
  <inkml:trace contextRef="#ctx0" brushRef="#br0" timeOffset="20568.04">19000 3051 0,'50'-74'31,"49"24"-31,50-49 15,25 24-15,-1 26 16,-49-1-16,-49 50 16,-50 0-16</inkml:trace>
  <inkml:trace contextRef="#ctx0" brushRef="#br0" timeOffset="21183">19918 2977 0,'25'0'46,"0"0"-30,-25-75-16,74 26 16,-74-1-16,25 0 15,-25 26-15,0-26 16,-50 50 15,26 50-31,-26 24 0,50 25 16,0-24-16,0-1 15,0-24-15,25-1 16,49-49-16,-24 0 16,74-25-16</inkml:trace>
  <inkml:trace contextRef="#ctx0" brushRef="#br0" timeOffset="21985.93">20513 2828 0,'0'25'0,"25"-25"46,-99 0 17,49 0-63,-25 0 16,26 0-16,-1 24 15,25 1-15,-50 25 16,50-1-16,0 1 15,25-25-15,25-25 16,24 49-16,0-49 0,1 0 16,-1-49-1,26-1-15,-51 25 0,-24-24 16,25-1 0,-75 50-1,0 0 1,-25 50-1,50-25-15,0-1 16,0 26 0,50-50-16,24 0 15,26 0-15,24-74 16,-25 24-16,-25 0 0,-24 50 16,-25-49-1,-25 74 16,-50 49-15,50-24-16,0-26 16,0 1-16,50 25 15,-1-50 1,26 0-16,-1 0 16,0-75-16,1 51 15</inkml:trace>
  <inkml:trace contextRef="#ctx0" brushRef="#br0" timeOffset="22209.64">22002 2282 0,'0'50'31,"-25"24"-31,0 0 16,-24 1-16,-1 24 15,25-24-15,-24-1 16,49-24-16,-25 24 16,25-49-1</inkml:trace>
  <inkml:trace contextRef="#ctx0" brushRef="#br0" timeOffset="22389.63">21555 2679 0,'75'0'16,"49"0"-16,49 0 15,-24 0-15,0-75 16,-50 75-16,25-49 16,-74 49-16,-1 0 15,1-25-15</inkml:trace>
  <inkml:trace contextRef="#ctx0" brushRef="#br0" timeOffset="22931.49">22448 3001 0,'0'0'0,"0"-49"0,50 24 16,-50-25 0,-25 1-1,0 49-15,0 0 16,-49 0-16,24 0 16,1 25-16,-1 24 15,1 1-15,49-1 0,0-24 16,0 0-1,24-25-15,51 0 16,-26 0-16,26-50 16,-26-24-16,1 49 15,-25 25-15,-25-49 16,0 98 15,0 1-31,0 24 16,0-49-16,0 0 15,25-25-15,-25 49 16,74-49-16,-49 0 16,24-49-16,-24 24 15,0-25-15,25-24 16,-25 49-16,24 25 0,-24 0 16,25 0-1,-50 50-15,49-1 16,-49 1-16,25 24 15,-25-49-15,25 0 16,24 25 0</inkml:trace>
  <inkml:trace contextRef="#ctx0" brushRef="#br0" timeOffset="25422.5">24358 2977 0,'75'0'15,"-51"0"1,1 0-16,25 0 16,-50-50 30,-25 50-46,-25 0 16,26-25-16,-1 25 16,-25 0-16,1-49 15,24 49-15,0 0 16,-25 0-16,50 24 16,-49 1-16,49 0 15,0 25-15,0-26 16,0 1-16,25-25 15,49 50-15,-24-50 16,24 0-16,0-50 0,-24 25 16,0-49-1,-50 49 1,0 100 15,0-1-31,74 0 16,0 1-16,50-26 15,1-49-15,23 0 16,-48 0-16,-51 0 16</inkml:trace>
  <inkml:trace contextRef="#ctx0" brushRef="#br0" timeOffset="27867.71">1587 3894 0,'25'0'15,"0"0"1,25 0-1,-25 0 1,-25-49 47,-50 24-63,25 25 15,0 0-15,-49 0 16,24-50-16,1 50 15,-1 0-15,0 50 16,1 0-16,49-1 16,-50 1-16,50-1 15,0 1 1,50-50-16,-25 0 16,-1 0-16,51-25 15,-26-24-15,-24-1 0,-25 0 16,75 26-1,-75 123 17,0 0-32,0-25 15,24-24-15,26 0 16,0-50-16,-1 24 16,1-24-16,0 0 15,-1-49-15</inkml:trace>
  <inkml:trace contextRef="#ctx0" brushRef="#br0" timeOffset="28198.62">2183 4043 0,'0'-25'31,"0"-24"-15,-50 49 15,25 0-31,1 0 16,-26 0-16,0 25 15,26 24-15,-26 50 16,50 1-16,-50-1 0,50-50 15,50-24 1,24-25-16,26 0 0,48 0 16,1-25-16,0-24 15,-25-1-15</inkml:trace>
  <inkml:trace contextRef="#ctx0" brushRef="#br0" timeOffset="28528.37">2952 4192 0,'0'-25'47,"-25"0"-32,-25 25-15,-24 0 16,0 0-16,-1 0 15,25 0-15,26 50 16,-26 0-16,50-1 16,0 1-16,0-1 15,25-24-15,24-25 16,26 0-16,-1 0 16,1-25-16,-1 1 15,1-51-15,-51 26 0,1-1 16,-25 25-1</inkml:trace>
  <inkml:trace contextRef="#ctx0" brushRef="#br0" timeOffset="28889.31">3026 4316 0,'0'0'0,"0"25"0,50 24 16,-25-49-16,24 25 16,-24-25-16,0 0 15,0 0-15,24-25 16,-49-24-16,25 24 15,-25-25 1,0 1 0,-50-1-16,1 50 15,-1-25-15,1 25 16,-1 0-16,0 25 0,26 0 16,24 49-1,-50-24-15,50 0 0,0-1 16,50 1-16,-1-50 15,1 0-15,24 0 16,-24 0-16,24-75 16,-49 26-16,0-1 15,-25 1-15,74-1 16,-74 0-16,0 1 16,0-1-16,-49-24 15,-26 49-15,-24 25 16,25 0-16,-1 0 15</inkml:trace>
  <inkml:trace contextRef="#ctx0" brushRef="#br0" timeOffset="29174.05">2356 3795 0,'0'0'0,"75"50"0,24-1 16,75 1-16,-1-50 0,-24 50 15,-25-50-15,-25 0 16,-24 0-16,-26 0 15,-49-25-15,0 0 16</inkml:trace>
  <inkml:trace contextRef="#ctx0" brushRef="#br0" timeOffset="29466.52">2307 4242 0,'-50'74'16,"1"0"-16,24 1 16,-25-1-16,50-24 15,-25-1-15,50-49 16</inkml:trace>
  <inkml:trace contextRef="#ctx0" brushRef="#br0" timeOffset="30366.19">4440 4415 0,'50'0'47,"-1"-25"-31,1 25-16,-1-24 15,1 24-15,24-50 16,-49 0-16,0 50 0,-25-49 16,50 49-1,-50-50-15,0 25 16,-25 25-16,-50 0 15,26 0-15,-1 0 16,1 0-16,-1 50 16,-24 0-16,74-1 15,0 26-15,0-26 16,49-24-16,26 25 16,24-50-16,25 0 15,-25 0-15</inkml:trace>
  <inkml:trace contextRef="#ctx0" brushRef="#br0" timeOffset="30598.05">5035 3969 0,'0'0'0,"124"-75"16,-24 26-16,-1 49 16,0-25-16,-49 25 15,-26 0-15,1 0 16</inkml:trace>
  <inkml:trace contextRef="#ctx0" brushRef="#br0" timeOffset="32399.5">2183 5854 0,'0'50'16,"0"24"0,0 25-16,0 25 0,-50 50 15,50-75-15,-25 0 16,25-24-16,0-51 16,0 1-1,0-74 1,0-1-1,0 0-15</inkml:trace>
  <inkml:trace contextRef="#ctx0" brushRef="#br0" timeOffset="32712.1">1885 5829 0,'0'0'16,"50"-25"-16,-1 25 15,26-74-15,24 74 16,0 0-16,0 0 16,25 0-16,-49 0 15,-26 25-15,-24-1 16,-25 26-16,0 25 16,0 24-16,-74-25 15,-25 25-15,24-49 16,1 0-16,24-50 0,-24 24 15,49-24-15,0-24 16,25-26 15,50 25-31,-1 25 16</inkml:trace>
  <inkml:trace contextRef="#ctx0" brushRef="#br0" timeOffset="33028.41">3101 6276 0,'74'0'16,"-24"0"-16,-26 0 16,1 0-16,25 0 15,-25 0-15,-1 24 16</inkml:trace>
  <inkml:trace contextRef="#ctx0" brushRef="#br0" timeOffset="33238.26">2902 6499 0,'0'0'0,"50"0"16,24 0-16,1 0 16,-1 0-16,-24 0 15,-26 0-15,1 0 16,-25-25-16</inkml:trace>
  <inkml:trace contextRef="#ctx0" brushRef="#br0" timeOffset="35528.67">4961 5581 0,'0'-25'16,"0"0"15,0 1-15,-25 24-16,25-50 15,-49 50-15,-1 0 16,0 0 0,1 50-1,-1 49-15,0 0 16,26 25-16,-26 25 16,0 25-16,50-50 15,-49 24-15,49-24 16,-75 25-16,75-50 15,-74 26-15,24-51 16,26 0-16,-26 50 0,0 0 16,26-49-1,-26-26-15,25-24 0,-24-25 16,49 50 0,0-75 155,24 25-155</inkml:trace>
  <inkml:trace contextRef="#ctx0" brushRef="#br0" timeOffset="37530.18">5457 6226 0,'0'50'31,"0"-1"-31,0 26 16,-50-1-16,50 0 16,0-24-16,0 0 15,0-26 1,50-73 15</inkml:trace>
  <inkml:trace contextRef="#ctx0" brushRef="#br0" timeOffset="37836.35">5259 6226 0,'0'-50'0,"0"26"16,24-26-1,51 50 1,-26 0-16,1 0 0,0 50 16,-1-50-16,26 49 15,-51-49-15,1 25 16,25-25-16,-25 0 15,-1 0 1,-98 0 15,24 0-15,1 0-16</inkml:trace>
  <inkml:trace contextRef="#ctx0" brushRef="#br0" timeOffset="38076.58">5035 6623 0,'0'25'16,"75"49"-16,-1-74 15,25 50-15,1-50 16,24 24-16,-50-24 15,0 0-15,-24 0 16,-25 0-16,-100 0 47</inkml:trace>
  <inkml:trace contextRef="#ctx0" brushRef="#br0" timeOffset="39246.85">6077 6077 0,'50'0'62,"-1"0"-46,1 25 0,-25-25-16,24 0 15,1 0 1,-75 0 15</inkml:trace>
  <inkml:trace contextRef="#ctx0" brushRef="#br0" timeOffset="39734.91">6077 6226 0,'0'25'31,"0"0"-31,0 49 16,0 0-16,0 1 15,-25 49-15,25-25 16,-49-25-16,49-24 15,-25 0-15,25-1 16,-50 1 0,75-50 15,0 25-31,0-25 16,24 0-16,-24 0 15,-25 49-15,50-49 16,-25 0-1,24 0 1,-24 0 0,-75 0 31,1 0-32</inkml:trace>
  <inkml:trace contextRef="#ctx0" brushRef="#br0" timeOffset="43462.29">6499 6896 0,'-25'0'0,"25"-25"94,74 0-94,-49-49 16,25-1-16,-1-24 15,26-25-15,-1 0 16,1 50-16,-1-1 15,-24 50-15,-1 25 0,-24 0 16,0 0 0,-25 50-16,0 0 15,0-1-15,0 1 16,0-25-16,-50 24 16,50-24-1,0-50 16,0 75 32,0-1-63,0-24 16,0 0-16,0 25 0,0-26 15,-24-24-15,24 25 16,-50-25-16,25 0 15,-24 0-15,24 0 16,-25 0 0,50-25-16</inkml:trace>
  <inkml:trace contextRef="#ctx0" brushRef="#br0" timeOffset="43800.03">7417 5829 0,'24'0'15,"-24"-25"-15,50 50 32,-50 25-17,0-1-15,0 26 16,0-26-16,0 1 15,0-25-15,0 0 16</inkml:trace>
  <inkml:trace contextRef="#ctx0" brushRef="#br0" timeOffset="44850.48">7615 6176 0,'25'0'156,"0"0"-140,24 50-16,-24-50 15,25 50-15,-26-26 16,-24 26-16,0 0 16,0-1-16,0 1 15,0-1-15,-74 1 16,24-25-16,1-25 0,-1 49 16,1-49-16,-1 0 15,25-24 1,25-1-1,0 0-15,75-25 16,-26 26-16,26-26 16,24 0-16,25 50 15,-50-49-15,1 49 16,-26 0-16,1-50 16,-25 50-1,-25-25 63,-50 25-46,1 0-32,24 0 15,-25 50-15,-24-25 16,24 49-16,0 1 15,26-1-15,24 0 16,0-24-16,49 0 16,26-50-16,-1 0 15,1 0-15,24 0 16,-25-50-16,1 25 16</inkml:trace>
  <inkml:trace contextRef="#ctx0" brushRef="#br0" timeOffset="46576.7">8756 6524 0,'-25'0'47,"75"0"47,24 24-94,1-24 15,-1 0-15,-24 0 16,-1 0-16,-24 0 15,0 0 1,-50 0 15,0 0-15</inkml:trace>
  <inkml:trace contextRef="#ctx0" brushRef="#br0" timeOffset="46809.62">9029 6300 0,'0'25'15,"0"50"-15,0 24 16,-50 50-16,50-50 15,0-25-15,0-24 0,0 0 16,25-50 0</inkml:trace>
  <inkml:trace contextRef="#ctx0" brushRef="#br0" timeOffset="47566.03">9823 6350 0,'24'0'31,"-48"0"47,-1 0-78,0 0 16,-25-25-16,1 25 15,-1 0-15,1 0 16,-1 0-16,25 25 16,-24 25-16,49-1 15,-25 1-15,25-1 0,0 1 16,49-50 0,-24 50-16,0-50 0,25 0 15,-26 0 1,-48 0 15,-26-50-15,25 50-16,-24 0 15,-1 0-15,0 0 16,-24 25-16,49 24 16,25 1-16,0 0 15,0-1-15,0 1 0,124-25 16,0-25-1,25 0-15,-50 0 0,-24 0 16,-51 0-16</inkml:trace>
  <inkml:trace contextRef="#ctx0" brushRef="#br0" timeOffset="49141.91">10691 6300 0,'-25'0'0,"25"50"78,25 0-62,-25 24-16,49-24 15,-49-26-15,50 26 16,0 0 0,-1-50-1</inkml:trace>
  <inkml:trace contextRef="#ctx0" brushRef="#br0" timeOffset="49475.64">10344 6970 0,'49'0'31,"1"0"-31,49-99 0,25 49 15,0-24 1,-50-1-16,-24 51 0,0 24 16,-50-50-16,0 75 31,0 0-31,-75-1 16</inkml:trace>
  <inkml:trace contextRef="#ctx0" brushRef="#br0" timeOffset="49788.5">10542 7169 0,'0'-25'15,"25"25"-15,0-50 16,49 50-16,-24-49 16,-1 49-16,-24-50 15,25 50-15,-26-50 16,1 50-1</inkml:trace>
  <inkml:trace contextRef="#ctx0" brushRef="#br0" timeOffset="50843.9">11733 6598 0,'0'0'0,"0"-50"31,-25 50 16,25-24-31,-50 24-16,-24-50 15,24 25 1,1 25-1,-1 0 1,-24 50 0,24 49-1,-24-25-15,49 1 16,25-1-16,-50 1 0,50-26 16,0 1-16,50 0 15,24-50-15,-24 24 16,24-24-16,1-24 15,-1-1-15,-24-25 16,-1 1-16,-24-1 16,-25 0-16,74-24 15,-74 24-15,0 1 16,-49-1-16,-1 0 16</inkml:trace>
  <inkml:trace contextRef="#ctx0" brushRef="#br0" timeOffset="52634.95">11757 6127 0,'25'0'94,"25"25"-79,24-25-15,1 24 16,-1-24-16,0 0 16,1 0-16,-25 0 15,-1 0-15,-24 0 16,-75 0 31,26 0-47,-1 0 15,-25 0 1,50 50 31,25-50-32,-25 25 1,0 24 93,0 1-109,0 24 16,0 26-16,-50 48 0,1 1 16,-1 25-16,0-25 15,1-50-15,49-25 16,-25-24-16,25 0 16,0-75 15</inkml:trace>
  <inkml:trace contextRef="#ctx0" brushRef="#br0" timeOffset="52986.37">11658 7367 0,'50'0'15,"-1"25"1,-24-25-16,0 0 0,25 0 16,-1 0-16,-24 0 15</inkml:trace>
  <inkml:trace contextRef="#ctx0" brushRef="#br0" timeOffset="55173.31">13320 6152 0,'-25'-25'110,"-24"25"-95,49-50 1,-75 50-16,26 25 16,49 0-1,-50 74-15,50 0 0,0 25 16,0 75-16,0-26 16,0-49-16,0-24 15,0-26-15,0 0 16,0-49-16,0 0 15,-25-25 17</inkml:trace>
  <inkml:trace contextRef="#ctx0" brushRef="#br0" timeOffset="55374.96">12973 6871 0,'25'-25'16,"74"-25"-1,-74 50-15,-1 0 16,1 0-16,25 0 16,-25 0-16,0 0 15,24 25 1</inkml:trace>
  <inkml:trace contextRef="#ctx0" brushRef="#br0" timeOffset="56131.55">13816 6201 0,'-49'25'62,"-26"74"-46,50-74-16,-24 49 16,-1 26-16,25 48 15,25-24-15,-49 25 16,49-49-16,0-26 16,0-24-16,49-1 15,1-49-15,0 0 16,-26-25-16</inkml:trace>
  <inkml:trace contextRef="#ctx0" brushRef="#br0" timeOffset="56723.58">14089 6648 0,'-25'0'46,"0"0"-30,-24-50 0,24 50-16,-25 0 15,26 0-15,-1 0 16,-50 25 0,75 24-16,-24 1 15,24 0-15,0-1 16,0-24-16,24 25 15,1-50-15,25 0 16,-25 0-16,-1 0 16,-24-25-1,-24-25 1,-26 50 0,25 0-16,-24 0 15,-1 0-15,0 0 16,26 50-16,24-25 15,0 24-15,0 1 16,0 0-16,99-1 16,0-49-16,25 0 15,25 0-15,-50 0 16,-25-25-16,-49 25 16,-25-49-16</inkml:trace>
  <inkml:trace contextRef="#ctx0" brushRef="#br0" timeOffset="57048.37">14486 6325 0,'25'25'15,"24"49"-15,1 75 16,-50-25-16,50 25 16,-50-25-16,0 0 15,0-25-15,0 1 16,-75-26-16,1 25 15,-1-24-15,-49-51 16,50-24-16,24 0 16</inkml:trace>
  <inkml:trace contextRef="#ctx0" brushRef="#br0" timeOffset="57716.87">15329 6871 0,'0'-25'31,"0"-25"-15,0 26-1,0-1 1,-49 25 0,24 0-16,-25 0 15,1 0-15,-1 74 16,-24 26-16,74-1 15,-50 0-15,50-74 16,25-25-16,24 49 16,26-49-16,24-49 0,25-50 15,-25-25-15,1-25 16,-26 74-16</inkml:trace>
  <inkml:trace contextRef="#ctx0" brushRef="#br0" timeOffset="57901.8">15677 6201 0,'0'0'0,"24"75"16,-24-1-16,0 25 0,0-24 16,0-1-16,0-24 15,0 49-15,0-50 0,-49-24 16,49 25-1</inkml:trace>
  <inkml:trace contextRef="#ctx0" brushRef="#br0" timeOffset="58824.48">16297 6548 0,'49'0'16,"-49"-49"62,0 24-62,-25 25-1,25-25-15,-49 25 16,24 0-16,0 0 16,-24 0-16,24 0 15,0 50-15,-25-1 16,50 1-16,-24 24 16,24-49-16,0 0 15,0 25-15,49-50 16,-24 0-16,25 0 15,-50-25 1,0 0 0,-50-25 15,0 50-31,1 0 16,-26 25-16,26 0 15,24 49-15,25-24 16,0 25-16,0-26 0,50 1 15,49-1 1,-25-49-16,25 0 0,-24 0 16,-26 0-1</inkml:trace>
  <inkml:trace contextRef="#ctx0" brushRef="#br0" timeOffset="63671.56">3001 8731 0,'-49'0'16,"74"0"46,-1 0-46,26 0-1,0 50 1,-1-50 0,-24 0-16,0 0 15,0 0-15,49 0 16</inkml:trace>
  <inkml:trace contextRef="#ctx0" brushRef="#br0" timeOffset="63953.49">3001 8905 0,'0'0'0,"-49"0"16,49 25 0,49-25-1,1 49-15,24-49 0,-24 0 16,0 0-16,-26 0 15,1 0-15,25 0 16,-75 0 15,0 25-15</inkml:trace>
  <inkml:trace contextRef="#ctx0" brushRef="#br0" timeOffset="74747.94">4490 8161 0,'-50'0'47,"25"0"-32,0 0 1,-24 0-1,49 49 1,0 51-16,0 48 16,-50 26-16,50 24 15,0 1-15,0-50 16,-49 24-16,49-24 16,-25-50-16,25-24 15,0-1-15,-50-49 16,50 0-16,-49 24 15,-1-49 1,0 0 0,1 0-1,74 0 17,24 0-17</inkml:trace>
  <inkml:trace contextRef="#ctx0" brushRef="#br0" timeOffset="76156.02">5159 8781 0,'0'49'47,"0"1"-31,0 0-16,0 24 16,0-24-16,0-1 15,0 1-15,0-25 16,0 24-1,-24-49-15</inkml:trace>
  <inkml:trace contextRef="#ctx0" brushRef="#br0" timeOffset="76471.16">5011 8731 0,'24'0'15,"26"0"1,24 25-16,1-25 0,-1 50 15,-24-50-15,-1 0 16,1 0-16,-25 0 16,-50 0 15,-25 24-15</inkml:trace>
  <inkml:trace contextRef="#ctx0" brushRef="#br0" timeOffset="76703.7">5011 9178 0,'0'25'0,"0"-1"16,24 26 15,26-50-31,-25 0 15,0 0-15,-1 0 16,26 0-16,0 0 16</inkml:trace>
  <inkml:trace contextRef="#ctx0" brushRef="#br0" timeOffset="77415.27">5705 8607 0,'25'0'32,"24"0"-17,-49 25 1,50-25-16,0 0 16,-25 0-1,-25 25 32</inkml:trace>
  <inkml:trace contextRef="#ctx0" brushRef="#br0" timeOffset="77896.99">5779 8607 0,'-24'99'31,"24"-49"-31,-50 24 16,50 26-16,-74 24 15,74-25-15,-50 25 16,50-50-16,-50 1 16,50-26-16,0 1 15,0-25-15,0 24 0,0-24 32,25-25-17,-25 25-15,50-25 16,-25 0-1,24 0 32,-49 25-47,25-25 32,-25-25 14</inkml:trace>
  <inkml:trace contextRef="#ctx0" brushRef="#br0" timeOffset="80814.42">6672 8954 0,'25'0'62,"0"0"-46,-50 0 46,-24 0-46,-1 0 0,0 0-16,-24 0 15,49 0 1,0 25-16,-24-25 15,49 50-15,-25-50 16,25 25 0,25 49-1,49-74 1,-49 25-16,0-25 16,-50 0 46,-25 0-62,26 0 16,-1 0-16,0 0 15,-25 50-15,26-26 16,24 1-16,0 25 16,0-1-16,0 1 15,74 0-15,50-1 16,0-49-16,0 50 0,-50-50 15,-24 0-15,-25 0 16,0 0 0,-75 0-1</inkml:trace>
  <inkml:trace contextRef="#ctx0" brushRef="#br0" timeOffset="82269.75">7541 9004 0,'0'-25'31,"74"50"16,-49 25-32,0-25-15,24-1 16,-24-24-16,25 75 16,-26-75-16,-24 25 15,50-25-15</inkml:trace>
  <inkml:trace contextRef="#ctx0" brushRef="#br0" timeOffset="82593.2">7417 9475 0,'49'0'47,"1"-24"-47,-1-1 15,26-25-15,-1 25 16,-24-24-16,-25 49 16,-25-25-16,0 50 31,0 0-15</inkml:trace>
  <inkml:trace contextRef="#ctx0" brushRef="#br0" timeOffset="83183.55">7640 9624 0,'49'-25'188,"26"-24"-188,49-1 15,-50 25-15,1 25 16,-26-74-16,1 74 16,-50-25-16,25 25 15,-100 0 48,75 50-63</inkml:trace>
  <inkml:trace contextRef="#ctx0" brushRef="#br0" timeOffset="86342.78">8781 9252 0,'0'0'0,"-25"0"47,50 0 46,24 0-93,1 0 16,0 0-16,-1 0 16,1 50-16,0-50 15,-26 0-15,1 0 16,0 0-1</inkml:trace>
  <inkml:trace contextRef="#ctx0" brushRef="#br0" timeOffset="87092.91">9426 9723 0,'-25'0'32,"25"-49"-1,0-26-31,0-49 0,74-49 16,26-26-1,-1 26-15,0 49 0,0 49 16,0 26-16,-24 49 15,-25-25-15,-1 25 16,1 0 0,-50 99-16,0-49 15,-25-1-15,25 1 16,-50 24-16,1-49 16,24-25-1,0 0 1,25-25-1,0-24-15,50 49 32,-50 24-32,74 1 15,-74 25-15,25-25 16,-25 0-16,0 24 16,0-24-16,0 0 15,-50-25-15,26 74 16,-1-74-16,-25 0 15,25 0-15,0 0 16,-24 0 0,49-49 15,25 49-15</inkml:trace>
  <inkml:trace contextRef="#ctx0" brushRef="#br0" timeOffset="87399.13">10393 8434 0,'0'24'15,"0"26"1,0 0-16,0-1 16,0-24-16,0 0 15,50 24-15,-50-24 16,0 0-1</inkml:trace>
  <inkml:trace contextRef="#ctx0" brushRef="#br0" timeOffset="88193.79">10517 8954 0,'-49'0'0,"49"-24"31,24 24-15,1-50-16,25 50 15,24-25-15,1 25 16,-26 0-16,-24 0 16,25 0-1,-50 25-15,0 25 16,0-1-16,0 1 16,-75 0-16,1 24 0,-25-24 15,24-1-15,1-49 16,24 50-16,25-50 15,25-25 1,0-49 0,25 24-16,25 25 15,49-24-15,50-1 16,-25 0-16,-50 50 16,-24-25-16,-25 25 15,-1 0 1,-48 0 31,-1-49-32,0 49-15,-49 0 16,74 25-16,-50-1 16,50 26-16,-25 0 15,25 24-15,0 1 16,25-26-16,0-24 15,49-25-15,1 0 16,-1 0-16,0 0 16,1 0-16,-50-50 15,-25 26-15</inkml:trace>
  <inkml:trace contextRef="#ctx0" brushRef="#br0" timeOffset="89506.4">11336 8657 0,'25'0'110,"24"0"-110,1 0 15,-25 0 1,24 25-16,1-25 0,24 0 16,-24 0-16,-25 0 15,-1 0 1,-48 0 31,-1 0-47,0 0 15,25 49 17,0-24-17,0 0 1,0 0 0,0 49-16,0 0 0,0 26 15,-99-1-15,49 50 16,50-50-16,-74 25 15,74-50-15,0-24 16,0-25-16,0 24 31,0-73-15,0-1 0</inkml:trace>
  <inkml:trace contextRef="#ctx0" brushRef="#br0" timeOffset="89785.17">11187 9674 0,'25'0'16,"24"0"0,1 0-1,0 0-15,-26 0 0,26 0 16,-25 0-1</inkml:trace>
  <inkml:trace contextRef="#ctx0" brushRef="#br0" timeOffset="90937.91">12601 8781 0,'0'-50'78,"-50"50"-46,1 0-17,24 0-15,-25 0 16,25 75-16,-24 49 16,49 25-16,-50 24 0,50 1 15,0-25-15,0-50 16,0-25-16,0 1 15,0-51-15,0 1 16,-25-25-16,-49 0 31</inkml:trace>
  <inkml:trace contextRef="#ctx0" brushRef="#br0" timeOffset="91133.44">12030 9475 0,'25'0'15,"25"0"-15,24 0 16,1 0-16,24 0 16,-25 0-16,-24 0 15,24-24-15,-49 24 16</inkml:trace>
  <inkml:trace contextRef="#ctx0" brushRef="#br0" timeOffset="91703.91">13221 8930 0,'0'-25'15,"-50"25"48,25 0-47,-24 0-16,-26 99 15,51-49 1,24 49-16,-50 50 15,50-25-15,0-25 16,0-25-16,25 1 16,0-50-16,-1-25 15,26 0-15</inkml:trace>
  <inkml:trace contextRef="#ctx0" brushRef="#br0" timeOffset="92342.45">13593 9227 0,'-50'0'47,"26"0"-32,24-24 1,-50 24-16,25 0 15,-24-25-15,24 25 16,-25 0 0,1 0-1,49 25-15,-25 24 16,25 26-16,0-26 16,0-24-16,0 0 15,25-25-15,-25 49 16,24-49-16,-24-24 47,-49 24-16,-1 0-15,50 24-1,0 26-15,0-25 16,0 0-16,25 24 15,0-49-15,24 25 16,-24-25-16,0 0 16,0 0-16,24-25 15,-49 0-15,0-49 16</inkml:trace>
  <inkml:trace contextRef="#ctx0" brushRef="#br0" timeOffset="92710.01">13742 8830 0,'49'0'16,"-24"75"-16,25 49 15,24-25-15,1 0 16,-51-24-16,-24-1 16,50-24-16,-50 24 15,0 1-15,-74 24 16,24-25-16,-49 1 15,49-51-15,-24-24 16,24 50-16,1-50 16,-1 0-16,75 0 31</inkml:trace>
  <inkml:trace contextRef="#ctx0" brushRef="#br0" timeOffset="93324.6">14759 9624 0,'0'-49'0,"0"24"16,0 0-1,0-25 16,-50 50-15,50-49-16,-25 49 16,1 0-1,-51 0 1,26 25 0,-1-1-16,25 26 15,25 24-15,-49-24 0,49-25 16,49 49-1,1-74-15,24 0 16,25-74-16,-49 24 16,24-49-16,-24 25 15,0 24-15</inkml:trace>
  <inkml:trace contextRef="#ctx0" brushRef="#br0" timeOffset="93534.75">14982 8880 0,'0'25'0,"50"24"15,-50 1-15,0 25 16,0 24-16,-25 0 0,25 25 16,-75-50-16,51 1 15,24-1-15,-50-24 16</inkml:trace>
  <inkml:trace contextRef="#ctx0" brushRef="#br0" timeOffset="94322.99">15900 9079 0,'-50'0'93,"1"0"-77,-1-25 0,25 25-16,-24 0 15,-1 0-15,0 0 0,26 0 16,-1 0-1,-25 49-15,50 1 0,-25 0 16,25-26-16,0 26 16,25-25-16,0-25 15,25 0-15,-26 0 16,1 0-16,25 0 16,-50-25 15,0-25-16,-25 50-15,-49 0 16,-1 0-16,26 0 16,-1 25-16,0 50 0,-24-26 15,24 26 1,1 24-16,49-25 0,0-24 16,0-1-16,24 1 15,51-50-15,24 0 16,0 0-16,25 0 15,-49-25-15,-50 25 16,-25-25 0,-25 25-1</inkml:trace>
  <inkml:trace contextRef="#ctx0" brushRef="#br0" timeOffset="97352.22">2977 11881 0,'49'0'63,"1"0"-48,-25 0 1,-1 0-16,26 0 16,0 0-16,-26 0 15,1 0-15,25 0 16</inkml:trace>
  <inkml:trace contextRef="#ctx0" brushRef="#br0" timeOffset="97593.17">2853 12055 0,'24'0'15,"26"0"1,-25 0-1,24 0-15,1 0 16,24 0-16,-49 0 16,0 0-16,0 0 15</inkml:trace>
  <inkml:trace contextRef="#ctx0" brushRef="#br0" timeOffset="158199.09">4490 11038 0,'-25'0'187,"0"0"-171,-25 0 0,26 0-1,24 50 1,-25-50-16,25 24 16,-25-24-1,25 50 1,0-25-16,-50-25 15,50 50 1,-24 24-16,24-49 16,0 0-16,0-1 15,-50 26-15,50-25 16,0 0-16,0 24 16,0-24-16,0 0 15,0 49 1,0-24-1,0-1-15,0 26 16,0-50 0,0-1-16,0 1 15,-25 25-15,25-1 16,0 1 0,0-25-1,0 24 1,-25-49-16,25 25 15,0 0 1,-49 25 0,49-25-1,-25-25-15,25 24 16,-25-24 0,25 50-1,-49-50 1,49 25-1,-25 0 1,25 24 0,-25-49-16,25 25 15,-50 0 1,50 24 15,-24-49-31,24 25 63,-25-25-63,25 25 31</inkml:trace>
  <inkml:trace contextRef="#ctx0" brushRef="#br0" timeOffset="160843.53">3870 12774 0,'-50'0'188,"0"0"-173,1 50 1,24 0-1,25-26 1,0 26 0,25-50 15,0 0-15,-25-25 30,-25 25-46,0 0 16,-25 0 0,1 0-1,-1 25 1,50 25 0,0-26-16,0 1 15,0 50 1,25-75-16,24 0 15,-24 0-15,25 0 16,-25 0 0,-25-25 15,-25 25-15</inkml:trace>
  <inkml:trace contextRef="#ctx0" brushRef="#br0" timeOffset="161394.79">4068 12948 0,'25'0'109,"0"0"-93,-1 0 15</inkml:trace>
  <inkml:trace contextRef="#ctx0" brushRef="#br0" timeOffset="161622.72">3944 13022 0,'50'0'47,"-26"0"-32,1 0 1,-25 50 15</inkml:trace>
  <inkml:trace contextRef="#ctx0" brushRef="#br0" timeOffset="163579.09">4415 12973 0,'-49'0'16,"73"0"62,1 0-31,25 0-31,-25 0-16,24 25 15,26-25 1,-51 0 15</inkml:trace>
  <inkml:trace contextRef="#ctx0" brushRef="#br0" timeOffset="164352.04">4787 13246 0,'0'-25'63,"0"-50"-47,50 1-1,-50 24-15,74 1 16,-49-26-16,25 26 15,-25 24-15,49-25 16,-49 50 15,-25 25-31,0 25 0,0-25 16,0 24 0,0-24-1,25 49 79,-25-49-94,0 25 16,0-1-1,0 1 1,-25-50-1,-25 0 1,25 0 0,25-25-1,0-24 1</inkml:trace>
  <inkml:trace contextRef="#ctx0" brushRef="#br0" timeOffset="164645.82">5234 12452 0,'0'25'15,"0"24"-15,0-24 16,0 0-16,0 25 16,0-1-1,25-49-15</inkml:trace>
  <inkml:trace contextRef="#ctx0" brushRef="#br0" timeOffset="165364.44">5383 12948 0,'24'0'63,"1"0"-32,-25-50-15,50 50-16,-50 25 15,0 50 1,0-51-1,0 1-15,0 25 16,-25-50 0,0 0-1,25-25 1,0-49 0,0 24-1,50 50 1,-1-50-1,1 50-15,-25 0 32,-25-24 15,-75 24-16,51 0-16,24 24-15,-25 26 16,25 0-16,0-1 16,0-24-16,25 25 15,-1-50-15,26 0 16,24 0-16,1 0 16,-1-25-16,-74 0 15</inkml:trace>
  <inkml:trace contextRef="#ctx0" brushRef="#br0" timeOffset="167450.01">5060 10616 0,'0'25'109,"-49"0"-109,-1 25 16,0 24-16,1-24 15,-26-26-15,50 26 16,1-50-16,24 25 15,-50-25-15,50-50 32,0-24-32,0 24 15,0 1-15,0 24 16,25 25 15,24 25-15,-49 49-16,25-49 0,-25 0 15,50 24-15,-25-24 16,24-25 0,1 0-1,-25-74-15,24-1 16,-24 1-16,-25-1 16,0 26-16,0 24 15,0-25-15,-25 50 16,1 0-1,-26 25-15,25 25 0,-24-1 16,49 1 0,0 0-16,0-1 0</inkml:trace>
  <inkml:trace contextRef="#ctx0" brushRef="#br0" timeOffset="182274.82">7491 11410 0,'0'0'0,"0"-49"32,0 24-17,-25 25 1,-24 0-1,49 25 1,-50 74 0,50 50-16,0 24 0,0 26 15,0-75-15,0 0 16,0 0-16,0-25 16,0-25-16,0-24 15,0-25-15,0 24 16,-25-49-1</inkml:trace>
  <inkml:trace contextRef="#ctx0" brushRef="#br0" timeOffset="182486.51">7268 12278 0,'99'0'16,"-25"0"0,1-49-16,-26 49 15,1-50-15,0 50 16,-1-50-16,-24 50 16</inkml:trace>
  <inkml:trace contextRef="#ctx0" brushRef="#br0" timeOffset="183190.58">8037 11633 0,'0'75'360,"0"-26"-360,-75 26 0,26 49 15,49 0-15,-75 25 16,75-25-16,0 0 15,0-75-15,0-24 16,25-25-16,25 25 16,-26-25-16,26-25 15</inkml:trace>
  <inkml:trace contextRef="#ctx0" brushRef="#br0" timeOffset="183850.24">8483 11832 0,'-25'-25'78,"-24"25"-63,24 0 1,-25 0 0,50 50-16,-74-1 15,74 1-15,0-1 16,0-24-16,0 0 15,25-25 17,0 0-17,-50 0 17,0 0-17,-25 0-15,26 0 16,24 25-16,-50 24 15,50 26-15,0-1 16,0-24-16,25 0 16,0-50-16,24 24 15,26-24-15,-1 0 0,0-49 16,-24 24 0,0-25-16</inkml:trace>
  <inkml:trace contextRef="#ctx0" brushRef="#br0" timeOffset="184150.7">8731 11609 0,'0'49'16,"75"1"-16,-75 24 16,49 25-16,-49 25 15,0-24-15,0-26 16,0 1-16,0-1 16,0 0-16,-25-24 15,1 0-15,-51-50 16,1 49-16,-1-49 15,1 0-15</inkml:trace>
  <inkml:trace contextRef="#ctx0" brushRef="#br0" timeOffset="184959.8">9500 12055 0,'0'-25'15,"0"0"1,-49 25-1,24-49-15,0 49 16,-25 0-16,26 0 16,-1 25-16,-25 24 15,1 26-15,-1-1 16,50 1-16,-25-1 16,25-24-16,25-26 15,25-24 1,24-49-16,25-75 15,0 0-15,1 0 16,-51 24-16,-24 26 0,-25 0 16,50-50-1,-50 24-15,0 26 0,0 24 16,0 150 15,0 48-15,-50 1-16,50-25 15,-50 25-15,50-50 16,0-24-16,0-26 16,0-24-16,0-50 31</inkml:trace>
  <inkml:trace contextRef="#ctx0" brushRef="#br0" timeOffset="185911.7">10244 11782 0,'25'0'16,"-25"-25"31,0-24-31,-25 49-1,-24 0 1,24-25-16,-25 25 15,-24 0-15,24 50 16,1-26-16,-1 51 16,25-26-16,25 1 15,0 0-15,0-1 16,75-24-16,-51-25 0,26 0 16,-25 0-16,25 0 15,-75-50 32,-25 50-47,0 0 16,1 0-16,-1 25 15,25-25-15,-24 75 16,49-51-16,0 26 16,25 25-16,24-51 15,50 26-15,1-50 16,-1 0-16,-49 0 15,24 0-15</inkml:trace>
  <inkml:trace contextRef="#ctx0" brushRef="#br0" timeOffset="201459.3">3051 14635 0,'25'0'78,"74"0"-62,-49 25-1,-1-25-15,1 0 16,24 24-16,-49-24 15,0 0-15,24 0 16,-73 0 15,-26 0-15,-24 75-16</inkml:trace>
  <inkml:trace contextRef="#ctx0" brushRef="#br0" timeOffset="201813.36">2927 14883 0,'25'0'32,"24"49"-32,-24-49 0,0 0 15,0 0-15,24 0 16,1 0 0,-25 0-1,0 0 1,-25 25-16,49-25 15,-24 0 1</inkml:trace>
  <inkml:trace contextRef="#ctx0" brushRef="#br0" timeOffset="205630.6">4465 14287 0,'0'25'62,"0"50"-46,0 24-16,-50 50 16,50 24-16,-74-24 15,74-50-15,-75-24 16,75-50-16,0 24 16,0-123-1,0-25 1</inkml:trace>
  <inkml:trace contextRef="#ctx0" brushRef="#br0" timeOffset="206049.97">4465 14362 0,'25'0'46,"-1"0"-30,26 0 0,0 0-16,-26 0 15,1 0-15,25 0 16,-1 0-16,1 0 16,25 0-16,-26 0 15,-24 0-15,0 0 16,24 0-16,-73 0 31,-26 50-15</inkml:trace>
  <inkml:trace contextRef="#ctx0" brushRef="#br0" timeOffset="206342.05">4266 14610 0,'25'50'47,"25"-50"-47,-1 49 15,1-49-15,49 50 16,-24-50-16,-1 0 15,-24 0-15,-26 0 16,1 0 0,-74 0 15,-26 49-31,-49-49 16</inkml:trace>
  <inkml:trace contextRef="#ctx0" brushRef="#br0" timeOffset="207533.51">5383 14362 0,'-25'0'110,"-25"50"-95,25-1-15,25 1 16,-74 49-16,74 0 16,0 25-16,0-25 15,0-24-15,50-26 16,-1 1-16,1-50 0,-1 0 15,26 0-15,-26-50 16</inkml:trace>
  <inkml:trace contextRef="#ctx0" brushRef="#br0" timeOffset="208404.55">6052 14585 0,'-24'0'47,"-76"0"-32,76 0-15,-26 75 16,-25-51-16,-24 26 16,25 0-16,24-26 0,1-24 15,24 50-15,0-50 16,25-50 0,0 1-1,0-1-15,0 25 16,25 25-16,24-49 15,-24 49-15,0 0 16,25 25-16,-26-1 16,-24 26-16,75 24 15,-75-24-15,25 0 16,-25-26-16,24-24 16,26 50-16,25-50 15,-26 0-15,1-50 16,24-49-16,-49 50 15,25-1-15,-50 0 16,24-24-16,-24 24 16,0 26-16,-74 24 31,49 0-15,-24 24-16,24 26 15,0 0 1</inkml:trace>
  <inkml:trace contextRef="#ctx0" brushRef="#br0" timeOffset="209042.28">6400 14213 0,'0'25'16,"0"0"0,24-25-16,-24 49 15,25 1-15,-25 0 16,50 24-16,-50 0 15,0 1-15,0 24 16,0 0-16,-25 25 16,-25-25-16,26 1 15,-26-26-15,0-24 16,1-1-16,-1-24 16,75-25 46</inkml:trace>
  <inkml:trace contextRef="#ctx0" brushRef="#br0" timeOffset="213978.15">7243 14759 0,'25'0'1422,"0"0"-1375,24 0-16,-24 0-31,0 0 15,24 0 1,-24 0 0,0 0-1,0 0 17,24 0-17,-24 0 1,0 0-1,25 0 1,-26 0 0,1 0-1,0 0 32,25 0-31,-26 0-1,1 0 1,25 0 31,-125 0 94</inkml:trace>
  <inkml:trace contextRef="#ctx0" brushRef="#br0" timeOffset="-214626.43">8781 14461 0,'0'25'47,"0"49"-47,-50-24 0,25 24 15,-24 26 1,-1 24-16,1-50 0,24 0 16,25-24-16,-50-25 15,75-75 17,25 1-17,-50-1-15</inkml:trace>
  <inkml:trace contextRef="#ctx0" brushRef="#br0" timeOffset="-214355.23">8682 14486 0,'0'0'0,"0"-25"0,24 25 0,26 0 15,24 0-15,1 0 16,-1 0-16,1 0 16,-1 0-16,1 0 15,-26 0-15,1 0 16,-1 0 0,-49 25-1,-24-25 1,-26 50-1</inkml:trace>
  <inkml:trace contextRef="#ctx0" brushRef="#br0" timeOffset="-214117.09">8582 14784 0,'50'49'47,"24"-49"-47,1 0 15,-1 0-15,1 0 16,-26 0-16,-24 0 0,0 0 31</inkml:trace>
  <inkml:trace contextRef="#ctx0" brushRef="#br0" timeOffset="-213404.66">9996 14287 0,'-25'0'47,"1"0"-47,-26 25 15,25 0-15,-24 25 16,-26 49-16,1 50 15,-1 24-15,26 26 16,49-26-16,-50-24 16,50-25-16,25-49 15,25-1-15,-1-74 16,26 0-16,-51 0 16</inkml:trace>
  <inkml:trace contextRef="#ctx0" brushRef="#br0" timeOffset="-212752.3">9971 15131 0,'0'-25'16,"50"25"62,0 0-63,-25 0-15,-1 0 16,26 50-16,-25-50 16,0 0-16,-1 0 0,26 0 15,-100 0 32,-49 49-47</inkml:trace>
  <inkml:trace contextRef="#ctx0" brushRef="#br0" timeOffset="-211529.68">10517 15280 0,'0'0'0,"25"-75"79,25 1-64,-1-25-15,26-50 0,-26 25 16,26 49-16,-26 1 15,26 49-15,-51 25 16,1 0-16,0 0 16,-25 25-1,0 0-15,0 0 16,0 24-16,-25-24 16,25 25-16,-25-50 15,25 24-15,0-73 47,50 49-47,-50-25 0,25 25 16,-25 25-1,0 0-15,0 24 16,-25 50-16,25-49 16,-50 0-16,50-26 15,-49 26-15,-1-25 16,25-25 15,25-25-15,0-25-16,0 26 15,0-1 1,25 25 0</inkml:trace>
  <inkml:trace contextRef="#ctx0" brushRef="#br0" timeOffset="-211281.8">11336 14287 0,'0'75'0,"0"-25"16,0-1-16,0 1 16,-25 24-16,25-24 0,-25-25 15,25-1-15,-49 26 16</inkml:trace>
  <inkml:trace contextRef="#ctx0" brushRef="#br0" timeOffset="-210337.69">11609 14932 0,'0'-49'110,"49"49"-95,1 0-15,24 0 16,-24 25-16,-25-25 16,-25 49-16,0 1 15,0-1 1,-75-24-16,1 25 16,-1-50-16,26 25 15,-1-25-15,1 0 16,49-50 15,24 0-31,51 26 16,24 24-16,0 0 0,25-50 15,-49 50-15,-26 0 16,1 0-16,-1 0 16,-24 0-1,-25-25 1,-49 25-1,24 0 1,0 0-16,-25 0 16,26 0-16,-26 0 15,-24 75-15,49-1 16,25-24-16,0 24 16,0-49-16,74 24 15,1-49-15,24 0 0,0 0 16,0 0-16,1-49 15,-76-1-15</inkml:trace>
  <inkml:trace contextRef="#ctx0" brushRef="#br0" timeOffset="-209698.38">12675 14238 0,'0'49'0,"0"26"16,50-1 0,-50 26-16,0 24 0,0 24 15,0 26-15,0-50 16,0 0-16,0 25 16,-50-25-16,25-25 15,-24-49-15,24-1 16,-25-24-16,26-25 15,-1 0-15,-25-25 16</inkml:trace>
  <inkml:trace contextRef="#ctx0" brushRef="#br0" timeOffset="-199870.28">13667 14808 0,'25'0'31,"25"0"-16,-1 0 1,1 0-16,0 0 0,-1 0 16,1 0-16,-1 0 15,-24 0-15,0 0 16,-50 0 31</inkml:trace>
  <inkml:trace contextRef="#ctx0" brushRef="#br0" timeOffset="-199638.46">13692 14957 0,'50'0'31,"-1"0"-31,26 0 16,-1 0-16,-24 0 16,-1 0-16,-24 0 15,0 0 1</inkml:trace>
  <inkml:trace contextRef="#ctx0" brushRef="#br0" timeOffset="-194811.6">20786 7193 0,'25'0'219,"0"0"-203,25 0-1,-26 0 1,1 0 0,25 0-1,-1 0 1,1 0-1,-25 0-15,0 0 0,24 0 16,-24 0-16,0 0 16,0 0-16,24 0 15,-24 0-15,0 0 16,24 0-16,-24 0 16,0 0-16,0 0 15,24 0-15,-24 0 16,25 0-16,-1 0 15,26 0-15,-1 0 16,1 0-16,-1 0 16,1 0-16,24 0 15,-25 0-15,25 0 0,-24 0 16,-1 0 0,25 0-16,1 0 0,-1 0 15,0 0-15,25 0 16,0 0-16,50 0 15,-50 0-15,25 0 16,-1 0-16,26 0 16,0 0-16,-25 0 15,49 50-15,-49-50 16,49 0-16,1 0 16,-1 0-16,-24 50 15,24-50-15,1 0 16,-1 0-16,1 0 15,49 0-15,-50 0 16,50 0-16,0 0 0,-25 0 16,1 0-16,24 0 15,-50 0-15,1 0 16,-1 0-16,-24 49 16,-1-49-16,-24 0 15,0 0-15,-50 50 16,-24-50-16,-1 0 15,-24 0-15,-1 0 16,-24 0 0,-25-50-16,0 1 15</inkml:trace>
  <inkml:trace contextRef="#ctx0" brushRef="#br0" timeOffset="-191712.66">20935 6747 0,'0'0'0,"50"0"188,-25 0-173,-1 0 1,26 0 0,0 0-1,-1 0 1,1 0-1,-25 0-15,-1 0 16,26 0-16,-25 0 16,24 0-16,-24 0 15,25 0-15,-25 0 0,-1 0 16,26 0 0,-25 0-16,0 0 0,24-50 15,1 50-15,24 0 16,-24-25-16,0 25 15,-1-49-15,1 49 16,24-25-16,-24 25 16,-1-50-16,1 50 15,0-24-15,24 24 16,-24-50-16,-1 50 16,1-25-16,-1 25 15,51-74-15,-26 74 16,1-75-16,-1 75 15,-24-99-15,24 99 16,-24-49-16,-1 49 0,1-50 16,-1 50-16,26-50 15,-26 50-15,1-49 16,0 49-16,-1-50 16,1 1-16,-1 24 15,1-25-15,0 25 16,-1-24-16,1 24 15,-25 0-15,-1-25 16,26 26-16,-25-26 16,25 50-16,-26-50 15,1 26-15,25 24 16,-25-75-16,24 50 0,1-24 31,-50-1-31,49 50 0,-49-74 16,75 49-16,-26-25 15,-24 26-15,25-1 16,-25-25-16,-1 25 16,26-49-16,-25 49 15,24 0-15,-24-24 16,25 24-16,-25 25 16,-1-50-16,51 1 15,-26 24 1,1-25-1,0 25 1,-1 25 0,-49-49-16,75 49 0,-50-25 15,-1 25-15,26-50 16,-25 50-16,0 0 16,-25-24-16,74 24 15,-24 0-15,-26 0 16,1-25-16,25 25 15,24 0 1,-49 0-16,0 0 16,0 0-16,24 0 15,-24 0-15,0 0 0,24-50 16,-24 50 0,0 0-16,0 0 0,24 0 15,-24 0-15,0 0 16,25 0-16,-25 0 15,-1 25-15,26-25 16,-25 0-16,0 25 16,24-25-16,-24 0 15,0 49-15,49 1 16,-24-25 0,-25-25-1,24 49-15,-24-49 16,0 50-16,49 0 15,-24 24 1,-25-49-16,-25 0 16,74 24-1,-74-24-15,25 25 0,-25-25 16,49-1-16,-49 26 16,50-25-16,-25 49 15,-25-49 1,49 25-16,-49-26 15,25 26-15,-25-25 16,50 0-16,-50 24 16,49-24-16,-49 0 15,50 24-15,-50-24 16,50-25-16,-50 75 0,25-75 16,-25 49-16,49-49 15,-49 50-15,25-1 16,-25-24-16,50 25 15,-50-25-15,99 0 16,-74-25-16,-1 74 16,26-74-16,-25 50 15,0-50-15,24 24 16,-24-24-16,25 50 16,-26-50-16,1 25 15,25-25-15,-25 49 16,-1-49-16,26 25 15,-25-25-15,0 50 0,24-50 16,-24 25 0,0-25-16,24 0 0,-24 24 15,0-24-15,25 0 16,-50 50 0,74-50-16,-49 0 15,-25 25 1,25-25-16,24 25 15,-24-25 1,0 49 0,25-49-1,-26 0 1,1 0 0,0 0-1,25 0 1,-50 25-16,24-25 15,1 0 1,-25 25-16,50-25 16,-1 49-1,-24-49 1,0 25 0,25-25 15,-1 0 0,1 50-31,-25-50 16,24 25-16,1 24 15,-1-24 1,1-25 0,-25 0 15,0 0 0,0 0-15,24 0 15,-49 25-31,-25-25 62,-49 0-46</inkml:trace>
  <inkml:trace contextRef="#ctx0" brushRef="#br0" timeOffset="-189231.31">30088 7293 0,'0'0'0,"25"0"16,0 0 15,-25-25 32,0-25-32,-50 50-31,0-25 16,-24 25-1,24 0 1,50 25-1,0 0-15,0 25 16,0-26-16,25-24 16,-25 25-16,25-25 15,-50 0 48,-24 0-63,24 0 15,0 0-15,0 0 0,-24 0 16,49 50 0,0-25-16,0 24 15,74 1-15,0-25 16,1-25-16,-1 0 16,-24 0-16,-1 0 15,-24 0 1,-50 0-1</inkml:trace>
  <inkml:trace contextRef="#ctx0" brushRef="#br0" timeOffset="-187091.73">21357 11286 0,'0'50'94,"49"-50"-78,-24 0 15,0 0-16,25 0 1,-1 0-16,-24 0 16,0 0-16,24 0 15,26 25-15,-25-25 16,24 0-16,0 0 0,26 0 16,-1 0-16,0 0 15,0 0-15,0 0 16,50 0-16,-25 0 15,-24 0-15,-1 0 16,25 0-16,0 0 16,25 49-16,-25-49 15,24 0-15,1 0 16,25 0-16,0 0 16,-26 0-16,76 50 15,-76-50-15,26 0 16,0 0-16,-1 0 15,-24 0-15,25 0 16,-1 49-16,1-49 0,-50 0 16,50 50-16,24-50 15,-24 0-15,-1 0 16,-24 0-16,50 0 16,24 0-16,-25-25 15,1 25-15,-1 0 16,1 0-16,-1 0 15,-24 0-15,-50 0 16,0 0-16,25 0 16,-25 0-16,-25 0 15,25 0-15,-25 0 16,-24 0-16,-1 0 0,-24 0 16,-1 0-1,1 0-15,-25 0 0,24 0 16,-24 0-1,-25-25 110,-50 25-109</inkml:trace>
  <inkml:trace contextRef="#ctx0" brushRef="#br0" timeOffset="-185995.9">30411 11361 0,'0'-25'63,"0"-25"-17,-75 50-30,26 0-16,24 0 16,0 25-16,-50 25 15,75-1 1,0-24 0,0 25-16,50-26 15,-25-24 1,25 0-1,-26 0 1,-48 0 15,-1 0-31,0 0 16,-25 0 0,25 0-16,1 0 0,-26 0 15,25 50 1,25 0-16,0-26 15,0 1-15,50-25 16,-25 75-16,-1-75 16,26 0-16,-25 0 15,25 0 1,-75 0 31</inkml:trace>
  <inkml:trace contextRef="#ctx0" brushRef="#br0" timeOffset="-183778.6">21282 11063 0,'25'0'266,"0"0"-188,-25-25-15</inkml:trace>
  <inkml:trace contextRef="#ctx0" brushRef="#br0" timeOffset="-179044.84">23639 11460 0,'49'-25'31,"-49"-25"-15,0 1-1,25 49 1,-25-50-16,0-24 16,0 123 31,0 26-47,-25-26 15,25 1-15,0 0 0,-49-1 16,49 1-16,0-25 31,0-75-15,25 0-1,-25 1-15,0 24 16,0-25-16,24 26 16,-24 48 15,0 1-31,0 50 15,0-51-15,0 1 16,0 25 0,0-100 15</inkml:trace>
  <inkml:trace contextRef="#ctx0" brushRef="#br0" timeOffset="-173841.16">21332 11038 0,'50'0'281,"-26"0"-265,1 0 0,25-25-1,-1 25 1,-24 0 0,0 0 30,-25-49-46,50 49 32,-26 0-1,1 0 0,0 0 0,25 0-15,-25 0 0,-1 0-1,26 0 1,-25 0 0,0 0 30,-1 0-30,26 0 0,-25 0-1,0 0 1,24 0 15,-49-25-31,50 25 16,-25 0-16,24-25 15,1 25 1,-50-50 0,49 50-16,26 0 15,-50 0 1,-1 0-16,1 0 16,50 0-16,-26 0 15,-24-24-15,0 24 16,24 0-16,-24 0 15,0-50-15,25 50 16,-25 0-16,-1-25 16,26 25-16,-25 0 15,0-49-15,24 49 0,-24 0 16,25-50 0,-1 50-16,26 0 0,-26-25 15,1 25-15,-1 0 16,-24-49-16,25 49 15,-25 0-15,-25-25 16,49 25-16,1-50 16,-1 50-1,26-74 1,-50 74-16,24-25 16,-24 25-16,0-25 15,24 25-15,-24-49 0,25 49 31,-50-25-31,50 25 0,-26-50 16,1 25 0,50 25-1,-75-49 1,49 49-16,-24 0 16,0-50-16,24 25 15,-24 25 1,-25-24-1,50-51 1,-25 50 15,-25 0-15,49 25-16,-49-49 0,25 49 16,-25-25-1,50 25-15,-26-25 16,26-24-1,-25 24 17,0 25-17,-25-25-15,49 25 16,-24-50 0,0 26-1,24-26 1,-24 25-16,25-24 31,24 24-31,-49 25 16,-25-25-16,50 25 15,-1-50 1,26 50 0,-26-24-16,26 24 15,-50-50 1,24 50-1,-49-25-15,50 25 16,24-25 0,-49 25-16,25 0 15,-1-49-15,-24 49 16,0 0-16,0 0 16,-25-25-16,74 25 15,-24-50 1,-26 50-1,-24-24-15,25 24 16,50-25 0,-51 25-1,-24-50-15,50 50 16,-25 0 0,-25-25-1,50 25-15,-1 0 16,-24-24-1,0 24 1,24 0 0,-49-50-16,25 50 15,0 0 1,25-25 0,-26 25-1,1-50 16,50 50-15,-26 0 0,-49-24-1,50 24-15,-1 0 16,-49-25-16,50 25 16,0-50-1,-1 50 1,-49-25-16,75 25 15,-26-24 1,-24 24-16,0 0 16,24-50-16,-24 50 15,0 0-15,25 0 16,-26-25-16,1 25 16,25 0-16,-25 0 15,0-49-15,24 49 16,-24 0-16,0 0 0,24-25 15,-24 25-15,0 0 16,0 0-16,24 0 16,-24 0-16,0 0 15,25 0-15,-26-25 16,1 25-16,25 0 16,-25 0-16,-1 0 15,1 0-15,25 0 16,-25 0-16,-1 0 15,1 0-15,25 0 16,-25 0-16,-1-50 16,26 50-16,-25 0 15,0 0-15,24 0 0,-24 0 16,0 0 0,25 0-16,-1 0 15,-24 0 1,25 0-1,-26 0-15,26 0 16,-25 0-16,49 0 16,-49 0-1,25 0 1,-1 0 0,-24 0 30,25 0-14,-1 0-17,-24 0 1,25 0 0,-26 0-1,1 0 1,0 0-1</inkml:trace>
  <inkml:trace contextRef="#ctx0" brushRef="#br0" timeOffset="-171526.07">28649 8607 0,'25'0'187,"0"0"-155,25 0-17,-26 0 48,-24 50-48,25-50 1,0 0 15,25 0 1,-26 0 14,1 0-14,-25 25-32,50-25 15,-25 0 1,-1 0 46,-48 0 1,-26 0-47</inkml:trace>
  <inkml:trace contextRef="#ctx0" brushRef="#br0" timeOffset="-164478.46">28897 11509 0,'0'50'15,"-49"-25"1,74-25 15,-1 0-15,-24-25 125,0-25-141,0 26 15,0-1-15,0-25 0,25 50 16,-25 25 15,0 0-15,0 0-16,0 24 15,0-24-15,-25-25 16,25 25 0,0-50 15,25-25-16,-25 26-15,25-26 16,-25 25 0,0 75-1,0-1 1,0-24-16,-50 25 16,50-25-16,-24-25 15,24 49-15,-25-49 16,-25 0-1</inkml:trace>
  <inkml:trace contextRef="#ctx0" brushRef="#br0" timeOffset="-161132.24">21208 8111 0,'0'25'203,"0"25"-203,0-26 0,0 1 16,0 25-16,0-1 15,0 1-15,0-25 16,25 24-16,-25 1 15,0 24-15,0-49 16,0 0-16,0 0 16,0 24-16,0-24 15,0 0-15,0 0 16,0 49-16,0-24 16,0-1-16,25 1 0,-25 0 15,0-1 1,0 1-16,0-25 0,0 0 15,0 24-15,0-24 16,0 0-16,0 24 16,0-24-16,0 0 15,-50 0-15,50 24 16,0-24-16,0 0 16,0 25-16,0-26 15,0 1-15,0 0 16,0 49-16,0-24 15,0 0-15,0-1 16,0 1-16,-25-1 16,25 26-16,0-50 15,-49 24-15,49-24 0,0 25 16,0-25-16,0-1 16,0 1-16,0 25 15,0-1 1,24-49-16,-24 50 15,0 0 1,0-26-16,-24 51 16,24-1-1,0-49 1,0 0-16,0 0 16,0 24-16,0 1 15,24-1 1,-24-24-1,0 50 1,0-51-16,0 1 16,0 0-16,0 25 15,-24-26-15,24 26 16,0 0 0,0-25 30,0 24-30,0-24 0,0 0 15,49-25-15,-49-25-1</inkml:trace>
  <inkml:trace contextRef="#ctx0" brushRef="#br0" timeOffset="-159997.31">22175 8756 0,'0'0'0,"-49"-74"15,49 24 1</inkml:trace>
  <inkml:trace contextRef="#ctx0" brushRef="#br0" timeOffset="-158947.37">21034 8285 0,'25'0'156,"25"0"-124,24 0-17,-24 0 1,24 0-16,1 0 16,-1 0-16,-24 0 0,-1 0 15,-24 0 1,25 25-16,-100-25 31,-24 0-15</inkml:trace>
  <inkml:trace contextRef="#ctx0" brushRef="#br0" timeOffset="-158391.41">20389 8409 0,'0'-25'16,"0"0"-1,0 0 1,25-24-16,-25 24 16,50-25-16,-50 26 15,49-1-15,-49-25 16,0 100 15,0 24-15,-99 25-16,50-24 15,49-1-15,-25-24 0,25-1 16,25-49 0,24-24-16</inkml:trace>
  <inkml:trace contextRef="#ctx0" brushRef="#br0" timeOffset="-158257.28">22746 8434 0,'0'0'0,"50"0"0</inkml:trace>
  <inkml:trace contextRef="#ctx0" brushRef="#br0" timeOffset="-157754.74">21828 8359 0,'-49'0'0,"24"0"47,25-25 0</inkml:trace>
  <inkml:trace contextRef="#ctx0" brushRef="#br0" timeOffset="-157521.23">21605 8359 0,'25'0'16,"24"-49"-1,-24 49 1,0 0 0,-25 24-16,50-24 15,-1 0-15,-24 0 16,25 0-16,-1 0 16,1 0-16</inkml:trace>
  <inkml:trace contextRef="#ctx0" brushRef="#br0" timeOffset="-157094.71">22647 8235 0,'0'0'0,"49"0"15,-24 0 1,25 0-16,-25 0 16,-1 0-16,26 0 15,-50-25 1,50 25-16,-26 0 15,26 0 1,24 0 0,-49 0-1,25 0-15,-25 0 0,-1 0 16,26 25-16,-25-25 16,0 0-16,49 50 15,-24-50 1,-1 0-1,1 0 1,-1 25 0,-24-25-1,-25 49 1,50-49-16,-25 0 16,-1 0-1,26 0-15,0 0 0,24 0 16,1 0-16,-1-25 15,-24 25-15</inkml:trace>
  <inkml:trace contextRef="#ctx0" brushRef="#br0" timeOffset="-156929.12">24780 8359 0,'0'0'0,"124"0"16,-74 0-16,24 0 15,0 0-15,-24 0 16,0 0-16,-26 0 16,1 0-1</inkml:trace>
  <inkml:trace contextRef="#ctx0" brushRef="#br0" timeOffset="-156747.83">25722 8384 0,'0'0'15,"25"0"-15,0 0 0,49 0 16,-24 0-16,25 0 16,24-25-16,-25 25 0,1 0 15,-1 0 1</inkml:trace>
  <inkml:trace contextRef="#ctx0" brushRef="#br0" timeOffset="-156583.71">26963 8409 0,'0'0'16,"24"0"-16,26 0 0,25 0 15,-1 0-15,0 0 16,1 0-16,24 0 15,-25 0-15,1 0 16,-1 0-16</inkml:trace>
  <inkml:trace contextRef="#ctx0" brushRef="#br0" timeOffset="-156440.33">28079 8533 0,'0'0'0,"25"0"15,0 0-15,24 25 16,1-25-16,24 0 15,-24 0-15,-1 0 16,-24 0-16,0 0 16</inkml:trace>
  <inkml:trace contextRef="#ctx0" brushRef="#br0" timeOffset="-156261.49">28600 8607 0,'74'0'15,"-49"0"-15,25 0 16,-50-25 15,24 25-31</inkml:trace>
  <inkml:trace contextRef="#ctx0" brushRef="#br0" timeOffset="-154281.39">4465 15056 0,'0'0'0,"99"224"16,-25-150-16,26-74 15,49 0-15,-25-25 0,0-99 16,-50-25-16</inkml:trace>
  <inkml:trace contextRef="#ctx0" brushRef="#br0" timeOffset="-152137.22">2853 17115 0,'0'-25'15,"49"25"63,-24 0-78,0 0 16,24 0 0,1 0-16,0 0 15,-1 0 1,-24 0 0</inkml:trace>
  <inkml:trace contextRef="#ctx0" brushRef="#br0" timeOffset="-151935.02">2853 17165 0,'49'0'31,"1"0"-16,-1 0-15,1 0 16,-25 0-16,49 0 16,1 0-16,-51 0 15</inkml:trace>
  <inkml:trace contextRef="#ctx0" brushRef="#br0" timeOffset="-150636.33">5110 17016 0,'0'-50'47,"25"-49"-47,24 25 16,-49-1-16,50 1 16,-50 0-16,49-1 15,-49 1-15,0 49 16,0 124-1,-24 75 1,-26-25-16,0-1 16,1-48-16,49-26 15,0-24-15,0-1 16,0-74 0,25-24-1</inkml:trace>
  <inkml:trace contextRef="#ctx0" brushRef="#br0" timeOffset="-150320.95">4887 17264 0,'0'0'0,"24"0"31,1 0-15,25 0-16,-1 0 15,26 25-15,-26-25 0,1 0 16,0 0-16,-26 0 15,26 0 1,-100 0 0</inkml:trace>
  <inkml:trace contextRef="#ctx0" brushRef="#br0" timeOffset="-133658.27">6598 16991 0</inkml:trace>
  <inkml:trace contextRef="#ctx0" brushRef="#br0" timeOffset="-131384.89">6152 17041 0,'24'0'110,"26"0"-95,-25 0-15,49 0 16,1 0-16,-1 0 0,0 0 15,-24 0-15,-25 0 16,24 0-16,-24 0 16,-50 25 31,-49-25-32</inkml:trace>
  <inkml:trace contextRef="#ctx0" brushRef="#br0" timeOffset="-130575.08">8483 16644 0,'0'-25'31,"0"-49"-16,0-25-15,0-1 16,0 51-16,0-1 0,0 25 16,0 75 15,-25 74-15,-24 50-16,-1-26 15,50-48-15,-25-51 16,25-24-16,0-75 47</inkml:trace>
  <inkml:trace contextRef="#ctx0" brushRef="#br0" timeOffset="-130170.71">7689 17016 0,'-24'0'0,"24"25"32,49 24-32,26-24 15,98 25-15,26-50 16,49 74-16,25-74 16,-1 0-16,-23 0 15,-26 0-15,-50 0 16,-73 0-16,-51 0 15,1 0-15,-25 0 16,-75 0 15,0 0-15</inkml:trace>
  <inkml:trace contextRef="#ctx0" brushRef="#br0" timeOffset="-128685.17">7863 17859 0,'-50'0'0,"50"-74"46,25 0-30,-25-1-16,25 1 0,-25 24 16,0 25-16,50 25 15,-50 25 17,0 25-32,-25 24 15,25-24-15,0-1 16,-25 1-16,25-25 15,0-75 17,0-24-17</inkml:trace>
  <inkml:trace contextRef="#ctx0" brushRef="#br0" timeOffset="-128318.49">8359 17735 0,'25'0'47,"0"0"-47,24 25 15,1-25-15,-25 0 16,24 0-16,-24 0 15,-25 50-15,50-50 16</inkml:trace>
  <inkml:trace contextRef="#ctx0" brushRef="#br0" timeOffset="-128084.81">8508 17537 0,'0'25'32,"0"24"-32,0 26 15,-50-1-15,50-24 16,0-1-16,0 1 0,0-25 15,25-25 1</inkml:trace>
  <inkml:trace contextRef="#ctx0" brushRef="#br0" timeOffset="-127299.28">9327 17735 0,'0'-49'110,"0"24"-79,-25 25-16,-25 0-15,-24-25 16,24 25-16,25 0 16,1 0-16,-26 0 15,25 0-15,25 25 16,-25 49-16,25 1 16,0-1-16,0-24 15,0-1-15,25 1 16,0-50-16,25 50 0,-1-50 15,1-25 1,-1 0-16,1-25 0,-25 26 16,-25-26-16,0 25 15</inkml:trace>
  <inkml:trace contextRef="#ctx0" brushRef="#br0" timeOffset="-126759.42">9128 17810 0,'25'0'109,"-25"25"-93,74-25-16,-24 0 15,-25 0 1,0 0-16,24 0 16,-49-25-1,50 0 1,-100 25 31,50 50-32</inkml:trace>
  <inkml:trace contextRef="#ctx0" brushRef="#br0" timeOffset="-123929.92">9426 17462 0,'-25'0'109,"50"0"-78,0 0-15,49 0 0,-49 0-1,0 0 16,-75 0 16</inkml:trace>
  <inkml:trace contextRef="#ctx0" brushRef="#br0" timeOffset="-121695.33">9550 17562 0,'49'0'109,"-49"-50"-109,25-24 16,-25 49-16,50-25 16,-1-24-16,-24 24 15,25 25-15,-25 25 16,-25-49-16,49 49 16,1 74-1,-50-49 1,0 0-16,0 0 15,-25 24-15,25-24 16,-25-75 47,25 75-32,0 0-16,0 25 1,0-26 0,0 26-1,-49-50 32,24 0-31</inkml:trace>
  <inkml:trace contextRef="#ctx0" brushRef="#br0" timeOffset="-121192.33">10145 17090 0,'0'75'78,"-25"-26"-78,25 1 16,0-25-16,0 24 15,-24-49-15,24 25 16</inkml:trace>
  <inkml:trace contextRef="#ctx0" brushRef="#br0" timeOffset="-120503.28">10195 17413 0,'25'0'16,"-1"0"0,26 0-1,-25 0 1,-50 49 46,0 1-62,0-50 16,-24 50-16,24-50 16,25 25-16,-25-25 15,50-25 17,0-25-32,24 25 15,-24 25-15,25-49 16,-25 49-16,-1 0 15,-48 0 95,24 24-95,-50 1 1,50 0-16,0 25 0,0-1 16,25-49-1,24 0-15,1 0 16,24-24-16,-24-1 16,-25 25-16,-25-50 15</inkml:trace>
  <inkml:trace contextRef="#ctx0" brushRef="#br0" timeOffset="-101102.79">9798 17562 0,'0'-50'31,"0"25"-15,0-24-16,0 24 15,-50-25-15,50 25 16,-25-24-1,1 49 17,24 49-17,-50-49 48</inkml:trace>
  <inkml:trace contextRef="#ctx0" brushRef="#br0" timeOffset="-100269.65">9500 17388 0,'0'50'282,"0"-26"-267,0 1-15,0 0 16,-25-25 0,25 50-16,0-25 15,-49-25 1,49 24-1,0-48 189</inkml:trace>
  <inkml:trace contextRef="#ctx0" brushRef="#br0" timeOffset="-90149.79">15577 12923 0,'0'50'16,"0"-1"-16,0 51 15,0 49-15,0 99 16,0 49-16,0 50 0,0 26 15,-24 48 1,24-98-16,-50-1 0,50 25 16,-74-49-16,74-50 15,0 0-15,-50-25 16,50-24-16,0-26 16,0 1-16,0-75 15,0-49-15,0-25 16,0 0-1,-25-25 1,0 0 15</inkml:trace>
  <inkml:trace contextRef="#ctx0" brushRef="#br0" timeOffset="-88595.43">16694 13419 0,'0'124'93,"0"0"-93,0 25 0,0-50 16,-50-24-16,50-26 16,0 1-16,0-100 46,0-49-46</inkml:trace>
  <inkml:trace contextRef="#ctx0" brushRef="#br0" timeOffset="-88250.64">16495 13196 0,'0'0'0,"0"-50"31,0 1-31,25-1 16,25 1-16,24-1 15,0 50-15,50-50 16,0 50-16,-24 0 16,-26 25-16,-49 50 15,-25-1-15,49 25 16,-49 25-16,-24 25 15,-26-25-15,-24-25 16,24-24-16,0-50 16,1-25-16,-1 0 15,1-25 1,49-25-16,0 25 16</inkml:trace>
  <inkml:trace contextRef="#ctx0" brushRef="#br0" timeOffset="-85979.53">17661 13271 0,'0'173'0,"0"1"0,0-1 16,0-49-16,0-74 15,25 0-15,24-26 16,-24-24-16,0 0 15</inkml:trace>
  <inkml:trace contextRef="#ctx0" brushRef="#br0" timeOffset="-83803.33">17859 13097 0,'0'49'157,"-49"26"-142,-1-25 1,50-26 0,-25 51-16,25-50 15,-24-1-15,24 1 16,0 25-16,0-25 15,0-1-15,0 26 16,0-25-16,24-25 16,-24 25-16,50-25 0</inkml:trace>
  <inkml:trace contextRef="#ctx0" brushRef="#br0" timeOffset="-82791.49">18033 13395 0,'0'24'47,"0"26"-47,-50-25 16,50 0-16,-24 49 15,24-24-15,0-26 16,0 1-16,0 25 16,24-50-1,1 0-15,0 0 16,25-25-16,-26 0 15,26-24-15,-50 24 16,25 0-16,-25-25 16,0 26-16,49 24 31,-49 74-15,25 25-16,-25 0 15,75-24-15,-51-1 16,-24 1-16,50-26 15,-50 1-15,0-1 16,0-24-16,-25 25 16,0-25-16,1-25 15,-1 0-15,-25 0 16,25 0-16,1 0 16,-26-25-16,25-25 0,25 1 15,0-1 1,0 25-16,0 0 0,50-49 15,49 24-15,-25 1 16,1 49-16,-1-50 16,1 50-16,-50-49 15</inkml:trace>
  <inkml:trace contextRef="#ctx0" brushRef="#br0" timeOffset="-82392.89">18976 13271 0,'0'0'0,"0"49"0,0 1 15,0-1-15,0 26 0,0 24 16,0 0-16,0-24 16,0-1-16,-25-24 15,25-26-15,0 26 16</inkml:trace>
  <inkml:trace contextRef="#ctx0" brushRef="#br0" timeOffset="-81313.15">19348 13593 0,'49'0'141,"-24"0"-141,25 0 15,-26 0-15,51 50 16,-75-1 0,-25-24-1,-25 49-15,1-49 16,-26 25-16,26-50 15,24 0-15,0 0 16,0 0 0,25-25-1,50-25-15,24 50 16,1-49-16,24 49 16,25-50-16,0 50 15,-49-25-15,-26 25 16,1 0-16,-50-24 15,25 24-15,-50 0 32,0 0-32,-49 0 15,24 0-15,0 0 16,1 0-16,24 0 16,-25 74-1,50-24-15,0-1 16,50 1-16,24-25 0,-24-25 15,49 49-15,-24-49 16,-1 0-16,-24-25 16,-26-24-16</inkml:trace>
  <inkml:trace contextRef="#ctx0" brushRef="#br0" timeOffset="-80991.3">20216 13221 0,'49'0'15,"-24"50"1,-25 24-16,75 50 15,-75 0-15,49 50 16,-49-26-16,0 1 16,0-50-16,0 25 15,0-24-15,-25-26 16,1 1-16,-26-1 16,25-49-16,-24-25 15,24 0-15,0 0 0,25-25 16</inkml:trace>
  <inkml:trace contextRef="#ctx0" brushRef="#br0" timeOffset="-80308.85">21059 13990 0,'0'-25'47,"25"25"-47,0 0 16,24 0 0,1 0-16,0 0 0,-26 0 15,26 0 1,0 0-1,-50 25 17,-25-25-32,0 49 15</inkml:trace>
  <inkml:trace contextRef="#ctx0" brushRef="#br0" timeOffset="-80098.77">21084 14163 0,'25'0'15,"0"50"-15,24-50 16,-24 0-16,25 25 16,-26-25-16,26 0 15,-25 0 1</inkml:trace>
  <inkml:trace contextRef="#ctx0" brushRef="#br0" timeOffset="-74585.41">22175 14039 0,'50'0'234,"-25"0"-218,0 0 15,24 0 1,-24 0-1,-25 50-31,25-50 31,0 0 0,24 0 47,-24 0-62,0 0 0,24 0-1,-24 0 1,0 0 0,25 0-1,-1 0-15,26 0 16,-50 0-1,-1 0-15,1 0 16,25 0-16,-1 0 16,-24-25-16,0 25 0,25 0 15,-26 0-15,1 0 16,25 0-16,24 0 16,-49 0-1,0 0-15,0 0 16,24 25-16,-24-25 15,0 0-15,24 0 16,-24 0-16,0 0 16,25 0-16,-26 0 15,1 0-15,0 0 16,25 0-16,-26 0 16,1 0-16,25 25 15,-25-25-15,-1 0 0,1 0 16,25 0-16,0 0 15,-26 0-15,1 0 16,25 49-16,-25-49 16,-1 0-16,26 0 15,-25 0-15,0 25 16,24-25-16,-24 0 16,0 0-16,24 0 15,-24 25-15,0-25 16,25 0-16,24 0 15,-24 0-15,-1 0 16,1 0-16,-1 0 0,1 50 16,0-50-16,-26 0 15,26 0-15,0 0 16,-1 0-16,1 0 16,-25 0-16,0 0 15,-1 0-15,51 0 16,-50 0-16,24 0 15,1 0-15,-1 24 16,1-24-16,24 0 16,-24 0-16,0 0 15,-1 0-15,1 0 16,-1 0-16,26 0 16,-1 0-16,-24 0 0,24 0 15,-24 0 1,24 0-16,1 0 0,-1 0 15,-24 0-15,-1 50 16,-24-50-16,25 0 16,-25 0-16,-1 0 15,1 0-15,25 0 16,-25 0 15,-25 25-15,-25-25 15,-50 50-31</inkml:trace>
  <inkml:trace contextRef="#ctx0" brushRef="#br0" timeOffset="-73033.27">23044 15032 0,'0'-50'0,"0"0"15,0 1-15,0 24 16,0-25-16,0 1 16,0-26-16,49-24 15,-49 50-15,50 24 16,-50 0-16,0 50 47,0 74-47,-50 0 15,1 25-15,49-49 16,-50-1-16,50-24 0,0-26 16,25-24-1,24-49 1</inkml:trace>
  <inkml:trace contextRef="#ctx0" brushRef="#br0" timeOffset="-72686.99">23564 14982 0,'25'0'16,"50"0"0,-26 0-1,-24 0-15,0 0 16,24 0-16,-24 0 15</inkml:trace>
  <inkml:trace contextRef="#ctx0" brushRef="#br0" timeOffset="-72468.49">23763 14759 0,'0'25'31,"-25"24"-31,25 26 16,-25 24-16,25-25 0,0 25 15,0-24 1,0-26-16,0-24 0</inkml:trace>
  <inkml:trace contextRef="#ctx0" brushRef="#br0" timeOffset="-71276.95">24780 14833 0,'0'-25'78,"-50"-24"-31,1 49-47,24 0 16,0 0-16,0 0 15,-24 0-15,-1 0 16,25 0 0,-24 0-1,49 74 1,-25-74-16,25 50 15,-50-50-15,50 49 0,0 1 32,0 0-32,0-26 15,0 26 1,25-50 0,25 25-1,-1-25 1,1 0-1,-1 0 1,-24 0 0,25 0-1,-25 0 1,-1 0 0,26 0 15,-100 0 47</inkml:trace>
  <inkml:trace contextRef="#ctx0" brushRef="#br0" timeOffset="-70354.07">24482 14957 0,'25'0'203,"25"0"-188,-26 0 1,1 0 0,0 0-1,25 0 1,-26 0 15,1 0 0,-25-49-15,0 24 15,0 0 16,0-25-16,-49 50 94</inkml:trace>
  <inkml:trace contextRef="#ctx0" brushRef="#br0" timeOffset="-67354.8">25003 14784 0,'0'-50'125,"0"25"-125,0-24 15,0-1-15,25 25 16,-25-24-16,50 24 16,-26 0-16,26 25 15,-50-50-15,50 50 0,-26 0 32,-24 25-32,0 25 0,0-25 15,0-1-15,0 26 16,0-75 46,0 50-15,0 0-47,25 49 0,-25-49 16,0 0-1,0 24-15,-25-49 32,1 0-17,-26 0 1,25 0 0,50 0 30</inkml:trace>
  <inkml:trace contextRef="#ctx0" brushRef="#br0" timeOffset="-66783.63">25474 14312 0,'0'25'16,"-49"-25"-1,49 25 48,-25 25-48,25-26 17,0 1-17</inkml:trace>
  <inkml:trace contextRef="#ctx0" brushRef="#br0" timeOffset="-66119.55">25598 14560 0,'0'-24'62,"50"24"-15,0 0-47,-1 0 16,-49 49-1,0 1 1,0-25-16,-74 24 16,49-49-16,0 25 15,-24-25-15,24 0 16,25-25 15,49-24-15,-24 49-1,25-50-15,-1 50 16,-24 0-16,0 0 16,25 0-1,-50-25 17,-25 25-17</inkml:trace>
  <inkml:trace contextRef="#ctx0" brushRef="#br0" timeOffset="-65999.58">25722 14536 0,'25'0'16,"-50"49"-16,25-98 0,0 123 0,-49-24 16,49-1-16,25 1 15,-1-25-15,1-25 16,50 0-16,-26 0 16,1 0-16,-25 0 15</inkml:trace>
  <inkml:trace contextRef="#ctx0" brushRef="#br0" timeOffset="-63755.22">22200 13395 0,'0'-50'0,"0"25"16,0-24-16,0-1 16,0-25-16,0 1 15,0 24-15,50-24 16,-50 49-16,25 0 15,-25 100 17,0-1-32,0 1 15,0-1-15,-25 25 16,25-24-16,0-26 16,0-24-16</inkml:trace>
  <inkml:trace contextRef="#ctx0" brushRef="#br0" timeOffset="-63463.62">22721 13171 0,'50'0'16,"-25"50"-16,-1-50 0,26 0 15,-25 25-15,0-25 16,24 0-16,-24 0 15</inkml:trace>
  <inkml:trace contextRef="#ctx0" brushRef="#br0" timeOffset="-63262.24">22820 13072 0,'0'25'16,"0"24"-16,0 1 15,0 0-15,0-1 16,0 1-16,0 0 16,0-1-16</inkml:trace>
  <inkml:trace contextRef="#ctx0" brushRef="#br0" timeOffset="-62472.56">23664 13246 0,'0'-25'78,"-25"25"-78,0 0 16,0 0-16,-24 0 0,24 0 15,0 0-15,-25 0 16,26 25-16,-1-25 16,-25 74-16,50-49 15,-25 49-15,25 1 16,0-1-16,0-24 16,25-25-16,50-25 15,-26 0-15,1 0 16,-1 0-16,1-25 15</inkml:trace>
  <inkml:trace contextRef="#ctx0" brushRef="#br0" timeOffset="-62180.85">23515 13370 0,'25'0'16,"24"0"0,1 0-1,-1 0 1,1 0-1,-25 0 1,-25-25 0,0 0-1</inkml:trace>
  <inkml:trace contextRef="#ctx0" brushRef="#br0" timeOffset="-61341.26">23738 13345 0,'-25'0'16,"25"-25"15,0-24 16,0 24 0,0 0 15,-74-25-30,49 50-17,25 25 16,0 25-15</inkml:trace>
  <inkml:trace contextRef="#ctx0" brushRef="#br0" timeOffset="-59232.57">23862 13122 0,'0'-25'31,"0"-25"47,0 25-47,0-24-15,25 49 0,-25-50-16,50 50 15,-1-49-15,1 49 16,-25 24 0,-25 51-1,0-50 1,0-1-16,0 26 15,-25-50-15,25 25 16,0-75 15,0 1-15,0 73 15,25-24-15,-25 50-16,0-25 15,0 0 1,-25-25 0,-25 0-1,25 0 17</inkml:trace>
  <inkml:trace contextRef="#ctx0" brushRef="#br0" timeOffset="-58956.62">24284 12650 0,'0'25'16,"0"25"-1,0-1 1,0-24-1</inkml:trace>
  <inkml:trace contextRef="#ctx0" brushRef="#br0" timeOffset="-58252.31">24358 12998 0,'0'-25'47,"25"0"-31,0 25-1,24 0 1,-24 0 15,-25 25-31,0 0 16,-25-25-1,25 49-15,-49-49 16,-1 0 0,1 0-1,73-25 16,51 25-15,-50 0-16,-1 0 16,26 0-16,0 0 15,-50-24 17,-25 24-1,0 0-31,0-25 15,-24 25-15,24 0 16,25 49 0,0-24-1,0 25-15,49-25 0,1-25 16,24 0-16,1 0 16,-26 0-16,-24 0 15</inkml:trace>
  <inkml:trace contextRef="#ctx0" brushRef="#br0" timeOffset="-56668.76">25152 13469 0,'25'0'47,"24"0"-31,-24 0-16,50 25 15,-51-25 1,26 0-16,-50 25 16,50-25-16,-26 0 15</inkml:trace>
  <inkml:trace contextRef="#ctx0" brushRef="#br0" timeOffset="-56059.45">25896 13618 0,'0'-50'15,"0"25"-15,50-24 0,-50-1 16,74 1-16,-74-1 16,75-24-16,-75 24 15,24 0-15,-24 25 16,0 100 15,-24 24-15,24 0-16,-75 25 15,75-49-15,0-26 16,0 1-16,25-50 31</inkml:trace>
  <inkml:trace contextRef="#ctx0" brushRef="#br0" timeOffset="-54858.07">27211 14064 0,'74'0'78,"-49"0"-78,25 0 0,-26 0 15,26 0 1,-50-49 15,-50 49-15</inkml:trace>
  <inkml:trace contextRef="#ctx0" brushRef="#br0" timeOffset="-54620.45">27285 14114 0,'-25'0'0,"50"0"47,0 0-47,25 0 15,-26 0-15,1 0 16,-25 49-16,50-49 16</inkml:trace>
  <inkml:trace contextRef="#ctx0" brushRef="#br0" timeOffset="-53135.39">27236 14337 0,'24'0'172,"1"0"-172,25 0 16,-1 0-16,-24 0 15,0 0-15,25 0 16,-75 0 62,25-25-47</inkml:trace>
  <inkml:trace contextRef="#ctx0" brushRef="#br0" timeOffset="-51455.37">29989 13444 0,'0'0'0,"0"-25"78,-50-24-47,25 49-31,1-50 16,-26 50-16,25-25 16,-24 25-16,-1 0 15,0 0-15,-24 0 16,24 0-16,-24 0 15,0 50-15,-26 24 16,51-24-16,24 0 16,25-1-16,0 26 15,0-1-15,0-24 16,50-26-16,49 26 0,-25-50 16,25 50-16,-24-50 15,-1 0-15,1 0 16,-26 0-16,-24-25 15,-25 0 1</inkml:trace>
  <inkml:trace contextRef="#ctx0" brushRef="#br0" timeOffset="-50525.38">29642 13519 0,'-50'0'15,"50"-25"-15,-25 25 125,0-50-109,-24 50 15,24-25 1,75 25 93,-1 0-110,-24 0-15,25 0 16,-1 0-16,1 0 15,-25 0-15,-1 0 16,26 0-16,-25 0 16,0 0 15,-50 50 110</inkml:trace>
  <inkml:trace contextRef="#ctx0" brushRef="#br0" timeOffset="-49009.44">30237 13345 0,'0'-25'140,"0"0"-140,0-24 16,0-26-16,50 26 15,-1-1-15,1 0 16,-1 26-16,1 24 16,-25-50-16,0 50 15,-25 25 1,0 24 0,0-24-16,0 0 15,-25 25 1,50-50 62,-25 24-78,0 1 16,49 25-16,-49-25 0,0 24 31,-25 1-31,-24-50 15,-1 0 1,1-25 0,98 25 31,-24 0-32</inkml:trace>
  <inkml:trace contextRef="#ctx0" brushRef="#br0" timeOffset="-48650.87">30807 12750 0,'0'24'15,"0"26"-15,0 0 16,0-1 0,0-24-1</inkml:trace>
  <inkml:trace contextRef="#ctx0" brushRef="#br0" timeOffset="-47803.44">30907 13122 0,'-25'0'0,"25"-25"109,74 25-109,-24 0 16,-25 0-1,-25 25 17,0 24-17,0-24-15,-25-25 16,-25 99-16,25-99 15,-24 50 1,49-75 15,25 25-15,24 0-16,1-25 16,-1 25-16,1 0 15,24-99-15,-49 99 0,0 0 31,-25-25-15,-25 25 0,0 0-16,-24 0 15,-1 0 1,25 0 0,25 50-1,0 0-15,0-26 16,50-24-16,-25 50 15,49-50-15,-24 0 16,0 0-16,-26 0 16,1 0-1</inkml:trace>
  <inkml:trace contextRef="#ctx0" brushRef="#br0" timeOffset="-45718.99">28104 14139 0,'49'0'62,"-24"0"1,0 0-1,0 0-46,49 0-16,-24 0 16,-25 0-1,-1 0 16,26 0-15,-25 0 0,24 0-1,1 0 1,0 0 0,-1 0-1,-24 0 1,25 0-1,-26 0-15,26 0 16,0 0 0,-26 0-16,26 0 15,0 0 1,-1 0 0,26 0-1,-50 0 1,-1 0-16,1 0 15,25 0-15,-25 0 16,-1 0-16,51 0 16,-1 0-1,-24 0 1,-25 0-16,-1 0 0,1 0 16,25 0-16,-1 0 15,1 0-15,0 0 16,-26 0-16,26 0 15,-25 0-15,0 0 16,-1 0-16,26 0 16,-25 0-16,0 49 15,24-49-15,-24 0 16,0 25-16,24-25 16,-24 0-16,0 25 15,25-25-15,-1 0 16,1 0-16,0 0 0,-1 0 15,-24 0-15,25 0 16,-1 49 0,-24-49-16,25 0 15,-26 0-15,26 0 16,0 0-16,-1 0 16,1 0-16,-25 0 15,-1 0-15,26 25 16,0-25-1,-1 0 1,1 0 0,-25 0-16,-1 0 15,51 0-15,-25 0 16,-1 0-16,1 0 0,-1 0 16,-24 0-16,25 0 15,-25 0-15,-1 0 16,26 0-16,-25 0 15,0 0-15,-1 0 16,26 0-16,0 0 16,-1 0-16,1 0 15,-1 0-15,1 0 16,-25 0-16,0 0 16,-50 0 30,-50 0-46</inkml:trace>
  <inkml:trace contextRef="#ctx0" brushRef="#br0" timeOffset="-44202.3">29716 14957 0</inkml:trace>
  <inkml:trace contextRef="#ctx0" brushRef="#br0" timeOffset="-43902.97">29121 15106 0,'0'50'16,"-25"-50"-16,0 0 31,0 0 1</inkml:trace>
  <inkml:trace contextRef="#ctx0" brushRef="#br0" timeOffset="-43424.07">28947 15081 0,'0'0'0,"0"-49"63,0-1-48,0-24-15,50-26 16,-50 1-16,24 0 15,-24 49-15,0 26 16,0-1-16,0 50 47,-24 24-47,24 1 16,-50-1-16,50 26 15,0-26-15,0 1 0,0-25 16,0 0-1,0-50 17,0 0-17</inkml:trace>
  <inkml:trace contextRef="#ctx0" brushRef="#br0" timeOffset="-42996.36">29542 14734 0,'-24'0'16,"73"0"46,1 0-46,24 0-16,-24 0 0,-1 0 16,1 0-16,0 0 15,-26 0-15,1 0 16,0 0-16,25 0 16</inkml:trace>
  <inkml:trace contextRef="#ctx0" brushRef="#br0" timeOffset="-42771.95">29890 14461 0,'0'25'0,"0"25"16,-50 24-16,50 50 16,0-25-16,0 0 15,0-24-15,0-26 16,25-24 0</inkml:trace>
  <inkml:trace contextRef="#ctx0" brushRef="#br0" timeOffset="-41977.14">30956 14808 0,'-25'-24'78,"-24"-26"-78,24 50 16,-25-25-16,-24 25 15,24 0-15,1 0 16,-1 0-16,25 0 15,-24 0-15,49 25 16,-50 25-16,50-1 16,0 26-16,0 24 15,25-25-15,0 1 16,49-51-16,-24-24 16,24 0-16,1 0 15,-1 0-15,-24-24 16,-26-26-16,-24 0 15,0 26-15</inkml:trace>
  <inkml:trace contextRef="#ctx0" brushRef="#br0" timeOffset="-41331.11">30659 14784 0,'24'24'31,"26"-24"-15,-25 0-16,24 0 16,-24 0-1,25 0 48,-25 0-16,-75-24 78,50-26-110,0 25 17,-25 25-17,0 25 16</inkml:trace>
  <inkml:trace contextRef="#ctx0" brushRef="#br0" timeOffset="-40326.24">31130 14858 0,'-25'0'16,"25"-25"15,50-24-15,-26-1-1,-24 0-15,50 1 32,-50 24-32,25-25 0,-25 26 15,50 24-15,-26-25 16,1 25 0,25 0 15,-50 25-31,0-1 15,-25-24 32,25 50 16,0 0-48,0-1 1,0-24 0,0 25-1,-50-50 1,26 0 0,-26-25 15,75 25 0,0 0-31</inkml:trace>
  <inkml:trace contextRef="#ctx0" brushRef="#br0" timeOffset="-40047.81">31552 14461 0,'0'25'31,"0"0"-16,0 0 1,24-25 15</inkml:trace>
  <inkml:trace contextRef="#ctx0" brushRef="#br0" timeOffset="-39281.54">31725 14660 0,'0'-25'16,"-25"25"-16,50 0 47,50 0-32,-51-25-15,1 25 16,25 0-16,-25 0 16,-50 0 15,-50 50-16,26-26-15,-1 26 16,25-50-16,25 25 0,-74-25 16,99 0 15,24 0-31,1-50 16,24 1-16,-24 24 15,0-25-15,-1 50 16,1-49-16,-25-1 15,-75 50 32,0 25-31,1 0 0,49 49-1,0-49 1,0 0-1,49-25-15,-24 0 16,25 0-16,-25 0 16,-1 0-16,26 0 15,-50-50-15</inkml:trace>
  <inkml:trace contextRef="#ctx0" brushRef="#br0" timeOffset="-37265.48">32370 15751 0,'-25'0'16,"25"-25"31,50-74-47,74 0 15,124-50-15,25 25 16,-50-50-16,-24 50 15,-51 25-15,-24 0 16,-49 24-16,-26 75 0,-49-24 16,-24 24-1,-26 0 1,-24 49-16,-1 1 16,1-25-16</inkml:trace>
  <inkml:trace contextRef="#ctx0" brushRef="#br0" timeOffset="-36366.61">33164 15329 0,'-50'0'0,"25"50"172,-24-25-157,24 24 1,0-24 0,-49 25-16,49-1 15,-25 1 1,26-25-1,-26 24 1,25-24 15,75-99 47,49-1-62,50-49-16,49-49 16,1 24-16,74-25 15,-125-24-15,-148 49 16,0 25-16,0 25 16,0 49-16,0 25 15,-49 50 32,24-25-31,25 25 62</inkml:trace>
  <inkml:trace contextRef="#ctx0" brushRef="#br0" timeOffset="3516.47">16867 15726 0,'0'50'78,"0"49"-78,0 0 15,0-24-15,0-1 16,0 0-16,0-24 16,0-25-1,0-75 1,0-49-1</inkml:trace>
  <inkml:trace contextRef="#ctx0" brushRef="#br0" timeOffset="3809.26">16818 15577 0,'49'472'15,"-98"-944"-15,123 472 31,-24-24-15,24 24-16,-24 0 16,-26 0-16,1 0 15,-25 49 1,0 1-16,0 49 16,-49-25-16,-1-24 15,25 0-15,0-50 16,-24 24-16,24-24 15,0 0 1,25-74 0</inkml:trace>
  <inkml:trace contextRef="#ctx0" brushRef="#br0" timeOffset="4124.83">17537 15404 0,'-25'0'16,"-25"49"-1,50 1-15,-74 0 16,24 49-16,1 0 16,-1 50-16,50-25 15,-49 25-15,49-1 16,0-48-16,74-26 0,-24 1 16,-1-75-16,50 24 15,-49-24-15</inkml:trace>
  <inkml:trace contextRef="#ctx0" brushRef="#br0" timeOffset="4731.5">17661 15900 0,'-50'25'15,"50"-1"1,-24 26-16,24 24 15,0-24-15,0 0 16,0-26-16,49-24 16,-24 0-1,25 0-15,-26-74 16,26 0-16,-50-1 0,50 26 16,-50-1-16,24 25 15,-24 50 16,50 49-31,-50 26 16,25 24-16,-25-25 16,0 0-16,0-24 15,0-1-15,0 0 16,0-24-16,0-25 16,-25-25-1,-49-50 1,74 1-16,-25-1 15,25-24-15,-50 24 0,50-25 16,25 51 0,0-1-16,24-25 0,-24 50 15,25-25-15,-1 25 16,1 0-16,-25 0 16</inkml:trace>
  <inkml:trace contextRef="#ctx0" brushRef="#br0" timeOffset="5548.85">18306 16049 0,'-50'0'0,"100"0"47,-1 0-31,-24 0-16,0 0 15,25 0-15,-1 0 16,-74 0 31</inkml:trace>
  <inkml:trace contextRef="#ctx0" brushRef="#br0" timeOffset="5757.37">18306 16197 0,'49'0'16,"-24"0"0,25 0-1,-25 0 1,24 0 15,-49 50-31</inkml:trace>
  <inkml:trace contextRef="#ctx0" brushRef="#br0" timeOffset="6173.45">18852 16272 0,'24'-50'16,"-24"-24"-1,50-1-15,-50 1 16,25 24-16,-25 1 16,0-26-16,0 51 15,0 98 17,0 50-32,0-25 15,-50 0-15,50 1 16,0-26-16,0-24 15,0-25-15</inkml:trace>
  <inkml:trace contextRef="#ctx0" brushRef="#br0" timeOffset="6636.59">19397 15801 0,'0'0'0,"0"74"0,-25 50 0,25 25 16,-49 24-16,49-48 16,0-26-16,0 0 15,0-49-15,0-1 16,0 1-16</inkml:trace>
  <inkml:trace contextRef="#ctx0" brushRef="#br0" timeOffset="7529.09">19819 16495 0,'0'0'0,"0"-25"15,0 1 17,50 24-32,-50-50 15,24 0-15,1 25 16,25 25-16,-25 0 15,-1 0-15,26 0 16,-25 50 0,-25-25-16,0 25 15,-25 24-15,-25-24 16,-24-1-16,24 1 16,1-50-16,49 25 15,-50-25-15,1 0 16,49-75-1,24 26 1,26 49-16,24-25 16,1 25-16,-1-50 15,1 50-15,-1-25 16,-24 25-16,-26 0 16,-24-49-16,25 49 15,-25-25 1,0 0-1,-74 25 1,24 0 0,25 0-16,-24 0 15,24 75-15,25-1 16,-50 0-16,50 1 0,50-26 16,0 1-16,24-50 15,0 0-15,50-25 16,-24-49-16,-1-1 15,-74 26-15</inkml:trace>
  <inkml:trace contextRef="#ctx0" brushRef="#br0" timeOffset="7776.48">20464 15726 0,'0'0'0,"25"0"15,-1 0-15,26 25 16,0 0-16,24 24 0,-49 51 16,25-26-16,-50 0 15,49 26-15,-49-1 16,0 0-16,-25 50 16,-24 0-16,-26-25 15,1-50-15,-1 1 16,26-75-16,24 0 15,25-25-15</inkml:trace>
  <inkml:trace contextRef="#ctx0" brushRef="#br0" timeOffset="8775.01">16743 17388 0,'0'74'62,"-25"100"-62,25-50 16,0 0-16,-24-74 16,24-25-16,0-1 15,0-123 1,0-25-1</inkml:trace>
  <inkml:trace contextRef="#ctx0" brushRef="#br0" timeOffset="9050.9">16669 17066 0,'-25'0'16,"124"0"31,0 0-47,1 0 15,-26 0-15,0 0 16,1 0-16,-50 0 16,-25 49 15,-25 1-31,-50-1 0,26 1 16,-1-25-16,1-25 15,-1 49-15,25-49 16,50 0 15,74 0-31,-24 0 16</inkml:trace>
  <inkml:trace contextRef="#ctx0" brushRef="#br0" timeOffset="9906.71">17512 16991 0,'0'0'0,"-25"75"62,-24-26-62,49 26 16,-50 49-16,50-25 16,-50 50-16,50 0 0,0 24 15,0 1 1,75-50-16,-26-75 0,1-24 15,0-25-15</inkml:trace>
  <inkml:trace contextRef="#ctx0" brushRef="#br0" timeOffset="10498.18">17785 17711 0,'-50'0'31,"50"24"-15,0 26-16,-24-25 16,24 0-16,0 24 15,49-148 32,1 0-47,-25 24 16,24 1-16,-49 49 0,50 25 15,-50-25-15,25 25 16,24 0-16,-24 75 16,25 49-16,-50 0 15,49 25-15,-49-50 16,0 0-16,0 25 16,-49-50-16,49-24 15,-50-50-15,50 25 16,-50-25-16,1-50 15,49-24 1,-50-1-16,50 1 16,0 24-16,0 1 15,25 49-15,0-50 16,0 50-16,24 0 0,1 0 16,-1 0-16,-24 0 15</inkml:trace>
  <inkml:trace contextRef="#ctx0" brushRef="#br0" timeOffset="11595.5">18479 17686 0,'25'0'297,"25"0"-282,-25 0-15,24 0 16,-24 0-16,25 0 16,-50 25 15</inkml:trace>
  <inkml:trace contextRef="#ctx0" brushRef="#br0" timeOffset="11789.44">18529 17835 0,'25'0'16,"0"0"0,24 0-1,-24 0 1,-25 24-1,25-24-15</inkml:trace>
  <inkml:trace contextRef="#ctx0" brushRef="#br0" timeOffset="12337.96">19248 17487 0,'0'0'0,"-24"-49"31,-26 49-15,25 0-16,-24 0 16,-1 0-16,0 24 15,26 51-15,-26 74 16,50-25-16,-50-25 16,50 25-16,0-50 15,50-49-15,0-25 16,24 0-16,25 0 15,0-74-15,-24-50 16,-50 0-16,-25 25 16,49-1-16,-49 26 15,0-1-15,-49 26 0,-26 24 16</inkml:trace>
  <inkml:trace contextRef="#ctx0" brushRef="#br0" timeOffset="12877.87">19918 17388 0,'0'50'47,"0"49"-47,-49 50 16,49 24-16,-50 1 15,50-75-15,0-24 16,0-26-16,0-24 16,0-75 15</inkml:trace>
  <inkml:trace contextRef="#ctx0" brushRef="#br0" timeOffset="13424.74">19968 18033 0,'0'-25'16,"25"-24"-1,-25-1-15,49 25 16,1-24-16,-25 49 16,24-25-16,1 25 15,-25 25 1,-25 24 0,0 1-16,0-1 0,0 1 15,0 0-15,-75-26 16,50-24-16,1 50 15,-26-50-15,25 0 16,0 0 0,25-50-1,25 1 1,50 49-16,-1-99 16,0 49-16,-24 25 15,24-24-15,-24 24 0,0 25 16,-1-50-1,-24 1-15,-75 49 32,1 0-17,-1 49-15,-24-24 16,49 25-16,25-1 16,0 1-16,0-1 15,0 1-15,25 0 16,24-50-16,26 0 15,24 0-15,0-25 16,-24-50-16,-26 26 16</inkml:trace>
  <inkml:trace contextRef="#ctx0" brushRef="#br0" timeOffset="13699.82">20811 17239 0,'0'0'0,"75"50"16,-51 24-1,26-24-15,-50-1 16,50 1-16,-50 25 16,0-1-16,0 0 15,0 26-15,-25 24 16,-50-25-16,1-25 0,-50 1 15,49-1-15,1-74 16,74 50-16,-25-50 16,50-25-1,0 0-15</inkml:trace>
  <inkml:trace contextRef="#ctx0" brushRef="#br0" timeOffset="14525.79">21555 17785 0,'50'0'62,"-1"0"-62,26 50 16,-1-50-16,-24 0 16,0 0-16,-1 0 15,1 0-15,-25 0 16</inkml:trace>
  <inkml:trace contextRef="#ctx0" brushRef="#br0" timeOffset="14707.43">21679 17934 0,'50'25'31,"0"-25"-31,-1 0 16,26 0-16,-26 0 16,-24 0-16,25 0 15,-1 0 1</inkml:trace>
  <inkml:trace contextRef="#ctx0" brushRef="#br0" timeOffset="15140.14">22473 17785 0,'0'0'0,"0"-50"15,0-24-15,0 0 16,50-26-16,-50 1 15,49-25-15,-49 74 16,0 26-16,0 73 31,0 50-31,0 25 16,0 25-16,0 0 16,0 25-16,0-75 0,0-25 15,0-49 1</inkml:trace>
  <inkml:trace contextRef="#ctx0" brushRef="#br0" timeOffset="15435.65">23267 17735 0,'25'0'16,"-1"0"-1,51 0-15,-1 25 16,1-25-16,-1 0 15,-24 50-15,-1-50 16,-24 0-16</inkml:trace>
  <inkml:trace contextRef="#ctx0" brushRef="#br0" timeOffset="16460.57">24557 17487 0,'0'50'16,"0"24"-16,0 1 15,0-1-15,0 1 16,0-1-16,0-49 16,0-75 15,0-24-31</inkml:trace>
  <inkml:trace contextRef="#ctx0" brushRef="#br0" timeOffset="16731.28">24482 17264 0,'0'0'0,"75"0"47,-1 25-47,0-25 16,-24 0-16,24 0 15,-49 0-15,-25 25 16,0 49-16,-49-24 15,-51-26-15,26 51 16,0-50-16,-1-25 16,1 74-16,49-74 15,75-49 17</inkml:trace>
  <inkml:trace contextRef="#ctx0" brushRef="#br0" timeOffset="17006.22">25276 17016 0,'0'25'31,"-74"49"-31,-1 50 16,1 25-16,24-25 15,50 25-15,-74 25 16,74-50-16,0-25 16,0-25-16,49 1 15,1-75-15,0 24 16</inkml:trace>
  <inkml:trace contextRef="#ctx0" brushRef="#br0" timeOffset="17780.43">25375 17587 0,'-25'49'63,"25"26"-63,-49-1 15,49-24-15,0-1 16,0-24 0,25-25-16,24 0 15,-24-74 1,25 24-16,-26 0 15,-24 1-15,75-1 16,-50 25 0,-25 75-1,0 24-15,0 26 16,0-1-16,-25 25 16,25-50-16,-25-24 15,25-1-15,-50 1 16,50-75 15,-24-24-31,24-26 16,0-24-16,0 0 15,0 24-15,24 26 16,26-1 0,24 50-1,-24 0-15,-50 50 16,50-50-1,-1 0-15</inkml:trace>
  <inkml:trace contextRef="#ctx0" brushRef="#br0" timeOffset="18044.23">26070 17636 0,'49'0'47,"-24"0"-47,0 0 15,25 25-15,-26-25 16,1 0-16,50 0 15</inkml:trace>
  <inkml:trace contextRef="#ctx0" brushRef="#br0" timeOffset="18246.4">26070 17859 0,'49'0'15,"-24"0"-15,25 0 16,-1 0 0</inkml:trace>
  <inkml:trace contextRef="#ctx0" brushRef="#br0" timeOffset="18808.86">26913 17562 0,'0'0'0,"0"-25"0,0-25 15,0 125 17,0 24-17,-25 50-15,-24-25 16,49-50-16,-25-24 15,25-25-15,0-50 32</inkml:trace>
  <inkml:trace contextRef="#ctx0" brushRef="#br0" timeOffset="19094.33">27384 17438 0,'0'24'0,"0"26"15,0 49-15,0 50 16,-74 0-16,74-25 16,0-25-16,-50-24 15,50-1-15,0-49 16</inkml:trace>
  <inkml:trace contextRef="#ctx0" brushRef="#br0" timeOffset="19730.3">27806 17611 0,'25'0'47,"49"0"-32,-24 50 1,-25-50-1,-25 50-15,0-1 16,-25-24 0,-25 25-16,-49-1 0,25-24 15,-1-25 1,50 50-16,25-75 31,50 0-31,49-25 16,50-24-16,-25 24 15,-49 26-15,-1-26 16,25 0-16,-49 50 16,-25-24-16,-50 24 47,-25 24-47,-24 26 0,-1-25 15,51 24 1,24-24-16,0 0 0,0 25 15,0-26-15,24-24 16,1 25-16,50-25 16,-26 0-16,1 0 15,-1-25-15,1-24 16,-25 24-16,-25 0 16,25-24-16</inkml:trace>
  <inkml:trace contextRef="#ctx0" brushRef="#br0" timeOffset="19994.52">28525 17140 0,'50'0'16,"-50"74"-16,25-49 15,-25 50-15,0-1 16,0 25-16,0 1 15,0 24-15,-25 24 16,-25 1-16,1-25 16,24 0-16,-49-49 15,49-1-15,-25-49 16,25-25-16,1 0 16,-26 0-16,25-50 15,25 25-15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23:02.2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3448 1984 0,'0'25'109,"0"25"-93,0-1-16,0 26 15,0-1-15,0 25 16,0-24-16,0 24 15,0-25-15,0-49 16,0 25 0,0 0-1,25-75 17,24 25-17,-24 0-15,25 0 16,-50-25-1</inkml:trace>
  <inkml:trace contextRef="#ctx0" brushRef="#br0" timeOffset="260.33">3448 2381 0,'49'0'31,"1"0"-15,24 0-16,-24 0 15,0-25-15,-25 25 16,24-24-1</inkml:trace>
  <inkml:trace contextRef="#ctx0" brushRef="#br0" timeOffset="877.16">3547 2059 0,'50'-25'140,"-1"25"-124,26 0-16,-26-50 16,26 50-16,-26 0 15,1 0-15,-25 0 16,49 0 0,-123 25 46</inkml:trace>
  <inkml:trace contextRef="#ctx0" brushRef="#br0" timeOffset="1499.88">3572 2704 0,'-25'0'93,"99"0"48,1 0-141,24 0 16,0 0-16,-24 0 15,-26 0-15,26 0 0,-50 0 16,24 0 0,-98 0 30,-1 0-46</inkml:trace>
  <inkml:trace contextRef="#ctx0" brushRef="#br0" timeOffset="2413.85">4390 2505 0,'25'0'16,"25"0"15,-50-49-15,-50 49-1,25-50-15,1 50 16,-26 0-16,0-25 16,1 25-16,24 0 15,-25 0-15,50 25 31,75 49-15,49 1-16,-75-50 16,1 24-16,-25-24 15,24 25 1,-49-1 0,-49-49-1,24 0 1,0 0-16,-24 0 0,-1 0 15,-24 0-15,123 0 32,50 0-17</inkml:trace>
  <inkml:trace contextRef="#ctx0" brushRef="#br0" timeOffset="2870.29">5234 1935 0,'0'0'0,"-25"124"0,-25 25 16,1-25-16,-1 0 16,1-25-16,49-25 15,-50 26-15,50-51 16,0-24-16,0 0 16,50-25-1,-26 0-15,26-25 0,24-25 16,-49 1-1,0 24-15,25 25 16,-50-25-16,49 50 31,-24 0-31,25 24 16,-1-49-16,1 25 16,24-25-16,-24 0 15,-1 0-15,51-25 16,-51-24-16,-24 24 15</inkml:trace>
  <inkml:trace contextRef="#ctx0" brushRef="#br0" timeOffset="3072.91">5011 2208 0,'74'0'15,"50"0"1,50-75-16,-26 75 16,-48-49-16,-26 49 15,0 0-15,-49-25 16,0 25 0</inkml:trace>
  <inkml:trace contextRef="#ctx0" brushRef="#br0" timeOffset="3224.6">5531 2257 0,'25'0'16,"0"0"-16,-25 25 15</inkml:trace>
  <inkml:trace contextRef="#ctx0" brushRef="#br0" timeOffset="4056.23">5804 2406 0,'0'25'47,"0"0"-47,-25 24 15,25 1-15,0-25 16,0 24-1,25-49 1,0 0 0,0-25-16,25-49 15,-26 0-15,-24 49 16,75 25-16,-75-25 16,25 25-16,24 50 31,-49 24-31,50-24 0,-50-26 15,25-24-15,-25 25 16,49-25-16,-24 0 16,25 0-16,-26-25 15,1 1-15,-25-26 16,50 25-16,-25 100 47,-25-26-32,49 1-15,-49-25 16,50-25-16,-50 25 16,74-25-16,-49 0 15,25 0-15,-26-50 0,-24 0 16</inkml:trace>
  <inkml:trace contextRef="#ctx0" brushRef="#br0" timeOffset="4459.87">6871 2629 0,'0'0'0,"-25"-49"47,-25 49-31,26 0-1,-1 0-15,-25 0 0,25 49 16,25-24 0,0 0-16,0 0 15,0 24-15,50-49 16,-25 0 0,24 0-16,1 0 15,25-74-15,-51 49 16,26-25-16,-25 26 15,-25 73 17,0 1-17,49 0-15,-49 24 0,25-24 16,-25-26-16,50-24 16,-1 0-16,-24 0 15</inkml:trace>
  <inkml:trace contextRef="#ctx0" brushRef="#br0" timeOffset="5496.41">8458 2580 0,'0'0'0,"0"74"62,0 50-62,-49 0 16,49-49-16,0-26 16,0 1-16,25-50 15,24 0 1,26 0-16,-1-99 0,25-1 16,-24-24-16,-51 75 15,26-26-15,-50 50 16,25 25-16,-25 75 47,0-1-47,0-24 15,0-25-15,25 0 16,24-25 0,1 0-16,-25 0 0,0 0 15,24-25 1,-24-25-16,25 25 15,-50 75 17,0 0-17,0-1-15,24 1 16,1-50-16,25 49 16,-25-49-16,24 0 15,-24 0-15,25 0 16,-26-49-16,26-1 15,-50 1-15</inkml:trace>
  <inkml:trace contextRef="#ctx0" brushRef="#br0" timeOffset="5668.23">9302 2456 0,'25'0'31,"24"0"0</inkml:trace>
  <inkml:trace contextRef="#ctx0" brushRef="#br0" timeOffset="6072.79">9823 2753 0,'-25'0'16,"25"-49"-16,-50 49 15,25-50-15,-24 50 16,24 0-16,-25 25 15,50 25 1,0 24-16,0 0 0,0-24 16,0 0-1,25-50-15,0 24 0,25-24 16,-26 0-16,26-24 16,24-26-16,-49 0 15,0 26-15,-25-26 16,50 50-1,-50 74 1,0 1 0,0-1-16,24-24 15,-24-1-15,50-24 16,0-25-16,-25 0 16,-1 0-16</inkml:trace>
  <inkml:trace contextRef="#ctx0" brushRef="#br0" timeOffset="8231.6">11385 2679 0,'0'50'109,"0"24"-109,0 0 16,0 1-16,0-26 15,0-24-15,50-50 47,0-74-47,-26 0 16,-24 49-16,75 1 0,-50 49 15,24 25 1,-49 24 0,0 50-16,0-24 15,50-1-15,-50-49 16,0 0 0,25-25-16,-1 0 15,26-25-15,-25-49 16,24-50-16,1 49 15,-25 26-15,49-1 16,-74 100 0,25 49-1,-25 0-15,0-25 0,0-24 16,0-25-16,50-25 16,-50 25-16,74-25 15,-24 0-15,-1-50 16,-24 25-16</inkml:trace>
  <inkml:trace contextRef="#ctx0" brushRef="#br0" timeOffset="8652.07">12626 2952 0,'0'-50'31,"-50"-24"-15,50 49-16,-50-25 16,1 26-16,24 24 15,0 0-15,-49 49 16,74 1 0,-25-1-16,25 26 15,0-26-15,0-24 16,25-25-1,0 0-15,24 0 16,-24-25-16,0-49 16,24 49-16,-49 0 0,25-24 15,-25 74 1,0 24 0,0 1-16,0-1 15,0-24-15,50 25 16,-25-50-1,24 0 1,1-50-16,-50 1 16,49-1-16</inkml:trace>
  <inkml:trace contextRef="#ctx0" brushRef="#br0" timeOffset="8832.36">12750 2431 0,'24'0'16,"1"0"-16,50-50 0,-51 50 15,1-49-15,25 49 16,-25-50-16,24 25 16</inkml:trace>
  <inkml:trace contextRef="#ctx0" brushRef="#br0" timeOffset="9350.28">13097 2877 0,'0'50'78,"0"0"-78,0 24 15,25 0-15,-25 1 16,49-50-16,1 24 16,0-49-1,-50-25 1</inkml:trace>
  <inkml:trace contextRef="#ctx0" brushRef="#br0" timeOffset="9560.45">12923 3175 0,'50'0'0,"24"0"15,25-74-15,1 24 16,-51 0-16,1 1 16,-25 49-16,-25-50 15,49 50-15</inkml:trace>
  <inkml:trace contextRef="#ctx0" brushRef="#br0" timeOffset="9809.14">13419 3200 0,'0'0'0,"149"-50"16,-99 50-1,-25-49-15,-1 49 0,-24-25 16,0 50 31,0 24-47,0-24 15,0 49 1,75-74-16,-1 0 16,-24 0-16,-1 0 15,1-74-15,0 49 16,-50-24-16</inkml:trace>
  <inkml:trace contextRef="#ctx0" brushRef="#br0" timeOffset="9959.1">13841 2729 0,'50'-25'32</inkml:trace>
  <inkml:trace contextRef="#ctx0" brushRef="#br0" timeOffset="10746.08">13841 3051 0,'25'0'16,"24"0"-1,1 0 1,-25-25-16,24 25 15,-49-49 1,50 49-16,-50 24 16,50 1-1,-50 0-15,24 25 0,26-50 16,-50 24 0,74-24-16,-24 0 15,-25-24-15,25-26 16,-26-24-16,26 49 15,-50 74 32,0-24-47,25-25 16,-25 50-16,25-50 16,49 0-16,-49 0 15,24 0 1,-24-25-16,0 0 0,25-24 15,-50 24 1,24 25-16,-24 25 31,0-1-31,0 1 16,0 25-16,50-25 16,0-25-16,-26 24 15,1-24-15,25 0 16,-25 0-16,24-24 15,-49-26-15</inkml:trace>
  <inkml:trace contextRef="#ctx0" brushRef="#br0" timeOffset="11136.95">15304 3026 0,'-24'0'15,"24"-25"1,-25 1 0,-25 24-1,1 0-15,-1 0 16,25 0-16,-24 49 16,49-24-1,0 0-15,0 24 0,0-24 31,74-25-15,-24-25-16,-26-24 16,26 24-16,-50-25 15,25 50-15,-25 50 32,0-25-17,0 0-15,25 24 16,-25-24-16,49-25 15,-49 25-15,75-25 16,-50 0-16</inkml:trace>
  <inkml:trace contextRef="#ctx0" brushRef="#br0" timeOffset="11922.71">15825 3026 0,'25'25'63,"25"-25"-63,-1 0 15,1 0-15,24 0 16,-49 0-16,0 0 16</inkml:trace>
  <inkml:trace contextRef="#ctx0" brushRef="#br0" timeOffset="12458.38">16346 2877 0,'0'25'16,"0"25"0,0 24-16,0 1 15,0-1-15,0-24 16,0-1-16,25-49 15,0 0 1,49-25-16,26-74 16,-1 0-16,-25-25 15,-24 25-15,-50 49 16,49 25-16,-49 1 16,-24 24-1</inkml:trace>
  <inkml:trace contextRef="#ctx0" brushRef="#br0" timeOffset="12898.61">16917 2977 0,'0'-25'16,"0"0"-1,-25 25 17,25 25-17,-50 24-15,50 1 0,0 0 16,0-1-16,0-24 16,25-25-1,25 0-15,-1 0 16,1-50-16,24-24 15,-49 24-15,25 1 16,-50 24-16,25 25 16,-25-50-16,0 75 31,-25 74-31,25-49 16,0 0-16,0-26 15,0 1-15,49-25 16,1 0-16,24 0 15,1-25-15,-26-24 16,26-26-16,-50 26 16</inkml:trace>
  <inkml:trace contextRef="#ctx0" brushRef="#br0" timeOffset="13213.96">17661 3051 0,'0'0'0,"25"0"16,24 0 0,-49-50-1,25 50-15,-25-49 16,-49 49 0,-1 0-1,-24 0-15,24 0 16,0 0-16,1 99 15,24-49-15,25-1 16,0 1-16,0-25 16,74 24-1,-24-49-15,74-25 16,-25-49-16,0 0 16,-24-26-16,-75 51 15,0-1-15</inkml:trace>
  <inkml:trace contextRef="#ctx0" brushRef="#br0" timeOffset="14278.74">18231 2977 0,'0'49'31,"25"-49"-15,-25-25 15,-25 1-15,1 24-1,-1 0-15,-50-50 16,51 50-16,-1 0 15,0 0-15,25 25 16,-50 24-16,50 1 16,25 0-16,0-1 15,0-24-15,24-25 0,-49 25 16,25-25-16,-74 0 47,-26 0-47,26 0 15,-1 0-15,0 0 16,26 0-16</inkml:trace>
  <inkml:trace contextRef="#ctx0" brushRef="#br0" timeOffset="15140.56">18852 2952 0,'-25'0'15,"25"-25"48,-25 25-47,-25-50-1,26 50 16,-1 0-15,-50 50 0,75-25-1,-49 24-15,49 1 16,0 0-16,0-1 16,-50-49 30,0-25-30,-24-24 0,49 49-1,100 25 17,-26-25-17,51 24-15,-1-24 16,0 0-16,0 0 15,-24 0-15,-51-24 16,1 24-16,-25-25 16,0-25-1,-25 50 1,25 50 0,-24-25-16,24-1 15,0 26-15,49 0 16,26-50-16,-1 0 15,25 0-15,0-75 16,1 26-16</inkml:trace>
  <inkml:trace contextRef="#ctx0" brushRef="#br0" timeOffset="15289.39">19472 2828 0</inkml:trace>
  <inkml:trace contextRef="#ctx0" brushRef="#br0" timeOffset="16265.87">19472 3125 0,'49'0'47,"-24"-49"-31,0 49-16,25 0 15,-26 0-15,1 25 16,25 24 0,-50-24-1,49-25 16,-24-25-31,25 0 16,-25 25-16,-25-49 16,49 49-16,1 49 15,-50-24 1,0 25-16,0-25 16,0 24-16,25-49 15,-25 25-15,24-25 16,51 0-1,-26-25-15,-24-24 16,25 24-16,-25 25 16,-1-50-16,26 75 15,-50 0 1,0 0-16,50-25 16,-50 49-16,74-49 15,-49 0-15,0 0 16,24 0-16,1 0 15,-25-25-15,24-24 16,-24 24-16,-25-25 16,0 26-16,0-1 15,-25-25 1,-24 50-16,-1 0 16,0 25-16,50 0 15,-24 24-15,24 1 0,0 24 16,49-24-1,1 0-15,24-50 0,26 24 16,-26-24-16</inkml:trace>
  <inkml:trace contextRef="#ctx0" brushRef="#br0" timeOffset="16992.27">21010 3423 0,'24'0'16,"26"-50"-1,-25 50-15,24-49 16,1 49-16,24-99 16,-24 74-16,0-25 15,24-24-15,-49 24 16,24 1-16,-24-1 16,-25 0-16,0 1 0,0-1 15,0 25 1,-25-24-16,1 49 15,-51 25-15,26 24 16,-51 75-16,26 25 16,49-50-16,25 0 15,0-24-15,0-1 16,50-49-16,-25-25 16,24 0-16,26 0 15,-26 0-15,26-25 16,-26-24-16,1-26 15,-1 1-15,1-1 16,-50 1-16,25 0 16,-25 49-16,0 124 31,-50 0-31,25-24 16,-24-1-16,49-24 15,-25-1-15,25-24 16,25-25-1,0 0 1,24-25-16,26-49 16,-26 24-16,1 50 15,0-25-15,-26 25 16,-24 25 0,0 0-16,0 0 15,0 24-15,0-24 0,-24 0 16</inkml:trace>
  <inkml:trace contextRef="#ctx0" brushRef="#br0" timeOffset="17509.89">22225 3299 0,'0'-50'16,"0"26"-1,0-26 1,-25 50-16,-24 0 15,24 0 1,-25 50-16,50-1 16,-25 1-16,25-25 15,0 24-15,25-24 16,25-25 0,-25 0-16,-1 0 15,26-25-15,-25 0 16,0-24-16,-25 24 15,49-25-15</inkml:trace>
  <inkml:trace contextRef="#ctx0" brushRef="#br0" timeOffset="17871.03">22324 3249 0,'0'50'15,"0"0"1,0-1 0,50-49-1,24 0 1,-49 0-1,25-25-15,-1 25 16,-24-74-16,25 74 16,-26 0-1,1 25 1,-25 0 0,50-25-1,-50 24-15,25-24 31,49-24-15,-24-26-16,24 25 16,-24 25-16,-25-49 15,49 49 1,-74 24 0,0 1 15</inkml:trace>
  <inkml:trace contextRef="#ctx0" brushRef="#br0" timeOffset="18261.24">23391 3200 0,'0'-25'31,"-25"25"63,0 0-79,25 25-15,-49-25 16,24 0 0,25 25-1,0 24 1,0-24 0,0 25-16,0-26 15,0 1-15,25 25 16,24-50-16,-24 0 15,0 0-15,24 0 16,-24-25-16</inkml:trace>
  <inkml:trace contextRef="#ctx0" brushRef="#br0" timeOffset="18524.98">23490 3398 0,'0'50'15,"0"-1"1</inkml:trace>
  <inkml:trace contextRef="#ctx0" brushRef="#br0" timeOffset="20202.12">23837 3225 0,'0'24'47,"-25"-24"46,-24-49-77,24 49-16,0-25 16,-24 25-16,24 0 15,0 0-15,-49 50 0,49-1 16,25 26-16,-50-26 15,50 1-15,0-1 16,50-49-16,-1 25 16,1-25-16,0 0 15,24-49-15,-24-1 16,-26 25-16,-24-24 16,0 24-1,-24 25 1,24 25-1,-25 49-15,25-24 16,0-1-16,49 1 16,1-1-16,0-49 15,-1 50-15,1-50 0,0 0 16,-26 0 0,-24-25-16</inkml:trace>
  <inkml:trace contextRef="#ctx0" brushRef="#br0" timeOffset="20577.84">23242 3299 0,'0'25'62,"0"0"-46,50-1-16,-50 26 15,0-75 17</inkml:trace>
  <inkml:trace contextRef="#ctx0" brushRef="#br0" timeOffset="21058.32">23416 3274 0,'0'25'140,"0"0"-140,0 24 16,-100 26-16,76-26 15,-51 26-15,26-1 16,24-24-16,25-25 16,49-100 15</inkml:trace>
  <inkml:trace contextRef="#ctx0" brushRef="#br0" timeOffset="36969.96">3225 4390 0,'-50'100'79,"0"48"-64,-24 76-15,0-1 16,-1 25-16,1-50 15,-25 26-15,24-51 16,50-98-16,25-50 16,-49-25-16,98-50 31,26 0-15,49-24-16,0 24 15,0 50-15,-25 0 16,25 50-16,-50 0 15,26-1-15,-26 1 16,-24-25-16,-26-25 16,26 49-16,-25-49 15,0 0 1,-25-49 0,-50-1-1,-49 0 1</inkml:trace>
  <inkml:trace contextRef="#ctx0" brushRef="#br0" timeOffset="39071.19">4341 4638 0,'-25'25'16,"0"-25"15,25 25-31,-25 25 16,-24 24-1,49-24 1,-50 24-16,50 25 15,-99 75-15,99 74 16,0-25-16,0-24 16,0-26-16,0-73 0,74-1 15,-24-74 1,0-25-16,24 0 0,-24 0 16</inkml:trace>
  <inkml:trace contextRef="#ctx0" brushRef="#br0" timeOffset="40141.97">4614 5953 0,'0'-74'78,"0"-26"-62,0-24-16,0 0 15,0 25-15,49-50 16,-49 25-16,99 0 16,-24 50-16,-25 0 15,24 74-15,0 0 0,-24 0 16,0 24-16,-50 26 16,0 24-16,0 26 15,0-1-15,-50 25 16,0-75-16,26-24 15,-1-25-15,-25 0 32,25-25-17,25 1-15,0-1 16,50 25 0,0 0-1,24 49-15,0 1 0,-49 49 16,-25-24-16,50-26 15,-50 1-15,0-25 16,0 24-16,0-24 16,-75 25-1,51-50-15,-26 0 16,0 0-16,-24 0 16,24 0-16,1 0 15,-1 0-15,75 0 31,74 0-15,50-75-16,-50 26 0</inkml:trace>
  <inkml:trace contextRef="#ctx0" brushRef="#br0" timeOffset="40549.29">5358 4490 0,'-50'0'0,"50"49"15,50 75 1,49 50-16,25 0 16,0-26-16,-25 1 15,-24-25-15,-26 0 16,-49-25-16,50-24 16,-50 24-16,-25 25 15,-24-49-15,24-1 16,-25 0-16,25-49 15,-24-25-15,24 0 16,0 0-16,99 0 31</inkml:trace>
  <inkml:trace contextRef="#ctx0" brushRef="#br0" timeOffset="41096.26">6325 5581 0,'75'0'47,"-26"25"-47,26-25 16,-1 25-16,0-25 15,-24 0-15,0 0 16,-1 0-16,-24 0 16</inkml:trace>
  <inkml:trace contextRef="#ctx0" brushRef="#br0" timeOffset="41312.99">6300 5854 0,'75'0'16,"-150"0"-16,224 50 0,-99-50 15,-1 0-15,1 24 16,0-24-16,-1 0 16,1 0-16,-50 50 31</inkml:trace>
  <inkml:trace contextRef="#ctx0" brushRef="#br0" timeOffset="50788.58">8458 4787 0,'0'75'63,"0"-1"-63,-49 25 15,49 1-15,-50 48 16,50-48-16,0-26 0,0-24 15,0-26 1,0-48 15,0-26-31</inkml:trace>
  <inkml:trace contextRef="#ctx0" brushRef="#br0" timeOffset="51104.97">8136 4961 0,'25'-50'15,"-25"1"-15,74-26 16,1 1-16,-26 49 0,1 25 16,24 0-16,1 0 15,-1 0-15,-24 50 16,-1 24-16,-49 25 15,0 50-15,0-50 16,0 1-16,-49-1 16,-26-50-16,26 1 15,-1-50-15,0 0 16,1 0-16,24 0 16,0-74-16,-24 49 15</inkml:trace>
  <inkml:trace contextRef="#ctx0" brushRef="#br0" timeOffset="51614.53">8756 5804 0,'0'-74'63,"0"49"-63,0-25 15,25 1-15,-25 24 0,49 25 16,-49-25-16,25 50 31,-25 25-31,0 24 16,0 0-16,0 1 16,0-25-16,0-1 15,-49-74 16</inkml:trace>
  <inkml:trace contextRef="#ctx0" brushRef="#br0" timeOffset="53368.83">8285 5631 0,'0'-25'125,"0"0"-110,0-49 1,0 49-16,0 0 0,25 25 16,-25-25-16,-25 50 46,25 25-46,-25 49 16,25-25-16,0-24 16,-50-1-16,50-24 15,0 25 1,0-100 15,0-24-31,25-1 16,-25 26-16,0 24 15,0 0-15</inkml:trace>
  <inkml:trace contextRef="#ctx0" brushRef="#br0" timeOffset="55312.2">9054 4242 0,'0'24'188,"-25"26"-188,25-25 16,0 24-1,74-73 32,-74-1-31,50 25-16,-50-50 15,25 50-15,24 25 32,-49 25-17,25 49-15,-25-50 16,0 26-16,0-26 15,0 1-15,0-25 16,0 24-16,0-24 16,-25-25-1,-24-25 1,24-24 0,25 24-16,-50-25 15,50 1 1,75-26-16,-26 51 15,1 24 1,0-75-16,-1 75 0,-24-25 16,0 25-1</inkml:trace>
  <inkml:trace contextRef="#ctx0" brushRef="#br0" timeOffset="55798.99">9475 4713 0,'0'-25'16,"0"-25"-16,50 1 16,-50-1-1,25 50 1,-50 75 31,25-51-32,0 1-15,0 0 16,-25-25-16,25 50 16,0-75 15</inkml:trace>
  <inkml:trace contextRef="#ctx0" brushRef="#br0" timeOffset="57035.46">10120 4539 0,'-24'50'62,"-26"-25"-46,25-25-16,-25 74 0,26-24 16,-51 49-16,50 0 15,-24 75-15,49 74 16,-99-50-16,99 25 15,0-24-15,0-100 16,74-24-16,-24-26 16,-1-49-16,1 0 15</inkml:trace>
  <inkml:trace contextRef="#ctx0" brushRef="#br0" timeOffset="58215.09">10071 5531 0,'0'-74'47,"74"-50"-31,1 25-16,-26-50 0,-49 75 15,25-1-15,-25 26 16,0 123 15,0 100-15,-25 24-16,-24-24 15,49-75-15,-50 0 16,50-49-16,25-50 31</inkml:trace>
  <inkml:trace contextRef="#ctx0" brushRef="#br0" timeOffset="58979.17">10864 5333 0,'0'25'125,"50"-25"-109,0 25-16,24-25 16,-24 0-16,-1 0 15,-24 0-15,0 0 16,25 0-16,-75 0 47</inkml:trace>
  <inkml:trace contextRef="#ctx0" brushRef="#br0" timeOffset="59359.85">11733 5159 0,'-50'75'31,"50"-1"-15,-74 25-16,74 25 15,-50 0-15,50-49 16,0-50-16,0-1 16,0-73 15,0-1-31,50-24 0</inkml:trace>
  <inkml:trace contextRef="#ctx0" brushRef="#br0" timeOffset="59638.45">11584 5085 0,'0'-25'16,"49"-24"15,26 49-15,-26 0-16,26-50 15,-26 50-15,1 0 16,0 0-16,-1 25 16,-49 0-16,0 24 15,0 26-15,-74 24 0,24-50 16,-24 26-16,-1-50 16,26-25-16,-1 49 15,25-49-15,75 0 47</inkml:trace>
  <inkml:trace contextRef="#ctx0" brushRef="#br0" timeOffset="60014.85">11906 5730 0,'0'-50'0,"0"1"16,25 24-16,25 0 16,-26 25 15,-24 25-31,0 24 0,0 1 16,-49 0-16,49-1 15,-25-49-15,25 50 16,0-75 15</inkml:trace>
  <inkml:trace contextRef="#ctx0" brushRef="#br0" timeOffset="62529.89">12154 4862 0,'25'0'16,"-25"49"-16,50-49 0</inkml:trace>
  <inkml:trace contextRef="#ctx0" brushRef="#br0" timeOffset="62948.55">12204 4762 0,'0'-24'16,"25"24"31,74 99 47,-25 25-79,-24 0-15,-50 0 16,50 0-16,-50-25 16,0 0-16,-25 1 15,-25-1-15,1-25 16,-1 1-16,0-26 15,26-24-15,-26 25 16,50-25 15</inkml:trace>
  <inkml:trace contextRef="#ctx0" brushRef="#br0" timeOffset="66680.8">12551 4589 0,'0'-25'78,"0"0"-62,0-49-16,25-1 16,-25 26-16,50-1 15,-50 25-15,24 25 16,-24 50 31,0 24-47,-49 1 15,49-1-15,-25-24 16,25-1-16,0-24 16,25-50 15,-25-49-31</inkml:trace>
  <inkml:trace contextRef="#ctx0" brushRef="#br0" timeOffset="67086.19">12874 4514 0,'49'0'93,"-24"0"-77,25 0 0,-26 0 31</inkml:trace>
  <inkml:trace contextRef="#ctx0" brushRef="#br0" timeOffset="67956.66">13345 4366 0,'-25'49'188,"25"-24"-188,0 0 0,0 24 15,0-24 1,25-25 46,-25-49-46,50 49 0,-1 49-1,-49-24 1,25 0-16,-25 24 15,0-24-15,0 0 16,0 25-16,0-26 16,-25 1-16,-24-25 15,49 50-15,-50-50 16,50-25 0,-50 25-16,50-50 0,0 26 15,0-1-15,0-25 16,25 25-16,0-24 15,49 24-15,-49 25 16,0-25-16,25 25 16,-75 0 31,0 0-32</inkml:trace>
  <inkml:trace contextRef="#ctx0" brushRef="#br0" timeOffset="68637.64">13643 4713 0,'0'-75'78,"0"26"-62,0 74 31,0 24-31,0-24-16,0 0 15,0 24-15,0-24 16</inkml:trace>
  <inkml:trace contextRef="#ctx0" brushRef="#br0" timeOffset="87338.55">13692 5705 0,'0'25'156,"50"0"-156,-1-1 15,1 26-15,-25-50 16,-25 50-16,49-50 16,-49 49-16,50-49 15,-75 0 32</inkml:trace>
  <inkml:trace contextRef="#ctx0" brushRef="#br0" timeOffset="87608.9">13742 5928 0,'0'-49'15,"0"-1"1,25 25 0,24 25-16,-49-25 15,50 25-15,-50-49 16,49 24-16,1-25 16,-75 50 15</inkml:trace>
  <inkml:trace contextRef="#ctx0" brushRef="#br0" timeOffset="89250.07">15106 5110 0,'0'49'78,"-25"51"-78,25 24 16,-49 0-16,49 24 16,0-24-16,0-49 0,0-25 15,0-1 1,0-74-1,0-24-15</inkml:trace>
  <inkml:trace contextRef="#ctx0" brushRef="#br0" timeOffset="89589.36">14858 5085 0,'0'-50'16,"0"26"-16,0-26 15,0 25-15,50 25 0,-26-49 16,1 49-16,50 0 16,-1 0-16,0 0 15,26 0-15,-51 49 16,-24 1-16,25-1 15,-50 1-15,0 24 16,0-24-16,0 0 16,-25-26-16,0-24 15,0 50-15,0-50 16,-24-25-16,24 25 0,-25-49 16,26 49-1,-1 0-15</inkml:trace>
  <inkml:trace contextRef="#ctx0" brushRef="#br0" timeOffset="91270.07">15379 5705 0,'-50'0'47,"50"-25"-15,25 25-17,-25-49 1,25 49-16,0 0 15,24 24 1,-49 1 0,0 0-16,0 25 15,0-26-15,0 1 16,-49 25-16,-1-25 16,25-25-1,-24 0 1,49-50-1,24 50 1,-24-50-16,50 50 16,-25 0-16,-25 50 15,25-50-15,-25 50 16,49-50-16,-49 25 16,25-25 77,-25 24-77</inkml:trace>
  <inkml:trace contextRef="#ctx0" brushRef="#br0" timeOffset="92766.29">15577 4490 0,'0'-25'16,"0"50"77,0 24-77,0-24 0,25-25-1,0 0 1,-25-25-1,74 0-15,-74 1 16,25-26-16,-25 25 16,25 25 15,-25 50-31,50 49 0,-50-25 16,0-24-1,0 0-15,24-1 0,-24-24 16,0 25-16,0-25 15,-49-25 17,-1-50-17,50 25-15,-49-25 16,49 26-16,-50 24 16,50-25-1,25 25-15,0-50 16,-1 50-16,26 0 15,-25-25-15,0 25 16,24 0-16</inkml:trace>
  <inkml:trace contextRef="#ctx0" brushRef="#br0" timeOffset="93464.61">15999 4638 0,'50'0'47,"-50"-49"-31,24 24-1,1 25 32,-25 50-47,0-26 16,0 1-16,0 0 15,0 25-15,0-1 16,-25-49 0,-24 0-1,49-25 1,0 1-1,49 24 17,26 0-17,-50 24-15,24-24 16,-24 0 0</inkml:trace>
  <inkml:trace contextRef="#ctx0" brushRef="#br0" timeOffset="95040.83">16892 4638 0,'0'25'47,"-25"-25"-31,25 50-16,-74-25 16,49 49-16,-25 25 15,1 1-15,49-1 16,-50 50-16,50 24 15,0 1-15,50-25 16,-1-25-16,1-50 0,0-49 16,24-25-16,-24 0 15</inkml:trace>
  <inkml:trace contextRef="#ctx0" brushRef="#br0" timeOffset="95408.05">17165 5184 0,'0'0'0,"0"-25"15,49 25 1,-49 50 0,0 49-1,0 25-15,-24 50 16,24-75-16,-75 0 15,75-49-15,0-25 16,0-75 0</inkml:trace>
  <inkml:trace contextRef="#ctx0" brushRef="#br0" timeOffset="95699.53">17562 5655 0,'49'0'16,"-24"0"-16,25 0 15,24 50-15,-24-50 16,-1 0-16,1 0 16,-25 0-16,24 0 15,-24 0-15,-25-25 32</inkml:trace>
  <inkml:trace contextRef="#ctx0" brushRef="#br0" timeOffset="96353.87">18802 5209 0,'-50'0'0,"1"0"15,49 25 1,-50 0 0,50 24-16,0 50 15,0 50-15,0-50 16,0-24-16,0-50 0,25-25 31,0-25-31,-25-50 16</inkml:trace>
  <inkml:trace contextRef="#ctx0" brushRef="#br0" timeOffset="96644.09">18529 4986 0,'75'-25'31,"-1"25"-31,0-50 0,26 50 15,-1 0 1,-25 0-16,1 0 0,-51 0 16,-24 50-16,0 0 15,0 24-15,0 0 16,-74-24-16,-25 24 16,24-24-16,1-50 15,24 25-15,1-25 16,24 0-1,50 0 1,24 0 0</inkml:trace>
  <inkml:trace contextRef="#ctx0" brushRef="#br0" timeOffset="97080.09">19124 5631 0,'0'0'0,"0"-25"0,25 25 15,-25-25-15,50 25 16,-1-50-16,1 50 15,-50 50 17,-25 0-32,-24 24 15,-1-49-15,-24 24 16,24-49-16,25 50 16,0-50-1,75 0 1,24 0-1,26-25-15,-26 25 16,-24 0-16,-26 0 16,26 25-16,-25 0 15,-25 0 1,0-75 15</inkml:trace>
  <inkml:trace contextRef="#ctx0" brushRef="#br0" timeOffset="97439.02">19596 4738 0,'0'74'31,"74"75"-31,-24-25 16,-1 50-16,-24-26 16,-25-24-16,75 0 15,-75-24-15,0-1 16,0 25-16,0-50 15,-50 1-15,0-1 16,1 1-16,-1-51 16,25-24-16,-24 0 15,24 0-15,0 50 16</inkml:trace>
  <inkml:trace contextRef="#ctx0" brushRef="#br0" timeOffset="98705.75">19943 4762 0,'0'-74'78,"0"24"-78,50 26 0,-50-1 16,0-25-16,49 25 15,-49 1-15,25 24 16,-25-50-16,0 124 31,-25 26-15,-24-1-16,49-25 15,-50 1-15,50-26 16,0-24-16</inkml:trace>
  <inkml:trace contextRef="#ctx0" brushRef="#br0" timeOffset="98992.09">20340 4713 0,'25'25'16,"24"24"0,1-49-16,-25 0 15,24 0 1</inkml:trace>
  <inkml:trace contextRef="#ctx0" brushRef="#br0" timeOffset="99885.36">20910 4539 0,'0'0'0,"-24"0"63,-26 0-48,50 75 1,-50-75-16,50 49 16,25-49 30,25 0-46,-25 0 16,24-74-16,1 74 16,-1 49-1,-49 1 1,0 24-16,0 1 16,0-25-16,0-1 15,0-24-15,0 25 0,0-26 16,-49-24-1,-26-24 1,75-1 0,0 0-16,-24-25 15,24 26-15,0-26 16,24 50 0,1 0-1,25-25-15,-25 25 16,-1 0-16,26 0 15,-25-50-15</inkml:trace>
  <inkml:trace contextRef="#ctx0" brushRef="#br0" timeOffset="100295.93">21332 4738 0,'25'0'16,"24"0"-1,-24 0-15,50 0 16,-75 24 15,-25 26-15,0-25-16,-25 25 16,26-50-16,24 24 46,49-24-30,26 0-16,-26 0 0,-24 0 16,0 0-16</inkml:trace>
  <inkml:trace contextRef="#ctx0" brushRef="#br0" timeOffset="102001.12">22473 5308 0,'0'-49'0,"0"24"15,0 99 48,50 1-63,-50 49 15,0 24-15,-25 1 16,25-49-16,-50-26 16,50 0-16,0-49 0,0-99 46,0-25-46</inkml:trace>
  <inkml:trace contextRef="#ctx0" brushRef="#br0" timeOffset="102271.21">22399 5060 0,'0'-49'16,"24"49"-1,1-25 1,25 25-16,-1 0 15,1 0-15,24 0 0,1 0 16,-25 0 0,24 0-16,-49 25 0,-25 24 15,0 26-15,0-1 16,-25 0-16,-49 1 16,24-26-16,0 1 15,1-50-15,-26 0 16,50 0-16,1 0 15</inkml:trace>
  <inkml:trace contextRef="#ctx0" brushRef="#br0" timeOffset="102973.73">22895 5680 0,'49'0'172,"-24"0"-172,25 0 15,-50 25-15,0 25 16,-25-26-1,0-24 1,-24 0-16,24 0 16,50 0 46,-25 25-46,49 25-16,-49 0 15,50-50-15,-50 24 16,0 1 0,-25-25-16,-25 0 15,26 50-15,-26-50 16,0 0 15</inkml:trace>
  <inkml:trace contextRef="#ctx0" brushRef="#br0" timeOffset="104151.94">23862 5011 0,'-50'0'47,"1"0"-31,-1 49-16,25 1 16,-24 24-16,-1 75 15,1 25-15,49 24 16,0 1-16,0-51 15,0 1-15,49-74 16,1-1-16,24-74 16,1 25-16</inkml:trace>
  <inkml:trace contextRef="#ctx0" brushRef="#br0" timeOffset="104495.94">23961 6251 0,'0'0'0,"50"-99"16,-25 24-16,-25 1 15,99-25-15,-49-1 16,-26 1-16,-24 0 15,50-25-15,-50 25 0,0 24 16,0 100 15,-50 124-15,50-25-16,-24 0 16,24-25-16,0-24 15,0-26-15,0-24 16</inkml:trace>
  <inkml:trace contextRef="#ctx0" brushRef="#br0" timeOffset="104773.7">24581 5779 0,'25'0'0,"25"0"16,-1 0-1,1 0-15,0 0 16,-1 50-16,1-50 15,0 0-15,24 0 16,-49 0-16,0 0 0</inkml:trace>
  <inkml:trace contextRef="#ctx0" brushRef="#br0" timeOffset="105405.73">25698 5234 0,'0'49'31,"0"75"-15,-25 50-16,25-25 15,-75 0-15,75-50 16,0-25-16,0 1 15,0-50-15,25-75 32,-25-24-32</inkml:trace>
  <inkml:trace contextRef="#ctx0" brushRef="#br0" timeOffset="105704.51">25648 4986 0,'74'0'16,"-24"0"-1,-25 0 1,0 0-16,24 49 16,-24-49-16,-25 50 15,50-25-15,-50 24 16,0 1-16,0 0 15,-50 24-15,0-24 16,-24 24-16,24-49 16,1-25-16,24 49 15,-49-49 1,49-24 0</inkml:trace>
  <inkml:trace contextRef="#ctx0" brushRef="#br0" timeOffset="106394.1">25995 5730 0,'0'0'0,"25"0"63,0 0-32,0 0-16,-25 49 17,0 26-17,-50-50 1,75-25 46,25 25-46,-50 49 0,0-24-16,0-26 15,0 1-15,0 25 16,-25-50 0,-25 0-1,50-25 1,-74 25-16</inkml:trace>
  <inkml:trace contextRef="#ctx0" brushRef="#br0" timeOffset="106874.72">26293 5234 0,'0'-25'31,"25"25"0,-25 25-31,25 24 16,-25 1-16,0 24 15,49 1-15,-49 24 16,0 50-16,0-25 16,0 0-16,0-25 15,-25 0-15,25-24 16,0-1-16,-24-24 16,24-1-16,0-24 0,-50-25 15,50 50-15,-25-50 16,-24 0-1</inkml:trace>
  <inkml:trace contextRef="#ctx0" brushRef="#br0" timeOffset="109055.83">23093 4465 0,'0'-25'78,"50"25"-78,-50 25 79,-25 0-79,25-1 15,0 26-15,0-25 16,25-25 15,0 0-15,-25-25-16,24 25 15,-24-25-15,25 25 32,-25 50-17,50 24-15,-50 1 16,0-1-16,0 1 15,0-26-15,0-24 16,0 0-16,-25-25 31,-25 0-31,26 0 0,24-25 16</inkml:trace>
  <inkml:trace contextRef="#ctx0" brushRef="#br0" timeOffset="109162.7">23143 4862 0,'0'0'0,"0"-25"15,0 0-15,0 0 16,25 25-16,-1-49 15,26 49-15,-25 0 16,0 0-16,-1 0 16</inkml:trace>
  <inkml:trace contextRef="#ctx0" brushRef="#br0" timeOffset="109874.46">23515 4638 0,'25'25'141,"-1"-25"-126,-24 25 110,50-25-125,-50 25 16,0 0-1,0 49 1,-25-49 0,-24-25-1,49 25 63</inkml:trace>
  <inkml:trace contextRef="#ctx0" brushRef="#br0" timeOffset="111486.27">26491 4862 0,'25'-75'32,"-25"26"-17,25 24-15,-25 0 16,50-25-16,-50 1 15,0 98 32,0 26-47,0-1 16,0-24-16,0 0 16,0-1-16,0 1 15,0-25 1</inkml:trace>
  <inkml:trace contextRef="#ctx0" brushRef="#br0" timeOffset="111756.86">26789 4762 0,'25'0'32,"24"0"-32,-24 25 15,0-25-15,25 0 16,-1 0-1,-24 0 1</inkml:trace>
  <inkml:trace contextRef="#ctx0" brushRef="#br0" timeOffset="112408.94">27236 4663 0,'0'25'47,"-25"-25"-47,25 50 0,0-26 32,25-73 14,-25 24-46,49 25 16,-49-25-16,50 25 16,-25 0-1,-25 50 1,0 24 0,0 1-16,0 24 15,-50-25-15,50 50 16,0-99-16,-25 0 0,25 25 15,-49-26 1,24-24 0,0 0-1,25-74 1,-50 0-16,50 24 16,0 25-16,0-49 15,25 74 1,25-50-16,-1 50 15,1-49-15,0 49 16,-1 0 0</inkml:trace>
  <inkml:trace contextRef="#ctx0" brushRef="#br0" timeOffset="113069.89">27657 4787 0,'0'25'140,"25"0"-140,25-25 16,-50 50 0,0-1-1,-50-49 16,75 0 32,-25 25-47,49-25-16,-49 50 15,25-1 1,-25 1-16,0-25 15,-25-25 1,-24-25 15,24 25-15,0 25 0</inkml:trace>
  <inkml:trace contextRef="#ctx0" brushRef="#br0" timeOffset="118681.14">2282 8409 0,'-25'0'0,"0"0"16,1 0-16,-26 0 15,0 0-15,26 0 16,-1 0-16,0 0 16,-25-25-16,26 25 15,-1 0-15,-50 0 16,26 25-16,-1 24 16,-24 75-16,-1 25 15,75 25-15,-49 24 0,49-74 16,74 0-16,1-24 15,49-51-15,49-49 16,-24 0-16,25-99 16,-75-25-16,25-74 15,-75-26-15,-49 51 16</inkml:trace>
  <inkml:trace contextRef="#ctx0" brushRef="#br0" timeOffset="119433.85">3225 7962 0,'49'50'15,"-49"0"-15,0-1 16,0 26-16,0 24 15,-49 50-15,-1-25 16,-24 24-16,24 1 16,0 0-16,50-74 15,-24-51-15,48-24 47,26-49-31,-50-26-16,0 26 15,0 24-15,0-25 16,0 25 0,99 75 15,25 49-31,-25 1 16,-24-26-16,-50-24 15,-25-1-15,49 26 16,-49-51-16,0 1 15,-49 25-15,-1-50 16,-24 0-16,-1 0 16,26 0-16,24-50 15,-50 25-15,51 1 16,98 24 15,25 0-15,25 49-16,0-49 15,-25 0-15,1 0 16,24-49-16,-50 24 16,1-50-16,-51 26 15,-24-1-15,0 1 16,0 24-16</inkml:trace>
  <inkml:trace contextRef="#ctx0" brushRef="#br0" timeOffset="119734.39">3919 8979 0,'-25'0'0,"25"25"15,0 25-15,25-1 0,50 1 16,-1-50 0,0 25-16,1-25 0,-1 0 15,-24 0-15,-1 0 16,-24 0-16,-50 25 47,1 24-32,24 1-15,-75-1 16,75 1-16,-25-25 16,25 0-1,-49-25 17,49-50-32,-50 25 15,50 0-15,-25-24 16</inkml:trace>
  <inkml:trace contextRef="#ctx0" brushRef="#br0" timeOffset="120402.23">4341 9376 0,'25'0'16,"24"0"-1,-24 0 1,49-49-16,-24 49 16,0-25-16,-1 25 15,1-75-15,-25 26 0,-25 24 16,74-25-16,-74 1 15,0-1-15,0 25 16,-50 25 0,-24 0-16,24 0 15,1 50-15,-26 49 16,26 0-16,49 1 16,-25-1-16,25-74 15,0-1-15,50 26 16,-26-50-16,26 0 15,0 0-15,24-50 0,25 1 16,-49-26 0,0 1-16,-50 24 0,74 1 15,-74-26-15,50 51 16,-50 73 0,0 26-1,0-1-15,0 0 16,0 1-16,0-1 15,0-24-15,24-25 16,1 24 0</inkml:trace>
  <inkml:trace contextRef="#ctx0" brushRef="#br0" timeOffset="121019.21">5333 9029 0,'0'25'47,"0"0"-47,0 24 15,0 26-15,0 24 16,25-25-16,-25 1 16,49-51-16,26-24 15,-26 0 1,1 0-16,24-74 15,-24-25-15,0 24 16,-26 26-16,-24-1 16</inkml:trace>
  <inkml:trace contextRef="#ctx0" brushRef="#br0" timeOffset="121738.17">6003 9351 0,'0'0'0,"74"-24"16,-74-1-16,50 0 16,-50-25-16,0 26 15,25-1-15,-25-50 16,-25 51 0,-50 24-16,26 0 15,-26 0-15,-24 24 16,49 51-16,1-1 15,49 1-15,0-1 16,0-24-16,25-1 16,-1-49-16,1 25 15,50-25-15,-50 0 16,-1-25-16,26-24 16,-50 24-16,50-25 15,-50 1-15,0-1 16,0 25-16,0 0 15,-50 25-15,0-49 16,1 49-16,-1 0 0,50 25 16,0 24-16,0-24 15,0 25-15,25-1 16,0-49-16,24 25 16,1-25-16,24 0 15,1-25-15,-26 0 16,-24 1-16,25-26 15,-25 25-15,-25-24 16,49 49-16,-49 24 31,0 1-15,0 25-16,0-25 16,0 24-16,50-49 15,-25 25-15,-1-25 0,26 0 16,-25 0-16,24-50 15,-24 26-15,0-51 16,-25 50-16,50 25 16,-50-24-16,0 48 31,0 26-31,0 0 16,24 24-16,-24 0 15,100 1-15,-76-26 16,26-24-16,-25-25 15</inkml:trace>
  <inkml:trace contextRef="#ctx0" brushRef="#br0" timeOffset="123586.9">7293 9203 0,'-50'0'16,"25"24"0</inkml:trace>
  <inkml:trace contextRef="#ctx0" brushRef="#br0" timeOffset="123758.98">7342 9475 0,'0'-24'47</inkml:trace>
  <inkml:trace contextRef="#ctx0" brushRef="#br0" timeOffset="124965.27">8706 8706 0,'-24'25'63,"24"25"-63,-50 49 15,50-25-15,-50-24 16,50 25-16,0-26 15,0-24-15,50-25 32,0-50-17,24-24-15,-24-25 16,-1 49-16,-24 0 0,-25 1 16,25 49-16,-25-25 15,74 124 1,-24 50-1,-50 0-15,50 25 16,-50-50-16,0 24 16,0-73-16,0-1 15,0-24-15,0-25 16,-50-25 0,0 0-16,25 0 15,1 0-15,-26 0 0,25 0 16,-24-75-16,24 50 15,0 25-15,25-49 16,0 24 0,74-49-1,26-1-15,-1 26 16,25-26-16,-25-24 16,-49 74-16,-25-24 15</inkml:trace>
  <inkml:trace contextRef="#ctx0" brushRef="#br0" timeOffset="125386.98">9426 9500 0,'25'-74'31,"-25"24"-31,49-24 16,-49-1-16,0 26 16,50-1-16,-50 1 15,0 98 17,0 26-32,0 24 15,0-25-15,0 1 16,0-26-16,0-24 15,25-25 1</inkml:trace>
  <inkml:trace contextRef="#ctx0" brushRef="#br0" timeOffset="125754.19">10120 9103 0,'25'0'15,"25"0"-15,-25 50 0,-1-50 16,26 0-16,-25 0 16,0 0-16,-1 0 15,-48 0 32</inkml:trace>
  <inkml:trace contextRef="#ctx0" brushRef="#br0" timeOffset="125956.77">10071 9277 0,'25'0'16,"24"0"0,1 0-1,-25 0 1,-1 0 0</inkml:trace>
  <inkml:trace contextRef="#ctx0" brushRef="#br0" timeOffset="126600.29">10641 9327 0,'25'-25'15,"-25"-25"1,50 1-16,-50-26 16,49 26-16,-49-26 15,50-24-15,-50 24 16,49 1-16,-49 24 15,25 1-15,-25 74 32,0 74-17,0 50-15,-49-25 0,-1 0 16,50-25 0,-50 0-16,50-24 0,0-26 15</inkml:trace>
  <inkml:trace contextRef="#ctx0" brushRef="#br0" timeOffset="127260.77">11410 9153 0,'-25'0'15,"25"50"1,-24-26-16,24 1 16,-50 25-16,50-25 15,-50-1-15,50 26 16,0-100 15</inkml:trace>
  <inkml:trace contextRef="#ctx0" brushRef="#br0" timeOffset="128520.06">12030 8830 0,'0'-24'32,"-99"73"61,74 1-93,-24 49 16,49-24-16,0-1 16,0-24-16,0-26 15,49-24-15,1 0 16,49-74-16,0-50 15,-49 25-15,24 49 16,-49 0-16,-25 1 16,25 49-16,-25 25 15,0 49 1,0 25-16,-25 75 16,25-25-16,-74 0 15,49-1-15,-25-24 16,1-24-16,-1-26 15,50 0-15,-50-74 16,50 25-16,-49-50 16,49-24-16,0-26 15,-50-24 1,50-25-16,0 0 0,0 50 16,25 24-16,0 25 15,24-24-15,1 49 16,0 0-16,-26 25 15,26-25-15,-50 49 16,75-49-16,-75 25 16</inkml:trace>
  <inkml:trace contextRef="#ctx0" brushRef="#br0" timeOffset="129015.43">12725 9252 0,'0'0'0,"49"-49"16,1 49 0,0-25-16,-26 25 0,1 0 15,25 0-15,-25 0 16,-25 49 0,-25 1-1,-50 0-15,26-1 16,-1 1-16,1-50 15,-1 49-15,75-49 47,24 0-31,1 0-16,24 0 16,-49 0-16,0 0 15</inkml:trace>
  <inkml:trace contextRef="#ctx0" brushRef="#br0" timeOffset="129555.47">13519 9079 0,'49'0'31,"-24"0"-15,25 0-16,-1 0 15,-24 0-15,25 0 0,-26 0 16</inkml:trace>
  <inkml:trace contextRef="#ctx0" brushRef="#br0" timeOffset="129751.07">13345 9327 0,'25'0'0,"24"0"16,1 0-16,-25 0 16,49-25-16,-49 25 15,0 0-15,24 0 16,1 49-1</inkml:trace>
  <inkml:trace contextRef="#ctx0" brushRef="#br0" timeOffset="130448.88">14982 8905 0,'0'-25'78,"-50"25"-78,1-50 16,24 50-16,-25-24 16,1 24-16,-1-50 0,-24 50 15,-1 0-15,1 0 16,-25 50-16,-25 24 16,24 25-16,100 1 15,0-1-15,0 0 16,100 0-16,24-24 15,25-75-15,24 0 16,1-75-16,-1-49 16,-98 25-16,-26 25 15,-49-1-15,0 1 16,-49-1-16,-75 50 16,-50 25-16</inkml:trace>
  <inkml:trace contextRef="#ctx0" brushRef="#br0" timeOffset="131391.93">15677 9277 0,'0'50'32,"0"-26"-32,0 51 15,0-26-15,0-24 16,-25 0-16,25 25 15,-50-26-15,25-24 16,-49 0-16,49 0 0</inkml:trace>
  <inkml:trace contextRef="#ctx0" brushRef="#br0" timeOffset="133162.29">16570 8979 0,'0'-25'31,"24"1"-15,-48 24 62,-1 49-78,-25 26 15,1 74-15,-1-50 16,50 25-16,-25-75 16,25 1-1,25-50-15,25 0 16,24-25-16,50-24 15,-25-51-15,-24 1 16,-1 0-16,-24 0 16,-26 49-16,-24 25 0,50 25 15,-50 25 1,0 99 0,-25 50-16,25-1 15,-74-24-15,74-25 16,-75 0-16,75-25 15,-74-24-15,74-1 16,-50-24-16,1-25 16,24-25-1,25-50 1,-50-24-16,50-50 16,0 0-16,0 0 0,25 24 15,25 51 1,-1 24-16,1 25 0,0 0 15,-1 0 1,1 0-16,-25 0 0,-25 25 16</inkml:trace>
  <inkml:trace contextRef="#ctx0" brushRef="#br0" timeOffset="133972.1">17264 9351 0,'0'0'0,"25"0"78,-25-24-78,25 24 16,24 0-1,-24 0-15,25 0 16,-50 24-16,24 1 16,-24 25-16,0-1 15,0 1 1,-74 0-1,49-50-15,0 0 16,25-25 31,0 50-16,0-1-31,0 1 0,0 25 16,0-1-16,0-24 15,0 0-15,0 0 16,-49-25 15,24 0-15,-25-25-16,26 25 16,-26-50-16,25 50 15,0 0 1</inkml:trace>
  <inkml:trace contextRef="#ctx0" brushRef="#br0" timeOffset="134819.29">17983 9252 0,'50'0'31,"0"0"-15,-26 0-1,26 0-15,-25 0 16,0 0-16,-1 0 16,51 0-16,-75 25 15,-50-25 1,1 50 0</inkml:trace>
  <inkml:trace contextRef="#ctx0" brushRef="#br0" timeOffset="135009.19">17859 9426 0,'50'0'0,"0"0"16,24 0-16,-49 0 15,0 0-15,-1 0 0,26 0 16,0 0-1,-50 25 1</inkml:trace>
  <inkml:trace contextRef="#ctx0" brushRef="#br0" timeOffset="135771.59">19025 9252 0,'0'-49'0,"0"-1"16,25 0-16,-25-24 15,0 24-15,0-24 16,50 24-16,-50 1 15,0 24-15,24 25 16,-24 49 15,0 51-31,-24-1 16,-26 50-16,0-25 16,1-25-16,-1 25 15,1-25-15,49-24 0,-25-26 16,25 1-1,25-50 1,-25-25 0</inkml:trace>
  <inkml:trace contextRef="#ctx0" brushRef="#br0" timeOffset="146118.69">2828 11063 0,'0'25'94,"-25"74"-94,-49 75 16,-1 24-16,-24 25 15,-25-24-15,25-1 16,24-74-16,1 25 0,49-50 16,25-173 15,0-1-16,50-24-15,24 74 16,0 25-16,26 0 16,-1 0-16,0 75 15,0-1-15,-24 1 16,-26-26-16,26 1 16,-50-50-16,24 49 15,-24-49-15,0 0 16,24-24-16,-49-51 15,25 1-15</inkml:trace>
  <inkml:trace contextRef="#ctx0" brushRef="#br0" timeOffset="146750.38">3870 11361 0,'-25'0'62,"-25"24"-46,25 26-1,-24 74-15,-1 0 16,0 50-16,50-1 0,-49 26 16,49-1-16,0-49 15,49-25-15,1-74 16,25-1-16,-1-49 15,0 0-15</inkml:trace>
  <inkml:trace contextRef="#ctx0" brushRef="#br0" timeOffset="147506.79">4118 12675 0,'-25'0'16,"25"-25"-16,0-24 16,0-1-16,0-24 15,49-50-15,26-50 16,24-24-16,0 49 16,0 50-16,-24 24 15,-75 50-15,49 25 16,-49 75-1,0-1 1,0 1-16,-24-26 0,24 26 16,0-51-16,0 1 15,0-50 17,0-24-32,0 24 15,24-25-15,26 50 16,24 50-1,-24 24 1,-50-24-16,25 0 16,-25-1-16,0 1 0,0 0 15,0-1 1,0-24-16,-50-25 0,25 50 16,1-50-16,-26 0 15,0 0-15,1-25 16,24 25-16,25-50 15,0 25 1</inkml:trace>
  <inkml:trace contextRef="#ctx0" brushRef="#br0" timeOffset="147827.4">4911 11013 0,'50'25'16,"0"25"-16,-1 49 0,1 0 15,-1 50-15,-49-25 16,50 0-16,-50-25 15,0 0-15,0 1 16,0-1-16,-50 0 16,1-24-16,-26-1 15,26-49-15,-1 24 16,1-49-16,49 25 0</inkml:trace>
  <inkml:trace contextRef="#ctx0" brushRef="#br0" timeOffset="148796.44">5928 11956 0,'25'0'15,"25"0"1,-1 0 0,1 0-16,0 0 15,24 0-15,0 0 16,1 0-16,-26 0 0,26 0 15,-50 0 1,-1 0-16,26 0 16,-75 25-1</inkml:trace>
  <inkml:trace contextRef="#ctx0" brushRef="#br0" timeOffset="149035.42">6152 12105 0,'0'0'0,"0"24"32,49 1-17,26-25-15,-1 0 16,25 0-16,0 0 15,-24 0-15,-1 0 16,-49 0-16</inkml:trace>
  <inkml:trace contextRef="#ctx0" brushRef="#br0" timeOffset="158339.29">7888 11658 0,'0'75'46,"0"24"-30,-25 25-16,25-25 16,0 25-16,-25 0 15,25-74-15,0-25 16,0-1-16,0-98 31</inkml:trace>
  <inkml:trace contextRef="#ctx0" brushRef="#br0" timeOffset="158675.1">7764 11609 0,'-50'-50'16,"50"0"-16,25 26 15,49 24 1,1 0-16,24 0 0,25 24 16,25 26-16,-25-25 15,-74 49-15,-26-24 16,-24-1-16,0 1 16,0 0-16,0-1 15,-74 26-15,24-51 16,-24-24-16,0 0 15,-1 0-15,1 0 16,24 0-16,-24-24 16,49 24-16,25-50 15,-25 50-15,25 25 16</inkml:trace>
  <inkml:trace contextRef="#ctx0" brushRef="#br0" timeOffset="159055.72">8260 12452 0,'0'-50'16,"25"50"-16,-25-74 15,0 24-15,0 26 16,49-1-16,-24-25 16,-25 125 15,0-26-16,0 1-15,0-1 16,0-24-16,0 25 16,0-25-1</inkml:trace>
  <inkml:trace contextRef="#ctx0" brushRef="#br0" timeOffset="160361.39">8682 11112 0,'0'50'125,"0"-25"-110,24 25 17</inkml:trace>
  <inkml:trace contextRef="#ctx0" brushRef="#br0" timeOffset="162463.64">9153 12254 0,'25'0'109,"24"49"-93,-24-24-16,25 25 16,-25-26-16,24-24 15,-49 50-15,50-50 16,-50 50-16</inkml:trace>
  <inkml:trace contextRef="#ctx0" brushRef="#br0" timeOffset="162710.03">9103 12526 0,'0'-49'0,"0"24"16,50-25-16,-25 26 16,24-1-16,1-25 15,0 50-15,-1-49 16,1 49-16</inkml:trace>
  <inkml:trace contextRef="#ctx0" brushRef="#br0" timeOffset="172777.78">10269 11559 0,'-25'0'203,"1"0"-187,24 25-16,-25 24 15,25 1-15,-50 0 16,50 24-16,0 25 16,0 50-16,0-50 15,0-24-15,0-26 16,25-24-16,-25 25 15,50-50-15,-50 25 16,24-25 0</inkml:trace>
  <inkml:trace contextRef="#ctx0" brushRef="#br0" timeOffset="173384.08">10567 12154 0,'0'0'0,"0"-25"47,0-24-47,0-1 15,0 1-15,0-26 16,0 26-16,0-26 15,0 26-15,0-1 16,49 50-16,-49 25 31,0 74-31,0 0 16,0 25-16,-24 0 16,24-24-16,0-26 15,-50-24-15,50-26 16,0-73 15,0-1-31</inkml:trace>
  <inkml:trace contextRef="#ctx0" brushRef="#br0" timeOffset="173715.11">10988 12080 0,'25'0'0,"50"0"15,-1 49-15,-49-49 16,0 0-16,24 25 16,-24-25-16,25 0 15,-50 25 32</inkml:trace>
  <inkml:trace contextRef="#ctx0" brushRef="#br0" timeOffset="174539.62">11956 11733 0,'0'49'16,"0"26"0,0 24-16,-25-25 15,25 1-15,0-26 16,0 26-16,-50-50 15,50-75 17,0 0-32,0 1 15</inkml:trace>
  <inkml:trace contextRef="#ctx0" brushRef="#br0" timeOffset="174819.84">11807 11658 0,'25'0'32,"24"0"-32,1 0 15,0-25-15,-1 25 16,1-49-16,-1 49 16,-24 0-16,0 0 15,-25 49-15,0 1 16,0 49-16,-50-24 15,-24-1-15,24 0 16,1-49-16,-1-25 16,1 50-16,24-50 15,25-25 17</inkml:trace>
  <inkml:trace contextRef="#ctx0" brushRef="#br0" timeOffset="175313.04">12179 12129 0,'0'-49'16,"25"49"-16,25-25 0,-1 25 31,-49-25-31,25 25 0,-25 25 31,0 25-31,0-26 16,-25 26-16,-24 0 16,24 24-16,-25-49 15,25-25-15,25 25 16,-25-25-16,100 0 47,-25 0-47,-26 0 15,1 0-15,0 0 0,25 0 32,-26 0-32,-24-25 31</inkml:trace>
  <inkml:trace contextRef="#ctx0" brushRef="#br0" timeOffset="175718.26">12502 11435 0,'0'50'15,"74"-1"-15,-74 1 16,50-1-16,-50 26 16,49 24-16,1-25 15,-50 1-15,74-1 16,-74-24-16,25-1 15,-25 26-15,0-1 16,0 1-16,-25-1 16,0-24-16,-24-1 15,24 1-15,0-50 0,25 50 16,0-26 0</inkml:trace>
  <inkml:trace contextRef="#ctx0" brushRef="#br0" timeOffset="178486.72">13246 12204 0,'25'0'31,"-25"25"-15,49-25 31,-49 49-47,25-49 15,-25 50-15,25-25 16,-25 0-16,49-25 16,-49 74-16,50-74 15</inkml:trace>
  <inkml:trace contextRef="#ctx0" brushRef="#br0" timeOffset="178685.12">13122 12502 0,'49'0'31,"26"-75"-31,-1 1 16,50-50-16,-25 24 0,-49 51 15,0 24 1</inkml:trace>
  <inkml:trace contextRef="#ctx0" brushRef="#br0" timeOffset="182114.97">14883 11683 0,'0'50'16,"0"24"0,0 50-16,-25 0 15,25 25-15,0-50 16,0 0-16,0-24 16,0-50-16,0 24 15,-25-98 1,25-26-1</inkml:trace>
  <inkml:trace contextRef="#ctx0" brushRef="#br0" timeOffset="182421.9">14709 11609 0,'-25'0'15,"25"-25"-15,0-50 16,0 1 0,50 24-16,49 1 15,25 49-15,50 0 16,-50 0-16,-25 25 16,-49 24-16,-50 26 15,49 49-15,-49-25 16,-49 0-16,-1 0 15,-24-24-15,24-1 0,-24-74 16,-1 0 0,26 0-16,24-25 0,-25-24 15</inkml:trace>
  <inkml:trace contextRef="#ctx0" brushRef="#br0" timeOffset="183057.75">15429 12278 0,'-25'0'16,"74"0"31,-24 0-32,25 25 17,-50 0-17,-25 0 1,0-25-1,25 49 32,25-24-31,25-25-16,-50 25 16,49-25-16,-49 50 15,0-1-15,0-24 16,0 0-16,-25-25 15,25 49-15,-49-49 16,-1 0 0,1-24-1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35:23.8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3646 13965 0,'50'0'47,"-50"149"31,0-50-62,0 0-16,0 25 15,25-74-15,-25 24 16,0-49-16,49-50 47,-49-49-47,0-25 16,25-1-16,-25 51 15,0 24-15,25 25 16,25 0-1,-1 25 1,1 74-16,-50-24 16,49-51-16,-49 1 15,25-25-15,0 0 16,49 0 0,-74-49-1,25-26-15,-25 25 16,50 26-16,-25 24 31,24 49-31,-49 26 16,75-26-16,-75 1 15,49-50-15,-24 50 16,49-50 0,-49 0-16</inkml:trace>
  <inkml:trace contextRef="#ctx0" brushRef="#br0" timeOffset="585.6">4862 14387 0,'-25'0'78,"0"0"-78,-49 49 16,49-49-1,0 0-15,0 0 16,25 25-16,-49-25 16,49 25-1,0 25 1,24-50-16,51 49 15,-26-49-15,1 0 16,0 0-16,-1-25 16,1 25-16,-25-49 15,24-1 1,-49 100 31,0 24-47,0-49 15,50-25-15,-50 50 16,50-50-16,-26 0 16,1 0-16,25-25 15,-50-25-15</inkml:trace>
  <inkml:trace contextRef="#ctx0" brushRef="#br0" timeOffset="876.58">5333 14337 0,'25'0'16,"24"0"15,-49 50-31,75-25 15,-75 24-15,49 1 16,-24-25-16,-25 24 16,50-49-16,-50 50 15,74-50-15,-49 0 16</inkml:trace>
  <inkml:trace contextRef="#ctx0" brushRef="#br0" timeOffset="1095.35">5407 14660 0,'0'-25'0,"25"-25"16,25-24-16,-1-25 15,1 24 1,-25 25-16,24 1 0,-24 49 16,-25-25-16,25 25 15</inkml:trace>
  <inkml:trace contextRef="#ctx0" brushRef="#br0" timeOffset="2331.07">4465 15478 0,'0'0'0,"-25"0"0,25-49 47,0-26-47,0-49 15,50 25-15,-1-25 16,1 49-16,-25 26 0,24-1 16,-49 25-16,75 25 15,-51 0-15,26 0 16,-50 25-1,0 0-15,0 25 16,0-1 0,50-49 62,-1 50-63,-49-25-15,50 24 16,-50-24-16,25-25 16,-25 50-16,0-1 15,0-24 1,-50-25 15,25 0-15,-49 0-1,99 0 32,0 0-47</inkml:trace>
  <inkml:trace contextRef="#ctx0" brushRef="#br0" timeOffset="3502.38">6648 13940 0,'0'124'125,"-50"50"-125,50 0 16,-74-26-16,74-24 15,-50 0-15,50-49 0,0-26 16,-25-24-1,50-25 64,49 50-64,-24-50 1,0 25-16,24-25 15,0 0-15,1 0 16,-25 0-16,-26 0 16,26 0-16,-25 0 15,-50 0 17,-25 0-17</inkml:trace>
  <inkml:trace contextRef="#ctx0" brushRef="#br0" timeOffset="4299.1">7565 14015 0,'-24'24'125,"24"1"-125,-50 25 0,0 49 15,1 0 1,49 1-16,-75 48 0,75 51 16,0-26-16,0-49 15,50 0-15,0-74 16,-26 0-16,26-50 15,0 0-15</inkml:trace>
  <inkml:trace contextRef="#ctx0" brushRef="#br0" timeOffset="5406.65">7764 15106 0,'0'-74'32,"0"-26"-32,0-48 15,49-1-15,26-25 16,-1 25-16,1 0 15,-1 50-15,1 0 16,-26 74-16,-24 25 16,49 0-1,-74 50-15,0-1 16,0 1-16,0 24 16,0 1-16,-24-26 15,24-24 1,24 25 78,1-25-94,25 49 15,-1-24 1,-49-1-1,-24 1 1,-1-50 0,0 0-16,0 0 15,-24 0-15,24 0 0,-25 0 16,25 0-16,-24 0 16,98 0 15,26 0-31,-1-50 15</inkml:trace>
  <inkml:trace contextRef="#ctx0" brushRef="#br0" timeOffset="5849.9">8731 13990 0,'0'25'47,"0"49"-31,99 25-16,-49 25 15,24-49-15,1 24 16,-50-25-16,-25 1 0,0 24 16,0 0-16,0-24 15,-25 24-15,-50-25 16,51-24-16,-26-1 15,25-49-15,0 0 16,-24 0 0,49 25-1,25-25 1,-1 0-16</inkml:trace>
  <inkml:trace contextRef="#ctx0" brushRef="#br0" timeOffset="30709.75">14163 15949 0,'-24'0'15,"24"-49"79,0-75-78,99-75-16,25-24 15,25-25-15,-50 25 0,0 99 16,0 49-16,-24 26 15,-1 49-15,-24-25 16,-25 25-16,24 25 16,-49 24-16,0 26 15,0 24-15,0 25 16,-49-25-16,24-24 16,-25-26-16,25-24 15,25-75 16,0-24-15,50 49-16,0 25 16,-26 0-16,1 0 0,50 50 15,-75 24 1,0 1-16,-25 49 16,-25-25-16,1 0 15,-1-49-15,-24-25 16,49-25-16,0 0 15,-25 0-15,26-25 16,-26-50-16,50 1 16,-25 24-16,25 1 15,0 24-15</inkml:trace>
  <inkml:trace contextRef="#ctx0" brushRef="#br0" timeOffset="31502.8">14982 14163 0,'-25'0'157,"-24"0"-142,24 50 1,50-75 140,49 0-156,0-24 16,-24-1-16,0 50 0,-1-49 15,-24 49-15,0-25 16,24 50 46,-24 49-46,25 25-16,0-49 16,-26-1-16,-24-24 15,50 25-15,-50-25 16,50 24 0,-75-49-1</inkml:trace>
  <inkml:trace contextRef="#ctx0" brushRef="#br0" timeOffset="34068.56">11038 14932 0,'0'0'0,"-50"0"16,125 0 77,99 0-93,24 0 16,75 0-16,-25 0 16,-25 0-16,25 0 15,-25 0-15,-24 0 0,-26-24 16,1 24-16,-25-75 16,-50 75-16,-24-49 15,-26 49-15,1 0 16,-75 0 15,0 0-15,-24 0-16</inkml:trace>
  <inkml:trace contextRef="#ctx0" brushRef="#br0" timeOffset="34345.14">13419 14486 0,'75'50'16,"-50"24"-16,-25-24 15,49-1-15,-49 1 16,99-1-16,-74-49 16,0 50-16,25-25 15</inkml:trace>
  <inkml:trace contextRef="#ctx0" brushRef="#br0" timeOffset="34524.16">13395 15056 0,'0'0'0,"24"0"0,51 0 16,-50-74-16,24 24 0,-24 1 15,25-26-15,-50 26 16,0-26-16</inkml:trace>
  <inkml:trace contextRef="#ctx0" brushRef="#br0" timeOffset="34706.42">13370 14312 0,'0'100'15,"0"-1"-15,0 25 16,0 25-16,0 24 16,-25-24-16,25-75 15,0-24-15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37:04.4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3621 1364 0,'0'25'46,"0"0"17,0 0-63,0 49 16,50 0-16,-50 26 15,0 24-15,0 25 16,0-50-16,0 0 15,0-25-15,0-24 16,0-25-16,-25-25 16,0-25-1</inkml:trace>
  <inkml:trace contextRef="#ctx0" brushRef="#br0" timeOffset="379.88">3324 1587 0,'-25'0'16,"25"-24"-1,0-1 1,50 25-16,49-50 15,25 50-15,25 0 16,0 50-16,-1 24 16,1 1-16,-50 24 15,-49 0-15,-50 0 0,50 50 16,-50-50 0,-25 25-16,-25-24 0,25 24 15,-49-75-15,24 1 16,-24-50-16,0 0 15,-1 0-15,1 0 16,-25-75-16,-1 26 16,75-1-16,1 50 15,24-25-15</inkml:trace>
  <inkml:trace contextRef="#ctx0" brushRef="#br0" timeOffset="1781.65">4490 2629 0,'49'0'47,"-49"-25"-47,75-24 0,-26-1 16,-24-24-16,25 24 15,-50 1-15,24 24 16,-24-25-16,0 1 15,-24 49 17,-26 0-17,25 24-15,-24 1 16,49 25-16,-50 49 16,50-25-16,0 26 15,0-26-15,25-24 16,24-50-16,26 25 15,-26-25-15,1 0 0,0 0 16,-25 0-16,24-75 16,1 1-16,-50 24 15,25 25-15,-25 0 16,0-24 0,24 49-1,76 74 1,-76-49-1,26 25-15,-25-1 16,0-24-16,24-25 16,-24 50-16,0-50 15,24 0-15,-24-50 16,-25 0 0,0 1-16</inkml:trace>
  <inkml:trace contextRef="#ctx0" brushRef="#br0" timeOffset="1919.06">5655 2629 0,'0'0'0,"0"50"15,25-25-15,25 49 16,-25-74 0,-25-25-1,0 1-15</inkml:trace>
  <inkml:trace contextRef="#ctx0" brushRef="#br0" timeOffset="2106.65">5581 2257 0,'-25'0'47</inkml:trace>
  <inkml:trace contextRef="#ctx0" brushRef="#br0" timeOffset="15299.83">6102 2456 0,'0'49'63,"0"1"-63,0-1 16,0 1-16,50 25 15,-50-51-15,24 1 16,26-25 15,0-25-31,-26-49 16,26-50-16,0 49 15,-26 26-15,-24-1 16,75 50-16,-75-25 16,0 75-1,0 0 1</inkml:trace>
  <inkml:trace contextRef="#ctx0" brushRef="#br0" timeOffset="15750.71">6796 2604 0,'0'-24'32,"-24"-1"-17,-26 25 1,25 0-16,0 0 16,-24 0-16,-26 0 15,51 25 1,24 24-1,0-24-15,0 0 16,24 25 0,1-50-16,25 0 15,-25-25-15,24 0 16,-24 0-16,-25-25 16,25 50-16,-25-24 15,0 48 16,0 26-31,74 25 0,-49-51 16,0-24-16,49 25 16,-24-25-16,0 0 15,-1 0-15</inkml:trace>
  <inkml:trace contextRef="#ctx0" brushRef="#br0" timeOffset="16410">7417 2604 0,'0'-49'63,"-25"49"-47,25-25-1,-75 25-15,51 0 16,-26 0-16,0 25 15,-24 24-15,49 1 0,25 0 16,-49-1 0,49 1-16,49-50 15,1 0-15,24-50 16,50-74-16,-25-25 16,-24 1-16,-1 48 15,-49-24-15,25 50 16,-50 24-16,49 1 15,-74 148 17,25 25-32,-74 25 15,74-25-15,0-25 16,0-25-16,50-49 16,-26-25-16,26 0 15</inkml:trace>
  <inkml:trace contextRef="#ctx0" brushRef="#br0" timeOffset="16835.59">7888 2555 0,'0'0'0,"-75"0"62,51-50-46,-1 50-16,-25 0 0,25 0 15,-24 50 1,49-25-16,0-1 16,0 26-16,0-25 15,49-25-15,-24 0 16,25 0-16,-1 0 15,26-50-15,-50 1 16,-1 24-16,-24 0 16,0 75 31,50-1-47,-25 26 0,25-50 15,-26-1 1,26-24-16,-25 0 0,0 0 15,-1 0-15</inkml:trace>
  <inkml:trace contextRef="#ctx0" brushRef="#br0" timeOffset="19761.08">4068 4341 0,'0'-25'94,"-25"25"-94,25-50 15,-25 50 1,25-24-16,-24 24 16,-26 0-1,0 0-15,26 0 16,-1 0-16,0 0 15,-25 24-15,1 26 16,-1 0 0,25-1-1,25 26 1,0-1 0,0-49-1,75 0-15,-50-25 16,24 0-1,1 0-15,-25 0 0,24-25 16,-24 0-16,25-25 16,-26-24-16,-24 24 15,75 1-15,-75-1 16,25-24-16,-25 49 16,0 0-16,0-24 15,0 24 1,0-25 15,-50 50-31,50-25 0,-50 25 16,-24-49-1,49 24 1,-24 0 0,49-24 15,-25 49 31,25 24-62,0 1 16</inkml:trace>
  <inkml:trace contextRef="#ctx0" brushRef="#br0" timeOffset="20272.25">4564 3994 0,'-25'0'15,"25"24"-15,0 51 16,0 24-16,0 0 15,0 0-15,0-24 16,0-1-16,0-49 16,0 0-1,0-50 1,0-25 0</inkml:trace>
  <inkml:trace contextRef="#ctx0" brushRef="#br0" timeOffset="20581.3">4316 3894 0,'0'0'0,"25"-49"31,24 49-31,1-50 16,0 50-16,-1-25 15,26 25-15,-26 0 16,1 0-16,-25 0 15,24 50-15,-49 0 16,0-1-16,0 26 16,0-1-16,0 0 15,-49-24-15,49-25 16,-75 24-16,50-49 16,1 0-16,-51 0 15,26 0 1,24 0-16</inkml:trace>
  <inkml:trace contextRef="#ctx0" brushRef="#br0" timeOffset="22290.46">4911 4390 0,'0'50'63,"0"0"-48,0-26-15,0 1 16,0 25-16,25-25 16,25-25-1,-25 0 1,-1 0 0,-24-25-1</inkml:trace>
  <inkml:trace contextRef="#ctx0" brushRef="#br0" timeOffset="22506.22">4986 4043 0,'0'25'62,"0"0"-62,0 0 16</inkml:trace>
  <inkml:trace contextRef="#ctx0" brushRef="#br0" timeOffset="23362.61">3497 5060 0,'75'0'78,"-1"0"-78,50 0 16,50 0-16,24 0 16,26 0-16,24 0 15,0 0-15,0 0 16,-124 0-16,-25 0 16,-25 0-16,-24 25 15,0-25-15,-26 0 16,1 0-1,-50 0 1,-24 0 0,-1-25-1</inkml:trace>
  <inkml:trace contextRef="#ctx0" brushRef="#br0" timeOffset="27537.93">4068 5755 0,'-50'0'79,"-24"-50"-64,24 50-15,-24 0 16,24 0-16,1 0 15,24 0-15,0 0 16,-25 0-16,26 50 16,24 24-16,0 1 15,0-1-15,0-24 16,24-1-16,26-49 16,0 0-16,24 0 15,50 0-15,-49-99 16,-26-25-16,1 25 15,-50-1-15,0 26 0,0 0 16,-50-26 0,1 51-16,-26 24 0,1 25 15,24 0-15,1 0 16,24 0-16,25 50 16,0 24-16,0 0 15</inkml:trace>
  <inkml:trace contextRef="#ctx0" brushRef="#br0" timeOffset="31304.19">4490 5705 0,'0'-50'78,"49"26"-62,1 24-16,-25-50 16,24 50-16,1 0 15,-1 0-15,-49 25 16,25 24-16,-25 1 15,0 0-15,0 24 16,-25-24-16,-24 24 16,24-49-16,-25-25 15,26 50-15,-26-50 16,25 0 0,25-50-1,0 25-15,0 0 0,25-24 16,25 49-1,-1-50-15,26 50 16,-1-50-16,1 50 16,-26-49-16,1 49 15,-50-25-15,49 25 16,-49-25 0,-24 25 15,-26 0-31,25 0 15,0 0-15,1 0 16,-26 50-16,0-1 16,50 1-16,0 0 0,0-1 15,0 26-15,75-50 16,-26 24-16,1-49 16,0 0-16,-1 0 15,1 0-15</inkml:trace>
  <inkml:trace contextRef="#ctx0" brushRef="#br0" timeOffset="34318.96">5358 6028 0,'0'74'125,"0"0"-110,0-49-15,0 0 16,25 25-16,-1-26 16,1-24-1,25 0 1</inkml:trace>
  <inkml:trace contextRef="#ctx0" brushRef="#br0" timeOffset="34784.87">5383 5680 0,'0'0'0,"0"25"16,0 0-1,0 24 110,0-24-109,49-25 15,-49-25 1</inkml:trace>
  <inkml:trace contextRef="#ctx0" brushRef="#br0" timeOffset="36318.68">6003 4887 0,'25'0'78,"-1"0"-62,26 0-16,0 0 16,-26 0-1,1 0 1,-25 49 46</inkml:trace>
  <inkml:trace contextRef="#ctx0" brushRef="#br0" timeOffset="36574.64">5978 5060 0,'0'50'31,"25"-50"-15,24 0 0,1 0-16,0 0 15,-26 0 1,-24 25 31,0-1-32,-24 26-15</inkml:trace>
  <inkml:trace contextRef="#ctx0" brushRef="#br0" timeOffset="41448.65">6772 5333 0,'24'0'62,"-24"-25"79,0-24-125,75-51-16,-25 1 15,-1-50-15,26-24 16,-1-1-16,0-49 15,1 124-15,-26 24 0,1 26 16,0 49 0,24 0-16,-49 0 0,0 0 15,-25 49-15,49 1 16,-49-25-16,0 49 16,0-49-16,0 24 15,-25-24-15,25 50 16,-24-75 15,24-25-15,-25 25-16,25-25 15,0 75 17,0-1-32,49 26 15,-49-51-15,50 1 16,-50 25-16,25-25 15,-25 24 1,0 1 0,-25 0-1,-25-50-15,26 0 16,-1 0-16,-25 0 16,25-25-1,25 50 1</inkml:trace>
  <inkml:trace contextRef="#ctx0" brushRef="#br0" timeOffset="48211.83">7789 4862 0,'0'0'0,"0"-25"156,0 0-125,49 25 16,1 0-31,-25 25 15,-25 25-15,0-1-1,-50-49-15,50 25 16,-50-25-16,1 0 15,98-25 32,-24 25-31,0 0-16,0 0 16,24-49-16,-24 49 15,25 0 1,-50-25-16,0 0 47,-25 25 31,-25 50-47,50-26-15,0 1-1,0 25 1,25-1 0,25-49-16,-25 0 15,0 0-15,24 0 16,-49-24-1</inkml:trace>
  <inkml:trace contextRef="#ctx0" brushRef="#br0" timeOffset="52518.29">9227 4068 0,'-24'0'15,"24"99"-15,-50-24 16,50 24-16,-50 25 15,50-25-15,0-25 16,0-49-16,0 0 16,50-25-1,-50-25 1,0-24-16</inkml:trace>
  <inkml:trace contextRef="#ctx0" brushRef="#br0" timeOffset="52817.49">8830 4217 0,'0'-25'16,"0"0"-16,50-24 16,24 49-1,51-50-15,23 50 16,26 0-16,-75 0 15,0 50-15,-49-26 16,-50 1-16,25 50 0,-25-26 16,-25 1-16,-25-1 15,-24 26-15,0-50 16,-1-25-16,1 0 16,24 0-16,25 0 15,1 0 1</inkml:trace>
  <inkml:trace contextRef="#ctx0" brushRef="#br0" timeOffset="53259.85">9575 4787 0,'0'25'0,"0"25"15,0-1 1,74 1 0,-49-50-1,0 0-15,24 0 16</inkml:trace>
  <inkml:trace contextRef="#ctx0" brushRef="#br0" timeOffset="53439.14">9748 4514 0,'0'0'0</inkml:trace>
  <inkml:trace contextRef="#ctx0" brushRef="#br0" timeOffset="54392.33">10368 4018 0,'-24'0'63,"-76"50"-48,76-25 1,-1 49-16,-25 1 15,1 24-15,49 50 16,-75 24-16,75-49 16,0 25-16,0-50 15,75-49-15,-26-50 16,1 50-16,-1-50 0</inkml:trace>
  <inkml:trace contextRef="#ctx0" brushRef="#br0" timeOffset="55557.22">10567 4762 0,'0'-24'47,"25"-26"-31,-25 0-16,49 1 15,-49-1-15,75-24 16,-75 24-16,49-24 15,-49 49-15,0-25 16,25 50-16,-25 25 16,0 50-1,0 49-15,-25 0 16,25 24-16,-49-48 0,49-26 16,0 1-16,0-51 15</inkml:trace>
  <inkml:trace contextRef="#ctx0" brushRef="#br0" timeOffset="55831.5">11237 4837 0,'49'0'0,"-24"0"16,0 0-16,0 0 16,24 0-16,-24 25 15,0-25-15,24 0 16,-24 0-16,0 0 15</inkml:trace>
  <inkml:trace contextRef="#ctx0" brushRef="#br0" timeOffset="56440.03">11981 4341 0,'0'124'16,"0"-75"-1,0-24 1,0 25 0,0-1-16,0-24 15,0 25-15,-50-1 16,50 1-16,0 25 16</inkml:trace>
  <inkml:trace contextRef="#ctx0" brushRef="#br0" timeOffset="56731.76">11906 4217 0,'0'-25'16,"50"25"-1,-1 0 1,26 0-16,-1 0 16,-24 0-16,0 0 0,-1 0 15,-49 25 1,25 24-16,-25-24 0,0 25 16,-50 24-16,-24-24 15,-1-1-15,26-49 16,-1 75-16,1-75 15,-1 0-15,50 25 32,25-25-32</inkml:trace>
  <inkml:trace contextRef="#ctx0" brushRef="#br0" timeOffset="57009.76">12303 4887 0,'0'0'0,"-25"99"16,25-74-16,0-1 16,25 1-1,0-25-15,25 0 0,-1 0 16</inkml:trace>
  <inkml:trace contextRef="#ctx0" brushRef="#br0" timeOffset="57198.18">12452 4539 0,'-25'50'16,"25"-25"15,25-25-16</inkml:trace>
  <inkml:trace contextRef="#ctx0" brushRef="#br0" timeOffset="57640.69">12750 4068 0,'0'0'0,"0"74"15,24-24-15,-24 0 16,50-1-16,-50 26 16,50 24-16,-50 50 15,49-1-15,-49-48 16,0 24-16,0-25 15,0 0-15,-25 25 0,-24-49 16,-1 24 0,1-50-16,-1 1 0,0-50 15,26 0 1</inkml:trace>
  <inkml:trace contextRef="#ctx0" brushRef="#br0" timeOffset="99637.48">4142 8012 0,'0'-50'47,"0"25"0,-49 25-32,-26 0 1,51 0-16,-1 0 16,-50 0-16,26 0 15,-1 0-15,1 0 0,-1 25 16,0 25-16,50-25 16,-49 24-16,49-24 15,0 0-15,0 0 16,0 24-16,24-49 15,51 50-15,49-50 16,-25 0-16,-24 0 16,-1-50-16,0 1 15,-49-1-15,-25 1 16,50-26-16,-50-24 0,0 0 16,-50-1-16,25 51 15,-24-1-15,-1 25 16,-24 25-16,-1 0 15,1 0-15,24 0 16,1 0-16,49 25 16,0 0-16,0 25 15,0-26-15,49-24 16,26 0-16</inkml:trace>
  <inkml:trace contextRef="#ctx0" brushRef="#br0" timeOffset="100127.85">4688 7565 0,'-25'0'16,"0"25"0,25 0-1,0 49-15,0 1 16,0 24-16,0 0 15,0 1-15,0-51 16,50-24-16,-75-75 31</inkml:trace>
  <inkml:trace contextRef="#ctx0" brushRef="#br0" timeOffset="100427.82">4266 7417 0,'0'0'0,"0"-50"47,75 25-31,-1 25-16,25 0 0,1 0 16,24 0-1,-75 0-15,1 25 0,-25 25 16,-25-1-16,0 1 15,0 24-15,0 1 16,-25-26-16,0-24 16,-25-25-16,1 50 15,24-50-15,-25 0 16,26 0-16,-26 0 16,75 24 15</inkml:trace>
  <inkml:trace contextRef="#ctx0" brushRef="#br0" timeOffset="102345.83">3497 8632 0,'100'0'94,"73"0"-94,26 0 0,-1 0 15,50 0-15,25 0 16,25 0-16,-25-25 16,-25 25-16,-50 0 15,-74 0-15,0 0 16,-49 0-16,-1 0 16,-49 0-16,0 0 15,-50 0 32,-50 0-47,1-49 16</inkml:trace>
  <inkml:trace contextRef="#ctx0" brushRef="#br0" timeOffset="119306.94">5011 8062 0,'0'24'171,"0"1"-155,0 25-16,-25-25 16,25-1-16,0 26 15,0-25-15,0 0 16,49-25-16,1 0 16,0 0-1,-50-50-15</inkml:trace>
  <inkml:trace contextRef="#ctx0" brushRef="#br0" timeOffset="119777.8">5110 7789 0,'0'-50'78,"-25"50"-47,25 25 1,0 0-17,25-25-15,0 0 16</inkml:trace>
  <inkml:trace contextRef="#ctx0" brushRef="#br0" timeOffset="122356.11">4242 9327 0,'-25'0'109,"-50"-50"-93,51 50 0,-26 0-16,0 0 0,-24 0 15,24 25-15,1 0 16,-1 74-16,50-25 16,-25 1-16,25-1 15,0-24-15,50-1 16,24-49-16,1 0 15,-1 0-15,1-25 16,-26-49-16,26 0 16,-75-26-16,49-48 15,-49 48-15,0 26 16,-49 0-16,24-26 0,-50 26 16,26 24-16,-26 1 15,1 49-15,0 0 16,-1 0-16,75 49 15,-25 1-15,25-1 16,50-49-16,0 50 16</inkml:trace>
  <inkml:trace contextRef="#ctx0" brushRef="#br0" timeOffset="123798.7">4688 9327 0,'-25'0'16,"25"-25"-16,50 25 94,-25-50-94,24 25 15,1-24-15,0 49 16,-26-50-16,26 50 16,-50 50-1,-25 24 1,-24 25-16,-26-24 15,25-26-15,-24-24 16,49 25-16,0-50 16,-24 0-1,49-50 1,49 1 0,1-26-16,49 26 15,-24-1-15,-1 0 16,-24 26-16,24 24 15,-49-50-15,0 50 16,-50 0 47,-25 0-48,26 0 1,-26 74-1,50-24 1,0 0-16,0 24 16,0-49-16,50 0 15,-26-25-15,1 0 16,50 0-16,-26 0 0,-24 0 16,25-25-16,-50-25 15</inkml:trace>
  <inkml:trace contextRef="#ctx0" brushRef="#br0" timeOffset="126114.97">5482 9525 0,'0'0'0,"0"-50"47,0 75 140,25 0-187,-25 0 16,24 24-16,-24-24 15,0 0-15,0 25 16,-49-50 31,-1 0-32,-24 0 1,49 0 0</inkml:trace>
  <inkml:trace contextRef="#ctx0" brushRef="#br0" timeOffset="126355.28">5507 9451 0,'-50'0'16,"50"24"-16,0 1 15,25-25 17</inkml:trace>
  <inkml:trace contextRef="#ctx0" brushRef="#br0" timeOffset="127697.86">5383 9302 0</inkml:trace>
  <inkml:trace contextRef="#ctx0" brushRef="#br0" timeOffset="128808.89">6623 8434 0,'0'-50'47,"-25"50"-47,25 25 78,25-25-63,24 0 1,-24 0-16,25 0 16,-25 0-16,-1 0 15,26 0-15,-25 0 16,-50 25 31</inkml:trace>
  <inkml:trace contextRef="#ctx0" brushRef="#br0" timeOffset="129069.75">6548 8533 0,'25'0'32,"50"49"-17,-26-49-15,1 0 16,-1 0-16,-24 0 0,25 0 16,-25 0-1,-25 50 1,-25-50-1</inkml:trace>
  <inkml:trace contextRef="#ctx0" brushRef="#br0" timeOffset="140617.54">7367 8384 0,'25'0'188,"24"0"-173,-24 0-15,0 0 16,0 0-16,49 0 15,-24 0-15,-25 0 16,-1 0-16,26 0 16,-25 0-1,0 0 1,-25 25 93</inkml:trace>
  <inkml:trace contextRef="#ctx0" brushRef="#br0" timeOffset="142148.51">8136 8558 0,'-25'49'16,"25"-74"31,0 1-47,0-26 15,0-24-15,25-26 16,25-24-16,-1-24 16,26 23-16,-1 1 15,0 0-15,26 0 16,-1 75-16,-50-1 15,1 50-15,-25 0 16,24 25 0,-49 25-16,0-1 0,0 26 15,-24-26-15,-26 1 16,50-1-16,-50-49 16,50 25-16,-24-25 31,24-25-16,0 1 1,24 24-16,1 0 16,25 24-16,-25 26 15,-25 0-15,49 24 16,-49 1-16,0-1 16,-25 0-16,25-24 15,-74-25-15,49-25 16,-24 0-16,24 0 15,0 0-15,25-25 0,-50 0 16,50-24-16,-49 49 16,49-25-16,25 25 15,49 0 1,-24 0-16,-1 25 16</inkml:trace>
  <inkml:trace contextRef="#ctx0" brushRef="#br0" timeOffset="142949.74">9079 8210 0,'0'-49'63,"24"49"-47,26 0 15,-25 0-16,-25 49 1,0-24-16,0 0 16,0 0-16,-25 24 0,-25-49 15,26 25 1,-26-25-16,25 0 16,25-25 15,0-24-16,25 49-15,0 0 16,0 0-16,49-25 16,-24 25-16,-26 0 15,1 0-15,0 0 16,-25-25 15,-50 25 0,26 0-31,-1 0 16,-25 0 0,50 50-1,0-25-15,0-1 16,25 26-16,0-50 16,0 25-16,24-25 15,-24 0-15,0 0 16,24 0-16,-49-50 15</inkml:trace>
  <inkml:trace contextRef="#ctx0" brushRef="#br0" timeOffset="148475.57">10344 7590 0,'0'25'62,"0"0"-46,0 49-16,0 25 16,0 1-16,0 24 15,0-25-15,0-25 16,0-24-16,0-25 0,0-100 47</inkml:trace>
  <inkml:trace contextRef="#ctx0" brushRef="#br0" timeOffset="148783.28">10120 7516 0,'0'-25'16,"25"-25"15,25 50-31,24-49 0,1 49 16,24-50-16,0 50 16,-25 0-16,-24 0 15,0 50-15,-50-25 16,0 49-16,0 25 15,-25 25-15,-25-49 16,-24-1-16,24-49 16,1-25-16,24 0 15,-25 0-15,25 0 16</inkml:trace>
  <inkml:trace contextRef="#ctx0" brushRef="#br0" timeOffset="149123.81">10840 8210 0,'0'25'0,"-25"-25"16,25 25-1,0 0 1,0 24-1,25 1 1,24-50-16,-24 0 16,0 25-16,24-25 15</inkml:trace>
  <inkml:trace contextRef="#ctx0" brushRef="#br0" timeOffset="149294.26">10815 8012 0,'25'0'32</inkml:trace>
  <inkml:trace contextRef="#ctx0" brushRef="#br0" timeOffset="150141.35">11782 7590 0,'0'-25'16,"0"1"0,0 148 46,0 24-46,0-24-16,0 25 15,0-25-15,0-24 16,0-26-16,0-24 0,0-100 47,0-24-47</inkml:trace>
  <inkml:trace contextRef="#ctx0" brushRef="#br0" timeOffset="150466.07">11633 7565 0,'0'-49'32,"25"49"-32,25-25 15,24 25-15,1 0 16,-1 0-16,0 0 15,1 50-15,-50-1 16,-25 1-16,49 24 16,-49 1-16,0-1 15,-74-24-15,24-1 16,1 1-16,-1-50 16,0 0-16,1 0 15,24 0-15,0 0 16,-24-25-1,49 75 1</inkml:trace>
  <inkml:trace contextRef="#ctx0" brushRef="#br0" timeOffset="150996.44">12254 8260 0,'0'50'93,"0"24"-77,0-49 0,49 0-16,-49 24 15,0-24-15,0 0 0,25 24 16,-25 1 0,0-25-1,-50-25 1,1 0-1,-26 0 1,75-50-16,-74 50 16,74-49-1</inkml:trace>
  <inkml:trace contextRef="#ctx0" brushRef="#br0" timeOffset="151243.79">12303 8086 0,'0'0'0,"0"25"0</inkml:trace>
  <inkml:trace contextRef="#ctx0" brushRef="#br0" timeOffset="156946.66">3870 11286 0,'0'-25'0,"49"25"31,-49 25 31,-25 74-46,-24 1-16,-1 24 16,50-50-16,0-24 15,0-1-15,0-24 16,0 0-1,0 24 1,75-49 0,73 0-1,-24 0-15,-24 0 16,-1 0-16,-25 0 16,-24 0-16,-25 0 0,-1 0 15,-24-24 16</inkml:trace>
  <inkml:trace contextRef="#ctx0" brushRef="#br0" timeOffset="157223.88">4043 11559 0,'0'-50'47,"75"50"-47,-26 0 0,1-24 16,-1 24-16,26 0 16,-26 0-16,-24-25 15,50 25 1</inkml:trace>
  <inkml:trace contextRef="#ctx0" brushRef="#br0" timeOffset="157487.23">3969 11286 0,'0'0'0,"-25"0"16,25-25 0,25 25-1,24 0 1,51 0-16,48 0 16,-48 25-16,48-25 15,-98 0-15,0 0 16,-26 0-16,1 0 15,25 0 1,-75 0 0,0 0-16</inkml:trace>
  <inkml:trace contextRef="#ctx0" brushRef="#br0" timeOffset="158018.23">4986 11782 0,'0'0'0,"25"0"46,24 0-30,1 0-16,49-74 0,-49 24 16,-1 1-1,-24-26-15,-25 26 0,0-1 16,0 0-16,0 1 16,0-1-16,-25 25 15,0 25 1,-49 0-16,24 25 15,26 25-15,24 24 16,-50 50-16,50-25 16,50 1-16,-1-1 15,50-50-15,-24-49 16,24 0-16,-25 0 0</inkml:trace>
  <inkml:trace contextRef="#ctx0" brushRef="#br0" timeOffset="158484.07">5928 11757 0,'-24'0'46,"24"-24"-46,-75 24 16,1 0 0,24 0-16,0-25 0,1 25 15,24 0-15,-25 0 16,50 49 0,0 1-16,0-25 15,25 24-15,25-49 16,-1 0-16,1 0 15,0 0-15,-1 0 16,26-24-16,-50-26 16,-25 25-1,0 50 17,0 0-17,0 0 1,74 24-16,-49-49 15,24 0-15,-24-25 16,25 1-16,-25-26 16,-25 0-16</inkml:trace>
  <inkml:trace contextRef="#ctx0" brushRef="#br0" timeOffset="158857.92">6226 11633 0,'0'-24'0,"25"24"16,-25-50-16,0 25 31,-25 25 0,25 50-15,0-1 0,50 26-16,-26-26 15,1-24-15,25 25 16,-25-25-16,-25-1 16,49-24-16,-49 75 0,0-50 15,-49-25 1,-1 0-1,25 0-15,-24-25 16,-1 25-16,50-50 16</inkml:trace>
  <inkml:trace contextRef="#ctx0" brushRef="#br0" timeOffset="159571.9">6772 11187 0,'0'0'0,"0"99"62,0 0-62,0 50 16,0-50-16,-50-24 0,50-1 15,0-49-15,0 0 16,0 0 0,25-25-1,24 0-15,-24 0 16,0 0-16,25-25 15,-1 25 1,-24 25 0,-25 24-16,75 1 15,-75-25-15,49 24 16,1-24-16,-25-25 16,24 0-1,1-25-15,-50-24 16,0-26-16,0 26 15</inkml:trace>
  <inkml:trace contextRef="#ctx0" brushRef="#br0" timeOffset="159781.97">6325 11187 0,'0'0'0,"50"0"15,49 0-15,50 0 16,24 0 0,-24 0-16,-49 0 0,-1 0 15,-50 0-15,-24 0 16,25 0 0</inkml:trace>
  <inkml:trace contextRef="#ctx0" brushRef="#br0" timeOffset="159945.16">7119 11336 0,'0'0'0,"50"0"47</inkml:trace>
  <inkml:trace contextRef="#ctx0" brushRef="#br0" timeOffset="160747.38">7640 11658 0,'-99'25'125,"49"25"-109,50 24-1,0-49 1,0 0-16,25 24 15,49-49-15,1 0 16,24 0-16,-25 0 16,25-49-16,-49 49 15,-25-50-15,25 25 16,-50 50 31,0 0-47,0 0 15,49-25-15,1 49 16,-1-49-16,26 0 16,-1-49-16,1 24 15,-51 0-15</inkml:trace>
  <inkml:trace contextRef="#ctx0" brushRef="#br0" timeOffset="160913.17">8210 11584 0,'25'0'16,"0"0"-16,25 0 16,-1 0-16</inkml:trace>
  <inkml:trace contextRef="#ctx0" brushRef="#br0" timeOffset="161363.76">8830 11807 0,'0'-25'16,"0"-24"-1,0-1 1,-49 50-16,-1 0 16,1-25-16,-1 25 15,0 25 1,50 25-16,-49 24 16,49-24-16,0-26 15,49-24-15,1 0 16,24 0-16,1-49 15,24-50-15,-25-1 0,-24-24 16,0 0 0,-50 50-16,74 0 0,-74 49 15,0 0 1,-25 25-16,25 50 16,-99 49-16,99 25 15,-50 25-15,50-50 16,0-25-16,25 1 15,25-51-15,-25-24 16,0 0-16,24 0 16,-24-24-16,-25-26 15</inkml:trace>
  <inkml:trace contextRef="#ctx0" brushRef="#br0" timeOffset="161746.74">9327 11683 0,'-25'0'47,"0"0"-31,0 0 0,0 0-16,-24 0 15,49 25 1,0 0-16,0 24 15,0 1-15,0-25 16,25-25-16,24 0 0,-24 0 16,0 0-1,24-25-15,-24-50 0,25 26 16,-50-1-16,0 25 16,25 25-16,-25 50 31,0 0-16,0 24-15,0-49 16,24 0-16,51-25 16,-26 0-1</inkml:trace>
  <inkml:trace contextRef="#ctx0" brushRef="#br0" timeOffset="162615.92">10443 11683 0,'-25'0'16,"-25"0"-16,26-25 16,-1 25-1,-25-25 1,1 25-16,24 0 15,0 0-15,-25 0 16,1 0-16,-1 0 16,25 25-16,-49 50 15,49-26-15,25 1 16,0-1-16,0 1 16,74-50-1,26 0-15,49-149 16,24 0-16,-49 1 15,-25-1-15,1 0 16,-51 25-16,1 49 0,-50 26 16,-50 148 15,1 50-15,-1 25-16,50-50 15,0-25-15,0-25 16,25-49-16,24-25 15,26 0-15,24-25 16,-25 0-16,-24-24 16,24-50-16,-24 24 15,-50 1-15,25-1 16,-25 26-16,0 24 16,-50 25-16,-24 25 15,24 74-15,-24 0 16,74 50-16,0-50 15,0 0-15,99 1 16,-25-76-16,1-24 16,24 0-16,0 0 15</inkml:trace>
  <inkml:trace contextRef="#ctx0" brushRef="#br0" timeOffset="165924.14">3894 13320 0,'0'-25'0,"25"25"15,-25 25 79,-49 25-78,49 24-16,0 1 15,0-26-15,0 1 16,0-1-16,0-24 16,0 0 15</inkml:trace>
  <inkml:trace contextRef="#ctx0" brushRef="#br0" timeOffset="166914.62">4291 13271 0,'0'-25'78,"-49"25"-62,24 0 0,-25 0-16,25 0 15,-24 0-15,-1 0 16,1 0-16,-26 49 16,50 1-16,25 24 15,0 26-15,0-1 16,0 0-16,0-25 15,0 1-15,0-50 16,75-25-16,-1 0 0,1 0 16,-1 0-16,-24-25 15,-26 25-15,-24-75 16,0 51 0,-49 24-1</inkml:trace>
  <inkml:trace contextRef="#ctx0" brushRef="#br0" timeOffset="167835.34">3944 13543 0,'25'0'203,"24"0"-203,26 0 15,-50 0-15,24 0 16,1 0-16,-25 0 16,24 0-1,-74 0 48,-49 0-48</inkml:trace>
  <inkml:trace contextRef="#ctx0" brushRef="#br0" timeOffset="170819.27">4490 13841 0,'0'25'172,"0"24"-156,49 1-16,-24-50 31,0 0-15,-25-25-16</inkml:trace>
  <inkml:trace contextRef="#ctx0" brushRef="#br0" timeOffset="171436.2">4589 13618 0,'0'25'125,"-25"-25"-110,25 24 32,-50-24 63,75 0-63,0 0-32</inkml:trace>
  <inkml:trace contextRef="#ctx0" brushRef="#br0" timeOffset="172568.67">4812 13965 0,'0'25'141,"0"0"-126</inkml:trace>
  <inkml:trace contextRef="#ctx0" brushRef="#br0" timeOffset="174203.73">5011 13841 0,'0'-25'563</inkml:trace>
  <inkml:trace contextRef="#ctx0" brushRef="#br0" timeOffset="175012.94">5011 13816 0,'0'-25'328,"49"25"-312,1-49-16,-25 49 15,-1 0-15,26-25 16,-25 25 0,-25 25 15,0 0-31,-25 24 15,-25-24-15,26 0 0,-26 24 16,75-98 47,0 49-63,24-25 15,-24 25-15,25 0 16,-50-50-1,24 50-15,-24-24 47,-24 24-15,-26 0-17,50 24 1,0 26-16,0 0 0,0-26 15,0 1-15,25 25 16,0-50-16,-1 0 16,26 0-16,-25 0 15,0 0-15,-25-25 16,49 25-16</inkml:trace>
  <inkml:trace contextRef="#ctx0" brushRef="#br0" timeOffset="175709.88">5581 13940 0,'-50'50'218,"50"-25"-202,0-1 0,0 51-16,0-50 15,25-25 16</inkml:trace>
  <inkml:trace contextRef="#ctx0" brushRef="#br0" timeOffset="175914.21">5581 13717 0</inkml:trace>
  <inkml:trace contextRef="#ctx0" brushRef="#br0" timeOffset="176987.44">6102 13791 0,'50'0'62,"-26"0"-46,1 0-16,25 0 16,-1 0-1,-24 0 16,-50 0-15,-24 0 0,24 0-16</inkml:trace>
  <inkml:trace contextRef="#ctx0" brushRef="#br0" timeOffset="177209.61">6077 13940 0,'0'0'0,"50"0"47,-1 0-31,1 0 15,-50 25-16,-25 0 1</inkml:trace>
  <inkml:trace contextRef="#ctx0" brushRef="#br0" timeOffset="179955.56">7045 14163 0,'0'-24'46,"0"-26"-46,0 0 16,24-49-16,26 0 16,0-50-16,-1 0 15,26 1-15,-26 48 16,26 1-16,-26 74 16,1 25-16,-1 0 15,1 0-15,-50 50 16,0 0-1,0-1-15,0 1 16,0 24-16,-25-49 16,25 0-1,0-50 32,25 25-47,49 0 16,-49 50-16,-25 24 15,50-24-15,-50 24 16,0-24-16,0-1 16,0 1-16,-25-1 15,-25-24 1,26-25-16,-26 0 16,25 0-16,0 0 15,-24 0-15,24 0 16,0 0-1</inkml:trace>
  <inkml:trace contextRef="#ctx0" brushRef="#br0" timeOffset="181336.69">7962 13866 0,'25'0'125,"0"0"-109,0 0-16,24 0 15,-24 0-15,0 0 16,-50 0 15,0 49-15,-24-49-16,-1 0 16,25 25-16,0-25 15,-24 0 1,74-25-1,24 25 1,1 0-16,0 0 16,-1 0-16,-24 0 15,49 0 1,-98 0 31,24-24-32,-25 24-15,0 0 16,-25 0 15,50 24-31,0 26 16,0-25-16,0 0 0,50 24 16,-25-49-1,0 0-15,24 0 16,26 0-16,-26 0 15,-24 0-15,-25-25 16</inkml:trace>
  <inkml:trace contextRef="#ctx0" brushRef="#br0" timeOffset="185857.54">9103 13494 0,'-24'0'16,"24"-25"-1,0 0 17,24 25 15,26-49-32,24 49-15,1 0 16,-1 0-16,-24 0 15,-25 0-15,-1 0 16,-24 49 0,0 1-16,-49 49 15,-1-49-15,-24-1 16,24 1-16,1-25 16,-1-25-16,0 49 15,26-49 1,24-25-1,49-49-15,50 24 0,-24-24 16,49 0 0,-25 24-16,0 25 0,-24 25 15,-26-74-15,-24 74 16,-25 25 31,-50-1-32,-24-24 1,24 50 0,26-50-1,24 50-15,0-26 16,0 26-16,0-25 16,0 0-16,74-25 15,-24 0-15,-26 49 16,26-49-1,-50-25-15,50 25 16,-50-49-16,49 24 16</inkml:trace>
  <inkml:trace contextRef="#ctx0" brushRef="#br0" timeOffset="186740.85">10021 13767 0,'0'24'265,"0"1"-249,0 25 0,0-1 15</inkml:trace>
  <inkml:trace contextRef="#ctx0" brushRef="#br0" timeOffset="187139.74">10120 13568 0,'50'0'188</inkml:trace>
  <inkml:trace contextRef="#ctx0" brushRef="#br0" timeOffset="190846.85">11088 13072 0,'0'0'0,"0"-25"0,0 0 78,24 25-78,-48 0 78,-26 25-78,25-25 16,25 50-16,-74-25 15,24 74-15,1 0 16,49 75-16,-50 24 16,50 1-16,0-26 15,74-24-15,1-50 16,-26-74-16,26-25 15,-26 50-15,1-50 0,-25-75 16,-25 26 0</inkml:trace>
  <inkml:trace contextRef="#ctx0" brushRef="#br0" timeOffset="191627.21">11509 13767 0,'25'0'31,"-25"-25"-31,0-25 16,50 1-16,-50-26 16,25-24-16,-25 25 15,49-1-15,-49 26 16,25 24-16,25 25 31,-50 49-15,0 51-16,0 24 15,-25 24-15,25-48 0,-50-26 16,50-24-16,0-1 16</inkml:trace>
  <inkml:trace contextRef="#ctx0" brushRef="#br0" timeOffset="191887.92">12080 13791 0,'99'-24'31,"-49"24"-31,-1 0 16,1 0-16,0 0 15,-1 0-15,26 0 16,-51 0-16,1 24 16,25-24-16,-25 25 15</inkml:trace>
  <inkml:trace contextRef="#ctx0" brushRef="#br0" timeOffset="192525.82">13395 13494 0,'24'0'0,"-24"49"15,0 26 1,-24-26-16,24 26 15,-75-1-15,75 1 16,-25-26-16,25 26 16,0-51-1,25-98 1,-25 24 0</inkml:trace>
  <inkml:trace contextRef="#ctx0" brushRef="#br0" timeOffset="192802.79">13246 13271 0,'0'-25'16,"25"-25"0,49 50-16,0 0 15,1 0-15,-1 0 16,1 25-16,-26-25 0,-24 74 15,-25-49 1,50 0-16,-50 49 0,0-24 16,-50 0-16,25-26 15,0 26-15,-24-50 16,24 25-16,0-25 16,-49 0-1</inkml:trace>
  <inkml:trace contextRef="#ctx0" brushRef="#br0" timeOffset="193649.63">13791 13841 0,'-24'0'16,"-1"0"-1,25 25 1,0 0-16,0 24 16,0 1-16,0-25 0,0-1 15,49-24 1,-24 0-16,0 0 0</inkml:trace>
  <inkml:trace contextRef="#ctx0" brushRef="#br0" timeOffset="193829.37">13891 13667 0,'24'0'31</inkml:trace>
  <inkml:trace contextRef="#ctx0" brushRef="#br0" timeOffset="194507.05">14213 12923 0,'0'0'0,"25"50"16,-25 24-16,0 1 15,49 24-15,-49 50 16,0-50-16,0 0 0,0 25 16,0 25-16,0-25 15,-49 0-15,49-25 16,-50 0-16,50-49 15,-74 0-15,74-25 16,-75-25-16,51 49 16,-1-49-16,-25 0 15,25 0-15</inkml:trace>
  <inkml:trace contextRef="#ctx0" brushRef="#br0" timeOffset="195899.71">3845 15156 0,'-25'0'47,"25"24"-47,-25 26 15,25 0 1,-49-26-16,49 1 16,-25 50-16,25-26 15,-50 1-15,50 0 16,-50-1-16,50 26 16,0-51-16,25 1 15,50-25-15,-26 75 16,26-75-16,24 0 15,0-25-15,0 25 16,25-75-16,-74 75 16,0 0-16,-26 0 15</inkml:trace>
  <inkml:trace contextRef="#ctx0" brushRef="#br0" timeOffset="196199.56">4043 15429 0,'-25'0'0,"50"0"63,0 0-63,49 0 15,1 0-15,-1 0 16,-24 0-16,-25-50 16,-1 50-16,26 0 15,-50-25 16,-25 25-31</inkml:trace>
  <inkml:trace contextRef="#ctx0" brushRef="#br0" timeOffset="196478.27">3969 15131 0,'25'-25'16,"49"25"0,0 0-16,1 0 15,-1 0-15,1 0 16,-1 0-16,0 0 16,-24 0-16,-25 0 15,0 0-15,24 0 16,-148 25 15,49 49-31,1-24 16</inkml:trace>
  <inkml:trace contextRef="#ctx0" brushRef="#br0" timeOffset="199801.86">4539 15825 0,'0'50'109,"0"-25"-93,-25 0 0,25 49-1,0-49 1,50-25 0,-25 0-16,49 0 15</inkml:trace>
  <inkml:trace contextRef="#ctx0" brushRef="#br0" timeOffset="200228.66">4663 15627 0,'-25'0'93,"1"0"-77,24 25 31,24-25-47,26 0 15,-50-25 1</inkml:trace>
  <inkml:trace contextRef="#ctx0" brushRef="#br0" timeOffset="205019.88">5110 15974 0,'0'-49'16,"0"73"77,0 26-77,0-25-16,-25-25 16,25 49-16,-25-49 31</inkml:trace>
  <inkml:trace contextRef="#ctx0" brushRef="#br0" timeOffset="205651.48">5358 15677 0,'74'0'47,"-49"0"-47,49-50 16,-49 50-16,0 0 16,0 0-16,24 0 15,-49 25 1,0 24-1,0-24-15,-74 25 16,49-25-16,0-1 16,-24-24-16,24 50 15,0-50-15,-24 0 16,98-50 15,1 50-15,24 0-16,1-49 15,-1 49-15,-24 0 16,-1 0-16,-24 0 16,-75 0 31,-24 0-32,24 25 1,26 24-1,24-24 1,0 25-16,0-26 16,24-24-16,26 50 0,0-50 15,-1 0 1,26-25-16,-50 25 0,-25-49 16</inkml:trace>
  <inkml:trace contextRef="#ctx0" brushRef="#br0" timeOffset="206498.21">6102 15925 0,'-25'0'16,"25"49"78,0 1-63,0-1-31,0-24 16,0 25-1,0-25 1,-49-25-1,24-25 1,25 0 0</inkml:trace>
  <inkml:trace contextRef="#ctx0" brushRef="#br0" timeOffset="206699.1">6102 15751 0,'0'25'46</inkml:trace>
  <inkml:trace contextRef="#ctx0" brushRef="#br0" timeOffset="207404.27">6499 15875 0,'49'0'110,"-24"0"-95,0 0 1,25 0-16,-26 0 0,1 0 16,25 0-16</inkml:trace>
  <inkml:trace contextRef="#ctx0" brushRef="#br0" timeOffset="207660.57">6499 15974 0,'0'25'15,"49"-25"1,-24 0-1,0 0-15,25 0 16,-26 0-16,1 0 16,0 0-1,-50 74 32</inkml:trace>
  <inkml:trace contextRef="#ctx0" brushRef="#br0" timeOffset="209653.5">7417 15801 0,'0'0'0,"24"0"94,51 0-79,-26 24 1,-24-24-16,25 25 0,-1-25 15,-24 50-15,0-50 16,25 0-16,-1 0 16,-74-25 31,1 25-47</inkml:trace>
  <inkml:trace contextRef="#ctx0" brushRef="#br0" timeOffset="210399.17">8136 16123 0,'0'0'16,"-50"0"-16,100-74 63,0-50-63,-26 24 15,26-48-15,0-1 16,-1 0-16,26 50 15,-26-1-15,-24 76 16,0 24-16,24 0 16,1 24-16,-50 26 15,0 24 1,0-24-16,0 25 0,0-51 16,0 1-16,0 0 15,0-75 16,0 26-15,0-1-16,50 25 16,-26 0-1,51 49 1,-75 26-16,0-1 16,25 1-16,-25-26 15,0 1-15,0-1 16,-50 26-16,25-50 0,-24-25 15,24 24-15,0-24 16,-25 0 0,26-49-1,48 49 17</inkml:trace>
  <inkml:trace contextRef="#ctx0" brushRef="#br0" timeOffset="211364.54">9054 15825 0,'0'-49'62,"25"49"-15,24 0-47,-24 0 16,-25 25-16,25-25 16,-25 49-16,0 1 15,-50-50 1,25 0-16,1 25 0,-26-25 15,25 0-15,0 0 16,25-25 15,75 25-15,-1-50-16,1 50 16,-1 0-16,0 0 15,-24 0-15,-25 0 16,-25 25 15,-25-25-15,-25 0-16,1 0 15,24 0-15,-25 0 16,1 50 0,49-1-1,49 1-15,1-25 16,24-25-16,26 49 15,-26-49-15,0 0 16,-24 0-16,0-25 16,-50 1-1</inkml:trace>
  <inkml:trace contextRef="#ctx0" brushRef="#br0" timeOffset="-214457.91">10517 15553 0,'0'-25'63,"50"-25"-48,-25 50-15,-1 0 16,51 0-16,-50 25 16,-1-25-16,26 74 15,-50-49-15,0 25 16,0-25-16,-25 24 15,0 1-15,-24 24 16,-1-49-16,1-25 16,-1 50-16,0-50 15,1 0-15,24 0 16,25-25-16,-25 0 16,25 0-16,0-24 0,50 24 15,49 25 1,50-75-16,0 75 0,-25-74 15,49 74-15,-49-50 16,-24 50-16,-51-24 16,-24 24-16,-50 0 47,-24 0-32,-26 0-15,26 0 16,-1 0-16,-25 74 15,26-49-15,-1 24 16,50 26-16,0-1 16,0-24-16,50 24 15,49-49-15,-24-25 0,24 0 16,0 0-16,-25 0 16,-24 0-16,0-50 15</inkml:trace>
  <inkml:trace contextRef="#ctx0" brushRef="#br0" timeOffset="-213933.79">11733 15999 0,'0'-25'15,"0"0"1,24 50 31,-24 25-47,0-25 15,0-1-15,25 26 16,-25 0-16,0-26 16,0 1-16,-25 25 15,-49-25 1,49-25-16,-24 0 16,24 0-16,-25 0 15</inkml:trace>
  <inkml:trace contextRef="#ctx0" brushRef="#br0" timeOffset="-213737.09">11683 15900 0,'0'25'31,"-25"-25"-31,25 24 16</inkml:trace>
  <inkml:trace contextRef="#ctx0" brushRef="#br0" timeOffset="-212793.86">11733 15776 0</inkml:trace>
  <inkml:trace contextRef="#ctx0" brushRef="#br0" timeOffset="-209357.8">12700 15602 0,'0'-49'16,"0"98"31,0 1-47,0-1 15,0 26-15,0-1 16,0 1-16,0-26 15,0-24-15,-25 25 16,25-26 0,0-73 15,0-26-31</inkml:trace>
  <inkml:trace contextRef="#ctx0" brushRef="#br0" timeOffset="-209050.29">12675 15280 0,'0'0'0,"25"0"15,25-50-15,-26 50 16,26 0-16,0 0 16,24 0-16,-24 0 15,-1 0-15,1 0 16,-1 50-16,-49 24 15,25-24-15,-25-1 16,-25 26-16,1-1 16,-26 1-16,-24-26 15,-1 1-15,1-25 16,-1-25-16,51 0 16,-1 0-1,50 0 16,-1 0-31</inkml:trace>
  <inkml:trace contextRef="#ctx0" brushRef="#br0" timeOffset="-208493.82">13171 16123 0,'0'-25'47,"75"50"15,-75 0-46,0 0-16,0-1 16,0 26-16,0-25 15,0 24 1,0 1 0,-25-50-16,-25 50 31,1-50-16,24 0-15,-25-25 0,25-25 32</inkml:trace>
  <inkml:trace contextRef="#ctx0" brushRef="#br0" timeOffset="-208240.7">13419 15825 0,'-24'0'16</inkml:trace>
  <inkml:trace contextRef="#ctx0" brushRef="#br0" timeOffset="-203751.5">11162 15156 0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42:18.7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3671 1389 0,'0'25'63,"0"24"-47,0 26-16,-50 49 15,-24 50-15,0-26 16,-26 26-16,-48 49 15,24-49-15,0-25 16,49-75-16,26-24 16,49-100 15,24-49-15,26 24-16,74 1 15,-50 74-15,-24-25 0,0 25 16,-1 25-16,-24 25 15,-25 24-15,74 1 16,-74-1-16,25-24 16,25-26-1,24-24 1,-24-99-16,-50 25 16</inkml:trace>
  <inkml:trace contextRef="#ctx0" brushRef="#br0" timeOffset="372.7">4192 2505 0,'-50'0'63,"1"0"-48,24 0-15,0 0 16,-24 25-16,24-25 16,25 74-16,-50-49 0,50 25 15,0 0-15,0-1 16,25-49-1,25 0-15,-1 0 16,-24-25-16,25-24 16,-26-1-16,-24 0 15,0 1-15,0 24 16</inkml:trace>
  <inkml:trace contextRef="#ctx0" brushRef="#br0" timeOffset="1034.68">5035 2381 0,'-49'0'32,"-1"0"-17,25 0-15,1 0 16,-51 0-16,25-74 16,26 74-16,-1 0 15,25 25-15,0 24 16,0 1-16,0-1 15,0-24-15,25 25 16,24-50-16,-24 25 16,0-25-16,25 0 15,-26 0 1,-24 49 0,0 26-16,-24-26 15,-26 26-15,0-1 16,1 1-16,-1-51 15,25-24-15,25 50 16,-49-50-16,49-50 16,74 1-1,0-50-15,26 24 16,-26-24-16,1 49 16,-26 1-16,-24 49 15,-25-25-15,50 25 16,-26 0-1,-24 49 1,50-24-16,-50 25 16,50-50-16,-1 25 15,-24-25-15,0 0 16,0 0-16,24 0 16,-49-25-16,50 25 15,-50-25-15,0-25 16</inkml:trace>
  <inkml:trace contextRef="#ctx0" brushRef="#br0" timeOffset="1184.52">5234 2406 0</inkml:trace>
  <inkml:trace contextRef="#ctx0" brushRef="#br0" timeOffset="1791.59">6251 1984 0,'0'0'0,"0"25"16,-25 0-16,25 49 15,0 1-15,0-1 16,0 25-16,0 1 16,-50-26-16,50-24 0,0-26 15</inkml:trace>
  <inkml:trace contextRef="#ctx0" brushRef="#br0" timeOffset="1993.43">5829 2208 0,'149'0'47,"0"0"-47,49 0 0,-49 0 16,-50-50-16,-24 50 15,-26 0-15,26-50 16,-51 50-16</inkml:trace>
  <inkml:trace contextRef="#ctx0" brushRef="#br0" timeOffset="2601.78">8706 2084 0,'-24'0'0,"-51"0"93,50 0-93,-24 0 16,-1 0-16,1 0 16,-1 0-16,0 0 15,1 49-15,49-24 0,-25 25 16,25-26-16,0 26 15,50 0-15,24-50 16,0 24-16,1-24 16,-1 0-16,-24-49 15,-50 24-15</inkml:trace>
  <inkml:trace contextRef="#ctx0" brushRef="#br0" timeOffset="2841.67">8334 3051 0,'0'0'0,"50"-99"16,49-50-1,25-99-15,75-25 16,-1 0-16,-49 50 15,25 24-15,-50 125 16,-75 24-16,-24 50 16</inkml:trace>
  <inkml:trace contextRef="#ctx0" brushRef="#br0" timeOffset="3553.32">10368 2307 0,'0'-50'46,"0"100"-14,0 74-32,0 0 15,0-25-15,0-49 16,50-1-16,0-49 16,-26 0-1,26-49-15,-25-75 16,-25 0-16,49-25 15,-49 99-15</inkml:trace>
  <inkml:trace contextRef="#ctx0" brushRef="#br0" timeOffset="3983.37">11063 2530 0,'0'0'16,"49"0"-16,-49-25 15,0 0 1,0 1 0,-24 24-16,-26 0 15,25 0-15,-24 0 16,-26 0-16,26 0 16,24 0-16,-25 0 15,50 49 1,0-24-16,0 25 15,50-50-15,-1 24 16,1-24-16,-25 0 0,0 0 16,24-24-16,-49-26 15,25 25-15,-25 0 16,0 75 31,0 0-47,74-1 15,-74 1-15,75-50 16,-25 50-16,-1-50 16,26-25-16,-26-25 15,26-49-15,-75 49 16</inkml:trace>
  <inkml:trace contextRef="#ctx0" brushRef="#br0" timeOffset="4177.39">11212 2059 0,'49'0'16,"26"0"0,-1-50-16,1 50 15,-26-25-15,1 25 16,-25-49-16,24 49 15</inkml:trace>
  <inkml:trace contextRef="#ctx0" brushRef="#br0" timeOffset="4664.3">11559 2480 0,'0'0'0,"50"-24"16,-26 24-1,26-25-15,-25 25 0,0 0 16,24 0-16,-24 25 15,-25-1 1,0 1-16,0 25 16,0-25-16,0-1 15,0 1-15,0 25 16,50-50 0,-1 0-16,1-25 15,-25 0-15,24-24 16,-24 49-16,-25-50 15,25 50-15,-25 50 32,0-1-17,49 26-15,-49-50 16,75-25-16,-50 24 16,0-24-16,24 0 15,-24 0-15,-25-49 16,50-1-16</inkml:trace>
  <inkml:trace contextRef="#ctx0" brushRef="#br0" timeOffset="4821.18">12328 2158 0</inkml:trace>
  <inkml:trace contextRef="#ctx0" brushRef="#br0" timeOffset="5467.23">12998 2530 0,'0'-50'47,"-50"50"-31,50-49-16,-74 49 15,24 0-15,0 0 16,1 25-16,-1-1 16,25 26-16,-24 24 15,49-24-15,0 0 16,0-25-16,25 24 15,49-49-15,0 0 16,1-25-16,-1-24 0,1-1 16,-51 25-16,-24-24 15,0 98 32,0 26-47,0-26 16,0 1-16,0-25 15,75-25-15,24 0 16,0 0-16,25-50 16,-24 1-16,-51-1 15</inkml:trace>
  <inkml:trace contextRef="#ctx0" brushRef="#br0" timeOffset="5841.77">13767 2456 0,'0'0'0,"24"0"31,-24-50 1,-49 50-1,-1 0-31,1 0 15,-1 0-15,25 50 16,25-1 0,0 1-16,0-1 0,0-24 15,0 25-15,50-50 16,-50 25-16,49-25 16,-49 25-1,-24 24 1,-26-49-1,25 0-15,-24 0 16,-1 0-16,0 0 16,1 25-16</inkml:trace>
  <inkml:trace contextRef="#ctx0" brushRef="#br0" timeOffset="6509.9">16594 2282 0,'0'25'0,"-24"-25"78,-26 0-63,0-25-15,1 25 16,-26 0-16,1 0 16,-1 0-16,1 25 15,-25 24-15,49 1 16,25 0-16,25 24 15,0-49-15,25 24 0,74-49 16,75 0 0,-25 0-16,0-49 15,-25-26-15,-50 26 0,-24-1 16,-50-24-16,0-1 16,-25 51-16</inkml:trace>
  <inkml:trace contextRef="#ctx0" brushRef="#br0" timeOffset="7056.22">17413 2406 0,'0'0'0,"-50"50"16,-49-1-16,49 50 0,-24 26 16,0-26-16,49 0 15,25-25-15,-50-24 16,50-25-16,50-25 31,-25 0-31,-25-75 16,49-49-16,-49 25 0,0-25 15,-49-25 1,-1 0-16,0 50 0,50 25 16,0 24-16,25 1 15,0 49 1,25 24-16,24 26 16,0 0-16,-24 24 15,-25-24-15,24-26 16,-49 51-16,0-26 15,0-24-15,0 0 16,-24 25-16,-1-50 16,-25 0-16,25 0 15,-24 0-15,-1 0 16,25-25-16,25 74 31,75-49-15,24 0-16,25 0 15,0 0-15</inkml:trace>
  <inkml:trace contextRef="#ctx0" brushRef="#br0" timeOffset="7372.36">17983 2406 0,'25'0'16,"25"0"-1,-50-25 1,-25 25 0,0-49-16,-49 49 15,-1 0-15,-24 0 16,25 24-16,-1 1 15,51 50-15,24-1 16,0 0-16,0-24 16,49 0-16,26-50 15,24 0-15,50 0 16,-1-50-16,-48-49 16</inkml:trace>
  <inkml:trace contextRef="#ctx0" brushRef="#br0" timeOffset="8165.78">18728 2356 0,'0'-24'15,"-50"-26"1,25 50-16,-24 0 16,-1 0-16,0 50 15,1-1-15,24 1 16,25 24-16,-75 1 16,75-1-16,0-24 15,50-1-15,0-49 16,24 0-16,1 0 15,-1-24-15,-24-26 16,-26 0-16,-24 1 16,50-1-16,-50 0 15,0 26-15,0-1 16,-25 25-16,-49-75 0,-1 75 16,26 0-16,-1 25 15,25 25-15,25 24 16,-49 1-16,49-1 15,24-49-15,26-25 16,49 50-16,-24-50 16,-1-50-16,1 0 15,-26 1-15,26-1 16,-51 0-16,-24-24 16,50 24-16,-50 26 15,0-1-15,-74 50 31,74 74-31,-75 25 16,75-50-16,0 1 16,25-26-16,25-49 15,-1 25-15,1-25 16,24-25-16,1-49 16,-1-25-16,0-25 15,1 24-15,-26 1 16,1 50-16,-25 49 15,25 24 1,-50 51-16,0-1 16,0 25-16,0 25 15,-50 25-15,0 0 0,1-50 16,49-24 0,-50-26-16,25-49 15,25-49-15,0-26 16,0 1-16</inkml:trace>
  <inkml:trace contextRef="#ctx0" brushRef="#br0" timeOffset="8646.12">18380 2108 0,'25'0'141,"0"0"-126,49 0-15,1 0 16,24 0-16,0 0 16,25-49-16,-49 49 15,-51 0-15,1 0 16,25-25 0,-75 25-1</inkml:trace>
  <inkml:trace contextRef="#ctx0" brushRef="#br0" timeOffset="8932.44">18182 2580 0,'-25'24'0,"25"1"16,-25 50-16,25-26 16,-74-24-16,74 25 15,-25-50-15</inkml:trace>
  <inkml:trace contextRef="#ctx0" brushRef="#br0" timeOffset="12493.37">2853 3200 0,'0'0'0,"0"25"16,-25-25-16,50 0 93,24 0-46,-24 0-31,25 0-1,-1 0 1,1 0 0,-1 0-1,1 0 1,0 0 0,-26 0-16,1 0 15,25 0-15,-25 0 16,-1 0-16,26 0 15,-25 0-15,0 49 16,24-49-16,-24 0 16,25 0-16,-1 0 15,1 0-15,0 0 16,24 0-16,-24 0 0,-1 0 16,1 0-1,-1 0-15,1 0 0,0 0 16,-1 0-16,26 0 15,-26 25-15,1-25 16,-1 0-16,1 50 16,0-50-16,24 0 15,0 0-15,-24 0 16,24 0-16,26 0 16,-1 0-16,0 0 15,-24 0-15,-1-25 16,0 25-16,26 0 15,-1 0-15,0 0 16,25 0-16,-25 0 16,1 25-16,-1-25 0,0 0 15,50 0-15,-25 0 16,49 0-16,1 0 16,-50 0-16,25 0 15,-25-25-15,25 25 16,-25 0-16,25 0 15,-25 0-15,0 0 16,24 25-16,1-25 16,-25 0-16,50 49 15,-25-49-15,-25 0 16,49 0-16,-49 0 16,25 0-16,-25 0 0,0 0 15,25 50-15,0-50 16,-25 49-16,50-49 15,-1 50-15,-49-50 16,25 0-16,25 50 16,-1-50-16,-24 0 15,25 0-15,24 0 16,-24 0-16,24 0 16,26 49-16,-26-49 15,-24 0-15,24 0 16,-24 0-16,-1 50 15,1-50-15,-25 0 16,25 0-16,-1 50 0,26-50 16,-1 0-16,-24 0 15,24 0-15,-24 0 16,-25 0-16,24 49 16,1-49-16,-25 0 15,-25 75-15,24-75 16,26 49-16,0-49 15,-50 50-15,25-50 16,24 0-16,1 49 16,-50-49-16,50 0 15,-26 0-15,1 0 16,-25 0-16,50 0 0,-1 0 16,-49 0-1,25 50-15,-25-50 0,25 0 16,-25 0-16,25 0 15,-25 0-15,50 0 16,-25 50-16,-25-50 16,74 0-16,-24 0 15,-50 0-15,24 0 16,-48 0-16,-26 0 16,1 0-16,-26 0 15,-24 0-15,0 0 16,49 24-1,-49-24-15,25 0 16,-1 0-16,1 0 16,-1 0-16,-49 50 0,0-25 15,-24 0 1,-51-25-16</inkml:trace>
  <inkml:trace contextRef="#ctx0" brushRef="#br0" timeOffset="14346.81">3671 3820 0,'-25'50'94,"25"-1"-94,0 26 15,0 24-15,0 50 16,0 49-16,0-24 15,0 24-15,0-49 16,0-50-16,0-74 0,50-50 31</inkml:trace>
  <inkml:trace contextRef="#ctx0" brushRef="#br0" timeOffset="16979.52">3820 3820 0,'0'25'187,"-25"-25"-171,25 49-16,-49-49 16,49 50-16,-25 24 15,25-49 1,0 25-16,0-25 15,-50-1-15,50 26 16,0-25-16,0 0 16,0 24-16,0-24 0,0 0 15,0 24 1,0 1 0,0 0-1,0-1 1,0 1-1,0-25-15,0 49 16,0-49 0,0 24-1,0-24 32,50-25-47,-50 50 16,49-50-16,-49 25 15,25-25-15,-25 49 16,25-24 0,-25 0 109,50 25-94,-100-50 188,25 0-188,0 0 31,25-50-46,-49 50 0,49-25-1,0 0 17,0-24-17,0 24 16,0 0-15,0 0 15,0-24-15,0 24 0,0 0-1,-25 25 1,25-50-16,0 1 15,0 24 1,0 0 0,0 0-1,0-24 17,0 24-17,0 0 1,0-24-1,0 24 1,0 0 0,0 0 15,0-24-15,50 49-1,-50-25-15,0-25 16,24 50-1,-24-49-15,0-1 16,25 50 0,-25-25-16,0 0 15,50 25 1,-50-24-16,49 24 16,-49-50-1,25 50 1,-25-25-16,0 0 31,25 25-31,-25-49 16,0 98 124</inkml:trace>
  <inkml:trace contextRef="#ctx0" brushRef="#br0" timeOffset="18484.96">4266 4390 0,'0'-24'31,"0"98"48,0 25-79,0-24 15,0-26-15,0 1 16,50-75 31,-50-49-47,50-1 15,-50 26-15,49-1 16,1 50 0,-1 25-16,1 24 15,0 26-15,-26 24 16,-24-49-16,75-26 15,-75 26-15,49-50 16,1 0-16,0-25 16,-50-24-1,49 24-15,-49-25 16,0 25 0,25 25-16,-25 25 15,25 25 1,-25-25-16,50-1 15,-1 26 1,-24-50-16,25 0 16,-26-25-16,1 0 15,-25 1-15,75-26 16,-75 0 0,0 75 15,0 0-31,0 25 15,0-26-15,49-24 16,-24 50-16,25-50 16,24 0-16,-24 0 15,-26-25-15,26 0 16,-50-24-16,50 49 16,-50-50-16,0 75 62,24 25-62,26-26 0,-25-24 16,24 50-16,1-50 15,0 0-15,-1 0 16</inkml:trace>
  <inkml:trace contextRef="#ctx0" brushRef="#br0" timeOffset="19130.65">6152 4862 0,'0'0'0,"49"-50"16,26 25-16,-51-24 15,26-26-15,-25 1 16,-25-25-16,74-25 16,-74 24-16,0 26 15,0 49-15,0 0 0,-25 25 16,1-49-16,-26 49 15,0 25-15,1 24 16,-1 75-16,1 50 16,49 24-16,0-49 15,49-25-15,26-25 16,49-74-16,0-25 16,0 0-16</inkml:trace>
  <inkml:trace contextRef="#ctx0" brushRef="#br0" timeOffset="19560.55">6945 4490 0,'0'49'16,"0"-24"-1,0 49 1,0-24 0,0 0-16,-24 24 15,24-24-15,-50-25 0,50-1 16,0 26 0,25-25-16,49-25 15,-24 0-15,-1 0 16,1 0-16,-25 0 15,24-50-15,-24 75 47,-25 0-31,25-25-16,25 49 16,-26-49-16,1 0 15,25 0-15,-25 0 16,-1 0-16,26-49 15,-50-1-15,0 25 16</inkml:trace>
  <inkml:trace contextRef="#ctx0" brushRef="#br0" timeOffset="19768.88">6598 4415 0,'74'0'16,"50"0"-16,-24 0 16,49 0-16,-50 0 15,-25 0-15,-24 0 16,-25 0-16,-25 25 31</inkml:trace>
  <inkml:trace contextRef="#ctx0" brushRef="#br0" timeOffset="20022.86">7169 4539 0,'0'0'0,"0"25"31</inkml:trace>
  <inkml:trace contextRef="#ctx0" brushRef="#br0" timeOffset="20825">7317 4638 0,'25'0'31,"-25"50"-31,75 0 16,-75-26-16,24 1 15,-24 25-15,0-25 16,25-25-16,-25 49 15,0-73 17,50-1-17,-25-25-15,24 50 16,-24-25-16,0 25 16,24 0-1,-49 50-15,50 0 16,-50-1-16,0-24 15,0 25-15,25-50 16</inkml:trace>
  <inkml:trace contextRef="#ctx0" brushRef="#br0" timeOffset="21194.98">8012 4812 0,'-50'-25'63,"25"25"-63,-24 0 15,24 0-15,-25 50 16,50 0-16,-24-1 15,24 1-15,0-1 16,24 1-16,1-50 0,50 0 16,-26 0-16,1-25 15,-25 0-15,24-24 16,-49-1-16,0-24 16,0 49-16,0 0 15,-74-25 1,-1 50-16,-24 0 15,25 50-15,24 0 16,1 49-16</inkml:trace>
  <inkml:trace contextRef="#ctx0" brushRef="#br0" timeOffset="22640.9">8210 4787 0,'0'-25'32,"0"50"30,0 0-46,0 25-16,50-1 15,-50-24 1,25-25 0,24-25-1,-49-24-15,50-1 16,-50 25-16,74-24 16,-49 49-1,25 0 1,-1 49-16,-24 1 15,25 0-15,-25-26 16,-1 26-16,26-50 16,-25 0-16,0 0 15,24 0-15,-24-50 16,-25 1-16,0 24 16,0 0-16,50 50 46,-50 25-30,49-1-16,1-24 16,0-25-16,-1 0 15,26 0-15,-51 0 16,1 0-16,25 0 16,-50-50-1,0 100 32,49 24-47,-24-49 16,50 25-16,-26-50 15,1 25-15,24-25 16,1 0-16,-26 0 16,1-50-16</inkml:trace>
  <inkml:trace contextRef="#ctx0" brushRef="#br0" timeOffset="22829.74">9475 4663 0,'-24'0'63</inkml:trace>
  <inkml:trace contextRef="#ctx0" brushRef="#br0" timeOffset="23383.1">10046 4936 0,'0'0'0,"-50"0"15,1-25 1,24 25-16,0 0 16,-25-49-1,50 74 1,0 24-1,0-24 1,50-25 0,0 0-1,-26 0 1,-24 25 31,50 0-47,25 49 15,-1-74 1,0 0-16,1-50 16,-1 1-16,25-50 15,-24 24-15,-50-24 16,-25 49-16,49-24 16,-49 24-16,0 1 15,0-1-15,0 0 16,-25 26-16,-24 24 15,-26-50-15,26 50 16,-26 74-16,51 26 0,24-1 16,0 50-16,0-25 15,74 0-15,0-50 16,1-74-16,24 0 16,-25 0-16</inkml:trace>
  <inkml:trace contextRef="#ctx0" brushRef="#br0" timeOffset="24171.5">11410 4986 0,'50'25'93,"-50"24"-77,0 1-16,0-1 16,-25 26-16,25-26 15,0 1-15,-25-50 16</inkml:trace>
  <inkml:trace contextRef="#ctx0" brushRef="#br0" timeOffset="25401.62">12626 4638 0,'-50'0'63,"-24"0"-48,49 0-15,-25 25 16,25 25-16,1-1 16,24 1-16,0 0 15,0-1-15,49 1 16,26-50-16,-1 0 16,0 0-16,1-25 0,-1 0 15,1-24 1</inkml:trace>
  <inkml:trace contextRef="#ctx0" brushRef="#br0" timeOffset="26122.36">13122 4887 0,'0'0'0,"49"0"16,-24 0-1,0 0 1,-25-25-1,50 0-15,-50-25 16,-50 50-16,25 0 16,-25 0-16,1 0 15,-1 0-15,1 0 16,-1 50-16,25 24 16,25 1-16,0-1 15,0-24-15,0-25 16,75-25-16,-26 0 15,26 0-15,-1 0 16,-24 0-16,-25-50 16,-25 25-16,0 0 15,0-24-15,0 24 16,-25 0-16,0 25 16,-25-49-16,-24 49 15,24 0-15,1 24 16,49 26-1,0-25-15,0 0 16,49-25-16,1 49 16,-1-49-16,1 0 15,25-49-15,-26 24 16,-24 25-16,-25-50 16,50 50-16,-50-49 15,0 98 16,0 1-15,0-25-16,24-1 0,1-24 16,25 50-16,-25-50 15,-1 0-15,26 0 16,-25-25-16,0 25 16,24-74-16,-49 49 15,25 25-15,-25 50 47,50-26-47,-50 26 16,49-25-16,-24-25 15,25 49-15,-1-49 0,1 0 16,-25-49 0</inkml:trace>
  <inkml:trace contextRef="#ctx0" brushRef="#br0" timeOffset="27021.45">14188 5159 0,'0'0'0,"0"-24"16,50 24 15,-50-50-31,0 25 16,0 0-1,-25 25 1,-25 0-16,26-49 16,-1 49-16,-25 0 15,25 49-15,-24 1 16,24 0-16,25-1 15,0-24-15,0 49 16,50-74 0,24 0-16,50-99 0,-25-25 15,1-25-15,-26 50 16,-49 0-16,-25 49 16,49 25-16,-49 1 15,-49 73 16,-1 26-31,25 49 16,25 0-16,-49 0 16,49-75-16,0-24 15,49-25-15,1 0 0,24 0 16,-24 0 0,0-25-16,-1-24 0,-24-26 15,-25 51-15,25 24 16,-25-25-16,0 50 31,0 49-31,0-24 16,0 24-16,49-49 15,1 24-15,0-49 16,-1 0-16,26 0 16,-26 0-16,-24-74 15,-25 49-15</inkml:trace>
  <inkml:trace contextRef="#ctx0" brushRef="#br0" timeOffset="27180.22">14908 4812 0</inkml:trace>
  <inkml:trace contextRef="#ctx0" brushRef="#br0" timeOffset="28192.18">15280 4887 0,'-25'49'110,"25"-24"-110,-25 0 15,25 24-15,-50-24 16,50 0-16,0 0 0,0 24 16,25-49-16,25 25 15,24-25-15,1 0 16,24 0-16,-25-49 15,-24 49-15,0-25 16,-100 25 31,50 49-31,0 1-16,0-25 15,25-25-15,74 25 16,-25-25-16,1 0 0,-1 0 15,-24-50-15,-1 25 16</inkml:trace>
  <inkml:trace contextRef="#ctx0" brushRef="#br0" timeOffset="28358.6">15900 4762 0,'-25'0'16,"50"0"15</inkml:trace>
  <inkml:trace contextRef="#ctx0" brushRef="#br0" timeOffset="29067.33">16272 5085 0,'0'0'0,"-50"0"47,25 0-47,-24 0 15,24 0-15,-25 0 16,50 25 0,-24 0-16,24 24 0,0 1 15,24-25-15,26-25 16,24 49-16,1-49 16,-1 0-16,-49-25 15,0 1 1,-25-26-1,-25 50-15,0 0 16,0-50-16,-49 50 16,24-24-16,1 24 15,24 0-15,50 0 47,24 0-47,26 0 0,-1 0 16,-24-50-16,0 50 15,-1-50-15,-24 50 16,-25 50 31,0-25-47,0 0 16,25-25-16,-25 49 15,74-49-15,-49 0 16,25 0-16,-1 0 0,1-25 15,24-24-15,-24-1 16,-1 25-16,-24 25 16,-25 50 15,0-25-15,0 0-16,0-1 15,0 26-15,75-50 16,-26 0-1,-24 0-15,0-25 16,24 0-16</inkml:trace>
  <inkml:trace contextRef="#ctx0" brushRef="#br0" timeOffset="29786.66">17562 5060 0,'49'0'31,"-49"-49"-31,0 24 16,-24 25 15,-1 0-31,0 0 16,-50 0-16,26 0 15,-1 25-15,25 24 16,25-24-16,0 25 15,25-1 1,25-49 0,-1 0-16,51-25 15,-51 25-15,1-49 16,-25 49-16,-25-50 0,49 50 16,-73 0 15,24 25-31,0 25 15,0-26-15,24 1 16,1-25-16,25 50 16,24-50-16,1-25 15,24 0-15,-25-49 16,1-1-16,-1 1 16,0 0-16,-49-51 15,-25 26-15,75-25 16,-75 25-16,0-25 0,-50 0 15,25 50 1,-24 74-16,-51 49 16,51 75-1,-1 50-15,1 24 16,-1 1-16,50-50 16,25-100-16,24-24 15,1-25-15,24 0 16,-24 0-16</inkml:trace>
  <inkml:trace contextRef="#ctx0" brushRef="#br0" timeOffset="30374.12">18752 4068 0,'0'0'0,"75"0"0,-50 50 16,-25-1-16,49 1 15,-49 49-15,0 75 16,0-1-16,-25 26 15,-24 74-15,-1-50 16,-24 25-16,-50-50 16,24 1-16,1-50 15,25-75-15,-25-24 16,-1-50-16,1 0 16</inkml:trace>
  <inkml:trace contextRef="#ctx0" brushRef="#br0" timeOffset="41351.04">3299 6995 0,'25'50'125,"24"-1"-125,-49 26 16,75-26-16,-50-24 16,24-25-16,-24 0 15,25 0-15,24 0 0,1-50 16,-51-49-16,26-50 16,-50-24-16,0 49 15,0 24-15,0 26 16,0 24-16,0 26 15,-25 24-15,0 49 16,25 26 0,0 24-16,0 0 15,50-74-15</inkml:trace>
  <inkml:trace contextRef="#ctx0" brushRef="#br0" timeOffset="41695.43">3225 6251 0,'0'0'0,"99"0"63,25 0-63,-25 0 15,0 49-15,25-49 16,-49 0-16,-1 0 0,-24 0 16,-1 0-16,-24 0 15,0 0-15,25 0 16,-50 25 15,-75 25-31</inkml:trace>
  <inkml:trace contextRef="#ctx0" brushRef="#br0" timeOffset="42310.73">4341 6747 0,'25'0'125,"-1"0"-109,1 0-16,0 0 15,25 25-15,-26-25 16,1 0-16,25 0 16,-25 0-1,-75 24 32</inkml:trace>
  <inkml:trace contextRef="#ctx0" brushRef="#br0" timeOffset="42549.05">4341 6945 0,'25'0'47,"24"0"-47,1 0 16,-1 0-16,-24 0 16,0 0-16,25 0 15</inkml:trace>
  <inkml:trace contextRef="#ctx0" brushRef="#br0" timeOffset="47585.02">4663 6871 0,'-25'-50'79,"-24"25"-64,-1 25 1,1 0-16,24 0 0,0 0 15,-25 0-15,26 0 16,-26 25-16,25 50 16,75-50 31,-1-25-47,1 0 15,24 0-15,-49 0 16,-25-50-16,50 50 15,-50 50 48,0-1-47,49-49-16,1 25 15,24-25-15,-24 0 16,0 0-16,-1 0 15,-24 0-15,25-50 16,-50 26-16,0-26 16</inkml:trace>
  <inkml:trace contextRef="#ctx0" brushRef="#br0" timeOffset="48073.91">4787 6921 0,'25'0'16,"0"0"-16,25-25 15,-26-25-15,51-24 16,-50-50-16,24 0 15,-49 0-15,75 24 16,-75 26-16,0 24 16,-25 50-16,-25-24 15,1 24-15,-51 24 16,26 51-16,-1 24 16,26 0-16,24 50 15,25-25-15,0-25 16,74 25-16,26-49 0,49-26 15,-25-49-15,49-49 16,-49-26-16</inkml:trace>
  <inkml:trace contextRef="#ctx0" brushRef="#br0" timeOffset="48365.52">5779 6524 0,'0'49'31,"0"-24"-15,0 25-16,0-1 15,-24 50-15,24-24 16,0-1-16,0-24 16,0-25-16</inkml:trace>
  <inkml:trace contextRef="#ctx0" brushRef="#br0" timeOffset="48554.52">5407 6722 0,'25'0'16,"50"50"-16,49-50 16,0 0-16,-25 0 15,25-50-15,-50 50 16,-24-25-16,-25 25 15</inkml:trace>
  <inkml:trace contextRef="#ctx0" brushRef="#br0" timeOffset="48973.1">6176 7144 0,'0'0'0,"75"-50"15,-50 25-15,-25 1 16,49-26-16,-49 25 16,0 0-16,0-24 15,-25 49 1,-24 0 0,-1 25-16,25-1 15,25 1-15,0 50 0,0-26 16,0-24-1,50-25-15,0 50 0,24-50 16,0 0-16,1 0 16,-26-50-16,26 0 15,-50 26-15,-25-26 16,49 25-16,-49 0 16,50 75 15,-50 0-16,25-1-15,-25 26 16,74-51-16,-49-24 16,0 25-16,24-25 15,-24 0-15</inkml:trace>
  <inkml:trace contextRef="#ctx0" brushRef="#br0" timeOffset="49714.95">7094 7367 0,'25'0'47,"-25"-74"-47,25 49 16,-25 0-16,74 25 15,-74-50-15,50 50 16,-25 0 0,-1 25-1,-24 25-15,0-25 0,50-1 16,-50 26-1,25-50-15,24 0 16,1-74 0,-50 24-16,74 0 15,-74 26-15,25 24 16,25 0 0,-25 0-16,-25 49 15,49 1-15,1-1 16,-50-24-16,74 25 15,-49-50-15,0 0 16,24 0-16,-24 0 16,0 0-16,-25-50 15</inkml:trace>
  <inkml:trace contextRef="#ctx0" brushRef="#br0" timeOffset="50121.46">8210 7268 0,'0'-25'47,"-24"25"-32,-26 0-15,25 0 16,0 0-16,-24 25 15,49 0 1,0 24-16,49 1 16,-24-50-1,0 0-15,0 0 16,24-50-16,-24 50 16,25-74-16,-25 49 15,24 75 32,-49-26-47,50 1 16,-25 25-16,24-50 15,-24 0-15,0 0 0,0 0 16,24-25 0</inkml:trace>
  <inkml:trace contextRef="#ctx0" brushRef="#br0" timeOffset="50825.28">8806 7243 0,'0'-74'16,"0"24"-16,0-24 0,49-26 16,-49 26-1,75-1-15,-75 1 0,49 24 16,-49 26-16,25-26 15,-50 75 17,-24 49-17,24 25-15,-25 50 16,50 25-16,0-50 16,0 25-16,0-50 15,0-49-15,25-50 16,49 49-16,-24-49 0,0-49 15,-1-1 1,-24 0-16,-25 1 0,0-1 16,0 25-1,0 100 17,0-1-32,50-24 15,-1 24-15,1-49 16,0-25-16,-1 0 15,26 0-15,-51 0 16,1-25-16,-25-24 16</inkml:trace>
  <inkml:trace contextRef="#ctx0" brushRef="#br0" timeOffset="51021.57">8458 6772 0,'0'-50'16,"124"50"-16,75 0 15,-1 0-15,1 0 16,-26-50-16,-24 50 16,-74 0-16,-26 0 15</inkml:trace>
  <inkml:trace contextRef="#ctx0" brushRef="#br0" timeOffset="51192.72">9277 6995 0</inkml:trace>
  <inkml:trace contextRef="#ctx0" brushRef="#br0" timeOffset="51471.55">9723 7119 0,'0'25'16,"0"0"-16,0 24 15,0 1-15,25-1 16,0 1-16,25-50 15,-1 0-15,26 0 16,-26 0-16,-24-50 0,25-49 16,-50 50-16,25-1 15</inkml:trace>
  <inkml:trace contextRef="#ctx0" brushRef="#br0" timeOffset="51883.56">10294 7218 0,'0'0'0,"50"0"16,-50-49 15,-25 24-15,0 25-16,-25 0 15,-24-50-15,49 50 16,0 25-1,25 25-15,0-1 16,0 1-16,0-25 16,25 24-16,0-49 15,25 0-15,-26 0 16,1-25-16,25 1 16,-25-26-16,-25 0 15,49 26-15,-49-1 16,0 50-1,0 24 1,0 1 0,0-1-16,25 1 0,0-50 15,24 0-15,-24 0 16,0 0-16,25-50 16,-50 1-16</inkml:trace>
  <inkml:trace contextRef="#ctx0" brushRef="#br0" timeOffset="52237.42">10740 7020 0,'-24'-50'63,"-26"50"-48,25 0 1,0 0 0,25 50-1,0-1-15,0 26 16,0-1-16,75 25 16,-75-49-16,49-25 15,-49 0-15,25-25 16,-25 49-16,-25-49 31,-24 0-31,-1 0 0,-24 0 16,-1-25-16,51 25 15</inkml:trace>
  <inkml:trace contextRef="#ctx0" brushRef="#br0" timeOffset="54442.18">11534 7565 0,'0'-24'0,"25"-26"32,0 50-1,24 25-15,-49 74-1,0 25-15,0-25 16,0-24-16,-24-51 0,-1-24 31,25-49-31</inkml:trace>
  <inkml:trace contextRef="#ctx0" brushRef="#br0" timeOffset="55707.67">12849 7169 0,'0'-25'63,"0"-25"-48,-50 125 16,50 49-15,50 49-16,-1 1 16,1-25-16,0-50 15,-50-25-15,49 1 16,-49-50-16,0-1 16,-25 26-1,1-50-15,-26 0 16,-24-25-16,49 25 15,0-49-15,-49-1 16,49 25-16,0 25 16,25-25-16</inkml:trace>
  <inkml:trace contextRef="#ctx0" brushRef="#br0" timeOffset="55977.47">13022 7045 0,'-24'0'47,"-1"0"-32</inkml:trace>
  <inkml:trace contextRef="#ctx0" brushRef="#br0" timeOffset="56353.54">13469 7317 0,'50'0'62,"-26"0"-46,51 25-1,-26-25-15,1 0 16,-50 75 15</inkml:trace>
  <inkml:trace contextRef="#ctx0" brushRef="#br0" timeOffset="56556.16">13370 7590 0,'49'0'0,"-24"0"16,0 0-16,25 0 0,-26 0 16,26 0-1,-50 50 16</inkml:trace>
  <inkml:trace contextRef="#ctx0" brushRef="#br0" timeOffset="58217.24">14536 7243 0,'0'-74'78,"24"-26"-78,-24 1 16,50 0-16,-50 24 15,74 26-15,-49 24 16,-25 99 0,0 26-1,0 24-15,-25 49 16,25-24-16,-49-50 15,49-49-15,0 0 16,25-75 0,-25-25-1</inkml:trace>
  <inkml:trace contextRef="#ctx0" brushRef="#br0" timeOffset="58508.62">15056 7491 0,'0'25'16,"-24"24"-1,24 1-15,-50 24 16,50-49-16,-25 0 16</inkml:trace>
  <inkml:trace contextRef="#ctx0" brushRef="#br0" timeOffset="59231.73">15602 7541 0,'0'-50'93</inkml:trace>
  <inkml:trace contextRef="#ctx0" brushRef="#br0" timeOffset="59439.51">16197 7590 0,'25'0'47,"25"0"-32</inkml:trace>
  <inkml:trace contextRef="#ctx0" brushRef="#br0" timeOffset="59612.76">16594 7590 0</inkml:trace>
  <inkml:trace contextRef="#ctx0" brushRef="#br0" timeOffset="60123.8">16942 7491 0,'0'0'0,"24"0"15,-24 25 1,0 49 0,0-49-16,-24 0 15,-1 24-15,0-24 16,-25-25-16,26 50 16</inkml:trace>
  <inkml:trace contextRef="#ctx0" brushRef="#br0" timeOffset="61517.43">18157 7268 0,'-50'0'16,"50"-25"-16,-24 50 171,24 49-171,0 25 0,0-24 16,0-26-16,0 1 16,49-50-16,1 25 15,24-25-15,25-50 16,25-24-16,1-100 16,-26 25-16,0 50 15,-25-25-15,-49 0 16,-25 25-16,50 0 15,-50 49-15,0 0 16,-50 50 0,1 75-1,49-1-15,-25 1 0,25-1 16,0-49-16,0 0 16,49-25-1</inkml:trace>
  <inkml:trace contextRef="#ctx0" brushRef="#br0" timeOffset="61885.01">18430 6548 0,'0'-24'31,"25"24"-31,-1 0 16,-24-25-1,25 25-15,25 0 16,0 0 0,24 25-1,0-25-15,26 49 16,-1-49-16,0 0 15,50 50-15,-25-50 16,0 0-16,-50 0 16,-49 0-16,0 0 0,-50 0 47,-25 0-47</inkml:trace>
  <inkml:trace contextRef="#ctx0" brushRef="#br0" timeOffset="67133.99">3696 9971 0,'0'0'0,"0"25"15,0 0-15,-25 50 16,25-1-16,-50 25 15,50 25-15,0-49 0,0-1 16,0-24-16,0-26 16,0-98 31,0 24-47</inkml:trace>
  <inkml:trace contextRef="#ctx0" brushRef="#br0" timeOffset="67437.94">3473 9947 0,'0'0'0,"-50"-25"16,50-25-16,0 1 16,99-26-1,50 75 1,50 0-16,-26 0 15,-24 0-15,-25 50 16,-50-25-16,1 24 16,-75-24-16,25 25 15,-25 24-15,0 1 16,-75-1-16,1-49 16,-1-25-16,1 49 15,24-49-15,-24 0 16,24 0-16,26 0 0,-1 0 31</inkml:trace>
  <inkml:trace contextRef="#ctx0" brushRef="#br0" timeOffset="68924.84">4291 10740 0,'-49'0'31,"49"25"-15,0 25 0,0-25-1,49 24-15,-49-24 16,50-25-16,-25 0 0,-1 0 15</inkml:trace>
  <inkml:trace contextRef="#ctx0" brushRef="#br0" timeOffset="69127.21">4341 10666 0</inkml:trace>
  <inkml:trace contextRef="#ctx0" brushRef="#br0" timeOffset="69796.19">5184 10319 0,'-25'0'15,"75"25"63,24-25-62,-24 0-16,-25 0 16,0 0-16,24 0 15,-49 24 16</inkml:trace>
  <inkml:trace contextRef="#ctx0" brushRef="#br0" timeOffset="70015.72">5135 10542 0,'49'0'47,"1"25"-47,24-25 16,1 0-16,-26 0 15,-24 0-15,0 0 16,24 0 0</inkml:trace>
  <inkml:trace contextRef="#ctx0" brushRef="#br0" timeOffset="70749.11">4415 10418 0</inkml:trace>
  <inkml:trace contextRef="#ctx0" brushRef="#br0" timeOffset="74315.96">7293 9748 0,'0'-49'78,"-25"24"-46,0 25-32,0-25 0,-24 25 15,-26-50-15,26 50 16,-1 0-16,0 0 15,1 0-15,-1 0 16,-24 25-16,49 50 16,-25-1-16,50 25 15,0 0-15,0 1 16,25-26-16,49 25 16,51-24-16,-26-75 15,25 49-15,-25-49 16,0 0-16,-49-49 15,-1 24-15,-49 0 0,0-24 16</inkml:trace>
  <inkml:trace contextRef="#ctx0" brushRef="#br0" timeOffset="74786.71">7020 9922 0,'0'-25'16,"25"25"31,-1 0-47,26 0 15,0 0 1,-1 0 0,-24 0-1,25 0 1,-75-50 15,-25 50-15,1 0-1,98 0 17,-24 0-17,25 0-15,-26 0 16</inkml:trace>
  <inkml:trace contextRef="#ctx0" brushRef="#br0" timeOffset="77539.42">7541 9550 0,'0'-25'31,"0"-25"-15,0-24-1,0 49 1,0 0-16,24 25 16,-24-74-16,50 24 15,0 26-15,-26-26 16,1 50-16,25-50 16,-25 50-16,24 0 15,-49 25 1,0 0-1,0 0-15,0 0 0,0 24 16,-25-49 0,25-25 31,25 25-32,25 0 1,-50 25-16,25-25 15,-25 75-15,0-51 16,0 1-16,0 25 16,0-25-16,-50-25 15,50 24-15,-50-24 0,1 0 16,24-74 0,25 49-1,0 0 1</inkml:trace>
  <inkml:trace contextRef="#ctx0" brushRef="#br0" timeOffset="77878.45">8012 9004 0,'0'25'15,"0"49"1,25-74 0</inkml:trace>
  <inkml:trace contextRef="#ctx0" brushRef="#br0" timeOffset="78717.13">8235 9302 0,'0'-25'47,"0"-25"31,25 50-78,-25-24 16,50 24-16,-1 0 16,-24 0-1,-25 24 17,-25 26-32,0-25 15,1 0-15,-26-25 16,25 74-16,-24-74 0,24 0 15,25-25 17,25 0-17,24 25-15,-24 0 16,0-49-16,24 49 16,-24 0-16,25 0 15,-50-25 1,-25 25 46,-25 25-46,50 0-16,0-1 16,-24 26-16,24 0 15,0-1-15,0-24 16,0 0-1,49-25-15,1 0 16,24-50-16,-49 1 16,0 49-16,-25-50 15</inkml:trace>
  <inkml:trace contextRef="#ctx0" brushRef="#br0" timeOffset="79033.14">8682 9426 0,'0'49'15,"0"1"-15,0-25 0,0 0 32,24-25-32,26 0 15</inkml:trace>
  <inkml:trace contextRef="#ctx0" brushRef="#br0" timeOffset="79219.49">8781 9153 0,'-50'0'62</inkml:trace>
  <inkml:trace contextRef="#ctx0" brushRef="#br0" timeOffset="80183.2">6375 10542 0,'49'0'62,"1"0"-46,-25 0-1,24 0-15,26 0 16,24 0-16,50 0 16,0 0-16,99 0 15,-25 0-15,25 25 16,0-25-16,-25 0 15,1 74-15,-51-74 16,-49 75-16,-49-75 16,24 49-16,-50-49 0,1 0 15,-25 0-15,0 0 16,-25-25 0,0 1-1</inkml:trace>
  <inkml:trace contextRef="#ctx0" brushRef="#br0" timeOffset="81980.19">6400 11112 0,'24'0'94,"26"0"-78,24 25-16,26-25 15,-1 0-15,-25 0 16,1 0-16,-26 0 15,-24 0-15,-25 50 47,-74-50-47,24 25 0</inkml:trace>
  <inkml:trace contextRef="#ctx0" brushRef="#br0" timeOffset="82257.72">6375 11063 0,'0'74'31,"0"1"-31,0-26 16,0 26-16,0-1 16,0-24-16,0-25 15,0-1-15,0 26 16</inkml:trace>
  <inkml:trace contextRef="#ctx0" brushRef="#br0" timeOffset="82529.46">6127 11757 0,'-25'0'0,"25"-24"16,0-51-1,50 26 1,-1 24-16,26-25 16,-1 50-16,0-49 15,1 49-15,-50 0 16,-1 0-16,1 0 16,-50 24 15</inkml:trace>
  <inkml:trace contextRef="#ctx0" brushRef="#br0" timeOffset="82819.96">6152 11708 0,'0'0'0,"24"0"31,26 49-15,0-24 15,49 25-15,-25-50 0,25 0-16,50 0 0,-25 0 15,-24 0-15,-26 0 16,0 0-16,-24 0 15,0 0-15,-50 25 16</inkml:trace>
  <inkml:trace contextRef="#ctx0" brushRef="#br0" timeOffset="83614.95">6524 12179 0,'49'50'125,"-49"-1"-125,0 1 15,25 0-15,-25-26 16,0 26-1,-25-50 17,0 0-17,-49-74 1,49 74-16</inkml:trace>
  <inkml:trace contextRef="#ctx0" brushRef="#br0" timeOffset="83892.26">6598 12005 0</inkml:trace>
  <inkml:trace contextRef="#ctx0" brushRef="#br0" timeOffset="86120.11">7863 11509 0,'74'0'16,"-74"-49"46,-49-1-62,24 50 16,0 0-16,-24-25 15,-1 25-15,0 0 16,1 0-16,-1 0 16,25 0-16,-24 50 15,-1 0-15,25 24 16,25 0-16,0 1 15,0-26-15,0 26 16,50-50-16,0-25 16,-1 0-16,1 0 0,-1 0 15,1-50-15,-50 25 16</inkml:trace>
  <inkml:trace contextRef="#ctx0" brushRef="#br0" timeOffset="86368.02">7565 11584 0,'0'0'0,"50"0"15,24 0 1,-49 0-1,0 0-15,0 0 0,24 0 16,-24 0-16,25 0 16,-50-25-1</inkml:trace>
  <inkml:trace contextRef="#ctx0" brushRef="#br0" timeOffset="87862.25">8136 11385 0,'0'50'16,"-25"-50"31,25-25 0,0-24-47,0 24 15,25-25-15,0 1 16,24-1-16,-24 25 15,25-25 1,-1 50 0,-49 50-1,0-25-15,0 25 16,25-50 62,-25 49-47,0 1-31,0-25 16,0 24 0,0-24-1,-49-25 1,24 0-1,25-25-15,-50-24 16,75 49 31</inkml:trace>
  <inkml:trace contextRef="#ctx0" brushRef="#br0" timeOffset="88145.32">8558 10889 0,'0'50'31,"0"-25"-15,0-1 0,0 1-1</inkml:trace>
  <inkml:trace contextRef="#ctx0" brushRef="#br0" timeOffset="89053">8582 11112 0,'25'0'125,"0"0"-110,49 0 1,-24 25-1,-50 50 1,0-50-16,0-1 0,0 26 16,-25-25-1,-24-25-15,24 25 0,0-25 16,-25 0 0,50-25 15,50 25-31,-25-50 15,24 50-15,1 0 16,24-49-16,-49 49 16,0 0-16,0 0 15,24 0 1,-49-25-16,0 0 31,0-25-15,-24 50-16,-51 0 15,26 50 1,49-25-16,-50 24 16,50 1-16,-50 0 15,50-26-15,50 26 16,-25-50 0,24 0-16,1 0 15,0 0-15,-1 0 16,-49-50-16,25 50 15,-25-49-15</inkml:trace>
  <inkml:trace contextRef="#ctx0" brushRef="#br0" timeOffset="89610.95">9079 11410 0,'0'-25'47,"0"100"78,0-50-125,24-1 16,-24 26-16,0-25 0,0 24 16,0-24-1,-49-25 32,24-49-31</inkml:trace>
  <inkml:trace contextRef="#ctx0" brushRef="#br0" timeOffset="89893.6">9203 11212 0</inkml:trace>
  <inkml:trace contextRef="#ctx0" brushRef="#br0" timeOffset="107319.29">4539 15577 0,'-25'50'0,"25"0"15,0-1-15,0 1 16,0-1-16,0 1 16,0-25-16,0 24 15,0 1 1,25-50-1</inkml:trace>
  <inkml:trace contextRef="#ctx0" brushRef="#br0" timeOffset="107693.07">4415 15528 0,'0'0'0,"0"-25"0,-25 25 16,25-25-16,0-24 15,0-1 1,75 25-16,-1-25 16,50 50-16,0-49 15,-24 49-15,-26 0 16,0 0-16,-49 25 15,25 49 1,-50-49-16,0 0 16,-25 24-16,0 26 0,-49-50 15,24 24-15,25-49 16,-24 25-16,24-25 16,0 0-16,-25 0 15,75 0 32</inkml:trace>
  <inkml:trace contextRef="#ctx0" brushRef="#br0" timeOffset="108369.99">5482 15776 0,'74'0'63,"-24"0"-48,-25 0 1,-1 0-16,26 0 0,-25 0 16,-25 49 15</inkml:trace>
  <inkml:trace contextRef="#ctx0" brushRef="#br0" timeOffset="108563.14">5407 15949 0,'0'0'0,"124"50"16,-74-50-16,-25 0 15,0 0-15,-1 0 16,26 0-16,-25 0 15</inkml:trace>
  <inkml:trace contextRef="#ctx0" brushRef="#br0" timeOffset="109756.24">6325 16049 0,'25'0'47,"25"0"-16,24 0-31,50 0 16,25 0-16,25 0 16,24 0-16,25 0 15,-24 0-15,-1 0 0,-24 0 16,-25 24 0,-50-24-16,-25 0 0,-24 50 15,-1-50-15,1 0 16,-25 0-1,0 0 17,-25-25-1</inkml:trace>
  <inkml:trace contextRef="#ctx0" brushRef="#br0" timeOffset="110348.41">6524 16966 0,'0'-49'47,"0"-26"-31,24-24-16,-24 25 0,0 24 15,0 1 1,0 24-16,0 74 47,0 26-47,0-1 15,0 1-15,0-26 16,0-24-16,0 25 16</inkml:trace>
  <inkml:trace contextRef="#ctx0" brushRef="#br0" timeOffset="110770.05">6896 16718 0,'25'0'46,"-1"0"-30,1 0-16,25 0 16,-1 0-16,-24 0 15,0 0-15,49 0 16,-49 0 0</inkml:trace>
  <inkml:trace contextRef="#ctx0" brushRef="#br0" timeOffset="110993.12">7069 16495 0,'0'25'15,"0"0"-15,0 49 0,-24 25 16,24 1 0,0-1-16,0-25 0,0 1 15,24-26-15,1-49 16,0 0-16</inkml:trace>
  <inkml:trace contextRef="#ctx0" brushRef="#br0" timeOffset="111457.05">7888 16644 0,'-25'0'47,"-74"0"-47,49 0 16,1 0-16,-1 0 15,0 0-15,26 0 16,-51 25 0,75 24-16,0 26 15,0-1-15,0 1 16,0-26-16,75-24 15,-51-25-15,26 50 16,0-50-16,24-25 16,-49-25-16</inkml:trace>
  <inkml:trace contextRef="#ctx0" brushRef="#br0" timeOffset="111697.24">7541 16743 0,'0'0'0,"49"0"16,-24 0 0,0 0-16,24 0 15,-24 0-15,0 0 16,-25-25-16,25 25 15</inkml:trace>
  <inkml:trace contextRef="#ctx0" brushRef="#br0" timeOffset="113595.17">7987 16619 0,'0'-25'62,"0"-49"-46,0 49-16,0-24 15,0 24-15,0 0 16,0-25-16,50 50 16,-50-49-16,74 49 15,-49 0-15,0 0 16,-25 24-16,49 26 16,-49-25-16,0 0 0,0 24 15,-24-49-15,24 50 16,-25-50-16,0 0 31,25-25-15,25 25 31,-25 50-47,0-25 15,0-1-15,0 1 0,0 25 31,-25-50-31,-25 0 16,50-25-16,-24 25 16,24-74-16</inkml:trace>
  <inkml:trace contextRef="#ctx0" brushRef="#br0" timeOffset="113894.49">8310 16197 0,'0'25'32,"0"25"-17,0-1 1</inkml:trace>
  <inkml:trace contextRef="#ctx0" brushRef="#br0" timeOffset="114486.67">8359 16421 0,'25'0'31,"0"0"-31,0 0 16,-1 0-16,26 0 15,-25 0 1,-25 25 0,-50 49-1,1-24-15,24-50 16,-25 24-16,25-24 16,100-49 30,-26 24-46,1-25 0,0 50 16,-1-24-16,-24 24 16,-25 24 15,-50 26-15,26-50-16,-26 74 15,0-49 1,50 25-1,75-1 1,-26-49 0,26 0-16,-1-74 15,25 24-15,-49 1 16</inkml:trace>
  <inkml:trace contextRef="#ctx0" brushRef="#br0" timeOffset="115988.6">7317 15304 0,'0'-49'109,"-24"49"-109,-1 0 0,0-25 16,-25 25-16,26 0 16,-1 0-16,-25 0 15,25 25-15,1 24 16,-26 1-16,0 25 16,26-1-16,24 0 15,0 1-15,0-26 16,0 1-16,49 0 15,26-50-15,-1 0 16,0 0-16,1 0 16,-26-25-16,1-25 15,-50 25-15,0 1 16,0-1-16</inkml:trace>
  <inkml:trace contextRef="#ctx0" brushRef="#br0" timeOffset="116341.53">7144 15453 0,'25'0'47,"74"-49"-31,-74-1-16,-25 25 15,24 25-15,-24-25 16,0 50 31,0 25-16,0-75 0</inkml:trace>
  <inkml:trace contextRef="#ctx0" brushRef="#br0" timeOffset="117207.11">7615 15081 0,'-25'0'16,"0"0"0,25 25 46,-24-25-46,24-50 31,0-24-47,24 24 0,26 1 15,-25 24 1,0-25-16,24 50 0,-49-24 15,50 24-15,-25 24 32,-25 26-32,0 0 15,0-1-15,0 1 16,0-75 46,24 75-15,-24-26-47,0 26 16,0-25 0,0 24-16,0-24 15,-24-25-15,-1 0 16,-25 0-1,50-74 1,-25 74 0</inkml:trace>
  <inkml:trace contextRef="#ctx0" brushRef="#br0" timeOffset="117453.04">8037 14511 0,'0'49'16,"0"26"-16,0-1 15,0 1-15,0-26 16,0 1-16,0-25 16</inkml:trace>
  <inkml:trace contextRef="#ctx0" brushRef="#br0" timeOffset="118201.59">8186 14883 0,'24'0'125,"26"0"-109,-50 25 15,-25 24-15,-24-49-1,24 25-15,0-25 16,-25 0 0,75 0 15,0 0-31,25-50 16,24 50-16,-24-49 15,-1 49-15,-24 0 16,25 0-1,-75 0 1,0 0 0,0 0-16,-24 0 15,-1 0 1,25 0 0,25 74-1,25-24 1,49-25-16,1-25 15,-1 49-15,1-49 16,-26 0-16</inkml:trace>
  <inkml:trace contextRef="#ctx0" brushRef="#br0" timeOffset="135509.06">3646 14784 0,'0'0'0,"-74"49"0,74 26 16,-50 24-16,50 0 15,-49 0-15,49 0 0,-50 50 16,50 25-1,0-25-15,0 24 0,-50 51 16,50-26-16,0-49 16,-49 25-16,49-1 15,-50 1-15,50-50 16,-49 0-16,49-25 16,-25-25-16,25-24 15,0-25-15,0 0 16,0 24 15,49-49-15,-24 25-16,0-25 0,25 25 15,-26-25-15,26 50 16,-25-50-16,0 24 16,-1-24-16,26 0 15,-25 0-15,0 0 16,24 0-16,26 0 15,49-24-15,-25-26 16,0 50-16,50-74 16,0 74-16,-25 0 15,25 0-15,-25 0 16,25 24-16,-25-24 16,24 50-16,26-50 15,0 50-15,-26-50 16,26 49-16,0-49 0,-1 75 15,1-75-15,24 0 16,1 49-16,-1-49 16,50 0-16,-24 0 15,-26 0-15,25 0 16,25 50-16,-24-50 16,24 0-16,-25 0 15,0 0-15,50 49 16,-75-49-16,1 0 15,-26 50-15,-24-50 0,-25 50 16,-24-50-16,-1 74 16,-50-74-16,-24 25 15,25-25 1,-50-75 0,0-49-16</inkml:trace>
  <inkml:trace contextRef="#ctx0" brushRef="#br0" timeOffset="135882.71">10170 14635 0,'0'74'15,"0"25"-15,0 75 16,-25 24-16,-24 26 15,-26 123-15,75 0 16,-50 75-16,50-50 0,0 25 16,25-124-16,-25-50 15,75-49-15,-75-26 16,74-73-16,-74-26 16</inkml:trace>
  <inkml:trace contextRef="#ctx0" brushRef="#br0" timeOffset="137076.76">3820 14064 0,'0'25'15,"-50"-25"-15,75 0 63,50 0-48,-51 0 1,1 0-16,25 25 16,-1-25-16,1 74 0,24-74 15,-24 25 1,24-25-16,50 0 0,25 0 15,-25 0-15,25 0 16,0 0-16,25 0 16,-1 0-16,-24 0 15,25 0-15,24 0 16,-24 0-16,24 0 16,1 0-16,-26 0 15,-24 0-15,50 0 16,-26 0-16,1 0 15,-1 0-15,-24 0 16,25 50-16,-1-50 16,26 49-16,-1-49 0,-24 50 15,24-50-15,26 74 16,-51-74-16,1 50 16,-25-50-16,24 0 15,1 0-15,-25 0 16,25 0-16,-26 0 15,-48 0-15,-26 0 16,-24 0-16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47:53.25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2133 1513 0,'0'-25'47,"0"-49"-31,0-1-16,0 26 16,50 24-16,-25 25 15,24-50-15,-24 50 16,0 0-16,0 0 15,24 0-15,-24 50 16,-25 49-16,0 75 0,-25-25 16,-24 0-16,-26-50 15,-24 25-15,0 0 16,24-75-16,-24 1 16,25-50-16,24 0 15,25 0-15,-24 0 16,49-50-16,0 1 15,0 24-15,0 0 16,0-24-16,74 24 16,1 25-16,24-50 15,0 50-15,-25 25 16,1 25-16,-26-1 0,-24 26 16,25-51-1,-1 26-15,1-50 16,-50-25-1,0 0-15</inkml:trace>
  <inkml:trace contextRef="#ctx0" brushRef="#br0" timeOffset="1044.82">4316 1712 0,'-25'0'109,"0"0"-109,-24 0 16,-1 0-16,1 0 16,-1 0-16,25 0 15,-24 0-15,49 24 16,0 26 0,24-25-16,51-25 0,-1 74 15,-24-74-15,-1 50 16,-24-1-1,-25-24-15,0 50 16,-49-75 0,-1 24-16,0-24 15,1 50-15,-1-50 16,25 0-16,1 0 16,-1 0-1,25-25 1,0 0-16,74-24 15,75-1-15,0 25 0,-50 25 16,-25-49-16,1 49 16,-26 0-16,-24 0 15,50 0 1,-75 74 31,0-24-47,24-1 15,1-24-15,50-25 16,-1 50-16,1-50 16,-1-50-16,25 1 15,-74-1-15</inkml:trace>
  <inkml:trace contextRef="#ctx0" brushRef="#br0" timeOffset="1200.61">4837 1587 0,'25'0'47,"24"-49"-47</inkml:trace>
  <inkml:trace contextRef="#ctx0" brushRef="#br0" timeOffset="1943.44">5556 1463 0,'0'0'0,"-49"25"31,24 50-31,-25-1 16,25 1-16,25 24 15,-49 25-15,49-25 16,0-49-16,0-26 15,25 26-15,-1-50 16,51 0-16,-26-25 16,1-49-16,0-1 15,-50 51-15,24 24 16,-24-50-16,0 100 47,75 49-47,-75-74 15,74 24-15,-49-24 16,0-25-16,25 0 16,-26 0-16,26 0 15,0 0-15,-26-74 0,-24 49 16,25 25 0,-25-25-16,0 99 46,50-24-46,-50 0 16,74-1-16,-49-49 16,49 25-16,-24-25 15,0 0-15,-26 0 16,-24-50-16,0 26 16</inkml:trace>
  <inkml:trace contextRef="#ctx0" brushRef="#br0" timeOffset="2159.58">5060 1563 0,'0'0'0,"-25"0"16,50 0-1,74 0-15,75 0 16,49 0-16,-24 0 15,-1 0-15,-49 0 16,-50 0-16,-24 0 16,-1 0-16,-49 0 15</inkml:trace>
  <inkml:trace contextRef="#ctx0" brushRef="#br0" timeOffset="2866.77">7045 1984 0,'0'-24'15,"0"-1"32,-50 25-31,25 0-1,0 0-15,-24 0 16,-26 0-16,26 0 16,24 74-16,0-74 15,25 50-15,0-25 32,50-25-32,24 0 15,1 0-15,-1-50 16,0-24-16,1 24 15,-50 0-15,-25 75 47,0 50-47,0-26 16,0 1-16,24-1 16,51-24-16,-1-25 15,25 0-15,25-25 16,-49 1-16,-1-51 15</inkml:trace>
  <inkml:trace contextRef="#ctx0" brushRef="#br0" timeOffset="3166.22">7987 1836 0,'0'24'16,"-25"-24"46,0 0-46,-49 0-16,0 0 16,-1 75-16,50-1 15,-24 1-15,49 49 16,0-50-16,0 0 15,49-49-15,51-25 0,73 0 16,26-25-16,-1-99 16,1 25-16,-51 25 15</inkml:trace>
  <inkml:trace contextRef="#ctx0" brushRef="#br0" timeOffset="3959.69">9004 2009 0,'0'-25'47,"0"1"-32,-25-51 1,-24 75-16,-1-49 15,0 49-15,26 0 16,-26 0-16,25 74 16,-24 25-16,-1 0 15,50 1-15,0-26 16,0-24-16,0-1 16,25-49-16,49 0 15,-24 0-15,-1-25 16,1-24-16,0-50 15,-1 24-15,-49 26 0,25-1 16,-25 25-16,0-24 16,-25 24-16,-24 25 15,-1 0-15,-24 0 16,24 0-16,25 49 16,25 26-16,0-26 15,0 1-15,25-25 16,25 24-16,24-49 15,25 0-15,25-24 16,-24-26-16,-26 50 16,0-74-16,-49 49 15,0-25-15,-25 25 16,50-24-16,-50 24 16,-25-25-16,-50 50 15,26 0-15,-1 0 16,1 25-16,-1 25 15,50 24-15,0 1 16,0-1-16,25-49 16,24-25-16,1 0 15,24 0-15,26-25 16,24-49-16,-25-1 16,-25 1-16,-24 24 15,-1 1-15,-24-1 16,25 50-16,-25 25 15,-25 49-15,0 1 16,0-1-16,-25 25 16,25 0-16,-50-24 15,50-1-15,-49-49 16,24-25 0,0 0-16,-25 0 15</inkml:trace>
  <inkml:trace contextRef="#ctx0" brushRef="#br0" timeOffset="4349.7">8558 1587 0,'49'-24'78,"26"24"-62,49 0-16,49 24 15,-24-24-15,0 50 16,-50-50-16,-24 0 16,-26 0-16,1 0 15</inkml:trace>
  <inkml:trace contextRef="#ctx0" brushRef="#br0" timeOffset="4637.14">8806 1786 0,'-25'74'16,"-25"75"-16,1 25 15,-1-1-15,0-24 16,50-50-16,0-49 15,50-50 1</inkml:trace>
  <inkml:trace contextRef="#ctx0" brushRef="#br0" timeOffset="5813.49">7962 2257 0,'0'-25'16,"0"75"78,0 49-79,-25 25-15,25-49 16,-49-26-16,49 1 16,25-75 15,24-99-31</inkml:trace>
  <inkml:trace contextRef="#ctx0" brushRef="#br0" timeOffset="6518.94">10368 1860 0,'-24'0'78</inkml:trace>
  <inkml:trace contextRef="#ctx0" brushRef="#br0" timeOffset="6668.54">10269 2108 0,'-25'0'31</inkml:trace>
  <inkml:trace contextRef="#ctx0" brushRef="#br0" timeOffset="7846.28">1761 4018 0,'0'0'0,"0"25"16,0-99 31,50-100-31,-1-24-16,1-26 15,0 51-15,-1 74 16,-49 49-16,25 50 15,-25 50 1,-25 98 0,-24 51-16,-1-26 15,0 1-15,50 0 16,-74-50-16,74-50 16,25-74-16,0 0 15,24-124-15</inkml:trace>
  <inkml:trace contextRef="#ctx0" brushRef="#br0" timeOffset="8099.63">2133 3795 0,'50'0'47,"-1"0"-47,26 0 16,-1 0-16,1 0 16,-26 0-16,-24 0 15,25-74-15</inkml:trace>
  <inkml:trace contextRef="#ctx0" brushRef="#br0" timeOffset="8460.11">2530 3547 0,'0'-50'16,"-50"1"0,1 49-1,24-25 1,0 25-16,-24 0 0,24 25 15,25 0 1,0 49-16,0-49 16,0 0-16,49 24 15,1-49 1,24 0-16,-24-99 16,0 25-16,-50-26 15</inkml:trace>
  <inkml:trace contextRef="#ctx0" brushRef="#br0" timeOffset="8822.73">2580 2952 0,'24'25'31,"76"74"-31,-1 25 16,0 25-16,-24-25 15,-26 24-15,-49 26 0,0-50 16,0 50-16,0-25 16,-74-50-16,-1 0 15,26-49-15,-26-1 16,1-49-16,-1 0 16</inkml:trace>
  <inkml:trace contextRef="#ctx0" brushRef="#br0" timeOffset="9683.79">3597 3597 0,'0'0'0,"0"99"63,-25 75-63,25-26 16,-75-48-16,75 24 15,0-50-15,-49-49 16,74-25 15,-1-50-31,26-123 16,0-1-16,-1 0 15,-49 1-15,75 49 16,-75 49-16,49 50 16,-24 25 15,-25 100-31,50 48 15,-50-23-15,0-51 0,25-24 16,-25-1-16,49-49 16,26 0-1,-51-49-15,26-51 16,0-49-16,-50 75 16,49 24-16,-24 75 31,-25 149-16,0-25-15,0 24 16,0-49-16,50 0 16,-50-74-16,49 0 15,1-50-15,-1 0 16,1-75-16</inkml:trace>
  <inkml:trace contextRef="#ctx0" brushRef="#br0" timeOffset="10222.36">4638 4242 0,'-24'0'0,"24"-75"47,49 26-47,26-1 15,-75 100 48,24 49-48,26-50-15,0 1 16,-1 0-16,26-50 16,-1 0-16,1 0 15,-1-50-15,-49 0 0</inkml:trace>
  <inkml:trace contextRef="#ctx0" brushRef="#br0" timeOffset="10388.83">5011 3746 0,'24'24'46,"26"-24"-46,-25 0 16</inkml:trace>
  <inkml:trace contextRef="#ctx0" brushRef="#br0" timeOffset="10807.67">5507 4093 0,'0'0'0,"-25"0"47,-25-25-47,25 25 16,-24 0-16,-1 0 16,1 0-16,-1 25 15,50 24-15,-25 1 16,25 0-16,25 49 0,49-74 15,1-25-15,24 0 16,0 0-16,50-25 16,-25-25-16,-49 1 15,-26 24-15,1-50 16,-50 51-16,0-1 16,0-25-1,0 75 1,49 25-1,-49-26-15,50 26 16,-50-25-16,74 24 16,-49-49-16,0 0 15,25 0-15,-1-24 16</inkml:trace>
  <inkml:trace contextRef="#ctx0" brushRef="#br0" timeOffset="11117.31">6623 4142 0,'-75'-49'78,"26"49"-78,-1 25 0,25-1 16,25 26-16,-74 24 16,74-24-16,0-25 15,25 0-15,0-25 16,-1 0-16,26 0 16,0-25-16,-1-25 15,-49 1-15,50-26 16,-50 26-16,0 24 15</inkml:trace>
  <inkml:trace contextRef="#ctx0" brushRef="#br0" timeOffset="12060.38">7541 3944 0,'0'0'0,"-50"0"16,-24 50 0,49-50 15,50 0 0,24 0 0,-49-25 1,-49 25-32,24 0 15,0 0-15,0 0 16,-24 0-16,-1 0 16,0 0-16,1 49 15,-1 1-15,25 0 16,-24-1-16,49 1 15,0-25-15,25-25 16,49 0-16,25 0 16,0-50-16,50-49 0,0-25 15,-25-25 1,-50 0-16,-24 50 0,-50 24 16,50 26-16,-50 24 15,-25 25 1,-25 50-1,1 74-15,-1 49 16,50 26-16,0-75 16,0-25-16,25-25 15,49-49-15,1-25 16,-26 0-16</inkml:trace>
  <inkml:trace contextRef="#ctx0" brushRef="#br0" timeOffset="12457.68">8235 4142 0,'0'0'0,"0"50"16,0-75 15,0-24-15,-49-1-1,-1 50-15,-24 0 16,24 0-16,25 0 16,-25 50-16,50-1 15,-24 1-15,24-1 0,0-24 16,49-25 0,1 0-16,24 0 0,26-74 15,-1 24-15,-25-24 16,-24 49-16,-50-25 15,25 50-15,-25 75 32,0-26-17,0 1-15,0-25 16,49 24 0,1-49-16,-1-24 15</inkml:trace>
  <inkml:trace contextRef="#ctx0" brushRef="#br0" timeOffset="13096.1">9401 3919 0,'0'0'0,"-25"0"15,0 0 17,-24 0-17,-1 0 1,25-25-16,-24 25 16,24 0-16,0 0 15,-24 0-15,-1 0 16,-25 75-16,26-50 0,-1 24 15,50 1-15,-25-25 16,25 24 0,50-49-16,49 0 15,25-99-15,0-25 16,0 25-16,0-25 16,-74 0-16,24 0 15,-24 74-15,-50 25 16,-74 100 15,-1 73-31,1 51 16,24-25-16,50-26 15,0-48-15,0-51 0,50-49 16,-1 0 0,26 0-16,-1-25 0,1-74 15,-1 25-15</inkml:trace>
  <inkml:trace contextRef="#ctx0" brushRef="#br0" timeOffset="13396.45">9847 4018 0,'0'0'0,"0"25"16,0 25-16,25-25 16,25-25-1,-50-50 16,0 25-31,-25 0 0,0 25 16,-24-49-16,-26 49 16,26 0-16,-26 0 15,26 0-15,24 49 16,-25 51-16,50-26 16,0 0-16,50-24 15,24-50-15,-24 0 16,24 0-16,25 0 15,1-99-15,-26 24 16,-49 1-16,-25 24 16</inkml:trace>
  <inkml:trace contextRef="#ctx0" brushRef="#br0" timeOffset="13761.4">10344 3994 0,'0'0'0,"-25"-25"16,-25-25 0,25 50-1,-49 0-15,49 0 16,25 25-16,0 25 15,0 24-15,0-24 16,50-1-16,-1 1 16,-24-25-16,50 24 15,-75 1 1,-25-50 15,0 0-31,-25 0 16,1 0-16,-26 0 15,1 0-15,49 0 16</inkml:trace>
  <inkml:trace contextRef="#ctx0" brushRef="#br0" timeOffset="18452.74">11385 4118 0,'25'0'32,"0"0"-17,25 0-15,24 24 16,0-24-16,50 50 0,-24-50 15,-1 0-15,-25 0 16,1-25-16,-26 25 16,1-25-16,-100 25 47</inkml:trace>
  <inkml:trace contextRef="#ctx0" brushRef="#br0" timeOffset="18684.88">12055 3894 0,'74'75'16,"-49"-50"-1,25 24-15,-25-24 16,0-25-16,24 74 16,-24-74-16,0 0 15,24 0 1,-49 25-16</inkml:trace>
  <inkml:trace contextRef="#ctx0" brushRef="#br0" timeOffset="18858.55">12005 4390 0,'25'0'15,"25"0"-15,24 0 16,-24-74-16,0 24 16,-1 26-16,-49-26 15,25 25-15,-25-24 16</inkml:trace>
  <inkml:trace contextRef="#ctx0" brushRef="#br0" timeOffset="19001.45">11881 3944 0,'0'0'16,"0"50"0,0-1-16,0 26 0,25-1 15,-25 0-15,0 1 16,25-26-16,25-49 15</inkml:trace>
  <inkml:trace contextRef="#ctx0" brushRef="#br0" timeOffset="19561.5">12402 4465 0,'50'-25'15,"0"-49"-15,24-1 16,25-24-16,25-25 16,0 0-16,-25 0 15,-24 25-15,-26-25 16,1 49-16,-50 26 16,0-1-16,-25 0 15,-24 50-15,-26 0 16,-24 25-1,25 74-15,-1 50 0,75 25 16,0 24-16,0-49 16,75-25-16,24-25 15,50-99-15,-25 0 16,25 0-16</inkml:trace>
  <inkml:trace contextRef="#ctx0" brushRef="#br0" timeOffset="19887.39">13667 4291 0,'0'0'0,"50"25"15,-25-25-15,0 0 16,-25-50 15,-50 26-15,0 24-16,-24 0 15,0-50-15,24 50 16,25 0-16,-24 50 16,49-1-16,-25 1 15,25-1-15,49 26 16,26-75-16,24 25 0,50-25 15,0-75-15,-75 26 16</inkml:trace>
  <inkml:trace contextRef="#ctx0" brushRef="#br0" timeOffset="20814.18">14908 4316 0,'-50'0'47,"25"-50"-15,-24 50-17,24 0 1,-25 0-16,25 0 15,-24 0-15,-1 0 16,1 0-16,-26 0 0,50 0 16,1 0-1,24 75 1,49-50 0,75 24-16,-25 1 15,-24-25-15,-1-25 16,-49 74-16,25-24 15,-50-26 1,0 1-16,-75 25 16,26-1-16,-1-49 15,0 25-15,1-25 16,-1 0-16,25-49 16,25-1-16,0 0 0,0 1 15,25-1-15,50 25 16,24 25-16,25-49 15,-25 49-15,0 0 16,-24 0-16,-26 0 16,1 0-16,-1 0 15,1 0 1,-25-50 0,-25 1-16,0 24 15,50 25-15,-50-25 16,0 50-1,0 24 1,49 1-16,-24-25 16,0-25-16,24 25 0,1-25 15,0 0-15,-1-25 16,-49-25-16</inkml:trace>
  <inkml:trace contextRef="#ctx0" brushRef="#br0" timeOffset="20956.56">15453 4043 0,'0'0'0,"25"0"47,0 0-47,0 0 0</inkml:trace>
  <inkml:trace contextRef="#ctx0" brushRef="#br0" timeOffset="21376.03">15553 3671 0,'24'0'15,"26"0"-15,-25 0 16,0 25 0,-25 25-16,0-1 15,0 50-15,0 1 16,0 24-16,0-25 16,0 25-16,0-50 0,0-24 15,0-25 1,24-25-16,26 0 15</inkml:trace>
  <inkml:trace contextRef="#ctx0" brushRef="#br0" timeOffset="21586.17">15329 4018 0,'149'0'15,"74"0"1,50 0-16,-50 0 16,-24 0-16,-25-49 0,-75 49 15,-50 0 1,-24 0-16,-25 49 16,-49-24-1</inkml:trace>
  <inkml:trace contextRef="#ctx0" brushRef="#br0" timeOffset="28175.77">18281 4316 0,'0'0'0,"0"-50"31,0 26 0,-50-1-15,1 25 0,24 0-16,0 0 15,-24 0-15,-1 0 16,0 49-16,1 26 16,24-26-16,25 1 15,0 0-15,0-1 16,0 1-16,25-50 15,49 25-15,25-25 16,1 0-16,-1-25 16,-25-25-16,-24 1 15,-1 49-15,-49-25 16</inkml:trace>
  <inkml:trace contextRef="#ctx0" brushRef="#br0" timeOffset="28453.78">18355 4738 0,'0'-75'31,"50"-24"-31,74-50 16,50-24-16,-25-51 16,24 1-16,-49 74 15,-49 75-15,-26 24 16</inkml:trace>
  <inkml:trace contextRef="#ctx0" brushRef="#br0" timeOffset="29819.46">20464 4192 0,'0'-25'31,"-25"25"0,0 0-15,-49 0 0,49 25-16,-25 25 15,26-1 1,-26 1-16,50-1 0,0 1 16,0 0-16,25-1 15,24-49-15,1 0 16,24 0-16,1 0 15,24-99-15,-49 49 16,-1-24-16,-49 24 16,25-24-16,-25 49 15,-50 25 1,-24 0-16,-25 0 16</inkml:trace>
  <inkml:trace contextRef="#ctx0" brushRef="#br0" timeOffset="31099.54">20960 4118 0,'0'-50'31,"0"75"32,-25 74-63,-24 0 15,49 50-15,-75 25 16,75-50-16,-25 0 16,25-75-16,0-24 15,0-74 17,0-26-32,0 1 15,0-1-15,0 1 16,0 24-16,-49-24 15,49 24-15,0 1 16,0-1 0,74 0-1,-24 50-15,24-49 16,1 49-16,-1 0 16,0 0-16,-49 0 15,0 0-15,-25 49 16,0-24-16,0 0 15,-50 25-15,1-26 16,-1-24-16,1 50 16,-1-50-16,0-50 15,50 26 1,0-26 0,25 50-16,25-25 15,24 25-15,1 0 16</inkml:trace>
  <inkml:trace contextRef="#ctx0" brushRef="#br0" timeOffset="31685.49">21704 4167 0,'25'0'31,"-75"0"32,1 0-63,-1 25 15,-24 0-15,24 24 16,25-24-16,25 25 15,-49-25-15,49-1 16,24 26-16,26-50 16,49 0-16,25 0 15,25 0-15,0-74 16,-50 24-16</inkml:trace>
  <inkml:trace contextRef="#ctx0" brushRef="#br0" timeOffset="32115.39">22275 4316 0,'24'0'31,"1"-50"1,-25 26-32,0-1 15,-25 25 1,1 0-16,-26 0 15,-24 0-15,-1 0 16,50 49-16,25-24 16,-24 0-16,24 49 15,24-74 1,26 0-16,24 0 0,1 0 16,-1-24-16,1-26 15,-1 25-15,-49 25 16,-25-49-16,25 49 15,-25 49 17,0-24-32,0 0 15,24 24 1,26-49-16,0 0 16,-1 0-16,26-49 0,-50 24 15,-1 0 1,-24-24-16,75 49 0</inkml:trace>
  <inkml:trace contextRef="#ctx0" brushRef="#br0" timeOffset="32375.77">22895 4192 0,'-50'0'16,"25"0"-16,1 0 15,-1 0-15,-25 0 16,25 25-16,25 24 16,-49-24-16,49 0 15,0 25-15,49-26 16,-24-24-16,0 0 15,25 0-15,-1 0 16,1 0-16,-25-49 16,24 24-16,-49-25 15,50 26-15,-50-1 0,0-25 16,-25 1 0,-25 49-16,-49-50 15,50 50-15,-1 0 16,25 0-16,-25 25 15,50 0-15</inkml:trace>
  <inkml:trace contextRef="#ctx0" brushRef="#br0" timeOffset="32647.1">22101 3845 0,'74'0'16,"100"25"-16,0-25 16,-50 0-16,49 49 15,-24-49-15,-50 0 16,-49 0-16,-25 0 15,-25 25 17</inkml:trace>
  <inkml:trace contextRef="#ctx0" brushRef="#br0" timeOffset="32847.73">21803 4440 0,'0'0'0,"-49"50"16,49-1-16,-50 1 15,50-1-15,0-24 16,-25-25-16,25 50 16</inkml:trace>
  <inkml:trace contextRef="#ctx0" brushRef="#br0" timeOffset="34690.31">24408 4093 0,'49'0'16,"-24"0"-1,-25-75 63,-99 26-62,74 49 0,0 0-16,-24 0 0,-26 25 15,26 24-15,-26 26 16,51-1-16,24-24 15,0-26-15,49 26 16,26-50 0,24-50-16,25-49 15,0-25-15,-25 0 16,-25 50-16,-24-25 16,0 49-16,-50 25 15,0 0-15,-25 25 16,-25 25-1,-24 50-15,24 49 0,-24 24 16,24-24-16,50-74 16,0 24-16,25-49 15,25-25-15,-1 0 16,26 0-16,-1 0 16,-24-49-16,24-51 15,-49 26-15,-25 24 16,50 26-16,-50-26 15,-25 50-15,-50 0 16,50 50 0,-24 49-16,49 0 15,0 0-15,0 0 16,49 1-16,1-51 0</inkml:trace>
  <inkml:trace contextRef="#ctx0" brushRef="#br0" timeOffset="35957">1662 5283 0,'0'0'0,"0"25"78,0 25-63,0-1-15,0 26 16,-50-1-16,50 1 16,0-26-16,-25-49 15,25 25-15,0-99 32,0-26-32,75 1 15,-75 50-15,25 49 16,-25-25-16,74 25 15,-49 49 1,-25 26-16,74 24 16,-74-49-16,0-26 15,25 26-15,0-50 16,74-50 0,-99-49-1</inkml:trace>
  <inkml:trace contextRef="#ctx0" brushRef="#br0" timeOffset="36347.62">2332 5531 0,'-25'0'0,"25"-24"16,-25-1-16,-25-25 15,1 1 1,24 49 0,-25 49-1,50 1 1,0-1-16,0 1 0,0 0 16,0-26-1,75-24 1,-26-49-1,1-26-15,-50 51 16,25 24-16,-25-25 16,0 99 15,0 1-31,0-26 16,0 1-16,99-1 15,-25-49-15,26 0 16</inkml:trace>
  <inkml:trace contextRef="#ctx0" brushRef="#br0" timeOffset="37016.75">2704 5407 0,'0'0'0,"-25"0"109,-50 0-93,51 0 0,-26 50-16,25 0 15,25-1-15,-49 50 16,49-49-16,24 0 15,1-26-15,50-24 16,-1 0-16,1 0 16,-1 0-16,-24-49 15,-1-1-15,-49 1 16,0-1-16,-25 0 16,1 1-16,-1 49 0,-50-50 15,26 50-15,-1 0 16,0 0-16,1 75 15,49-26-15,0 1 16</inkml:trace>
  <inkml:trace contextRef="#ctx0" brushRef="#br0" timeOffset="37285.74">2034 5060 0,'50'0'15,"74"0"-15,49 0 16,1 50-16,0-50 15,-50 49-15,-25-49 16,25 0-16,-75 0 16,1 0-16</inkml:trace>
  <inkml:trace contextRef="#ctx0" brushRef="#br0" timeOffset="38178.44">5209 5457 0,'50'0'15,"-75"0"48,0 0-47,0 0-16,-24 0 15,24 0-15,0 0 16,-25 25-16,26 49 15,-26 25-15,50-24 16,0-1-16,50 1 16,24-1-16,25-74 15,50 0-15,-25-25 16</inkml:trace>
  <inkml:trace contextRef="#ctx0" brushRef="#br0" timeOffset="39061.68">5978 5730 0,'0'25'16,"25"-25"0,-50-25 30,0 25-46,-49-25 16,24 25-16,0 0 0,1 0 16,-1 0-1,25 0-15,-24 0 16,49 25-16,0 24 16,49 26-16,51-25 15,-26-50-15,1 0 16,-1 0-16,-24 0 15,-26 0 1,-24-50-16,0 25 16,-49 0-16,-1 25 15,1-74-15,-26 74 16,25-25-16,1 25 16,24 0-16,-25 0 15,50 25 1,0 0-16,100 24 15,-26-49-15,25 50 0,25-50 16,25 0-16,-74-25 16,-26 25-16,1-50 15,-25-24 1,-75 74 15,50 50 0,0-26-31,25 1 16,24-25-16,26 0 16,-1 0-16,1 0 15,-1 0-15,-24 0 16,-1-25-16,-24 25 16,-25 50 30,50 0-30,-1-25-16,1-25 16,24 49-16,-24-49 15,0 0-15,-1 0 16,26 0-16,-51-49 16,1 49-16,25 0 46,-1 49-30,1-24-16,0-25 16,24 50-16,0-50 15,1 0-15,-1 0 16,1-50-16</inkml:trace>
  <inkml:trace contextRef="#ctx0" brushRef="#br0" timeOffset="39947.56">8285 5705 0,'0'0'0,"0"99"62,0 75-62,0 0 0,-50-1 16,50-24 0,-74 25-16,74-26 0,-50-73 15,50-25-15,0-75 32,0-75-32,25-73 15,-25 24-15,74-74 16,-74 99-16,0-25 15,0 75-15,25 24 16,-25 25-16,25 25 16,74 25-1,-74 49 1,25-49-16,-26 0 16,-24 25-16,25-26 15,-25 1-15,0 25 16,-25-50-1,1 49-15,-1-49 0,-25 0 16,50-24 0,0-26-16,0 25 15,0 0-15,75-24 16,24 49-16,25-75 16,-50 75-16,-24 0 15,-1 0-15,-24 0 16,50 25-1,-75 0-15,0 0 16,0 24-16,0 1 16,49-25-1,-24-25 1,25 0-16,-1 0 0,1-50 16</inkml:trace>
  <inkml:trace contextRef="#ctx0" brushRef="#br0" timeOffset="40321.51">9376 6077 0,'0'0'0,"0"-25"47,0-24-47,0 24 16,0 0-16,-25 25 15,-24 0 1,24 0-16,0 50 0,-24-1 16,49 1-16,-25 0 15,25-26-15,0 1 16,25-25 0,24 0-16,26-49 15,-26-1-15,26-49 16,-51 24-16,-24 26 15,50-1-15,-50 100 32,-25 24-32,25 1 0,0-1 15,0-24-15,25-26 16,0-24 0,0 0-16</inkml:trace>
  <inkml:trace contextRef="#ctx0" brushRef="#br0" timeOffset="40922.08">9971 5730 0,'0'0'0,"-49"0"15,-1 0 16,75 0 1,49 0-17,1 0-15,-1 0 16,1 0-16,-26 0 16,1 0-16,-25 25 15,-25 49 1,0 1-16,0 24 0,-25 0 15,25-25-15,0-24 16,0-25-16,50-25 16,-26 0-16,26 0 15,-25 0-15</inkml:trace>
  <inkml:trace contextRef="#ctx0" brushRef="#br0" timeOffset="41102.41">10740 6276 0,'0'-25'31</inkml:trace>
  <inkml:trace contextRef="#ctx0" brushRef="#br0" timeOffset="55424.06">1910 8260 0,'0'-25'16,"0"0"15,50 25-15,-50-74-16,74 49 15,-24-24-15,24 24 16,-24-25-16,-1 25 16,26 25-16,-26 0 15,1 0-15,-1 0 16,-49 50-16,0 49 16,0 25-16,-49-25 15,-26 25-15,-24 0 0,25-49 16,-25 24-16,24 0 15,-24-49-15,49-1 16,26-49-16,-26 0 16,50-49-1,0-26 1,0 26-16,50 24 16,-1 25-16,1 0 15,-1 0-15,1 0 16,24 74-16,-49 1 15,-25-1-15,50-24 16,-50-25-16,25-25 0,-25 49 16,74-49-1,-24-74-15,-50-1 0</inkml:trace>
  <inkml:trace contextRef="#ctx0" brushRef="#br0" timeOffset="55950.3">2853 8508 0,'0'0'0,"24"0"63,1 0-63,25 0 15,-1 0 1,1 0 0</inkml:trace>
  <inkml:trace contextRef="#ctx0" brushRef="#br0" timeOffset="56295.35">3001 8210 0,'0'-24'16,"0"-26"0,-24 50-16,24-25 15,-25 25-15,25-25 16,-75 25-16,26 0 16,24 0-1,25 50 1,0 0-16,0 24 15,25 0-15,49-74 16,-24 25-16,-1-25 16,1 0-16,0-49 15,-50 24-15</inkml:trace>
  <inkml:trace contextRef="#ctx0" brushRef="#br0" timeOffset="56705.74">3001 7516 0,'75'49'0,"24"1"16,-25 49-16,1 25 15,-26 25-15,1 25 16,-50-25-16,0 99 15,0-50-15,-50 0 16,1 1-16,-26-25 16,1-26-16,0-24 15,-1-49-15,26-1 16,-26-49-16,1-25 16,-1 0-16,26 0 0</inkml:trace>
  <inkml:trace contextRef="#ctx0" brushRef="#br0" timeOffset="58778.47">4514 8210 0,'50'0'16,"-25"100"-1,-25-76-15,0 26 16,0 0-16,0 24 16,0 25-16,-25 50 15,25-50-15,0-24 16,0-26-16,0-24 15,0-75 17,0 1-32</inkml:trace>
  <inkml:trace contextRef="#ctx0" brushRef="#br0" timeOffset="58971.51">3845 8186 0,'0'0'0,"99"0"16,75 0 0,49 0-16,50 0 15,-50 0-15,25 0 16,-50 0-16,-74-50 16,-49 50-16,-1 0 0,-74 25 15</inkml:trace>
  <inkml:trace contextRef="#ctx0" brushRef="#br0" timeOffset="59953.13">5531 8930 0,'25'0'31,"0"0"-15,25-50-16,-26 50 15,1 0-15,50-25 16,-75-24 0,0-1-1,-50 25-15,25-24 16,0 49-16,-24 0 16,24 0-16,-25 0 15,26 24-15,-26 1 16,50 25-16,-25 24 15,25-24-15,25-1 16,49 1-16,1-50 16,49 25-16,-25-25 0,0 0 15,-24 0-15,-26-50 16,1 25-16,-50 1 16,0-26-1,-25 0 1,25 75 15,0 25-31,50-25 16,-1-25-16,26 49 15,-1-49-15,1 0 16,-1-25-16,-24 25 16,-1-24-16,1 24 0,-50-50 15,0 75 48,25 49-48,24-74-15,26 0 16,-1 0-16,-24 0 16,24-25-16,-49 25 15,-25-24-15,50 24 16,-50 24 31,49 1-32,1-25-15,49 50 0,-49-50 16,-1 0-16,1 0 16,-25 0-16</inkml:trace>
  <inkml:trace contextRef="#ctx0" brushRef="#br0" timeOffset="60779.55">9674 8979 0,'0'-49'63,"0"24"-48,-25 25-15,25-50 16,-74 50-16,24-49 16,0 49-16,-24 0 15,24 0-15,1 24 16,-26 76-16,51-26 16,24 1-16,0-26 15,0 1-15,24-50 16,76 0-16,24 0 15,74-124-15,-24 0 16,-50-25-16,0 25 0,-25 25 16,-49 24-16,-1 26 15,-49-1-15,-49 50 32,-26 99-32,1 0 15,24 50-15,50 0 16,0-50-16,0-49 15,75-50-15,49 50 16,-25-50-16,0-50 16,-49 0-16</inkml:trace>
  <inkml:trace contextRef="#ctx0" brushRef="#br0" timeOffset="61158.77">10542 8880 0,'-74'25'0,"49"-25"15,25 25 1,-25-25 0,-25 0-1,1-50 1,24 50-16,-25 0 16,1 0-16,24 0 15,25 50-15,-25-26 16,25 1-16,0 25 15,50-50-15,-1 25 16,26-25-16,-1 0 16,1-25-16,-1-25 0,-49 25 15,0-24-15,-25 74 47,-25 24-31,25 1-16,0-25 15,49-25-15,1 49 16,24-49-16,1-24 16,-26-1-16</inkml:trace>
  <inkml:trace contextRef="#ctx0" brushRef="#br0" timeOffset="61812.92">11212 9029 0,'49'-50'31,"-49"1"1,0-1-17,-24 50-15,24-25 16,-50 25-16,25 0 0,0 0 16,-24 0-1,-1 0-15,25 0 0,-24 50 16,-1-1-16,50 1 15,0 0-15,25-25 16,49-25 0,1-50-16,49-25 15,-25-24-15,0 0 16,-24 0-16,-51 0 16,-24 49-16,0 25 15,-49 25 16,-1 99-31,-24 50 16,74-25-16,-50 25 16,50-74-16,75-1 0,-1-74 15,25 0-15,0 0 16,1-25-16</inkml:trace>
  <inkml:trace contextRef="#ctx0" brushRef="#br0" timeOffset="62129.81">11757 9004 0,'0'0'0,"-49"25"15,49 25-15,-50-50 16,50 24-16,0-48 47,0-1-47,0 0 15,-25 25 1,1 0 0,-26 50-16,50-1 15,-25 26-15,25-1 16,0-24-16,25-50 16,49 24-16,-24-24 15,24 0-15,1-49 16,-1-1-16,-49 1 15,-25-26-15,0 1 16</inkml:trace>
  <inkml:trace contextRef="#ctx0" brushRef="#br0" timeOffset="62585.63">12229 9004 0,'0'0'0,"-50"0"0,25 0 15,0 0 1,25 25 15,0 25-15,0-1 0,50 1-16,-50-1 15,0-24 16,-25-25 1,-24 0-32,-1 0 15,50 25 17,0 0-32</inkml:trace>
  <inkml:trace contextRef="#ctx0" brushRef="#br0" timeOffset="63365.28">14064 8954 0,'0'0'0,"-49"0"62,-1 0-46,0 0-16,1-24 15,24 24-15,-25 0 16,1 0-16,-1 0 16,1 0-16,-1 24 15,50 1 1,0 25 0,74-50-16,50 50 15,0-50-15,-24-25 16,24-25-16,-50 25 15,0-24-15,-49 24 16,-99 50 15,74 24-15,0 1-16,0 24 16,49-24-16,26-50 15,24 50-15,25-50 16,25-25-16,-25-25 15</inkml:trace>
  <inkml:trace contextRef="#ctx0" brushRef="#br0" timeOffset="64162.05">15056 8979 0,'0'-25'47,"0"-24"-47,0 24 15,-74-25 1,0 50-16,24-24 16,0 24-16,1 0 15,24 0-15,-25 49 16,50-24-1,25 0-15,0 24 16,49-49-16,1 25 16,-1-25-16,-24 0 15,24 0-15,-49 50 0,-25 24 16,0-24 0,-74 49-16,24 25 15,-49 0-15,0-49 16,24-1-16,1-49 15,49-25-15,25 49 16,0-148 0,25-25-1,74-25-15,25-24 16,0 24-16,0 50 0,0 24 16,-25 26-1,1-1-15,-51 50 0,-24 0 16,-25 50-1,0-26 1,0 1-16,0 0 16,0 25-16,0-1 15,25-49 1,0 0 0,24 0-16,1 0 15,-1 0-15,26 0 16,-26 0-16,-24 0 15,25-49-15,-25 49 16,-25-50-16,24 50 16,-24-50-16,50 1 15,-50-26 1,-25 51-16,0 24 16,1 0-16,-26 0 15,25 74-15,25 0 16,0 1-16,0-1 15,0 1-15,25-26 16,25-49-16,-1 50 16,1-50-16,24-25 15</inkml:trace>
  <inkml:trace contextRef="#ctx0" brushRef="#br0" timeOffset="64896.66">16594 9029 0,'-24'0'31,"-26"-25"-16,25 25 1,25-25 0,-49 25-16,24 0 15,-25 0-15,25-49 16,-24 49 0,49 24-16,0 26 15,0-25 1,49 0-1,26-25-15,-1 0 16,1 0-16,-1 0 16,-24-50-16,-26 50 0,-24-50 15,-49 75 32,49 25-31,0-25-1,25-25 17</inkml:trace>
  <inkml:trace contextRef="#ctx0" brushRef="#br0" timeOffset="65743.64">16669 9004 0,'0'-25'15,"0"0"1,-50 25 46,50 50-46,0 25-16,0 24 16,0 25-16,0 49 0,0 1 15,0-75-15,0-24 16,0-1-16,0 0 16,-49-24-16,49-25 15,-50-25-15,25 0 16,-24 0-16,24-25 15,25-49-15,-75-1 16,75-24-16,-49-25 16,49 25-16,0 49 15,0 1-15,49-1 16,100 0-16,25 1 0,-1-1 16,1 1-1,0-1-15,-50 50 0,0-74 16,-75 74-16,-24 0 15,-25-25-15,50 25 16,-100 49 0,50-24-1,0 0 1,25-25 31,-25-25-47,0 0 15,-25 25 17,0 0-32,-49 0 0,-1 0 15,1 0-15,24 50 16,1 0-16,-1-26 16,50 26-16,0 0 15,75-50 16,-1 0-31,25-75 16,-49 50-16,-25-24 16,24 49-16,-24 0 31,-25 25-31,0-1 16,0 1-16,0 0 0,50 25 15,-25-50 1,24 0-16,-24 0 0,0 0 15</inkml:trace>
  <inkml:trace contextRef="#ctx0" brushRef="#br0" timeOffset="66758.91">18132 8979 0,'0'25'15,"25"-25"1,-50 0 78,-24-25-63,-1 25-16,25 0-15,0 0 16,-49 0-16,49 50 16,-24-25-16,49 0 15,-25 24-15,25 1 16,25-50 0,24 0-16,26 0 15,24-50-15,0-24 16,25-26-16,-25 1 15,-49 25-15,-1-1 16,-49 26-16,50 24 0,-50-25 16,-25 50-1,-24 75 1,-26 24-16,1 50 16,24-25-16,50-25 15,0-24-15,0-26 16,75 1-16,-1-50 15,25 0-15,1-50 16</inkml:trace>
  <inkml:trace contextRef="#ctx0" brushRef="#br0" timeOffset="67259.92">18852 9128 0,'0'-25'62,"-25"1"-46,-25 24-16,25 0 16,-24-50-16,-1 50 15,1 0-15,-26 50 16,50-1-16,-24 1 15,49-1-15,0-24 16,24 25-16,26-50 16,25 0-16,-1 0 0,0-25 15,-24 0 1,0-24-16,-50-1 0,0 25 16,0 0-16,-25-49 15,-25 74 1,1-25-16,-1 25 15,0 0-15,50 50 32,25-50-17,74 49-15,1-49 16,-1 0-16,-25 0 16,-24-24-16,-25 24 0,24-25 31,-74 25-16,-49-25-15,24 25 16</inkml:trace>
  <inkml:trace contextRef="#ctx0" brushRef="#br0" timeOffset="68465.5">19149 9029 0,'0'-50'46,"-25"50"-30,25 25 15,0 50-15,0-51-16,0 1 16,0 0-16,0 25 15,0-26-15,50 26 16,-50 0-1,-25-50 32,-24 0-47,24 0 16,0 0-16,-25-25 16,26 25-1</inkml:trace>
  <inkml:trace contextRef="#ctx0" brushRef="#br0" timeOffset="69523.78">18926 9723 0,'0'0'16,"0"-24"30,74-1-30,1-50-16,49-24 16,25 0-16,49-25 15,-24-25-15,24-25 0,-24 26 16,-50-1 0,-25 50-16,-49 24 0,-1 1 15,-49 49 1,0 75-1,-49 24 1,49 0-16,0-24 16</inkml:trace>
  <inkml:trace contextRef="#ctx0" brushRef="#br0" timeOffset="71113.71">20439 9004 0,'0'-50'47,"0"100"15,0 0-62,0-25 16,0-1-16,0 26 16,50-100 31,-1 1-32,1-1-15,-25 50 16,-1-25-16,26 25 15,-25 0-15,0 50 16,-25 0 0,0-1-16,0 1 0,0-25 15,49 24 1,-24-49 0,0 0-16,49-49 15,1-1-15,-1-24 16,-24 49-16,-25 25 15,-1-25-15,26 25 16,-50 25 0,25 24-1,-25-24 1,49-25-16,1 0 16,24 0-1,-49-49 1,25 24-16,-25-50 0,24 26 15,-49 24-15,25 0 16,-25-25 0,-50 75-1,26 50 1,24-1-16,-50-24 16,50 24-16,0-49 15,50 25-15,-26-50 16,26 0-16</inkml:trace>
  <inkml:trace contextRef="#ctx0" brushRef="#br0" timeOffset="72665.52">21754 9103 0,'25'-49'47,"24"-1"-31,26 25-16,-26 25 15,1-74-15,-25 74 16,24 0-16,-24 25 16,-25 49-16,50 1 0,-50-1 15,0 0 1,-25-24-16,25 0 15,0-1-15,49-49 32,1-74-32,24-1 15</inkml:trace>
  <inkml:trace contextRef="#ctx0" brushRef="#br0" timeOffset="72958.58">22845 9178 0,'50'-25'15,"-1"25"-15,-49-74 0,0 24 16,0 25 0,-24 25-1,-26 0 1,25 0-16,0 0 15,-24 0-15,24 75 16,25-51-16,-50 1 16,50 25-16,0-25 15,0-1-15,0 26 16,0-25 0,25-25-16,25 0 15</inkml:trace>
  <inkml:trace contextRef="#ctx0" brushRef="#br0" timeOffset="73361.78">23465 9252 0,'0'0'0,"0"-74"47,-74 24-32,49 50-15,0 0 16,-24 0-16,-26 0 16,26 0-16,-1 0 0,0 50 15,1 24 1,49-24-16,0-25 0,0-1 16,25-24-1,49 50-15,25-50 0,0-50 16,25 1-16,-49-1 15,-1-24-15,-49 49 16,-25 0-16,25 25 16,-25 25 15,-50 25-31,50-1 16,0-24-16,50-25 15,-1 74-15,26-74 16,-1 0-16,1-24 0</inkml:trace>
  <inkml:trace contextRef="#ctx0" brushRef="#br0" timeOffset="73798.14">24209 9203 0,'0'-50'31,"0"25"-15,0 0-16,0-24 16,0-1-1,-24 50-15,-1-25 0,0 25 16,-49 0-16,24 0 16,0 25-16,1 25 15,-1 49-15,50-25 16,0-24-16,0 0 15,0-26-15,25-24 16,25 0-16,24 0 16,25-74-16,-24-25 15,24-25-15,-25 49 16,-24 1-16,24-50 16,-74 25-16,50-1 15,-50 26-15,0 24 0,0 75 31,-25 50-15,-25 24-16,26 25 0,24-25 16,0-25-16,0-49 15,24-25-15</inkml:trace>
  <inkml:trace contextRef="#ctx0" brushRef="#br0" timeOffset="74209.48">24755 8930 0,'0'0'0,"-50"0"0,26 0 16,-1 0-16,0 0 0,-25 0 16,26 0-1,-51 0-15,75 49 16,-49 1-16,49 0 15,0 24-15,0 0 16,0-24-16,49-25 16,1-25-16,-1 0 15,1 0-15,0 0 16,-1-25-16,1-25 16,-25-24-16,24-25 15,-49 49-15,50 0 16,-50 26-16,-50-26 0,1 50 15,-51 0-15,26 0 16,-25 74-16,0-24 16,74 25-16,25-26 15,0 1-15,0-25 16,25 24-16,24-49 16,1 0-16,24 0 15</inkml:trace>
  <inkml:trace contextRef="#ctx0" brushRef="#br0" timeOffset="74660.36">25102 9351 0,'-24'0'32,"24"-24"-32</inkml:trace>
  <inkml:trace contextRef="#ctx0" brushRef="#br0" timeOffset="154017.53">1761 12204 0,'0'50'94,"0"74"-94,-25 74 15,25 0-15,0 1 16,-49-26-16,49-73 16,0-1-16,0-74 15,0-50 17,0-149-17,0-24-15,0 24 16,-50 1-16,50 49 15,0 0-15,0 49 0,0 26 16,25 24 0,25 25-16,-26 0 15,26 0-15,24 124 16,-24-25-16,-50 0 16,50 50-16,-50-50 15,0-49-15,24-50 16,-24 49-16,50-73 15,0-51 1,-1-74-16,1 1 16,-25 48-16,-25 51 15,99-1-15,-74 50 0,24 0 16,1 25 0,-1 99-16,1 50 0,-50-26 15,0 1 1,50 25-16,-50 0 0,0-100 15,49-49-15,1-25 16</inkml:trace>
  <inkml:trace contextRef="#ctx0" brushRef="#br0" timeOffset="154714.01">3299 13320 0,'50'0'16,"-1"0"-1,-24-49 1,-25 24 15,0-25-31,-25 0 16,-24 50-16,-1 0 16,-24 0-16,-1 0 15,1 0-15,-1 25 16,-24 25-16,50 24 15,-1-24-15,50 0 16,0-26-16,0 26 16,25-25-16,49-25 15,25 0-15,1 0 16,-26-75-16,0 26 16,-49-26-16,-25 1 0,0 24 15</inkml:trace>
  <inkml:trace contextRef="#ctx0" brushRef="#br0" timeOffset="155344.14">4291 13345 0,'-49'-25'47,"24"25"-47,-25-49 16,1 49-16,-26-50 0,1 50 16,-1 0-16,1 0 15,0 0-15,24 99 16,0-24-16,50-1 15,-25-24-15,25-1 16,50 1-16,25-1 16,24-49-16,0 0 15,50-74-15,-25-25 16,-25 0-16,-25 24 16,-49-24-16,-25 24 15,0 26-15,0 24 16,-25-25-1,-24 50-15,-1 25 16,1 25-16,-1 24 16,50 26-16,0-26 0,0 0 15,50 1-15,-1-75 16,50 25-16,1-25 16,48-75-16,1-24 15,-25 49-15</inkml:trace>
  <inkml:trace contextRef="#ctx0" brushRef="#br0" timeOffset="156176.46">4986 13370 0,'-25'0'15,"25"-75"17,0 51-17,0-1-15,0-25 16,-50 50 15,1 25-15,49 0-16,-25 49 15,25 1-15,0-1 16,0 0-16,50-24 16,-1-50-16,26 0 15,-1-25-15,0-49 16</inkml:trace>
  <inkml:trace contextRef="#ctx0" brushRef="#br0" timeOffset="156529.85">5482 13395 0,'0'0'0,"0"-25"0,49-50 15,-49 1-15,50-25 16,-50-1-16,0-48 0,0 48 16,0 1-1,-25 25-15,-24-1 0,-1 75 16,0 0-16,1 0 16,24 75-16,-25 98 15,50 51-15,0-26 16,50-24-16,49-50 15,25-25-15,-25-49 16,50-50-16,0 0 16,-25-75-16</inkml:trace>
  <inkml:trace contextRef="#ctx0" brushRef="#br0" timeOffset="156851.54">6573 13618 0,'0'0'0,"25"0"16,-25-25 0,0-25-16,0 1 15,-25-1-15,-49 25 16,-1 25-16,1-74 15,-25 74-15,24 0 16,26 25-16,-1 24 16,50 26-16,0-1 0,0 1 15,75-26-15,-1-49 16,25 0-16,0 0 16,1-49-16,-1-26 15,-50 1-15,-49-1 16</inkml:trace>
  <inkml:trace contextRef="#ctx0" brushRef="#br0" timeOffset="157766.65">9203 12328 0,'0'25'47,"-50"74"-47,0 75 0,-24 24 15,-1 25-15,-24-49 16,25 0-16,-25-1 16,24-49-16,26-74 15,-1-50-15,50 49 16,0-73-1,0-26-15,50-24 16,24-26-16,25 26 16,0 74-16,1 0 15,-1 0-15,0 0 16,-49 99-16,-1-49 16,-24-1-16,-25 1 15,75 0-15,-51-50 0,1 0 16,25 0-16,24-25 15,-24-99-15,-1-25 16,-49 50-16</inkml:trace>
  <inkml:trace contextRef="#ctx0" brushRef="#br0" timeOffset="158052.82">9971 13419 0,'0'0'0,"0"-74"47,0 0-32,-49 24-15,24 0 0,-25 25 16,-24-24-16,0 49 16,-1 0-16,26 0 15,24 49-15,25 26 16,0 24-16,0 50 15,0-50-15,99-24 16,0-75-16,25 0 16,0 0-16,-49 0 15,-26-100-15,1 1 16</inkml:trace>
  <inkml:trace contextRef="#ctx0" brushRef="#br0" timeOffset="158665.76">10740 13271 0,'0'0'0,"-74"0"0,0 0 16,-1-50-16,26 50 0,24 0 15,50 50 17,24-50-32,26 49 15,-1-49-15,-24 0 16,-1 50-16,-24-50 15,25 25-15,-26 24 16,-24 1-16,50 24 16,-50 1-16,0-1 15,0 25-15,-50 0 16,1 25-16,49-74 16,-25 0-16,-25-50 15,50-50-15,-24-49 16,24-75-16,0 50 15,0 0-15,24 0 16,76 25-16,24 49 16,-25 1-16,-25 49 15,1 0-15,-26 0 16,-24 0-16,0 0 16,25 49-1,-1-49 1,-49 25-16,25-25 15,0 0 1,24 0 0,1 0-1</inkml:trace>
  <inkml:trace contextRef="#ctx0" brushRef="#br0" timeOffset="158861.9">11237 12700 0,'0'50'31,"24"-50"-31,1 0 0,25 0 16,-25 0-16</inkml:trace>
  <inkml:trace contextRef="#ctx0" brushRef="#br0" timeOffset="159275.04">12477 12675 0,'-25'0'47,"25"75"-47,-74 24 16,24 74-16,50 26 0,-74 24 15,74-99-15,0-49 16,0-51-16,0-73 31,0-26-15</inkml:trace>
  <inkml:trace contextRef="#ctx0" brushRef="#br0" timeOffset="159434.63">11757 12923 0,'100'50'31,"98"24"-31,1 1 16,49-75-16,-25 0 0,-25 0 16,-24 0-16,-75 0 15,-49 0-15,-25 0 16</inkml:trace>
  <inkml:trace contextRef="#ctx0" brushRef="#br0" timeOffset="161395.47">15180 12849 0,'50'-50'16,"-25"1"-1,-75 148 32,-24 99-47,-25 1 16,-1 24-16,1-25 15,25-24-15,24-100 16,50-24-16,0-75 31,0-99-31,75-74 16,-26-50-16,1 74 0,-50 25 15,74 0 1,-74 50-16,75 25 16,-26 74-16,-24 0 15,49 124-15,1 49 16,-1 26-16,1 24 16,-1-24-16,1-26 15,-26-24-15,1-75 16,-25-24-16,-25 0 15,0-100 17</inkml:trace>
  <inkml:trace contextRef="#ctx0" brushRef="#br0" timeOffset="161554.04">14808 13593 0,'0'0'0,"0"50"0,75 24 15,74-49-15,-25-25 16,49 0-16,1 0 16,0 0-16,-75-25 15,-50 25-15,-49-50 16</inkml:trace>
  <inkml:trace contextRef="#ctx0" brushRef="#br0" timeOffset="162521.47">16867 13568 0,'-25'0'16,"25"25"-16,-24-25 31,-26 0 1,0-50-17,26 50-15,-26-49 16,0 49-16,1 0 0,-1 0 15,-24 25 1,24-1-16,25 26 0,25-25 16,0 24-1,50-49 1,24 0-16,26 0 16,24 0-16,0-49 15,-75 49-15,-24 0 16,-25 25-16,50 49 15,-50 25-15,-25 50 16,-25 0-16,1-25 16,-26 25-16,1-25 15,49-50-15,25-49 0,-50-25 16,75-124 0,50-75-1,-1-49-15,50 25 16,-25 50-16,25 24 15,-25 25-15,-24 74 16,-1 50-16,-24-49 16,-1 98-1,-49 26-15,0-1 16,0 0-16,0 26 16,0-51-16,0-24 15,0 0-15,50-25 16,0 0-16,-1 0 15,1-25-15,0-25 0,-1-24 16,-24 24-16,25-24 16,-50 24-16,0 1 15,0-1 1,-50 50-16,0 0 16,-24 50-16,49 49 15,25 25-15,0-25 16,0 0-16,75 1 15,49-76-15,0-24 16,-25 0-16,-25 0 16</inkml:trace>
  <inkml:trace contextRef="#ctx0" brushRef="#br0" timeOffset="163481.99">18802 13692 0,'-25'0'16,"25"-49"15,0 24-31,0-25 16,-49 25-16,49 1 15,-50 24-15,25-50 16,-24 50-16,-1 0 16,0 0-16,-24 25 15,49 0-15,-25 24 0,50-24 16,0 25 0,50-50-16,49 49 15,-24-49-15,-1 0 16,1 0-16,-26 50 15,-24-25-15,-25 49 16,0 25-16,0 25 16,-74-25-16,24 25 15,-24 1-15,-1-26 16,50-25-16,-24-74 16,24 0-1,25-99-15,0-75 16,0-24-16,124-1 15,50 26-15,-1 49 0,50 0 16,-99 49-16,0 75 16,-49-24-16,-50 24 15,-25 49 17,0 1-17,-25-50 1,-50 0-1,75-25-15,-74 0 16,49 25-16,0-49 16,-24 73-1,49 51-15,0-1 16,0-24-16,25-1 0,24-24 16,-24-25-1,25 0-15,24 0 0,25-49 16,-49-1-16,24-49 15,-49 49-15,-25 25 16,25 25-16,-25 25 31,0 50-15,0-1-16,0 0 16,25-24-16,24 0 15,1-50-15,0 0 16,-1 0-16</inkml:trace>
  <inkml:trace contextRef="#ctx0" brushRef="#br0" timeOffset="164282.85">20637 13593 0,'50'0'15,"-25"0"1,-25-74 15,0 49-31,0-25 16,-50 25-16,25 25 16,-49-49-16,0 49 15,-26 0-15,26 0 16,0 25-16,-1 24 15,26 50-15,-1 1 0,50-1 16,0-25-16,50 1 16,24-75-16,50 0 15,50 0-15,24-124 16,-49-25-16,-25 50 16,-50-25-16,1-25 15,-26 0-15,-49 74 16,0 26-16,-24 49 31,-26 124-31,0 50 16,1-1-16,49-74 15,0 25-15,0-74 16,74-25-16,-24-25 16,-1 0-16,1 0 0,-25 0 15,24 0-15,-49-25 16,25-25-16,-25 26 15,0-1-15,0-50 16,-49 75 0,-1-24-16,-24 24 15,24 0-15,0 74 16,1 0-16,49 1 16,0-26-16,0 1 15,25 0-15,24-50 16,26 0-16,-1 0 0,0-100 15,-24 51 1,-50-26-16,74 1 0,-74 24 16,0 1-16</inkml:trace>
  <inkml:trace contextRef="#ctx0" brushRef="#br0" timeOffset="165784">22746 13692 0,'0'-49'16,"0"-1"62,0 25-63,0-24-15,-50 49 0,25-50 16,1 50-16,-26-25 16,0 25-16,1 0 15,-50 50-15,-1 49 16,51-25-16,49 1 16,0-26-16,25 26 15,49-50-15,25-25 16,50 0-16,-50-50 15,50-24-15,-25-1 16,-25-49-16,-24 0 16,-50 25-16,-25 25 15,0-1-15,0 50 16,0 0-16,-75 25 0,26 0 16,-26 50-1,-24 99-15,25 0 0,74-50 16,0-25-16,0-24 15,49 0-15,26-50 16,-1 0-16,0 0 16,1 0-16,-1-50 15,1-24-15,-51 24 16,-24 0-16,50 26 16,-50-26-16,-25 50 15,-24 0 1,24 50-16,-25 49 0,50-25 15,0 1 1,0-1-16,25-24 0,25-50 16,-1 0-16</inkml:trace>
  <inkml:trace contextRef="#ctx0" brushRef="#br0" timeOffset="168284.06">25946 12923 0,'0'0'0,"0"50"63,0-1-63,0 26 15,0-1-15,0 26 16,0-51-16,0 1 15,0-25-15,0-1 16</inkml:trace>
  <inkml:trace contextRef="#ctx0" brushRef="#br0" timeOffset="168673.59">25648 12675 0,'0'0'0,"-25"0"0,25-49 15,-25 49-15,25-50 16,0 25 0,50 25-16,0-25 15,24 25-15,50 0 16,25 75-16,0 49 15,24 49-15,-49-24 16,-24 0-16,-51 0 16,-49-25-16,0 0 15,0 25-15,-49-50 16,-1 25-16,0-74 16,1-1-16,-26-49 15,1 0-15,0 0 16,24 0-16,0-25 15,1 1-15,-1-26 0,1 50 16,24-25 0,0 25-16,25 25 15,0 25-15</inkml:trace>
  <inkml:trace contextRef="#ctx0" brushRef="#br0" timeOffset="169597.21">26615 14039 0,'0'-24'31,"50"24"-31,0 0 16,-1-50-16,1 50 0,-1-50 15,1 1-15,-25 24 16,-25-25-16,49 1 16,-49 24-16,0 0 15,-49 25-15,-1-49 16,1 49-16,-26 0 16,1 24-16,-1 26 15,1 0-15,74-1 16,0 1-16,0 24 15,99 1-15,25-1 16,25-74-16,25 0 16,-25 0-16,24 0 15,-24-50-15,-50 1 16,-24 49-16,-51-50 0,-24 1 16,0 24-1,-49 25 1,-1 0-1,75 0 1,25 25 0,-1-25-16,26 49 15,-1-49-15,0 0 16,1 0-16,-25 25 16,-1-25-16,-24 0 15,0 0-15,0 0 16,74 50 31,-50-1-32,1-49-15,0 25 16,24-25-16,0 0 16,1 0-16,-1 0 15,25-25-15,-49 25 16,-25-49-16,24 24 15,1 25 32,-25 25-47,0 24 16,49-24-16,-24-25 16,24 50-16,1-50 15,-1 0-15</inkml:trace>
  <inkml:trace contextRef="#ctx0" brushRef="#br0" timeOffset="170324.32">30014 13965 0,'0'-25'15,"0"-24"1,0 24 0,-50 0-1,25 25 1,-49-50-16,24 50 16,25 0-16,-24 50 15,49 0 1,0-26-16,0 26 15,25-25 1,24-25-16,-24 0 16,0 0-16,24 0 15,-24 0-15,-25-50 16,25 50-16,-25-49 0,0 73 47,0 26-47,0-25 15,50 0 1,-1-25-16,26 0 16,-1 0-16,1-50 15,-1 0-15,25 26 16,-24-26-16,-26 50 16,1-50-16,-1 50 15,-49 25 16,25 0-31,25 49 16,-25-74 0,-1 0-16,26 25 15,0-25-15,-1 0 16,1 0-16,-25 0 16,24-49-16,-24 49 15,-25-25 1,0 50 15,25-25-15,-25 49-16,74-49 15,-24 50-15,0-50 0,-1 0 16,26 0 0,-26-50-16</inkml:trace>
  <inkml:trace contextRef="#ctx0" brushRef="#br0" timeOffset="170817.15">31725 13940 0,'50'0'15,"-25"0"1,-25-25 15,0-49-31,-25 24 16,0 26-1,0-26-15,-49 25 16,24 25-16,1 0 16,-1 0-16,0 0 15,-24 99-15,49-24 16,25-26-16,0 1 15,0 0-15,25-50 16,0 49-16,49-49 16,25-25-16,25-49 15,0 24-15,-24-49 0,24 0 16,-25-25-16,-25 0 16,-24 50-16,-50-1 15,0 26-15,-50 49 31,1 74-31,-26 50 16,26-25-16,49 25 16,0-25-16,0-24 15,0-50-15,24-1 16,26-24-16,-25 0 16</inkml:trace>
  <inkml:trace contextRef="#ctx0" brushRef="#br0" timeOffset="171238.13">32420 13841 0,'-25'0'78,"-25"0"-78,26-25 15,-26 25-15,0 0 16,1 0-16,24 0 16,-25 50-16,25-25 15,25-1-15,0 51 0,0-50 16,0-1 0,50-24-16,0 0 0,-1 0 15,26 0-15,-26-24 16,26-1-16,-26-25 15,-49 25 1,-24 50 15,24 25-31,0-1 16,49 26-16,1-50 16,-1 24-16,26-49 15,-1 25-15,-24-25 16,24 0-16</inkml:trace>
  <inkml:trace contextRef="#ctx0" brushRef="#br0" timeOffset="174108.33">1811 14163 0,'0'-24'16,"49"73"140,1-49-156,0 0 16,-1 0-16,26 0 15,-1 0-15,0 0 0,50 0 16,-24 0-16,-26 0 16,0 0-16,26 0 15,-1 0-15,0 0 16,25 50-16,-25-50 15,1 0-15,24 0 16,0 0-16,-25 0 16,0 0-16,25 0 15,50 0-15,-50 0 16,25 0-16,-25 0 16,24 0-16,-24 0 0,25 0 15,-25 49 1,25-49-16,-25 0 0,25 0 15,0 0-15,24 0 16,1 0-16,-50 0 16,50 0-16,-1 0 15,-24 0-15,25 0 16,-1 0-16,1 0 16,-25 0-16,49 0 15,26 50-15,-76-50 16,26 0-16,25 0 15,-1 0-15,0 0 0,1 0 16,49-25 0,-50 25-16,26 0 0,-1 0 15,0-74 1,0 74-16,-24 0 0,-1 0 16,1 0-16,24 0 15,-25 0-15,50 0 16,0 0-16,0 0 15,-24 0-15,-1 0 16,25 0-16,-25 0 16,0 0-16,25 0 15,1 0-15,-1 0 16,-25 0-16,0 0 16,25 0-16,-25 0 15,50 0-15,-25 0 0,50 0 16,-75 0-1,50 0-15,0 0 0,-25 0 16,25 0-16,-50 0 16,75 0-16,-26 0 15,-48 0-15,49 49 16,-50-49-16,25 0 16,-25 0-16,0 50 15,50-50-15,0 0 16,-50 50-16,50-50 15,-50 0-15,25 0 16,0 0-16,25 0 16,0 49-16,-25-49 15,0 0-15,0 0 0,25 0 16,-50 0-16,50 0 16,-49 0-16,48 0 15,-24 0-15,0 0 16,-24 0-16,-1 0 15,25 0-15,-25 0 16,0 0-16,1-24 16,-1 24-16,-25 0 15,-24 0-15,24 0 16,1 0-16,-1 0 16,1 0-16,-1 0 15,-24 0-15,24 0 16,1 0-16,-50 0 0,24-50 15,1 50 1,-1 0-16,-24 0 0,0 0 16,25 0-16,-25 0 15,-1 0-15,26-50 16,0 50-16,-25 0 16,-1 0-16,1 0 15,0 0-15,-25 0 16,25-49-16,-25 49 15,25 0-15,-25 0 0,25 0 16,-25 0 0,24 0-16,-24 0 0,-24 0 15,-1 0-15,50 0 16,-25 0-16,-25 0 16,0 0-16,0 0 15,25 0-15,-24 0 16,-1 0-16,0 0 15,0 0-15,0 0 16,1 0-16,-26 0 16,25-50-16,-49 50 15,0 0-15,-1 0 16,-24 0-16,0 0 16,24 0-16,-24 0 15,25-25-15,-1 25 31,-49-49 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30:05.48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1315 1836 0,'0'24'110,"-50"26"-95,25 0-15,-24-1 16,24 1-16,-25 24 0,25-24 16,25-1-16,-49-24 15,49 25 1,74-1-1,-24-49-15,24 50 16,25-50-16,-24 0 16,-1 0-16,-49 0 15,25 0-15,-26 0 16</inkml:trace>
  <inkml:trace contextRef="#ctx0" brushRef="#br0" timeOffset="262.38">1265 2158 0,'25'0'31,"24"0"-31,26-25 16,-1 25-16,25-49 15,-24 49-15,-25 0 16,-1-50-16,1 50 16</inkml:trace>
  <inkml:trace contextRef="#ctx0" brushRef="#br0" timeOffset="474.89">1414 1836 0,'74'-50'15,"1"50"-15,24 0 16,25-50-16,-50 50 16,-24 0-16,-25-24 15,0 24-15</inkml:trace>
  <inkml:trace contextRef="#ctx0" brushRef="#br0" timeOffset="1111.13">1736 2108 0,'50'25'94,"0"25"-79,-1-25 1,-24 24-16,0-49 16,24 50-16,26-25 15,-50-25 1</inkml:trace>
  <inkml:trace contextRef="#ctx0" brushRef="#br0" timeOffset="1381.61">1736 2332 0,'50'-25'62,"0"-50"-62,49 1 16,0-25-16,-25 0 16,-24 74-16,0 25 0</inkml:trace>
  <inkml:trace contextRef="#ctx0" brushRef="#br0" timeOffset="2430.9">2828 1960 0,'0'-50'31,"25"50"-31,24-25 16,-24-24-16,25 24 16,-1 25-16,-24-25 15,0 25-15,24 0 16,-49 25 0,0 49-16,-49 25 15,-26 50-15,1-25 16,24-49-16,-24-26 0,24 26 15,1-51-15,24-24 16,-25 0 0,50-24-1,0-26 1,25 25-16,0 25 16,25-49-16,-26 49 15,26 0-15,-25 49 16,24-24-16,-49 0 15,50 24-15,0 1 16,-1-50 0</inkml:trace>
  <inkml:trace contextRef="#ctx0" brushRef="#br0" timeOffset="2674.57">3373 2208 0,'-24'0'16,"24"24"-1,-25-24 17</inkml:trace>
  <inkml:trace contextRef="#ctx0" brushRef="#br0" timeOffset="2843.55">3373 2431 0,'25'0'79</inkml:trace>
  <inkml:trace contextRef="#ctx0" brushRef="#br0" timeOffset="3653.02">4887 1637 0,'0'50'32,"-50"24"-17,0 50-15,1 0 16,24 0-16,-25-49 0,50-26 16,-49 1-1,49-75 1,74-99-1,-24 50-15</inkml:trace>
  <inkml:trace contextRef="#ctx0" brushRef="#br0" timeOffset="3991.24">5606 2133 0,'0'-74'31,"0"-1"-15,0 51-16,0-26 15,-25 50 1,0 0-16,-24-50 16,-1 50-16,-24 0 15,24 75-15,0-26 16,1 51-16,-1 24 15,50-25-15,0-25 16,25-24-16,0-1 16,49-49-16,1 0 15,-1 0-15,0-74 16,1 0-16,-26-50 16,-49 49-16,0 1 0,0 49 15</inkml:trace>
  <inkml:trace contextRef="#ctx0" brushRef="#br0" timeOffset="5242.41">6524 1860 0,'49'75'31,"-49"49"-31,0-25 16,0 0-16,-25 0 16,25-24-16,-24-1 15,24-24-15,-50-50 16,50-25 15,-25 0-31,25 0 0,0-24 16,0 24-16,0 0 15,0 0 1,25 25 0,25 25-1,24 0-15,-24 25 16,-26-50-16,26 49 15,-50 1 1,0-1 0,-50-49-16,1 50 15,24-50-15,0 0 16,-24 0-16,-1-25 16,25-24-1,75 49 16,24 0-31,25 0 16,25 24-16,-24-24 16,24 0-16,-25 0 15,-25 0-15,1-24 16,-50 24-16,-25-25 16,0-50-1,0 26 1,-25 49-16,-25 0 15,1 0-15,24 0 16,0 0-16,25 49 16,0-24-16,0 0 15,50 25-15,-1-50 16,26 24-16,-1-24 16,0 0-16,1 0 15,-1-24-15,1 24 16,-51-50-16,1 25 15,25 75 48,-1-50-32,-24 0-31,25 0 0,24-25 16,-24 25-16,0-50 15,-1 50-15,1 0 16,24 0 0,-49 50-1,-25-25-15,25-25 16,-25 49-16,49-49 16,1 0-1</inkml:trace>
  <inkml:trace contextRef="#ctx0" brushRef="#br0" timeOffset="5834.88">8781 2604 0,'49'0'16,"-49"-24"-1,0-1 1,0 0 0,0 0-1,-24 25-15,-1 0 16,0-49-16,-49 49 15,24 0-15,25 0 0,0 0 16,25 49 0,-49-24-16,49 25 15,25-1-15,-1-24 16,1-25-16,50 50 16,-51-50-16,1 0 15,-50 25 32,-49-25-47,24 0 16,1 0-16,-1 0 15,25 24-15,25 26 16</inkml:trace>
  <inkml:trace contextRef="#ctx0" brushRef="#br0" timeOffset="11551.29">2406 3820 0,'0'-25'109,"-25"25"-93,25-49-16,-49 49 16,49-25-16,-75 25 15,50 0-15,-24 0 16,-1 0-16,-24 0 16,-1 0-16,1 74 15,-25 25-15,24 1 16,26 48-16,49 26 15,0-25-15,0-25 16,99-50-16,0 1 16,0-75-16,25 0 15,50 0-15,-25-75 16,0-49-16,-50-25 0,-25 1 16,-74 48-16,0 26 15,0 0-15,-24 24 16,-26 25-16,-49-24 15,-25 49-15,0 0 16,-25 24-16,50 76 16</inkml:trace>
  <inkml:trace contextRef="#ctx0" brushRef="#br0" timeOffset="11985.04">2381 4390 0,'0'50'15,"99"0"1,-99 24-16,50 25 16,-50-49-16,50-25 15,-50 24-15,49-49 16,-49-25 0,0-24-1</inkml:trace>
  <inkml:trace contextRef="#ctx0" brushRef="#br0" timeOffset="12602.1">2927 4738 0,'0'-50'31,"0"25"-31,0 0 16,0-24-16,25-1 15,-25 25-15,25 25 16,-25-24-16,0 73 31,-25 26-15,25-1-16,-25 0 15,25-24-15,0 0 0,0-25 32</inkml:trace>
  <inkml:trace contextRef="#ctx0" brushRef="#br0" timeOffset="13027.14">3547 4465 0,'25'0'47,"0"0"-47,-1 0 15,26 0-15,-25 0 16,0 0-16,0 0 0,24 0 16,-24 0 15</inkml:trace>
  <inkml:trace contextRef="#ctx0" brushRef="#br0" timeOffset="13253.31">3497 4688 0,'25'0'16,"0"0"-16,25 0 15,24 0 1,-24 0 0,-1 0-1</inkml:trace>
  <inkml:trace contextRef="#ctx0" brushRef="#br0" timeOffset="15134.26">4837 3795 0,'-25'-25'125,"-49"25"-125,24 0 16,25 0-16,0 0 0,-24 0 15,-1 0 1,50 75-16,-25-1 16,25 100-16,0 24 15,50-24-15,-50-75 16,74 50-16,-74-50 16,0 0-16,0-24 15,0-26-15,0-24 16</inkml:trace>
  <inkml:trace contextRef="#ctx0" brushRef="#br0" timeOffset="15353.16">4390 4688 0,'25'0'15,"25"0"-15,24 0 16,1 0-16,-1 0 16,0 0-16,1 0 15,-25 0-15,-26 0 16,1 0-16</inkml:trace>
  <inkml:trace contextRef="#ctx0" brushRef="#br0" timeOffset="16321.29">5556 3820 0,'-25'0'94,"-24"0"-78,-1 50-16,1-1 15,24 50-15,-25 50 16,1 50-16,49 49 15,0 0-15,0 0 16,0-124-16,24-25 16,76-74-16,-26-25 15,0 0-15</inkml:trace>
  <inkml:trace contextRef="#ctx0" brushRef="#br0" timeOffset="17452.83">6077 4217 0,'0'99'78,"0"25"-78,0-25 16,0-24-16,0-26 15,0-24-15,0 0 16,0-100 15,0 1-15</inkml:trace>
  <inkml:trace contextRef="#ctx0" brushRef="#br0" timeOffset="17804.16">6003 4192 0,'0'-25'15,"0"-24"1,0 24-16,25-25 16,24 25-16,-24 25 15,25-49-15,-26 49 16,26 0-16,0 74 15,-1 50-15,-49 0 0,50 0 16,-50-49 0,0-1-16,0-24 0,-25-1 15,0 1-15,-24-50 16,24 25-16,0-25 16,-49 0-16,49 0 15,0-25-15,-25 25 16,50-50-16,-49 50 15,49 50 17,0-1-32</inkml:trace>
  <inkml:trace contextRef="#ctx0" brushRef="#br0" timeOffset="19200.45">6003 4415 0,'25'0'47,"-25"25"125,0 49-172,0-24 0,0 24 15,0-24-15,-50 0 16,50-1-16,0-24 15,0 0 126,0 0-125,0 24-1,0-24 1,0 0 15,0 25 141,-25-1-156,25 1-1,0-25 17,0-50-1,0 0-16,0-25-15,0 75 47</inkml:trace>
  <inkml:trace contextRef="#ctx0" brushRef="#br0" timeOffset="19686.75">6176 5085 0,'0'-25'15,"0"-24"1,25-1-16,-25 75 63,0 0-48,0 24-15,0 1 16,0-25 15</inkml:trace>
  <inkml:trace contextRef="#ctx0" brushRef="#br0" timeOffset="19965.25">6077 5234 0,'25'0'0,"0"0"16,24 0-16,1 0 16,0 0-16,-26 0 15,26 0 1</inkml:trace>
  <inkml:trace contextRef="#ctx0" brushRef="#br0" timeOffset="21067.49">6772 5110 0,'0'49'78,"0"1"-78,-50-25 15,50 24 1,-25-49-16,25-24 31</inkml:trace>
  <inkml:trace contextRef="#ctx0" brushRef="#br0" timeOffset="21336.14">7218 5085 0,'25'0'47,"0"0"-31</inkml:trace>
  <inkml:trace contextRef="#ctx0" brushRef="#br0" timeOffset="21540.99">7615 5085 0,'25'0'16,"0"0"-1,24 0 1,1 0-1,-50 25-15,49-25 16</inkml:trace>
  <inkml:trace contextRef="#ctx0" brushRef="#br0" timeOffset="21742.36">8781 5035 0,'-75'0'31,"26"0"-31,24 50 16</inkml:trace>
  <inkml:trace contextRef="#ctx0" brushRef="#br0" timeOffset="22784.92">8731 5085 0,'0'25'62,"0"24"-46,0-24-16,50 0 0,-50 49 16,0-49-16,0 25 15,-25-25-15,-25 24 16,26-49-1,-26-25-15,0 1 16</inkml:trace>
  <inkml:trace contextRef="#ctx0" brushRef="#br0" timeOffset="23814.13">9426 4514 0,'0'0'0,"0"-24"15,0-1 1,0 149 47,0 0-63,-25 25 15,25-25-15,-50 0 16,50-75-16,0-24 15,25-25 17,-25-99-32,0 25 15</inkml:trace>
  <inkml:trace contextRef="#ctx0" brushRef="#br0" timeOffset="24096.36">9302 4490 0,'-25'0'0,"50"-50"31,49 50-15,25-74-16,1 74 16,-1-75-16,-25 75 15,1 0-15,-51 25 16,-24 0-16,0 24 15,0 1-15,0 24 16,-74-24-16,24-25 0,1 24 16,-1-49-16,-24 0 15,49 0-15,0 0 16</inkml:trace>
  <inkml:trace contextRef="#ctx0" brushRef="#br0" timeOffset="24569.99">9823 5110 0,'-50'0'15,"50"-25"32,0 0-31,25-24-16,-25 24 0,49 25 15,-49-50-15,0 75 32,0 25-17,0-1-15,0 26 16,0-26-16,-24 1 15,24-1-15,0-24 16,49-50 15,-24-49-31</inkml:trace>
  <inkml:trace contextRef="#ctx0" brushRef="#br0" timeOffset="24900.6">10368 5209 0,'0'-25'16,"25"-24"0,-25 24-16,0-25 15,-74 1 16,24 49-31,25 0 16,-24 49-16,24 1 0,-25-1 16,50 1-16,0 0 15,0-1-15,25-49 16,0 25-16,25-25 16,24 0-16,0-25 15,-24-24-15,-25-1 16,-25 0-16,49 1 15,-49 24-15</inkml:trace>
  <inkml:trace contextRef="#ctx0" brushRef="#br0" timeOffset="25206.02">10765 5259 0,'0'0'0,"0"24"0,0 26 16,0-25-16,-74 24 16,49-24-1</inkml:trace>
  <inkml:trace contextRef="#ctx0" brushRef="#br0" timeOffset="25957.25">11559 4490 0,'25'0'78,"24"24"-78,-24 51 0,-25 24 16,50 25-16,-50-49 16,0-26-16,0-24 15,25 25-15</inkml:trace>
  <inkml:trace contextRef="#ctx0" brushRef="#br0" timeOffset="26199.33">11509 5259 0,'100'0'0,"24"-100"16,0 1-16,0 0 15,-25 0-15,25-1 16,0 26-16,-25-25 16,-49 49-16,-50 1 15</inkml:trace>
  <inkml:trace contextRef="#ctx0" brushRef="#br0" timeOffset="29264.9">13097 3994 0,'-50'0'47,"149"49"15,-24 26-46,24 73-16,0 1 16,-24 50-16,-26-75 15,-49-25-15,50 25 0,-50 0 16,0 25-16,-25-75 16,-49 25-16,24-49 15,-24 0-15,49-1 16,-25-49-1,1 0 110</inkml:trace>
  <inkml:trace contextRef="#ctx0" brushRef="#br0" timeOffset="30533.15">2307 5680 0</inkml:trace>
  <inkml:trace contextRef="#ctx0" brushRef="#br0" timeOffset="30718.49">2282 5953 0,'0'50'47,"-25"-50"-31</inkml:trace>
  <inkml:trace contextRef="#ctx0" brushRef="#br0" timeOffset="30898.15">2282 6300 0,'0'0'0,"0"25"62</inkml:trace>
  <inkml:trace contextRef="#ctx0" brushRef="#br0" timeOffset="32474.66">2307 7441 0,'25'0'15,"-1"0"32,-24-49-31,-24-1 0,-51 1-1,50 49-15,1-25 0,-26 25 16,0 0-1,1-50-15,-1 50 0,-24 0 16,-1 50-16,-24-1 16,25 51-16,-1-1 15,26 50-15,49-1 16,0-24-16,0 1 16,24-26-16,76-50 15,24-49-15,25 0 16,-50-24-16,25-76 15,-25-24-15,-49 25 16,-50 25-16,24-26 16,-24 26-16,0 24 15,-49 26-15,24 24 0,-25-50 16,1 50-16,-1 50 16</inkml:trace>
  <inkml:trace contextRef="#ctx0" brushRef="#br0" timeOffset="32747.91">2108 7739 0,'0'50'0,"50"24"16,0 0-16,-1 51 15,26-26-15,-26-50 16,1 1-16,-25-25 16</inkml:trace>
  <inkml:trace contextRef="#ctx0" brushRef="#br0" timeOffset="33449.19">2654 8235 0,'0'-25'15,"0"1"1,0-1 0,0 0-16,25-49 15,-25 24-15,50 25 16,-50-25 0,0 125 15,-50 49-31,50-25 0,0-24 15,0-26-15,0-24 16,0 0 0,50-25-1,-50-50-15</inkml:trace>
  <inkml:trace contextRef="#ctx0" brushRef="#br0" timeOffset="33756.15">3076 8260 0,'0'-25'16,"-25"0"-1,-25-24 1,-24 49-1,49 0-15,0 0 16,-24 49-16,49-24 16,-50 25-16,50-1 15,0 1-15,0-25 16,75 24-16,-26-49 16,26 0-16,-1 0 15,0-49-15,-24-1 0,-50 1 16</inkml:trace>
  <inkml:trace contextRef="#ctx0" brushRef="#br0" timeOffset="34395.67">4266 7714 0,'50'0'47,"0"0"-32,-1 50-15,1-50 0,-25 0 16,24 0-16,-24 0 16,-25 25 15,-50 24-16</inkml:trace>
  <inkml:trace contextRef="#ctx0" brushRef="#br0" timeOffset="34604.55">4316 7888 0,'25'0'0,"0"0"16,24 0-16,-24 0 16,0 0-16,0 0 15,24 49 1,-24-49 0</inkml:trace>
  <inkml:trace contextRef="#ctx0" brushRef="#br0" timeOffset="36022.44">4911 5184 0,'0'-25'47,"0"-24"-31,0-1-16,25 25 15,-25-24-15,0 24 16,0 124 31,0 0-47,-25 1 16,25-51-16,0-24 15,0 0 1,0-75-1</inkml:trace>
  <inkml:trace contextRef="#ctx0" brushRef="#br0" timeOffset="37132.12">5209 7417 0,'0'-25'16,"-25"25"15,0 0-15,-24 0-1,49 74 1,0 25-16,0 1 16,0 48-16,0-24 15,0 1-15,25-1 16,-25-25-16,0-25 16,0-24-16,49-1 15</inkml:trace>
  <inkml:trace contextRef="#ctx0" brushRef="#br0" timeOffset="37318.57">4887 8111 0,'24'0'16,"51"0"-1,-1 0-15,1 0 16,-1 0-16,-24 0 16,-26 0-16,1 0 15</inkml:trace>
  <inkml:trace contextRef="#ctx0" brushRef="#br0" timeOffset="37904.3">5383 8409 0,'0'-25'16,"0"0"-1,0-24 1,0-1-1,0 0 17,0 75-17,0 50 1,0-26-16,0 1 16,0-25-16,0-1 15,0 26 1,0-75-1,0 0-15</inkml:trace>
  <inkml:trace contextRef="#ctx0" brushRef="#br0" timeOffset="38227.55">5680 8384 0,'0'-50'63,"-49"50"-63,-1 0 15,25 0-15,0 0 16,-24 50-1,49 0-15,0-1 16,0 1-16,0-25 16,74 24-1,-24-49-15,-1-25 16,1 1-16,0-26 16,-50-24-16</inkml:trace>
  <inkml:trace contextRef="#ctx0" brushRef="#br0" timeOffset="40146.22">6325 7516 0,'-25'49'157,"-49"26"-157,0 74 15,-1 49-15,26 100 16,49-50-16,0-50 16,0-74-16,0-49 15,24-26-15,51-49 16,-1 0-16,-24-74 15</inkml:trace>
  <inkml:trace contextRef="#ctx0" brushRef="#br0" timeOffset="40727.87">6722 8037 0,'0'49'15,"0"51"1,-50 24-16,50-25 15,-24 0-15,24-25 16,0-24-16,0 0 16,0-100 15,0-24-31,0-1 16,0 1-16</inkml:trace>
  <inkml:trace contextRef="#ctx0" brushRef="#br0" timeOffset="40968.48">6573 8037 0,'0'0'0,"-49"-149"16,49 99-16,24 25 16,26 25-1,0 0-15,24 25 16,25 25-16,-49-25 16,0 24-16,-1-24 15,-49 0-15,25 25 16,-25-26-16,0 1 15,-50 25-15,1-50 16,-1 49-16,-24-49 16,-1 0-16,1 0 15,49-49-15,0 49 16</inkml:trace>
  <inkml:trace contextRef="#ctx0" brushRef="#br0" timeOffset="41344.01">7020 8632 0,'0'-50'31,"0"26"-31,49-1 16,-49-50-16,25 51 16,-25-1-16,0-25 15,50 1-15,-50 148 47,-25 0-47,25-25 16,0-24-16,0-25 15,0 0-15,0 24 16</inkml:trace>
  <inkml:trace contextRef="#ctx0" brushRef="#br0" timeOffset="42108.42">7392 8582 0,'0'25'16,"0"25"0,0 24-16,0-24 15,0-1-15,0-24 16,0 25 0</inkml:trace>
  <inkml:trace contextRef="#ctx0" brushRef="#br0" timeOffset="42678.35">7838 8682 0,'25'0'62</inkml:trace>
  <inkml:trace contextRef="#ctx0" brushRef="#br0" timeOffset="42879.6">8161 8682 0,'25'0'47,"-25"49"-47,74-49 0</inkml:trace>
  <inkml:trace contextRef="#ctx0" brushRef="#br0" timeOffset="43062.66">8458 8806 0,'0'0'0,"50"0"31,-25-50-15</inkml:trace>
  <inkml:trace contextRef="#ctx0" brushRef="#br0" timeOffset="43647.55">9203 8657 0,'0'49'63,"0"26"-63,-25-26 0,25 1 15,0-25 1,-25 24-16</inkml:trace>
  <inkml:trace contextRef="#ctx0" brushRef="#br0" timeOffset="44478.99">9599 8136 0,'0'99'47,"0"50"-32,-24-25-15,24 0 16,0-25-16,0-24 16,0-51-16,0 1 15,0-74 17,0 24-32</inkml:trace>
  <inkml:trace contextRef="#ctx0" brushRef="#br0" timeOffset="44764.49">9525 8136 0,'0'0'0,"-25"0"0,25-50 16,25 26 0,0 24-1,49 0-15,-24 0 16,24 0-16,-24 0 15,-1 24-15,1 26 16,-50-25-16,0 0 16,0 24-16,0 26 15,-99-26-15,49 1 16,-24-50-16,24 25 16,1-25-16,-1 0 15,25 0-15</inkml:trace>
  <inkml:trace contextRef="#ctx0" brushRef="#br0" timeOffset="45108.99">9847 8806 0,'0'-25'16,"0"0"-1,0-25-15,0 26 16,50-26-16,-25 25 16,0 0-16,24-24 15,-74 123 16,1 1-15,-26-1-16,50-24 16,0-1-16,0-24 15,0 49 1,50-74 0,-1-24-16,-24-1 15</inkml:trace>
  <inkml:trace contextRef="#ctx0" brushRef="#br0" timeOffset="45432.29">10294 8731 0,'0'-49'47,"0"-1"-32,0 25 1,0-24 0,-50 49-16,26 0 0,-1 0 15,-25 24 1,25 51-16,-24-26 0,49 1 16,0-25-16,0 24 15,25-49-15,-1 25 16,26-25-16,0-25 15,24-24-15,-24-1 16,-26 1-16,-24-26 16,0 26-16</inkml:trace>
  <inkml:trace contextRef="#ctx0" brushRef="#br0" timeOffset="46188.35">11162 8508 0,'-25'50'62,"25"-26"-46,-49 26-1,49 0 1,0-100 15</inkml:trace>
  <inkml:trace contextRef="#ctx0" brushRef="#br0" timeOffset="46510.09">11683 7913 0,'0'24'15,"0"1"-15,0 25 0,0 0 16,25-1-16,-25 1 16,0-1-16,49 1 15,-49-25-15,0 0 16,25-25-16</inkml:trace>
  <inkml:trace contextRef="#ctx0" brushRef="#br0" timeOffset="46804.29">11559 8632 0,'0'-50'15,"74"-24"1,-24 0-16,74-50 16,0 0-16,25 0 15,-25 24-15,-50 26 16,1 49-16,-50-25 15,-25 75 17,-50 0-32</inkml:trace>
  <inkml:trace contextRef="#ctx0" brushRef="#br0" timeOffset="47703.83">12700 7243 0,'0'25'47,"50"0"-47,-26 49 15,26 25-15,0 0 0,-50 1 16,74 24 0,-74-25-16,0 0 0,0 25 15,-50 0-15,1 0 16,-50 0-16,24-25 16,1 25-16,-1-24 15,26-51-15,-26 1 16,51-50-16,24 25 15,-25-25-15</inkml:trace>
  <inkml:trace contextRef="#ctx0" brushRef="#br0" timeOffset="49644.13">7838 6052 0</inkml:trace>
  <inkml:trace contextRef="#ctx0" brushRef="#br0" timeOffset="49800.06">7764 6251 0</inkml:trace>
  <inkml:trace contextRef="#ctx0" brushRef="#br0" timeOffset="50002.36">7913 6499 0,'0'25'47,"0"-1"-47,0 26 16</inkml:trace>
  <inkml:trace contextRef="#ctx0" brushRef="#br0" timeOffset="50220.81">7913 7020 0</inkml:trace>
  <inkml:trace contextRef="#ctx0" brushRef="#br0" timeOffset="99948.78">1339 10815 0,'0'-25'94,"-24"124"-47,-51 50-32,1 0-15,-1 0 16,1 24-16,0-49 16,24-49-16,50-26 0,-50-49 15,50 50 1,0-75-16,0-99 16,25-99-16,25-25 15,-1 49-15,1 26 16,0 24-16,-1 75 15,-24 24-15,25 50 16,24 124 0,-74 50-16,50 24 15,-50-74-15,0 25 16,0-50-16,0-24 16,0-51-16,49-24 15,-49 25-15,50-25 16,-25 0-16,24-99 0,1-75 15,-1-49-15,-49 74 16,75-24-16,-75 49 16,0 49-16</inkml:trace>
  <inkml:trace contextRef="#ctx0" brushRef="#br0" timeOffset="100398.55">1860 11311 0,'0'74'31,"75"-74"-31,-26 50 16,26-50-16,-26 0 15,-24 0-15,50 0 16</inkml:trace>
  <inkml:trace contextRef="#ctx0" brushRef="#br0" timeOffset="100730.87">2158 11038 0,'0'0'0,"0"-25"15,-25 25-15,25-74 16,-25 49-16,25-25 16,-24 50-16,24-24 15,-50 24-15,0 0 16,26 0-16,24 24 0,-50 26 15,50 24-15,0 1 16,0-1-16,25 1 16,24-50-16,26-25 15,-1 0-15,-24 0 16,-1-75-16,-49-49 16,0 50-16</inkml:trace>
  <inkml:trace contextRef="#ctx0" brushRef="#br0" timeOffset="101554.37">3770 11286 0,'50'0'16,"-50"-25"46,-74-49-46,49 74-1,0 0-15,-25 0 16,25 0-16,1 50 16,-26-26-16,25 76 15,25-26-15,-49 0 16,49-24-16,24 0 15,26-1-15,24-49 16,26 0-16,73-49 16,-24-75-16</inkml:trace>
  <inkml:trace contextRef="#ctx0" brushRef="#br0" timeOffset="101976.23">4490 11361 0,'24'0'31,"-24"-25"-15,-24 25-1,24-25-15,-75 25 0,50 0 16,-49 0-16,24 0 15,26 0-15,-26 50 16,50-1-16,-50 1 16,50-1-16,0 26 15,50-50-15,0-25 16,24 49-16,-24-49 16,-1 0-16,-24 0 15,-25-25-15,50-24 16,-50-1-16,0 25 15,-25-24-15,0 49 16,0-50-16,-24 50 0,24 0 16,0 0-16,25 50 31,0-25-31,74-25 16</inkml:trace>
  <inkml:trace contextRef="#ctx0" brushRef="#br0" timeOffset="102334.31">4911 11435 0,'50'50'15,"0"-50"-15,-1 0 16,1 0-16,-25 0 16,24-25-16,-49-25 15,25 25-15,-25 1 16,-50-51 0,26 75-16,-1 0 15,-25 0-15,1 0 16,-1 0-16,25 25 15,25 25-15,0-1 16,0 1-16,75 24 16,49-24-16,0-50 0,49 0 15,1-50-15,-25-24 16</inkml:trace>
  <inkml:trace contextRef="#ctx0" brushRef="#br0" timeOffset="103045.7">6052 10939 0,'-49'-25'15,"24"-25"1,0 75-1,25 50 1,-74 49-16,74 124 0,-50-25 16,50-25-1,-50 1-15,50-1 0,-49-49 16,49-74-16,0-26 16,25-49-1,24-99 1,-49-50-1,0 25-15,-25 0 16,-24 50-16,-1-1 16,50 50-16,-25 25 15,50 0 17,50 50-32,-26-50 15,1 50-15,24-50 16,1 0-16,-26 0 0,1 0 15,0 0-15,-26 0 16,1 0 0,-25-50-1,50 100 17,24-26-17,-24 26-15,-1-50 16,1 25-16,0-25 15,24 0-15,-49 0 16,0 0-16</inkml:trace>
  <inkml:trace contextRef="#ctx0" brushRef="#br0" timeOffset="103196.39">6400 11361 0,'-25'0'16,"25"24"0,0 1-1</inkml:trace>
  <inkml:trace contextRef="#ctx0" brushRef="#br0" timeOffset="103924.46">6921 11609 0,'24'0'0,"26"-25"16,0 25-1,-75 0 32,0 0-31,0 0-16,-24 0 15,-1 74 1,0 1 0,50-51-16,25 26 15,25-25-15,49-25 16,25 0-16,25 0 15,-25-50-15,-25 25 16,25-24-16,-50-1 16,-49 50-16,-25 25 47,0 25-32,25-1-15,25-49 16,24 25-16,0-25 15,1 0-15,-1 0 16,1-50-16,-26 1 16</inkml:trace>
  <inkml:trace contextRef="#ctx0" brushRef="#br0" timeOffset="104079.48">7838 11261 0,'0'25'16,"25"-25"-1,-25 25-15,74-25 16</inkml:trace>
  <inkml:trace contextRef="#ctx0" brushRef="#br0" timeOffset="104666.54">8310 11733 0,'49'-25'16,"-24"0"-16,25 25 0,-50-50 15,49 1-15,-49 24 16,25-25-1,-50 50 17,0 0-32,-24 50 15,49-25-15,-25 24 16,25 1-16,0 0 16,50-26-16,-1-24 15,1 0 1,-1 0-16,1 0 0,0-99 15,-26 99-15,-24-49 16,0 73 31,0 26-47,50-25 16,0 24-1,-26-49-15,26 0 16,0 0-16,-1-24 15,1-26-15,0 0 16,-26-24-16,-24 49 16,50 25-16,-50 75 31,0-26-15,0-24-16,25 25 15,0-26-15,24-24 16,1 50-16,24-50 15,1 0-15,-1-50 16,25 26-16</inkml:trace>
  <inkml:trace contextRef="#ctx0" brushRef="#br0" timeOffset="105065.92">9773 10716 0,'-25'24'16,"25"76"0,0 98-16,-74 75 15,74-25-15,-75-25 16,75-24-16,-49-75 15,49-50-15,0-49 16,25-25 0,-25-99-16,0-50 15</inkml:trace>
  <inkml:trace contextRef="#ctx0" brushRef="#br0" timeOffset="105229.73">9128 11261 0,'124'0'16,"25"0"-16,49 0 16,1 0-16,-26 0 15,1 0-15,-99 0 16,-26 0-16,-24 0 16</inkml:trace>
  <inkml:trace contextRef="#ctx0" brushRef="#br0" timeOffset="105515.96">10046 11956 0,'0'0'0,"50"0"0,24 0 0,25-25 16,-24-25-16,-1 1 15,0-1-15,-74 25 16,25-24-16,-25 24 15,-49 0 1,-1 25-16,-24 0 16,-1 0-16,1 0 15,24 0-15,50 50 16,-25 24-16,25 1 16,25-1-16,50-24 15,24-50-15,74 0 0,1 0 16,-25-75-1</inkml:trace>
  <inkml:trace contextRef="#ctx0" brushRef="#br0" timeOffset="106083.83">11212 11584 0,'0'25'0,"25"-25"47,-25-50-31,-50 25-1,25 25 1,0 0-16,0 0 16,-24 0-16,24 0 15,25 99 1,25-24 0,0 24-16,49-49 15,-49-26-15,0 26 16,-25-25-16,0 0 15,0 49-15,-25-74 32,0 25-32,0-25 0,-24 0 15,24-25 1</inkml:trace>
  <inkml:trace contextRef="#ctx0" brushRef="#br0" timeOffset="106895.14">12452 11460 0,'25'0'47,"24"0"-47,1 0 0,24 49 15,26-49-15,-1 0 16,-25 50-16,1-50 16,-1 0-16,-49 0 15,0 0 1</inkml:trace>
  <inkml:trace contextRef="#ctx0" brushRef="#br0" timeOffset="107134.6">12551 11757 0,'0'0'0,"199"50"15,-100-50-15,0 0 16,0 0-16,0 0 16,-24-25-16,-50 25 15,-25 25 1</inkml:trace>
  <inkml:trace contextRef="#ctx0" brushRef="#br0" timeOffset="112439.03">14486 11410 0,'0'0'0,"0"-74"15,0-1-15,50 1 16,-50-1-16,24 26 16,-24 24-16,0 149 31,0 50-15,0-50-16,-49 25 15,-1-1-15,50-48 16,-25-51-16,25 1 15,25-100 17,25-74-32,-1-25 15</inkml:trace>
  <inkml:trace contextRef="#ctx0" brushRef="#br0" timeOffset="112941.89">15255 11385 0,'0'0'0,"0"-49"15,-25-1-15,-25 1 16,26 49-1,-26 0-15,25 0 16,-24 0-16,-1 24 16,50 26-1,0 0 1,0-1 0,-25 1-1,25-1-15,0-24 16,0 25-16,0-1 15,0 1-15,0 0 16,0-1-16,50-24 16,-1-25-1,1 0-15,24-50 16,1-24-16,-50 0 16,24-26-16,-49 26 15,0 0-15,0 24 0,0 25 16,0 0-16,-49-24 15,24 49 1,0 25-16,-25-1 16,50 1-16,0 25 15</inkml:trace>
  <inkml:trace contextRef="#ctx0" brushRef="#br0" timeOffset="113346.14">15701 11286 0,'0'-25'78,"-24"25"-62,-26 0-16,25 0 15,-24 25-15,-26 50 16,26-1-16,-26 50 16,25 0-16,50 0 0,0-50 15,0-49-15,50-25 16,25 25-16,-1-25 15,50-50-15,-25-49 16,-24-25-16,-26 25 16,1-25-16,-50 50 15,0 24-15,-25 25 16,-49 25-16,-1-74 16</inkml:trace>
  <inkml:trace contextRef="#ctx0" brushRef="#br0" timeOffset="116427.96">16446 11584 0,'49'0'31,"1"0"-15,-25 0-16,-1 0 16,26 0-16,-25 0 15,0 0-15,24 0 16</inkml:trace>
  <inkml:trace contextRef="#ctx0" brushRef="#br0" timeOffset="116644.37">16619 11311 0,'0'99'16,"-25"25"-16,25-25 16,-74 1-16,74 24 15,-25-50-15,25-24 0,0-26 16</inkml:trace>
  <inkml:trace contextRef="#ctx0" brushRef="#br0" timeOffset="116952.09">17487 11311 0,'-49'99'31,"24"0"-31,-25 25 16,1-24-16,49-1 16,-75 0-16,75-74 15</inkml:trace>
  <inkml:trace contextRef="#ctx0" brushRef="#br0" timeOffset="117290.12">17859 11757 0,'50'0'0,"-50"-24"15,0-26 1,0 0-16,0 26 15,-25-51-15,-24 50 0,-1 25 16,-24-49-16,-1 49 16,1 0-1,-1 0-15,-24 124 0,49 0 16,50-25-16,0 0 16,0-24-16,75 24 15,-1-74-15,26-25 16,-1 0-16,25 0 15,-50-75-15,1-24 16,-75 49-16</inkml:trace>
  <inkml:trace contextRef="#ctx0" brushRef="#br0" timeOffset="117883.11">18430 11534 0,'49'50'15,"-24"-50"1,0 0 0,0 0-16,49 0 15,-24 0-15,0 0 16,-26 0-16,1 0 16</inkml:trace>
  <inkml:trace contextRef="#ctx0" brushRef="#br0" timeOffset="118107.94">18703 11237 0,'0'24'0,"0"51"16,49-1-16,-49 1 16,0 24-16,-49 25 15,49-25-15,-75 0 16,75-24-16,-24-1 16,24-49-16</inkml:trace>
  <inkml:trace contextRef="#ctx0" brushRef="#br0" timeOffset="118400.62">19571 11361 0,'0'0'0,"-25"49"32,-49 75-17,-26 0-15,1 0 16,25-25-16,74-24 16,0-26-16,0-24 15,49-25 1,26-25-16,-26-49 15,26 0-15</inkml:trace>
  <inkml:trace contextRef="#ctx0" brushRef="#br0" timeOffset="118588.83">19571 11658 0,'0'-25'47,"25"1"-31</inkml:trace>
  <inkml:trace contextRef="#ctx0" brushRef="#br0" timeOffset="119128.86">19199 11385 0,'0'50'31,"0"49"-31,-50 25 16,50-25-16,-49-24 15,49-26-15,-50 1 16,50-25-16,25-25 31,24 0-31,-24-50 16</inkml:trace>
  <inkml:trace contextRef="#ctx0" brushRef="#br0" timeOffset="119578.06">19621 11757 0,'0'0'0,"0"-24"0,24-26 15,26 0 1,-50 1-1,0 24 1,-25 25-16,0-50 16,1 50-16,-51-49 15,25 49-15,26 0 16,-1 0-16,-25 0 16,25 74-16,-49 1 15,24 24-15,26 50 16,-26-25-16,50-50 15,0 0-15,0-24 0,0-25 16,25-25-16,49 0 16,1 0-16,49 0 15,-25-75-15,0-24 16,-49 50-16,-1-1 16,-49-24-16,25-1 15,-25 26-15,0-1 16,-49 0-16,24 1 15,-25 49-15,25 0 16,1 25-16,-26 24 16,50 26-16,0-1 15,0-24-15,0-26 16</inkml:trace>
  <inkml:trace contextRef="#ctx0" brushRef="#br0" timeOffset="124999.25">20414 11931 0,'50'0'140,"49"0"-140,0 0 16,-24 0-16,-1 0 16,1 0-16,-26 0 15,-24 0-15,0 0 16,-50 0 15,0 0-31,0 0 16</inkml:trace>
  <inkml:trace contextRef="#ctx0" brushRef="#br0" timeOffset="125474.04">20538 11633 0,'0'0'0,"50"-49"63,-1 49-63,26-25 15,-50 25-15,0-50 16,24 50 0,-49 25 15,0 50-31,0-51 15,0 1-15,25 25 16,0-50 0,49 0-16,1 0 0,49 0 15,-50-75-15,25 1 16,-74 49-16,-25 0 16</inkml:trace>
  <inkml:trace contextRef="#ctx0" brushRef="#br0" timeOffset="126073.82">22002 11559 0,'0'74'63,"-25"26"-63,-25-26 15,1 0-15,24 1 16,25-26-16,0-24 16,0 0-1</inkml:trace>
  <inkml:trace contextRef="#ctx0" brushRef="#br0" timeOffset="126890.14">22498 11609 0,'0'0'0,"0"-25"16,0-25 0,49 50-1,1 0-15,24 0 16,-49 0-16,0 0 15,-25 50 1,0 49-16,-74-25 16,-50 1-16,24-1 15,-24 1-15,50-51 0,0-24 16,24 50 0,25-50-16,50-50 31,74 26-31,-24 24 15,-1 0-15,0 0 16,1 0-16,-26 0 16,-24 0-16,0 0 15,-25 49 1,0-24 0,25-25-1,24 0 1,-24 0-16,-25-25 15</inkml:trace>
  <inkml:trace contextRef="#ctx0" brushRef="#br0" timeOffset="127242.24">23242 11733 0,'0'-25'31,"0"0"-15,-25 25-16,0-50 15,1 50-15,-26 0 16,0 0-16,1 0 0,-26 0 16,1 50-1,0 0-15,49-1 0,25 26 16,0-1-16,0 0 15,74-24-15,1 0 16,24-50-16,50 0 16,-50 0-16,0-25 15,-25-25-15,1 1 16,-50-26-16,-25 1 16,0-1-16,0 26 15,-50 24-15</inkml:trace>
  <inkml:trace contextRef="#ctx0" brushRef="#br0" timeOffset="130564.33">26219 11733 0,'0'-50'78,"0"25"-46,0-24-17,-25-1 1,0 50-16,0 0 15,-24 0-15,-1 0 16,25 25-16,-24 0 16,24 24-16,-25 26 0,50-26 15,0 1-15,0-25 16,0 24-16,50-49 16,24 25-16,-24-25 15,-25 0-15,24 0 16,-49-50-16,25 26 15,-25-1-15,0-25 16,0 25-16,-74-24 16,-1 49-1,50 0 1,1 0-16,-51 25 16,75-1-1,0 1-15,50 25 0,-1-50 16,26 49-16,24-49 15,0 0-15,0 0 16,1-49-16,-76 49 16,-24-25-16,25 25 15,-25-50-15,-49 50 47,49 25-47,-50 0 16,50 0-16,0 24 15,74-24-15,-24-25 16,24 50-16,26-50 16,-26 0-16,0 0 0,-24-25 15,0 25-15,-50-25 16,-25 25 15,25 25 0,0 25-31,0-26 16,49-24-16,51 50 16,49-50-16,-25 0 15</inkml:trace>
  <inkml:trace contextRef="#ctx0" brushRef="#br0" timeOffset="131448.04">28352 11633 0,'0'50'47,"0"-25"-47,0 0 16,0 24-16,0-24 15,25-25 16,24 0-15,-24-50-16,25 1 0,-26-1 31,1 50-15,-25 25 0,75-25-1,-75 50-15,49-50 16,-49 49-16,50-49 15,-25 0-15,-1 0 16,51-25-16,-50 25 16,-1-24-16,26 24 15,-50-50-15,25 50 16,-25 50 15,0-26-15,0 1-16,49 25 15,1-50 1,0 0-16,-25 0 16,-1 0-16,1 0 15</inkml:trace>
  <inkml:trace contextRef="#ctx0" brushRef="#br0" timeOffset="132040.1">29418 11807 0,'50'0'32,"-50"-25"-1,0-24-15,-25 49-1,-49 0-15,49 0 16,-25 0-16,1 0 15,24 0-15,25 24 16,-74-24-16,74 75 16,0-50-16,0-1 15,49-24-15,26 50 16,-1-50-16,0 0 16,-24-25-16,0 25 15,-1-49-15,1-1 16,-50 75 46,0 0-62,0-1 16,49-24-16,-24 50 16,50-50-16,-26 0 15,1 50-15,-1-50 16,1 0-16,-25 0 15,24 0-15,-49-50 32,25 75 15,25 24-32,-25-49 1,-25 25-16,24-25 15</inkml:trace>
  <inkml:trace contextRef="#ctx0" brushRef="#br0" timeOffset="132206.35">30162 11559 0,'50'0'62,"-50"25"-46</inkml:trace>
  <inkml:trace contextRef="#ctx0" brushRef="#br0" timeOffset="132619.07">30559 11757 0,'25'-49'16,"-25"-1"-1,-49 50 32,24 0-31,-25 25-16,50 25 15,0-26-15,0 1 16,0 25-16,25-1 16,25 1-1,-26-50-15,-24 25 16,-24-25 15,-26 0-31,0 0 16,26 0-16,-26 0 15,50 49 1,0-24 0</inkml:trace>
  <inkml:trace contextRef="#ctx0" brushRef="#br0" timeOffset="155617.85">1538 13146 0,'0'75'93,"0"24"-77,0 50-16,0 25 16,0-26-16,-25 26 15,25-75-15,-25 0 16,25-49-16,-49-25 15,49-124 17,0-25-17,0-25-15,0 25 16,24 0-16,-24 25 16,0 24-16,25 26 15,-25-1-15,0 0 16,50 50-16,-25 0 31,24 100-31,-24-26 16,-25 25-16,75 0 15,-75-24-15,24-50 0,-24-1 32,50-24-32,-50-24 31,25-51-31,-25 50 0,0 1 15,49-1 1,1 74 0,0 26-1,-26 49-15,26-25 16,-50 0-16,74 0 16,-49-49-16,25-50 15</inkml:trace>
  <inkml:trace contextRef="#ctx0" brushRef="#br0" timeOffset="156075.92">2431 14238 0,'-25'0'31,"0"0"-15,25-50-16,-25 25 15,25-24-15,-49 49 16,-1-25-16,25 25 0,1 0 16,-26 0-1,50 25 1,0 24-16,0 1 15,0-25-15,25-25 16,0 49-16,24-49 16,1 0-16,24-24 15,-49-26-15,0 25 16,-25-24 0,0 73 30,0 1-46,0 0 16,49-25-16,-24 50 16,25-50-16,24 0 0,26-100 15,-51 76-15</inkml:trace>
  <inkml:trace contextRef="#ctx0" brushRef="#br0" timeOffset="156555.99">2704 14263 0,'25'0'15,"24"0"-15,26-50 16,-51-24-16,26-1 15,-50-24-15,0 0 16,0-25-16,0 49 16,-25 26-16,25-1 15,-74 1-15,49 49 0,0 0 16,-24 0-16,24 0 16,25 74-16,-75 50 15,75 99-15,0-24 16,25-75-16,50 0 15,49-25-15,0-49 16,24-50-16,-48 0 16,-76-25-16</inkml:trace>
  <inkml:trace contextRef="#ctx0" brushRef="#br0" timeOffset="156900.09">3621 14486 0,'25'0'16,"-25"-50"-1,0 26 1,-49-26-1,49 75 17,0 0-32,24-1 15,-24 1-15,50 25 16,-25-25-16,25-25 16,-26 49-16,1-49 15,25 0-15,-25 0 16</inkml:trace>
  <inkml:trace contextRef="#ctx0" brushRef="#br0" timeOffset="158138.92">3299 14238 0,'25'0'78,"-25"-25"-31,-25 25 0,-49 0-31,49 74-16,25 1 15,-75-1-15,75-24 0,0 24 16,50-74-1,24-49 1,1-75-16,49-50 16,-25 0-16,-25 1 15,-24 24-15,-50 50 16,50-25-16,-50 0 16,0 74-16,0 1 15,0 98 1,0 26-1,-50 123-15,50 0 16,-50-24-16,50-50 0,0-25 16,0-24-16,50-26 15,0-24 1,-25-25-16,-1 0 16,26-25-16,-50 0 15,25-24-15,-25 24 16,0 0-1,-25 25 1,25 50 0,0-1-16,0 26 15,0-25-15,50-1 16,-1-49-16,26 75 0,-1-75 16,0 0-16,1-25 15,-26-25-15,1-24 16,-50 24-16</inkml:trace>
  <inkml:trace contextRef="#ctx0" brushRef="#br0" timeOffset="158348.44">4142 13940 0,'-24'0'31</inkml:trace>
  <inkml:trace contextRef="#ctx0" brushRef="#br0" timeOffset="158836.51">4266 13915 0,'-24'0'79,"-1"0"-64,0 25-15,-25 0 16,26 25-16,-26-1 15,25 50-15,25-49 16,0 0-16,0-26 16,50-24-16,24 0 15,1 0-15,-1-24 16,0-51-16</inkml:trace>
  <inkml:trace contextRef="#ctx0" brushRef="#br0" timeOffset="159525.51">4738 14064 0,'0'0'0,"-25"0"0,-25 0 16,50 25-1,-74 0-15,49 49 16,25-24 0,0-25-1,25-25 32,0 0-47,24-50 16,-24 0-16,25 1 15,-26-1 1,26 75 0,-50 0-1,0 24-15,25-24 16,-25 0-16,74-25 16,-49 0-16,50 0 15,-26 0-15,1 0 16,-1-25-16,1-24 15,-25-1-15</inkml:trace>
  <inkml:trace contextRef="#ctx0" brushRef="#br0" timeOffset="159848.01">5308 13990 0,'-49'0'94,"-1"0"-94,0 0 16,1 49-16,-1 26 15,25-1-15,25 1 16,0-26-16,0-24 15,50 25 1,0-50-16,-1 0 16,26-50-16,-26-24 0,1-1 15,-50 1-15,0 24 16,0 1-16,0-1 16</inkml:trace>
  <inkml:trace contextRef="#ctx0" brushRef="#br0" timeOffset="160065.57">4514 13692 0,'50'0'16,"-25"0"-16,49 0 0,1 0 15,-1 0-15,1 0 16,-1 0-16,-24 0 15,-1 0-15,-24 0 16,-25 50 0</inkml:trace>
  <inkml:trace contextRef="#ctx0" brushRef="#br0" timeOffset="160263.82">4142 14362 0,'0'0'16,"-49"50"-16,49-1 0,0 1 16,0-25-1,0-100 1</inkml:trace>
  <inkml:trace contextRef="#ctx0" brushRef="#br0" timeOffset="161460.53">7392 13940 0,'0'-74'78,"0"24"-63,-75 50-15,51-25 16,-26 25-16,0 0 16,-49 25-16,0 74 15,-25 25-15,0 25 16,25-25-16,49-74 15,50 0 1,74-50-16,75 0 16,50-149-16,49-50 0,0-24 15,-25 49-15,-25 1 16,-49 24-16,-49 25 16,-76 49-16,-24 26 15,-49 49 16,-26 74-31,-24 75 16,0 50-16,49-26 16,50-49-16,0-25 15,25-49-15,49 0 0,1-50 16</inkml:trace>
  <inkml:trace contextRef="#ctx0" brushRef="#br0" timeOffset="161901.93">8235 13990 0,'0'-25'62,"-74"25"-46,49-25-16,-25 25 0,1 0 16,-1 0-16,0 0 15,1 0-15,-26 75 16,51-26-16,24-24 16,0 49-1,0-49-15,49-25 16,26 0-16,-1 0 15,1 0-15,-1-25 16,-24 1-16,-26 24 16,-24-50-16,0 100 47,75-1-32,-26-24-15,26-25 0,24 50 16,25-50-16,74-100 15,-49 26-15</inkml:trace>
  <inkml:trace contextRef="#ctx0" brushRef="#br0" timeOffset="162526.51">11112 13915 0,'0'25'31,"0"25"-15,0-1-16,0 26 16,-74-50-16,49 24 15,25-98 16,0-1-31</inkml:trace>
  <inkml:trace contextRef="#ctx0" brushRef="#br0" timeOffset="162826.81">10716 13519 0,'0'0'16,"-25"0"-1,50 0 16,99 0-31,24 49 16,26 1-16,-25 24 16,-25 1-16,-50-1 15,-24-24-15,-50-1 16,50 1-16,-50 24 16,-50 25-16,0-24 15,-49-1-15,25-49 16,-1 25-16,1-50 15,24 0-15,1 0 0,-1 0 16,25 0 0,-24-50-16,49 0 0</inkml:trace>
  <inkml:trace contextRef="#ctx0" brushRef="#br0" timeOffset="163388.01">11757 14436 0,'25'0'32,"25"0"-32,24-24 15,-24-1-15,-25-25 16,24 50-16,-49-50 15,25 50-15,-25 25 47,0 25-31,0 0-16,0-1 0,50-24 16,24-25-16,1 0 15,-1 0-15,-24-25 16,-1 0-16</inkml:trace>
  <inkml:trace contextRef="#ctx0" brushRef="#br0" timeOffset="163537.76">12179 13990 0,'-50'0'16,"75"0"15</inkml:trace>
  <inkml:trace contextRef="#ctx0" brushRef="#br0" timeOffset="164618.79">12328 14337 0,'0'-25'47,"74"-24"-47,-24-26 16,24 50-16,-49 25 15,0-49-15,25 49 16,-1 49-1,-49-24-15,0 25 16,0-25-16,0 24 16,25-49-1,-25 25-15,50-25 16,-1-25 0,-24 0-16,25 1 15,-26-26-15,26 50 16,-25 0-1,24 25 1,-24 24 0,50-49-1,-51 0-15,1 0 16,0 0-16,50 0 16,-26-24-16,1-26 15,-25 50-15,-25-25 16,49 25-16,-24 0 15,-25 50 1,25-25-16,-25-1 16,74-24-16,-49 50 15,0-50-15,24 0 0,1 0 16,0-25 0,-1 0-16,26-49 0,-51 24 15,-24 1-15,25 24 16,-25-49-1,-25 74 1,1 0-16,-1 0 16,-50 49-1,75 1-15,0 24 16,0 1-16,0-26 16,50-24-16,0-25 15,-1 0-15</inkml:trace>
  <inkml:trace contextRef="#ctx0" brushRef="#br0" timeOffset="165436.46">13692 14511 0,'50'0'15,"-25"0"1,-1 0 0,-24-25-16,50 25 15,-25 0 32,24 0-31,1-50-16,0 50 15,-1 0-15,26 0 16,-51-24-16,1 24 16,25 0-1,24 0 63,-24-25-62,0 0-16,-1-25 16,26 25-16,-51 25 15,-24-24-15,25 24 16,-25 24 0,50 26-1,-50 0-15,0-1 16,49 1-16,-49-25 15,75-25-15,-50 49 16,24-49-16,1-49 0,24-26 16,-74 26-16</inkml:trace>
  <inkml:trace contextRef="#ctx0" brushRef="#br0" timeOffset="166396.35">15230 14238 0,'50'0'32,"-50"-25"-17,0 0 17,-25 25-32,-50 0 15,26 0 1,24 0-1,25 75 1,0-26 0,0-24-16,0 0 15,0 25-15,50-50 16,-50 49-16,0-24 31,-25-25-31,-25 0 16,1 0-1,24 0 1,25-50 15,49 50-31,26 0 16,-1 0-16,1 0 16,24 0-16,25-49 15,-50 49-15,-24 0 16,-25-25-16,-25 0 31,0 75 16,49-1-31,-24-49-1,25 25-15,24-25 0,1 0 16,-1 0-16</inkml:trace>
  <inkml:trace contextRef="#ctx0" brushRef="#br0" timeOffset="166537.32">15751 14015 0,'0'0'0</inkml:trace>
  <inkml:trace contextRef="#ctx0" brushRef="#br0" timeOffset="167820.66">16222 14188 0,'0'-25'94,"-49"25"-94,24 0 16,0 0-16,0 0 0,-49 25 15,24-25-15,25 99 16,25-74-16,-49 25 16,49 0-16,49-50 15,1 24-15,24-24 16,1 0-16,-1 0 15,1-24-15,-51 24 16,-24-50-16,0 25 16,0-49-16,0 24 15,-49 0 1,24 50-16,-25 0 16,1 0-16,24 0 15,50 50 1,24-25-1,26-25-15,24 0 16,0 0-16,1 0 16,-26 0-16,-24 0 15,-1-50-15,-24 50 16,-25-25 0,-50 25-1,50 50 1,0-25-1,0 24-15,25 1 16,50-50 0,-1 0-16,0 0 15,-24 0-15,0-50 16,-1 50-16,1-49 16,-50 74 30,0 49-30,49-24-16,-24-50 16,0 0-16,49 0 15,-49 0-15</inkml:trace>
  <inkml:trace contextRef="#ctx0" brushRef="#br0" timeOffset="168212.33">17537 14412 0,'0'-25'63,"-50"-25"-48,25 50 1,-24 0-1,24 0 1,25 25-16,0 0 16,0 24-16,0-24 31,25-25-31,24 0 0,26 0 16,-25 0-16,-26 0 15,-24-25-15,25 25 16,50 50 31,-26 24-32,-24-74 1</inkml:trace>
  <inkml:trace contextRef="#ctx0" brushRef="#br0" timeOffset="171124.04">18083 14734 0,'-25'0'16,"0"0"15,75-99 63,24 49-94,-24-24 16,24-50-16,-24 0 15,-50 74-15,49-49 16,-49 49-16,0 25 16,0 1-16,0-26 15,-25 50-15,1 0 16,-1 0-16,-25 0 15,25 25-15,25 49 16,-49 25-16,49-24 16,0-1-16,74 1 15,-49-50-15,25-25 16,-1 49-16,1-49 0,24 0 16,1-25-16,-50-24 15,-25 24-15,24 25 16,-24 50 31,75-1-47,-50 1 15,24-50-15,1 49 16,24-49-16,-24 0 16,-1 0-16,-24 0 15,-25-49-15,0-50 0</inkml:trace>
  <inkml:trace contextRef="#ctx0" brushRef="#br0" timeOffset="171282.21">18802 14139 0,'50'0'46</inkml:trace>
  <inkml:trace contextRef="#ctx0" brushRef="#br0" timeOffset="172039.71">19199 14436 0,'49'0'32,"-24"0"-17,-25-49 17,-25 49-17,-24 0-15,24 0 16,-25-25-16,1 25 15,-1 0-15,1 0 16,24 0-16,0 0 16,25 74-16,-50-24 15,50 0 1,50-50-16,24 0 16,1 0-16,24-25 15,0-25-15,0-49 0,-24 24 16,-26-49-16,-24 50 15,-25 49-15,0 0 16,0 1-16,-25 24 16,-49 0-1,24 74 1,50 50-16,-24-25 16,24-24-16,0-1 15,24-24-15,26-50 16,24 25-16,-24-25 15,25 0-15,-1-25 16,-74 0-16</inkml:trace>
  <inkml:trace contextRef="#ctx0" brushRef="#br0" timeOffset="172445.68">19844 14436 0,'-50'-49'63,"25"49"-47,-24 0-16,24-50 15,0 50-15,-24 50 16,49-1-1,0 26 1,49-75 0,1 0-1,-1 0-15,1-50 16,0 25-16,-26-24 16,-24 98 30,25 1-30,74-25 0,-49-25-1,0 0-15</inkml:trace>
  <inkml:trace contextRef="#ctx0" brushRef="#br0" timeOffset="173443.4">20588 14461 0,'49'0'31,"-49"-25"32,-24 1-48,-51-26-15,50 50 16,-24-25-16,-26 25 15,26 0-15,-26 0 16,26 0-16,24 50 16,-25 24-16,50-49 15,0 0-15,25 49 16,50-74 0,49 0-16,49-25 15,-49-24-15,0-26 16,0 1-16,-49-25 15,-1 24-15,-49 26 16,25-26-16,-1 1 16,-49 49-1,-25 25 1,1 0-16,-1 25 0,-25 49 16,1 25-16,49-24 15,0-50-15,24-1 16,26 26-16,0-50 15,-1 0-15,1 0 16,-1 0-16,26-25 16,-50 25-16,-25-124 15,49 99-15,-49 1 16,0-51 0,-49 75-16,-1 0 0,0 0 15,1 99 1,49-24-16,-25-1 0,25 26 15,0-51-15,50 1 16,-1-1-16,26-49 16,-1 50-16,0-50 15</inkml:trace>
  <inkml:trace contextRef="#ctx0" brushRef="#br0" timeOffset="174018.51">22027 14635 0,'-25'0'78</inkml:trace>
  <inkml:trace contextRef="#ctx0" brushRef="#br0" timeOffset="210936.34">2257 16222 0,'0'-49'62,"0"123"1,-25 149-63,25-99 15,-49-24-15,49 48 16,0-73-16,0-26 16,-25-49-16,25-24 31,0-76-16,0-48-15,0 48 16,0 26-16,0 0 16,0 24-16,0 25 15,50 25 1,24 0 0,-49 75-16,24-1 0,-49-24 15,50 24-15,-50-49 16,50-25-16,-50 25 15,49-25-15,1-25 16,-50-25 0,49 1-16,-49-26 15,50 50-15,-50 1 16,25 24-16,25 0 16,-1 99-1,-49-25-15,50 25 16,-50 1-16,0-1 15,25 0-15,-25-49 16,24-50-16,51 0 16</inkml:trace>
  <inkml:trace contextRef="#ctx0" brushRef="#br0" timeOffset="211386.91">3051 16867 0,'25'0'16,"24"0"0,51 0-1,-76-74-15,26 24 16,-50 1-16,25-1 15,-25 25-15,0-49 16,-25 74 0,0 0-16,-24 25 15,24 24-15,25 26 16,-50 24-16,50 0 16,25 0-16,25-74 15,24-25-15,0 0 16,-24 0-16</inkml:trace>
  <inkml:trace contextRef="#ctx0" brushRef="#br0" timeOffset="212141.73">3373 16991 0,'0'-74'172,"100"24"-172,-76 1 15,26-1-15,-25 25 16,0 25-16,24-49 15,-24 49-15,-25 24 16,50 51 0,-50-26-16,0 1 0,0 0 15,0-26-15,25-24 16,-25 50-16,24-50 16,26-25-1,-50 0 1,50-24-16</inkml:trace>
  <inkml:trace contextRef="#ctx0" brushRef="#br0" timeOffset="212501.49">4217 16842 0,'-25'0'32,"0"0"-17,-24 0 1,24 25-1,25 25 1,-50-25-16,50-1 0,0 26 16,0-25-1,50-25 1,24 0-16,-24 0 16,-1-25-16,1-25 15,0 26-15,-26 24 16</inkml:trace>
  <inkml:trace contextRef="#ctx0" brushRef="#br0" timeOffset="212922.27">4688 16942 0,'0'-25'16,"0"-25"15,-50 25-15,26 25-1,-26 0-15,25 0 16,-24 0-16,-1 50 16,50-25-1,0 0-15,0-1 16,25-24-1,24 0-15,1 0 16,0-49-16,-1-26 16,-24 51-16,-25-1 15,25 25 1,-25 49 15,0 1-31,0 0 16,0-26-16,0 1 15,49-25 1,-24 0-16,25 0 16</inkml:trace>
  <inkml:trace contextRef="#ctx0" brushRef="#br0" timeOffset="213551.07">5507 16842 0,'-50'0'0,"25"0"47,0 0-32,25-49 1,-74 49-16,24-50 16,1 50-16,-1 0 15,1 0-15,-1 0 16,0 25-16,26 25 0,-26-1 16,50 26-1,0-26-15,25 26 0,24-51 16,26-24-16,24 0 15,50-49-15,0-75 16,-25-25-16,-25 0 16,-25 25-16,-24 25 15,-50 24-15,25 1 16,-25 49-16,-25 25 31,-25 75-31,1 49 16,49 0-16,-50 25 15,50-50-15,25 0 0,24-49 16,26-50 0,-25 24-16</inkml:trace>
  <inkml:trace contextRef="#ctx0" brushRef="#br0" timeOffset="213815.55">6127 16793 0,'0'0'0,"-50"-25"16,25 25-1,-24 0-15,24 0 16,-25 0-16,26 25 16,24 24-16,-50 26 15,50-26-15,0-24 0,0 25 32,25-50-32,24 0 0,-24 0 15,0-50-15,25 1 16,-50-1-16,24-24 15,-24 49-15,0 0 16,-49 25 0,-1 0-16,-24 74 15</inkml:trace>
  <inkml:trace contextRef="#ctx0" brushRef="#br0" timeOffset="-214660.32">7516 16867 0,'49'0'16,"-24"0"15,-25-25-16,-25-24 17,1 49-32,-1-50 15,-25 50-15,-24 0 16,24 0-16,1 0 16,-1 75-16,0-51 0,-24 51 15,74-50-15,-25-25 16,25 49-16,25-49 15,49 0-15,1 0 16,24-49-16,50-51 16,-25 1-16,-25 25 15,-74-1-15,24-24 16,-49 50-16,0 24 16,-24 25 15,-51 74-31,1 50 15,24-25-15,50 1 16,0-26-16,50 0 0,49-24 16,0-50-16,0 0 15,50-25-15,-25-24 16,-49-26-16,-26 26 16,-49 24-16,50-25 15,-50 25-15,-25 25 16,-24 0-16,-1 0 15,0 0-15,1 0 16,-1 75-16,50-1 16,0 1-16,50-26 15,24 1-15,75-50 16,-25 0-16</inkml:trace>
  <inkml:trace contextRef="#ctx0" brushRef="#br0" timeOffset="-214120">9699 16743 0,'0'-25'62,"-25"25"-46,0 0-1,-25 0-15,1 0 16,24 0-16,-25 50 16,26 24-16,24 1 15,-50-1-15,50 1 16,74-26-16,1-49 16,74 0-16,24-25 15,1-74-15,-25 0 16</inkml:trace>
  <inkml:trace contextRef="#ctx0" brushRef="#br0" timeOffset="-213933.73">10517 16892 0,'0'-50'62,"0"26"-62,0-1 16,-74 25-1</inkml:trace>
  <inkml:trace contextRef="#ctx0" brushRef="#br0" timeOffset="-213414.45">10344 16793 0,'-75'25'0,"199"-50"0,-173 25 0,-51 74 0,100-24 16,-49-1-16,49-24 15,0 0-15,25 25 16,24-50-1,1 0-15,24-25 16,25 0-16,-24-49 16,-26 24-16,1 0 15,-25 50 1,-25 25 15,0 25-31,0-25 16,0-1-16,0 26 15,25-50-15,24 0 16,1 0 0,-1-25-16,26 0 0,-1-24 15,1 24-15,-26-25 16,-24 50-16,-25-24 16,0 48 15,0 26-31,0 0 15,50-26 1,-25-24 0,-1 0-16,26 0 15,24 0-15,-49 0 16,0 0-16,-25-24 16,50 24-16,-50 24 15,0 1 1,0 0-16,0 25 15,0-26-15,49-24 16,-49 50-16,25-50 16,0 0-16,24 0 15,26-50-15,-26 1 16</inkml:trace>
  <inkml:trace contextRef="#ctx0" brushRef="#br0" timeOffset="-213041.19">12080 16942 0,'0'-25'47,"0"0"-16,0-25-16,0 26 17,-25 24-32,-25 0 15,1 24 1,-1 51-16,1-26 16,49 1-16,0 0 15,0-26-15,24-24 16,51 50-16,-26-50 15,1-25-15,24 0 16,-24-49-16,25 0 16,-26 24-16,-49 0 15,0 1-15</inkml:trace>
  <inkml:trace contextRef="#ctx0" brushRef="#br0" timeOffset="-201676.73">12923 17016 0,'0'50'94,"0"-1"-94,0 1 15,-25 24-15,25-49 16,-24 0-16,24 24 16,0-73-1</inkml:trace>
  <inkml:trace contextRef="#ctx0" brushRef="#br0" timeOffset="-188912.89">14387 16793 0,'-50'0'125,"25"0"-109,-24 0 0,-26 74-1,75-49 1,-25 0-16,25 49 15,0-24-15,0-25 16,0-1-16,50-24 16,0 50-16,24-50 15,25-25-15,25-24 0,0-26 16,-49 26 0,-26-1-16,1 0 0,-50 26 15,25-26-15,-25 25 16,0 0-1,-25 25-15,0 0 16,0 0-16,-24 0 16,24 50-16,25 0 15,-74 24-15,74 0 16,0 1-16,0-26 16,49 1-16,26-50 15,-1 0-15,0 0 16,1-25-16,-1-24 0,1-26 15,-51 26-15,26 24 16,-50-25-16,0 25 16,0 50 31,25 25-32,-25-25-15,49-1 16,1 26-16,-25-50 15,-25 50-15,25-50 16,-25 24-16,0 26 16,25-50 46,24 0-46,-24 0-1,0 0 1,-25-25 31,0 0-16,0-24-15,49 49-16,-49-25 15,0-25 17,0 26-1,-24 24 0,-1 0-15,25 49-16,0 1 15,0-1-15,0 1 16,0 24-16,49 1 16,-24-75-16,50 25 15,-26-25-15,1-25 0,-1-25 16</inkml:trace>
  <inkml:trace contextRef="#ctx0" brushRef="#br0" timeOffset="-188080.46">16321 17214 0,'0'-24'16,"0"-1"-1,-24 25 1,24-25-1,-50 25-15,0 0 16,26 0-16,-1 0 16,-25 0-16,25 0 15,-24 50 1,74-50 31,24 0-47,-24 0 15,-25-25-15,50 25 16,-1 0 0,1 49-16,-25 1 15,24 0-15,-24-1 16,25-49-16,24 0 16,25 0-16,25-74 15,0-25-15,-49-1 16,-1 26-16,1-25 15,-51 24-15,-24 1 16,50 0-16,-50 24 16,0 0-16,-25-24 15,0 24-15,-24 26 0,-26 24 16,1 0 0,0 0-16,24 99 0,0 74 15,50 1-15,-49 0 16,74-26-16,24-73 15,75-75-15,-25 49 16,-24-49-16</inkml:trace>
  <inkml:trace contextRef="#ctx0" brushRef="#br0" timeOffset="-187132.3">18008 17264 0,'0'-50'0,"0"26"32,0-1-17,0 99 48,0-24-48,0-1-15,0-24 16,0 25 0,75-50-1,-1-75 1,-24 26-16,-1-1 16,1 1-16,-50-1 15,49 50-15,-49-25 16,25 100 15,-25-26-31,0 1 16,50-25-16,-25 24 15,24-49 1,1 0 0,-25-25-16,24 1 15,-24-26-15,-25 25 0,50 25 16,-50-25-16,25 25 31,-25 50-31,49-25 16,-49 24-16,25-24 15,49 0 1,1-25 0,-50 0-16,-25-25 15</inkml:trace>
  <inkml:trace contextRef="#ctx0" brushRef="#br0" timeOffset="-186730.91">19149 17289 0,'0'-50'62,"-25"50"-46,1 0-16,-1 0 16,-25 0-16,25 25 15,25 25 1,0-26 0,75-24 15,-26 0-31,-24 0 0,0 0 15,25 0-15,-50-24 16,0 48 31,0 1-47,24 25 16,26-25-1,0-25-15,-1 0 16,1 0-16,-25-50 15</inkml:trace>
  <inkml:trace contextRef="#ctx0" brushRef="#br0" timeOffset="-185929">19918 16917 0,'0'25'31,"-49"24"-15,49 1-16,-50 49 15,0-25-15,26 1 0,-26 24 16,0-74-16,50 0 15,-49-25-15,98-25 47,-24 25-31,0-25-16,25 25 16,-26 0-16,1 25 15,25 0-15,-25 24 16,24 1-16,-24-25 15,0-25-15,49 0 16,-49 0-16,0 0 16,0 0-16,-25-50 15,49 25-15</inkml:trace>
  <inkml:trace contextRef="#ctx0" brushRef="#br0" timeOffset="-185703.2">19546 16942 0,'75'0'16,"49"0"-16,49 0 16,26 0-16,-51 0 15,1 0-15,-50 0 16,-24 0-16,-1 0 0,-49 0 15</inkml:trace>
  <inkml:trace contextRef="#ctx0" brushRef="#br0" timeOffset="-185529.58">20191 17239 0</inkml:trace>
  <inkml:trace contextRef="#ctx0" brushRef="#br0" timeOffset="-184668.59">20365 17314 0,'0'24'125,"0"1"-110,0 25-15,0-1 16,0-24 15,49-25-15,1-25-16,-25 1 0,24-26 15,-24 25-15,25-24 16,-50 98 15,49 1-15,-49-25-16,0-1 15,25-24-15,-25 50 16,25-50-16,25 0 16,24 0-1,-74-25-15,50-24 16</inkml:trace>
  <inkml:trace contextRef="#ctx0" brushRef="#br0" timeOffset="-184088.76">21034 17438 0,'0'0'0,"50"49"16,-50-98 46,-99 24-31,74 25-31,0 0 16,0 0-16,25 25 16,-74-25-16,74 49 15,0-24 1,50-25 0,-26 0-16,1 0 0,0 0 15,25 0-15,-1 0 16,-24 0 31,25 25-32,-26-25-15,26 0 16,0 0-16,24 0 16,-24 0-16,24-25 15,-24-25-15,-26 1 0,26-1 16,-25 1-16,-25-26 15,74 26-15,-74-1 16,0 0-16,0 1 16,0-1-16,0-24 15,-49 74-15,-1 0 16,-24 25-16,49 49 16,25 25-16,0 50 15,0-50-15,0 25 16,25-24-16,49-51 15,0-49-15,1 50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36:27.0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2208 1637 0,'0'75'125,"0"-1"-125,-25 75 16,-25 24-16,1 1 15,49 0-15,-75-1 16,75-49-16,-49-49 16,49-26-16,0-98 31,49-100-31,1-25 16,-1 1-16,-49-1 15,75 0-15,-75 75 16,74-25-16,-74 50 15,50 24-15,-50 25 16,49 25-16,-24 0 31,-25 100-31,50-1 16,-50 50-16,0-50 16,0 0-16,0-25 0,0-49 15,25-25 1,24-74-1,-49-25 1,50 24-16,-50 1 16,74 49-16,-49 25 15,50 99 1,-75 50 0,49 25-16,-49-1 15,0-49-15,0 0 16,0-49-16,50-1 15,-25-74 1,-25-25-16,74-74 16</inkml:trace>
  <inkml:trace contextRef="#ctx0" brushRef="#br0" timeOffset="387.84">3423 2604 0,'0'0'0,"0"-74"16,-25 24-16,25 26 0,-49 24 15,-1-50-15,25 50 16,0 0 0,25 25-1,-74 49-15,74 25 16,0-24-16,0-1 16,0 1-16,0-50 15,50-25-15,-26 0 16,1 0-16,50-50 15,-26-74-15,1 0 16,-50 25-16,49-1 16,-49 26-16,0 0 0</inkml:trace>
  <inkml:trace contextRef="#ctx0" brushRef="#br0" timeOffset="1445.86">3845 2555 0,'0'-25'63,"-25"25"-63,25-50 15,-50 50-15,26 0 16,-26-24-16,25 24 16,0 0-16,-24 0 15,24 49-15,-25 1 16,25-1-16,25 1 15,0 0-15,0-25 16,50-25-16,0 49 16,-1-49-16,26-25 0,24-49 15,-25-1-15,26-49 16,-26 0-16,-24 25 16,-50 25-16,24-1 15,-24 51-15,-24 24 31,-1 0-31,-25 148 16,1-24-16,49 25 16,0-25-16,0-24 15,24-51-15,1 1 16,25-50-16,-1 0 16,1 0-16,24 0 0,-24-50 15,0-49-15,-50 49 16,24 1-16,-24 24 15,0-25-15,-24 25 16,-26 25 0,25 0-16,25 75 15,-49 24-15,49 0 16,0 1-16,49-26 16,1 0-16,24-74 15,1 0-15</inkml:trace>
  <inkml:trace contextRef="#ctx0" brushRef="#br0" timeOffset="1994.78">4539 3051 0,'25'0'0,"25"-99"15,-1 0-15,26 24 16,-1-49-16,-49 50 15,25-1-15,-1-24 16,-49 25-16,25 24 16,-25 25-16,0-24 15,-50 49 1,1 24-16,-26 76 0,1 73 16,24 51-16,50-26 15,0-49-15,0 0 16,75-75-16,-1-24 15,1-50-15,-1 0 16,0-25-16</inkml:trace>
  <inkml:trace contextRef="#ctx0" brushRef="#br0" timeOffset="2355.06">5333 3200 0,'0'-25'15,"0"0"-15,0-24 16,0 24-16,-25-25 15,-49 25-15,24-24 16,-24 24-16,-1 25 0,51 0 16,-51 50-1,75 24-15,0 0 16,25 1-16,25-26 16,-1-24-16,26-25 15,-1 0-15,25 0 16,-24-49-16,-26-1 15,1 0-15</inkml:trace>
  <inkml:trace contextRef="#ctx0" brushRef="#br0" timeOffset="2738.82">5730 3076 0,'25'0'16,"-25"-50"-16,24 50 0,-24-49 15,0-1 1,-49 25 0,24 25-16,0 0 15,-24 0-15,24 0 16,25 75-1,0-26 1,25 1-16,24-25 16,-49 24-16,75-49 15,-75 50-15,49-50 0,-49 25 16,-25-25 15,-24 0-15,-1 0-16,1 0 15,-26 0-15,50 0 16</inkml:trace>
  <inkml:trace contextRef="#ctx0" brushRef="#br0" timeOffset="3867.63">7516 2902 0,'0'-25'31,"0"1"-15,-25 24-1,-25-50 1,-24 50-1,49 0-15,0 0 16,-49 50-16,24-1 16,1 1-16,-1 24 15,50-49-15,0 0 16,75-25 0,-1-25-1,50-49-15,0-50 0,-25 0 16,0-1-16,-24 51 15,-26 0-15,1 24 16,-50 25-16,25 25 16,-75 0-1,-24 99 1,-25 25-16,24 1 16,75 23-16,0-73 15,0-26-15,50-24 16,-1-25-16,26 0 15,-1 0-15,1-25 16,24-49-16,-25 0 16,1-26-16,-50 51 15,-25 24-15,0 0 16,-25 25-16,-50 0 16,26 75-16,-26-1 15,75 25-15,0-24 16,0-1-16,0-24 15,75-50-15,24 0 16,-25 0-16</inkml:trace>
  <inkml:trace contextRef="#ctx0" brushRef="#br0" timeOffset="4551.06">9922 2456 0,'-25'0'32,"-25"24"-32,-49 51 15,50-26-15,-26 51 16,26-26-16,-26 25 16,50-49-16,25-25 15,0 0-15,0 24 16,25-24-16,50 25 15,73-1-15,-24-49 16,50 0-16,-25 50 16,-50-50-16,-24 0 15,-51 0-15,26 0 16</inkml:trace>
  <inkml:trace contextRef="#ctx0" brushRef="#br0" timeOffset="4746.45">9847 2828 0,'50'49'16,"24"-49"-1,26 50-15,-26-50 0,1 0 16,-1 50-16,-24-50 15,-26 0-15,-24-25 16,0-25-16</inkml:trace>
  <inkml:trace contextRef="#ctx0" brushRef="#br0" timeOffset="4909.7">9897 2530 0,'149'25'16,"25"-25"-16,-1 49 16,-49-49-16,25 0 0,-50-24 15,-24 24 1,-75-25-16</inkml:trace>
  <inkml:trace contextRef="#ctx0" brushRef="#br0" timeOffset="5684.65">10988 2654 0,'-24'0'140,"-26"0"-140,-24 0 16,74 50-1,-50-1-15,50 1 16,0 0-16,25-1 16,0 1-16,24-25 15,-24-1 1,-50-24 15,0 0-15,-24 0-16,24 0 15,0 0-15,0 0 16,-24 0-16,74 0 47,74 0-47,50 0 0,24-49 16,1 49-16</inkml:trace>
  <inkml:trace contextRef="#ctx0" brushRef="#br0" timeOffset="5975.69">11683 2803 0,'-25'0'78,"0"0"-78,-24 0 16,-1 0-16,1 0 15,-26 50-15,-24 24 16,49-24-16,50-26 16,0 1-16,25 25 15,99-50-15,50 0 16,24 0-16,50-50 15,-74 1-15</inkml:trace>
  <inkml:trace contextRef="#ctx0" brushRef="#br0" timeOffset="6365.82">12526 2853 0,'0'0'15,"-49"0"-15,49-25 63,-50 25-48,1 0 1,-1 0-16,-24 0 16,-1 49-16,1 1 15,24 0-15,50 24 0,0-24 16,0-26-16,25-24 15,49 50-15,50-50 16,-24-25-16,24-49 16,-75 24-16,1-24 15,-50 24-15,25 1 16,-25-1-16,-25 0 16,-25 50-16,-49-24 15,0 24-15,0 0 16,24 24-16,1 51 15,74-26-15,0 1 16,24-25-16</inkml:trace>
  <inkml:trace contextRef="#ctx0" brushRef="#br0" timeOffset="7159.79">12849 2977 0,'74'0'32,"25"0"-32,25 0 15,25-124-15,0 74 0,-25-24 16,0-1-16,-49-24 16,-1 24-16,-24 1 15,-50 0-15,0 49 16,0 0-16,-50 25 15,-24-50-15,-1 50 16,-24 50-16,-50 74 16,25 25-16,0 49 15,50-24-15,74-50 16,0-25-16,74-24 16,25-26-16,25-49 15,0 0-15,50 0 0,0-74 16,-26-25-16,-24-1 15,0-24-15,-24 0 16,-51 50-16,-49-1 16,0 1-16,0 24 15,-49 1-15,-1 49 16,-49 25-16,-25 99 16,-25 25-16,25-1 15,25 1-15,99-74 16,-50-26-16,50 1 15,25-50-15,0 25 16,24-25-16,26-25 16,49 0-16,-50-49 0,25-26 15,-49 51 1,0 24-16</inkml:trace>
  <inkml:trace contextRef="#ctx0" brushRef="#br0" timeOffset="7258.84">14312 3150 0,'0'0'0,"0"99"15,0-74-15,25-25 16,0 50-16,49-50 16,-24-25-16</inkml:trace>
  <inkml:trace contextRef="#ctx0" brushRef="#br0" timeOffset="7656.95">14858 3225 0,'0'-50'63,"0"0"-47,0 26-1,-74 24-15,24 0 16,25 0-16,-24 0 15,24 24 1,25 26-16,0-25 16,0 0-16,25 24 15,-1-49-15,26 0 16,24 0-16,-24-49 16,-25 49-16,24-25 15,-24 25 1,-25 25-1,25-1 1,-25 26-16,50-25 16,-1 24-1,1-73 1</inkml:trace>
  <inkml:trace contextRef="#ctx0" brushRef="#br0" timeOffset="8815.36">16421 2753 0,'0'-49'15,"0"98"32,-25 51-47,-25-26 16,25 0-16,25-24 15,-74 0-15,74-26 16,25-48 15,0-26-31</inkml:trace>
  <inkml:trace contextRef="#ctx0" brushRef="#br0" timeOffset="9116.44">16049 2307 0,'0'0'0,"74"49"47,25-24-47,50-25 16,0 50-16,-25-50 0,-25 0 15,25 49 1,-74-49-16,-1 75 0,1-50 16,-50 24-16,0 26 15,0-26-15,-99 51 16,24-26-16,-49 25 16,0-24-16,50-26 15,24-49-15,1 0 16,-1 0-1,50-25-15,0-24 16,0-26-16</inkml:trace>
  <inkml:trace contextRef="#ctx0" brushRef="#br0" timeOffset="11296.4">17140 3150 0,'0'-25'47,"0"1"31,25 24-78,24-50 15,-24 50-15,0 0 0,-25-50 16,74 50-16,-74 50 47,0 0-32,0 24-15,0-24 16,0-26-16,50-24 16,0 50-16,-1-50 15,1-25-15,24-24 16,-24-51-16,-50 51 16</inkml:trace>
  <inkml:trace contextRef="#ctx0" brushRef="#br0" timeOffset="11455.61">17636 2778 0,'0'0'0,"25"0"15,25 0 1</inkml:trace>
  <inkml:trace contextRef="#ctx0" brushRef="#br0" timeOffset="11827.69">18008 2927 0,'-25'0'15,"-24"0"1,49-25-16,-50 25 16,1 0-1,-1 0 1,50 50 15,0-1-31,25 1 16,24-25-16,-24 24 0,-25-24 15,25 25 1,-25-1 0,-25-49-16,0 0 15,1 0-15,-26 0 16,0 0 0,50-24-16,-24 24 15,24-25-15</inkml:trace>
  <inkml:trace contextRef="#ctx0" brushRef="#br0" timeOffset="12578.93">18678 2952 0,'0'-25'32,"-50"25"15,1 0-47,-26 0 31,50 0-31,25 25 15,-74-25-15,74 74 0,0-49 16,0 49-16,0-49 16,50-25-16,49 50 15,-25-50-15,26 0 16,-1-25-16,25 0 16,-50-49-16,-24 49 15,-1-25-15,-49 26 16,25-26-16,-25 25 15,0 50 17,0 25-17,50 24 1,-25-49 0,24 24-1,-49-24 16,25-25-15,25 0 0,-26 0-16,26 0 15,24 0-15,1-25 16,-25 1-16,-1-26 16,1 25-16,-25-24 15,24 24-15,-49 0 0,0-25 16,-25 50-1,-24 0 1,-1 0-16,1 25 16,-1 25-16,50-1 15,0-24-15,0 50 16,25-51-16,49-24 16,25 0-16,25 0 15,0 0-15,0-49 16</inkml:trace>
  <inkml:trace contextRef="#ctx0" brushRef="#br0" timeOffset="12960.92">20563 2505 0,'0'75'16,"-74"49"-16,-26 25 16,1-1-16,25 1 15,24-50-15,50-24 16,-25-26-16,50-49 31,-25-74-15,50 0-16</inkml:trace>
  <inkml:trace contextRef="#ctx0" brushRef="#br0" timeOffset="13111.1">20117 2828 0,'24'25'16,"26"-25"-16,24 0 15,26 0-15,-1 0 16,0-25-16,-25 25 15,1-50-15,-25 50 16</inkml:trace>
  <inkml:trace contextRef="#ctx0" brushRef="#br0" timeOffset="13531.12">20910 2977 0,'0'-50'16,"0"25"0,-24 0 15,-26 25-31,-24 0 16,-1 25-16,25 25 15,1-1-15,49-24 16,0 25-16,0-25 15,0-1 1,49-24-16,1 0 16,25 0-16,-26 0 0,1-49 15,-1 24 1,-49-25-16,25 50 0,-50 0 31,25 25-15,0 0-16,0 0 15,0 24-15,25-49 16,0 25-16,25-25 16,-26 0-16,26 0 15,-25 0-15</inkml:trace>
  <inkml:trace contextRef="#ctx0" brushRef="#br0" timeOffset="16659.06">2307 3448 0,'49'0'63,"-24"0"-48,0 0 16,25 0-15,-26 0 0,1 0-1,0 0 1,25 0-16,-26 0 16,1 25-16,25-25 15,-25 0-15,0 0 16,24 24-16,-24-24 15,0 0-15,24 0 16,-24 0-16,0 25 16,25-25-16,-26 0 15,1 0-15,0 0 0,49 50 16,-24-50-16,0 0 16,-1 0-16,1 25 15,-1-25-15,26 0 16,-26 0-16,1 0 15,0 0-15,24 0 16,-24 0-16,24 0 16,-24 0-16,24 0 15,-24 0-15,24 0 16,-24 0-16,24 0 0,1 0 16,-1 0-1,0 0-15,1 0 0,-1 0 16,1 0-1,-1 0-15,25 0 0,1 0 16,-1 0-16,-25 0 16,1 0-16,24 0 15,0 0-15,0 0 16,0 0-16,1 0 16,48 0-16,-23 0 15,23 0-15,-48 49 16,-1-49-16,0 0 15,0 0-15,50 0 16,-50 50-16,50-50 16,-25 0-16,25 0 0,-50 0 15,25 0 1,25 0-16,0 0 0,0 0 16,-25 0-16,25 0 15,-25 0-15,24 50 16,-24-50-16,25 0 15,-25 0-15,0 0 16,50 0-16,0 0 16,-1 0-16,-49 0 15,25 0-15,0 0 16,24 0-16,-48 0 16,48 0-16,1 0 0,-1 49 15,1-49 1,24 0-16,1 0 0,-50 0 15,24 0-15,1 50 16,0-50-16,-1 0 16,-24 0-16,25 0 15,-1 49-15,1-49 16,24 0-16,-49 0 16,50 50-16,-50-50 15,49 0-15,-24 0 16,-1 0-16,26 0 15,-1 0-15,1 0 16,-1 0-16,0 0 0,-24 0 16,-25 0-1,25 0-15,-1 0 0,-24 0 16,25 50-16,-1-50 16,1 0-16,0 0 15,24 0-15,-49 0 16,24 0-16,1 0 15,0 0-15,-50 0 16,0 0-16,25 0 16,-25 0-16,24 0 15,-48 0-15,24 0 16,24 0-16,-24 0 16,-24 0-16,-1 0 15,50-25-15,0 25 0,-50 0 16,0 0-16,0 0 15,-24 0-15,-1 0 16,-24 0-16,-1 0 16,1 0-16,0 0 15,24 0-15,-24 0 16,-1 0-16,1 0 16,-25 0-16,24 0 15,26 0-15,-51 0 16,1 0-1,0 0 17,49 0-17,-24 0 1,0 0-16,-26 0 16,1 0-16,25 0 15,-25 0 16,-1 0 1,26 0-17,0 0-15,-26 0 16,1 0-16,0 0 16,49 0-16,-49 0 31</inkml:trace>
  <inkml:trace contextRef="#ctx0" brushRef="#br0" timeOffset="19846.14">2282 4539 0,'0'-49'47,"0"73"0,-50 51-47,-49 49 16,-25 25-16,25-25 15,25-25-15,-1 0 16,50-49-16,1-1 16,24-98 15,49-26-31,-24 1 15,25 24-15,-26 50 16,26-49-16,-25 49 16,0 25-16,24 24 15,-24 1-15,-25-1 0,74 1 16,-74 0-16,50-50 16,-25 49-16,0-49 15,24 0-15,-24-25 16,25-24-16,-26-26 15</inkml:trace>
  <inkml:trace contextRef="#ctx0" brushRef="#br0" timeOffset="20146.41">2654 5110 0,'0'0'0,"50"-50"15,-50 25 1,0 1-16,0-1 16,-25-50-1,0 75-15,-25 0 16,1 0-16,-1 0 16,1 50-16,-1 0 15,0 24-15,50-24 16,0 24-16,0-49 15,50-25-15,24 25 16,26-25-16,24-25 16,-50-50-16,25-24 0,-74 50 15</inkml:trace>
  <inkml:trace contextRef="#ctx0" brushRef="#br0" timeOffset="21056.37">3969 5209 0,'0'-25'47,"-50"25"-47,50-25 0,-25 25 16,25-49-16,-49 49 16,-1 0-16,-24-25 15,24 25-15,0 0 16,1 0-16,24 0 15,-25 25-15,50 0 16,0 24 15,25-49-31,0 0 16,0 0-16,24-25 16,-24 25-16,25 25 15,-50 25-15,50-1 16,-50 26-16,0-1 15,0-24-15,-25-1 16,25 1-16,-25-50 16,25-50 15,0-24-31,0 0 16,0-1-16,0 1 15,0 49-15,0 0 16,50 25-16,-1 0 15,-24 0 1,25 0-16,24 0 16,0 0-16,26 50 15,-51-50-15,26 0 0,-26 0 16,1 0-16,-25-25 16,-25 0-1,-25 25 16,0 0-15,25 50 0,50-50-1,-1 0 1,1 0-16,-25 0 16,24-25-16</inkml:trace>
  <inkml:trace contextRef="#ctx0" brushRef="#br0" timeOffset="21209.74">4316 4812 0,'0'25'15,"50"25"1</inkml:trace>
  <inkml:trace contextRef="#ctx0" brushRef="#br0" timeOffset="21467.58">5011 4688 0,'-50'0'16,"25"25"-1,-24 74-15,24 0 16,-50 25-16,75-24 16,-49-26-16,49-24 15,0-1-15</inkml:trace>
  <inkml:trace contextRef="#ctx0" brushRef="#br0" timeOffset="21630.43">4514 4986 0,'50'0'15,"49"0"1,25 0-16,0-25 15,-49 25-15,-1 0 16,-24 0-16,-1 0 16</inkml:trace>
  <inkml:trace contextRef="#ctx0" brushRef="#br0" timeOffset="21984.81">5283 5184 0,'0'0'0,"0"50"0,0-1 15,0 26-15,-24 24 16,-26-25-16,50-49 15,-25-25-15</inkml:trace>
  <inkml:trace contextRef="#ctx0" brushRef="#br0" timeOffset="23274.19">6350 4638 0,'0'0'0,"0"50"47,-50 49-32,-24 25-15,0 0 16,49-49-16,-25-1 15,50 1-15,0-51 16,25-98 15,-25 0-31</inkml:trace>
  <inkml:trace contextRef="#ctx0" brushRef="#br0" timeOffset="23550.87">5953 4490 0,'0'0'16,"25"0"15,99 0-31,50 0 16,-1 0-16,-24 0 16,0 24-16,-75-24 15,-24 25-15,-50 25 16,0-1-16,-25 1 15,-49 24-15,-50 26 16,0-26-16,24 1 0,-24-26 16,50-49-1,24 25-15,26-25 16,73 0 0</inkml:trace>
  <inkml:trace contextRef="#ctx0" brushRef="#br0" timeOffset="23829.22">6548 5308 0,'0'-49'15,"50"49"-15,0-50 16,24 50-16,-24 0 15,-1 0-15,1 0 16,0 0-16,-50 25 16,0 24-1,0 1 1,-25-50-16</inkml:trace>
  <inkml:trace contextRef="#ctx0" brushRef="#br0" timeOffset="24114.33">7268 5333 0,'0'-25'31,"0"-24"-15,-25-1-1,-49 0 1,24 50-16,0 0 16,1 0-16,24 0 15,-25 50-15,50 0 16,0-1-16,0 1 16,50-1-16,0-49 0,24 25 15,0-25-15,1-25 16,24-24-16,-49-1 15,-50 1-15,24-1 16</inkml:trace>
  <inkml:trace contextRef="#ctx0" brushRef="#br0" timeOffset="25007.12">7962 4390 0,'-49'75'15,"-26"24"-15,1-25 16,-25 26-16,24-26 16,26 25-16,-1-49 15,50-25-15,0 24 16,25-49 15,24-49-15,-49 24-1,50-25-15,-50 1 16,50 24-16,24-25 16,-24 50-1,-50 50-15,24 24 16,-24 1-16,0-1 16,0 1-16,0-26 15,-49 1-15,24-1 16,0-49-16,-24 0 15,-1 0 1,50-24-16,-25-26 16,25 25-16,0 0 15,0 50 17,50 25-32,-1-50 15,26 49 1,-1-49-16,1 0 0,-1 0 15,1 0-15,-1-49 16,-24-1-16,-26 1 16,26-1-16,-50 25 15,-74 75 17,74-25-17,0-1-15,0 26 16,49 0-16,-24-50 15,25 24-15,-1-24 16,-24 0-16,25 0 16</inkml:trace>
  <inkml:trace contextRef="#ctx0" brushRef="#br0" timeOffset="25169.56">8384 4787 0,'-25'0'31</inkml:trace>
  <inkml:trace contextRef="#ctx0" brushRef="#br0" timeOffset="25577.03">8731 4341 0,'0'25'16,"50"-25"-1,-50 49-15,0 1 16,0 49-16,0 25 16,-25 25-16,-25 0 15,1 0-15,49-50 16,-50-25-16,50-24 16,0-75 15</inkml:trace>
  <inkml:trace contextRef="#ctx0" brushRef="#br0" timeOffset="25763.91">8384 4887 0,'74'74'15,"26"-74"-15,24 50 16,24-50-16,-24 0 15,50 0-15,-25-50 16,-50 50-16,-74-50 0</inkml:trace>
  <inkml:trace contextRef="#ctx0" brushRef="#br0" timeOffset="27089.94">10046 5507 0,'25'0'31,"0"0"-15,24-50 0,-24 50-16,25-74 15,-26 49-15,26-25 16,0 25-16,-50 1 15,24-26-15,-24 25 16,-24 25 0,-26 0-1,25 25-15,-49 49 16,49-24-16,25 24 16,0-24-16,0 0 15,74-1-15,1-49 16,49 0-16,0 0 0</inkml:trace>
  <inkml:trace contextRef="#ctx0" brushRef="#br0" timeOffset="27294.84">10914 4862 0,'0'0'0,"-25"49"15,25 51-15,-74 24 16,74-25-16,-50 25 16,50-75-16,0 1 0,0-25 15,-49-25-15</inkml:trace>
  <inkml:trace contextRef="#ctx0" brushRef="#br0" timeOffset="27497.19">10443 4961 0,'25'0'0,"24"0"16,50 50-16,1-50 0,-1 0 16,50 0-1,-25 0-15,-25 0 0,-25 0 16,-24 0-1,-25 0-15,-25 24 16</inkml:trace>
  <inkml:trace contextRef="#ctx0" brushRef="#br0" timeOffset="27877.84">11237 5432 0,'0'0'0,"-50"0"16,25 0 15,0 0-15,-49 0-1,74 25-15,-25-25 16,25 50-16,0-1 16,0-24-16,0 0 15,25 24-15,24-49 16,1 25-16,0-25 0,-1 0 15,1 0 1,0 0-16,-26-25 0</inkml:trace>
  <inkml:trace contextRef="#ctx0" brushRef="#br0" timeOffset="28095.73">11609 5655 0,'-25'0'31</inkml:trace>
  <inkml:trace contextRef="#ctx0" brushRef="#br0" timeOffset="60381.97">3026 6945 0,'-25'0'63,"1"-74"-63,-26 74 15,0-25-15,26 25 16,-26 0-16,0 0 16,1 0-16,-1 0 15,25 0-15,25 75 31,25 24-31,50 0 16,24-25-16,-25-24 0,-24 0 16,-1-26-16,-49 26 15,25-50-15,-25 25 16,-49 0 0,-1-25-16,0 0 15,1 0-15,-1 0 16,1 0-16,-1 0 15,25 0-15,25-25 32,99-25-17,50 50-15,-25 0 16,50-49-16,-1 49 16,-73 0-16,-26 0 0,-24 0 15,-1 0 1,-49-75 46,-74 26-46,24 49-16,25 0 16,1 0-16,-26 0 15,50 24-15,-25 51 16,25-1-16,0-24 15,0-1-15,50-24 0,-1-25 16,1 0 0,0 0-16,-1 0 0,1-25 15,-25-24-15,-25-26 16,0 1-16,0 24 16,-50 1-16,-24 49 15,-1-25-15,1 25 16,-1 0-16,1 99 15,24-24-15,50-1 16,0 0-16,100-24 16,48-50-16</inkml:trace>
  <inkml:trace contextRef="#ctx0" brushRef="#br0" timeOffset="61209.02">3969 7417 0,'74'-25'16,"-24"-25"-16,49-74 16,-25 0-16,-24 25 15,24-25-15,-24 0 16,-50 49-16,50 26 16,-50 24-16,-25 25 0,0 0 15,-25 0-15,1 0 16,-26 74-16,1 50 15,24-24-15,50 24 16,-49 0-16,49 0 16,25-50-16,49-24 15,-24-50-15,24 49 16,0-49-16,1-24 16,-1-1-16,1-25 15,-51 1-15,-24 24 16,0-25-1,-24 50 1,24 25 0,0 25-16,0 24 15,0-49-15,49 24 16,1-49-16,24 0 16,1 0-16,-1 0 15,25-24-15,-49-1 16,-25-25-16,-25 25 15,49-24-15,-49 24 16,0 50 31,0 24-47,0 1 16,75-25-16,-26-25 15,26 49-15,-1-49 0,1-49 16</inkml:trace>
  <inkml:trace contextRef="#ctx0" brushRef="#br0" timeOffset="61740.27">5953 7367 0,'0'0'0,"0"-25"16,0 0-1,-25 25 1,1 0-16,-1 0 16,-25 0-16,25 0 15,-24 0-15,-1 25 16,-24 25-16,74-25 16,-50-1-16,50 26 15,50 49-15,24-49 16,0-50-16,51 0 15,48 0-15,1-75 0,-25-24 16</inkml:trace>
  <inkml:trace contextRef="#ctx0" brushRef="#br0" timeOffset="62415.82">6747 7417 0,'25'0'16,"-1"0"0,-24-25-1,0-25 1,-24 50 0,-26 0-1,0 0-15,1 0 0,-1 0 16,1 0-16,-1 25 15,50 25-15,-25-26 16,25 1-16,0 25 16,25-25-16,49-25 15,1 0-15,49 0 16,-25-50-16,-24 0 16,-1 50-16,-49-49 15,0 49 1,-25-25-16,0 50 31,0 0-31,0 24 16,49-24-16,1-25 15,-1 0-15,1 0 16,0 0-16,-1 0 16,1 0-16,-25-25 15,-25-24 1,0-1-1,-25 50 1,-25 0 0,-24 0-16,-1 0 15,1 0-15,49 0 16,25 50-16,0 24 0,0-49 16,0 0-16,75 24 31,-1-49-31,0 0 0,1-25 15,-26-49-15,-24 24 16,-25 1-16,50-1 16,-50 25-16,0 1 15,-75-26 1,1 50-16</inkml:trace>
  <inkml:trace contextRef="#ctx0" brushRef="#br0" timeOffset="62670.87">6548 7144 0,'0'0'0,"0"-25"16,25 25-16,74 0 15,75 0-15,-25 0 16,25 0-16,-26 0 16,-24 0-16,-49 0 15,-26 0-15</inkml:trace>
  <inkml:trace contextRef="#ctx0" brushRef="#br0" timeOffset="62876.88">6201 7739 0,'0'0'0,"-74"99"15,74-49 1,0-25-16,0-1 15,0-48 1</inkml:trace>
  <inkml:trace contextRef="#ctx0" brushRef="#br0" timeOffset="63376.9">7962 7293 0,'0'74'31</inkml:trace>
  <inkml:trace contextRef="#ctx0" brushRef="#br0" timeOffset="63532.44">7913 7565 0,'0'-24'47</inkml:trace>
  <inkml:trace contextRef="#ctx0" brushRef="#br0" timeOffset="65438.02">4589 8483 0,'0'50'141,"0"-25"-141,0 24 16,-75 26-16,51-26 0,24 1 15,-50-1 1,50-24-16,0 0 0,0 0 15,25 24-15,24-49 16,26 25-16,24-25 16,0 0-16,-49 0 15,0-49-15,-26 49 16,-24-25-16,50 25 16,-50-25-16</inkml:trace>
  <inkml:trace contextRef="#ctx0" brushRef="#br0" timeOffset="65626.89">4514 8632 0,'25'25'16,"50"-25"-1,-1 25-15,0-25 16,-24 0-16,25 0 15,-51 0-15,1 0 16,-25-25 0</inkml:trace>
  <inkml:trace contextRef="#ctx0" brushRef="#br0" timeOffset="65798.14">4663 8508 0,'75'25'31,"-1"-25"-31,1 0 16,-1 0-16,0 49 15,1-49-15,-26 0 16,-24 0-16</inkml:trace>
  <inkml:trace contextRef="#ctx0" brushRef="#br0" timeOffset="66164.96">5507 8781 0,'0'0'16,"0"-25"-16,-25 25 15,0-25-15,0 25 16,-24 0-16,-1 0 15,0-49-15,1 49 16,-1 0-16,1 0 16,49 49-1,0-24 1,24-25-16,26 50 16,-25-50-16,24 49 0,-24 1 15,-25-25 16,-25-25-15,-24 49-16,24-49 16,0 0-16,-24 0 15</inkml:trace>
  <inkml:trace contextRef="#ctx0" brushRef="#br0" timeOffset="66629.12">5904 8682 0,'0'49'31,"0"1"-16,0 24-15,0 1 16,0-1-16,0 1 16,0-26-16,0 1 15,-50-1-15,50-73 32,-25-26-32,25-24 15,0-26-15,0-24 16,25 0-16,-25 50 15,50-1-15,-1 26 16,26-1-16,-51 50 16,1 0-16,0 0 15,49 50 1,-74-1-16,0 1 16,0 0-16,-24-1 15,24 1-15,-50-50 16,50 25-16,-50-25 15,1-25 1,49-25-16,0 1 0</inkml:trace>
  <inkml:trace contextRef="#ctx0" brushRef="#br0" timeOffset="66998.34">6325 8632 0,'0'0'0,"-49"0"62,-1 0-46,25 0-16,-24 0 16,49 50-16,0-26 15,0 26 1,24-50-1,26 0 1,24 0-16,-24-50 16,-25 26-16,-25-26 15,49 50-15,-49-25 16,0 50 15,0 25-31,0 24 16,0-49-16,0 0 15,50-25-15,-25 49 0,24-49 16,1-25 0</inkml:trace>
  <inkml:trace contextRef="#ctx0" brushRef="#br0" timeOffset="67663.75">6970 8682 0,'-25'0'32,"25"-50"-17,-49 25 17,-1 25-17,0 25 1,1 25-16,24-1 15,25 1-15,0-1 16,0 1-16,25 0 16,49-50-16,26 0 15,24 0-15,0-50 16,0 0-16</inkml:trace>
  <inkml:trace contextRef="#ctx0" brushRef="#br0" timeOffset="68010.22">7565 8830 0,'0'-49'32,"0"24"-17,0 0 1,-24 25-16,-26 0 15,25 0-15,-24 0 16,-1 0-16,0 0 16,26 0-16,24 50 15,-25-25-15,25-1 16,0 26-16,49 0 16,1-50-16,24 0 15,50-75-15,-74 50 16,-25-24-16,-25 24 15,0-25-15,0 26 16,-50-26 0,1 50-16</inkml:trace>
  <inkml:trace contextRef="#ctx0" brushRef="#br0" timeOffset="68083.84">7317 8706 0,'0'0'0,"-49"50"0,49 0 16,0-26-16,0 26 15,49-25 1,26-25-16</inkml:trace>
  <inkml:trace contextRef="#ctx0" brushRef="#br0" timeOffset="68309.84">7094 8855 0,'0'0'0,"-74"99"16,74 1-16,-75-1 0,26 25 15,49-50 1,-25-24-16,50-50 16,24-74-1</inkml:trace>
  <inkml:trace contextRef="#ctx0" brushRef="#br0" timeOffset="69562.23">8830 8682 0,'0'-25'47,"0"0"-31,-49-25-16,24 1 15,0 49 1,-24 0-16,-1 0 16,0 0-16,1 25 15,-26 24-15,1 50 16,24-24-16,50-26 15,0-24-15,0 25 0,75-50 16,74 0 0,24-75-16,1-24 0,-50-25 15,0-25-15,-25 1 16,-24 48-16,-75 26 16,24 0-16,-24 49 15,-24 25 1,-1 0-1,-25 74-15,1 50 16,24 25-16,25-25 16,0-50-16,0-24 15,49-50-15,26 0 0,-1 0 16,1 0 0,-1-25-16,0-49 0,-49 24 15,-25 1-15,0-1 16,0 0-1,-25 50-15,1 0 16,-26 25-16,25 50 16,25 24-16,0 0 15,0-25-15,0 26 16,124-76-16,0-24 16,25 0-16,0 0 15</inkml:trace>
  <inkml:trace contextRef="#ctx0" brushRef="#br0" timeOffset="70904.06">6003 9649 0,'-50'0'16,"50"25"-16,-25 74 15,25-25 1,0 1-16,0-1 16,0 1-16,-49-1 15,49-24-15,0-25 0,-25-25 16,-25 0 15,50-50-15,-25 50-1,100 0 32,-1 0-47,1 0 16,-26 25-16,1-25 16,-50 49-16,25-49 15,-25 50-15,-25 0 16,-25-50-16,1 0 15,-26 49 1,51-49-16,-1 0 0,0 0 16,25-25 15,50 25-15,-1 0-16,26 0 15,-1 0-15,0 0 16,1 0-16,-1 0 15,-24 0-15,-25-24 16,24-26 0,-49 0-1,0 26 1,-49 24-16,-1 0 16,25 24-1,25 26-15,0-25 16,0 0-16,50 24 15,-1-49-15,26 0 16,24 0-16,0 0 16,0-49-16,-49 49 15,-25-50-15,25 0 16,-75 50 15,25 50-15,0 0-1,0-26-15,99 26 16,-49-50 0,24 0-16,0 0 0,1-50 15,-26 26-15,26-26 16,-50 50-16,-25-50 16,24 50-16,-24 50 46,0-25-46,0 24 16,50-24-16,0-25 16,-1 0-16,1 0 15,24 0-15,-24-25 16</inkml:trace>
  <inkml:trace contextRef="#ctx0" brushRef="#br0" timeOffset="71504.85">8037 10170 0,'0'-25'63,"-50"25"-63,0 0 16,1 0-16,-1 0 15,25 0-15,-24 0 16,49 50-16,0-25 15,0 24-15,74 1 16,-24-1-16,24-49 16,-24 50-16,-25-50 15,-25 50-15,0-26 32,-50-24-17,0 0-15,1 0 16,-1 0-16,1 0 15,-1 0-15,0 0 0,50 25 32</inkml:trace>
  <inkml:trace contextRef="#ctx0" brushRef="#br0" timeOffset="72655.78">11261 9227 0,'25'0'125,"0"0"-110,25 0-15,24 0 16,25 0-16,50 0 15,49 0-15,75-24 16,-49 24-16,48-75 16,1 75-16,-25-74 15,25 74-15,0 0 0,-25 0 16,50 0 0,-25 0-16,-1 49 0,-24-49 15,50 50-15,0-50 16,24 50-16,25-50 15,-24 0-15,24 49 16,-24-49-16,-1 0 16,-24 0-16,-25 0 15,-25 0-15,-25 50 16,-74-50-16,0 0 16,-75 49-16,-49-49 15,-50 0 16,0 0-31,0 0 16,-24 0-16,24 0 0,-25-24 16,26 24-1</inkml:trace>
  <inkml:trace contextRef="#ctx0" brushRef="#br0" timeOffset="73064.52">18951 9029 0,'0'-25'0,"0"0"15,-25 25 32,25 50-31,0 0-16,0-1 15,0 1-15,0-1 0,25 1 16,0-25-16,-1-25 16,26 49-16,-25-49 15,0 0 1</inkml:trace>
  <inkml:trace contextRef="#ctx0" brushRef="#br0" timeOffset="73252.71">18703 9599 0,'49'0'15,"1"0"-15,0-24 16,-1-26-16,26 0 15,-51 1-15,26-26 16,-50 26-16,0 24 16</inkml:trace>
  <inkml:trace contextRef="#ctx0" brushRef="#br0" timeOffset="73410.91">18876 9079 0,'0'0'0,"0"74"16,25 75 0,-25-50-16,-25 0 0,25-24 15,-24-26-15</inkml:trace>
  <inkml:trace contextRef="#ctx0" brushRef="#br0" timeOffset="75239.88">20613 8384 0,'0'25'16,"0"0"46,-75 24-62,50 1 16,-24-1-16,24 26 15,-25 24-15,1-25 16,49 1-16,0-26 16,0 1-16,49-25 15,1-25 1,0 0-16,-1 0 16,1 0-16,-1 0 15,26 0-15,-50 0 16,0 0-1,-25-50 1</inkml:trace>
  <inkml:trace contextRef="#ctx0" brushRef="#br0" timeOffset="75434.61">20389 8731 0,'0'0'0,"50"0"0,24 25 16,26-25-16,-1 0 16,0 0-16,0-25 15,-49 25-15,-25 0 16,-25-25-16,25 25 0,-25-24 16</inkml:trace>
  <inkml:trace contextRef="#ctx0" brushRef="#br0" timeOffset="75583.62">20737 8533 0,'0'0'0,"74"0"0,125 25 16,-125-25-1,0 0-15,-49 0 16</inkml:trace>
  <inkml:trace contextRef="#ctx0" brushRef="#br0" timeOffset="75989.75">21258 8930 0,'0'0'0,"0"-50"16,-25 50-1,-25 0-15,25 0 16,1-25-16,-26 25 0,25 0 31,25 25-31,0 0 0,0 24 16,0 1-1,25-25 1,-25 25 0,-50-50 15,26 24-31,-1-24 16,-25 0-16,1 0 15,73 0 32,26 0-47</inkml:trace>
  <inkml:trace contextRef="#ctx0" brushRef="#br0" timeOffset="76605.03">21233 9004 0,'0'0'0,"0"25"0,-50 0 16,50 49-16,-49 1 16,49-1-16,0 0 15,0-24-15,0-25 16,-50-25-16,50 49 15,0-73 1,0-26 0,0-24-16,25-1 0,-25 1 15,49-1-15,-49 1 16,50-1-16,-25 1 16,24 49-16,1 25 15,0-49-15,-1 49 16,26 0-16,-51 24 15,26 51 1,-50-50-16,0 24 16,0-24-16,-50-25 15,26 50-15,-1-50 16,-25 0-16,1 0 0,24 0 16,25-75-1,25 75 16,24 0-31</inkml:trace>
  <inkml:trace contextRef="#ctx0" brushRef="#br0" timeOffset="76963.45">21729 8979 0,'0'0'0,"25"0"0,-25-25 47,0 1-32,-25 24 1,-25-50 0,25 50-16,1 25 0,-26 0 15,50 24-15,-25-24 16,25 25 0,25-50-1,49 0-15,-24 0 16,49-25-16,-49-25 15,-25 25-15,24 25 16,-49-24-16,0 48 47,0 1-47,0 25 16,75-50-1,-26 0-15,1 0 16,0 0-16</inkml:trace>
  <inkml:trace contextRef="#ctx0" brushRef="#br0" timeOffset="77933.1">22399 8806 0,'0'-25'0,"-25"25"47,-25 0-47,1 74 15,-1-49 1,50 0 0,0 0-1,25-25 1,49 0-1,-49 0 1,25 0-16,-26 0 16,26 0-16,-25 0 0,24-25 15,1 25 1,0 0 0,-26 0-16,26 0 15,0 0 1,-1 0-1,-24-25 17,-25 0-1,-49 25-15,-1 0-16,25 0 15,-25 0-15,1 25 16,49 25-16,-25-50 15,25 49-15,25 1 16,0-50 0,24 0-16,1 0 15,24 0-15,26-50 16,-51 1-16,-24 24 16,-25 0-16,50-25 15,-75 1 1,0 49-16,-25 0 15,1 0-15,-26 0 16,51 0-16,-1 0 16,25 49-16,49-49 15,1 0 1,0 0-16,-1 0 16,1 0-16</inkml:trace>
  <inkml:trace contextRef="#ctx0" brushRef="#br0" timeOffset="78209.99">22399 8682 0,'0'0'0,"-50"0"16,50 49-1,0 1 1,0-25-16,0-1 16,-25 26-16,25-25 15,-25 24-15,25-24 16,-74 0-16,74 25 16,-25-50-16,50-25 31,25-25-31</inkml:trace>
  <inkml:trace contextRef="#ctx0" brushRef="#br0" timeOffset="79543.46">24284 8930 0,'0'-25'0,"0"-25"109,-25 25-93,-74-24-1,74 49-15,0 0 0,0 0 16,-24 0 0,24 0-16,0 49 0,-24-24 15,49 0-15,0 25 16,0-26-16,24-24 15,51 25-15,49-25 16,49-49-16,-24-26 16,-50 26-16,1-26 15,-26 1-15,-24 24 16,-26 1-16,-24 24 16,0-25-16,-24 50 31,-26 0-31,0 25 15,-24 25-15,49 24 16,25 50-16,0-50 0,0-24 16,50-25-16,24-25 15,1 49-15,-1-49 16,1 0-16,-1-49 16,0 24-16,-49 0 15,-25-24-15,0 24 16,-25 25-1,1 0-15,-26 0 16,25 0-16,25 49 16,0 1-16,0 0 15,124-1-15,25-49 16,149 0-16,-26 0 0</inkml:trace>
  <inkml:trace contextRef="#ctx0" brushRef="#br0" timeOffset="81128.7">20836 9674 0,'-25'25'0,"0"-25"16,25 49-1,-49-49 32,24 0-31,-25 0-1,1 50 1,-1-25-16,0 49 16,1-24-16,49-1 0,-25 1 15,25 24 1,25-49-16,74-25 0,50 0 15,0 0-15,74-99 16,-25-25-16,-49 49 16</inkml:trace>
  <inkml:trace contextRef="#ctx0" brushRef="#br0" timeOffset="81712.09">21654 9748 0,'-49'0'79,"24"0"-64,-25 0-15,26 0 16,-1 0-16,0 0 15,25 50-15,-74-1 16,74-24-16,0 0 16,24 49-1,1-74-15,0 0 16,25 0-16,-1 0 16,-24-74-16,25 49 15,-50 0-15,24 25 0,-24-49 16,0 74 31,0 24-47,0-24 15,50 25-15,0-50 16,-1 24-16,1-24 16,0 0-16,-1 0 15,26-49-15,-26-1 16,1 1-16,-25 49 0,-25-50 15,49 50 1,-24 74 15,-25 1-31,0-26 16,74-24-16,-49 25 16,0-50-16,49 25 15,-24-25-15,0 0 16,-1 0-16</inkml:trace>
  <inkml:trace contextRef="#ctx0" brushRef="#br0" timeOffset="82140.21">22647 9922 0,'49'0'31,"-24"0"-16,-25-50 17,-74 50-17,24 0 1,25 25-16,0-25 16,-24 25-16,49 24 15,0-24 1,49-25-1,1 0-15,24 0 16,-24-25-16,0 25 16,-1-49-1,-24 49-15,-25 25 47,0 24-47,0-24 16,25-25-16,0 25 15,24-25-15,1 0 16,0 0-16,-1-25 16,26-25-16,-51 26 15</inkml:trace>
  <inkml:trace contextRef="#ctx0" brushRef="#br0" timeOffset="82410.13">23316 9847 0,'0'-24'63,"-49"24"-32,24 0-15,-25 74-16,26-24 15,24-26-15,-25 1 16,25 25-16,0-25 0,49-25 16,26 0-1,-1 0-15,50-50 0,25-24 16</inkml:trace>
  <inkml:trace contextRef="#ctx0" brushRef="#br0" timeOffset="82830.3">24457 9550 0,'0'0'16,"-99"99"-16,0 0 0,-25 25 16,0 25-16,25-25 15,49-25-15,0-49 16,100-124 15,-50-1-15</inkml:trace>
  <inkml:trace contextRef="#ctx0" brushRef="#br0" timeOffset="83004.14">23664 9699 0,'49'49'15,"75"1"-15,25-50 0,25 0 16,-1 0-16,1-25 15,-25-25-15,-50 50 16,-49-24-16</inkml:trace>
  <inkml:trace contextRef="#ctx0" brushRef="#br0" timeOffset="83572.09">24532 10145 0,'0'0'0,"25"0"0,49 0 16,25-49-16,-49-1 0,-1 25 15,-49-25-15,50 1 16,-50-1 0,-25 50-1,-24 0-15,-1 0 16,0 0-16,26 50 15,-26-1-15,50 1 16,0-25-16,0 25 16,25-50-16,24 24 15,26-24-15,-1 0 16,26-49-16,-26-1 16,-24 25-16,-1-24 0,-24 49 15,-25-25 1,0 50 15,0 24-31,0-24 16,0 25-1,50-50-15,-1 0 16,1 0-16,-1 0 16,-24-50-16,25 0 15,-25 26-15,24-1 16,-24-25-1,-25 75 17,0 25-32,0-1 0,0 1 15,0-25-15,25 24 16,49-24 0,-49-25-16,25 0 15,-50-25-15</inkml:trace>
  <inkml:trace contextRef="#ctx0" brushRef="#br0" timeOffset="83769.85">25673 9773 0,'0'-50'15,"74"1"-15,-49-1 16,25 25-16,24-24 16,-49 24-16</inkml:trace>
  <inkml:trace contextRef="#ctx0" brushRef="#br0" timeOffset="84436.86">26392 9872 0,'-25'0'0,"1"0"31,24-25 0,-50 25-15,0 0-1,1 0 1,-1 75 0,25-50-16,1-1 0,24 26 15,0-25-15,0 25 16,-25-50 46,-25 0-46,1 0-16,-1 0 16,124 0 15,26 0-15,48-75-1</inkml:trace>
  <inkml:trace contextRef="#ctx0" brushRef="#br0" timeOffset="84825.66">27161 9426 0,'-25'99'46,"25"-25"-46,-49 26 16,-1-26-16,25 0 0,-24 26 16,-1-51-1,50-24-15,-25-25 0,75 0 47,-1 0-31,-24 0-16,0 0 15,25 0-15,-25 0 16,-1 50-16,26-50 16,-25 49-16,0-49 15,24 0-15,-24 0 16,25 0 0,-50-24-16,0-51 15</inkml:trace>
  <inkml:trace contextRef="#ctx0" brushRef="#br0" timeOffset="85020.7">26839 9624 0,'0'0'0,"99"0"15,273 0 1,-174 0-16,-49 0 15,0 0-15,-75 0 16,-49 0-16,-74 0 31</inkml:trace>
  <inkml:trace contextRef="#ctx0" brushRef="#br0" timeOffset="85163.1">27409 9773 0,'0'0'0,"25"0"16,0 0 0,0 0-1,-25 25-15</inkml:trace>
  <inkml:trace contextRef="#ctx0" brushRef="#br0" timeOffset="85431.53">27806 9971 0,'-25'0'31,"-24"0"-31,24 0 15,0 25 1,-25 0-16,50 0 0,-24 25 16,24-26-16,0 1 15,49-25-15,1 0 16,49 0-16,0 0 16,25-25-16</inkml:trace>
  <inkml:trace contextRef="#ctx0" brushRef="#br0" timeOffset="85739.42">28203 9996 0,'-25'0'46,"-24"0"-30,-1 0 0,50 50-16,-25-50 15,25 25-15,0 0 16,25-25 0,25 0-1,-1 0-15,1 0 16,-1-25-16,-24 25 15,25-50-15,-25 0 16</inkml:trace>
  <inkml:trace contextRef="#ctx0" brushRef="#br0" timeOffset="86107.98">28674 9897 0,'-25'0'16,"-24"-25"-16,-1 25 16,25 0-16,-24 0 15,49 75 1,0-51-1,0 26-15,49-25 0,1 25 16,-50-26 15,-50-24 1,1 0-32,-26 25 15,26-25-15,-1 0 16,25 0-16,25 50 15,-24-50-15</inkml:trace>
  <inkml:trace contextRef="#ctx0" brushRef="#br0" timeOffset="107566.68">2654 11757 0,'0'25'47,"-50"-25"-47,50 50 16,-49-25-16,49 24 16,-50 50-16,1 1 15,-1 24-15,50-50 16,0 1-16,0-26 15,25-24-15,49 25 16,1-50-16,24 0 16,25 0-16,-25-25 15,-49 25-15,-1-25 0,1 25 32,-50-50-32,-25 50 15</inkml:trace>
  <inkml:trace contextRef="#ctx0" brushRef="#br0" timeOffset="107747.28">2555 12328 0,'25'0'32,"49"0"-32,25 0 15,1 0-15,-1 0 16,-50 0-16,26-50 0,-50 50 15,-25-49 1</inkml:trace>
  <inkml:trace contextRef="#ctx0" brushRef="#br0" timeOffset="107931.96">2580 11956 0,'49'0'15,"75"0"1,25 0-16,25 0 16,-25-50-16,-50 50 0,-25 0 15,-24 0 1,-1-49-16,-24 49 0</inkml:trace>
  <inkml:trace contextRef="#ctx0" brushRef="#br0" timeOffset="108864.42">3497 12129 0,'50'100'47,"0"-1"-31,24-25-16,-24 1 16,-1-50-16,-24 24 15,0-24 1,-50-25-1,-24 0 1</inkml:trace>
  <inkml:trace contextRef="#ctx0" brushRef="#br0" timeOffset="109051.69">3349 12576 0,'49'-50'31,"50"1"-31,25-26 16,-24-49-16,24 25 15,-50 49-15,-49 1 16,0 49-16</inkml:trace>
  <inkml:trace contextRef="#ctx0" brushRef="#br0" timeOffset="109297.68">4242 12303 0,'-25'0'16,"25"25"-1,0 25 1</inkml:trace>
  <inkml:trace contextRef="#ctx0" brushRef="#br0" timeOffset="109448.76">4291 12502 0,'25'0'16</inkml:trace>
  <inkml:trace contextRef="#ctx0" brushRef="#br0" timeOffset="109987.8">5110 11832 0,'0'49'46,"-50"75"-46,50 75 16,-49-1-16,49-24 16,0-50-16,49-25 15,-24-74-15,25-25 16,24 0-16,50-25 16,0-99-16,-25-74 15,-24 24-15,-75 50 16,49 0-16,-49 74 0,-25 26 15,1 24-15,-26 0 16</inkml:trace>
  <inkml:trace contextRef="#ctx0" brushRef="#br0" timeOffset="110535.66">5631 12601 0,'0'25'15,"49"-50"17,-24-50-32,-25 1 15,74 24-15,-74 1 16,25 49-16,0 0 31,-25 49-31,0 26 0,50-26 16,-50 1-16,0-25 15,25-25-15,-25 49 16,49-49-16,-24 0 16,25 0-16,-1-74 15,1 24-15,-25 1 16,-25-1-16,49 50 16,-49-25-16,25 25 15,25 50 1,-50 24-16,0-24 15,24-25-15,26 24 16,0-49 0,-1 0-1,-49-49-15,75-26 16</inkml:trace>
  <inkml:trace contextRef="#ctx0" brushRef="#br0" timeOffset="110882.38">6598 12452 0,'0'0'0,"0"25"16,0-50 31,0-25-32,-25 50 1,0 0-16,-24 25 15,-1 0-15,1 49 16,-1 1-16,50-26 16,0 1-16,0-25 15,25-25-15,0 49 16,24-49-16,26-24 16,-26-26-16,1-49 15,-1 24-15,-49-24 16,0 25-16,0 24 15,0 1-15,-49 49 16,-26 0-16,-24 0 16,-25 49-16</inkml:trace>
  <inkml:trace contextRef="#ctx0" brushRef="#br0" timeOffset="111885.56">7268 12229 0,'0'0'0,"0"-50"15,0 100 32,0 49-47,-25 25 16,25 25-16,-50-50 15,50-49-15,0-1 16,25-49 15,25-124-31,-1 0 16,1 0-16,-50 0 0,50 25 15,-50 49-15,74 1 16,-49 49 0,0 24-1,-25 51-15,0-1 16,0 26-16,0-26 16,0-24-16,0-26 15,49-24 1,1 0-1,-50-74-15,74 0 16,-74 24-16,50 0 16,-25 1-16,-25 74 15,0 49 1,0 25-16,0 0 16,0-24-16,0-26 15,0 1-15,49-50 16,-49 25-16,25-25 15,49-25 1,-49-25-16,25 1 16,-50-1-16,25 1 15,-25 98 17,49 26-17,-49-26-15,0-24 16,25-25-16,-25 50 15,25-50-15,25 0 16,-26-50 0,-24 25-16</inkml:trace>
  <inkml:trace contextRef="#ctx0" brushRef="#br0" timeOffset="112044.01">8186 12179 0</inkml:trace>
  <inkml:trace contextRef="#ctx0" brushRef="#br0" timeOffset="112802.91">8310 12601 0,'24'0'16,"1"0"-1,25 0-15,49-75 16,0 26-16,0-50 15,1-25-15,-51 49 16,1-24-16,-50 0 16,49 24-16,-49 1 15,0 49-15,-24 25 16,-51-50-16,1 50 16,24 100-16,-24 24 15,-25 74-15,49 1 16,50 24-16,0-50 15,25-24-15,49-74 0,50-26 16,0-49-16,50 0 16,24-74-16,1-50 15,-75 0-15,0-25 16,-25 0-16,-25 0 16,-74 75-16,25-1 15,-25 1-15,0 0 16,-49 74-16,-26 0 15,1 24-15,-25 100 16,-1 50-16,26 0 0,24 49 16,50-99-1,0-25-15,100-24 0,-1-75 16,-25 0-16,25 0 16</inkml:trace>
  <inkml:trace contextRef="#ctx0" brushRef="#br0" timeOffset="113222.02">9971 12799 0,'0'-25'15,"25"-24"1,-25-1-1,50 25 1,-50-24-16,-25 49 31,-25 74-15,50-24-16,-49 24 16,49 1-16,25-1 15,-1-24-15,51 24 16,-1-74-16,1 0 15</inkml:trace>
  <inkml:trace contextRef="#ctx0" brushRef="#br0" timeOffset="138191.54">11633 12948 0,'75'-50'47,"-50"26"-47,-1-1 16,26-25-16,-50 25 16,50-24-16,-50 24 15,0 0-15,0 0 16,-50 25-1,0 0 1,26 25-16,-26 50 16,25-1-16,25 0 15,0 1-15,0-26 16,50 1-16,-1-50 0,26 0 16,24 0-1,25-74-15</inkml:trace>
  <inkml:trace contextRef="#ctx0" brushRef="#br0" timeOffset="138390.04">12105 12477 0,'0'0'0,"99"-25"16,-25 25-16,1-74 15,-1 74 1,-24-50-16,-1 50 0,1-50 16</inkml:trace>
  <inkml:trace contextRef="#ctx0" brushRef="#br0" timeOffset="139310.6">13791 12650 0,'0'-24'62,"0"-26"-46,-49 50-16,24-25 15,-25 25-15,1 0 16,-1 0-16,-24 0 0,24 25 16,1 25-1,-26 49-15,1-25 0,49 25 16,25-49-16,0-25 15,50-25-15,24 0 16,25 0-16,50-50 16,0-74-16,-25 0 15,-50 0-15,1 25 16,-26 0-16,-49 24 16,25 26-16,-25 24 15,-25 25 1,-24 25-1,24 49-15,-25 75 16,50-25-16,-49 0 0,49-50 16,49-24-16,1-50 15,49 50-15,-25-50 16,1-25-16,-1 0 16,26-49-16,-76 24 15,-24 0-15,50 1 16,-50-1-16,-50 1 15,26 49 1,-26 0-16,0 24 16,25 51-16,25 49 15,0-25-15,0 0 16,0-24-16,100-26 16,-1-49-16,0 0 0</inkml:trace>
  <inkml:trace contextRef="#ctx0" brushRef="#br0" timeOffset="140165.79">14858 12700 0,'0'-25'47,"-50"25"-47,50-49 16,-49 49-16,-1 0 15,25-25-15,1 25 16,-26 0-1,50 49 17,50 1-32,24 24 15,0-24-15,-24-25 16,-25-25-16,-25 49 16,25-49-16,-25 50 0,-25 0 15,0-50 1,-25 0-16,1 0 15,-1 0-15,25 0 16,1 0-16,-26 0 16,100-50 15,24 50-31</inkml:trace>
  <inkml:trace contextRef="#ctx0" brushRef="#br0" timeOffset="140892.24">15429 12799 0,'0'0'0,"-50"-25"16,25 25 0,25-49-1,-50 74 32,50 49-31,-24-74-16,24 50 15,-50-1 1,50-24 0,-25 49-1,25-49-15,25-25 16,25 0-1,24 0-15,25-25 16,-49 25-16,0-49 16,-26 49-16,26-25 15,0-25 1,-26 26 0,26 24 30,-50 24-30,25 26-16,-25 0 16,0-26-1,0 1 17,49-25-17,1 0 1,24 0-1,-49-49-15,0 49 16,25-50-16,-26 50 16,-24-50-16,0 75 47,0 0-47,0 0 0,0 0 15,0 24-15,50-49 16,0 25-16,-1-25 15,1 0-15,-1 0 16,26-50-16,-50 26 16,-25-26-16,49 0 15</inkml:trace>
  <inkml:trace contextRef="#ctx0" brushRef="#br0" timeOffset="141057.98">16247 12551 0,'25'0'47</inkml:trace>
  <inkml:trace contextRef="#ctx0" brushRef="#br0" timeOffset="141440.16">16669 12378 0,'0'74'31,"0"25"-31,-25 25 0,-25 25 16,26-25-16,-26-50 15,50-24-15,-25-25 16,25-75 15</inkml:trace>
  <inkml:trace contextRef="#ctx0" brushRef="#br0" timeOffset="141598.76">16346 12700 0,'25'0'16,"50"0"-16,-1 0 16,0 0-16,26 0 0,24 0 15,-50 0-15,0 0 16,-24 0-16,-50-25 15</inkml:trace>
  <inkml:trace contextRef="#ctx0" brushRef="#br0" timeOffset="141897.89">17066 12973 0,'49'-25'31,"-49"-25"-31,0 1 16,-49 49-1,-1 0 1,0 0-16,1 25 16,-1-1-16,1 26 15,49-25-15,0 0 16,24 24-1,51-49-15,-1 0 16,1-49-16,-26-26 16,1 26-16,-50-1 15,0 25-15</inkml:trace>
  <inkml:trace contextRef="#ctx0" brushRef="#br0" timeOffset="143509.9">18207 12725 0,'24'0'16,"-24"25"-16,25-25 31,25 0-16,-75 0 32,0 74-47,-24 25 16,-1 50-16,0 25 16,1-50-16,49-50 15,0 1-15,0-51 16,0 1-1,25-50 1,-25-49 0,0 0-16,0-1 0,0 1 15,0-1-15,-50 1 16,50 24-16,0 1 16,50 49-1,-1 0 1,26 0-16,24 0 15,25 0-15,-75 24 16,1-24-16,-50 25 16,25-25-16,-25 25 15,0 25-15,-25-50 16,-25 74-16,-24-74 16,0 25-16,24-25 15,0 0-15,26 0 0,-26 0 16,75 0-1,0 0 1,49-50-16,25 50 16,0 0-16</inkml:trace>
  <inkml:trace contextRef="#ctx0" brushRef="#br0" timeOffset="143991.04">18777 13146 0,'0'-49'31,"0"24"-15,-25 0 0,-24 25-1,-26 25 1,75 25-16,-49-1 16,49 26-16,0-26 15,25-24-15,24-25 16,-24 0-1,0 0-15,24 0 16,-49-49-16,25 24 16,-25-25-16,0 25 15,0-24-15,0 24 16,-74 25 0,49 0-16,-25 0 15,75 0 1,25 49-1,-1-49-15,26 0 16,-1 0-16,1 0 16,-1 0-16,-49 0 15,24-24-15,-49 48 32,0 1-17,0 25-15,-24 0 16,24-26-16,0 1 15,49 25 1,26-50-16</inkml:trace>
  <inkml:trace contextRef="#ctx0" brushRef="#br0" timeOffset="146786.04">20414 13271 0,'50'-25'47,"-50"0"-31,25 0-16,-25-25 15,49 26-15,-24-26 16,-25 75 62,0 0-62,0 24-16,74-24 15,1-25-15,-50 0 16,24 0-16,1-50 16,-25 26-16,0-1 15,-25-25-15,0 25 16,0 50 31,0 0-47,0 25 15,49-26-15,1-24 16,24 50-16,1-50 16,-1 0-16,-24-25 15,-1 25-15,-24-49 0,25 24 16,-75 25 15,25 25 16,25-25-47,49 24 16,0-24-16,1 0 15,-1 0-15,-24 0 16,0 0-16,-26-49 16,26 49-1,-50-25-15,50 99 63,-26-74-63,51 25 15,-26-25-15,26 0 16,-1-25-16,1 25 16,-1-49-16,-49 49 15,-25-25-15,49 25 16,-49 25 15,0 0-31,0-1 16,50 26-1,0-50-15,24 0 0,-24 0 16</inkml:trace>
  <inkml:trace contextRef="#ctx0" brushRef="#br0" timeOffset="147567.46">24284 13072 0,'-25'74'47,"25"-49"-47,-50 0 16,50 25-16,0-1 15,25-49 16,25 0-15,24-49-16,1-26 16,24 1-16,-50 49 15,-24-25-15,25 50 16,-75 0 15</inkml:trace>
  <inkml:trace contextRef="#ctx0" brushRef="#br0" timeOffset="147854.94">24780 13221 0,'74'0'16,"-49"0"0,-25-75-1,0 26 1,0-1-16,0 25 15,-50 25 1,1 0-16,-1 0 16,1 25-16,24 25 15,25 24-15,0 1 16,0-1-16,49-49 16,26-25-16,24 0 15,25 0-15,25 0 16,25-99-16,-26-1 15,-48 1-15</inkml:trace>
  <inkml:trace contextRef="#ctx0" brushRef="#br0" timeOffset="148068.87">25971 12229 0,'0'0'15,"0"74"-15,0-24 16,0 49-16,-50 50 16,25 0-16,-25-1 15,1-48-15,-1 24 16,1-50-16,49-24 16,-25-50-16</inkml:trace>
  <inkml:trace contextRef="#ctx0" brushRef="#br0" timeOffset="148236.9">25375 12700 0,'50'50'0,"24"-50"16,50 0-16,-25 0 15,50 0-15,-25 0 16,25 0-16,-74 0 15,-26-25-15</inkml:trace>
  <inkml:trace contextRef="#ctx0" brushRef="#br0" timeOffset="148804.99">26293 13196 0,'50'-25'0,"-1"-24"16,-24 24-16,-25-25 16,50 25-16,-50-24 15,-25 49 1,-25 0-16,1 0 16,-26 0-16,1 0 15,-1 49-15,1 26 16,49-1-16,25-24 0,0-25 15,0 24-15,50-49 16,-1 0-16,26 0 16,-1 0-16,-24-24 15,-1-1-15,-24-25 16,-25 25-16,0 0 16,0-49-1,-49 74-15,-1-25 16,-24 25-16,49 0 15,0 0 1,25 50 0,50-50-16,24 49 0,0-49 15,50 0 1,25-24-16,-25 24 0,0-75 16,-49 75-16,-26-25 15,1 25-15,-50 50 31,-25 0-15,25-1-16,0-24 16,0 25-16,0-1 15,25-49 1,25 0-16,24-24 16,-49-1-16</inkml:trace>
  <inkml:trace contextRef="#ctx0" brushRef="#br0" timeOffset="150154.63">27856 13221 0,'49'-25'31,"-24"0"-15,0 25-1,-25-25-15,49 25 63,-24 0-47,0 0-1,25 0 1,-50-49-16,0 24 15,-25 0 1,0 25 0,-25 0-16,-24 0 15,24 0-15,-24 0 0,24 0 16,1 50-16,-1-25 16,50 24-1,50 1 1,24-50-1,25-50-15,50-24 16,0-1-16,0 1 16,-75 24-16,26-24 15,-51 49-15,-49-24 16,-74 98 15,-25 26-31,-25 49 16,49-50-16,75 0 0,0-24 15,0 0-15,50-25 16,49-25-16,-25 0 16,1 0-16,24 0 15,-25-75-15,50 1 16,-49-1-16,-50 1 16,-25 49-16,0-25 15,0 26-15,-25 24 16,-50 0-16,26 0 15,-26 49-15,26 1 16,49-1-16,0 26 16,25-50-16,24 24 0,26-49 15,-1 0-15</inkml:trace>
  <inkml:trace contextRef="#ctx0" brushRef="#br0" timeOffset="152869.76">2381 13618 0,'-25'0'125,"1"0"-125,-1 0 15,-25 0-15,-24 0 16,24 49-16,1-24 16,-1 50-16,50-26 0,-25 1 15,25 24 1,0-24-16,75-1 0,-1-49 15,0 0-15,26 0 16,-26-74-16</inkml:trace>
  <inkml:trace contextRef="#ctx0" brushRef="#br0" timeOffset="153041.45">2853 13915 0,'0'0'0,"0"-24"31,-25-26-15</inkml:trace>
  <inkml:trace contextRef="#ctx0" brushRef="#br0" timeOffset="153455.73">2679 13816 0,'74'0'0,"-148"0"0,49 0 0,0 0 16,0 0-16,-49 0 15,74 75 1,0-51-16,0 26 16,74 24-1,-24-74-15,-25 0 16,0 0-16,24 0 16,-49-24-16,50 24 15,-50-25-15,0 74 63,0 1-48,50-50-15,-1 0 16,26 0-16,-1-25 16,0 0-16,-24-24 15,0 24-15,-26-25 16,-24 26-16,25 24 15,-25 49 17,0 1-32,0-1 0,0 1 15,0 0-15,50-50 16,-25 24-16,-1-24 16,51 0-16,-50 0 15,-1-49-15,-24 24 16</inkml:trace>
  <inkml:trace contextRef="#ctx0" brushRef="#br0" timeOffset="153868.28">3721 14064 0,'25'0'31,"-25"-25"-31,0-24 15,0 24 1,-25 25 0,-50 0-1,50 0-15,1 0 16,24 25-16,-50 24 16,50-24-16,0 25 15,0-1 1,25-49-1,24 0-15,26-24 0,-25-1 16,-26-25 0,26 25-16,-50-24 15,0 98 17,0-24-17,0 25-15,25-50 16,24 49-16,-24-49 15,0 0-15,0 0 16,-25-24-16</inkml:trace>
  <inkml:trace contextRef="#ctx0" brushRef="#br0" timeOffset="154632.04">4415 14089 0,'-25'0'16,"25"-25"47,-24 25-17,-26 0-30,25 0 0,-24 50-1,49-1 1,-50-49-16,50 50 16,0-25-16,25 0 15,24-25-15,51 49 16,-1-49-16,0 0 15,25-49-15,-50 49 16,-49-25-16</inkml:trace>
  <inkml:trace contextRef="#ctx0" brushRef="#br0" timeOffset="154926.14">5234 13593 0,'-50'0'0,"25"74"15,-24 26 1,-1 48-16,50 1 0,-49-25 16,49 0-1,0-74-15,0-25 16,24-25-16</inkml:trace>
  <inkml:trace contextRef="#ctx0" brushRef="#br0" timeOffset="155111.96">4738 13990 0,'49'25'16,"26"-25"-16,24 0 15,0 0-15,25 0 16,-49 0-16,-1-75 15,-49 75-15</inkml:trace>
  <inkml:trace contextRef="#ctx0" brushRef="#br0" timeOffset="155700">5432 14287 0,'50'-99'0,"-50"74"15,0 1-15,0-26 16,-25 50 15,-25 0-31,26 99 16,24 0-16,-75-24 15,75-25-15,0-1 16,25 1-16,25-50 16,24 0-16,-24 0 15,24-25-15,-24 0 16,-1-24-16,-49-1 16,25 0-16,-25 25 15,0 1-15,0 48 47,50 26-31,-26-50-1,1 0-15,25 0 16,0-25-16,-26 0 16,26-49-1,-50 124 32,0 24-47,0-24 0,0-1 16,0-24-16,25 25 15,24-50 1,1 0-16,0 0 16,-1-25-16,1-25 15,-50 1-15</inkml:trace>
  <inkml:trace contextRef="#ctx0" brushRef="#br0" timeOffset="155968.1">6052 14015 0,'25'-50'15,"25"50"1,-1-50-16,1 50 16,0-49-16,-1-1 15,1 25-15,-1-24 16</inkml:trace>
  <inkml:trace contextRef="#ctx0" brushRef="#br0" timeOffset="156718.37">6499 14114 0,'0'0'0,"25"0"16,24 0 0,-24 0 15,-50-25-16,0 25 1,1 0-16,-26 0 16,25 0-16,0 0 15,-24 25 1,49 0 0,25-1-16,24 26 0,1-50 15,24 50 1,1-50-16,-51 0 0,-24 49 15,0-24 17,-49-25-32,24 0 15,-49 25-15,49-25 16,0 0-16,-25 0 16,100 0 15,0 0-31,24-50 15</inkml:trace>
  <inkml:trace contextRef="#ctx0" brushRef="#br0" timeOffset="157117.09">7119 13742 0,'0'25'0,"0"-1"16,0 26-16,-74 24 15,74 1-15,-50-1 16,50-24-16,-25-1 16,25-24-16,0 25 15,0-25-15,25-25 16,25 0-1,24-25-15,-24-25 16,-26 25-16,26 25 16,-50-49-16,25 49 15,-25 49 1,0 1 0,25 0-16,-25-1 15,74 1-15,-49-50 16,0 25-16,24-25 0,-24 0 15,-25-25 1,25-25-16</inkml:trace>
  <inkml:trace contextRef="#ctx0" brushRef="#br0" timeOffset="157819.96">6226 14263 0,'0'24'125,"0"1"-125,0 0 16,25-25-16,-25 50 16,49-50-16,1 0 15,-50-25-15</inkml:trace>
  <inkml:trace contextRef="#ctx0" brushRef="#br0" timeOffset="158840.26">7367 13915 0,'25'0'78,"-25"-24"-62</inkml:trace>
  <inkml:trace contextRef="#ctx0" brushRef="#br0" timeOffset="159552.95">7094 13816 0,'25'0'219,"49"0"-203,26 0-16,48-49 15,-24 49-15,0-50 16,-74 50-16,-25 0 15,-25-50-15,25 50 16,-50 0 15,0 0-15,-25 0-16,26 0 16</inkml:trace>
  <inkml:trace contextRef="#ctx0" brushRef="#br0" timeOffset="160050.01">8012 14089 0,'-50'0'125,"25"0"-125,-24 0 0,24 0 16,-25 25-16,26 24 15,24-24-15,-25 0 16,25 49-16,0-24 16,0-25-16,49-25 15,51 0-15,49 0 16,-1-75-16,-48 1 16</inkml:trace>
  <inkml:trace contextRef="#ctx0" brushRef="#br0" timeOffset="160476.01">8508 14188 0,'25'0'16,"-25"-25"15,-50 25-16,25 0 1,1 0-16,-1 0 16,-25 0-16,25 25 15,25 0-15,0 0 16,25 24 0,25-49-1,-1-24-15,-24 24 16,25-25-16,-25 0 15,-25 50 48,0 0-63,0 24 16,49-49-16,26 25 15,-26-25-15,1 0 16,-1 0-16,1-50 15,0 26-15</inkml:trace>
  <inkml:trace contextRef="#ctx0" brushRef="#br0" timeOffset="160850.18">9004 14114 0,'25'0'16,"0"0"15,-25-50-15,-25 50-1,0 0-15,-25 0 16,26 0-16,-1 0 16,25 25-1,0 0-15,0 0 0,0 24 16,25-24-16,-1-25 15,26 50-15,-25-1 16,-50-24 15,0-25-15,-24 0-16,24 0 16,0 0-16,0 0 15,-24 0 1,49 50-1,24-50-15</inkml:trace>
  <inkml:trace contextRef="#ctx0" brushRef="#br0" timeOffset="165377.29">9624 14213 0</inkml:trace>
  <inkml:trace contextRef="#ctx0" brushRef="#br0" timeOffset="165572.12">9525 14461 0</inkml:trace>
  <inkml:trace contextRef="#ctx0" brushRef="#br0" timeOffset="166455.89">11410 13742 0,'0'-25'32,"0"50"-1,0 49-31,0 1 15,-49 24-15,-1 25 16,0-25-16,-24 0 16,49-24-16,-25-50 15,26-25 1,48-50 15,-24 25-31,50 25 16,0 0-1,-50 50 1,0 24-16,0 1 0,0-1 16,-25 0-16,25-24 15,-25 0-15,25-1 16,0-24-16,-25-25 16,25-50 15</inkml:trace>
  <inkml:trace contextRef="#ctx0" brushRef="#br0" timeOffset="167789.94">11857 14312 0,'0'0'0,"0"75"16,0-26-16,0 26 15,-25-26-15,25 1 16,0 0-16,0-1 15,-50-49 1,25-74 0,25 24-1,0 1-15,0-26 16,0 26-16,0-1 16,0 0-16,0 1 15,75-1-15,-1 50 16,-24-50-16,24 50 15,1 0-15,-26 25 16,-24 0-16,-25 25 16,0-1-16,0 1 15,0 0-15,0-26 16,-25 26-16,-49-50 16,49 50-16,0-50 0,-24 0 15,49-50 16,0 0-15,74 50 0,-49 0-16,24 25 15,1-25-15,0 0 16,-1 0-16,-24 0 16,25 0-16,-25 0 15,-1 0 1,-24-25-1,-49 25 48,-1 0-47,50 25-1,-49 0 1,49 25-16,0-1 15,24-24-15,26-25 16,0 0-16,-1 0 16,26 0-16,-26-25 15,1-24-15,-50 24 16,0-25-16,0 25 0,0-24 16,-25 49-1,0-25-15,-24 25 0,-1 0 16,0 0-16,-24 0 15,49 25-15,25 0 16,0 24-16,0-24 16,50-25-1,24 0-15,25-25 16,-24 0-16</inkml:trace>
  <inkml:trace contextRef="#ctx0" brushRef="#br0" timeOffset="168106.09">13072 13990 0,'-25'0'32,"-24"49"-17,49 1-15,-75 24 16,26 75-16,49-49 16,-50-1-16,50-50 0,0-24 15,25-25 1,0 0-1</inkml:trace>
  <inkml:trace contextRef="#ctx0" brushRef="#br0" timeOffset="168291.92">12626 14287 0,'0'0'0,"49"0"0,26 0 15,-1-49-15,0 49 0,26 0 16,-1-50 0,-25 50-16,-24 0 0,-25 0 15,-50 25 1</inkml:trace>
  <inkml:trace contextRef="#ctx0" brushRef="#br0" timeOffset="168578.93">13122 14560 0,'0'0'0,"99"-49"16,-74 49-16,-25-75 16,49 51-1,-49-26-15,0 25 16,-24 25-1,-26 0-15,-25 0 16,51 50-16,24-25 16,-50 24-16,50-24 15,25 25-15,24-50 16,1 24-16,25-24 16,-1 0-16,25-49 15,-49-1-15,-25 50 16</inkml:trace>
  <inkml:trace contextRef="#ctx0" brushRef="#br0" timeOffset="168964.55">13469 14139 0,'0'-25'62,"25"25"-46,24 0-16,-24 0 15,0 0-15,25 0 16,-50 25 0,0 49-1,0-24-15,0-1 16,0-24-16,0 25 16,0-25-1,0-50 1</inkml:trace>
  <inkml:trace contextRef="#ctx0" brushRef="#br0" timeOffset="169275.63">13717 14436 0,'0'-24'15,"50"-1"1,-1-25-16,-24 25 16,-25 50 15,0 50-31,0-26 31,25-49-31,-25 25 0,49-25 16,1 0-1,-25 0-15,24-50 16,-49 26-16,50 24 16,-50-50-16</inkml:trace>
  <inkml:trace contextRef="#ctx0" brushRef="#br0" timeOffset="169349.68">14089 14387 0,'0'0'0,"0"49"0,25-24 15,-25 0-15,25-25 16,24 50-16,-24-50 15</inkml:trace>
  <inkml:trace contextRef="#ctx0" brushRef="#br0" timeOffset="170175.84">14660 14436 0,'-25'0'31,"25"-24"-15,-50-1 31,1 25-16,-1 0-15,25 0-16,0 0 15,-24 25-15,49-1 0,-25 26 16,25-25-16,0 0 15,50 24-15,-1-49 16,50 0-16,1 0 16,24-25-16,-50-24 15,0 24-15,-24 25 16,0-50-16,-50 75 47,0 25-32,0-1 1,49-49-16,1 0 16,-1 0-16,1-24 15,24-1-15,-49-25 16,-25 25-16,0 1 16</inkml:trace>
  <inkml:trace contextRef="#ctx0" brushRef="#br0" timeOffset="170327.62">15205 14312 0,'50'0'32,"-25"0"-17</inkml:trace>
  <inkml:trace contextRef="#ctx0" brushRef="#br0" timeOffset="170715.96">15577 14461 0,'50'0'16,"-50"-25"-1,0 1 1,-25 24-1,-24 0-15,-1 0 16,25 0 0,-24 0-16,49 49 15,0 1 1,24-50 0,26 0-16,24 0 15,-24 0-15,0-50 16,-26 50-16,-24-25 15,0 50 17,0 25-17,50-25-15,-50-1 16,25-24-16,-25 50 16,49-50-16,-24 0 15,25-25-15,-25 0 0,-25-24 16,74 24-16</inkml:trace>
  <inkml:trace contextRef="#ctx0" brushRef="#br0" timeOffset="170896.25">16173 14610 0,'-25'50'0,"25"-26"0,-50 26 15,1 0 1,-1-1 0,50 1-16</inkml:trace>
  <inkml:trace contextRef="#ctx0" brushRef="#br0" timeOffset="172385.92">17115 14089 0</inkml:trace>
  <inkml:trace contextRef="#ctx0" brushRef="#br0" timeOffset="172759.76">17165 14163 0,'-25'0'63,"-25"50"-63,26 0 15,-26-1-15,-24 51 16,-1 24-16,26-75 0,24-24 16,74-99 15,26-50-16,24-1-15,-49 51 16,-1 24-16,-49 1 16,25 24-16</inkml:trace>
  <inkml:trace contextRef="#ctx0" brushRef="#br0" timeOffset="172978.39">17140 14064 0,'0'25'47,"50"-25"-32,-50 50-15,49-50 16,-49 49-16,50-24 16,-50 25-16,0 24 0,25 25 15,-25-49 1,0 0-16,0-26 0,49-24 31,-49-24-15,0-1-1</inkml:trace>
  <inkml:trace contextRef="#ctx0" brushRef="#br0" timeOffset="173188.57">16966 14436 0,'0'25'0,"50"-25"15,24 0-15,-24 0 16,0 0-16,-1 0 16,-24-25-16,25 25 15,-75 0 32</inkml:trace>
  <inkml:trace contextRef="#ctx0" brushRef="#br0" timeOffset="173684.59">17884 14287 0,'-49'0'78,"24"0"-62,-25 0-16,25 0 15,1 0-15,-26 50 16,25-50-16,-24 75 16,24-26-16,0 1 15,25-1-15,-75 1 16,75 0-16,0-1 16,50 1-16,25-50 15,-1 0-15,0 0 16,1-25-16,-1 0 15,-24 25-15,-1-49 0,-73 49 47,-26 24-31,25 1-16,-24-25 16,49 50-16</inkml:trace>
  <inkml:trace contextRef="#ctx0" brushRef="#br0" timeOffset="174448.63">18430 14759 0,'25'25'63,"-25"49"-63,24-49 15,-24 0 1,0 24-16,0 1 16,-49-50-1</inkml:trace>
  <inkml:trace contextRef="#ctx0" brushRef="#br0" timeOffset="178611.63">18976 14337 0,'0'-25'94,"0"75"406,0 0-485,0-26-15,0 26 16,0 0-1,24-50 1,51-25 15,-75-25-31,49 25 0,-49 1 16,25-26-16,-25 25 16,50 25-16,-50-25 15,0 75 16,0-25-31,0 0 16</inkml:trace>
  <inkml:trace contextRef="#ctx0" brushRef="#br0" timeOffset="179465.74">19372 14461 0,'0'-25'63,"-49"25"-32,24 0-31,-25 0 15,26 0-15,-1 0 16,25 25-16,-75 50 16,75-26-16,0 1 0,0-25 15,50 24 1,-25-49-16,0 0 16,-1 0-16,26-49 15,-50 24-15,50 0 16,-50-25-16,0 1 15,0 24-15,0-25 16,-50 50 0,25-49-16,0 49 15,-24 0-15,49 25 16,-50 24-16,50-24 16,0 25-16,25-26 0,25-24 15,49 0 1,25 0-16,25-49 0,0-1 15,-25-24-15,-50 24 16,0-24-16,26-26 16,-51 51-16,-49 24 15,50-25-15,-75 26 16,-49 24 0,-1 0-16,-24 24 15,25 51-15,24-26 16,-24 51-16,24-51 15,50 1-15,0-25 16,25 24-16,0-49 0,-1 0 16,51 0-1,-26 0-15,1 0 0,24-24 16,-24 24-16,0-50 16,-26 25-1,-73 50 16,49 25-15,0-26-16,49 1 16,-24-25-1,25 0-15,-25 0 16,24 0-16,-24-49 16,0 49-16,24-75 15,-24 50-15,-25-24 16</inkml:trace>
  <inkml:trace contextRef="#ctx0" brushRef="#br0" timeOffset="180118.58">20414 14312 0,'0'100'16,"25"-51"-1,0-49 1,24 0 0,-49-25-1,50 25-15,-50-49 16,25 49-16,-25-25 15,0 75 17,0-1-17,49-49 1,-49 25-16,50-25 16,-25 0-1,25-25 1,-26 0-1,1 25 1,25 0 15,-1 0-15,-49 50-16,25-50 16,25 0-1,-25 0 1,-25-25-1,49 25-15,-49-25 16,25 25-16,0-24 16,24 24-1,-24 0 17,0 0-17,25-50 1,-50 25-1,-25 25 17,0 0-32,0 0 15,25 25-15,-49 0 16,49 49-16,0-24 16,0-1-16,24 1 15,-24-25-15,75-25 16,-50 49-16,24-49 15,1 0-15,-25 0 16</inkml:trace>
  <inkml:trace contextRef="#ctx0" brushRef="#br0" timeOffset="180823.95">18604 15131 0,'24'0'31,"1"0"-15,0 0 0,25 0-1,-26-50 1,-24 25-1,0 50 17,0 25-17,0-25-15,0 24 0,50-24 16,0-25-16,-26 50 16,1-50-16,25 0 15,-25-25-15</inkml:trace>
  <inkml:trace contextRef="#ctx0" brushRef="#br0" timeOffset="181010.92">18901 14957 0,'25'0'16,"0"0"31</inkml:trace>
  <inkml:trace contextRef="#ctx0" brushRef="#br0" timeOffset="181288.55">18976 15156 0,'24'0'16,"26"0"15,-50-50-15,25 50-16,0 25 15,49 24 1,-24 1-1,-26-50 1,26 0 0,0-25-1,-26 0 1</inkml:trace>
  <inkml:trace contextRef="#ctx0" brushRef="#br0" timeOffset="181400.56">19372 15180 0,'25'0'0,"25"0"16,-1 50-1,1-50 1,-25 0-16,49 0 16,-24 0-1,-50-25-15</inkml:trace>
  <inkml:trace contextRef="#ctx0" brushRef="#br0" timeOffset="181655.7">19893 14908 0,'0'24'16,"-49"26"0,49-25-16,-50 24 0,50 1 15,0 0-15,0-1 16,0-24-16,0 0 15,25 24 1,25-49 0,-1 0-1,-49-24-15,0-26 16</inkml:trace>
  <inkml:trace contextRef="#ctx0" brushRef="#br0" timeOffset="181858.92">19571 14932 0,'74'0'31,"1"0"-31,-1 0 16,25-24-16,25 24 16,-74-50-16,0 50 15,-26 0-15</inkml:trace>
  <inkml:trace contextRef="#ctx0" brushRef="#br0" timeOffset="182277.89">19993 15255 0,'24'0'16,"26"0"-16,-50-25 0,50 25 15,-50-74-15,49 24 16,-49 25-16,25 25 16,-25-25-16,0 1 15,-50 73 17,50-24-32,-49 25 15,49 24-15,0-49 16,0 0-1,74-25 1,-24 0-16,-25-25 16,24 0-16,-24-25 15,25 26-15,-50-1 16,49-25-16,-49 75 47,-25 25-47,25-1 15,0 1-15,0-25 16,0-1-16,50 26 16,0-50-1</inkml:trace>
  <inkml:trace contextRef="#ctx0" brushRef="#br0" timeOffset="182863.66">20637 15180 0,'50'-24'62,"0"-26"-46,-25 50-16,-25 74 47,0-49-32,24-25 16,26 0-15,-25-25 0,24 100 46,-49-50-46,25-25-1</inkml:trace>
  <inkml:trace contextRef="#ctx0" brushRef="#br0" timeOffset="183125.74">21059 15205 0,'-74'0'32,"74"50"-32,-25-25 15,25-1-15,0 1 16,0 50-1,25-75-15,24 0 16</inkml:trace>
  <inkml:trace contextRef="#ctx0" brushRef="#br0" timeOffset="186399.87">22324 14734 0,'0'-25'31,"25"25"16,0 0-31,-25 50-16,0-25 15,0 24-15,0-24 16,0 0-16,0 24 15,0-24-15,-25 0 16,0 25 0,25-75-1,25-74-15</inkml:trace>
  <inkml:trace contextRef="#ctx0" brushRef="#br0" timeOffset="187149.74">23440 14312 0,'0'25'32,"0"50"-32,-24 24 15,24 0-15,0 0 16,0 50-16,-50-50 16,50-24-16,-25-1 15,25-49-15,0-75 47,0-24-47,0-1 16,0 1-16,0-25 0,0 24 15,0 1-15,0 0 16,-49-1-16,49 26 16,0 24-1,24 25-15,26 0 16,0 25-16,-1-25 15,1 49-15,-1-24 16,-49 25-16,25-26 16,-25 1-16,0 25 15,0-25-15,-49-25 16,24 49-16,0-49 16,-25 0-16,26 50 0,-1-50 15,25-25 1,0 0-1,25 25 1,24 0 0,26-25-16,-26 25 15,-24 0-15</inkml:trace>
  <inkml:trace contextRef="#ctx0" brushRef="#br0" timeOffset="187720.76">23763 14784 0,'0'0'0,"0"-25"16,25 0-1,-1 25 1,26-50-16,-25 50 0,0-24 16,49 24-1,-74 24 1,0 26-1,0 0-15,0-26 16,0 1-16,25 50 16,0-75-1,24 0-15,-24 0 16,0-25-16,25 0 16,-26-25-16,26 26 15,-50-1-15,25 25 16,-25-50-16,0 1 31,-25 73-15,25 26-1,0-25-15,0 24 16,50-49 0,-26 0-16,1 0 15,0 0-15,25 0 16,-26 0-1</inkml:trace>
  <inkml:trace contextRef="#ctx0" brushRef="#br0" timeOffset="188128.79">24705 14660 0,'-24'24'47,"-1"-24"-31,25 50-1,-25-50-15,25 25 16,0 24 0,0 1-1,25-50 1,0 0-16,24 0 15,1 0-15,24 0 16,-24-50-16,0 26 16</inkml:trace>
  <inkml:trace contextRef="#ctx0" brushRef="#br0" timeOffset="188461.76">25102 14684 0,'50'0'0,"-25"0"31,-75 0 32,25 0-63,1 50 15,-26 0-15,50-26 16,0 1-16,0 25 15,50-25 1,-1-25-16,26 0 0,24-25 16,-25-25-16,-24 1 15,-1-1-15,-49 25 16,0 0-16,0-24 16,-49 24-1,-26 25-15,1 0 16,0 0-16</inkml:trace>
  <inkml:trace contextRef="#ctx0" brushRef="#br0" timeOffset="188731.79">24879 14858 0,'0'50'16,"25"-26"-16,-25 1 15,0 25-15,0-25 16,0 24-1</inkml:trace>
  <inkml:trace contextRef="#ctx0" brushRef="#br0" timeOffset="189678.58">26045 14089 0,'0'-25'15,"50"25"-15,-1-49 16,-24 49 0,0 0-1,-25 24 1,0 26 0,0 24-16,-25 1 15,-25-1-15,26 26 16,-26-26-16,50-24 15,0-1-15,0-24 0,0 25 16,0-1 0,50-49-1,-75 25 32,0 25-47,-25-1 16,26 26-16,24-1 15,-50 0-15,50 1 16,0-26-16,0 1 16,50-25-1</inkml:trace>
  <inkml:trace contextRef="#ctx0" brushRef="#br0" timeOffset="-204447.11">5085 16421 0,'0'99'63,"0"0"-48,-25-24-15,25-1 16,-49 25-16,49-49 16,-25-1-16,25-24 15,-50-25 1,50-49 0</inkml:trace>
  <inkml:trace contextRef="#ctx0" brushRef="#br0" timeOffset="-203997.5">4762 16495 0,'174'372'0,"-348"-744"0,174 323 32,50-1-17,25 50-15,24-50 16,25 50-16,-25 0 15,-25 25-15,-24-25 16,0 75-16,-50-51 16,0 26-16,0 0 15,0 24-15,-50-49 16,0-25-16,26 49 16,-1-49-16,-50 0 15,75-24-15,0-1 16,0-25-1,25 50-15,25 0 16,24 25-16,-24 49 16,-1-24-16,-49 0 15,0 24-15,0 0 16,0 26-16,-24-51 16,-51 1-16,26-50 15,-1 25-15,0-25 16,1 0-16,-26-25 15,26 0-15,-1-49 16,1 24-16,49 25 16</inkml:trace>
  <inkml:trace contextRef="#ctx0" brushRef="#br0" timeOffset="-203076.76">5829 16520 0,'0'25'63,"0"74"-47,0 0-16,-50 50 0,50 0 15,-49-50-15,49-49 16,0-1-16,-25-49 15,25-25 17,0-99-32,50-74 15,-50 49-15,24 25 16,-24 50-16,50 24 16,-25 25-1,49 50 1,-49 74-16,25 25 15,-50-24-15,49-26 16,-49 0-16,25 1 16,25-75-1,24 0-15,-49-124 16,49 25-16,1-25 16,-26 49-16,-24 1 15,-25 49-15,50 25 16,-1 74-1,-49 26-15,0 73 16,0 1-16,0-50 16,0-25-16,0-25 15,0 1-15,25-75 16,25 0-16</inkml:trace>
  <inkml:trace contextRef="#ctx0" brushRef="#br0" timeOffset="-202297.05">6921 16619 0,'0'0'0,"-25"-49"15,25 24 1,0-25 0,0 75 31,0 74-47,0 25 15,0 25-15,0-25 16,0-50-16,0 1 15,0-50-15,49-25 47,-24-75-47,25-24 0,-1-25 16,-49 74-16,25 50 16,-25 50-1,0 99 1,50 24-16,-50-73 15,49-26-15,-24 0 16,25-74-16,-1 50 16,1-50-16,24-50 15,50-74-15,0-24 16,0-51-16,-49 1 16,-1 24-16,-24 50 15,-50 50-15,0 49 0</inkml:trace>
  <inkml:trace contextRef="#ctx0" brushRef="#br0" timeOffset="-200818.05">8558 16966 0,'0'0'0,"0"-24"47,24 24-32,51 0-15,49 0 16,0 24-16,25-24 15,-25 0-15,0 50 16,-25-50-16,-25 0 16,-24 0-16,-25 0 15,24 0-15,-24 0 16</inkml:trace>
  <inkml:trace contextRef="#ctx0" brushRef="#br0" timeOffset="-200570.53">9525 16842 0,'25'0'31,"-25"50"-31,49 0 16,-49 24-16,25-49 0,-25 0 15,50 24-15,-50-24 16,0 25 0</inkml:trace>
  <inkml:trace contextRef="#ctx0" brushRef="#br0" timeOffset="-200390.23">9302 17264 0,'74'0'16,"50"0"-16,-49-50 15,-26 26 1,26-26-16,-51 25 0,-24-24 15,25 49-15</inkml:trace>
  <inkml:trace contextRef="#ctx0" brushRef="#br0" timeOffset="-200240.36">9525 16793 0,'0'74'16,"0"1"-1,-50-1-15,50 0 16,0 1-16,0-26 16</inkml:trace>
  <inkml:trace contextRef="#ctx0" brushRef="#br0" timeOffset="-199169.19">11261 16321 0,'0'50'78,"-74"49"-78,-1 50 15,-24 0-15,0 0 16,-25-25-16,50-50 16,-1 1-16,50-51 15,25-98 17,50 0-17,24 24-15,-24 25 0,0 25 16,-26 0-16,26 0 15,-50 50-15,0 49 16,0 50-16,0-50 16,-25 0-16,-24 1 15,49-26-15,-50-24 16,75-174 15,24 24-15</inkml:trace>
  <inkml:trace contextRef="#ctx0" brushRef="#br0" timeOffset="-198898.93">11584 16942 0,'-50'24'47,"50"26"-47,-49 49 16,49 0-16,-75 25 15,75-49-15,0-26 16,0-24 0,50-74-1,-25-75 1,-25 0-16,74-25 0,-74 50 15</inkml:trace>
  <inkml:trace contextRef="#ctx0" brushRef="#br0" timeOffset="-198647.72">11559 16669 0,'0'25'47,"74"24"-47,-49 1 15,0-1-15,25-24 16,-26-25-16,-24 50 15,25-50-15,-74 0 32,24 0-32,0 0 15,0 0-15,-24 0 16,24 0-16,0 0 16,25 49-1,74-49 1,1 0-1</inkml:trace>
  <inkml:trace contextRef="#ctx0" brushRef="#br0" timeOffset="-198320.98">12254 17041 0,'49'0'0,"1"0"16,-25 0 0,-25-25-1,0 0 1,-75 25 0,26 0-16,-26 0 15,1 0-15,-1 0 16,26 0-16,-1 0 15,0 50-15,50-25 16,0-1-16,25 26 16,25-50-16,49 50 0,0-50 15,50-25-15,-50-25 16,1-24-16,-76 24 16</inkml:trace>
  <inkml:trace contextRef="#ctx0" brushRef="#br0" timeOffset="-198087.95">12824 16669 0,'0'0'0,"0"74"16,0-24-16,-25-1 0,0 1 15,-24 24-15,49-24 16,-50-25-16,50 24 16,-25-49-16,1 0 31</inkml:trace>
  <inkml:trace contextRef="#ctx0" brushRef="#br0" timeOffset="-197929.96">12353 16768 0,'0'0'0,"99"0"31,0 25-15,50-25-16,-25 0 15,25 0-15,-50 0 0,-25 0 16,-24 0-16,-25 0 16</inkml:trace>
  <inkml:trace contextRef="#ctx0" brushRef="#br0" timeOffset="-197360.83">13345 17165 0,'-25'25'0,"0"-1"15,-24 26 1,24-25-16,25 0 16,0 24-16</inkml:trace>
  <inkml:trace contextRef="#ctx0" brushRef="#br0" timeOffset="-196693.17">14163 16718 0,'25'0'32,"-25"25"-17,-25 25 1,-24-1-16,-1 26 16,-24-26-16,49-24 15,-25 25-15,50-75 47,0-49-31,25-26-16,25 26 0,-25 0 15,24 24 1,-24 0-16,0 50 0,49 0 16,-74 25-1,25 74-15,-25 1 16,0-1-16,-25 0 15,25-25-15,0-24 16,0 0-16,0-26 16,-25-48 31,25-26-47</inkml:trace>
  <inkml:trace contextRef="#ctx0" brushRef="#br0" timeOffset="-196542.22">13866 17041 0,'74'49'32,"75"-49"-17,-25 0-15,0 0 16,25 0-16,0-49 16,-75 49-16,-24-50 15,-25 50-15</inkml:trace>
  <inkml:trace contextRef="#ctx0" brushRef="#br0" timeOffset="-196001.81">15180 16818 0,'-24'0'0,"-1"0"31,0 0-15,-25-50-1,26 50 1,-1 0-16,-25 0 16,25 0-16,1 0 0,-51 74 15,26-24-15,-26 49 16,75 0-16,0 1 16,0-1-16,50-50 15,49 1-15,50-50 16,0 0-16,24 0 15,-24-25-15,-50-24 16,-49 49-16</inkml:trace>
  <inkml:trace contextRef="#ctx0" brushRef="#br0" timeOffset="-195747.42">15825 17338 0,'-24'0'0,"24"25"15,-75 50-15,26-1 16,24 1-16,-25-1 15,25-24-15,-24-26 16</inkml:trace>
  <inkml:trace contextRef="#ctx0" brushRef="#br0" timeOffset="-194698.24">16272 17264 0,'49'0'0,"1"-50"16,25 1 0,-75-1-1,74 25-15,-49-24 16,-50 49 15,-49 0-15,24 49-16,50-24 15,25-25 17,0 0-17,24-25 1,-49 1-1,0-1 17,-25 25-1,-74 49-15,25 75-1,24 0-15,50-74 0,-50 24 16,50-49-16,25-25 15,50 50-15,49-50 16,99-99-16,-25 24 16,1-24-16,-50 0 15,-50 0-15,0 24 16,-49 1-16</inkml:trace>
  <inkml:trace contextRef="#ctx0" brushRef="#br0" timeOffset="-194667.85">17438 16917 0,'-50'49'16</inkml:trace>
  <inkml:trace contextRef="#ctx0" brushRef="#br0" timeOffset="-194562.55">17413 17512 0,'0'0'0</inkml:trace>
  <inkml:trace contextRef="#ctx0" brushRef="#br0" timeOffset="-194368.12">17413 17512 0,'-50'0'0,"1"0"16,24 0-16,-25 0 15,25 0-15,25 75 16,-49-75-16,49 49 16,0-24-16,49-25 15,1 0 1,-25 0-16,0 0 15,24 0-15,-24-74 16,-25 49-16</inkml:trace>
  <inkml:trace contextRef="#ctx0" brushRef="#br0" timeOffset="-194263.13">17388 17562 0,'0'-25'16,"-50"25"-16,1 0 0,-1 0 16,25 0-16,25 25 15,0 0 1,25-1-16,50-24 15,24 0-15</inkml:trace>
  <inkml:trace contextRef="#ctx0" brushRef="#br0" timeOffset="-192536.04">17735 17413 0,'50'-25'0,"-25"25"15,24-50-15,26 50 16,-50-49-16,-1 49 0,-24-75 16,75 26-16,-75-1 15,25 1-15,-25-1 16,0 25-16,-50 0 31,25 25-31,0 0 16,-49 50-16,24 24 15,50 100-15,-49 0 16,49-50-16,0-25 16,74 0-16,1-49 15,-1-50-15,0 0 16,1-50-16</inkml:trace>
  <inkml:trace contextRef="#ctx0" brushRef="#br0" timeOffset="-191901.16">18976 17487 0,'-50'0'16,"0"0"-1,26 50 1,24 0-16,-25-1 0,25 1 16,0-25-16,25 24 15,24-49 1,26-25-16,-51 1 15</inkml:trace>
  <inkml:trace contextRef="#ctx0" brushRef="#br0" timeOffset="-191733.29">19075 17115 0,'-25'0'0,"25"25"16,0 25 0,0-26-16</inkml:trace>
  <inkml:trace contextRef="#ctx0" brushRef="#br0" timeOffset="-191322.81">19025 17537 0,'0'-25'47,"50"25"-31,-50-25-16,49 25 0,-49 25 46,0 0-46,25 25 16,-25-26-16,25-24 16,25 50-16,-1-50 15,-24 0-15,25 0 16,24-25-16,-49 0 16,-25-24-16,49 49 15,-49-50-15,0 100 47,0-25-47,0-1 16,25-24-16,25 50 15,-25-50-15,24 0 16,26-25-16,-26 0 16</inkml:trace>
  <inkml:trace contextRef="#ctx0" brushRef="#br0" timeOffset="-191120.58">19993 16892 0,'0'25'16,"0"49"-16,0 25 15,-25 25-15,-25-24 16,50 24-16,-49-50 15,49 1-15,-50-26 16,50 1-16,-25-50 16</inkml:trace>
  <inkml:trace contextRef="#ctx0" brushRef="#br0" timeOffset="-190932.02">19670 17314 0,'0'0'0,"25"0"0,49 24 0,26-24 16,-26 0-16,0 0 15,-24 0-15,0 0 16,-26 0-16,26-24 16</inkml:trace>
  <inkml:trace contextRef="#ctx0" brushRef="#br0" timeOffset="-190631.96">20216 17686 0,'74'-50'15,"-49"1"-15,0-1 0,-25 0 16,74 1-16,-74 24 15,0 0-15,-25 25 16,-24-50 0,-1 50-16,25 25 15,-24 0-15,24 25 16,25 24-16,0-24 16,0-1-16,0-24 15,25-25-15,0 50 16,24-50-16,1 0 0,-1 0 15,-24-75-15,-25 26 16</inkml:trace>
  <inkml:trace contextRef="#ctx0" brushRef="#br0" timeOffset="-189889.26">20538 17512 0,'50'0'47,"-25"0"-47,24-25 15,1 25 1,-50 25 15,0 0-31,0 25 32,25-1-32,24-49 15,26 0 1,-50-25-1,-1 25-15,-24-24 16,50 24-16,-50 24 31,50 26-15,-50 0 0,24-50-1,1 0 1,74-25-1,-99 0 1</inkml:trace>
  <inkml:trace contextRef="#ctx0" brushRef="#br0" timeOffset="-189566.57">21357 17611 0,'0'-24'32,"49"24"-32,-49-50 0,25-25 31,-25 51-31,-25 24 16,-24 0-1,24 0-15,-25 49 16,1 26-16,49-26 15,-25 1-15,25-25 16,0 24-16,74-49 16,-49 0-1,25 0-15,-25-24 16,-1-26-16,-24 25 16,0-24-16</inkml:trace>
  <inkml:trace contextRef="#ctx0" brushRef="#br0" timeOffset="-184294.22">21977 17835 0,'0'24'94,"0"51"-78,-25-50-16,25-1 15,-49-24-15,49 50 16</inkml:trace>
  <inkml:trace contextRef="#ctx0" brushRef="#br0" timeOffset="-183110.99">22622 17611 0,'0'0'0,"25"0"0,-25-49 15,49 49-15,-49-25 0,0 75 47,-25 24-31,25 25-16,-74 25 16,74-25-16,0-24 15,0-26-15,0-24 16,0-99 31,0-25-47,50-25 15,-50 24 1,0 26-16,0 0 0,0 24 16,0 0-16,0 25 15,49 25-15,-49-49 16,25 49-16,0 0 15,25 0-15,-1 0 16,1 49-16,-25-24 16,24 25-1,-49 0-15,0-26 16,0 1-16,-25 25 16,-24-50-16,-1 49 0,25-49 15,-24 0 1,24 0-16,25-24 15,0-26 1,25 25-16,49 25 16,25-49-16,-24 49 15,-1 0-15,1 0 16,-26 24-16,-24-24 16,-25 25-16,25-25 15,-25 25 1,0 25 62,0-26-78,49-24 0,-49 50 16,25-50-16,-25 25 15,50-25-15,-25 0 16,24 0-16,26 0 15,-51-50-15,26 25 16,-25 1-16,-25-26 16,49 25-16,-49 0 15,0-24-15,0 24 16,-24 25 0,-26 0-1,50 74-15,0-24 0,0 0 16,0-1-1,50 1-15,-1-25 0,26-25 16,-1 0-16,1 0 16,-26 0-16</inkml:trace>
  <inkml:trace contextRef="#ctx0" brushRef="#br0" timeOffset="-182779.91">24284 17686 0,'0'0'0,"74"0"15,-24 0 1,-50-25-16,25 25 0,-25-25 16,0-24-1,-25 49 1,-25 0-1,-24 0-15,24 0 16,25 24-16,-24 1 16,49 0-16,-25 25 15,25-26-15,0 26 16,74-25-16,1-25 16,49 0-16,0 0 15,-25 0-15,0-25 16,-24 0-16,-26-24 0</inkml:trace>
  <inkml:trace contextRef="#ctx0" brushRef="#br0" timeOffset="-182411.25">24929 17562 0,'0'0'0,"0"49"15,0-24 1,25-25 31,-50-25 0,0 25-47,0 0 15,-25 0-15,1 25 16,24 0-16,25 25 15,0-1-15,0 1 16,0-25-16,25-25 16,24 49-16,26-49 15,-1 0-15,-24-25 16,24 1-16,-24-51 16,-25 26-16,24-1 15,-49 0-15,0 1 16,0 24-16</inkml:trace>
  <inkml:trace contextRef="#ctx0" brushRef="#br0" timeOffset="-182117.04">24457 17785 0,'0'0'0,"-49"99"16,49-49-16,0-25 15,-25-25-15,25 24 16</inkml:trace>
  <inkml:trace contextRef="#ctx0" brushRef="#br0" timeOffset="-181346.82">25499 17214 0,'0'0'0,"-74"100"16,49-26-1,25-49 16,25-25-15,0 0 0,24 0-16,-24 0 15,-25 74 1,0-24-16,-25 49 16,-24 25-16,-1-25 15,0 1-15,50-26 16,-49-24-16,49-26 15,0 26-15,0-25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41:44.6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3225 2059 0,'0'0'0,"-50"0"188,50-25-188,-74 25 15,49 0-15,0 0 16,-49 0-16,24 74 16,0 1-16,1-26 15,24 1-15,25 0 16,0-1-16,0 1 15,0-1-15,50-24 16,-1-25-16,26 0 0,-1 0 16,0 0-16,1-25 15,-26-24-15,26 24 16,-50-25-16,-25 26 16,24 24-16,-24-25 15,0 74 32,0 1-31,0 0-16,75-1 15,-50-49 1,-1 0-16,26 0 0,24-49 16,-24-1-16,0 0 15,-50-24-15,49 0 16,-49 49-16,0 0 15,0 75 17,25 24-17,-25-24-15,75-1 16,-51 1-16,26-25 16,-25-25-16,0 49 15,24-49-15,-49 50 31,0-25-15,-49-1-16,-1-24 16,25 75-16,-24-75 15,24 0-15,0 25 16,-25-25 0,50 49-1,25-49-15,0 0 16</inkml:trace>
  <inkml:trace contextRef="#ctx0" brushRef="#br0" timeOffset="415.93">4316 1712 0,'0'24'16,"0"51"-1,0 49-15,-50 49 16,50-24-16,0-50 16,0 1-16,0-51 15,0 1-15,0-100 47,0-24-47</inkml:trace>
  <inkml:trace contextRef="#ctx0" brushRef="#br0" timeOffset="560.87">3969 2158 0,'0'0'0,"-25"0"15,50 0 1,99 50-16,0-50 15,25 0-15,-50 0 16,0 0-16,-25-25 16,-24 25-16</inkml:trace>
  <inkml:trace contextRef="#ctx0" brushRef="#br0" timeOffset="892.69">4812 2580 0,'25'0'15,"-25"-75"17,0 50-17,-25 25 1,-49 0-16,24 0 15,25 25-15,-24 25 16,49-25-16,-25 24 16,25 1-16,0 0 15,49-50-15,1 0 16,0-50 0,-1 0-16,1 1 0,-50-1 15,25 0-15,-25 26 16,-25 24-1</inkml:trace>
  <inkml:trace contextRef="#ctx0" brushRef="#br0" timeOffset="3242.23">6400 2505 0,'0'0'15,"-75"0"-15,50 0 16,-24 0-16,24 0 16,-49 99-1,74-49-15,-25 0 16,25-1-16,0 1 15,0 0 1,49-50-16,1 0 16,24-50-16,26-49 15,-26-1-15,0-24 16,-49 50-16,25 0 16,-50-1-16,25 26 15,-25 24-15,0-25 16,0 1-1,-50 123 1,50 50 0,-74 50-16,74-26 15,0-23-15,0-51 16,24-24-16,26-50 16,24 49-16,26-49 0,-1-49 15,-49-1 1,-1 0-16,1 1 0,-50-26 15,0 26-15,0-1 16,-50 50 0,1 25-1,24 74-15,25 0 16,0 1-16,0-26 16,25-24-16,49-50 15,0 0-15</inkml:trace>
  <inkml:trace contextRef="#ctx0" brushRef="#br0" timeOffset="4255.12">7367 2679 0,'0'-75'15,"0"51"1,74-1-16,-74-25 0,50 25 16,-50-24-1,25 49-15,-25-50 0,0 75 47,0 0-47,0 24 16,0 26-16,0-26 15,49 1-15,-24 0 16,25-50-16,-50 49 16,49-49-16,-49 25 15,0 25 1,-49-50 0,-1 0-16,1 0 15,24 0-15,0 0 16,0 0-16,25-50 31,0 25-31,50 1 16,49-51-16,-25 25 15,1 26-15,-26-26 16,1 50-16,-50-50 16,25 50-16,-25-24 15,-25 24 1,-25 0-1,50 24 17,50 26-17,-25-25-15,24 0 16,1 24-16,-50-24 16,25 25-16,-25-1 15,0-24-15,0 0 16,-25 25-16,0-50 15,-24 0-15,24 0 16,-25 0 0,50-50-16,-25 0 15,25 26 1,25 24-16,0-25 16,49 25-16,1-50 15,-1 50-15,26-50 0,-1 50 16</inkml:trace>
  <inkml:trace contextRef="#ctx0" brushRef="#br0" timeOffset="4576.93">8409 2555 0,'-25'0'47,"0"0"-47,0 0 16,-24 0-16,-1 0 15,25 0-15,-24 99 16,49-74-1,0 0-15,0 24 16,49-49-16,26 25 0,-26-25 16,1 0-16,0-49 15,-1-1-15,-24 25 16,-25-25 0,25 50-16,-25 50 46,0-25-46,0 0 16,74 24-16,-49-49 16,25 25-16,-1-25 15,26 0-15,-51-49 16</inkml:trace>
  <inkml:trace contextRef="#ctx0" brushRef="#br0" timeOffset="5477.33">9699 2853 0,'0'0'0,"-50"0"15,25 0-15,-24 0 16,24 24 0,-25 1-1,50 25 79,25-50-78,-25 25-1,50-25 17,-50-25-17,24 25-15,-24-75 16,25 75-1,25 0 17,-50 50-32,49-25 15,-49 24-15,50-49 16,-50 25-16,50-25 16,-26 0-1,26-49 1,-50-1-16,0 25 0,0 75 47,74-25-32,-24-25-15,49 49 16,-24-49-16,-1-25 16,-24 1-16</inkml:trace>
  <inkml:trace contextRef="#ctx0" brushRef="#br0" timeOffset="6503.59">10046 2307 0,'0'74'16,"0"25"0,-75 50-16,75 25 15,-74-25-15,74-50 0,-50-74 16,50 24 0,50-98 15,-50-26-31,0 26 15,25-1-15,-25 1 16,74 98 31,1 1-47,-26 49 0,26-74 16,-50 24-1,-1-24-15,-24 25 16,0-1-1,-24-49 1,-1 0-16,25-24 16,-75-1-16,75 0 15,-49 25-15,49-50 16,74 50 15,1 0-31,-1 0 16,25 0-16,-24 0 15,-1 0-15,-24 0 16,-1 0-16,-24 0 16,-50 0 15,-24-24-31,24 24 16,0 0-16,-49-50 15,24 50-15,0 0 16,26 0-16,24 50 15,0-1 1,0-24-16,74 25 16,-24-50-16,24 24 15,-24-24-15,-1 0 16,-24 0-16,0 0 16,-25-24-16,0-1 0,0 0 15,0-25 1</inkml:trace>
  <inkml:trace contextRef="#ctx0" brushRef="#br0" timeOffset="6715.09">10542 2952 0,'74'0'15,"26"0"1,48 0-16,-24 0 16,25 0-16,-49-50 15,-26 50-15,-49 0 16,-25 25-16,49-25 15,-49 74-15,-24 1 16,24-26-16,-25 1 16,25 0-16,0-26 15,0 26-15,25-50 0,49 0 16,-24 0-16</inkml:trace>
  <inkml:trace contextRef="#ctx0" brushRef="#br0" timeOffset="7297.72">11708 3423 0,'0'-50'16,"0"26"-16,0-51 16,0 50-1,0-24-15,0 24 16,0-25-1,-25 50 17,-25 0-32,26 25 15,-26 50-15,25-1 16,-24-24-16,49-26 16,0 26-1,24-50-15,76 0 16,24-124-16,0-50 15,0 1-15,-25-1 16,0 25-16</inkml:trace>
  <inkml:trace contextRef="#ctx0" brushRef="#br0" timeOffset="7417.51">12154 2654 0,'0'174'16,"-49"-25"-16,49-75 15,24-49-15,26-25 16,0 0-16,-1 0 0</inkml:trace>
  <inkml:trace contextRef="#ctx0" brushRef="#br0" timeOffset="7845.99">12452 3101 0,'0'-25'47,"0"-25"-47,-25 25 15,0 25 1,1 0-16,-26 0 0,25 0 15,0 0-15,25 25 16,-49 0-16,49 25 16,0-26-16,0 1 15,25-25-15,24 50 16,-24-50-16,25 0 16,49-50-16,-25 25 15,-24-24-15,-25 49 16,-25-25-16,0 50 47,0 24-47,0-24 0,0 50 15,74-51-15,-49 1 16,24-25-16,1 0 16</inkml:trace>
  <inkml:trace contextRef="#ctx0" brushRef="#br0" timeOffset="8214.64">13221 3373 0,'0'-49'16</inkml:trace>
  <inkml:trace contextRef="#ctx0" brushRef="#br0" timeOffset="8546.64">13072 3200 0,'0'0'0,"-50"0"15,26-50-15,-1 50 0,-25-49 32,50 73-1,0 1-31,0 0 16,25 25 46,-25-26-46,25 26-16,-25 49 15,0 0-15,0 1 16,0-1-16,0-25 16,0-49-16,0 25 15,0-100 16,0-24-31,0 24 16,0-24-16,25-50 16</inkml:trace>
  <inkml:trace contextRef="#ctx0" brushRef="#br0" timeOffset="9197.81">13022 3299 0,'0'0'0,"75"-25"16,-26 25-16,1 0 0,25 0 16,-26 0-16,26 0 15,-26 0-15,1-49 16,-25 49-16,24 0 15,-49-50-15,25 50 16,-25-50-16,0 26 16,-74 24-1,24 0 1,0 0-16,26 0 16,24 24-16,0 1 15,0 50-15,49-51 16,26-24-1,24 0-15,-25 0 0,1 0 16,-26 0-16,26 0 16,-51 0-16,-24-49 15,25 49-15,-25 25 63,0 24-48,25-49-15,0 0 16,24 0-16,1 0 0,0 0 16,-1-25-16,-24 25 15,25-74-15,-1 49 16,-49 50 31,50-25-32,-50 50-15,74-50 16,-49 0-16,25 0 16,-25 0-16,-1 0 15,26-25-15,-25 25 16,-25-25-16,49 25 16,-24 0 15,-25 50-16,50 24-15,-50-49 16,49-25-16,-49 25 16,50-25-16,-25 0 15</inkml:trace>
  <inkml:trace contextRef="#ctx0" brushRef="#br0" timeOffset="10049.83">15205 3200 0,'0'-25'78</inkml:trace>
  <inkml:trace contextRef="#ctx0" brushRef="#br0" timeOffset="10208.31">15180 3423 0</inkml:trace>
  <inkml:trace contextRef="#ctx0" brushRef="#br0" timeOffset="13306.33">16247 2828 0,'0'25'62,"0"49"-62,0 25 16,0 0-16,0 1 15,0-1-15,0-25 16,0 1-16,0-26 0,0-24 16,-50-25-1,50-25 1,-24-74-16,24-25 16,0 25-16,0 0 15,0-1-15,0 26 16,0 0-16,0 24 15,0 25-15,49-24 16,26 49 0,-1 0-16,1 49 15,-26-24-15,1 25 16,-50-1-16,0 26 0,0-1 16,0 0-1,-25 1-15,0-50 0,0-25 16,-24 0-16,24 0 15,-25 0 1,50-25-16,-49 0 16,49-25-1,24 50-15,1 0 16,25 0-16,0 0 16,24 0-16,0 0 15,-24 0-15,24 0 16,-49 0-16,25-24 15,-50-26 1,0 0 0,-50 50 15,1 50-15,49-25-16,0 0 15,0-1-15,49-24 16,1 50-16,24-50 15,1 0-15,49-50 16,-50 26-16,-24-26 16,-1 25-16,-24-24 15,-25 73 17,0 51-17,0-26-15,0-24 16,0 0-16,50-25 15,-1 0-15,1 0 16,24 0-16,-24 0 16,-25-50-16</inkml:trace>
  <inkml:trace contextRef="#ctx0" brushRef="#br0" timeOffset="13898.56">17859 2977 0,'0'0'0,"0"-50"47,-49 25-16,-1 25-31,-24 0 15,24 0-15,25 0 16,-24 50-16,49-1 16,-25 1-16,25 0 15,0-1-15,50-49 16,-1 0-16,26 0 0,-1-49 16,25-1-1,-24-24-15,-1-1 0,-49 1 16,24 24-16,-49 25 15,0 1-15,0-26 16,-49 100 15,24 24-31,25 25 16,-50-24-16,50-1 16,25-24-16,0-50 15,25 24-15,-1-24 16,1 0-16,24-24 15,-49-26-15,25 0 16,-50 1-16,24-1 16,-24 1-16,0-1 0,0 25 15,-49 25 1,24 0-16,25 50 16,0-1-16,0 1 15,0 0-15,25-1 16,0-24-16,24-25 15,1 0-15</inkml:trace>
  <inkml:trace contextRef="#ctx0" brushRef="#br0" timeOffset="14685.59">20290 3125 0,'0'-49'78,"-25"49"-78,25-25 16,-49 25-16,-1 0 15,25 0 1,1 0-16,-26 0 16,25 0-16,0 0 15,-24 0 1,49 50-1,49-50 1,-24 0 0,25 0-16,-1 0 0,-24 0 15,-25-75 1,50 75-16,-50 25 31,0 25-15,25-1-16,24 1 15,26-50-15,24 0 16,50 0-16,0-50 16,-50-24-16,-50 24 15</inkml:trace>
  <inkml:trace contextRef="#ctx0" brushRef="#br0" timeOffset="15338.68">21382 3200 0,'0'-25'31,"24"0"-15,-24-49-16,50 49 15,0 0 1,-26 75 15,-24 24-31,0-24 16,0-1-16,0-24 0,50-25 15,-50 50 1,74-50-16,-74-50 0</inkml:trace>
  <inkml:trace contextRef="#ctx0" brushRef="#br0" timeOffset="15497.43">21630 2902 0,'24'0'16</inkml:trace>
  <inkml:trace contextRef="#ctx0" brushRef="#br0" timeOffset="16404.16">22151 3175 0,'0'-25'16,"0"0"-16,0-24 16,-25 49-1,0 0-15,0 0 16,-24 0-16,-1 0 16,25 25-16,-24-1 15,24 26-15,0-25 16,25 0-16,0 24 15,25-49 17,24-74-32,51 24 15,-26-49-15,0 25 16,-24-26-16,0 51 16,-50 24-16,49 25 15,-49-50-15,0 100 31,0 24-31,-25 26 16,25-51-16,0-24 16,0 25-16,25-50 15,25 0 1,-25 0 0,24-50-16,-49 0 15,50 1-15,-50 24 16,0-25-16,-50 50 31,25 50-15,25 0-16,-49-26 0,49 1 15,0 25 1,49-25-16,1-25 0,0 0 16,-1 0-16,1 0 15,-1 0-15,26 0 16,-50-25-16,0 25 15,-25-50-15,49 50 16,-49 25 47,50-25-63,-25 0 15,-1 0-15,26 0 16,-25-25-16,0 0 15,24-24-15,-24-1 16,-25 100 31,0-25-47,0-1 16,50 26-16,-26-50 15,26 50-15,-25-50 16,0 0-16,-1 0 15,26-25-15,-50-25 16</inkml:trace>
  <inkml:trace contextRef="#ctx0" brushRef="#br0" timeOffset="17275.24">23713 2604 0,'-25'0'78,"25"75"-62,-49-1-16,-1 1 16,50 24-16,-74 25 15,74-50-15,0-24 16,0-25-16,0 0 16,49-25-1,-24 0-15,0-25 16,25 0-16,-50 0 15,49 25-15,-49-49 16,0 73 0,0 26-1,50-25-15,-1 24 16,-24 1-16,0-50 16,25 25-16,-25-25 15,-1 0-15,51-25 16,-75 0-1,0-24-15</inkml:trace>
  <inkml:trace contextRef="#ctx0" brushRef="#br0" timeOffset="17491.34">23416 2679 0,'99'0'16,"50"0"-16,-25 0 16,-25 0-16,-25 0 15,-24 0-15,0 0 16,-26 0-16,-24 25 31</inkml:trace>
  <inkml:trace contextRef="#ctx0" brushRef="#br0" timeOffset="17657.72">23912 2927 0,'0'0'0,"25"0"15</inkml:trace>
  <inkml:trace contextRef="#ctx0" brushRef="#br0" timeOffset="18495.68">24457 3001 0,'25'0'47,"-25"-49"-31,25 49-1,-25-25-15,0 0 32,-25 25-32,-24 0 15,-1 25-15,-49 49 16,0 1-16,24 49 15,1-25-15,49-49 16,25-26-16,0 26 16,50-50-16,24 0 15,50-99 1,0-25-16,-25 0 0,25-25 16,-49 25-16,-1 50 15,-24 24-15,-50 0 16,0 1-1,-25 49-15,-50 24 16,26 26-16,-1 25 16,1 24-16,49 0 15,-50 0-15,50-24 16,25-1-16,0-49 16,24-25-16,1 0 0,24 0 15,25-25-15</inkml:trace>
  <inkml:trace contextRef="#ctx0" brushRef="#br0" timeOffset="18916.99">25078 3051 0,'0'-25'47,"-25"0"-16,-50 25-31,51 0 0,-1 0 16,-25 25-16,25 25 16,-24-1-16,49-24 15,0 25 1,24-50-1,1 0 1,25 0-16,24-50 16,-24 1-16,-25 24 15,24 25 1,-49 49 15,0 1-31,25-50 16,50 0-1,-51 0-15,51-74 16,-50 24-16</inkml:trace>
  <inkml:trace contextRef="#ctx0" brushRef="#br0" timeOffset="19207.9">25474 2927 0,'-24'-25'0,"-1"25"16,0 0-16,-49 50 15,24 24-15,0 1 16,26-1-16,24-24 15,-50-26-15,50 1 16,25-25 0,24 0-16,1 0 15,24-74-15,26-1 16</inkml:trace>
  <inkml:trace contextRef="#ctx0" brushRef="#br0" timeOffset="19349.89">25450 3225 0,'0'0'0,"-25"124"15,25-75-15,0 1 16,0-25 0</inkml:trace>
  <inkml:trace contextRef="#ctx0" brushRef="#br0" timeOffset="21208.65">25648 2580 0,'-25'0'0,"-24"0"31,24 49-15,25 1-16,-50 49 15,50-24-15,-49 24 16,49-25-16,-75-24 16,75-1-16,0 1 15,-25-50-15,25 25 16</inkml:trace>
  <inkml:trace contextRef="#ctx0" brushRef="#br0" timeOffset="21794.24">25598 3324 0,'25'0'62,"25"0"-62,-25-50 0,-1 50 16,26-49-16,-25 24 15,24-25-15,-49 25 16,25 1-16,-25-26 16,0 25-16,-25-24 15,-49 49 1,49 0 0,-24 49-16,-1 26 15,25-1-15,25 0 16,0 26-16,25-26 15,25-49-15,24-25 16,25 0-16,-24 0 16</inkml:trace>
  <inkml:trace contextRef="#ctx0" brushRef="#br0" timeOffset="31221.61">1935 2406 0,'0'-25'94,"25"25"-79,24 0-15,-24 0 16,0 0-16,0 0 16,24 0-16,-24 0 15,-50 0 17</inkml:trace>
  <inkml:trace contextRef="#ctx0" brushRef="#br0" timeOffset="31858.11">2059 3894 0,'74'0'94,"-49"0"-78,0 0-16,0 0 15,24 0-15,1 0 16</inkml:trace>
  <inkml:trace contextRef="#ctx0" brushRef="#br0" timeOffset="33080.25">2356 3225 0,'0'0'0,"-49"24"16,49 51-1,0-1 1,0 25-16,0 1 16,0 24-16,25-50 15,-25 1-15,24-26 16,-24-24-16,50-25 15,-50-50 17,0 1-17,-25-1-15,25 1 16,0-1-16,0 0 16,0 1-16,25 49 15,25 0-15,-1 0 16,26 24-16,-26 26 15,26 25-15,-50-26 16,-25 26-16,49-26 16,-49 26-16,0-1 15,-25-24-15,1-1 16,-26-49-16,0 25 0,25-25 16,1 0-16,-26 0 15,50-50-15,-74 26 16,74-1-16,-25 25 15,25-50 1,49 50-16,-24 0 16,25 0-16,-1 0 15,1 25-15,25-25 16,-26 0-16,1 0 16,-25 0-16,-1 0 15,26 0 1,-50-74-16,0 24 15,0 25-15,0-24 16,-25 49 0,25 49-1,0 1 1,0-1-16,0-24 16,25 25-16,0-50 15,0 0-15,24 0 16,-24 0-16,25-75 15,-50 26 1,0 24-16,0 0 16,0 0-1,0 75 17,0 0-32,49-1 0,-24 1 15,25-50-15,-1 25 16,1-25-16,-25 0 15,24 0-15,1-25 16,-25 0-16,-25-25 16,74 26-16,-74-26 15,25 50 17,-25 25-32,25 0 15,-25-1-15,74 26 16,-49-25-16,0 24 15,24-49-15,-24 25 16,0-25-16,25 0 0,-26 0 16,-24-25-1,0-49-15,0 49 16</inkml:trace>
  <inkml:trace contextRef="#ctx0" brushRef="#br0" timeOffset="33232.01">3795 3870 0,'0'0'0,"-25"0"15,25 24-15,0 100 16,0-74 0,0 0-16,0-26 15,0 26-15,25-50 16,-25 25-16,50-25 0</inkml:trace>
  <inkml:trace contextRef="#ctx0" brushRef="#br0" timeOffset="34023.69">4539 3597 0,'-25'0'0,"-49"49"31,24 51-31,1 48 0,24 1 15,-25 25 1,1-1-16,49-49 0,-75 25 16,75-50-16,0-49 15,0 0 1,0-100 0,0-74-1,0 0-15,0 25 16,0 24-16,0 26 15,0-1-15,-24 50 16,73 99 15,1-74-15,24 25-16,1-50 0,-1 0 16,0 0-16,1 0 15,-26 0-15,-24-25 16,-25 0-16,50 0 15</inkml:trace>
  <inkml:trace contextRef="#ctx0" brushRef="#br0" timeOffset="34136.92">4663 4415 0,'0'0'0,"50"25"0,-1-25 16,1 50-16,0-50 15,-1 0-15,26 0 16,-26-25-16</inkml:trace>
  <inkml:trace contextRef="#ctx0" brushRef="#br0" timeOffset="34378.32">4862 4167 0,'49'0'15,"-49"-49"-15,50 49 0,-25 0 16,24-25-16,1 25 16,-25 0-16,24 0 15,-24 0-15</inkml:trace>
  <inkml:trace contextRef="#ctx0" brushRef="#br0" timeOffset="34812.16">5407 4316 0,'-74'0'78,"24"74"-62,50-24-1,0 0 1,75-50-16,-26 0 15,1 0-15,24 0 16,1 0-16,-1-25 16,-49 25-16,0 0 0,-25-25 31,25 75 0,24-26-31,-24-24 16,25 50-16,-25-50 15,-1 0-15,1 0 16,25 0-16,-50-25 16,25 0-16,-25 1 15</inkml:trace>
  <inkml:trace contextRef="#ctx0" brushRef="#br0" timeOffset="34947.76">5829 4242 0</inkml:trace>
  <inkml:trace contextRef="#ctx0" brushRef="#br0" timeOffset="35681.82">6077 4316 0,'0'0'0,"-25"-25"16,-24 50 62,-1 74-47,50-74-31,0 25 0,0-1 16,0-24-16,75 25 15,-1-50 1,0-25-16,1 0 15,-26-49-15,1 24 16,-50 25-16,0 0 16,0-24-16,-25-1 15,0 50 1,-24 0-16,-26 0 16,1 0-16,24 0 15,1 0-15,49 50 16,0-25-16,0-1 15,25-24-15,74 0 0,25 0 16,-25-24-16,25-51 16,-50 1-16</inkml:trace>
  <inkml:trace contextRef="#ctx0" brushRef="#br0" timeOffset="36027.75">7069 4217 0,'0'0'0</inkml:trace>
  <inkml:trace contextRef="#ctx0" brushRef="#br0" timeOffset="36259.01">7020 4490 0</inkml:trace>
  <inkml:trace contextRef="#ctx0" brushRef="#br0" timeOffset="37443.67">7590 4465 0,'0'-75'63,"25"51"-48,-25-1-15,74-25 16,-49 50-16,25-49 15,-25 49-15,-1 0 0,26 0 16,-25 0 0,-25 24-16,0 51 15,0-50 1,0 24-16,0 1 16,0-25-1,0 24 1,25-49-1,24 0-15,1 0 16,24 0-16,1-25 16,-1-24-16,-49 49 15,-25-50-15,25 50 16,-25-49-16,0 24 16,-25 25-1,0 0-15,-49 25 16,74-1-1,-25 26-15,25-25 16,0 0-16,74-25 16,1 0-16,-1 0 15,25 0-15</inkml:trace>
  <inkml:trace contextRef="#ctx0" brushRef="#br0" timeOffset="38532.98">8706 4316 0,'0'-25'31,"0"-24"-15,0 24-1,-24 25 1,-1 0-1,25 25 1,0 24 0,0 1-16,25-1 15,-1 1-15,1 0 0,25-26 16,-50 1-16,25-25 16,-25 50-16,-25-50 31,0 0-31,-25 0 15,26 0-15,24-25 16,-50 25-16,50-25 16,74 25 15,26 0-15,-1 0-16,25 0 15,-50 0-15,-24-25 16,0 25-16,-26 0 0,-24-49 15,25 49-15,-25-25 16,-25 25 15,-24 0-31,-1 0 16,-24 0-16,49 50 16,-25-1-16,50 1 15,0-1-15,25-24 16,25-25-16,-1 0 15,26 0-15,-1 0 16,25-49-16,1 24 16,-51-50-16,1 26 15,-50-1-15,0 1 16,0 24-16,0-25 0,-50 50 16,1-25-16,-26 25 15,1 0-15,49 0 16,25 50-16,-50 0 15,50-1-15,25-24 16</inkml:trace>
  <inkml:trace contextRef="#ctx0" brushRef="#br0" timeOffset="39124.12">9500 4465 0,'0'0'0,"75"0"0,-26 0 16,1-25-16,-1 0 16,1-24-16,24-1 15,-24 0-15,0 1 16,-26-1-16,-24 25 16,25-24-16,-25 24 15,-25 25 1,-24 0-1,-1 0-15,-24 50 16,-1 74-16,26 0 0,-1 24 16,50-48-16,0-26 15,50-24-15,-1-1 16,26-49-16,-1 0 16,25 0-16,1-49 15,-51-1-15,-24-24 16</inkml:trace>
  <inkml:trace contextRef="#ctx0" brushRef="#br0" timeOffset="39461.87">10220 4490 0,'0'0'0,"49"-50"16,-74 50 31,1 25-47,-26 49 16,50-24-16,-50-1 15,50 1-15,0-25 16,25-25-16,25 49 15,-1-49-15,1 0 0,0-24 16,-1-1 0,-24 0-16,0-25 0,-25 26 15,49-26-15</inkml:trace>
  <inkml:trace contextRef="#ctx0" brushRef="#br0" timeOffset="39717.96">10592 4738 0,'0'0'0,"24"0"15,1-25-15,25-25 0,-50 25 16,49-24-16,-49 24 16,50 0-16,-50-24 15,-25 49 1,-24 0-1,-1 74-15,0-24 16,50 24-16,-24 0 16,24-24-16,24 0 15,1-50-15,25 25 16,24-25-16,1 0 16</inkml:trace>
  <inkml:trace contextRef="#ctx0" brushRef="#br0" timeOffset="40579.73">12030 4713 0,'50'0'15,"24"-50"1,-74 25-1,0 1 1,-25 24 0,-24-50-1,24 50-15,-25 0 16,26 0-16,-26 0 16,0 25-1,50 0-15,0-1 16,0 26-16,0-25 0,25-25 15,25 49 1,24-49-16,1 0 0,-26 0 16,1-24-16,-25-1 15,-25-50-15,0 26 16</inkml:trace>
  <inkml:trace contextRef="#ctx0" brushRef="#br0" timeOffset="42697.79">13221 4440 0,'0'-25'31,"50"0"-15,-50 1-16,0 73 47,-50 50-32,0 50-15,50-50 16,-49 1-16,49 24 16,0-75-16,0-24 15,0-99 16,24-50-15,-24 49-16,0 1 16,0-1-16,0 1 0,0 24 15,0 1-15,50 24 16,0 25 0,-1 0-1,1 0-15,0 0 16,-1 0-16,1 74 15,-50-49-15,25-25 16,-25 50-16,0-25 16,0 24-16,-25-49 15,-50 25-15,51-25 16,-1 0-16,-25 0 16,50-25 15,50 25-31,24-49 15,1 49-15,-1 0 0,0-50 16,-24 50-16,0 0 16,-1 0-16,-24 0 15,-25 50 1,0-1 0,-25-24-16,25 25 15,0-1 1,50-49-1,-1 0-15,1 0 16,0-49-16,24 24 16,-24-25-16,-1 25 15,1-24-15</inkml:trace>
  <inkml:trace contextRef="#ctx0" brushRef="#br0" timeOffset="43027.13">14263 4564 0,'0'50'0,"-50"-50"15,75 0 17,0 0-17,-25-25 1,0 0 0,-25 25-1,-25 0 1,1 25-16,-1 24 0,0-24 15,-24 50-15,49-1 16,25-24-16,0-1 16,0 1-16,50-50 15,-1 25-15,26-25 16,49-25-16,-25-49 16,0-26-16,-49 26 15,-50-1-15,0 26 16,0-1-16,-50 1 15,-24 49-15,-25 0 16</inkml:trace>
  <inkml:trace contextRef="#ctx0" brushRef="#br0" timeOffset="44514.22">15056 4266 0,'0'-24'47,"-74"48"0,49 26-32,-24 74-15,-1 0 16,0 25-16,26-25 16,-26-50-16,50-24 15,-50 0-15,50-1 16,0-74 15,0-24-31,0-1 16,0 1-16,50-1 15,-50 0-15,0 25 16,25 25 0,49 0-1,-49 50-15,25 0 0,-50-25 16,49-1-16,-49 51 15,25-75 1,-25 25-16,-25-1 16,0-24-1,-24 0-15,-1 0 16,1 0-16,24 0 16,25-24-16,-50 24 15,100 24 16,-1 1-15,26-25-16,24 0 0,0 0 16,0 0-1,1 0-15,-26 0 16,-24-25-16,24 1 0,-49-26 16,25 0-16,-50 1 15,49-26-15,-49 26 16,25-1-16,-25 0 15,0 1-15,0 24 16,-50 25-16,26 0 16,-1 50-16,-25 24 15,1 0-15,49 26 16,-50 24-16,50-50 16,50-24-16,-26-1 0,26-24 15,24-25 1,-24 0-16,0 0 0,-1 0 15,-24 0-15,25-49 16,-50-1-16,49 25 16,-49-24-16,0 24 15,-25 25 1,1 0-16,-26 49 16,50 1-16,0 24 15,0 1-15,25-1 16,24-49-16,1-25 15</inkml:trace>
  <inkml:trace contextRef="#ctx0" brushRef="#br0" timeOffset="45421.76">16148 5184 0,'-25'0'16,"0"0"0,0 0 15,25-25 16,25 25-32,0-49-15,25 49 16,24-25-16,-49 25 16,0 0-16,-1 0 15,-24 25 1,0 24 0,0-24-16,0 25 15,0-25 1,75-25-16,-50 0 15,24 0-15,1 0 16,24-50-16,1 0 16,-26 26-16,-24 24 0,-25-50 15,50 50-15,-50 25 32,-25 24-32,25-24 15,0 0 1,25-25-1,24 0-15,1 0 16,0 0-16</inkml:trace>
  <inkml:trace contextRef="#ctx0" brushRef="#br0" timeOffset="47250.81">17487 5159 0,'-25'0'16,"25"-24"0,-49 24-16,-1-50 15,25 50 1,-24 0-1,-1 0 1,1 0 0,49 25-16,0 24 15,0-24-15,0 25 16,24-50 0,1 0-16,0 0 15,0 0-15,24 0 16,-24 0-16,-25-75 15,25 75-15,-25 25 32,50 25-17,-26-1-15,51 1 16,-25-50-16,24 25 16,-24-25-16,-1 0 15,1-50-15,-50 25 16</inkml:trace>
  <inkml:trace contextRef="#ctx0" brushRef="#br0" timeOffset="48728.83">19224 5060 0,'0'25'16,"0"-75"46,-25 26-46,-25 24 0,25-25-16,1 25 0,-26 0 15,0 0-15,1 49 16,-26 1-16,51 0 15,24 24-15,0-49 16,0 0-16,74-25 16,25 0-1,50-50-15,0-74 16,0-25-16,-25 25 16,-50 25-16,-24 24 15,-50 26-15,49-1 16,-98 50-1,-1 50 1,-24 24-16,-1 50 16,75-24-16,-49 24 15,49-75-15,49-24 16,1-25-16,24 0 16,-24 0-16</inkml:trace>
  <inkml:trace contextRef="#ctx0" brushRef="#br0" timeOffset="49156.03">19918 5085 0,'0'0'0,"50"0"31,-25 0-15,-25-50-16,0 1 15,0 24-15,-50 0 16,25 25 0,-24 0-16,-1 0 15,0 0-15,-24 50 16,49-1-16,25 1 16,-49 0-16,49-26 15,24-24-15,51 50 16,-26-50-16,1 0 0,24-50 15,1 26 1,-1-26-16,-49 50 0,-25-25 16,0 75 15,0-1-15,0 26-16,74-26 15,26 1-15,24-50 16,24 0-16,1 0 15,0-50-15,-74 1 16</inkml:trace>
  <inkml:trace contextRef="#ctx0" brushRef="#br0" timeOffset="52032.44">22250 5110 0,'0'-50'78,"0"25"-62,-75 25 15,51 0-31,-1 0 16,-25 0-16,1 0 15,-1 0-15,25 50 0,-24-25 16,49 24 0,0-24-16,24-25 15,26 0 1,49-25-16,25-74 16,0-25-16,-49 25 15,24-25-15,0 25 16,-74 49-16,-25 25 15,0-24 1,-25 98 0,-49 1-1,49 24-15,-25 50 16,50-24-16,0-26 16,0-24-16,25-1 0,25-49 15,24 25-15,-24-25 16,-26 0-16,26-50 15,-25 1-15,-25-26 16,25 51-16,-25-1 16,-25 50 15,25 24-15,0 1-16,0-1 15,25 1-15,0-50 16,24 25-16,1-25 0,-25 0 15,-25-25 1</inkml:trace>
  <inkml:trace contextRef="#ctx0" brushRef="#br0" timeOffset="52186.31">22870 4787 0,'50'0'47</inkml:trace>
  <inkml:trace contextRef="#ctx0" brushRef="#br0" timeOffset="52881.72">22969 5035 0,'0'-24'47,"50"24"-16,-1 0-15,1 0 0,-25 0-16,0 0 15,-1 0 1,-24 24 62,50-24-78,-25 0 16,0 0-16,24 0 15,-24 0-15,0 0 16,0 0-16,-25-24 0,49 24 16,-49 24 15,0 26-16,0-25 1,50-25 0,-25 0-1,24 0-15,1 0 16,24-25-16,-24 25 16,-1-50-16,1 1 15,-50 24 1,0-49 15,-25 74-31,-24 0 0,-1 0 31,50 24-31,0 1 0,0 25 16,0-1-16,0-24 16,50 25-16,-1-50 15,26 49-15,-26-49 16,1 0-16</inkml:trace>
  <inkml:trace contextRef="#ctx0" brushRef="#br0" timeOffset="53325.47">24011 5085 0,'0'-74'31,"25"74"-15,-25-50-16,74 50 16,-49 0-1,0 0 1,-25 25-16,0 24 15,25-49 1,-25 25-16,49-25 16,1-25-1,-1-24 1,1 49 0,0 0-1,-50 74 16,24-74-15,-24 50-16,50-50 47</inkml:trace>
  <inkml:trace contextRef="#ctx0" brushRef="#br0" timeOffset="54120.89">24829 4936 0,'0'0'0,"-24"0"16,-1 0 15,25 25-31,0 0 31,0 24 16,0 26-31,0-50-16,0 24 15,0-24-15,-50 25 16,25-50 0,-24 0-1,49-25 1,0 0-16,0-25 16,49 50-16,-49-49 15,50 49-15,-25 0 16,0 0-16,24 0 15,-24 0-15,25 25 16,-1-25 0,1 0-1,-25-25 17,-25-25-17,0 25-15</inkml:trace>
  <inkml:trace contextRef="#ctx0" brushRef="#br0" timeOffset="54231.81">25053 5011 0,'25'0'47,"-25"-50"-31</inkml:trace>
  <inkml:trace contextRef="#ctx0" brushRef="#br0" timeOffset="54384.37">25053 4911 0,'25'0'16,"-25"25"0,49-25-1,-24 0 1</inkml:trace>
  <inkml:trace contextRef="#ctx0" brushRef="#br0" timeOffset="55500.3">25400 4986 0,'25'0'62,"-25"-25"-46,-25 25 31,-25 0-47,26 25 15,-26 24-15,50 1 16,-25 24-16,25-49 15,50 25 1,-1-50-16,1 0 16,0 0-16,-26 0 15,26-25-15,-50-25 16,0 26-16,0-1 16,0-25-16,-25 50 15,-24 0 1,-1 0-16,75 0 47,24 25-47,26-25 15,-1 0-15,1 0 16,-1 0-16,0 0 16,-49 0-16,-50 0 46,-24 0-30,49 50 0,49-50-1,1 0-15,0 0 16,-1 0-16,1-25 16,0 0-16,24-25 15,-49 50-15,-25-24 16</inkml:trace>
  <inkml:trace contextRef="#ctx0" brushRef="#br0" timeOffset="55935.8">26219 5184 0,'0'0'0,"49"0"0,1 0 31,-1-25-31,-49 1 16,0-1 15,-24 25-31,-26 0 16,0 0-16,1 0 15,24 0-15,-25 0 16,50 25 0,0-1-1,0 1 1,50-25-1,0 0-15,-1 0 16,26 0-16,-51 0 0,-24-25 16,25 25-16,-25 25 47,0 25-32,0-25-15,0-1 16,50 26-16,-25-50 15,-1 0-15,1 0 16,25 0-16,-50-25 16,25 0-16</inkml:trace>
  <inkml:trace contextRef="#ctx0" brushRef="#br0" timeOffset="62362.58">27037 5110 0,'0'0'16,"25"-99"-16,49 24 16,-74 26-16,0-1 15,0 25-15,0 0 16,-24-24 0,-1 49-16,0 0 15,-25 0-15,1 49 16,49 26-1,-50 49-15,50-25 0,0-25 16,25-24 0,0-25-16,24-25 0,1 49 15,-25-49-15,0 0 16,24 0 0,-49-49-1,99 123 32,-74-49-31,50 25-16,-26-50 15,1 24-15,-1-24 0,-24 0 16,25 0-16,-25 0 16</inkml:trace>
  <inkml:trace contextRef="#ctx0" brushRef="#br0" timeOffset="62541.31">27508 5110 0</inkml:trace>
  <inkml:trace contextRef="#ctx0" brushRef="#br0" timeOffset="63848.95">28153 5234 0,'-24'0'109,"24"-50"-109,-75 50 16,25-25 0,1 25-1,-1 0 1,25 0 0,25 50-1,0-25 1,25 24-1,25-49-15,-1 0 0,1 0 16,0 0-16,24-24 16,-49-26-16,25-24 15,-50-1-15,49-24 16,-49 49-16,50 1 16,-50 24-16,-25 25 31,25 50-16,0 74-15,-25 0 16,25 0-16,0-50 16,50-24-16,-25-26 15,24-24-15,1 0 0,-1 0 16,1-24 0,-50-26-16</inkml:trace>
  <inkml:trace contextRef="#ctx0" brushRef="#br0" timeOffset="64273.15">28649 5234 0,'0'0'0,"0"49"16,25-49-16,0 0 16,25 0-1,-50-24 1,-50-26-1,0 50 1,26 0-16,-1-25 16,-25 25-16,25 0 15,1 0-15,-26 0 16,50 50 0,0-25-16,25 24 15,0-49 1,-1 0-16,26 0 15,-25-25-15,24 1 16,-49-1-16,50 25 16,-50-50-16,0 125 31,25-1-15,-25-49-16,74-25 15,-24 25-15,24-25 16,1 0-16,-1-25 15,-24-25-15</inkml:trace>
  <inkml:trace contextRef="#ctx0" brushRef="#br0" timeOffset="64889.73">29418 5184 0,'0'50'15,"0"-75"1,0-25 0,0 26-1,-74 24 1,49 0 0,0 0-16,1 0 15,-26 0-15,0 99 16,50-50-1,0-24-15,0 25 16,25-50 0,25 0-1,24-50-15,25-24 0,-49-1 16,24 1 0,-49 24-16,25 26 0,-50-26 15,25 25-15,-25 0 16,-50 100 15,50-1-15,-25 25-16,25-49 15,0-25-15,25-25 16,0 25-16,24-25 16,1 0-16,24-25 15,-49 0-15,25-49 16,-50 24-16,49 25 0,-49-24 15,0 24 1,0-25-16,-24 50 16,-26 25-1,25 74-15,25-49 16,0 24-16,0 1 16,0-26-16,50-24 15,-1-25-15,1 0 16,0 0-16,-26 0 15</inkml:trace>
  <inkml:trace contextRef="#ctx0" brushRef="#br0" timeOffset="65108.72">30361 5283 0,'-25'0'15,"25"25"32</inkml:trace>
  <inkml:trace contextRef="#ctx0" brushRef="#br0" timeOffset="76830.38">2654 6152 0,'0'49'109,"0"1"-93,0-25-16,-99 24 16,74 26-16,0-51 15,-24 1-15,24 25 16,25-25 0,0-1-16,74 26 15,1-50-15,24 50 16,0-50-16,0 0 15,-24 0-15,-1 0 16,-49 0-16,0-25 16,-50 25 15</inkml:trace>
  <inkml:trace contextRef="#ctx0" brushRef="#br0" timeOffset="77017.92">2828 6524 0,'74'0'15,"-49"0"1,0 0-16,24 0 16,1 0-1,-50-25 1,0-50-1</inkml:trace>
  <inkml:trace contextRef="#ctx0" brushRef="#br0" timeOffset="77206">2679 6226 0,'74'0'0,"26"0"15,-1 0-15,-25 0 16,1 0-16,-26 0 16,1 0-16,-1 0 0,-49-25 15</inkml:trace>
  <inkml:trace contextRef="#ctx0" brushRef="#br0" timeOffset="77536.17">3324 6499 0,'25'0'0,"24"25"16,-24-25-16,-25 49 15,74-49-15,-74 25 16,50-25-16,-50 50 15,0-26 1,-25-24-16</inkml:trace>
  <inkml:trace contextRef="#ctx0" brushRef="#br0" timeOffset="77707.8">3274 6672 0,'25'0'16,"49"-49"-16,1-1 16,-1-24-16,1-1 15,-26 26-15,-24-26 16</inkml:trace>
  <inkml:trace contextRef="#ctx0" brushRef="#br0" timeOffset="77941.39">3795 6548 0,'0'0'0,"0"50"0</inkml:trace>
  <inkml:trace contextRef="#ctx0" brushRef="#br0" timeOffset="78098.25">3894 6648 0,'25'0'47</inkml:trace>
  <inkml:trace contextRef="#ctx0" brushRef="#br0" timeOffset="78492.14">4490 6623 0,'0'-25'31,"0"-49"-31,49-26 0,1-48 16,-1-1-16,1 25 15,-50 49-15,50 26 16,-50 24-16,0 124 31,-25 50-15,25-25-16,-75 50 15,75-26-15,0-73 0,0-26 16,0-24 0</inkml:trace>
  <inkml:trace contextRef="#ctx0" brushRef="#br0" timeOffset="78877.85">5135 6102 0,'0'-74'16,"-25"74"-1,-50 0 1,51 0-16,-26 99 16,0 25-16,50 0 15,-74 49-15,74-24 16,0-99-16,50-25 15,-26-25-15,26 0 16,24 0-16,-24-25 16,0-50-16,-50-24 15,74-25-15,-74 50 16,0-1-16,0 26 0,0 24 16,-25 25-1,-24 0-15,-26 0 16,26 99-16</inkml:trace>
  <inkml:trace contextRef="#ctx0" brushRef="#br0" timeOffset="80189.67">6276 6300 0,'0'75'16,"-25"24"-16,25 0 0,-50 25 16,50-25-1,0-49-15,0 0 0,0-1 16,0-73 15,0-1-31,0 0 16,0 0-16,0-25 15,0 1 1,50 49 15,-1 0-15,1 25-16,0-25 0,-26 74 16,26-49-1,-50 25 1,-25 24-1,0-74-15,1 0 16,-26 0-16,25 0 16,0 0-16,25-25 15,50 50 17,0-25-17,24 0-15,-24 0 16,24 0-16,0-25 15,-24 25-15,-25-74 16,24 24 0,-49 25-16,0-24 15,-49 49 1,24 0 0,25 24-1,0 1-15,0 0 16,0 25-16,25-25 15,24-25-15,-24 0 16,0 0-16,25 0 16,-25 0-16,-1 0 15,-24-50-15,50 25 16,-50 0-16,0 50 47,25-25-47,-25 50 15,25-50-15,24 0 16,1 0 0,-25 0-16,-1-25 15,26-25-15,-25 50 16,-25-25-16,25 25 16,-25 25-1,0 0 1,0 25-16,74-25 15,-49 24 1,24-49-16,26-49 16,-75 24-1</inkml:trace>
  <inkml:trace contextRef="#ctx0" brushRef="#br0" timeOffset="80963.37">7987 6772 0,'0'0'0,"0"-25"125,-25 25-125,-24 0 0,24 0 15,0-25-15,-25 25 16,1 0-16,24 0 15,0 0 1,50 50 0,49-1-1,-24-49-15,24 50 16,-24-50-16,-25 50 16,0-50-1,-25 24-15,-25-24 31,-25 0-31,25 0 16,-49 0-16,24 0 16,1 0-16,24 0 0,-25 50 15,50-25-15,0 24 16</inkml:trace>
  <inkml:trace contextRef="#ctx0" brushRef="#br0" timeOffset="102967.77">4787 7838 0,'0'25'93,"-25"25"-93,25-1 16,-24 1-16,24 24 16,-50 26-16,50-1 15,0 0-15,0-25 16,0-24-16,25-50 15,24 25-15,1-25 16,0 0-16,24-99 0,25-25 16,-24 0-16,-26 0 15,-49 49-15,0 1 16,50 24-16,-50 0 16,0 1-16,-25 49 15,0 74 16,25 50-31,0 0 16,0 25-16,0-25 16,0-49-16,0-26 15,25-49-15,25 50 16,-1-50-16,-49-25 16</inkml:trace>
  <inkml:trace contextRef="#ctx0" brushRef="#br0" timeOffset="103430.04">5531 8458 0,'0'-24'47,"0"-26"-47,0 0 15,0 1-15,0 24 16,25 25-16,-25-50 16,0 125-1,0 24 1,0-25-16,0 1 15,0-26-15,0-24 16,50-25-16</inkml:trace>
  <inkml:trace contextRef="#ctx0" brushRef="#br0" timeOffset="104141.95">6127 8210 0,'25'0'47,"-1"0"-31,26 0-16,-25 0 15,0 0-15,24-49 16,-24 49-16,-50 25 62</inkml:trace>
  <inkml:trace contextRef="#ctx0" brushRef="#br0" timeOffset="104381.41">6077 8384 0,'25'0'31,"0"0"-31,0 0 16,24 0-16,1 0 15,-25-25-15,-1 25 16,51 0 0,-75-25-16,0 50 31</inkml:trace>
  <inkml:trace contextRef="#ctx0" brushRef="#br0" timeOffset="106288.44">7020 7962 0,'25'-49'15,"-25"24"1,49 25-16,-49-25 16,25 25-1,-75 25 63,50 0-78,-24 74 16,24 0-16,-50 0 16,50 50-16,0-50 15,0-24-15,0-50 16,50-25 0,24 0-16,25-75 15,0-49-15,-24 0 16,-1 0-16,-24 25 15,-50 24-15,49 1 0,-49 24 16,0 1-16,-24 49 31,24 99-15,0 50-16,-50 25 16,50-50-16,0-25 15,50 0-15,-26-74 16,26-25-16,-25 49 15,24-49-15,1-49 16,-50 24-16</inkml:trace>
  <inkml:trace contextRef="#ctx0" brushRef="#br0" timeOffset="106932.58">8334 7764 0,'0'-25'46,"-24"50"33,-1 49-64,-25 75-15,1 50 16,-1-1-16,50 50 15,-50-74-15,50-50 0,25-25 16,25-74-16,-1-25 16,-24 0-16</inkml:trace>
  <inkml:trace contextRef="#ctx0" brushRef="#br0" timeOffset="109732.41">9103 8235 0,'-49'50'62,"49"24"-62,0 1 16,-25-1-16,25-24 15,0-26-15,0 1 16,0-99 15,0-25-31,0-25 16,0 24-16,0 26 16,0 24-16,0 1 15,-75-26-15,75 50 16,-24 1-16,24-26 47,24 25-32,51 25-15,24-49 0,-24 49 16,-1 0-16,0 0 16,-49 0-16,-25 49 31,0 26-31,-49 24 15,-1-25-15,-24 1 16,24-26-16,0-24 16,26-25-16,24 50 15,-50-50-15,50-25 32,74 25-32,1-50 15</inkml:trace>
  <inkml:trace contextRef="#ctx0" brushRef="#br0" timeOffset="110053.84">9525 8483 0,'0'-25'46,"0"-24"-30,-50 49 0,-24 0-1,0 0-15,24 0 16,0 25-16,26 24 16,24-24-16,0 0 15,49 24-15,26-49 16,49 0-16,-25 0 15,-25-24-15,1-1 16,-51-25-16,-24-24 16,0 24-16</inkml:trace>
  <inkml:trace contextRef="#ctx0" brushRef="#br0" timeOffset="110345.89">10096 7937 0,'0'0'0,"0"25"15,-50 0-15,50 50 16,0-1-16,-50 25 16,50 0-16,0-24 15,0-26-15,0-24 0,50-25 16,-50 50-16</inkml:trace>
  <inkml:trace contextRef="#ctx0" brushRef="#br0" timeOffset="110524.86">9723 8136 0,'124'25'16,"-24"-25"-16,-1 0 15,0 49-15,25-49 16,-49 0-16,-26 0 0,-24 0 15</inkml:trace>
  <inkml:trace contextRef="#ctx0" brushRef="#br0" timeOffset="111073.64">10418 8682 0,'0'-25'31,"0"0"-31,0-25 16,0 26-16,0-1 16,0-25-16,0 100 46,0 24-46,0-24 16,0-1-16,0-24 16,0 25-16,0-25 15</inkml:trace>
  <inkml:trace contextRef="#ctx0" brushRef="#br0" timeOffset="111358.67">10889 8582 0,'0'0'0,"0"25"0,-25 25 15,25-1-15,-49 26 16,49-50-16</inkml:trace>
  <inkml:trace contextRef="#ctx0" brushRef="#br0" timeOffset="112806.48">11683 7962 0,'-25'0'31,"25"50"-15,-49 0-16,-1 24 16,0 50-16,26-25 15,-26 25-15,50-25 16,-50-49-16,50-25 0,0-124 47,25-1-47</inkml:trace>
  <inkml:trace contextRef="#ctx0" brushRef="#br0" timeOffset="113040.51">11509 8161 0,'25'0'16,"25"0"0,-50 25-16,49-25 0,-49 74 15,75 0 1,-50 1-16,-25 24 0,49 25 16,-49-25-16,0-24 15,0-51-15,25-24 16,-25 50-16</inkml:trace>
  <inkml:trace contextRef="#ctx0" brushRef="#br0" timeOffset="113220.49">11485 8632 0,'49'0'0,"26"0"16,-26 0-16,1 0 16,24 0-16,-24 0 15,-25-50-15,-1 50 16</inkml:trace>
  <inkml:trace contextRef="#ctx0" brushRef="#br0" timeOffset="113580.25">12452 8384 0,'0'-25'16,"-25"25"-1,0 0-15,1-49 16,-1 49-16,-25 0 16,25 0-16,1 0 15,-26 0-15,25 49 16,-25-24-16,50 25 16,0-1-16,0 26 15,0-1-15,0 0 0,50 1 16,0-50-16,-25-25 15,24 0 1,26 0-16,-51 0 0,1 0 16,25 0-16,-50-50 15</inkml:trace>
  <inkml:trace contextRef="#ctx0" brushRef="#br0" timeOffset="113885.86">12650 8930 0,'0'-50'0,"0"25"15,0-24 1,0-1-1,0 25-15,25 25 16,25 0 15,-50 50-15,0-1-16,-25 26 16,25-50-16,0-1 15,-25 26-15</inkml:trace>
  <inkml:trace contextRef="#ctx0" brushRef="#br0" timeOffset="115334.66">13221 8905 0,'25'25'31,"-25"-1"-15,0 26-16,0 0 15,0-1-15,-25-49 16</inkml:trace>
  <inkml:trace contextRef="#ctx0" brushRef="#br0" timeOffset="117361.72">13841 8483 0,'0'0'0,"0"-25"46,0 1-30,0 148 31,0-25-47,0 25 16,0 0-16,0-75 15,0-24-15,0 0 16,74-25-1,-24-50-15,24-74 16,26 25-16,-51 0 16,1 25-16,-50-1 15,25 26-15,-25 98 32,0 26-32,0-1 15</inkml:trace>
  <inkml:trace contextRef="#ctx0" brushRef="#br0" timeOffset="117948.95">14486 8781 0,'0'-50'16,"0"25"-16,0-49 15,-25 49 1,25-24-16,-49 49 0,49-25 15,-75 25-15,75 25 16,-74 74-16,74-25 16,-75 1-16,75-1 15,0-24-15,0-1 16,25-49 0,25 0-16,-26 0 15,1 0-15,-25-49 16,50-1-16,-50 0 15,0 26-15,0-26 16,0 25-16,0-24 16,-50 49-1,1 0-15,-1 0 16,25 49-16,25-24 0,0 0 16,0 0-16,50-25 15,24 49-15,1-49 16,24-25-16,50-24 15,0-26-15,-25 26 16,-50-26-16,25-24 16,-49 0-16,-1-25 15,-49 74-15,50 1 16,-50 24-16,-25 25 16,-24-50-16,-26 50 15,1 50-15,-25 24 16,-1 100-16,26 24 0,24-74 15,50-24-15,0-26 16,50-49-16,24-25 16,-24 49-16,0-49 15,-1 0-15</inkml:trace>
  <inkml:trace contextRef="#ctx0" brushRef="#br0" timeOffset="118299.5">15180 8905 0,'0'-25'16,"25"25"-16,-25-25 16,50-24-16,-50 24 15,49 25-15,-49-50 16,25 50-16,-25 25 31,0 25-31,0 24 0,-74 25 16,74-49-1,0 0-15,0-26 0,0 1 16</inkml:trace>
  <inkml:trace contextRef="#ctx0" brushRef="#br0" timeOffset="118621.46">16247 9153 0,'0'50'0,"-25"-26"16,25 26-16,-49-25 16,-1 24-1</inkml:trace>
  <inkml:trace contextRef="#ctx0" brushRef="#br0" timeOffset="119333.26">16991 8582 0,'50'75'31,"-50"-1"-31,25 1 16,-25-1-16,0-24 16,0-1-16,0-24 15,0 25 1,0-75 0,0-25-1,-25 1-15,25-26 16,0-49-16,-75 25 15,75 49-15,-74-74 16,74 50-16,0 49 16,0 0-16,50 25 15,24 0-15,25 0 16,0 0-16,25 25 16,-74-25-16,0 75 15,-50-51-15,24 1 16,-24 25-16,0-25 15,-49 24-15,-1 26 16,-49-51-16,25 26 16,24-50-16,0 0 15,1 25-15,49 24 16</inkml:trace>
  <inkml:trace contextRef="#ctx0" brushRef="#br0" timeOffset="119634.38">17413 9103 0,'0'-49'16,"0"24"-16,0 0 15,0-25-15,0-24 16,49-25-16,1 74 15,25 25 1,-51 0 0,-24 74-16,0 26 15,0-26-15,-49-24 0,49-25 16,0 24 0,25-49-1,24-49 1</inkml:trace>
  <inkml:trace contextRef="#ctx0" brushRef="#br0" timeOffset="119949.68">17810 8111 0,'49'0'15,"1"0"-15,0 75 16,24 49-16,-24 24 16,-50 1-16,49 25 15,-49-1-15,0 1 16,0-50-16,-74 0 15,49-49-15,-49 24 16,24-50-16,-24 1 16,-1-50-16,26 0 0,24-25 15</inkml:trace>
  <inkml:trace contextRef="#ctx0" brushRef="#br0" timeOffset="121074.48">5308 9252 0,'25'0'78,"-50"0"-78</inkml:trace>
  <inkml:trace contextRef="#ctx0" brushRef="#br0" timeOffset="121222.82">5333 9500 0</inkml:trace>
  <inkml:trace contextRef="#ctx0" brushRef="#br0" timeOffset="121364.83">5308 9723 0,'0'50'32</inkml:trace>
  <inkml:trace contextRef="#ctx0" brushRef="#br0" timeOffset="121524.81">5358 9996 0</inkml:trace>
  <inkml:trace contextRef="#ctx0" brushRef="#br0" timeOffset="122582.77">4911 10517 0,'0'-25'15,"50"-24"1,-50 24-1,-25 99 48,-24 1-63,24-1 16,-25 50-16,0-25 0,50 1 15,0-26 1,0-24-16,50-50 0,25 0 15,-1 0-15,50-75 16,0-49-16,-25 0 16,0 0-16,-49 50 15,-50 24-15,50 1 16,-50-1-16,0 25 16,-25 75 15,25 24-31,-50 1 15,50 49-15,0-25 16,0-25-16,0-24 16,25-25-16,0-25 15,0 0-15,-1 0 0,-24-25 16</inkml:trace>
  <inkml:trace contextRef="#ctx0" brushRef="#br0" timeOffset="123533.71">5631 11088 0,'24'-25'31,"-24"0"-31,25-25 15,-25 1-15,75-1 16,-75 1-16,24 24 16,-24 50 15,-24 49-31,24 0 16,-50 1-16,50-1 15,0-49-15,0 0 16,0-50-1,0 0 1</inkml:trace>
  <inkml:trace contextRef="#ctx0" brushRef="#br0" timeOffset="123819.49">5953 11088 0,'0'0'0,"0"-25"47,0 0-32,-49 25 1,24 0-16,0 0 16,-50 25-1,75 24-15,-24 26 16,24-25-16,0-26 15,49-24-15,-24 0 16,0 0-16,25 0 16,24-74-16,-49-1 15,-25 1-15</inkml:trace>
  <inkml:trace contextRef="#ctx0" brushRef="#br0" timeOffset="124396.17">6648 10939 0,'24'0'32,"26"0"-17,0 0-15,24 0 16,-24 0-16,-1 0 16,-24 0-16,25 0 15,-75 0 16</inkml:trace>
  <inkml:trace contextRef="#ctx0" brushRef="#br0" timeOffset="124569.77">6772 11013 0,'0'25'16,"74"-25"-1,-49 0 1,25 0-16,-1 0 16</inkml:trace>
  <inkml:trace contextRef="#ctx0" brushRef="#br0" timeOffset="125318.82">7838 10492 0,'0'0'0,"0"-49"15,-25 49 1,-49 25 0,74 24-1,-50 26-15,50 24 16,-74 50-16,74-1 16,0-24-16,0-49 15,0-25-15,50-1 16,-1-49-1,26-49-15,24-26 16,0-49-16,-49 0 16,-1 50-16,-49 24 15,50-24-15,-50 49 16,0-25-16,0 100 31,0 24-31,0 25 16,0 1-16,0 48 15,0-48-15,0-26 16,0-24-16,25-50 16,0 0-16,-1 0 15</inkml:trace>
  <inkml:trace contextRef="#ctx0" brushRef="#br0" timeOffset="127425.66">8706 10319 0,'-49'25'140,"24"-1"-140,-25 26 0,1 24 16,-1 50-1,1 25-15,49 74 0,-50 75 16,50-25-16,25-50 16,24-49-16,1-75 15,0-25-15,-1-24 16,-24 0-16,25-25 16,-75-25 30,-25-50-46,1 0 16,-1 25-16,-49-24 0,24 49 16</inkml:trace>
  <inkml:trace contextRef="#ctx0" brushRef="#br0" timeOffset="133560.23">9277 11063 0,'-25'0'47,"25"25"-31,0-1-16,-25 26 16,25 25-16,0-1 15,-49 0-15,49 1 16,0-50-16,0-1 15,0-48 17,0-51-32,-25 1 15</inkml:trace>
  <inkml:trace contextRef="#ctx0" brushRef="#br0" timeOffset="133831.54">9079 10914 0,'0'0'0,"-75"-50"16,100 50 15,25-49-31,49 49 16,0 0-16,50 0 15,-50 0-15,-25 0 16,-24 49-16,0 26 16,-50-26-1,-25 1-15,-25 0 16,-24 24-16,24-49 0,1-25 15,24 50 1,-25-50-16,25 0 0,75 0 47</inkml:trace>
  <inkml:trace contextRef="#ctx0" brushRef="#br0" timeOffset="134167.92">9748 11460 0,'50'0'16,"-50"-50"-1,0 1 1,-25-1-1,0 50-15,-24 0 16,-1 0-16,0 0 16,1 25-16,49 24 15,-50-24-15,50 0 16,0 25-16,0-26 16,75-24-16,-1 0 15,25 0-15,25-49 16,-49-1-16,-51 1 15,-24 24-15,50-25 0,-75 25 32</inkml:trace>
  <inkml:trace contextRef="#ctx0" brushRef="#br0" timeOffset="134461.32">10393 10889 0,'-49'25'0,"24"0"15,-25 49-15,1 50 16,24 0-16,25-24 15,-50-26-15,50-24 16,0-26-16,50-24 31,-50-24-15,0-1-16</inkml:trace>
  <inkml:trace contextRef="#ctx0" brushRef="#br0" timeOffset="134617.04">9922 11162 0,'25'0'0,"49"0"0,25 0 15,25 50-15,-24-50 16,-1 0-16,-25 0 16,-24 0-16,-1 0 15</inkml:trace>
  <inkml:trace contextRef="#ctx0" brushRef="#br0" timeOffset="134932.46">10468 11757 0,'0'-49'15,"0"-1"1,0 1 0,0 24-1,49 25 32,-49 25-47,0-1 16,0 26-16,0 24 15,0-24-15,-25-50 16</inkml:trace>
  <inkml:trace contextRef="#ctx0" brushRef="#br0" timeOffset="135239.7">10790 11658 0,'0'-49'31,"0"24"-15,-74 25 15,49 0-31,-25 0 15,50 25-15,0 49 16,-25-24-16,25-26 16,0 26-16,25-50 15,25 0-15,-1 0 16,1 0-16,-25-74 16,24 24-16,-49 0 15,0 26-15</inkml:trace>
  <inkml:trace contextRef="#ctx0" brushRef="#br0" timeOffset="135542.65">11162 11683 0,'0'50'0,"0"24"31,0-49-31</inkml:trace>
  <inkml:trace contextRef="#ctx0" brushRef="#br0" timeOffset="136292.2">11881 10988 0,'0'25'15,"0"25"1,-49-25-16,24 49 15,-25 25-15,1-24 16,24-1-16,-25 25 0,50-74 16,-24-25-16,24-25 31,49-49-15,1 0-16,-50-1 15,49 1-15,-49 24 16,0-24-16,0 49 15,25 0-15,50 25 32,-51 25-17,26 74-15,-50 0 16,50 25-16,-50-49 16,0-1-16,24-24 0,-24-25 15,0 24-15,25-49 16,-25 25-16,-25-50 31</inkml:trace>
  <inkml:trace contextRef="#ctx0" brushRef="#br0" timeOffset="136447.22">11609 11509 0,'0'0'0,"24"25"0,76-25 15,-1 0-15,0 0 0,0 0 16,0-25-16,-24 25 16,-25-74-16,-26 74 15</inkml:trace>
  <inkml:trace contextRef="#ctx0" brushRef="#br0" timeOffset="136867.76">12799 11162 0,'0'0'16,"0"-25"-1,-25 25 1,25-25-16,-24 25 16,-51 0-1,26 0 1,-26 0-16,26 0 0,-1 50 15,0 25 1,-24 24-16,24 25 0,50 0 16,0-25-16,50 0 15,24-49-15,26-50 16,-1 0-16,0 0 16,25-75-16,-50 26 15,-24 49-15</inkml:trace>
  <inkml:trace contextRef="#ctx0" brushRef="#br0" timeOffset="137476.81">13171 11857 0,'0'-75'79,"0"50"-79,50-24 15,-50 24-15,0 50 47,-25 24-47,25 1 16,-50 24-16,50-24 15,0-25-15,0 0 16</inkml:trace>
  <inkml:trace contextRef="#ctx0" brushRef="#br0" timeOffset="137776.79">13519 11832 0,'0'-50'31,"0"25"-16,-25 25-15,-50 0 16,51 0 0,-1 0-16,-25 25 15,50 0 1,0 0-16,0 24 16,0 1-16,50-25 0,24-25 15,-24 0-15,-1 0 16,1 0-16,0-50 15,-50 25-15</inkml:trace>
  <inkml:trace contextRef="#ctx0" brushRef="#br0" timeOffset="138091.22">13990 11534 0,'0'75'0,"0"-51"16,0 26-16,-25 0 16,-25-1-16,26 1 15,-26-50 1</inkml:trace>
  <inkml:trace contextRef="#ctx0" brushRef="#br0" timeOffset="138930.17">14957 11013 0,'-49'0'15,"49"75"32,0 98-31,0 1-16,0-50 15,0-25-15,0-24 16,0-26-16,24-49 16,-24 25-16,75-25 15,-26-50-15,26-24 0,-1-50 16,25 0-16,-24 25 15,-25 0-15,-26 49 16</inkml:trace>
  <inkml:trace contextRef="#ctx0" brushRef="#br0" timeOffset="139499.85">15602 11782 0,'0'0'0,"75"0"16,-51 0-1,-24-49 1,0 24-16,0 0 0,0-25 16,-24 50-1,-26 0-15,25 0 16,-24 0-16,24 0 16,-25 0-16,25 0 15,25 25-15,-24 25 16,24-25-16,0 24 15,24-49-15,26 25 16,-25-25-16,0 0 16,24 0-16,-49-25 15,50-24-15,-50 24 0,0 0 16,0 0 0,-25 25-16,-25-74 15,26 74-15,-1 0 0,-25 0 16,25 0-16,-24 49 15,49-24 1,0 0-16,49-25 16,51 50-16,-1-50 15,25-25-15,25-25 16,-25-24-16,0-1 16,-75 26-16,1-26 15,-50 26-15,0-26 0,0 26 16,0-1-1,-50 50-15,1 0 0,-26 0 16,1 25 0,-1 49-16,26 50 0,-1 25 15,50-25-15,0 25 16,50 0-16,-1-75 16,75-24-16,-24-50 15,-1 0-15,-50 0 16</inkml:trace>
  <inkml:trace contextRef="#ctx0" brushRef="#br0" timeOffset="139867.24">16545 11807 0,'0'25'31,"0"49"-31,0-49 16,0 0-16,0 24 15,-50-49-15,50 25 16,0-50 0,50-24-1,-25-1-15</inkml:trace>
  <inkml:trace contextRef="#ctx0" brushRef="#br0" timeOffset="140192.01">16892 11906 0,'0'0'0,"0"-49"32,-50 49-17,1 0 1,49 24-16,-25 1 16,25 0-16,0 25 15,0-1 1,50-49-1,-26 0-15,26-25 0,-25 1 16,24-26-16,-49 25 16,0 0-1</inkml:trace>
  <inkml:trace contextRef="#ctx0" brushRef="#br0" timeOffset="140437.6">17190 11906 0,'0'0'16,"0"25"-16,-50 25 0,50-26 15,-50 26-15,50-25 16,0 0 0,50-50-1</inkml:trace>
  <inkml:trace contextRef="#ctx0" brushRef="#br0" timeOffset="141149.89">17909 11261 0,'0'50'47,"-25"49"-32,-49 50-15,-1 49 16,1-74-16,74 25 0,-50-74 16,50-26-16,0 1 15,25-50 1,0-75-16,-25 1 15,50 0-15</inkml:trace>
  <inkml:trace contextRef="#ctx0" brushRef="#br0" timeOffset="141427.9">17636 11112 0,'75'50'16,"-51"-50"-1,26 50 1,0-50-16,24 0 0,25 49 16,-24-49-16,-26 0 15,-24 0-15,-25 25 16,0 0 0,-25 49-16,-24-24 15,-26 0-15,1-26 16,-25 26-16,49-50 15,25 25-15,-24-25 16,49 49 0</inkml:trace>
  <inkml:trace contextRef="#ctx0" brushRef="#br0" timeOffset="141809.62">17934 11708 0,'0'-25'15,"49"0"1,-49 0-16,50-24 16,-25 24-1,-25 50 17,0 24-32,-25 1 15,25 0-15,-25 24 16,25-49-16,0 0 15,0-1 1,50-24 0,-50-49-1</inkml:trace>
  <inkml:trace contextRef="#ctx0" brushRef="#br0" timeOffset="142426.57">18405 11857 0,'0'-50'0,"25"50"15,-25-25-15,0-24 16,0 24-1,-25 25 17,-25-50-32,1 50 15,24 0-15,-25 25 16,50 25 0,-49-1-16,49 1 15,0-1-15,25 1 16,24-50-16,1 25 15,-1-25-15,1 0 0,0-50 16,-26 1-16,-24-1 16</inkml:trace>
  <inkml:trace contextRef="#ctx0" brushRef="#br0" timeOffset="142881.87">18777 10914 0,'0'50'15,"0"-1"-15,25 50 16,-25 1-16,74-1 0,-74 75 16,50-26-16,-50-24 15,0 25-15,0-25 16,-74 0-16,-1 0 16,1-49-16,-50 24 15,0-25-15,24-24 16,1-50-16</inkml:trace>
  <inkml:trace contextRef="#ctx0" brushRef="#br0" timeOffset="145139.73">10864 9327 0</inkml:trace>
  <inkml:trace contextRef="#ctx0" brushRef="#br0" timeOffset="145333.81">10815 9649 0,'0'50'63</inkml:trace>
  <inkml:trace contextRef="#ctx0" brushRef="#br0" timeOffset="145514.48">10864 9922 0,'0'0'0,"0"25"78</inkml:trace>
  <inkml:trace contextRef="#ctx0" brushRef="#br0" timeOffset="148178.39">21307 9153 0,'25'0'125,"99"50"-125,124-50 16,25 49-16,-25-49 16,50 0-16,-75 0 15,-74 0-15,-75 0 16,-24 50-16,-25-50 15,-25 25 1,-25-25 0,-25 0-16</inkml:trace>
  <inkml:trace contextRef="#ctx0" brushRef="#br0" timeOffset="148443.75">22870 9004 0,'124'75'31,"-99"-26"-31,24 1 16,-24-1-16,25 1 15,-25-25-15,24 24 16</inkml:trace>
  <inkml:trace contextRef="#ctx0" brushRef="#br0" timeOffset="148605.82">22820 9550 0,'75'0'15,"-26"0"-15,26-50 16,-50 1-16,24-51 16,-49 26-16,0 0 15</inkml:trace>
  <inkml:trace contextRef="#ctx0" brushRef="#br0" timeOffset="148761.57">23019 8979 0,'0'0'0,"0"75"0,0-1 16,0 1-16,0 24 16,-50 25-16,50-50 15,0-49-15,50-25 16</inkml:trace>
  <inkml:trace contextRef="#ctx0" brushRef="#br0" timeOffset="149708.41">24259 8706 0,'-50'0'62,"26"0"-62,-26 50 16,-24 0-16,24 24 15,25-24-15,-24 24 16,24-24-16,25-1 16,0 1-1,49-50-15,26 0 16,24 0-16,0-25 15,25-24-15,-49 49 16,-51-50-16,-48 50 47</inkml:trace>
  <inkml:trace contextRef="#ctx0" brushRef="#br0" timeOffset="149908.16">24532 8657 0,'0'99'15,"0"25"-15,-50 50 16,1-25-16,-26-25 16,26-25-16,-1 0 15,50-25-15,-50-24 16,50-25-16,50-25 15,-25 0-15</inkml:trace>
  <inkml:trace contextRef="#ctx0" brushRef="#br0" timeOffset="150556.53">25425 9500 0,'0'-25'15,"25"25"-15,-25-49 16,24 49-16,-24-25 15,25 25 1,-25-25-16,-25 25 47,-24 0-47,-26 0 16,1 75-16,0-1 0,-1 25 15,75-24-15,-49-1 16,49-24-16,74-1 15,0-49-15,50 0 16,25 0-16,0-49 16,-25-26-16</inkml:trace>
  <inkml:trace contextRef="#ctx0" brushRef="#br0" timeOffset="150998.49">25946 9599 0,'49'0'47,"-49"-49"-31,0-1 0,-24 50-1,-26-25-15,25 25 16,0 0-16,-24 0 15,24 0-15,0 50 16,25 0-16,-50-1 16,50 1-16,0-1 15,50-49-15,0 25 16,-1-25-16,26 0 0,-1 0 16,-24-49-16,-25-1 15,-25 0-15,49 1 16,-49 24-16,0 0 15,-49-24 1,-1 49-16,0 0 16,1 0-16,-26 49 15,75-24-15,0 0 16,0 0-16,25 24 16,25-49-16,49 0 15,0 0-15,-24 0 16</inkml:trace>
  <inkml:trace contextRef="#ctx0" brushRef="#br0" timeOffset="151349.76">26343 9550 0,'49'0'16,"-24"0"-16,25 0 16,-26 0-16,1 0 15,25 0-15,-25-50 16,-25 1-16,49 24 16,-49 0-16,0-25 15,-25 50 1,1 0-16,-1 0 0,-25 0 15,25 25-15,25 0 16,-49 25-16,49-1 16,0 1-16,74-1 15,-24-49-15,24 50 16,1-50-16,49 0 16,24-25-16</inkml:trace>
  <inkml:trace contextRef="#ctx0" brushRef="#br0" timeOffset="151791.51">27508 8880 0,'0'0'0,"0"-25"15,0-24-15,25 24 0,-25-25 16,-99 174 46,-25 75-62,0-1 16,-50 50-16,25-25 16,1-24-16,73-25 15,75-26-15,-25-73 0,25-26 16,0 1-16,25-50 31,0-25-31,25-24 16,24-51-16,-74 1 15,74 0-15,-74 24 16,0 1-16,0 0 16,50 74-16,0 0 31,-50 24-16,0 1-15,24-25 16,-24 50-16</inkml:trace>
  <inkml:trace contextRef="#ctx0" brushRef="#br0" timeOffset="151979.17">27335 10046 0,'-25'25'0</inkml:trace>
  <inkml:trace contextRef="#ctx0" brushRef="#br0" timeOffset="163107.49">2580 13593 0,'0'-25'46,"0"-24"-14,-25 24-17,0 25-15,0 0 16,-24 0-16,-26 0 16,1 0-16,-25 25 0,-1 74 15,1 25-15,50 25 16,49-1-1,0 1-15,24-74 0,51-1 16,-1-49-16,25-25 16,50 0-16,0-99 15,-25 24-15,-49-49 16,-75 25-16,0 0 16,0 24-16,-100 26 15</inkml:trace>
  <inkml:trace contextRef="#ctx0" brushRef="#br0" timeOffset="164070.54">3894 14089 0,'50'0'16,"-25"0"15,-75 0 16,25 0-31,-24 0-16,-1 0 15,1 0-15,-1 74 16,0 1-16,25 49 15,25-25-15,0-24 16,25-26-16,50 1 16,24-50-16,50 0 15,0-75-15</inkml:trace>
  <inkml:trace contextRef="#ctx0" brushRef="#br0" timeOffset="164264.34">4564 14287 0,'0'-49'47,"-25"49"-32</inkml:trace>
  <inkml:trace contextRef="#ctx0" brushRef="#br0" timeOffset="164805.01">4316 14213 0,'0'0'0,"-50"0"0,26 25 0,-26 0 15,50 49-15,-25-24 16,25-25-16,0 24 16,25-49-16,49 25 15,1-25-15,-1 0 16,-24-25-16,-25-24 15,-25 24-15,0 0 16,0 0-16,0-25 16,-25 26-1,-50 24-15,26-50 16,-1 50-16,25 0 16,25 25-1,0 24-15,0-24 0,75-25 16,24 50-16,-25-50 15,26 0-15,-1-25 16,-25 25-16,-24-50 16,-25 50-16,-25-24 15,25 24-15,-50 0 32,25 24-17,0 1 1,0 0-16,74 50 15,-24-75 1,-1 0-16,1 0 16,0 0-16,-1-25 0,26 25 15,-51-50-15,1 50 16,-25 50 15,0-25-15,75 49-16,-51-49 15,1-25-15,50 49 16,-51-49-16,1 0 16</inkml:trace>
  <inkml:trace contextRef="#ctx0" brushRef="#br0" timeOffset="166476.29">6077 14412 0,'0'0'0,"0"-50"94,0 0-94,-25 25 31,-24 25-31,-26 0 16,51 0-1,-26 0-15,0 50 16,50-25-16,0 25 16,0-1-16,0-24 15,25 0-15,25-25 16,24 49-16,-49-49 16,0 0-1,-50 0 16,-25 0-31,1 0 16,-1 0-16,0 0 16,26 0-16,-1 0 15,74-49 17,26 49-32,-1 0 15,1 0-15,-26 0 16,-24 0-16,50 0 15,-51-50 17,-24 25-17,50 75 48,24-25-63,1 24 0,-1-49 15,1 50-15,-26-50 16,1 0-16,-1 0 16,1-25-16,-25 0 15,-25 1 17,0 48 14,49 1-46,1-25 16,25 50-16,-1-50 16,0 0-16,-24 0 0,-25 0 15,0 0-15,24-25 16,-49 50 46,75 24-46,-26-49 0,1 0-16,-1 0 15,1 0-15,24 0 16,-24 0-16,-25 0 16,-25 25 30,0 25-30,25-50-16,49 25 16,-24-25-16,-1 0 15,26 0-15,-26 0 16,1 0-16,0 0 16,-50-50-16</inkml:trace>
  <inkml:trace contextRef="#ctx0" brushRef="#br0" timeOffset="166624.76">7764 14362 0,'0'0'0</inkml:trace>
  <inkml:trace contextRef="#ctx0" brushRef="#br0" timeOffset="167293.74">8334 14486 0,'0'-25'16,"-49"-24"30,-1 49-30,25 0 0,1 0-16,-26 24 15,0-24-15,50 75 16,-24-75-16,24 49 16,24-24-1,26-25-15,24 0 0,26-25 16,-26-49-16,25 0 15,-24-1-15,-1 25 16,-49-24-16,24 49 16,-73 25 15,-26 0-31,0 99 16,-24 1-16,24-1 15,50-49-15,0-26 16,25 26-16,50-50 15,-1 0-15,0-25 16,1-24-16,-26 24 16</inkml:trace>
  <inkml:trace contextRef="#ctx0" brushRef="#br0" timeOffset="167833.89">8930 14412 0,'-50'24'16,"25"-24"62,-24 0-78,24 50 16,0-50-16,-25 50 0,50-26 15,-24 26-15,24-25 16,24 24-1,26-49-15,0 0 16,-1 0-16,1-49 16,-25 24-16,-25 0 15,49-24-15,-49 24 16,-49-25 0,-1 50-16,0-49 15,1 49-15,24 0 16,-25 0-1,50 24-15,0 26 16,50-50-16,24 50 16,1-50-16,-1 0 15,1 0-15,-1 0 0,1-25 16,-1 25-16,-24-50 16,-26 50-1,-48 0 1,24 50-1,-50-1-15,50 1 16,0 0-16,0 24 16,0 0-16,50-24 15,-26-25-15,26-25 16,24 0-16</inkml:trace>
  <inkml:trace contextRef="#ctx0" brushRef="#br0" timeOffset="168628.36">11435 14486 0,'0'0'0,"0"-25"62,-25 25-15,0 0-47,-24 0 16,-26 50-16,51 49 15,-26 0-15,50-24 16,0-1-16,0-24 0,74-50 16,26 0-16,48 0 15,26-50-15,-75-24 16</inkml:trace>
  <inkml:trace contextRef="#ctx0" brushRef="#br0" timeOffset="169497.85">12055 14858 0,'0'25'0,"50"-25"16,-1 0-1,-49-50 1,0 1-16,0 24 16,-49 25-16,-1-50 0,0 50 15,1-25-15,-1 25 16,1 0-16,-1 25 16,25 25-16,25-1 15,-49 1-15,49 0 16,24-1-16,51-24 15,-1-25-15,1 0 16,-1 0-16,-24 0 16,-1-25-16,-49 0 15,0-24-15,0 24 16,-49 0 0,-1 25-16,25-49 0,-24 49 15,-1 0-15,25 0 16,50 24 15,25-24-31,24 50 16,25-50-16,1 0 15,-26 0-15,-24-25 16,-1 25-16,-24 0 16,-25-25-1,0 50 16,0 0-15,0 0-16,0 24 16,50-49-1,-1 0-15,1 0 0,24 0 16,1 0-16,-1 0 16,-24-24-16,-26 24 15,26-25-15,-25 25 78,24 49-62,-24-49-16,25 0 0,-25 0 16,24 0-1,-24 0-15,25 0 0,-25 0 16,-1-24-16,26 24 15,-25 0 32,24 99-31,-49-74-16,100 24 16,-51-49-16,1 25 15,-25-25-15,24 0 16</inkml:trace>
  <inkml:trace contextRef="#ctx0" brushRef="#br0" timeOffset="170473.57">14139 14709 0,'-50'25'63,"-49"49"-63,24 1 15,1 74-15,0 49 16,-1-24-16,1-75 15,24 0-15,50-74 16,0 0 0,25-25-1,25 0-15,-1-99 16,26-1-16,-26-24 16,1 25-16,-50-50 15,25 75-15,-25-1 0,0 1 16,49 49-16,-24 25 15,74 0 1,-49 25 0,-1-25-16,1 50 15,-25-1 1,-25 1 0,0-1-1,-50-49-15,-24 50 16,-1-50-16,51 0 15,24-25 1,0-24 0,99 24-1,-25 25-15,1 0 16,24 0-16,0 0 16,-24 0-16,-1 0 15,-24 0-15,-26 0 16,1 0 62,50 0-62,-26 25-16</inkml:trace>
  <inkml:trace contextRef="#ctx0" brushRef="#br0" timeOffset="170877.59">15106 15230 0,'0'-50'31,"0"1"-31,0 24 16,0 0-16,0-24 15,0 24-15,-74 0 16,49 25-1,-25 0 1,50 50-16,0-1 16,0 1-16,0 24 0,25 1 15,49-75 1,-49 0 0,0 0-16,0 0 15,24 0 1,-49-50-16,0 25 15,0 50 32,25 25-31,0-50-16,49 74 0,1-74 16,-1 0-16,1 0 15,-26 0-15,-24-25 16</inkml:trace>
  <inkml:trace contextRef="#ctx0" brushRef="#br0" timeOffset="173603.49">17835 15106 0,'0'-50'79,"-50"50"-64,50-24 1,-25 24-16,-49 0 15,49 0-15,0 0 16,-24 49-16,24 1 16,50-50 15,49 0-15,0-25-16,1-25 15,-1 1-15,-49 49 16,-25-25-16,25 75 47,-25 49-47,99 0 0,-49-49 15,-1-1-15,50-49 16,1 0-16,24-49 16,-50-75-16</inkml:trace>
  <inkml:trace contextRef="#ctx0" brushRef="#br0" timeOffset="174751.58">19571 14908 0,'0'49'93,"0"26"-77,0-1-16,0 0 16,0-49-16,25 0 15,24-25-15,1 0 16,24-74-16,26-26 16,-1-24-16,-74 50 15,24 0-15,-49 49 16</inkml:trace>
  <inkml:trace contextRef="#ctx0" brushRef="#br0" timeOffset="175365.54">20265 14932 0,'0'0'15,"0"-49"-15,0 24 16,0 0 15,-24 25-31,-26 0 16,25 0-16,0 0 16,-24 0-16,49 25 15,-50 25-15,50-26 16,0 26-1,25-50 1,25 0 0,-26 0-16,1-25 0,25 25 15,-50-49-15,25 49 16,-25 49 15,0-24-15,24 25-16,51-26 15,-26-24 1,1 0-16,0 0 16,-1-24-16,1 24 15,-1-50-15,-24 50 16,25-74-16,-50 49 16,0 50 15,-25 24-31,25-24 15,25 25 1,0-50-16,24 49 16,-24-49-16,0 0 15,0 0-15,24 0 16,1-25 0,-50 1-1</inkml:trace>
  <inkml:trace contextRef="#ctx0" brushRef="#br0" timeOffset="175635.92">20836 14709 0</inkml:trace>
  <inkml:trace contextRef="#ctx0" brushRef="#br0" timeOffset="177294.46">21307 15180 0,'50'-24'78,"-50"-1"-63,25 25 1,-25-50-16,0 25 16,0 1-1,0-26 17,-50 75-17,50 0-15,-25 24 16,25 1-16,0 24 15,0-49-15,25-25 16,0 25-16</inkml:trace>
  <inkml:trace contextRef="#ctx0" brushRef="#br0" timeOffset="180035.77">21952 15106 0,'0'-25'94,"-25"25"-78,-24-49-1,-26 49 1,51 0-16,-1 0 16,-50 49-1,75-24-15,0 0 16,0 0-16,0 24 16,25-49-16,50 0 15,-1-25-15,-24 1 16,-1-51-16,26 1 15,-51 24-15,26-24 16,-50 24-16,25 25 16,-25-24-16,0 24 15,-25 50 17,25 24-32,-50 26 15,50 24-15,0-25 16,0-24-16,25 0 15,0-50-15,25 0 16,-1 0-16</inkml:trace>
  <inkml:trace contextRef="#ctx0" brushRef="#br0" timeOffset="180478.2">22523 15056 0,'0'25'16,"-25"-50"31,-25 25-47,25 0 0,1-49 15,-26 49-15,0 0 16,1 0-16,24 0 15,-25 49 1,50-24-16,0 0 16,50-25-16,0 74 15,24-74-15,0 0 16,-24 0-16,0-49 16,-1 49-16,-49-50 15,50 50-15,-50-25 16,-25 25-1,0 0 1,25 50-16,0-25 16,0 24-1,75-49-15,-1 0 16,1 0-16,24 0 16,0-24-16</inkml:trace>
  <inkml:trace contextRef="#ctx0" brushRef="#br0" timeOffset="181085.12">23391 15056 0,'25'0'0,"-25"-49"47,0 24-32,-50 25 1,25 0-16,0 0 16,-24 0-16,-1 0 15,25 0-15,1 25 16,24 0-16,-50 24 16,50-24-16,25 0 15,0-25 1,24 0-16,26 0 15,24-75-15,-25 1 0,-24 24 16,24 1-16,-49-1 16,25 1-16,-50 24 15,0 0 1,-25 25 0,25 74-1,-50 1-15,50-1 16,-49 1-16,49-26 15,24 1-15,1-50 16,50 25-16,-1-25 16,25 0-16,1-25 15,-51-25-15,-24 1 16,-25-1-16,50 0 16,-50 1-16,0-1 15,-25 50-15,-25 0 16,1 0-16,24 25 15,25 49-15,0 1 16,0-1-16,0-24 16,74-25-16,-24-25 15,24 49-15,1-49 16,-1 0-16</inkml:trace>
  <inkml:trace contextRef="#ctx0" brushRef="#br0" timeOffset="182031.17">25202 14908 0,'0'0'0,"0"-50"32,0 25-17,-50 25-15,0-25 16,26 25-1,24 25 17,0 50-32,0 49 15,0 0-15,24 24 16,-24-23-16,50-1 16,-50-50-16,0 0 15,0-24-15,0 0 0,0 24 31,-25-74-31,-24 0 0,24 0 16,0-50-16,25 26 16,-74-26-16,74 0 15,0 1-15,0-26 16,24 26-16,26-1 16,49-24-16,0 24 15,25 25-15,-74 25 16,-25 0-16,-50 0 31</inkml:trace>
  <inkml:trace contextRef="#ctx0" brushRef="#br0" timeOffset="183284.29">26739 14957 0,'0'50'16,"0"-75"31,-24 25-47,-1-25 15,-50-24 1,26 49-16,24 0 15,0 0-15,-24 49 16,49-24-16,0 25 16,0-1-16,24 1 15,1 24-15,25-49 16,-25 0-16,-1-25 16,-24 49-16,-24-49 31,-1-24-16,-25 24 1,1-50-16,24 50 16,25-25-16,-25 25 0,75 0 31,24 0-31,25 0 16,25 0-16,75 0 15,-26-25-15,-24 25 16,-50-74-16,-24 74 15,-1-50-15,-49 26 16,-25-26 0,0 0-1,-50 50-15,-24 0 16,0 25-16,49 25 16,25-1-16,0 26 15,0-1-15,0-24 0,49 24 16,1-49-16,0-25 15,24 50-15,-49-50 16</inkml:trace>
  <inkml:trace contextRef="#ctx0" brushRef="#br0" timeOffset="185789.53">4093 15925 0,'0'24'156,"-50"51"-140,50-1-16,-25 1 0,25 24 15,0 0 1,0 25-16,0-49 0,0-51 16,0 1-1,50-25-15,-25 0 16,49-49-16,-24-51 16,-1 1-16,26 0 15,-75 49-15,49 1 16,1-1-16,-50-24 15,74 49-15,-74 0 16,-24 25 31,24 74-47,-25-24 16,25 24-16,-50 1 0,50-1 15,50-24 1,-50 0-16,49-26 0,1 26 15,-25-50 1</inkml:trace>
  <inkml:trace contextRef="#ctx0" brushRef="#br0" timeOffset="186628.94">4936 16495 0,'0'0'0,"0"50"141,25-50-126,-25 49-15,0 26 16,0-50-1,0-1-15,0 26 16,0-25 0,-50-25-1,26 0 17,-1 0-17,25-50-15</inkml:trace>
  <inkml:trace contextRef="#ctx0" brushRef="#br0" timeOffset="186878.32">5060 16421 0,'-49'0'63</inkml:trace>
  <inkml:trace contextRef="#ctx0" brushRef="#br0" timeOffset="188400.58">5631 16148 0,'99'49'157,"-50"-49"-157,1 75 15,25-26-15,-26-24 16,-24-25-16,25 50 0,-26-50 16,-24 50-1,50-50-15,-50 24 31</inkml:trace>
  <inkml:trace contextRef="#ctx0" brushRef="#br0" timeOffset="189285.18">5779 16768 0,'-24'0'16,"-1"0"15,0 0 0,50 0 79,24-50-95,1 1-15,49-26 16,-49 51-16,0-26 16,-1 50-16,-24-25 15,0 25 1,-75 0 46</inkml:trace>
  <inkml:trace contextRef="#ctx0" brushRef="#br0" timeOffset="189773.39">5904 16892 0,'24'0'125,"26"-74"-125,-25 49 0,49-25 16,-24 25 0,-25-24-16,24 49 0,-24-25 15,0 25 1,-50 25 31,0 0-47,-24-25 15,49 24-15</inkml:trace>
  <inkml:trace contextRef="#ctx0" brushRef="#br0" timeOffset="190950.41">6747 16297 0,'0'24'47,"-25"26"-32,25 25-15,-25 24 16,25 0-16,0 25 16,0-25-16,0-49 15,25-25-15,0-25 16,49 0-16,1 0 15,49-124-15,0 0 0,-25 0 16,-25 49-16,-49-24 16,25 24-16,-1 26 15,-49-1-15,25 1 16,-74 73 15,-1 100-15,50 1-16,-25-1 15,25-25-15,0-25 16,0-24-16,50-25 16,-25-25-16,-1 0 15,26 0-15,0-50 16</inkml:trace>
  <inkml:trace contextRef="#ctx0" brushRef="#br0" timeOffset="191497.89">7739 16644 0,'0'50'47,"0"-26"-31,-25 26-16,25 0 15,0-1-15,-25-24 16,25 0 0,50-75 15,0 1-31,-26-1 15,26 25-15,-50-24 16,50 49-16,-26-25 16,26 25-1,-25 0 1,0 0 0</inkml:trace>
  <inkml:trace contextRef="#ctx0" brushRef="#br0" timeOffset="191738.2">7764 16768 0,'25'0'15,"-1"25"1,1 24 0,-25-24-1,50 25-15,-50-25 16,25-1-16,-25 26 16,49-50-16</inkml:trace>
  <inkml:trace contextRef="#ctx0" brushRef="#br0" timeOffset="193492.9">8731 16966 0,'0'-24'16,"25"24"-1,-25-25-15,50 25 31,-26 0 1,-24 25-32,0 49 15,0 25-15,0-24 16,0-1-16,0-24 16,-74-26-16,24-24 15</inkml:trace>
  <inkml:trace contextRef="#ctx0" brushRef="#br0" timeOffset="194927.34">10220 16545 0,'-25'0'0,"25"25"110,0-1-95,0 26-15,25 24 16,-25 26-16,49 24 16,-49-50-16,0 0 15,0-24-15,0 0 16,-25-1-16,-24-24 16,24-25-1,-25 0-15,26-50 0,24 26 16,-50-26-1,0 25-15,25 0 0,1 25 16,-26 0 0</inkml:trace>
  <inkml:trace contextRef="#ctx0" brushRef="#br0" timeOffset="195203.07">10220 16768 0,'0'25'15,"0"-50"48</inkml:trace>
  <inkml:trace contextRef="#ctx0" brushRef="#br0" timeOffset="195990.84">10170 16297 0,'-50'0'78</inkml:trace>
  <inkml:trace contextRef="#ctx0" brushRef="#br0" timeOffset="196762.28">10567 16520 0,'-25'0'31,"75"0"63,49 50-79,0-50-15,0 0 16,0 24-16,-24-24 16,-1 0-16,-49 0 15,0 0-15,0 0 16,-50 50 31,-25-50-47,25 0 15</inkml:trace>
  <inkml:trace contextRef="#ctx0" brushRef="#br0" timeOffset="197211.68">10691 16818 0,'49'0'125,"1"0"-109,0 24-16,24-24 15,0 0-15,-24 0 16,0 0-16,-1 0 15,-98 0 32,24 0-47,-25 0 16,25 50-16</inkml:trace>
  <inkml:trace contextRef="#ctx0" brushRef="#br0" timeOffset="197592.51">10641 17165 0,'-25'0'15,"25"-25"-15,0 0 16,0-24 0,0-1-1,25 0-15,50 1 16,-1-50-16,25-25 16,0-25-16,1 25 15,-51 49-15,-24 26 16,25-1-16,-25 25 15,-25 50 1,0 0 0,0 24-16,0 1 15,0-25-15,0 25 16</inkml:trace>
  <inkml:trace contextRef="#ctx0" brushRef="#br0" timeOffset="198390.29">11683 16495 0,'-50'75'47,"50"-26"-31,-49 26-16,-1-1 15,50 0-15,-49 1 16,49-50-16,0-1 16,24-48 15,26-26-15,0-24-16,-1 49 15,-24 0-15,25-49 16,-1 74-1,-24 0 1,0 0-16,0 0 16,24 0-16,-24-25 15,0 25-15,24-50 16,-73 50 15,-51 25-15,26-25-16,-1 50 15</inkml:trace>
  <inkml:trace contextRef="#ctx0" brushRef="#br0" timeOffset="198621.35">11609 16793 0,'24'49'47,"-24"1"-31,50 24-16,-50-24 15,74 24-15,-74-49 16,25-25-16,-25 50 16,25-50-16</inkml:trace>
  <inkml:trace contextRef="#ctx0" brushRef="#br0" timeOffset="199079.36">12254 16966 0,'49'25'31,"-49"25"-15,0-25-1,0-1-15,-25 26 0,1-25 16,24 24-16,-75-24 16,25-25-16,50 25 15,-24-25-15</inkml:trace>
  <inkml:trace contextRef="#ctx0" brushRef="#br0" timeOffset="201274.37">13568 16570 0,'0'49'63,"0"26"-47,0 49-16,0-50 15,-49 0-15,49-24 0,-25-25 16,25-75 31,25 1-32,-25 24-15,49-25 16,1 25 0,24 25-1,1 0-15,-1-49 16,-24 49-16,-1 0 15,1-50-15,-25 50 16,-25-25-16,24 25 16,-48 0 15,-1 0-31,-50 0 16,51 50-16,-26 0 15,50-26-15,-50-24 16,50 25-16,-24-25 15</inkml:trace>
  <inkml:trace contextRef="#ctx0" brushRef="#br0" timeOffset="201452.65">13667 16867 0,'0'50'31,"100"-1"-31,-51 1 15,26 24-15,24 1 16,-50-50-16,-24-25 16,-25 49-16,50-49 15</inkml:trace>
  <inkml:trace contextRef="#ctx0" brushRef="#br0" timeOffset="201873.98">14486 16991 0,'50'0'47,"-26"0"-47,1 0 16,0 0-16,25 0 15,-26 0-15,26 25 16,-50 0 31</inkml:trace>
  <inkml:trace contextRef="#ctx0" brushRef="#br0" timeOffset="202092.47">14486 17115 0,'0'0'0,"50"0"31,-1 0-15,-24 0-16,25 25 16,-1-25-1</inkml:trace>
  <inkml:trace contextRef="#ctx0" brushRef="#br0" timeOffset="203133.41">15106 17066 0,'25'-50'31,"-25"0"-15,74 26-16,-74-26 15,50-24-15,-50 24 16,49 25-16,-49-24 15,0 24-15,0 99 47,-49 50-47,49-25 16,-75 1-16,75-26 16,0-24-16,0-26 15,0 1 1</inkml:trace>
  <inkml:trace contextRef="#ctx0" brushRef="#br0" timeOffset="203478.29">15528 17214 0,'0'25'31,"0"25"-15,0-1-1,-25-49-15,25 50 16</inkml:trace>
  <inkml:trace contextRef="#ctx0" brushRef="#br0" timeOffset="204251.76">16024 17190 0,'25'0'63,"24"0"-32</inkml:trace>
  <inkml:trace contextRef="#ctx0" brushRef="#br0" timeOffset="204448.01">16396 17239 0,'0'0'0,"25"0"31,-25 25-15,49-25-16,1 0 15,-25 0-15</inkml:trace>
  <inkml:trace contextRef="#ctx0" brushRef="#br0" timeOffset="204626.27">16818 17338 0,'0'0'0,"24"0"47</inkml:trace>
  <inkml:trace contextRef="#ctx0" brushRef="#br0" timeOffset="205367.92">17587 17214 0,'49'0'15,"-24"0"1,-25 50 0,25-50-16,-25 50 0,0 24 15,0-49 1,-25 24-16,-25-24 16,-49 25-16,-50 0 15,50-50-15</inkml:trace>
  <inkml:trace contextRef="#ctx0" brushRef="#br0" timeOffset="-206951.41">18182 16917 0,'49'0'15,"-24"0"-15,0 0 32,-25-25-32,0 0 31,50 25-31,-50-49 16,0 73 46,0 51-46,0-26-16,-25 26 15,25-1-15,-75 1 0,75-26 16,-24 26-16,24-51 16,0 1-1,0-50 32,0-49-47,0 49 16</inkml:trace>
  <inkml:trace contextRef="#ctx0" brushRef="#br0" timeOffset="-206237.23">19000 16966 0,'0'-24'78,"0"-1"-46,0-25-17,-49 50-15,-1-49 16,1 49-1,24 0-15,-25 49 16,1 1-16,-1-1 16,0 1-16,50 24 15,-49 26-15,49-26 16,0-24-16,0-1 16,49 1-1,1-50-15,24 0 16,1 0-16,49-25 15,-50-25-15,-24 1 16,-1-1-16,-24-24 16,25 24-16,-50 25 15,0 1-15,0-26 0,-25 25 16,-25-24-16,-24 49 16,0 0-16,24 0 15,0 49-15,1-24 16,49 0-16</inkml:trace>
  <inkml:trace contextRef="#ctx0" brushRef="#br0" timeOffset="133119.42">19670 12129 0,'-25'0'15,"75"0"141,0 0-156,24 0 16,0 0-16,1 0 16,-26 0-16,-24 0 15,25 0-15,-50-24 16,-50 24 15</inkml:trace>
  <inkml:trace contextRef="#ctx0" brushRef="#br0" timeOffset="133357.83">19893 11807 0,'0'25'16,"-24"74"0,24 50-16,0-25 15,0 25-15,-50 0 16,50-50-16,0-50 16,25-49-16</inkml:trace>
  <inkml:trace contextRef="#ctx0" brushRef="#br0" timeOffset="134057.04">20786 11832 0,'-24'0'94,"-26"0"-94,0 0 15,1 0-15,-1 25 16,-24 24-16,24 1 16,25-1-16,25 1 15,-49 24-15,49-49 16,49 25 0,-24-50-16,25 0 15,-1 0-15,26 0 16,-51 0-16,1-50 15,-74 50 17,-1 0-32,-24 0 15,-1 25 1,-24 25-16,49-1 0,26 1 16,24 0-16,0-1 15,49-24-15,50-25 16,75 0-16,-25 0 15,25 0-15,-26 0 16,-48-50-16,-76 50 16</inkml:trace>
  <inkml:trace contextRef="#ctx0" brushRef="#br0" timeOffset="139592.55">21382 12353 0,'0'49'62,"0"1"-46,0-25-16,0 0 15,0 24-15,0-24 16,0-99 31,0 24-31</inkml:trace>
  <inkml:trace contextRef="#ctx0" brushRef="#br0" timeOffset="140088.29">21803 12402 0,'-49'0'94,"-1"0"-79,25 50-15,25 0 16,-74-1-16,74 1 16,0-25-16,0 49 15,25-74 1,24 0-16,1-25 16,0-24-16,24-26 0,-49 26 15,-25-1-15,49 0 16,-49 1-16,0-1 15,-49 25 1,24 25-16,-25 0 16,-24 50-16,49 0 15,25 24-15,-50 0 16,50-49-16</inkml:trace>
  <inkml:trace contextRef="#ctx0" brushRef="#br0" timeOffset="141310.43">18554 8855 0,'50'0'78,"-26"0"-78,26 0 16,0 0-16,-1 0 15,-24 0-15,25 0 16,-26 0-16,1 0 15,-25-49 17</inkml:trace>
  <inkml:trace contextRef="#ctx0" brushRef="#br0" timeOffset="141533.92">18777 8508 0,'50'74'16,"-50"50"-16,0-24 15,0-26 1,0 0-16,0 1 0,0-50 15,25-25-15</inkml:trace>
  <inkml:trace contextRef="#ctx0" brushRef="#br0" timeOffset="142194.34">19993 8434 0,'0'0'0,"-25"0"94,0 0-94,0 0 16,-24 0-16,-1 0 15,-24 0-15,24 24 16,0 26-16,1 0 16,49-1-16,-25-24 15,25 25-15,0-26 16,50 26-16,-1-50 16,-24 25-16,0-25 0,0 0 15,24 0 1,-74-50 15,1 50-31,-1 0 16,-25 0-16,1 0 15,-26 0-15,-24 75 16,49-26-16,1 1 16,49-1-16,0 1 15,0 25-15,74-51 16,0-24-16,26 50 15,-1-50-15,50-25 16,-75-24-16,-24 49 16,-1-50-16</inkml:trace>
  <inkml:trace contextRef="#ctx0" brushRef="#br0" timeOffset="142554.34">20141 9079 0,'0'-25'0,"0"-25"16,25 25-16,-25 0 15,50-24 1,-50 98 15,0 1-31,0 49 16,0-24-16,0-1 15,0-49-15,0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47:01.9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2505 1836 0,'0'0'0,"-49"223"0,49-74 16,-50 24-16,50-24 15,0-50-15,-50-49 16,50-25 0,25-75 15,25-124-31,-50-49 16,74 74-16,-74 25 15,25 50-15,-25 0 16</inkml:trace>
  <inkml:trace contextRef="#ctx0" brushRef="#br0" timeOffset="261.61">2580 1910 0,'0'0'0,"0"99"0,49 25 15,-49 0-15,0-25 16,0-74-16,25 0 16,0-25-1,-25-74 1,74-50-16,-74 0 15,75 49-15,-75 50 16,25 25-16,-1 0 16,26 0-1,0 100-15,-50 48 16,49-24-16,-49 0 0,0-24 16,25-26-1,-25-24-15,50-50 16,-1 0-16,-49-75 15</inkml:trace>
  <inkml:trace contextRef="#ctx0" brushRef="#br0" timeOffset="587.15">3572 2580 0,'0'-75'47,"-25"26"-32,25 24-15,-74-25 16,24 25-16,0 25 16,1 0-16,-1 0 15,1 25-15,-1 74 16,50 50-16,0-49 15,0-1-15,50-50 16,-1 1-16,26-50 16,-1 0-16,0 0 15,-24-25-15,24-49 16,-74-1-16,0-74 16</inkml:trace>
  <inkml:trace contextRef="#ctx0" brushRef="#br0" timeOffset="1507.69">4266 2456 0,'0'24'31,"-24"-73"0,-26-1-15,-24 50-1,49 0 1,0 0-16,-25 0 16,26 0-16,-26 99 15,50 1-15,-50-26 16,50 1-16,0-26 15,0 1-15,50-50 16,0 0-16,-1 0 16,26-50-16,24-74 15,-25-25-15,1 50 16,-26-50-16,-49-24 16,25 98-16,-25 1 0,0 49 15,-25 25 1,25 74-1,-74 50-15,74 50 16,-50-25-16,50-50 16,25-25-16,0 1 15,24-75-15,51 25 16,-26-25-16,-24-25 16,24-50-16,0 26 15,-49-1-15,-25-24 16,50 24-16,-50 1 15</inkml:trace>
  <inkml:trace contextRef="#ctx0" brushRef="#br0" timeOffset="1614.69">4663 2778 0,'0'0'16,"50"75"-16,24-1 0,1-74 16,-1 0-16,1 0 15,-1-50-15</inkml:trace>
  <inkml:trace contextRef="#ctx0" brushRef="#br0" timeOffset="1972.16">5308 2877 0,'75'-24'0,"-1"-51"16,0 26-16,-24-1 15,-25 0-15,24-49 16,-49 0-16,75-50 16,-75 75-16,0-1 15,0 26-15,-50-1 16,-24 0-16,24 50 15,1 0-15,-26 124 0,26 50 16,49 24-16,-50 1 16,50-75-16,50 0 15,-1-74-15,26-1 16,-1-49-16,0 0 16,-24 0-16</inkml:trace>
  <inkml:trace contextRef="#ctx0" brushRef="#br0" timeOffset="2292.88">5928 2952 0,'0'-50'46,"50"25"-46,-50 1 16,-25-26 0,-24 50-16,-1 0 15,0 0-15,1 50 16,24 24-16,25-24 16,0-1-16,0-24 15,0 25-15,25-50 16,24 0-16,26 0 15,-26 0-15,26-100 0,-26 26 16,-24 0-16,-25-1 16</inkml:trace>
  <inkml:trace contextRef="#ctx0" brushRef="#br0" timeOffset="4040.81">7293 2729 0,'0'-25'78,"0"-25"-62,-50 0-1,0 50 1,26 0-16,-1 0 15,0 0-15,-25 0 0,26 75 16,-26-1-16,50-24 16,0-25-16,0 24 15,50-49 1,24 0-16,25-99 16,25-25-16,-25-25 15,-24 0-15,-1 50 16,-74 25-16,75-50 15,-75 99-15,-75 75 32,50 74-17,25 49-15,-49 1 16,49-50-16,0 0 0,49-50 16,26-24-16,-1-50 15,25 0-15,-24 0 16,-1 0-16,-49-50 15,-25 1-15,0-26 16,0 26-16</inkml:trace>
  <inkml:trace contextRef="#ctx0" brushRef="#br0" timeOffset="4131.39">7913 2679 0,'0'0'0,"-25"25"16,-25 24 0,50 26-16,25-1 15,25 1-15,49-51 16,0-24-16,0 0 15</inkml:trace>
  <inkml:trace contextRef="#ctx0" brushRef="#br0" timeOffset="4748.12">9426 2530 0,'0'0'0,"0"-50"0,25 50 16,-25 25 31,-50 50-47,25-1 15,-24 1-15,24 24 16,25-50-16,-50 75 16,50-24-16,25-1 15,25-25-15,49-49 0,50-25 16,-25 0-16,-25 0 16,0-50-16,-25 1 15,-24 24-15</inkml:trace>
  <inkml:trace contextRef="#ctx0" brushRef="#br0" timeOffset="4941.29">9401 2902 0,'0'0'0,"124"-49"0,25 49 0,49 0 15,-24 0 1,-25 0-16,-75 0 0,-24 24 16,-25-24-1</inkml:trace>
  <inkml:trace contextRef="#ctx0" brushRef="#br0" timeOffset="5100">9748 2480 0,'0'0'0,"149"124"15,0-74 1,-25-25-16,0-25 0,-50 74 16,-49-74-16</inkml:trace>
  <inkml:trace contextRef="#ctx0" brushRef="#br0" timeOffset="5482.51">10716 3051 0,'-25'0'16,"-50"-25"0,51 25-16,-26-49 15,0 49-15,26 0 32,24 74-17,49 0-15,26-24 16,-51 0-16,26-1 15,-50-24-15,25 0 16,-25 24-16,0 1 16,-50-50-1,1 0-15,-1 0 0,25 0 16,-49-25-16,-1-24 16,26-1-16</inkml:trace>
  <inkml:trace contextRef="#ctx0" brushRef="#br0" timeOffset="6163.02">11881 2952 0,'-24'0'16,"-26"0"0,25 0 93,-24 0-93,24 0-16,-25 0 15,25 25-15,-24 24 16,-1-24-16,25 49 16,25-49-16,0 25 15,0-1-15,50 1 16,49-50-16,25 0 15,50 0-15,-25-50 16,0-49-16,-50 25 16</inkml:trace>
  <inkml:trace contextRef="#ctx0" brushRef="#br0" timeOffset="6981.39">12526 3150 0,'25'0'16,"0"0"-16,25 0 16,-50-49-1,-25-1 1,0 50 0,-25 0-16,1 0 15,-26 0-15,-24 0 16,25 0-16,-1 25 15,50 24 1,25-24-16,0 25 0,50-1 16,25-49-16,24 50 15,0-50-15,-25 0 16,-24-25-16,-25 25 16,-25-49-16,0 24 15,0-25-15,-50 1 16,25 49-1,-24-25-15,-26 25 16,1 0-16,24 0 16,1 0-16,49 25 0,0-1 15,0 26 1,25 0-16,49-50 0,50 0 16,50 0-16,-26 0 15,51-75-15,-50 1 16,-50-1-16,0 1 15,-49 24-15,-1 1 16,-24-26-16,-25 26 16,50-1-16,-50-24 15,0 24-15,-50 0 16,1 50-16,-1 25 16,-49 99-16,-1 75 15,26-1-15,24 1 0,50-26 16,0-74-1,25-49-15,50-50 0,49 50 16,49-50-16,1-75 16,24-24-16,-74 0 15,-49-25-15,24 0 16,-25 25-16,-24-25 16,-50 24-16,50-49 15,-50 50-15,-50 50 16,25 49-16,-24 0 15,-51 74-15,1 149 16,0-24-16,0-26 16,24 26-16,26-75 15,49-50-15,0-24 0,25-25 16,-1-25 0,26 0-16,-25-50 15</inkml:trace>
  <inkml:trace contextRef="#ctx0" brushRef="#br0" timeOffset="7417">13643 3398 0,'49'0'16,"1"0"-1,-1-25-15,1-24 16,49-1-16,-49 1 16,-1 49-16,-24 0 0,50 24 31,-75 26-31,0 0 0,0-1 16,0 1-16,0-25 15,49-25 16,-24-25-31,49-50 16,-49 26-16,25-1 16</inkml:trace>
  <inkml:trace contextRef="#ctx0" brushRef="#br0" timeOffset="7812.79">14560 3373 0,'0'-24'32,"0"-1"-32,0 0 0,0-25 15,0 26-15,0-26 16,-24 50 0,-26 0-16,0 25 15,-24 74-15,24-25 16,50 1-16,-25-26 15,25 1-15,0-25 16,25-25 0,50 0-16,-26-25 15,1-25-15,0 1 0,24-1 16,-49 1-16,-25 24 16,25 25-16,-25 25 31,0 24-31,0 1 15,0 24-15,0-49 16,99 25 0,-74-50-16,24 0 15,-24-25-15</inkml:trace>
  <inkml:trace contextRef="#ctx0" brushRef="#br0" timeOffset="8391.28">16371 2778 0,'-25'75'16,"25"73"-16,-99 1 16,74 0-16,25-75 15,-49-24-15,49-75 31</inkml:trace>
  <inkml:trace contextRef="#ctx0" brushRef="#br0" timeOffset="8691.57">16247 2902 0,'0'0'0,"74"75"0,-49-1 16,-25-24-16,0 24 15,0-24-15,-74 49 16,-1-50-16,1 1 0,0-50 15,-1 0 1,1 0-16,-1-74 0,26 49 16,-1-25-16,50 1 15</inkml:trace>
  <inkml:trace contextRef="#ctx0" brushRef="#br0" timeOffset="9068.37">15974 3522 0,'50'0'47,"24"0"-47,25 0 15,-24 0-15,-1 0 16,1 0-16,-1 0 16,1-49-16,-26 49 15,1-75-15,-25 75 16,-25-74-16,24 74 16,-24 49-1,50 26 1,-50-26-1,50 1-15,-26-50 0,26 50 16,0-50-16,-1 0 16,1 0-16,-25-25 15,-25 0-15</inkml:trace>
  <inkml:trace contextRef="#ctx0" brushRef="#br0" timeOffset="9232.52">16793 3001 0,'49'0'16</inkml:trace>
  <inkml:trace contextRef="#ctx0" brushRef="#br0" timeOffset="12339.56">15825 2654 0,'25'0'63,"25"-25"-48,-25 25 1,-1 0 0,26 0-16,49 50 15,-24 24-15,-1-24 16,-24 0-16,-26-1 16,26 1-16,-50-25 15,0 24-15,0 1 16,0-25-16,-25-1 15,-24 26-15,24-50 16,-25 25-16,25-25 16</inkml:trace>
  <inkml:trace contextRef="#ctx0" brushRef="#br0" timeOffset="13015.64">15949 2729 0,'0'74'93,"0"50"-93,-24 25 16,24-50-16,-50 25 16,50-74-16,-25-1 15,25 1-15,0-75 31</inkml:trace>
  <inkml:trace contextRef="#ctx0" brushRef="#br0" timeOffset="14140.27">17289 3225 0,'0'0'0,"-25"0"94,-25 0-78,26 0-1,-26 0 1,50 24 0,0 26-1,0-25-15,25 0 0,24 24 16,-24-49-16,-25 50 15,50-50-15,-50 25 16,-25 24 0,0-49-1,0 0-15,-24 0 16,24 0-16,25-25 16,-50 25-16,100 0 46</inkml:trace>
  <inkml:trace contextRef="#ctx0" brushRef="#br0" timeOffset="14867.81">17835 3249 0,'-25'0'79,"0"0"-64,0 0-15,-24 0 16,-1 0-16,25 25 15,-24 74 1,49-49-16,0 0 16,24-26-16,26 26 15,24-50-15,1 0 16,-26 0-16,1 0 16,0 0-16,24-50 15,-49-24-15,-25 49 16,49 0-16,-49-24 15,25-1 1,25 50 0,-1 0-1,-49 50 1,50-50-16,-50 25 16,25-25-16,-25 24 15,0 1 1,0 25-1,0-25 1,0-1 0,25-24-1,24 0-15,-24 0 16,0 0-16,24 0 16,26-49-16,-50 24 15,24-25-15,-49 26 0,50-26 16,-50 25-16,0-24 15,-50 49 17,1 24-32,49 26 15,-25 0-15,25-1 16,0 26-16,50-51 16,-26-24-16,26 0 15,0 0-15,49-24 16</inkml:trace>
  <inkml:trace contextRef="#ctx0" brushRef="#br0" timeOffset="15334.96">19199 2853 0,'0'0'0,"25"0"16,-1 0-1,-24 24 1,0 51-16,0 49 15,0 0-15,-74 49 16,24-24-16,26-25 0,24-74 16,-50-25-16,50-75 31</inkml:trace>
  <inkml:trace contextRef="#ctx0" brushRef="#br0" timeOffset="15506.06">18976 3200 0,'0'0'0,"49"0"15,50 49-15,25-49 16,0 0-16,-24 0 0,-26 0 16,1-24-1,-26 24-15,-24-25 0</inkml:trace>
  <inkml:trace contextRef="#ctx0" brushRef="#br0" timeOffset="15879.98">19745 3597 0,'0'0'0,"49"-25"15,-49-25 1,0 25-16,0-24 15,-25 49 1,-24 0 0,-1 0-16,-24 0 0,24 0 15,25 0-15,-24 74 16,49-49-16,0 0 16,0 0-1,24-25 1,26 0-16,25-50 15,-26 0-15,1 1 16,-25 24 0,-25 50 15,0 24-31,0-24 16,49 25-16,-24-50 0,25 25 15,-26-25-15,1 0 16,-25-25-16</inkml:trace>
  <inkml:trace contextRef="#ctx0" brushRef="#br0" timeOffset="16638.5">20439 3497 0,'0'-49'62,"25"74"16,24-25-78,26 0 0,-1 0 16,26 0 0,-26 0-16,0-25 0,-49 25 15</inkml:trace>
  <inkml:trace contextRef="#ctx0" brushRef="#br0" timeOffset="17898.66">21927 2952 0,'0'0'0,"0"74"0,0 25 16,0 1-16,0-26 15,0 0-15,0 1 16,0-50-16,0-1 16,0 1-1,0-50 16,0 1-31,-74-1 16</inkml:trace>
  <inkml:trace contextRef="#ctx0" brushRef="#br0" timeOffset="18137.36">21630 2927 0,'0'0'0,"0"-25"15,74 25 1,1 0 0,24 0-16,50 25 15,-1-25-15,26 0 16,-25 0-16,-50 0 16,-25 0-16,1 0 0,-25 0 15,-26 25 1,-48 24-1</inkml:trace>
  <inkml:trace contextRef="#ctx0" brushRef="#br0" timeOffset="18639.39">22547 3299 0,'0'25'16,"50"-25"15,-25 0-15,-25-50 0,0 25-1,0 1 1,0-26-1,-50 50 17,25 50-17,1-26-15,-26 1 16,50 25-16,0-1 16,0 1-16,25-25 15,0 24-15,24-49 16,26 0-16,-1 0 15,1 0-15</inkml:trace>
  <inkml:trace contextRef="#ctx0" brushRef="#br0" timeOffset="19765.11">23242 3349 0,'0'-25'16,"-50"25"31,26-50 31,-26 50-62,25 0-16,-24 0 15,24 0-15,0 0 0,-25 25 16,50 0-16,0 0 15,0 49-15,0-49 16,50 0-16,0-25 16,24 0-16,-24 0 15,-1 0-15,-24 0 16,25-50 0,-50 0-16,0 26 15,-25-26 1,-25 50-16,25-50 15,-24 50-15,24 0 16,25 50 0,25-50-1,49 25-15,25-25 16,1 0-16,-1 0 16,0 0-16,-49 0 15,-26 0-15,1-50 16,-74 100 31,49-25-47,-25-25 15,25 49-15,0 1 16,49-50 0,1 0-16,0 0 0,24 0 15,1-50-15,-26 50 16,50-49-16,-74 49 15,-25-25-15,0 50 47,0-1-47,0 51 16,50-75 0,-1 25-1,1-25-15,-25 0 16,0-25-16,-25 0 15,49-25-15</inkml:trace>
  <inkml:trace contextRef="#ctx0" brushRef="#br0" timeOffset="19915.54">24333 3125 0</inkml:trace>
  <inkml:trace contextRef="#ctx0" brushRef="#br0" timeOffset="20200.7">24656 3398 0,'-25'0'0,"0"0"15,0 0 1,25 25-16,0 0 0,0 24 15,0-24 1,0 0-16,0 0 16,75-25-1</inkml:trace>
  <inkml:trace contextRef="#ctx0" brushRef="#br0" timeOffset="22232.69">24730 3373 0,'25'0'47,"25"0"-16,-50-24-31,0-26 31,0 25-15,-50 25 0,0 0-16,26 0 15,-26 0-15,0 25 16,1 25-16,24-26 15,25 1-15,0 50 16,0-26 0,25-49-1,24 0-15,26 0 16,-1-25-16,-24 25 16,-1-49-16,-24 49 0,-25-25 15,25 25 1,25 25 31,-1 24-32,26-49-15,-1 25 0,1-25 16,-1 0-16,-24 0 16,-1 0-1</inkml:trace>
  <inkml:trace contextRef="#ctx0" brushRef="#br0" timeOffset="26002.11">2307 3274 0,'49'0'109,"-24"0"-77,-25 25-17,25-25 1,25 0-1,-1 0-15,-24 25 0,0-25 16,24 0-16,1 0 16,-25 0-16,25 0 15,-1 0-15,1 0 16,-1 0-16,26 49 16,-26-49-16,1 0 15,0 0-15,-1 0 16,1 25-16,24-25 15,-24 0-15,-1 0 16,1 0-16,0 0 16,-1 0-16,1 0 15,24 0-15,1 0 16,-1 0-16,1 0 0,-26 0 16,1 0-16,-1 0 15,1 50-15,0-50 16,-1 0-16,26 0 15,-1 0-15,-24 25 16,24-25-16,0 0 16,1 0-16,-1 0 15,25 0-15,1 0 16,-1 0-16,0 0 16,50 0-16,-50 0 15,0 0-15,-24 0 16,-1 0-16,25 0 0,-24 49 15,-1-49-15,1 0 16,-1 25-16,25-25 16,25 0-16,-24 50 15,-1-50-15,0 0 16,0 0-16,25 49 16,-25-49-16,1 0 15,-26 0-15,25 50 16,25-50-16,-24 0 15,-1 0-15,0 25 16,0-25-16,50 0 16,-50 0-16,0 0 15,50 0-15,-25 49 0,25-49 16,-50 0 0,1 0-16,-1 0 0,0 0 15,0 0-15,0 0 16,26 0-16,-26 0 15,25 0-15,-25 0 16,50 50-16,-25-50 16,49 0-16,-24 0 15,-49 0-15,-1 0 16,25 0-16,25 0 16,-25 0-16,-25 0 15,50 0-15,-25 0 16,-25 0-16,0 0 15,50 0-15,-25 0 0,-25 0 16,0 0 0,25 0-16,-24 0 0,-1 0 15,0 0-15,0 0 16,1 0-16,-1 0 16,0 0-16,25 0 15,-50 0-15,1 0 16,-1 0-16,25 0 15,1 0-15,-26 0 16,0 0-16,1 0 16,-1 0-16,1 0 15,-1 0-15,1 0 16,-1 0-16,0 0 0,1 0 16,-1 0-16,1 0 15,-1 0-15,0 0 16,1 0-16,-1 0 15,1 0-15,-1 0 16,-24 0-16,24 0 16,-24 50-16,-1-50 15,26 0-15,-1 0 16,1 0-16,-1 0 16,-24 0-16,-1 24 15,26-24-15,-1 0 16,0 0-16,-24 0 0,24 0 15,-24 0 1,25 50-16,-1-50 0,0 0 16,1 0-16,-1 0 15,-24 0-15,-1 25 16,26-25-16,-1 0 16,1 0-16,-1 0 15,0 0-15,1 0 16,-1 0-16,26 0 15,-1 0-15,-25 0 16,1 0-16,24 0 16,0 0-16,25 0 15,-25 0-15,-24 0 16,-1 0-16,25 0 16,-24 0-16,24 0 0,0 0 15,0 0-15,1-25 16,24 25-16,-25 0 15,0 0-15,0 0 16,25 0-16,25 0 16,-50 0-16,1 0 15,-1 0-15,0 0 16,0 0-16,0 0 16,25 0-16,-24 0 15,-1 0-15,25 0 0,-25 0 16,50 0-1,-25 0-15,25 0 0,-50 0 16,-25 0-16,1 0 16,-1 0-16,1 0 15,-1 0-15,25 0 16,1 0-16,-1 0 16,0 0-16,0 0 15,0 0-15,25 0 16,-24 0-16,-1 0 15,-25 0-15,1-25 16,-26 25-16,26 0 16,-1 0-16,1 0 15,-26 0-15,26 0 16,-1 0-16,0 0 0,1 0 16,-1 0-16,1 0 15,-1 0-15,0 0 16,1 0-16,-1 0 15,1 50-15,-1-50 16,1 0-16,-1 0 16,0 0-16,1 0 15,-1 0-15,1 0 16,-1 0-16,0 0 16,1 0-16,24 49 15,-25-49-15,1 0 16,-1 0-16,1 0 15,-1 0-15,1 0 0,-1 0 16,0 0-16,1 0 16,-26 0-16,1 0 15,0 0-15,-1 0 16,-24 0-16,25 0 16,-1 0-16,1 0 15,-1 0-15,-24 0 16</inkml:trace>
  <inkml:trace contextRef="#ctx0" brushRef="#br0" timeOffset="27868.87">24730 4068 0,'0'-25'15,"0"-24"48,25 49-1,0 0-46,24 0 0,-24 0-1,50 0-15,-26 0 16,1 0-16,0 0 16,-1 0-16,1 24 15,-1-24-15,-24 0 0,-25 25 16,50-25-1,-25 0-15</inkml:trace>
  <inkml:trace contextRef="#ctx0" brushRef="#br0" timeOffset="36299.87">2381 4366 0,'0'49'79,"0"26"-64,0-26-15,0 1 16,0-25-16,0-1 15,0-48 17</inkml:trace>
  <inkml:trace contextRef="#ctx0" brushRef="#br0" timeOffset="36658.42">2059 4118 0,'0'-50'16,"0"25"-16,25 25 16,49-25-1,25 25-15,75 50 16,-1 24-16,-48-24 15,-51 24-15,-24 1 16,-50-1-16,24 50 16,-24-49-16,0 24 15,-49-25-15,-1 1 16,1 24-16,-1-74 16,-25 24-16,26-49 0,-1 0 15,1 0-15,-1 0 16,-24-49-16,-1 24 15,26-25-15,24 50 16</inkml:trace>
  <inkml:trace contextRef="#ctx0" brushRef="#br0" timeOffset="37161.82">3051 4986 0,'25'0'0,"0"0"15,24 0-15,26-75 16,-51 26-16,26-1 15,-50 0-15,25 1 16,-25 24-16,0 0 16,-25 25-1,0 0-15,-24 0 16,24 25-16,-25 0 16,50 24-16,-25 1 15,25 25-15,0-26 16,25 1-16,74-1 0,1-49 15,-1 0 1,-25 0-16,-24-24 0</inkml:trace>
  <inkml:trace contextRef="#ctx0" brushRef="#br0" timeOffset="37507.58">3969 4465 0,'0'0'0,"-25"99"16,25 0-16,0 0 16,-50 50-16,50-25 15,0-24-15,0-26 0,-49-24 16</inkml:trace>
  <inkml:trace contextRef="#ctx0" brushRef="#br0" timeOffset="37709.68">3497 4589 0,'100'0'0,"49"49"16,-50-49-16,0 0 16,0 0-16,0 0 15,-24 0-15,-26 0 16,1 0-16</inkml:trace>
  <inkml:trace contextRef="#ctx0" brushRef="#br0" timeOffset="38047.41">4167 5135 0,'50'0'16,"-1"-25"-16,-24-25 15,25-24-15,-50 24 16,49 1-16,-49 24 0,50-25 15,-50 25-15,-25 25 32,-24 0-32,-1 75 15,50-1 1,0 25-16,0-24 16,0-1-16,50-49 15,24-25-15,0 50 16,26-50-16,-26-25 15,25-25-15,-49 1 16,-25-26-16,-25 1 16,0 24-16</inkml:trace>
  <inkml:trace contextRef="#ctx0" brushRef="#br0" timeOffset="38159.54">4911 4837 0,'0'0'0,"0"-25"16,0 75 0,25-1-1,-25 26-15,50-1 16,-50-24-16,74-1 15,-24-49-15,-25 0 16,-1 0-16</inkml:trace>
  <inkml:trace contextRef="#ctx0" brushRef="#br0" timeOffset="39490.12">5308 4936 0,'-25'0'15,"25"50"48,0-25-47,0 24-16,0 1 15,0-1-15,0-24 16,50 0-1,0-25 1,24-74 0,-24-1-16,-1 1 15,-24 49-15,25-25 16,-1 50 0,-49 50-16,25 24 15,-25-24-15,0 0 16,0-26-16,50-24 15,-1 0 1,1 0-16,-25 0 16,24-49-16,-24-1 15,-25 25-15,50 25 16,-50-74-16,0 124 31,49-1-15,-49 1-16,25-1 15,-25-24-15,50-25 16,-50 50-16,74-50 0,-24 0 16,-1 0-1,-49-25 1,0 0 15</inkml:trace>
  <inkml:trace contextRef="#ctx0" brushRef="#br0" timeOffset="39711.75">6226 4787 0,'0'50'47,"0"0"-31</inkml:trace>
  <inkml:trace contextRef="#ctx0" brushRef="#br0" timeOffset="40304.87">6524 5333 0,'0'-25'31,"0"-24"-15,0 24-1,24 25 1,-24-50-16,50 50 16,0 0-16,-26 0 15,26 0 1,-25 0 0,-25 50-1,0-25-15,0-1 16,49-24-16,-24 0 31,0 0-31,25-24 0,-25-26 16,24 25-16,-24 25 15,-25-25-15,50 25 16,-50 25 15,24 25-31,-24-25 16,75 24-1,-26-49 1,-24 0-16,-25-25 16,50 25-16,-50-49 15</inkml:trace>
  <inkml:trace contextRef="#ctx0" brushRef="#br0" timeOffset="40971.61">7367 5159 0,'25'0'31,"-25"-49"16,-50 24-31,25 25-1,1 0-15,-26 25 16,50 0-1,0 24-15,0 1 0,0-25 16,0-1 0,25-24-16,24 0 15,-24 0-15,25-49 16,-50 24-16,25 0 16,-25-24-16,0 24 15,24 25 16,26 74-15,-50-49-16,25-25 16,-25 25-1,25-25-15,24 0 16,-24 0 0,-25-75-16,25 26 15,-25 98 48,49-24-63,-24-25 31,0 0-15,-25-25-1,0-24-15,50 49 16,-50-25-16,0 75 31,0-26-31,0 26 16,0 0-16,24-26 15,-24 26-15,25-50 16,-25 25-16</inkml:trace>
  <inkml:trace contextRef="#ctx0" brushRef="#br0" timeOffset="41803.17">8136 4812 0,'0'-25'62,"25"25"-46,-25 50 31,-50 24-32,1 26-15,-1-1 16,50-25-16,0 1 16,0-26-16,0 1 15,50-50-15,-1 25 16,1-25-16,24-25 15,25-25-15,-24-24 0,24 24 16,-49-24-16,-50 49 16,0 0-1,-25 25 1,-25 0-16,-24 0 16,49 50-16,25-1 15,0 1-15,0 0 16,25-1-16,74-49 15,25 75-15,-25-75 16,0 0-16,1-25 16,-26-25-16,-24 25 15</inkml:trace>
  <inkml:trace contextRef="#ctx0" brushRef="#br0" timeOffset="42020.76">7764 4688 0,'124'0'16,"50"0"-16,24 0 16,0 0-16,-24 25 15,-75-25-15,-24 49 16,-51-49-16,-24 25 15</inkml:trace>
  <inkml:trace contextRef="#ctx0" brushRef="#br0" timeOffset="42711.95">9302 5135 0,'0'-25'32,"-50"25"-17,1 0 1,24 0-16,-25 0 15,25 0 1,-24 0-16,49 25 31,74 24-15,-24-24-16,-1-25 0,1 50 16,-25-50-16,-25 24 15,-25 1 16,-25-25-31,1 0 16,24 0-16,-25 0 16,26 0-16,-1 0 15,25 50 1</inkml:trace>
  <inkml:trace contextRef="#ctx0" brushRef="#br0" timeOffset="43392.73">10567 5060 0,'-25'0'63,"-25"0"-63,26 0 15,-1 0-15,-25 0 16,1 0-16,-1 0 0,25 0 16,-24 50-16,73-25 31,26-25-15,24 0-16,75-75 15,0-24-15,-25 0 16,-50-1-16,1 26 15,-50 0-15,-25 49 16,49 25-16,-74 0 16,1 25-1,-26 49-15,25 25 16,-24 25-16,49-24 0,-50-26 16,50-24-16,50-1 15,24-49-15,0 0 16,1 0-16,24-49 15,-49 24-15</inkml:trace>
  <inkml:trace contextRef="#ctx0" brushRef="#br0" timeOffset="43791.21">11311 5135 0,'0'0'0,"0"-25"31,-50-25-15,1 50-1,24 0 1,0 0-16,-25 0 16,26 25-16,24 25 15,-50-1 1,50 1-1,50-50-15,24 0 16,1 0-16,-1-25 16,0 0-16,-24-24 15,0 49-15,-50-25 0,0 50 47,0 24-31,0-24-16,49 0 15,-24-25-15,25 49 16,-1-49-16,26 0 16</inkml:trace>
  <inkml:trace contextRef="#ctx0" brushRef="#br0" timeOffset="44700.3">12849 5234 0,'-50'0'16,"50"49"-1,25-49-15,0 0 16,24 0-16,26 0 15,-1-24-15,-24-26 0,-1 25 16,-49 0-16,25-24 16,-25 24-16,-25 0 15,1 25 1,-26 0-16,0 0 16,1 25-16,-1 25 15,1 24-15,49 0 16,0 26-16,0-26 15,49-49-15,26-25 16,24 0-16,50 0 0,-50-25 16,0-25-1,-49-24-15,-1 24 0,1 26 16,-50-26-16,0 25 16,0 75 15,0-1-16,0 1-15,50 24 16,-50-24-16,24-25 16,-24 24-16,0-24 31,-24-25-15,-26-25-16,25 25 15,0-49-15,-24 49 16,24-50-16,75 50 47,49 0-47,25 0 15,25 0-15,-50-25 16</inkml:trace>
  <inkml:trace contextRef="#ctx0" brushRef="#br0" timeOffset="44982.91">14362 5283 0,'0'-49'47,"-25"49"-16,-49 0-31,24 0 16,0 49-16,26-24 16,24 0-16,0 25 15,0-26-15,0 1 16,49-25-16,75 50 16,0-50-16,25-25 15,0 25-15</inkml:trace>
  <inkml:trace contextRef="#ctx0" brushRef="#br0" timeOffset="45389.95">15131 5259 0,'-25'0'15,"0"0"16,-49 0-15,24 0 0,1 49-1,-26 26-15,75-26 0,-25 1 16,25-1-16,0 1 16,25-50-16,25 25 15,-1-25-15,1 0 16,0-25-16,-26-25 15,26 1-15,-50-1 16,0 25-16,0-24 16,0 24-1,-50 25-15,-24 0 16,0 0-16,24 25 16,0 0-16,50-1 15,0 26-15,0-25 16,25-25-16,50 0 0,-26 0 15</inkml:trace>
  <inkml:trace contextRef="#ctx0" brushRef="#br0" timeOffset="46056.53">14808 5507 0,'0'0'0,"50"49"31,24-49-15,75 0-16,50-49 0,-26-26 15,1 1-15,-25-1 16,-25-24-16,-50 25 16,1-1-16,-1-24 15,-49 50-15,-25-1 16,0 25-16,0-25 15,-25 50 1,-25 0-16,-24 0 16,-25 0-16,-25 0 15,0 100-15,0 49 0,49 24 16,75-24-16,0-50 16,75 0-16,-1-49 15,50 0-15,0-50 16,50 0-16,-1-50 15,-24-24-15,-25-1 16,-49 1-16,-1-25 16,-24 24-16,-50 26 15</inkml:trace>
  <inkml:trace contextRef="#ctx0" brushRef="#br0" timeOffset="46221.08">16570 5011 0,'0'0'0,"-50"0"0,0 24 15,-24 76-15,-1-1 16,26 25-16,-1-50 0,50-24 15,0-1-15,0 1 16,50-50 0,-1 0-16,1-25 15,25-24-15,24-51 16,-25 51-16,1-26 16,-51 75-16</inkml:trace>
  <inkml:trace contextRef="#ctx0" brushRef="#br0" timeOffset="46312.11">16768 5308 0,'0'50'0,"0"-1"15,0 1-15,0 0 16,0-26-16,0 26 16,25-50-16,24 0 15</inkml:trace>
  <inkml:trace contextRef="#ctx0" brushRef="#br0" timeOffset="46731.32">17214 5407 0,'-49'-24'16,"49"-1"-16,-25-50 16,25 51-1,-50 24 1,-24 0-1,24 49-15,50 1 16,-49-1-16,49 1 16,0-25-16,0 24 15,25-49-15,-25 25 16,49-25-16,-24 0 16,25-25-16,-26 1 15,1-1-15,25-25 16,-50 100 15,0-25-15,0-1-16,0 26 15,0 0-15,74-50 32,-24 0-32,-1-25 0,1 25 15</inkml:trace>
  <inkml:trace contextRef="#ctx0" brushRef="#br0" timeOffset="47130.52">17735 5234 0</inkml:trace>
  <inkml:trace contextRef="#ctx0" brushRef="#br0" timeOffset="47294.47">17711 5531 0,'-25'0'16,"25"-24"-1,0-26-15</inkml:trace>
  <inkml:trace contextRef="#ctx0" brushRef="#br0" timeOffset="50023.04">2729 6424 0,'-50'0'16,"100"0"78,-1 50-94,1-50 15,24 0-15,-49 0 16,0 0-16,0 0 16,24 0-1,-74 0 16,1-25-15</inkml:trace>
  <inkml:trace contextRef="#ctx0" brushRef="#br0" timeOffset="51000.46">3671 6176 0,'25'0'94,"25"0"-94,-1 0 16,26 25-16,-51-25 15,-24 50-15,25-50 16,-25 49-16,0-24 0,-49 25 16,-1-25-16,0-25 15,1 74-15,-1-74 16,25 0-16,-24 0 16,49-50-1,0 26-15,0-1 16,0-25-16,49 25 15,26 25-15,24 0 16,25-49-16,-25 49 16,0 0-16,-24 0 0,-26 0 15,-24 0 1,-50 0 15,-24 0-31,-1 0 16,-24 0-16,24 0 15,1 0-15,-1 0 16,25 0-16,25 74 16,-49-24-16,49 24 15,0 1-15,99-26 16,25 1-16,49-50 16,26 0-16,-26 0 15,-73-50-15,-26 50 16,-24-49-16</inkml:trace>
  <inkml:trace contextRef="#ctx0" brushRef="#br0" timeOffset="52864.57">5308 6573 0,'-49'0'0,"73"0"110,1 0-95,25 0-15,-1 0 16,26 0-16,24 0 16,-25 0-16,1 0 15,-26 0-15,1 0 16,-25 0-16,25 0 16</inkml:trace>
  <inkml:trace contextRef="#ctx0" brushRef="#br0" timeOffset="53121.57">5730 6424 0,'49'0'32,"1"25"-32,0 0 15,-25 0 1,24 49-16,1-49 16</inkml:trace>
  <inkml:trace contextRef="#ctx0" brushRef="#br0" timeOffset="53300.57">5779 6772 0,'50'0'0,"-25"-50"15,25 25-15,-26-24 16,-24-26-16,50 50 16</inkml:trace>
  <inkml:trace contextRef="#ctx0" brushRef="#br0" timeOffset="53489.15">5854 6400 0,'-25'74'15,"25"-24"-15,-25-26 16,25 1-16,0 0 16,0 25-16</inkml:trace>
  <inkml:trace contextRef="#ctx0" brushRef="#br0" timeOffset="54268.84">6821 6672 0,'-49'0'31,"24"0"-15,25-24-1,-50 24-15,50-50 16,-25 50-16,-24 0 15,24 0 1,-25 0-16,26 74 16,-26-24-16,25 0 15,25-1-15,0 1 0,50-50 32,24 0-32,25-99 15,-24 24-15,-1 1 16,-49 24-16,-25 25 15</inkml:trace>
  <inkml:trace contextRef="#ctx0" brushRef="#br0" timeOffset="55505.77">7169 6077 0,'-50'0'16,"50"50"-16,-25 49 15,-24 0-15,49 0 16,-50 1-16,50-26 16,0-24-16,0-26 0,-25 1 15,25-50 32,0 1-47,0-1 16,0-25-16,0 25 15,0-24 1,50 49-16,24 0 16,-24 0-16,-1 25 15,-24-1-15,25 1 16,-50 25-16,25-25 16,-25-1-16,0 51 15,-50-50 1,25-25-16,0 0 15,1 0-15,-51-25 16,50 0 0,50 25 15,25 0-15,24 25-16,-24-25 15,24 0-15,1 0 16,-1-50-16,-24 50 15,-1-74-15,1 49 16,-50-25-16,49 26 16,-49-26-16,0 0 15,0 26 17,-49 24-32,49 24 15,0 1-15,74 25 16,-24-1-16,-1-24 15,1 0-15,-25-25 16,0 74-16,24-49 16,-74 25 15,1-50-31,-26 0 16,0 0-16,1 0 15,-1 0-15,1 0 0,49 25 16,24-25 15,51 0-31,-1 0 16,1-50-16,-1 25 15,1-24-15,24-1 16,-50 25-16,1-24 16,-25 49-16,-25-50 15,-25 50 32,25 25-47,-50 0 16,50 24-16,0-24 0,50 25 15,-25-50 1,0 24-16,24-24 0,-24 0 16,0 0-16,24-49 15,-24 24-15,-25-25 16,75-24-16,-75 49 15,24 0-15,-24 75 47,0 24-47,0 1 16,0-1-16,0-24 16,0-1-16,0-24 15,25-25-15,-25-25 16</inkml:trace>
  <inkml:trace contextRef="#ctx0" brushRef="#br0" timeOffset="56451.84">8880 6499 0,'0'25'47,"0"-1"-47,0 1 15,0 0-15,0 25 32,50-50-1,-50-25-16,74 25-15,-49-50 16,0 50-16,24-25 0,-24 25 16,0 0-1,-25-49-15</inkml:trace>
  <inkml:trace contextRef="#ctx0" brushRef="#br0" timeOffset="56893.63">9525 6598 0,'25'0'32,"-50"0"-17,-49 0 1,49 0-1,-25 0-15,25 0 0,1 0 16,-1 0-16,-25 0 16,25 0-1,25 25 1,0 0-16,25-25 16,25 74-16,-1-74 15,1 0-15,-25 0 16,0 0-16,24-25 15,-24 25 1,-25-25 0,-25 25-1,25 25 1,0 0-16,0 25 16,25-50-16,25 24 15,24-24-15,25 0 16,25-24-16,-25-26 15,-24 50-15</inkml:trace>
  <inkml:trace contextRef="#ctx0" brushRef="#br0" timeOffset="57332.79">10220 6772 0,'24'0'16,"-24"-25"-1,0 0 1,0 0-16,0-24 16,-24 24-1,-26 25-15,25 0 16,-24 0-16,-1 0 16,0 0-16,1 0 15,24 49-15,25 1 16,-50 0-16,50-1 15,25-49-15,25 0 16,24 0-16,25 0 16,50-149-16,-25 75 15,-49-25-15,-1 0 0,-24 49 16,-50 0 0,74 1-16,-99 49 15,0 0 1,-24 49-16,-26 26 15,1 49-15,49-25 16,25-25-16,0 1 16,50-50-16,-1-25 15,26 0-15,24 0 16,0 0-16</inkml:trace>
  <inkml:trace contextRef="#ctx0" brushRef="#br0" timeOffset="57635.28">10840 6573 0,'0'0'0,"-25"0"16,-25 25-16,25-25 0,1 50 15,24-26 1,24-24 15,26 0-15,-50-24 15,-25 24-15,-24 0-16,-26 0 15,50 0-15,-24 24 16,49 26 0,0-25-16,49 24 15,51-49 1,48-49-16,-24-26 15</inkml:trace>
  <inkml:trace contextRef="#ctx0" brushRef="#br0" timeOffset="58025.15">11336 6499 0,'49'0'15,"-24"0"1,50 0 0,-75-50-1,0 25 1,-50 25 0,0 0-16,-24 0 15,24 0-15,1 25 16,49 25-1,0-1-15,0 1 16,0-25-16,49 24 16,-24-49-16,25 25 15,-25-25-15,-25 25 16,-50-25 0,0 0-1,1 0-15,-1 50 16,0-50-16,1 24 15,49 26 1</inkml:trace>
  <inkml:trace contextRef="#ctx0" brushRef="#br0" timeOffset="59623.46">2803 7714 0,'0'25'110,"25"-25"-95,24 50-15,1-50 16,-25 0-16,0 0 16,-1 0-16,51 0 15,-100 0 32,0 0-47,0 0 16</inkml:trace>
  <inkml:trace contextRef="#ctx0" brushRef="#br0" timeOffset="60604.27">4440 7565 0,'0'-24'78,"-50"-26"-62,1 25-1,24 25 1,0 0-16,-24-49 16,24 49-16,0 0 15,-49 0-15,24 0 16,25 0-16,0 0 16,25 24-16,-49 26 15,49-25-15,25 24 0,-1 1 16,26-25-16,24-25 15,-24 49-15,-25-49 16,0 0 0,-50-24 15,-25 24-15,1 0-16,24-25 15,-25 25-15,1 0 16,-26 0-16,26 0 15,-1 49-15,50 1 16,-50 24-16,50 1 16,100 24-16,-1-24 15,50-75-15,24 49 0,26-49 16,-51-25-16,-73 25 16,-50 0-16,-25-49 15</inkml:trace>
  <inkml:trace contextRef="#ctx0" brushRef="#br0" timeOffset="61431.86">5383 7838 0,'24'0'79,"1"0"-79,25 0 15,24 0-15,25 50 16,25-50-16,-24 0 15,-26 0-15,-24 25 16,-25-25-16,-1 0 16</inkml:trace>
  <inkml:trace contextRef="#ctx0" brushRef="#br0" timeOffset="61693.25">5928 7789 0,'0'24'47,"0"26"-47,50 0 15,-50-1-15,50 1 16,-50-25-16,24-25 16,-24 25-16,50-25 15</inkml:trace>
  <inkml:trace contextRef="#ctx0" brushRef="#br0" timeOffset="61889.21">5928 8136 0,'25'-74'15,"-25"49"-15,50 0 0,-50-25 16,0 25-16,0 1 15</inkml:trace>
  <inkml:trace contextRef="#ctx0" brushRef="#br0" timeOffset="62054.69">5978 7789 0,'0'24'15,"0"1"-15,0 50 16,0-51-16,0 1 15,0 0-15,0 25 16,-25-50 15</inkml:trace>
  <inkml:trace contextRef="#ctx0" brushRef="#br0" timeOffset="62855.64">6772 7813 0,'0'-49'31,"0"98"31,0 26-62,0-1 16,0-24-16,0 0 16,24-50-1,1 0 1,25-75-16,0 1 16,-26-1-16,26 26 15,-50-1-15,25 50 16,-25-25-16,49 50 31,-49 25-31,0 24 16,25 25-16,-25-49 0,0-25 15,50-25 1,24 0-16,-24 0 16,-25-75-16,-25 26 15</inkml:trace>
  <inkml:trace contextRef="#ctx0" brushRef="#br0" timeOffset="63276.89">7590 7937 0,'0'0'0,"0"-24"47,0-1-47,0-25 15,0 25 1,-49 25-16,-1 0 16,25 0-16,0 0 15,-49 50 1,74 0-16,0-26 16,0 1-16,0 25 15,50-50 1,24 0-16,25-50 15,-49 1-15,-1-26 16,1 75-16,-50-25 16,0 50-1,0 25 1,0-1-16,0-24 16,25 25-1,0-50-15,24 0 16,26 0-16,-26 0 15,1-50-15,0 25 16</inkml:trace>
  <inkml:trace contextRef="#ctx0" brushRef="#br0" timeOffset="63539.62">8136 7863 0,'0'-50'47,"-25"50"-47,0 0 16,1 0-1,-26 0-15,25 0 16,-25 50-16,26 24 16,24-24-16,0 0 15,0-25-15,49-25 16,1 74-16,0-74 15,24 0-15,-24-50 16,-1 26-16,1-26 16</inkml:trace>
  <inkml:trace contextRef="#ctx0" brushRef="#br0" timeOffset="63750.1">7441 7392 0,'50'49'16,"74"1"-1,0-50-15,25 74 16,0-74-16,-100 0 16,26 0-16,-50 0 0</inkml:trace>
  <inkml:trace contextRef="#ctx0" brushRef="#br0" timeOffset="65098.95">8607 7888 0,'25'25'31,"25"-25"-15,-1 0-1</inkml:trace>
  <inkml:trace contextRef="#ctx0" brushRef="#br0" timeOffset="97689.47">10120 7764 0,'-24'-25'94,"-1"25"-78,-25-25-16,25 25 0,-24 0 15,-1 0 1,0 0-16,-24 25 0,49 49 16,-24 1-16,49 24 15,0 0-15,0-24 16,74-1-16,0-74 15,1 0-15,-1 0 16,1-49-16,-26-26 16,1-49-16,-50 25 15,0 24-15</inkml:trace>
  <inkml:trace contextRef="#ctx0" brushRef="#br0" timeOffset="99017.78">10641 7367 0,'-25'0'0,"1"0"16,-1 25-16,-25 49 15,1 1-15,49-1 16,-50 25-16,50-24 16,0-26-16,0 1 15,0-25-15,0-50 32,0-50-17,0 26-15,0 24 16,0 0-16,0-24 15,0 24 1,50 25 0,-1 0-16,1 25 15,-1 24-15,1-24 16,-25 25-16,-25-26 16,25-24-16,-25 50 15,0 0 1,-25-1-16,-25-49 15,25 0-15,1 0 16,-1 0-16,-25 0 16,1 0-16,-1-25 15,25 25-15,-24 0 16,98 0 15,26 0-15,-26 0-1,-24 0 1,-25-24 0,25 24-1,24 0 1,26 0 0,-1 0-16,1 0 15,-1 0-15,0-50 16,1 50-16,-26-50 15,-24 26-15,50-76 16,-75 76 0,0-26-1,-25 50 1,-25 0-16,25 0 16,-24 0-1,49 25-15,0 0 16,0 24-16,0-24 15,49 25-15,-24-50 0,25 24 16,-25 1 0,-25 25-1,0-1 1,-50-49-16,25 25 16,0-25-16,-24 0 15,24 0-15,0 0 16,-24 0-1,73 0 1,26 0-16,24 0 16,1-49-16,-1 49 15,1-25-15,-1 25 0,1-50 16,-1 50-16,-49-25 16,0-24-1,-25 24 1,-50 25 15,25 50-15,25 24-1,0 0-15,0-24 16,50-25-16,-25-25 16,24 50-16,1-50 15,24 0-15,1-75 16,-26 25-16,1-24 0,-50 24 15,49-24-15,-49 49 16,50 0 0,-50 50-1,25 25 1,-25 24-16,0 1 16,0-26-16,49 1 15,-49 0-15,25-26 16,25-24-1</inkml:trace>
  <inkml:trace contextRef="#ctx0" brushRef="#br0" timeOffset="99736.98">12477 7863 0,'-25'0'0,"25"-50"31,0 26 0,0 73 32,0 1-63,0 24 0,0-49 15,0 0 1,25-25-16,24 0 16,-49-25-1,50-25-15,-50-24 16,50 0-16,-50 49 16,0 0-16</inkml:trace>
  <inkml:trace contextRef="#ctx0" brushRef="#br0" timeOffset="100157.67">13072 7962 0,'-25'0'16,"25"-25"-1,-74 25-15,24 0 16,1 0-16,24 0 16,0 0-16,-25 0 15,50 50 17,50 0-17,-25-50-15,0 0 16,24 0-1,1 0-15,-1 0 32,-24 49-1,25 26-15,-25-50-16,49-25 15,1 0-15,-1 0 16,-24 0-16,24-50 15,-24-24-15,-1 49 16,-49 0-16</inkml:trace>
  <inkml:trace contextRef="#ctx0" brushRef="#br0" timeOffset="100598.92">13767 7962 0,'0'0'0,"0"50"15,24-50 1,-24-25 15,0-25-15,0 1-1,-24 49-15,-1-25 16,-25 25-16,-24 0 16,-1 0-16,51 0 15,-1 50-15,25-1 16,0 26-16,0-26 0,0-24 15,25-25-15,24 0 16,26 0-16,24-25 16,25-99-16,-25 25 15,-49 0-15,-1-25 16,1 49-16,-50 1 16,25 24-16,-25 1 15,0 24 1,-25 25-16,0 74 15,-25 75-15,50-25 16,-49 0-16,49-25 16,0-24-16,49-25 15,1-50-15,0 0 0,-1 0 16,26-50-16,-26 0 16,1 1-16</inkml:trace>
  <inkml:trace contextRef="#ctx0" brushRef="#br0" timeOffset="100982.44">14412 7789 0,'0'24'16,"0"1"-16,-50 74 15,0-49 1,25-50 15,-24 0-15,24 0-1,25 25 1,0 25 0,0-26-16,0 1 0,74 25 15,-24-50 1,0 0-16,-1-50 16,1 25-16,-50-24 15,50-26-15,-50 26 16,0-1-16,0 25 15,0 0 1,-50 25 0,25 25-1,25 25-15,0-25 0,0-1 16,50 26-16,-25-50 16,24 25-16,1-25 15</inkml:trace>
  <inkml:trace contextRef="#ctx0" brushRef="#br0" timeOffset="101333.26">14858 7838 0,'-25'0'63,"-24"0"-63,24 0 15,25 75 32,0-26-31,25 1-16,-25 0 16,0-26-16,0 1 15,0 25 1,0-1-1,-50-49-15,-24 0 16,24 0-16,0 0 16,26 0-16,-1 0 15,25 50 1</inkml:trace>
  <inkml:trace contextRef="#ctx0" brushRef="#br0" timeOffset="107910.5">3349 10046 0,'24'0'16</inkml:trace>
  <inkml:trace contextRef="#ctx0" brushRef="#br0" timeOffset="109237.33">3349 9922 0,'0'49'157,"0"1"-157,0 0 15,-25 24-15,25-49 16,0 0-16,0 24 0,0-24 15,0 0 1,25-25 0,49 0-1,-24 0-15,-1-50 16,1 1-16,-1-1 16,-24 25-16,25 1 15,-50-26-15,50 25 16,-50 0-16,24 25 15,-24-49-15,0 73 63,0 26-63,0 74 16,25 0-16,25 25 15,-1 0-15,1 0 16,-25-50-16,-25 0 15,49 25-15,-49-50 16,0 1-16,0-1 16,-24 1-16,-26-26 15,25 1-15,-24-50 16,-26 0-16,26 0 16,-1 0-16,0-50 15,-24-24-15,24 0 16,50-1-16,0 1 0,0-1 15,25-49-15,99 25 16,25-50-16,25 25 16,-75 50-16,25-1 15,-50 26-15,-24 49 16,24 0 0,-123 25-1</inkml:trace>
  <inkml:trace contextRef="#ctx0" brushRef="#br0" timeOffset="109985.39">5259 10344 0,'24'0'94,"76"24"-94,-26-24 15,-24 0-15,-26 0 16,1 0-16,25 0 16,-50 25 46</inkml:trace>
  <inkml:trace contextRef="#ctx0" brushRef="#br0" timeOffset="110272.19">5283 10567 0,'25'0'31,"50"0"-31,-26 0 16,26 0-16,-26 0 15,-24 0-15,0 0 16,24 0-16,-24 0 16,-25 25 15,0-1-16</inkml:trace>
  <inkml:trace contextRef="#ctx0" brushRef="#br0" timeOffset="114867.63">7243 9451 0,'0'49'32,"0"26"-32,-25 24 15,25 74-15,-49 1 16,49-75-16,-50 25 15,50-49-15,0-50 16,-50-25-16,50 24 16,0-48 15,0-26-15,-24 25-16,-1 25 31</inkml:trace>
  <inkml:trace contextRef="#ctx0" brushRef="#br0" timeOffset="115256.47">7045 10170 0,'49'0'78,"-24"-50"-62,-25 26-16,50-26 15,-1 50-15,1-50 16,-1 50-16,1 0 15,24 0-15,1 50 16,-26 24-16,-49 1 16,50-1-16,-50 1 15,0-26-15,0-24 16,0 0 0,0-50 15</inkml:trace>
  <inkml:trace contextRef="#ctx0" brushRef="#br0" timeOffset="116519.44">8359 9451 0,'0'49'93,"-49"-49"-93,49 25 16,-50 49 0,50-24-16,-74 74 15,74 0-15,0 50 16,0-1-16,0 26 16,49-26-16,1-73 15,-1-26-15,26-49 16,-26-25-16,1 0 15,-25 0-15</inkml:trace>
  <inkml:trace contextRef="#ctx0" brushRef="#br0" timeOffset="117464.99">8682 10071 0,'0'-50'78,"49"50"-78,26 0 16,-1-25-16,0 25 16,1 0-16,-25 0 15,-1 0-15,-24 0 16,-25 25 0,0 50-16,0-1 15,-50-24-15,-49 24 16,49-49-16,1-25 15,-26 49-15,51-49 16,-1 0-16,-25 0 16,50-74-1,50 24-15,24 26 16,50-26-16,0 0 16,25 50-16,-25-74 15,-25 74-15,-24-25 16,-26 25-16,1 0 15,-25 0 1,-25-50 0,-25 50-1,-25-24-15,26 24 16,-26 0-16,0 0 16,1 0-16,24 0 0,-25 24 15,50 26 1,0 49-16,0-24 0,0-1 15,50 1-15,49-51 16,0-24-16,1 0 16,24 0-16,-50 0 15,-24 0-15,-1 0 16,-49-24 0</inkml:trace>
  <inkml:trace contextRef="#ctx0" brushRef="#br0" timeOffset="117732.72">10244 10244 0,'0'0'0,"0"75"16,0-50-1,0 24-15,0 1 16,0-1-16,0 1 0,0-25 16</inkml:trace>
  <inkml:trace contextRef="#ctx0" brushRef="#br0" timeOffset="118783.95">11261 10096 0,'0'-50'78,"-49"50"-78,-1 0 31,0 0-31,26 0 0,-1 0 16,-25 0-16,25 0 15,-24 25-15,-1 0 16,-24 49-16,49-24 16,25-26-16,0 1 15,0 25-15,25-50 16,24 49-16,1-49 16,0 0-16,-26 0 15,1 0 1,-25-49 15,-49 49-15,24 0-16,-25 0 0,25 0 15,-24 25-15,49 24 16,-25-24-16,25 25 16,25-1-16,24 1 15,26-50-15,24 0 16,25 0-16,25-50 15,-25-24-15,-74 49 16,-26-25-16</inkml:trace>
  <inkml:trace contextRef="#ctx0" brushRef="#br0" timeOffset="119234.57">11782 9649 0,'124'99'15,"-74"-49"-15,-1 24 0,-24 25 16,-25 1-16,50-26 16,-50 25-16,0 1 15,0 24-15,-25-25 16,25 0-16,-99 25 15,74-50-15,-25-24 16,26-50-16,24 25 16</inkml:trace>
  <inkml:trace contextRef="#ctx0" brushRef="#br0" timeOffset="121934.24">7367 11137 0,'0'25'109,"0"25"-78,0-1-15,0 1-16,-25 0 16,25-1-16,-49 26 15,49-26-15,0 1 16,0-1-1,24-24 1,26-25 0,24 0-16,26 0 15,48 0-15,-24 0 16,-24 0-16,-1 0 16,25 0-16,-50 50 15,1-50-15,-26 25 16,-24-25-16,25 0 15,-1 0 1,-73 0 15</inkml:trace>
  <inkml:trace contextRef="#ctx0" brushRef="#br0" timeOffset="122227.99">8260 11534 0,'25'0'16,"49"0"-1,1 25-15,-26 25 16,1-26-16,-25-24 16,24 75-16,1-75 15,-50 25 1,-50-25 15</inkml:trace>
  <inkml:trace contextRef="#ctx0" brushRef="#br0" timeOffset="122400.1">8334 12005 0,'0'0'0,"50"0"16,0 0-16,-1-24 15,1-1-15,-1 0 16,-49-25-16,25 26 15,-25-26 1</inkml:trace>
  <inkml:trace contextRef="#ctx0" brushRef="#br0" timeOffset="122572.22">8235 11509 0,'50'25'15,"-50"0"-15,25 25 16,-25-1-16,0 1 16,0-1-16,0-24 15</inkml:trace>
  <inkml:trace contextRef="#ctx0" brushRef="#br0" timeOffset="124122.67">9401 11609 0,'0'-50'15,"0"100"32,-25 49-47,25 0 16,0 0-16,-49 0 16,49-24-16,0-26 15,0 1-15,0-25 16,0-50 15,0-25-31,0 1 16,0-26-16,0 26 15,0-1-15,0 1 16,0-1-16,0 0 16,0 1-16,0 24 15,49 0-15,26 25 16,-1 0-16,0 0 15,1 25-15,-50-25 16,-1 50-16,-24-1 16,0 1-16,0-1 15,0 1-15,0-25 16,-24-25-16,-26 74 16,25-74-16,0 0 15,-24 0-15,24 0 16,0 0-16,25-25 31,25 25-15,25 0-1,-1-24-15,1 24 0,24-50 16,-24 0-16,-25 26 16,24-26-16,-49 25 15,25 25-15,-25-25 16,25 25-1,-25 50 1,49-25-16,-49 24 16,25 1-16,-25 0 15,50-50-15,0 24 16,-26-24-16,26 0 16,-50-24-1,50-26 1</inkml:trace>
  <inkml:trace contextRef="#ctx0" brushRef="#br0" timeOffset="124492.53">10517 11931 0,'0'0'0,"0"-50"15,0 26 1,-49-1 0,24 25-16,0 0 15,-25 0 1,26 0-16,24 74 16,0 1-16,0-1 15,0-24-15,24-26 16,1 26-16,25-50 15,-1 0-15,1 0 16,24-50-16,-49 1 16,-25-1-16,0 1 15,0-1-15,0 0 16,0 1-16,-49 24 16,-1 25-16,-24-50 15,-1 50-15,26 0 16</inkml:trace>
  <inkml:trace contextRef="#ctx0" brushRef="#br0" timeOffset="125301.63">11112 11881 0,'-24'0'16,"-1"0"46,-25 0-46,25 0-16,1 0 0,-1 0 15,-25 0 1,25 0-16,-24 75 0,49-50 16,0-1-16,0 1 15,0 25-15,124-50 16,-25 25-16,25-25 15,0 0-15,-25-50 16,1 0-16,-51 26 16,-24-26-16,-25 25 15,0 0-15,0-24 16,-25 24 0,-24 25-16,-1 0 15,0 0-15,1 50 16,49-1-16,0 26 0,0-26 15,74 26-15,25-75 16,25 49-16,50-49 16,-50-49-16</inkml:trace>
  <inkml:trace contextRef="#ctx0" brushRef="#br0" timeOffset="126103.33">12179 11956 0,'-25'0'47,"25"-25"-47,-49 25 16,24 0-16,-25-50 15,25 50-15,1 0 16,-1 0-16,-25 0 15,25 0 1,25 25 0,25 25-16,25-25 15,-1-25-15,1 74 16,-25-74-16,-25 25 16,49-25-16,-49 25 15,-24-25 1,-1 0-16,0 0 15,0 0-15,-24 0 16,24 0-16,0 0 16,-25 0-1,125 0 1,-1 0 0,25 0-16,50 0 15</inkml:trace>
  <inkml:trace contextRef="#ctx0" brushRef="#br0" timeOffset="126471.06">12750 11981 0,'0'-25'15,"-75"25"-15,26 0 16,-1-50-16,-24 50 16,24 0-16,25-25 15,25 50 1,0 0-1,50 25-15,-1-26 16,51 26-16,-51-25 16,-24 24-16,-25-24 15,25-25-15,-25 25 16,0 25 0,-25-50-16,-25 0 15,-24 0-15,24 0 16,1-50-16,24 50 0,-25-50 15,75 50 17,50 0-32,49 0 15,24-49-15,1 49 16,-50-25-16,-24 25 16,-26 0-16</inkml:trace>
  <inkml:trace contextRef="#ctx0" brushRef="#br0" timeOffset="126840.08">13171 12005 0,'0'0'0,"0"-24"16,-49 24-16,24 0 15,25 49 32,0-24-16,25-25-15,24-25-16,-24 0 16,-25 1-1,0-26 1,-25 50 0,-24-25-16,-1 25 15,0 0-15,26 50 16,24-1-16,-50 1 15,50 0-15,25-1 16,24-49-16,1 25 16,24-25-16,26-50 15,-51-24-15,-24 24 16,-25 1-16,0-1 16</inkml:trace>
  <inkml:trace contextRef="#ctx0" brushRef="#br0" timeOffset="131632.18">14932 11832 0,'25'0'78,"-50"0"-31,1 0-47,-1 0 15,0 0-15,-25 0 16,26 25-16,-26-25 16,-24 99-16,24-50 15,50-24-15,-50 25 16,50-1-16,75 1 16,-1 0-16,75-50 15,0 0-15,24-25 0,1-25 16,-50 1-1</inkml:trace>
  <inkml:trace contextRef="#ctx0" brushRef="#br0" timeOffset="132522.82">15652 12105 0,'49'0'15,"-24"0"-15,25 0 16,-50-50 15,-25 50-31,0 0 16,-24 0-16,-1-50 0,0 50 16,1 0-16,-26 0 15,26 0-15,24 0 16,-25 100-1,50-51-15,25 1 16,25 0-16,24-50 16,1 49-16,-1-49 15,0 0-15,-24-25 16,0 1-16,-50-1 16,0-25-16,0 25 0,-50 0 15,25 25 1,0 0-16,-24-49 15,24 49-15,0 0 16,-24 0-16,73 25 31,26-1-15,24-24-16,1 50 16,-1-50-16,-24 0 15,-1 0-15,1 0 16,-50-25-16,25 25 15,-25-49-15,0 73 47,0 26-47,0 0 16,49-1-16,26-49 16,-1 25-16,-24-25 15,-1 0-15,1 0 16,-25 0-16,25 0 15,-26 0 1,-24-25 0,25 25 31,0 25-32,49-25-15,-24 0 0,0 0 16,-1 0-16,-24 0 15,25 0-15,-26 0 16,26 50 47,-50-25-63,74-25 15,-24 74-15,0-74 16,-1 0-16,1 0 15,24-25-15,-49-24 16</inkml:trace>
  <inkml:trace contextRef="#ctx0" brushRef="#br0" timeOffset="133371">17289 12650 0,'0'-24'31,"25"24"-31,-25 24 47,0 26-31,-25 24-16,-25 1 15,25-1-15,-24 25 16,24-49-16,25-25 16,0 0-1,-50-25-15,75-25 16,0-25 0,25-74-16,-50 25 15,74-25-15,-74 25 0,0 24 16,25 1-1,-25 0-15,0-1 0,49-24 16,-49 49-16,25 25 16,25 25-16,-25-49 15,24 49-15,26 25 16,-1-1-16,-24 26 16,-25-25-16,-25 25 15,49-26-15,-49 1 16,0 25-16,-25-50 15,-24 49-15,-1-49 16,1 0-16,24 0 16,-25 0-16,0 0 15,50-49 1,25 49 0,25 0-1,24 0-15,26 25 16</inkml:trace>
  <inkml:trace contextRef="#ctx0" brushRef="#br0" timeOffset="133889.79">18132 12378 0,'-25'0'16,"25"-50"-16,-74 50 15,49 0 1,0 0-16,1 0 0,-26 0 15,50 50 1,0 24-16,0-24 16,0-26-16,50-24 15,-1 25-15,-24-25 16,25 0 0,-1-25-1,-49-49-15,0 49 16,0 0-16,-25-24 15,1 49 1,-26-75-16,25 75 16,0 0-1,100 50 1,49-50 0,-25 0-16,25 0 15,0 0-15,-49 0 16,24-25-16,-50 25 15,-24 0 1,-50 0 0,25 25-1,-24 25-15,24-1 16,0-24-16,0 0 16,0 24-16,49-49 15,1 0-15,-1 0 0,1 0 16,0 0-16,-1-49 15</inkml:trace>
  <inkml:trace contextRef="#ctx0" brushRef="#br0" timeOffset="134105.76">19248 11807 0,'0'0'0,"0"50"32,0 24-32,-74 50 15,24 0-15,1 25 16,-1 0-16,50-75 16,-74-24-16</inkml:trace>
  <inkml:trace contextRef="#ctx0" brushRef="#br0" timeOffset="134302.34">18728 12080 0,'0'0'0,"49"0"0,75 25 15,25-25-15,-50 0 16,0 0-16,1 0 15,-26 0-15,-24 0 16,-1 0-16,-24 0 16</inkml:trace>
  <inkml:trace contextRef="#ctx0" brushRef="#br0" timeOffset="134721.94">19645 12378 0,'0'-50'0,"-74"0"0,49 26 15,0 24-15,-24 0 16,24 0-16,0 0 15,0 0-15,-24 49 16,49 1-16,-25-1 16,25-24-16,0 0 15,25-25 1,-1 0 0,51 0-16,-26-50 15,1 26-15,-25 24 0,-25-50 16,50 50-16,-50 50 31,0 24-31,24-24 16,-24-1-16,50-24 15,0 25-15,-1-50 16,1 0-16,-1 0 16,1-25-16</inkml:trace>
  <inkml:trace contextRef="#ctx0" brushRef="#br0" timeOffset="136312.41">19893 12278 0,'25'-49'47,"0"49"-32,-25 25 48,0 49-48,0-24-15,0-1 16,0-24-16,50 25 16,24-50-1,-49 0 1,0-50-16,-25 25 15,74 0-15,-74-24 16,25 49 0,-25 25 15,0-1-31,0 1 16,25-25-16,-25 25 0,74-25 15,-49 0 1,24 0-16,26 0 0,-26 0 15,-24-25-15,25 25 16,-50-25-16,25 25 16,-1 0 15,26 0-15,-25 0-1,0 0-15,24 50 16,-24-50-16,25 0 15,-1 0-15,-24 0 16,-25-25-16,50 25 16,-50-49-16,0 24 15,-25 25 1,25-25 0,-50 25-16,50 25 31,0 24-16,50-49 1,0 50-16,-1-50 16,1 0-16,24 0 15,1-25-15,-26 25 16,-24-25-16,0 25 16,49 50 46,1 0-46,-51-50-16,26 0 15,-25 0-15,49 0 16,1-50-16,-1 25 16,1 25-16,-51-49 15,1 49 1,-25 24 15,0 1-15,25-25-16,49 25 15</inkml:trace>
  <inkml:trace contextRef="#ctx0" brushRef="#br0" timeOffset="136864.87">22076 12030 0,'25'-49'16,"0"49"-16,24 0 15,-24 0-15,-25-25 16,0 99 15,-99 75-31,0 25 16,-25 49-16,49-74 15,75-50-15,-24-25 16,24-24-16,0-25 16,24-25-16,1 0 15,25 0-15,-25-75 0</inkml:trace>
  <inkml:trace contextRef="#ctx0" brushRef="#br0" timeOffset="137083.63">21406 12229 0,'75'0'31,"24"0"-16,50 0-15,49 0 16,-24 0-16,24 0 16,-24 0-16,-75 0 0,-24 0 15,-1 0 1</inkml:trace>
  <inkml:trace contextRef="#ctx0" brushRef="#br0" timeOffset="137639.1">22671 12650 0,'50'-24'16,"0"-26"0,-50 0-16,0 26 31,-50-26-31,0 50 15,-24-25-15,0 25 16,24 0-16,50 25 31,25 25-15,24-50 0,1 0-16,0 0 15,24 0-15,-24 0 16,-25 0-16,-1 0 15,-24 49 32,50-49-47,0 50 0,-1-50 16,1 25-16,24-25 16,1 0-16,-26 0 15,26-25-15,-26 0 16,-24-25-16,25 1 15,-50 24-15,24-49 16,-24 24-16,0 0 16,0-24-16,-24-1 15,-26 26-15,25 49 16,25 49 0,-49 51-1,49-1-15,0 0 0,0 0 16,0 1-16,24-1 15</inkml:trace>
  <inkml:trace contextRef="#ctx0" brushRef="#br0" timeOffset="141323.1">3746 11956 0,'0'49'125,"0"1"-125,0 24 16,0 1-16,0-1 15,0 1-15,0-1 16,0 1-16,0-1 16,0-24-16,0-1 15,0 1-15,0-25 16,0-1-1,0 1 1,49 50 0,-24-75 15,-25 24-31,25-24 0,24 0 16,26 50-1,-50-50 1,-1 0-16,26 0 15,-25 0-15,24 0 16,26 0-16,24 0 16,50 50-16,24-1 15,26 26-15,49-26 16,25 1-16,-25-50 16,50 50-16,49-50 0,0 0 15,-24 0-15,24 0 16,-74 0-1,24 0-15,-49-25 0,-49 25 16,-26 0-16,-73 0 16,-76 0-16,-73 74 15,-125 1 1</inkml:trace>
  <inkml:trace contextRef="#ctx0" brushRef="#br0" timeOffset="141691.2">8607 12948 0,'0'25'0,"0"0"16,0 24-1,0 1 1,0-1-16,0 1 15,0-25 17</inkml:trace>
  <inkml:trace contextRef="#ctx0" brushRef="#br0" timeOffset="141863.84">8384 13345 0,'0'0'0,"0"50"0,50-26 15,-1-24 1,-24 0-16,0 0 0,24-24 16,-49-1-16,25-25 15,-25 25-15</inkml:trace>
  <inkml:trace contextRef="#ctx0" brushRef="#br0" timeOffset="142051.9">8483 13072 0,'0'50'15,"0"-1"-15,0 1 0,0 24 16,0-24-1,0 0-15,-49-1 0,49-24 16,0-50 0</inkml:trace>
  <inkml:trace contextRef="#ctx0" brushRef="#br0" timeOffset="142989.87">9823 13271 0,'24'0'63,"-24"-50"-63,25 50 15,25-75 1,-1 26-16,-49 24 16,0-25-16,0 26 15,-24 24 1,-26 24-1,25 1-15,-24 25 16,24-1-16,25 26 16,0-1-16,0 1 15,25-50-15,49-25 16,50 0-16,99-25 16,-49-74-16,-50-26 15,-25 1-15,-49 0 16,-1 50-16,-49 0 0,0 24 15,0 25-15,-24 25 16,-1 0 0,25 25-1,0 49-15,0 1 16,0-1-16,25-24 16,-1-1-16,26 1 15,-50-25-15,25 24 16,-25-24-1,-25-25 1,-25 0-16,-24 0 0,24-25 16,1 25-16,24-49 15,-25 49-15,50-25 32,50 25-32,24 0 15,75-50-15</inkml:trace>
  <inkml:trace contextRef="#ctx0" brushRef="#br0" timeOffset="143244.16">11757 12799 0,'-24'0'16,"-51"0"0,50 0-16,1 0 15,-26 0-15,0 25 16,26-25-1,24 50-15,0-26 16,-50 26-16,50 24 16,0 1-16,0-1 15,0-24-15,0-25 16,50-25-16,24 0 16,25 0-16,50-75 15,-25-24-15,-25 0 16</inkml:trace>
  <inkml:trace contextRef="#ctx0" brushRef="#br0" timeOffset="144166.28">12154 12849 0,'-49'49'16,"73"-49"-1,1 0 1,-25-49 15,-25 49-15,-24 0-16,-26 0 15,26 0-15,-1 49 16,25-24-16,-24 25 16,49-1-16,0 1 15,0 0-15,0-26 0,49-24 16,26 0-1,24 0-15,50-49 0,-75-26 16,-24 51-16,-50-1 16,0-25-16,0 25 15,0 1-15,-25 24 16,-49-50-16,-1 50 16,-24 0-16,25 0 15,24 0-15,25 25 16,25 24-16,0 1 15,0 0-15,25 24 16,49-74-16,50 25 16,50-25-16,-25-50 15,0 1-15,0-1 0,-50 0 16,-25-24-16,-49 24 16,25 1-16,-50-1 15,24 1-15,-24-26 16,0 26-16,0 24 15,-49 25-15,24 0 16,0 0-16,-24 74 16,-1 75-16,0 0 15,50 0-15,0-1 16,25-48-16,50-26 0,49-74 16,-25 50-1,0-50-15,25-50 16,-49-24-16,-1-1 0,-24-24 15,-26 25-15,-24-1 16,50-24-16,-50 25 16,0-1-16,0 50 15,-99 100 1,49 74 0,1-1-16,-1-24 15,50 1-15,-25-51 16,25-24-16,0-26 15,25-24 1,25-24 0,-1-26-16,-24-24 0,25 24 15,-26 25-15,1 25 16,50 0 0,-75 50-1,0 24-15,0 1 16,0-26-16,24 1 15,1-25 1,50-25 0</inkml:trace>
  <inkml:trace contextRef="#ctx0" brushRef="#br0" timeOffset="144570.88">14114 13246 0,'0'-25'32,"-25"25"-17,25-25-15,-74 25 16,49 0-16,0 0 16,0 0-16,-24 0 15,24 25 1,25 25-16,0-1 15,0-24-15,0 25 16,49-50-16,-24 24 0,0-24 16,25 0-1,-26-49-15,26 24 0,-50 0 16,50-24 0,-50 24-16,0 50 31,0 24-16,0 26-15,49-26 16,-49-24-16,50-25 16,-50 50-16,49-50 15</inkml:trace>
  <inkml:trace contextRef="#ctx0" brushRef="#br0" timeOffset="157833.1">4787 14982 0,'25'0'94,"25"0"-94,-25 25 15,24-25-15,26 49 16,49-49-16,-25 0 15,0 0-15,-25 0 16,1 0-16,-26 0 16,-24 0-16</inkml:trace>
  <inkml:trace contextRef="#ctx0" brushRef="#br0" timeOffset="158075.19">5407 14883 0,'0'0'0,"50"0"16,-25 25-16,24 24 15,26 1 1,-26-1 0</inkml:trace>
  <inkml:trace contextRef="#ctx0" brushRef="#br0" timeOffset="158253.93">5432 15255 0,'25'0'16,"25"0"-16,-1-50 16,-24 25-16,-25 1 15,50-26-15,-50 25 16</inkml:trace>
  <inkml:trace contextRef="#ctx0" brushRef="#br0" timeOffset="158410.9">5457 14808 0,'0'100'0,"0"-26"0,0 0 16,0 1-16,0-26 15,0 1-15,0-25 16</inkml:trace>
  <inkml:trace contextRef="#ctx0" brushRef="#br0" timeOffset="168472.41">4167 14536 0,'50'0'15,"-25"0"17,-100 0 93,1 0-110,24 0-15,1 0 16,-1 0-16,0 0 15,1 49-15,-26-24 16,26 25-16,-1-26 16,0 26-16,26-50 15,24 50-15,-25-50 16,25 24-16,0 1 16,0 50-1,49-75 1,-49 24-16,50-24 15,25 25 1,-26-25 0,26 0-1,-51 0-15,1 0 16,25 0-16,-25 0 16,-75 0 140,25 0-141,-24 0-15,-1 25 16,0-25-16,26 0 0,-1 0 16,-25 25-1,0-25-15,1 0 32,49 25-32,-50-25 15,50 49-15,-49-49 16,49 50-16,-50-50 15,50 49-15,-50 1 16,50-25 0,50 49-1,-25-49-15,24-25 16,26 75-16,-1-75 16,1 0-16,-1 0 15,1 0-15,-1 0 16,0 0-16,-24-25 0,-25 25 15,0-25 1,-50 25 31,0 0-47,-25 0 16</inkml:trace>
  <inkml:trace contextRef="#ctx0" brushRef="#br0" timeOffset="171420.2">6697 14759 0,'0'-25'47,"0"0"-32,0 50 17,0 49-17,0 26-15,-49-26 0,49 0 16,-50-24-16,50 0 16,25-100 15,49-24-16,-24-26-15,-1 51 16,1-1-16,-25 1 16,25 49-16,-1 0 15,1 99 1,-50-25-16,25 1 16,-25-1-16,0-24 15,0-26-15,49 26 16,1-75-1,-25-49 1,49-50-16,-24 49 0,-26 26 16</inkml:trace>
  <inkml:trace contextRef="#ctx0" brushRef="#br0" timeOffset="171839.69">7541 15007 0,'0'0'0,"0"25"15,49-25 1,-49-25 0,0-25-1,0 1 1,-49 49-16,-1-25 0,0 25 16,1-50-16,-1 50 15,1 0-15,-1 50 16,50-25-16,-50 24 15,50 1-15,0-1 16,25 1-16,25-50 16,24 0-16,1 0 15,-1 0-15,0-50 16,-24 1-16,-25 24 16,24-49-1,-73 74 16,24 49-31,0 1 0,0-1 16,0-24-16,49 25 16,1-50-1,24 0-15,-24 0 16,49 0-16,-49-50 16</inkml:trace>
  <inkml:trace contextRef="#ctx0" brushRef="#br0" timeOffset="172102.49">8012 15032 0,'0'0'0,"-75"-50"16,51 50-1,-26 25 1,50 24-16,0 26 16,0-50-16,0-1 15,25 26 1,49-50-16,-24 0 15,0-25-15,-26 25 16,-24-49-16,50 24 16,-50-25-16,0 25 15,0 1-15,0-26 16,-50 50-16,-24-50 16,-25 1-16,24 49 15</inkml:trace>
  <inkml:trace contextRef="#ctx0" brushRef="#br0" timeOffset="172348.9">7565 14610 0,'50'0'16,"24"0"0,1 0-16,-1 25 0,1-25 15,-1 0-15,1 0 16,-26 0-16,-24 0 16</inkml:trace>
  <inkml:trace contextRef="#ctx0" brushRef="#br0" timeOffset="173019.16">9798 15131 0,'0'0'0,"-50"-25"94,1 25-79,24-50-15,0 50 16,-25 0-16,1 0 16,-26 25-16,1 0 15,-25 49-15,74-24 16,25-25-16,0 24 16,99 1-1,0-50-15,50-50 16,-25-24-16,-25-25 15,-24 0-15</inkml:trace>
  <inkml:trace contextRef="#ctx0" brushRef="#br0" timeOffset="174240.07">10220 14585 0,'0'50'16,"0"-1"-1,0 26-15,0-1 0,0 1 16,0-26-16,0 26 16,-50-26-16,50 1 15,-50-50-15,50 49 16,-24-49-16,-26-24 16,50-26-1,0 25-15,0-24 16,0 24-16,25-25 15,49 50 1,-49 0-16,0 0 0,24 0 16,-24 25-1,-25 25-15,75-1 0,-75 1 16,0-1-16,-25 1 16,0-25-16,-25-25 15,1 49-15,24-49 16,0 0-16,-24 0 15,49-24-15,-50 24 16,50-50-16,74 75 47,-24-25-31,0 49-16,24-49 15,0 0-15,1 0 16,-1-49-16,1 24 0,-51 0 15,-24-49-15,50 24 16,-50 25-16,0 1 16,0-26-16,-25 50 15,25 25 17,0 0-32,0 24 15,50 1-15,-25 24 16,24-24-16,-24-25 15,-25 24-15,25-49 16,-25 50-16,-25 0 16,-25-50-16,1 0 15,-1 0 1,-24 0-16,24 0 0,1 0 16,24 0-16,50 0 46,49 0-46,0 0 16,26 0-16,48-75 16,-24 75-16,0-74 15,-74 24-15,0 25 16,-50 0-16,49-24 16,-49-1-1,0 25-15,-24 25 31,-26 0-31,50 50 16,0 24-16,0-24 16,0 0-16,25-26 15,0-24-15,24 0 16,26 0-16,-1 0 16,-24 0-16,24-24 15,-49-1-15,0-25 16,-25 25-16,49-24 15,-24 49 1,-25 49 0,0 26-1,0-1-15,50-24 0,-50 0 16,0-26-16,0 26 16,49-50-16,1 0 15</inkml:trace>
  <inkml:trace contextRef="#ctx0" brushRef="#br0" timeOffset="174959.25">12129 15329 0,'25'0'16,"-25"-25"0,0-24-1,0 24 1,0 0-1,0 50 32,0 25-31,0 24-16,0-24 16,0-1-16,0 1 15,50-50 16,-25 0-31,24-25 16,51-74-16,-26 0 0,25 49 16,-49 0-1,-25 50-15,24 0 0,-49 25 16</inkml:trace>
  <inkml:trace contextRef="#ctx0" brushRef="#br0" timeOffset="175371.51">12948 15230 0,'0'0'0,"0"-50"16,-25 26-1,-24 24 1,24-50-16,0 50 0,-25 0 15,26 0-15,-1 50 16,25-26-16,-50 26 16,50 0-16,0-1 15,25-24-15,25-25 16,-1 0-16,1 0 16,-1 0-16,1 0 15,0-25-15,24-24 16,-49 24-16,-25 0 15,-50 25 17,50 25-17,-25 49-15,25-24 16,0-25-16,50 24 0,0-24 16,-1-25-16,26 0 15,-26 0-15,1 0 16</inkml:trace>
  <inkml:trace contextRef="#ctx0" brushRef="#br0" timeOffset="176384.02">13891 15255 0,'-25'0'31,"25"-25"-31,-50 25 15,25 0 1,1 0 0,-51 0-1,26 25 1,-1-25-16,25 49 16,-24-49-16,49 50 15,24-50 1,26 0-1,24-25-15,50-49 16,-49-1-16,-26 51 16,26-26-16,-50 25 15,-1-24 1,-48 73 0,-1 1-1,-25 50-15,25-1 16,25 0-16,0-24 15,0-25-15,50-25 16,0 0 0,-1 0-16,26 0 0,-1-25 15,-49 0 1,0 25-16,-25-74 0,49 74 16,-74 0 15,1 0-31,-1 0 15,-25 25-15,25-25 16,1 24-16,-26-24 16,50 50-16,-25-50 15,25 25-15,0 0 16,0 0 15,75-25-31,-51 0 16,1 0-16,25 0 0,-50-50 15,49 0-15,-49 1 16,-49 49 15,-1 0-31,-24 0 16,-1 24-16,51 51 16,24-25-16,-50-1 15,50 1-15,99-1 16,-24-49-16,24 0 15</inkml:trace>
  <inkml:trace contextRef="#ctx0" brushRef="#br0" timeOffset="177914.19">14089 15379 0,'0'-50'15,"0"25"48,0 1-1,-50 24-62,1 0 16,24 0-1,-25 0 1,50 74 15,0-24-31,0-1 16,50 1-16,0-50 16,24 25-16,0-25 15,-24 0-15,0 0 16,-1 0-16,-24-50 15,-25 1 1,-50-26 0,26 75-16,-26-25 15,0 25-15,-24 0 16,49 0-16,50 50 31,25-25-15,49-25-16,0 0 15,0 0-15,-24 0 16,24-75-16,-74 1 16</inkml:trace>
  <inkml:trace contextRef="#ctx0" brushRef="#br0" timeOffset="178694.31">15850 15106 0,'-49'0'0,"24"0"16,25 50 30,25-26-30,-1-24-16,1 0 16,0 0-16,25 0 15,-26 0-15,-24-49 16,50 24-16,-50 0 16,0-24-16,-50 24 15,26 25 1,-26 0-16,-24 49 15,49 51-15,25-1 16,0-25-16,0-24 16,124 0-16,25-50 15,99 0-15,-25-75 0</inkml:trace>
  <inkml:trace contextRef="#ctx0" brushRef="#br0" timeOffset="180382.8">18355 15354 0,'0'0'0,"-49"0"47,49-25-31,-25 25-16,25-49 16,0 24-1,0 0 1,0 0-1,-25 25 48,25 25-63,-74 74 0,24 75 16,50 24-16,-74-24 15,74-25-15,-50-50 16,50-25-16,0-49 15,0 25 1,25-100 0,-25-49-1,74 0-15,-74 0 16,0-1-16,0-24 16,0 25-16,0 0 0,0 25 15,0 49 1,0-25-16,25 50 15,-25-50-15,75 50 16,-51 0-16,26 0 16,0 0-16,24-24 15,-24 24-15,-1 0 16,-24 0-16,0 0 16,-50 49 15,-25 26-31,-24-26 15,24 1-15,1 0 16,-1-26-16,25 26 16,25-75-1,25 0 1,50-49-16,-1 24 16,0 1-16,1 24 15,-25 25-15,-1-50 16,-24 50-16,0 0 15,-25 25-15,49 0 16,-49 0-16,0 0 16,0 24-16,0 1 15,25-50 1,0 0 15,25-25-31,-1-49 16</inkml:trace>
  <inkml:trace contextRef="#ctx0" brushRef="#br0" timeOffset="180703.94">19348 15577 0,'24'0'16,"-24"-24"-16,0-26 16,0-24-1,-49 74-15,-1-50 16,-24 50-16,-1-25 16,1 25-16,24 25 15,-24 25-15,24 49 16,50 0-16,0-25 15,0-24-15,25 0 16,50-50-16,-1 49 16,25-49-16,25-25 15,-25-49-15,-24 0 16,-75-1-16</inkml:trace>
  <inkml:trace contextRef="#ctx0" brushRef="#br0" timeOffset="182277.48">19720 14883 0,'0'0'0,"0"-50"0,0 100 78,0 24-62,-25 50-16,25 0 15,-74 25-15,74 0 16,-50-50-16,50-24 0,0-51 16,0-73 30,0-1-46,0 1 16</inkml:trace>
  <inkml:trace contextRef="#ctx0" brushRef="#br0" timeOffset="182539.81">19571 15478 0,'50'25'47,"-50"0"-32,49-25-15,-24 49 16,25-49-16,-26 0 0,1 0 15,25-24-15,-1-1 16,-49 50 15,0 24-15,-24 1-16,24-25 16,-75 24-16,26 1 15,24-50 1,-25-25 15,50 0-31,0 0 16</inkml:trace>
  <inkml:trace contextRef="#ctx0" brushRef="#br0" timeOffset="182960.09">20414 15726 0,'0'0'0,"25"0"0,-25-25 16,0-24 0,0-1-1,-50 50 1,1-49 0,-26 49-16,26 0 15,-1 0-15,25 24 16,25 1-16,-49 25 15,49-25-15,0-1 0,0 26 16,25-50-16,-1 25 16,26-25-16,24 0 15,26-50-15,-51 25 16,-24 1-16,-25-51 16,0 100 30,-50 0-46,50 0 16,25 49 0,25-74-16,24 0 15,25 0-15,26-25 16,-26-24-16,0-1 0</inkml:trace>
  <inkml:trace contextRef="#ctx0" brushRef="#br0" timeOffset="183641.68">21134 14833 0,'24'75'15,"-24"-51"1,0 26-16,0 24 0,0 1 15,0-1-15,0 1 16,0-1-16,-74 1 16,74-51-16,-50-24 15,26 0 1,24-49 0,0 24-1,0-25-15,49 50 16,-24-25-16,0 25 15,49 0-15,-49 0 16,0 50-16,-25-25 16,74 25-16,-74-1 15,0 1-15,0-1 0,-25 1 16,1 0 0,-26-26-16,-24-24 0,24 50 15,25-50-15,0 0 16,25-25-16,-49-24 15,49 24 1,25 25 0,24 0-16,-24 0 15,0 0-15,0 0 16,24 0-16,1 0 16,-1 0-16,1 0 15,-25 0-15,24-50 16,-24 25-16,-25 1 0,50-26 15,-50 25-15,49 25 16,-49 50 15,0 24-15,0-49-16,0 0 16,25-25-16,0 25 15,25-25-15,-26 0 16,1 0-16,25 0 15,-50-25-15</inkml:trace>
  <inkml:trace contextRef="#ctx0" brushRef="#br0" timeOffset="183807.93">21729 15205 0,'0'-49'16,"-50"49"0,1 0-1</inkml:trace>
  <inkml:trace contextRef="#ctx0" brushRef="#br0" timeOffset="184677.18">22151 15602 0,'49'-25'32,"26"-24"-17,-1-26-15,0-24 16,-24 25-16,24-50 15,-24 74-15,-50 25 16,0-24 0,-50 49-1,1 24-15,-26 26 16,26 49-16,-26 50 0,26-50 16,49-24-16,0-1 15,0-24-15,74-1 16,-24-49-16,-1 0 15,26 0-15,24-24 16,-25-1-16,1-25 16,-50 25-1,-75 25 1,25 0 0,-24 25-1,49 50-15,0-51 16,74 26-16,-24-50 15,-1 0-15,1 0 16,0-25-16,-1-24 16,-49 24-16</inkml:trace>
  <inkml:trace contextRef="#ctx0" brushRef="#br0" timeOffset="184866.7">22845 15354 0,'50'0'0,"-1"-50"15,51 1-15,-1-1 16,-25 1-16,-24 49 16,-1-50-16,-24 50 15</inkml:trace>
  <inkml:trace contextRef="#ctx0" brushRef="#br0" timeOffset="185389.9">23267 15429 0,'25'0'46,"-25"-25"-30,-25 25 31,25 49-16,0-24-31,0 0 0,0 0 16,0 24-16,0-24 15,0 25 1,0-1 0,-25-49-1,-25 0-15,26 0 16,-26-49 0,50 24-1,50 25 1,-1 0-16,50-50 15</inkml:trace>
  <inkml:trace contextRef="#ctx0" brushRef="#br0" timeOffset="185766.52">23986 15131 0,'-25'0'0,"-24"25"16,49 24 0,0 1-16,-25-1 15,25 1-15,0 0 0,0-25 16,0-1 0,0 26-16,25-50 46,24 0-30,1 0-16,0 0 16,24 50-16,-24-50 15,-1 49-15,1-49 16,24 50-16,-49-50 16,0 0-16,24-25 15,-49 0-15,0 0 16,0-49-1</inkml:trace>
  <inkml:trace contextRef="#ctx0" brushRef="#br0" timeOffset="185997.66">23912 15081 0,'25'0'16,"49"25"-16,25-25 15,-24 0-15,-26 0 16,26 0-16,-1 0 0,-24 0 16,24-25-1,-49 25-15,0 0 16</inkml:trace>
  <inkml:trace contextRef="#ctx0" brushRef="#br0" timeOffset="186150.87">24333 15280 0,'0'-25'16,"-24"25"-16</inkml:trace>
  <inkml:trace contextRef="#ctx0" brushRef="#br0" timeOffset="186971.02">25003 15404 0,'0'-25'15,"0"0"17,-49 25-17,24 0 1,-25 0 0,0 0-1,50 50-15,-74-1 16,74 1-16,0 0 0,0 24 15,0-49 1,50-25-16,24 0 0,25 0 16,25 0-16,25-25 15,-50-25-15,1 1 16,-26 24-16,-24 25 16,-1-50-16</inkml:trace>
  <inkml:trace contextRef="#ctx0" brushRef="#br0" timeOffset="187361.67">25598 15478 0,'0'0'0,"50"0"31,24 0-15,-74-25 0,-49-24-1,-26 49 1,1 0-16,0 0 15,24 25-15,0 24 16,1-24-16,49 0 16,-25 24-16,25-24 15,25 25-15,24-50 16,26 0-16,24 0 16,50 0-16,-75-50 15,1 25-15,-51-24 0,-24 24 16,0 0-16,0-24 15,-99 24 1,0 25-16,-25-50 16,50 50-16,-1 0 15,50 25-15,25 0 16,0 24-16,0-24 16,25-25-16,50 25 15,24-25-15</inkml:trace>
  <inkml:trace contextRef="#ctx0" brushRef="#br0" timeOffset="-144055.8">26343 15677 0,'-25'0'15,"25"-25"32</inkml:trace>
  <inkml:trace contextRef="#ctx0" brushRef="#br0" timeOffset="-143397.71">27732 14858 0,'0'-50'16,"0"174"15,-100-24-16,1 24 1,0 0-16,0 0 0,0-25 16,24-74-16,26-25 15,49 49-15,0-98 32,49-1-17,1 50-15,24-49 16,1 49-16,-1 49 15,0 1-15,-24 24 16,-25-24-16,24-1 16,-24-24-16,25-25 0,-25 0 15,24 0-15,1 0 16,24-74-16,-49-1 16,-25 26-16</inkml:trace>
  <inkml:trace contextRef="#ctx0" brushRef="#br0" timeOffset="-143086.77">28253 15602 0,'74'0'16,"-49"0"-16,-25-25 15,49-24-15,-49 24 0,0-25 16,0 26-1,-24-51-15,-1 50 0,-25 0 16,-24 25-16,-1 0 16,1 0-16,-1 50 15,1 25-15,74-1 16,0 0-16,0-24 16,50 24-16,24-74 15,25 25-15,1-25 16,24 0-16,-25-49 15,0-26-15,-49 26 16,-50-1-16</inkml:trace>
  <inkml:trace contextRef="#ctx0" brushRef="#br0" timeOffset="-142324.52">28773 15652 0,'0'0'0,"75"0"15,-50 0 1,49-25 0,-74 0-16,0-24 15,0 24-15,0 0 16,-99-49 0,24 49-16,26 25 15,-1-50-15,1 50 16,24 0-16,25 25 0,0 0 15,0 24-15,49-49 16,1 50-16,24-50 16,1 0-16,-1 0 15,-24 50-15,-25-50 16,24 49 0,-49 1-16,-25 24 15,-49 25-15,24 1 16,-49-1-16,0-25 15,49 25-15,1-49 16,24 0-16,25-100 16,25-49-1,49-50-15,25 0 16,25 0-16,0 25 16,-24 50-16,-1 24 15,-49 1-15,-1 49 16,1-50-16,-25 50 15,-50 0 32,-25 0-47,25 25 16,-24 25 0,49-26-16,0 1 15,0 25-15,0-25 0,25-1 31,24-24-31,1 0 0,-25 0 16,24-24-16,-24-26 16,-25 25-16,50-24 15,-50-1-15,0 25 16,0 0 0,-75 25-16,26 0 15,-1 0-15,25 25 16,25 25-16,0-1 15,0 1-15,0-25 16,50-25 0,-1 0-16</inkml:trace>
  <inkml:trace contextRef="#ctx0" brushRef="#br0" timeOffset="-141448.34">29815 15602 0,'25'0'62,"-25"50"-15,0-1-47,-50 26 16,26 24-16,-26-49 15,25-1-15,-24 1 16,24-50-16,0 25 16,-25-25-16</inkml:trace>
  <inkml:trace contextRef="#ctx0" brushRef="#br0" timeOffset="-138385.04">3249 16247 0,'0'50'15,"-24"-75"79,-51-50-78,50 75-1,1 0-15,-51-24 16,26 24-16,-1 0 15,0 0-15,1 49 16,-26-24-16,51 25 16,24 24-16,-25-49 15,25 0-15,25 24 32,24-49-32,50-49 15,-24-1-15,-26-24 0,1 24 16,-50 25-16,50 25 15,-50-25-15,0 100 32,0 24-17,0 0-15,49-49 16,50 0-16,-24-50 16,-1 0-16,1 0 15,-26-25-15</inkml:trace>
  <inkml:trace contextRef="#ctx0" brushRef="#br0" timeOffset="-137449.55">4390 16694 0,'50'0'31,"0"-50"-16,-1-24-15,26 24 16,-51-24-16,26-1 16,-50 25-16,0 26 15,0-1-15,0-25 16,-50 50 0,26 0-16,-26 50 0,50-1 15,-25 26 1,25-1-16,0-24 0,75 0 15,-26-50-15,26 0 16,-1 0-16,25-25 16,-24-50-16,24 26 15,-49-1-15,-1-24 16,-49 49-16,25 25 16,-25-50-16,25 50 31,-25 50-31,49 24 15,-49-24-15,0 0 0,0-1 16,0 1-16,0-1 16,0-24-16,-74-25 31,24 0-31,26-25 16,24-24-16,-50 24 15,50 0-15,-50 25 16,100 0-1,0 0 1,49 0-16,50 0 16,-25 0-16</inkml:trace>
  <inkml:trace contextRef="#ctx0" brushRef="#br0" timeOffset="-137206.2">5953 16421 0,'0'-50'15,"-49"50"1,-26 0 0,75 25-1,-25 0-15,25 0 16,0 24-16,0-24 16,0 0-16,0 24 15,25-49 1,0 0-1,25 0-15,-1 0 16,1-24-16,-1-1 16</inkml:trace>
  <inkml:trace contextRef="#ctx0" brushRef="#br0" timeOffset="-136840.77">6350 16446 0,'0'-25'62,"-50"-25"-46,1 50 0,-1 0-16,1 0 0,-1 50 15,25-1-15,25 26 16,-49-26-16,49 1 15,24-25-15,51-25 16,-1 0-16,1 0 16,-1 0-16,0 0 15,-24-50-15,0 1 16,-50-1-16,0 0 16,0 26-16,-100-51 15,26 75 1,-25 0-16,0 0 15,24 50-15,-24 24 0,49 50 16</inkml:trace>
  <inkml:trace contextRef="#ctx0" brushRef="#br0" timeOffset="-135873.72">6499 16694 0,'49'0'0,"1"0"15,24-50-15,1 0 16,24 26-16,-24-51 15,-26 26-15,26-1 16,-51-49-16,26 24 16,-50 26-16,50-1 15,-50-24-15,-25 49 16,0 0-16,-49 25 16,-26 0-16,-24 0 15,0 124-15,25 25 0,25 0 16,74 24-16,0-73 15,49-1-15,26-50 16,49-49-16,25 0 16,24 0-16,-24-24 15,0-51-15,-50 1 16,0-1-16,-24-24 16,-51 25-16,-24 24 15,0 0-15,0 1 16,0-1-16,-49 50 15,-1 0 1,-24 75-16,-1 49 16,1 0-16,24-25 0,50 0 15,0-24-15,0-51 16,25 1 0,25-25-16,-1 0 15,1-74-15,24-1 16,-24 1-16,0 0 15,-26 49-15,51 25 16,-75 49 0,0 1-1,0 24-15,0-24 16,0-25-16,0 24 16,25-49-1,49 0-15,-49-49 16</inkml:trace>
  <inkml:trace contextRef="#ctx0" brushRef="#br0" timeOffset="-135472.39">8186 16694 0,'-25'-25'31,"25"-25"-16,-25 50 1,25-49-16,-50 49 0,50-25 16,-49 25-16,49 49 15,-25 1 1,25 24-16,0-24 16,0-25-16,0 24 15,50-49 1,-26 0-16,1 0 15,25-49-15,-25 24 16,24-25-16,-49 26 16,25 24-16,-25 49 31,0 1-15,0 24-16,0-24 15,0-1-15,0 1 16,25-50-16,24-25 15</inkml:trace>
  <inkml:trace contextRef="#ctx0" brushRef="#br0" timeOffset="-134150.16">9748 16818 0,'0'-50'16,"0"25"15,0 0-15,0-24 0,-49 49-1,-1 0-15,25 0 0,0 0 16,1 0-16,-51 0 15,26 74-15,-1-24 16,50-25-16,0 24 16,25-24-16,24-25 15,26 0-15,-1 0 16,50-74-16,25-26 16,-25 26-16,-25-25 15,-74 24-15,25 1 16,-50 24-16,0 25 0,0 1 31,-75 24-31,26 24 0,-26 51 16,26 49-16,-1 25 15,50-50-15,0-25 16,50-24-16,24-50 16,1 0-16</inkml:trace>
  <inkml:trace contextRef="#ctx0" brushRef="#br0" timeOffset="-133811.66">10368 16768 0,'-49'25'0,"24"-25"16,0 0 46,0 0-46,-24 49-16,49-24 15,-50 25-15,50-1 16,0 1-16,0-25 16,25-25-16,25 0 15,24 0-15,0 0 16,1-75-16,-26 26 15,-49-26-15,50 26 0,-50 24 16,0-25 0,-25 50-16,0 0 0,-24 0 15</inkml:trace>
  <inkml:trace contextRef="#ctx0" brushRef="#br0" timeOffset="-133743.66">10344 16818 0,'0'0'0,"0"24"0,99 26 15,-25-50 1,25 0-16</inkml:trace>
  <inkml:trace contextRef="#ctx0" brushRef="#br0" timeOffset="-133440.34">11013 16793 0,'-25'0'16,"-24"-25"-16,24 25 15,0 0-15,0 0 0,-24-50 16,49 75 15,0 25-31,25-25 16,-25-1-16,24-24 15,-24 75-15,0-1 16,0-49 0,-24-25-1,-1 0-15,-50 0 16,26 0-1,49-74 1,0 123 0</inkml:trace>
  <inkml:trace contextRef="#ctx0" brushRef="#br0" timeOffset="-132888.64">12874 17041 0,'0'0'0,"-25"0"15,50 0 17,-1-50-32,26-24 15,24 24-15,-49 25 16,-25-24-1,0 74 17,-49 49-32,-1 50 15,50-25-15,0-24 16,0-26-16,74-24 0,1-25 16,-1 0-1,-24 0-15</inkml:trace>
  <inkml:trace contextRef="#ctx0" brushRef="#br0" timeOffset="-132732.21">13221 16694 0,'25'0'16,"24"24"-16,-24-24 15</inkml:trace>
  <inkml:trace contextRef="#ctx0" brushRef="#br0" timeOffset="-132326.03">13246 17066 0,'25'-25'15,"-25"-25"1,49 25-16,-49 1 16,50 24-16,-50-50 15,25 50-15,-25 25 16,0 24 0,0 1-16,0-25 0,74 24 15,-24-24 1,-26-25-16,26 0 15,0 0-15,24 0 16,-24-49-16,-26 49 16,-24-50-16,50 50 15,-50 25 32,50-25-47,-50 74 16,74-74-16,-24 0 15,-1 0-15,1 0 16,-1 0-16,26-49 16,24 24-16</inkml:trace>
  <inkml:trace contextRef="#ctx0" brushRef="#br0" timeOffset="-131750.03">14461 16991 0,'0'0'0,"50"0"15,-50-25 17,0 1-17,0-26 1,0 25 0,-50 25-16,-24 0 15,24 0-15,-24 0 0,-26 50 16,51 24-16,-1 1 15,50-26-15,0-24 16,50 25 0,24-50-16,50-25 15,25-50-15,-25 1 16,-25 0-16,-24-26 16,-1 51-16,-49-26 15,25 26 1,-100 49-1,-24 49 1,24 51-16,0-26 0,50 0 16,0-24-16,25 0 15,25-26-15,24-24 16,-24 0-16,24 0 16,1 0-16,-26-49 15,1 24-15,-25-25 16,-25 26-16,24 24 15,-24-25-15,0 50 32,0-1-32,0 1 15,25-25-15,-25 50 16,50-50-16,-25 49 16,24-98 15</inkml:trace>
  <inkml:trace contextRef="#ctx0" brushRef="#br0" timeOffset="-131625.73">15304 16718 0,'-24'0'16,"-1"0"-1</inkml:trace>
  <inkml:trace contextRef="#ctx0" brushRef="#br0" timeOffset="-130578.78">15602 16942 0,'0'24'78,"0"1"-63,0 50-15,-25-26 16,25-24-16,0 0 16,0 24-1,50-49-15,0 0 16,24-74-16,50 0 15,-25 24-15,-24 0 0,-26 26 16,-24-26 0,-25 100 15,-25-26-31,-24 1 16,49 25-16,0-1 15,24-49 1,26 0-1,-25 0-15,0 0 16,24-24-16,-24 24 16,-25-75-16,25 75 15,-25 25 17,0 0-32,0 0 15,0 24-15,49-24 16,-24-25-16,0 0 15,0 0-15,49-50 16,-74 26 0</inkml:trace>
  <inkml:trace contextRef="#ctx0" brushRef="#br0" timeOffset="-130413.27">16321 16718 0,'75'0'0,"24"-49"0,-24 49 16,-26-25-16,1 25 15,-1-74-15,-24 74 16,-25-50-16</inkml:trace>
  <inkml:trace contextRef="#ctx0" brushRef="#br0" timeOffset="-129415.46">17090 16991 0,'0'0'0,"0"-25"94,-24 25-78,-26 0-16,0 0 15,-24 0-15,0 25 0,-1 25 16,1-25-16,49 24 16,25 1-1,74-25 1,1-25-16,123-25 15,-24-50-15,-1 1 16,-24 0-16,-74 24 16,24-24-16,-49 24 15,-26 25-15,-24 0 16,-49 25 0,-26 25-1,1 50-15,-1-1 16,75-24-16,-49 24 15,49-49-15,25 0 16,24-25-16,1 0 16,24 0-16,1 0 0,-26 0 15,26-50-15,-50 25 16,-1 25-16,-24-25 16,-24 25 15,-1 25-16,25 0-15,0 0 16,0 24-16,49-49 16,1 0-16,24 0 15,1 0-15,-26 0 16,-24 0-16,0-24 0,25-1 31,-50 74 0,0-24-15,0 25-16,49-50 16,1 25-16,-1-25 15,1 0-15,0 0 16,-26 0-16</inkml:trace>
  <inkml:trace contextRef="#ctx0" brushRef="#br0" timeOffset="-129085.84">18628 17090 0,'0'-24'32,"0"-26"-17,0 25 16,-24 25-31,-26 0 16,25 0-16,-25 0 16,26 0-16,-51 50 15,50 24-15,25-24 0,0-1 16,0-24 0,0 25-16,25-50 0,50 0 15,-26 0-15,26 0 16,-26-25-16,1 0 15,0-49-15,-26 24 16,-24 25-16</inkml:trace>
  <inkml:trace contextRef="#ctx0" brushRef="#br0" timeOffset="-128599.18">18976 17016 0,'0'0'0,"0"-25"15,0 0 17,0-24-17,-50 49 1,25 0 0,25 49-1,0 1 1,0 0-16,0-26 15,0 1-15,0 25 16,0-1 0,0-24-1,-49-25 17,24 0-32,-25 0 15,25 0 1,1 0-1,-1 0-15</inkml:trace>
  <inkml:trace contextRef="#ctx0" brushRef="#br0" timeOffset="-124794.49">20637 16892 0,'0'25'16,"0"0"-16,0 49 15,0-49-15,0 0 16,0 24 0,50-49 93,0 0-93,-25 0-16,24-25 15,-24 1-15,0 24 16,24-75-16,-24 75 16,25-25-16,-25 25 31,-25 50-16,24 0-15,-24-1 16,0 1-16,75-25 16,-26-25-1,-24 0-15,25-50 16</inkml:trace>
  <inkml:trace contextRef="#ctx0" brushRef="#br0" timeOffset="-124326.56">21382 17165 0,'49'0'0,"1"0"16,-1-25-1,-49 0 1,50-49-16,-50 49 15,-25 25 1,25-25-16,-74 25 0,24 0 16,1 0-16,-1 0 15,0 0-15,1 0 16,24 0-16,25 25 16,-25 25-16,25-26 15,0 26-15,50 0 16,-1-50-16,1 0 15,24 0-15,-24 0 16,0-25-16,24 25 16,-74-25-16,25 25 0,-25-25 15,-25 25 1,-25 0 0,50 25-1,0 49 1,25-24-1,25-50-15,24 0 16,26 0-16,-1 0 16</inkml:trace>
  <inkml:trace contextRef="#ctx0" brushRef="#br0" timeOffset="-124028.23">22076 17214 0,'0'-49'16,"0"24"-16,0-25 16,0 26-16,0-26 15,0 25-15,0 0 16,-49-24 0,-1 49-16,0 0 15,1 0-15,-1 25 16,25 49-16,25 25 15,0 0-15,0-24 16,0-26-16,75-49 16,-1 25-16,1-25 15,-1 0-15,-24-25 0,-1-24 16,-49-1-16,0 25 16</inkml:trace>
  <inkml:trace contextRef="#ctx0" brushRef="#br0" timeOffset="-123789.96">21208 16619 0,'50'0'16,"-26"0"-16,51 0 15,24 75-15,50-26 16,25 1-16,24-50 16,-49 49-16,-75-49 15,-24 0-15,-25 0 16</inkml:trace>
  <inkml:trace contextRef="#ctx0" brushRef="#br0" timeOffset="-122987.92">23292 17066 0,'0'0'0,"49"0"16</inkml:trace>
  <inkml:trace contextRef="#ctx0" brushRef="#br0" timeOffset="-122193.55">23316 17066 0,'0'-25'0,"0"-25"31,0 25 0,-74 125 32,24-1-63,50 0 15,-49 0-15,49-49 16,0-25-16,0 24 16,25-49 15,-25-25-16,24-24-15,-24-1 0,0 1 16,0-1-16,0 25 16,0 0-16,0-24 15,0-1-15,0 1 16,0 24-16,50 0 16,24 25-16,1-50 15,-26 50-15,1 0 16,-25 0-16,-25 50 15,49-25-15,-49 0 16,-24 49-16,-1-24 16,-25-26-16,1 26 15,24-50-15,0 0 0,-25 0 16,50-50 0,0 1-1,0-1-15,50 50 16,0-25-16,-1 25 15,1 0-15,24 0 16,1 25-16,24-25 16,0 50-16,-49-50 15,-25 25-15,24-25 16,-49-25 31,-25 25-47,25-50 0,-99 50 15,74-25-15,-24 25 16,-26 0-16,26 0 16,-1 0-16,25 50 15,25 0 1,0-1-16,50 1 16,-1-25-16,26-25 15,-1 0-15,1 0 16,-26 0-16,1 0 15,0-25 1,-50-25-16,0 25 16,-75 25-16,26-49 0</inkml:trace>
  <inkml:trace contextRef="#ctx0" brushRef="#br0" timeOffset="-122109.48">23639 17140 0,'-50'0'0,"25"0"16,25 25-1,75-25-15,24 49 16,50-49-16,25 0 15</inkml:trace>
  <inkml:trace contextRef="#ctx0" brushRef="#br0" timeOffset="-121803.95">24507 17289 0,'0'-25'15,"0"-49"1,25 74 0,-25-50-16,-25 25 15,0 25 1,0 0-16,-24 0 16,-26 0-16,1 0 15,0 0-15,24 25 16,0 25-16,50-1 15,25-49 1,50 0-16,49 0 16,24 0-16,-48-25 15,-1-24-15</inkml:trace>
  <inkml:trace contextRef="#ctx0" brushRef="#br0" timeOffset="-121683.64">24656 17190 0,'0'0'0,"-75"49"16,75 1-16,0-1 16,0 1-16,25-25 15</inkml:trace>
  <inkml:trace contextRef="#ctx0" brushRef="#br0" timeOffset="-120241.81">24730 16818 0,'0'99'93,"0"-25"-77,-74 1-16,74-1 16,-25-49-16,25 0 15</inkml:trace>
  <inkml:trace contextRef="#ctx0" brushRef="#br0" timeOffset="-119918.16">24755 17264 0,'50'0'31,"-26"0"-16,26 0 1,0-50-16,-25 26 16,-25-1-16,49-25 15,-49 25-15,0 1 16</inkml:trace>
  <inkml:trace contextRef="#ctx0" brushRef="#br0" timeOffset="-119821.52">24879 17066 0,'0'0'0,"0"49"0,-50-24 0,50 25 16,0-1-16,25 26 15,50-51-15,49-24 16,49 0-16,1 0 16,-75-74-16</inkml:trace>
  <inkml:trace contextRef="#ctx0" brushRef="#br0" timeOffset="-118544.93">26913 16991 0,'50'0'31,"-26"0"-15,-24-49 15,-49-1-15,24 50-1,-25-25-15,1 25 16,-1 0-16,1 0 16,49 25-1,0 25-15,0 24 16,49 0-16,26-24 16,-26 0-16,1-1 15,-25-24-15,-25 25 16,-50-50 15,0 0-15,1 0-16,-1-25 0,1 0 15,-26 25-15,75-50 16,50 50 15,49 0-31,25 0 16,0 0-16,50 0 15,-25-74-15,-50 74 16,25-50-16,-50 50 16,-49-24-16,0 24 15,-25-25-15,0-25 32,-50 50-32,-24 0 0,-1 0 15,26 50-15,-1-1 16,50 1-16,0 0 15,0 24-15,0-49 16,50-25-16,49 49 16,25-49-16,0 0 15,0-49-15,-74-1 16,49 25-16,-49-24 16,-26 24-16,26-25 15,-25 50 1,-25 25-1,25 25 1,-25-1-16,0 1 0,49 0 16,-49-26-1,25-24-15,-25 25 0,25-25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52:17.5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1414 1067 0,'0'74'0,"0"-49"15,0 0-15,0 24 16,0 1-16,0-25 16,0 24-1,0-24-15,0 25 16,0-26-16,0 26 15,0-25-15,0 49 16,0-49-16,0 25 16</inkml:trace>
  <inkml:trace contextRef="#ctx0" brushRef="#br0" timeOffset="774.28">1463 1091 0,'0'-49'32,"0"-1"-17,50 25 1,-25-24-16,24 49 0,1-25 15,0 25 1,-25 0-16,24 0 0,-49 50 16,0-1-16,0 26 15,0-1-15,0-24 16,-49-1-16,24 1 16,0-50-16,-50 0 15,51-25 1,24-25-1,-25 50 1,25-24 0,25 24 15,49 0-15,1 0-1,-51 0-15,1-50 16,25 0-16,-25-24 15,24 49-15,-24 0 16,25 25 0,-50 75-1,0-1 1,0 1-16,0-26 16,0 1-16,0-25 15,24-25 1,1 0-1,25-50 1,-50 25-16,74 0 16,-49 25-16,-25-74 0,50 74 15,-50-50-15,24 50 16,-24-24 0,-24 24 30,24 74-30,0-49 0,0 0-16,0-1 15,49-24-15,1 50 16,24-50-16,1-50 16,-26 26-16</inkml:trace>
  <inkml:trace contextRef="#ctx0" brushRef="#br0" timeOffset="1537.45">2679 1067 0,'0'24'46,"0"1"-30,0 25-16,0-25 16,25-25-1,0 0 1,49-75 0,-24 26-16,-50 24 15,49 25-15,-49-50 16,25 100-1,-25-1 1,0 1 0,50 0-16,-50-26 0,24-24 15,1 0-15,25 0 16,-25 0-16,-1 0 16,26-24-16,-25-51 15,-25 26-15,49 24 16,-49-25-1,0 100 1,0-1 0,0-24-16,25 0 15,25 25 1,-1-50-16,-24 0 16,0 0-16,25-25 0,-50-25 15</inkml:trace>
  <inkml:trace contextRef="#ctx0" brushRef="#br0" timeOffset="1686.84">3324 819 0</inkml:trace>
  <inkml:trace contextRef="#ctx0" brushRef="#br0" timeOffset="2273.53">3547 1017 0,'0'0'0,"74"0"16,-49 0 0,-25 25-1,-49-25 48,24 0-63,25-50 15,-50 50-15,75 75 32,0-51-17,24 26-15,-24-25 16,-25 0-16,50-25 16,-50 49-16,0 1 15,-25-50 1,0 49-1,-24-49-15,24 0 16,0 0-16,-25-24 16,26-1-1,24 0 1,74 25-16,25-99 16,-24 74-16</inkml:trace>
  <inkml:trace contextRef="#ctx0" brushRef="#br0" timeOffset="2498.01">4142 546 0,'0'0'0,"0"25"15,0 49-15,0 25 16,0 0-16,0 1 15,0-1-15,0-25 16,0 1-16,0-26 16,0 1-16</inkml:trace>
  <inkml:trace contextRef="#ctx0" brushRef="#br0" timeOffset="2670.46">3721 794 0,'0'0'0,"49"0"16,26 0-16,24 0 15,0 0-15,-24 0 16,-1 0-16,-24 0 0,-1 0 16,1-50-16</inkml:trace>
  <inkml:trace contextRef="#ctx0" brushRef="#br0" timeOffset="3080.68">4514 1042 0,'0'0'0,"0"-25"15,-49 25 1,-1 0 0,1 0-16,-1 0 0,0 0 15,50 25-15,-24 24 16,24-24-16,0 0 16,24 25-1,1-50-15,25 0 16,-25 0-16,24-25 15,1-25-15,-50 25 16,25-24-16,-25 24 16,0 99 15,49-24-15,-49-25-16,75 24 0,-26-24 15,-24-25-15,25 0 16,-1 0-16,-24 0 15</inkml:trace>
  <inkml:trace contextRef="#ctx0" brushRef="#br0" timeOffset="4035.61">6375 1091 0,'25'0'78,"-75"-49"-47,0 49-15,26 0-1,-1 0-15,-25 0 16,50 25-16,-49 24 0,49-24 16,0 25-16,49-1 15,26-49-15,24 0 16,0 0-16,25 0 16,25-74-16,-100 24 15</inkml:trace>
  <inkml:trace contextRef="#ctx0" brushRef="#br0" timeOffset="4875.85">6921 1166 0,'24'0'0,"26"0"15,-50-25 16,-25 25-15,0 0 0,-24 0-16,24 0 15,-25 0-15,1 0 16,-1 0-16,0 0 16,50 74-1,0-49-15,50 0 16,0-25-16,24 0 15,-24 0-15,-25 0 16,24-25 0,-49 0-16,0-49 15,0 24-15,-25 50 16,-24 0-16,24 0 16,0 0-16,0 0 15,-24 0-15,123 50 47,-24-50-47,-1 0 16,1 0-16,-25 0 15,24 0-15,-24 0 0,0 0 32,-25 50 14,0-26-30,50-24-16,-1 50 16,26-50-16,-1 0 15,-24-25-15,-1 25 16,-24-25-16,25-24 16,-100 74 30,50-1-30,25 26 0,24-50-16,26 0 15,-1 0-15,1-50 16,-1 50-16,-24-49 16,-26 49-16,26 0 15,-50 25 16,0-1-31,0 26 16,0-25-16,75 0 16,-1-25-1,0 0-15,1-50 16</inkml:trace>
  <inkml:trace contextRef="#ctx0" brushRef="#br0" timeOffset="5513.49">9153 1315 0,'25'0'16,"24"-25"0,1-50-1,-50 51-15,25-1 16,-25-25-16,0 25 16,0 1-16,0-26 31,-25 50-31,0 0 15,-24 74-15,49-24 16,-25 24-16,25 1 0,25-1 16,49-24-16,0-50 15,1 0-15,-1 0 16,-24-25-16</inkml:trace>
  <inkml:trace contextRef="#ctx0" brushRef="#br0" timeOffset="5699.7">9599 1240 0,'124'124'16,"-99"-74"-16,25-25 15,-25-25-15,-25 74 16,24-74-16</inkml:trace>
  <inkml:trace contextRef="#ctx0" brushRef="#br0" timeOffset="5872.85">9500 1488 0,'25'0'0,"25"-74"16,-1 24-16,1-24 16,24 24-16,-24 1 0,-1-1 15</inkml:trace>
  <inkml:trace contextRef="#ctx0" brushRef="#br0" timeOffset="6299.67">10220 1364 0,'-50'-49'0,"25"49"16,-49 0-16,49 0 15,-25 24 1,50 26 0,0-25-16,0 24 15,25-49 1,0 0-16,25 0 16,-26-24-16,1-1 15,25-25-15,-50 25 16,25 25-16,-25-24 15,0 73 1,0 1 0,0-1-16,0-24 15,74-25-15,-24 25 16,24-25-16,0 0 16,26-25-16,-26-24 15,-24-1-15,-1 0 16</inkml:trace>
  <inkml:trace contextRef="#ctx0" brushRef="#br0" timeOffset="6689.69">10889 943 0,'0'24'31,"0"1"-31,0 25 16,-25 49-16,25-25 16,0 1-16,0-26 15,0-24-15,25 25 16,25-50 0,-25 0-1,24-50-15,-24 25 16,-25 1-16,25 24 15,24 0 1,-49 49 0,25 1-16,25-1 15,-25-24-15,0 25 16,24-50-16,-24 0 16,0 0-16,0 0 15,49-50 1,-74-24-16,0 49 15</inkml:trace>
  <inkml:trace contextRef="#ctx0" brushRef="#br0" timeOffset="6906.71">10492 794 0,'0'0'0,"50"0"15,24 0-15,26 49 16,-1-49-16,25 50 16,-50-50-16,1 0 15,-26 0-15,1 0 16,-25 0-16</inkml:trace>
  <inkml:trace contextRef="#ctx0" brushRef="#br0" timeOffset="7066.38">11162 1042 0,'-50'0'62</inkml:trace>
  <inkml:trace contextRef="#ctx0" brushRef="#br0" timeOffset="7769.63">11683 1240 0,'25'0'31,"24"-25"-15,-49-24-1,0 24-15,-24 25 16,-26 0-16,25 0 16,-24 0-16,-1 0 15,25 0-15,-24 25 16,24 24-16,25 26 15,0-26-15,0-24 16,0 0-16,74-25 16,25 0-16,25-50 15,25-49-15,0-50 16,-25 50-16,-49-25 16,-51 50-16,-24-1 15,0 26-15,0 24 16,-24 25-1,-1 0-15,-50 50 16,26 74-16,-1-25 0,50 50 16,0-50-16,0-25 15,0-24-15,50-50 16,24 0-16,1 0 16</inkml:trace>
  <inkml:trace contextRef="#ctx0" brushRef="#br0" timeOffset="8167.47">12477 1191 0,'0'0'0,"0"24"16,-50-98 31,-24 74-32,24 0-15,1 0 16,-1 0-16,50 25 16,-50 24-16,50 1 15,0 0-15,0-1 16,50-49-16,0 50 16,24-50-16,-24-50 15,24 1-15,0-1 16,-49-24-16,25 49 15,-50 0 1,-25 50 0,25 24-16,0 1 15,0 24-15,0-24 16,0 0-16,25-26 16,24-24-16,1 0 15,0 0-15</inkml:trace>
  <inkml:trace contextRef="#ctx0" brushRef="#br0" timeOffset="8746.43">12650 1488 0,'0'0'0,"75"0"16,-50-25-16,-1 25 15,-24-24-15,75 24 16,-75-25-16,0-25 16,-25 25 15,0 25-16,0 0-15,-24 0 16,24 0-16,0 0 16,-24 0-1,49 50-15,-50 0 16,50 24-16,0-24 0,25-1 16,24-49-16,26 0 15,-1 0-15,25-49 16,-49-1-16,-25 0 15,-25-24-15,49 24 16,-49 26-16,-24 24 16,-26-50-16,0 50 15,-24-50-15</inkml:trace>
  <inkml:trace contextRef="#ctx0" brushRef="#br0" timeOffset="8813.7">12650 1215 0,'0'0'0,"0"75"15,25-50 1,25-25-16,24 0 15</inkml:trace>
  <inkml:trace contextRef="#ctx0" brushRef="#br0" timeOffset="9067.77">12353 918 0,'74'0'15,"1"0"-15,-1 0 0,0 0 16,1 0 0,-1 0-16,-24 0 0,-25 0 15</inkml:trace>
  <inkml:trace contextRef="#ctx0" brushRef="#br0" timeOffset="9427.75">13196 1339 0</inkml:trace>
  <inkml:trace contextRef="#ctx0" brushRef="#br0" timeOffset="13433.68">2282 2208 0,'25'0'94,"49"0"-94,25 0 16,25 0-16,-24 0 15,-1 0-15,-49 0 16,-1 0-16,-24 0 16,49 0-1,-74 49 1</inkml:trace>
  <inkml:trace contextRef="#ctx0" brushRef="#br0" timeOffset="13695.39">2356 2431 0,'25'0'16,"25"25"-1,-1-25-15,26 0 16,24 49-16,-24-49 16,-1 0-16,0 0 15,-24 0-15,0-25 16,-26 25-16,-24-24 15,50 24-15</inkml:trace>
  <inkml:trace contextRef="#ctx0" brushRef="#br0" timeOffset="13934.98">3051 2232 0,'0'75'16,"0"-26"-16,74 26 16,-49-26-16,25 26 15,24-50-15,-24 24 0,-25-24 16</inkml:trace>
  <inkml:trace contextRef="#ctx0" brushRef="#br0" timeOffset="14137.51">3001 3026 0,'50'-25'16,"-25"-24"-16,24-26 0,1-49 15,-25 50-15,-25-1 16,49 26-16</inkml:trace>
  <inkml:trace contextRef="#ctx0" brushRef="#br0" timeOffset="14798.09">2952 1984 0,'25'0'78,"49"50"-63,-24 0-15,-1 24 16,-24-24-16,25-1 16,-26 1-16,1-25 15,25-1 1,-100-24 31</inkml:trace>
  <inkml:trace contextRef="#ctx0" brushRef="#br0" timeOffset="15256.57">3001 1935 0,'25'99'47,"-25"0"-32,0 50-15,0-50 16,0 25-16,0-49 0,0-1 16,0-24-16,0-25 15</inkml:trace>
  <inkml:trace contextRef="#ctx0" brushRef="#br0" timeOffset="16081.5">3026 3051 0,'0'-50'63,"0"26"-47,0-1 15,99-74-16,-24 49 1,-1-24-16,25-1 0,-49 25 16,0 1-16,-26-1 15,-24 1 1,-49 49 15,24 24-31,0-24 16,-24 50-16,49 0 15</inkml:trace>
  <inkml:trace contextRef="#ctx0" brushRef="#br0" timeOffset="17130.27">4266 2307 0,'-24'99'94,"24"50"-79,-50 49-15,50-24 16,0-50-16,0-25 15,0-24-15,0-51 16,0-98 0,0-75-1,0 25-15,0 0 16</inkml:trace>
  <inkml:trace contextRef="#ctx0" brushRef="#br0" timeOffset="17401.81">4167 2257 0,'0'-25'15,"50"25"1,24 0-16,1 25 16,-1-25-16,25 25 15,-49-25-15,-25 50 0,-25-1 32,0-24-32,-25 25 15,-74 24-15,49-49 0,25-25 16,-24 74-16,-1-74 15,75-49 17,24 24-17,1-25-15,24 25 16,26-24-16,-51 49 16,-24-25-16</inkml:trace>
  <inkml:trace contextRef="#ctx0" brushRef="#br0" timeOffset="17543.37">4762 2604 0,'0'0'0,"0"50"0,50-50 15,0 0-15,-1 0 16,1 0-16,0-25 16,-26-24-16,-24 24 15,75 25-15</inkml:trace>
  <inkml:trace contextRef="#ctx0" brushRef="#br0" timeOffset="17917.62">5110 2530 0,'-25'0'78,"-25"25"-62,50 24-1,-49-24-15,49 0 16,0 25-16,0-25 16,49 24-1,1-49-15,0 0 16,24-25-16,0 1 16,-24-26-16,-25 0 15,-25 1-15,0-26 16,0 50-16,0 1 15,-50 24-15,-24 0 16,-1 0 0,1 0-16,24 49 0,50 1 15,-49-1-15,49 1 16,49-25-16,26-25 16,-1 0-16,25 0 15,1-25-15</inkml:trace>
  <inkml:trace contextRef="#ctx0" brushRef="#br0" timeOffset="18945.52">6127 2108 0,'-50'0'0,"25"0"31,25 25 16,-74 74-31,49 25-16,-24 25 15,-1-50-15,0 1 0,25-26 16,25-49-16,-49-25 16,49-50-1,49-49 1,1-25-16,-25 50 16,25 24-16,-26 50 15,-24-50-15,50 50 16,0 0-16,-50 50 15,49-25-15,-49 0 16,0 24-16,0 1 16,0-25-1,25-25-15,-25 49 63,-74 26-48,24-50 1,25-25 15,25-25 1,0-50-17,25 75 1,25-25-1</inkml:trace>
  <inkml:trace contextRef="#ctx0" brushRef="#br0" timeOffset="19351.75">6424 2555 0,'25'0'47,"-74"-50"15,-1 50-62,25 0 16,-24 25-1,49 0-15,-50 24 16,50-24-16,0 0 16,0 25-16,25-50 15,0 0-15,24 0 16,1 0-16,-1-50 15,1 0-15,-25 26 0,-25-26 16</inkml:trace>
  <inkml:trace contextRef="#ctx0" brushRef="#br0" timeOffset="19433.4">6400 2679 0,'0'0'16,"0"74"-1,49-74-15,26 0 0,-1 0 16,25 0-16</inkml:trace>
  <inkml:trace contextRef="#ctx0" brushRef="#br0" timeOffset="20099.96">7069 2183 0,'0'0'0,"0"25"16,0 24-16,0 1 15,-49-1-15,49 1 16,-50 24-16,50-49 16,-49 0-16,24-25 15,50 0 32,-1-25-31,26 25-16,-25 0 15,24 0-15,-24 0 16,0 25 0,-25 25-16,0-1 15,-25 1-15,0 0 16,-24 24-16,24-49 15,-25-25-15,26 25 16,-1-25 0,25-25-16,0-25 15,0 25-15,0 1 16,25 24 0,-1 0-16,26 0 0,-25 0 15,0 0-15,49 74 16,-49-74-1,0 0 1,-25-25 0,49-24-16,-49 24 15,25 25 1,25 49 15,-50 1-31,99 24 16,-74-49-16,-1-25 15,26 50-15,-25-50 16,0 0 0,-25-50-16</inkml:trace>
  <inkml:trace contextRef="#ctx0" brushRef="#br0" timeOffset="20258.97">7392 2456 0,'0'24'31</inkml:trace>
  <inkml:trace contextRef="#ctx0" brushRef="#br0" timeOffset="20729.06">7466 2753 0,'25'0'0,"49"0"15,1-24-15,-1-51 16,50-24-16,0 24 15,-24-49-15,-51 0 16,-24 50-16,-25 24 16,0 26-16</inkml:trace>
  <inkml:trace contextRef="#ctx0" brushRef="#br0" timeOffset="20874.49">7913 2133 0,'0'0'0,"-50"199"15,50-100 1,0-25-16,0-24 15,74-1-15,1-49 0,-1 25 16,1-25-16,-1 0 16,-49 0-16,0-74 15</inkml:trace>
  <inkml:trace contextRef="#ctx0" brushRef="#br0" timeOffset="20977.76">8235 2604 0,'0'0'0,"0"75"0,25-25 15,0-26-15,24-24 16,26 0-16,-1 0 16,-24 0-16</inkml:trace>
  <inkml:trace contextRef="#ctx0" brushRef="#br0" timeOffset="21150.87">8582 2431 0,'25'0'16</inkml:trace>
  <inkml:trace contextRef="#ctx0" brushRef="#br0" timeOffset="22019.96">9277 2629 0,'0'0'0,"-50"-25"93,26 25-77,-26 0-16,0 0 16,1 0-16,-1 0 0,0 0 15,1 25-15,-26 50 16,26-26-16,24-24 15,25 25 1,74-50-16,50 0 16,50-25-16,49-99 15,-49-25-15,-25 25 16,-50 25-16,-49 49 16,-50 1-16,49-1 15,-49 25 1,-49 25-16,24 0 15,0 25-15,-25 25 16,26 24-16,24 0 0,0 1 16,0-1-16,0 1 15,74-75-15,25 0 16,0 0-16,26-50 16</inkml:trace>
  <inkml:trace contextRef="#ctx0" brushRef="#br0" timeOffset="22439.64">10244 2480 0,'0'50'16,"0"-75"15,0 0-31,0-24 16,-49 49-1,-1 0 1,1 0-16,-1 25 16,0 24-16,25-24 15,25 0-15,-49 24 16,74 1 0,24-50-16,51 0 15,24-74-15,-25-1 16,0 26-16,-74-1 15,24 25-15,-49 50 32,-74 25-17,74 24-15,0-49 16,0 0-16,25-25 16,49 0-16,1 0 15,49 0-15,-25-50 16,25-24-16,-50 24 15</inkml:trace>
  <inkml:trace contextRef="#ctx0" brushRef="#br0" timeOffset="23018.41">11162 2431 0,'0'0'0,"0"-25"46,0 0-46,0-24 16,-50 49-16,-24 0 16,24 0-1,1 24-15,-1 26 16,-49 49-16,25-24 16,49-26-16,25 1 15,49-25 1,26-25-16,24 0 0,25-75 15,25-49 1,-25 0-16,-25 0 0,-24 0 16,-26 50-16,1 24 15,-50 1-15,-50 49 32,1 0-32,-26 74 15,26 0-15,-26 26 16,75-1-16,0-25 15,0 1-15,50-51 16,24-24-16,1 0 16,24 0-16,0 0 15,0 0-15,-49-74 16,-25 24-16,24-24 0,-49 24 16,0 1-16,-25 24 15,-49 25 1,0 0-16,-1 50 15,26 49-15,49 0 16,0-25-16,0 26 16,49-51-16,1 1 15,24-50-15,25 0 16,-24 0-16,-26 0 16</inkml:trace>
  <inkml:trace contextRef="#ctx0" brushRef="#br0" timeOffset="24127.44">14213 2555 0,'-50'0'62,"50"-25"-62,-24 25 16,-1-50-16,-25 50 16,25-24-16,1 24 15,-26 0-15,-24 0 16,24 0-16,-24 49 16,24 1-16,0-1 15,50 1-15,0 0 16,75-50-1,74 0-15,-25-50 0,24-24 16,1-26 0,-25 1-16,-24 0 0,-76 25 15,26 24-15,-50 25 16,0-24 0,-74 49-1,24 74-15,-49 0 16,49 50-16,0-24 15,50 24-15,0-50 16,100 1-16,-1-75 16,50 24-16,-50-24 15,0 0-15,0-49 16,-74 24-16,-25-25 0,0 25 16,0-24-1,-49 49-15,24 0 16,-25 0-16,1 0 15,24 49-15,25 1 16,0 25-16,25-26 16,49 1-16,100-50 15,24 0-15,1 0 16</inkml:trace>
  <inkml:trace contextRef="#ctx0" brushRef="#br0" timeOffset="25059.48">16297 2729 0,'24'0'32,"1"0"-32,0 0 15,25-25-15,-25-25 16,24 0-16,-49 26 16,50-26-16,-50 25 15,-25 25 16,-49 25-31,24 25 16,-25 24-16,75 1 16,0-26-16,0 26 15,50-51-15,25-24 0,24 0 16,25 0 0,0-49-16,-50-1 0,1-49 15,-51 24-15,26 26 16,-50-1-16,0 25 15,-50 50 17,50 25-17,0 24-15,0-24 16,25 0-16,-25-26 16,75 26-16,-75-25 15,-50-25 16,-24 0-15,24 0-16,0 0 0,26 0 16,-1 0-16,25-50 15,74 50 17,25-25-32,50 25 15,25-49-15,-25 49 16,0-50-16</inkml:trace>
  <inkml:trace contextRef="#ctx0" brushRef="#br0" timeOffset="25297.42">17934 2654 0,'-50'0'0,"25"0"0,-24 0 16,24 0-1,-25 0 16,26 0-15,24 50-16,-50-1 16,50 1-16,0-25 15,0 24-15,74-24 16,26-25 0,24 0-16,49-74 15,-49 24-15,25 25 16</inkml:trace>
  <inkml:trace contextRef="#ctx0" brushRef="#br0" timeOffset="25720.78">18653 2654 0,'-49'0'31,"24"0"-15,0 0-1,-25 0 1,1 0-1,-1 0-15,0 0 16,1 0-16,-1 50 16,50-25-16,-49 24 15,49 1-15,24-25 0,26-25 16,24 49-16,26-49 16,-1 0-16,-25 0 15,1-74-15,-50 49 16,-25 0-16,0-24 15,0 24-15,-25 0 16,-25 25 0,-49-50-16,24 50 15,26 0-15,24 0 16,25 25 0,0 0-16,0 25 15,25-26-15,49-24 16,50 0-16,25 0 15,-25 0-15,25-49 16,-25-1-16,-74 25 0</inkml:trace>
  <inkml:trace contextRef="#ctx0" brushRef="#br0" timeOffset="26213.78">19100 2431 0,'99'0'16,"-25"0"-16,25-25 15,-24 25-15,-1-74 16,1-1-16,-1 26 15,-24-1-15,-25 0 16,-25 26-16</inkml:trace>
  <inkml:trace contextRef="#ctx0" brushRef="#br0" timeOffset="26395.37">19794 2034 0,'-25'0'0,"-24"0"0,-26 0 16,1 0-16,-75 99 16,25 0-16,50 25 15,24 0-15,50-49 16,0-1-16,50-24 15,24 0-15,25-50 16,50 0-16,-50 0 16,1 0-16,-1-100 15,-25 26-15,1 24 16,-51 1-16,-24-1 16</inkml:trace>
  <inkml:trace contextRef="#ctx0" brushRef="#br0" timeOffset="26657.18">20017 2257 0,'0'25'15,"-49"25"-15,24-1 16,-25 1-16,26-1 0,24 1 16,-50-25-1,75-25 1,0 0 0,24 0-16,26-50 15,-1 50-15,0-25 16,-24 25-16,-25 0 15,0 0-15,-25 25 16,49 50-16,-49-26 16,0-24-16,0 0 15,0 25 1,25-50-16,25 0 16,-26-50-1</inkml:trace>
  <inkml:trace contextRef="#ctx0" brushRef="#br0" timeOffset="27054.05">20637 2654 0,'-24'0'32,"24"-50"-17,-25 50-15,25-74 16,-50 74-1,1-25-15,-1 25 16,25 50 0,-24-1-16,49 26 0,0-25 15,0-26-15,0 1 16,24 25 0,1-50-16,0 0 15,25-25-15,24 25 16,-24-50-16,-26 50 15,26-24-15,-50 48 32,0 1-17,25 50-15,-25-51 16,50-24 0,-26 0-1,1 0-15,-25-24 16</inkml:trace>
  <inkml:trace contextRef="#ctx0" brushRef="#br0" timeOffset="27225.47">21084 2952 0,'-25'0'15,"25"-50"1</inkml:trace>
  <inkml:trace contextRef="#ctx0" brushRef="#br0" timeOffset="55365.37">3448 4415 0,'25'0'63,"-25"-25"-48,24 25 1,-24-24 31,0-26-32,-74 50 1,49-25-16,-24 25 16,-1 0-16,0 0 15,26 0-15,-26 0 0,25 0 16,0 0-16,-24 50 15,49-25-15,-50 24 16,50 1-16,-25-25 16,25-1-16,0 26 15,0 0 17,50-50-17,-25 0 1,-25-75-16,0 26 15,-25 49 1,0-25-16,-24 25 16,-1 0-16,-24 25 15,24 24-15,0 1 16,1-1-16,49 1 16,-25 24-16,25 1 15,74-1-15,50 1 16,50-75-16,-25 0 15,24 0-15,1-50 16,-50-24-16,-49-26 16,-26 51-16,-49 24 15</inkml:trace>
  <inkml:trace contextRef="#ctx0" brushRef="#br0" timeOffset="56681.12">4539 4812 0,'-49'50'0,"24"-50"31,25-25 16,0 0-47,0-25 15,0-24-15,74 24 16,-49-24-16,25 49 16,-26 0-16,1 25 15,-25-49-15,75 49 16,-26 25-16,-24 24 16,-25 26-16,50 24 15,-50 0-15,0-24 0,0-1 16,49 0-16,1-49 15,0-25-15,-1 0 16,1 0-16,24 0 16,25-49-16,-24-26 15,-26 26-15,26-26 16,-75 25-16,25 1 16,-25 24-16,-25-25 15,0 50 1,-25 0-16</inkml:trace>
  <inkml:trace contextRef="#ctx0" brushRef="#br0" timeOffset="57844.07">6697 3795 0,'-49'-25'109,"-1"25"-93,25 0-16,0 0 15,-24 0-15,24 50 16,0 0-16,25 49 16,-49 50-16,49 49 15,0 50-15,49-25 16,-49-74-16,50 25 16,-50-25-16,0-75 15,0 0-15,0-24 16,-25-25-16,-25 24 15,26-49-15,-1 0 16,-25-24 0</inkml:trace>
  <inkml:trace contextRef="#ctx0" brushRef="#br0" timeOffset="58121.38">6127 4862 0,'74'0'15,"25"74"-15,1-49 16,-1-25-16,25 50 15,-25-50-15,-25 0 16,-49 0-16</inkml:trace>
  <inkml:trace contextRef="#ctx0" brushRef="#br0" timeOffset="62231.23">7665 3994 0,'0'49'156,"-50"1"-140,25-1-16,0 1 16,-24 24-16,-1 50 15,50 0-15,-49 50 16,49 0-16,0-50 15,49-25-15,-24-49 16,25-1-16,24-49 0,0 0 16,26-49-16</inkml:trace>
  <inkml:trace contextRef="#ctx0" brushRef="#br0" timeOffset="63035.55">8334 4490 0,'0'-50'63,"0"25"-48,-74-24 1,24 49 0,26 0-16,-1 0 15,-25 0-15,1 0 0,24 0 16,0 0-16,25 49 16,-75-24-16,75 25 15,0 24-15,0-24 16,50-1-16,-25-24 15,0-25-15,24 50 16,-24-50-16,0 0 16,-50-25 31,-24 25-32,24 0-15,0 0 16,0 0-16,-25 25 15,50 49-15,0-24 16,0-1-16,50 1 16,25-50-16,-1 74 15,0-74-15,1 0 16,-1 0-16,25-74 16,-49 49-16</inkml:trace>
  <inkml:trace contextRef="#ctx0" brushRef="#br0" timeOffset="63514.88">8607 4018 0,'75'25'16,"-26"25"-1,26 49-15,-1-25 16,0 1-16,-24-26 0,-25 26 15,-25-1 1,50 25-16,-50 25 0,0-49 16,-25-1-16,-25 1 15,-24 24-15,24-49 16,25-26-16,-49 26 16</inkml:trace>
  <inkml:trace contextRef="#ctx0" brushRef="#br0" timeOffset="66473.13">10319 4539 0,'124'0'47,"25"25"-31,24-25-16,1 0 0,-50 50 15,0-50-15,-25 0 16,-24 24-16,-26-24 15,1 0-15,-1 0 16,-24 0 0</inkml:trace>
  <inkml:trace contextRef="#ctx0" brushRef="#br0" timeOffset="66701.09">11410 4440 0,'0'0'0,"50"50"32,-25-26-17,24 26-15,-24-50 16,-25 50-16,50-50 15,-50 49-15</inkml:trace>
  <inkml:trace contextRef="#ctx0" brushRef="#br0" timeOffset="66887.25">11361 4837 0,'74'0'16,"-24"-25"-16,-26 25 0,26-50 15,-25 26-15,-25-1 16,0-25-16</inkml:trace>
  <inkml:trace contextRef="#ctx0" brushRef="#br0" timeOffset="67043.57">11361 4366 0,'0'24'15,"0"51"1,0-26-16,0 26 0,0-26 16,0-24-16</inkml:trace>
  <inkml:trace contextRef="#ctx0" brushRef="#br0" timeOffset="67930.38">12328 4688 0,'0'-25'78,"0"-24"-62,-99 24-16,74 25 16,-25 0-1,1 0-15,-26 0 0,26 0 16,-26 49-16,26 1 15,49-25-15,-25-25 16,25 49-16,25-49 16,49 0-16,25 0 15,25-124-15,0 0 16,0 0-16,-24 0 16,-51 50-16,1 0 15,-50 24-15,0 25 16,-25 50 15,0 99-31,25 0 16,-49 0-16,49-50 0,0-24 15,74-25-15,-24-25 16,24 0-16,0 0 16,1 0-16,-26-25 15,-24 0-15,-25-24 16,50 49-16,-50-50 15,-25 50 1,25 25 0,0 24-1,0 26-15,50-50 16,-1 24-16,26-49 16,-26 0-16,26 0 0,-26 0 15,26-74-15,-75 49 16</inkml:trace>
  <inkml:trace contextRef="#ctx0" brushRef="#br0" timeOffset="68072.39">13097 4167 0,'25'0'31</inkml:trace>
  <inkml:trace contextRef="#ctx0" brushRef="#br0" timeOffset="68679.78">13866 4366 0,'0'-25'15,"0"0"16,-25 25-15,0 0 0,-49 25-1,49 0 1,25-1-16,0 26 16,0-25-16,0 24 15,-50-49 48,26 0-63,-26 0 15,25 0-15,-24 0 16,24 0-16,124 0 31,0 0-15</inkml:trace>
  <inkml:trace contextRef="#ctx0" brushRef="#br0" timeOffset="68887.56">14560 3870 0,'-74'124'31,"24"24"-31,1 26 16,-1-25-16,50-25 15,-25-50-15,25 1 0</inkml:trace>
  <inkml:trace contextRef="#ctx0" brushRef="#br0" timeOffset="69068.53">14163 4192 0,'50'0'16,"24"0"-16,26 0 0,-1 0 16,25 0-1,-25 0-15,0 0 0,-49 0 16,-25 0-16</inkml:trace>
  <inkml:trace contextRef="#ctx0" brushRef="#br0" timeOffset="69460.77">14486 4713 0,'0'0'0,"74"0"16,1-25-1,-50 25-15,24-74 16,1 74-16,-50-50 0,25 50 16,-25 50 15,0-26-15,24-24-16,-24 50 15,75-50-15,-26 0 16,-24 0-16,0 0 15,25 0-15,-1-25 16,-24 25-16,-25-49 16,25 49-16,-25 49 47,74-24-47,-24 25 15,24-50 1,-49 0-1,0 0-15,-25-25 16</inkml:trace>
  <inkml:trace contextRef="#ctx0" brushRef="#br0" timeOffset="69585.36">15205 4217 0,'0'0'0,"-25"0"15,25 49 1,0-24-16</inkml:trace>
  <inkml:trace contextRef="#ctx0" brushRef="#br0" timeOffset="71012.42">15726 4043 0,'-25'0'62,"1"0"-62,-51 50 16,75 24-1,-49 25-15,49 25 16,0-24-16,0-26 16,0 0-16,0-24 15,0-25 1,0-50 15,0 0-31,0-24 16,0 24-16,0-25 15,0 25-15,24 25 16,51 0 0,-26 0-16,-24 50 15,0-50-15,-25 50 16,74-50-16,-74 74 15,0-24 1,-49-50-16,-1 24 16,1-24-16,24 0 15,-25 0-15,25-49 16,25 24-16,50 25 31,0 0-31,-1 0 16,1 25-16,24-25 15,1 0-15,-1 0 16,0 0-16,-24 0 16,-25 0-16,0 0 15,24-25 1,-49 0 0,25 25 30,25 50-30,-1-50-16,-24 0 0,0 0 16,0 0-16,24 0 15,-24-25-15,25 25 16,-50-25 0,49 25 15,-24 25-16,50 74 1,-51-99-16,1 25 16,25-25-16,-25 0 15,-1 0-15,26 0 16,0 0-16,-1 0 16,-49-25-16,75 25 0,-75-49 15,24 49-15,1 0 31</inkml:trace>
  <inkml:trace contextRef="#ctx0" brushRef="#br0" timeOffset="71154.39">17090 4415 0,'-74'0'0,"49"0"16</inkml:trace>
  <inkml:trace contextRef="#ctx0" brushRef="#br0" timeOffset="71783.75">17587 4614 0,'49'0'16,"1"0"-16,-1 0 16,1 0-1,-100 0 17,1 0-17,-1-50-15,1 50 16,-1 0-16,0 0 15,1 0-15,-1 50 16,50 24-16,0-24 16,0-1-16,74 1 15,26 0-15,73-50 16,26 0-16,-1 0 16,-24-50-16,-50 0 15</inkml:trace>
  <inkml:trace contextRef="#ctx0" brushRef="#br0" timeOffset="72393.52">18579 4762 0,'25'0'31,"-25"-49"-15,0 24-1,-25 25 1,-25 0 0,0 0-16,1 0 15,24 0-15,0 25 16,25 24 0,0-24-1,25-25-15,0 25 0,24-25 16,1 0-16,25 0 15,-26 0-15,-24 0 16,0 0-16,-25-25 16,49 25-16,-24 0 47,-25 25-47,50-25 15,-1 25-15,-24-25 16,0 0-16,0 0 0,24 0 15,-24 0 1,0 0-16,0 0 16,-25-25-16,-25-25 15,-25 50 1,-49-24-16,25 24 16,24-75-16,1 75 15,24 0-15,25 50 16,-50-25-16,50 24 15,0 1-15,75 0 16,-26-50-16,26 24 16,-1-24-16,0 0 15,-24 0-15,0-49 16,-50 24-16,49-25 16</inkml:trace>
  <inkml:trace contextRef="#ctx0" brushRef="#br0" timeOffset="72586.53">18504 4390 0,'0'0'0,"75"0"16,24 0-16,-25 0 15,1 0-15,-26 0 16,-24 0-16,25-49 15</inkml:trace>
  <inkml:trace contextRef="#ctx0" brushRef="#br0" timeOffset="72802.83">17859 4688 0,'0'0'0,"-49"99"15,24-24 1,25-1-16,0-24 0,0-1 16,0-24-1</inkml:trace>
  <inkml:trace contextRef="#ctx0" brushRef="#br0" timeOffset="75721.89">3870 11534 0,'24'0'157,"1"0"-142,25 0 1,-25 0-1,24 0 1,-24 0-16,25 0 16,-26 0-16,26 0 15,0 25-15,-1-25 16,26 0-16,-1 0 16,0 0-16,26 0 15,-1 0-15,0 0 16,0 0-16,1 0 15,-1 0-15,50 50 16,-50-50-16,50 24 16,-25-24-16,49 50 0,-24-50 15,-25 0 1,50 50-16,-1-50 0,1 0 16,24 0-16,1 0 15,-1 0-15,26 74 16,24-74-16,-25 0 15,0 0-15,25 50 16,-25-50-16,1 0 16,49 0-16,-1 49 15,26-49-15,-50 0 16,50 0-16,24 50 16,-74-50-16,50 0 15,-25 74-15,24-74 0,1 75 16,0-75-1,-1 0-15,1 49 0,24-49 16,1 0-16,49 50 16,-25-50-16,-24 0 15,-1 50-15,-24-50 16,0 74-16,-26-74 16,26 50-16,-25-50 15,-50 49-15,25-49 16,-25 50-16,-24-50 15,-1 0-15,-24 49 16,24-49-16,1 0 0,-50 0 16,-25 0-1,24 50-15,-48-50 0,-26 0 16,-24 0-16,-25 0 16,-25 25-16,49-25 15,-74 0 16,1 0-15,-1 0-16,-25-50 16</inkml:trace>
  <inkml:trace contextRef="#ctx0" brushRef="#br0" timeOffset="77603.39">3547 10988 0,'0'-24'32,"25"24"15,24 0-32,-24 0 16,0 0-15,25 0 0,-25 0-1,-1 0 1,26 0 0,24 0-1,-24 0-15,-25 0 16,24 0-16,1 0 15,24 0-15,-24 0 16,24 0-16,1-75 16,-1 75-16,1-49 0,-1 49 15,50-75-15,-74 75 16,74-49-16,-25 49 16,50-25-16,-25 25 15,0-50-15,-25 50 16,0-49-16,50 49 15,-50-75-15,1 75 16,24-99-16,-25 99 16,50-99-16,-1 49 15,-24 25-15,-24-24 16,48-1-16,-48 1 16,24-1-16,-50 25 0,50-25 15,-25-24 1,1 24-16,-26 1 0,50-26 15,0 1-15,-25 0 16,25-1-16,0 26 16,-24-51-16,24-24 15,24 50-15,1-25 16,-25-1-16,0 1 16,25 0-16,0 0 15,-25 0-15,-25 24 16,75-24-16,-75 0 15,25 24-15,0-24 16,-50 0-16,51 49 16,-1-24-16,-25-1 0,0-24 15,0 0-15,0 0 16,-24 24-16,-26 26 16,26 24-16,-26-25 15,1 26-15,0-26 16,24 25-16,-24 25 15,-1-74-15,-24 74 16,25-50-16,-25 50 16</inkml:trace>
  <inkml:trace contextRef="#ctx0" brushRef="#br0" timeOffset="78054.11">11286 7094 0,'0'0'0,"25"0"0,25 0 16,-26 0-16,51 0 15,-26 50 1,-24-50-16,0 25 16,25-25-1,-50 49-15,74-49 16,-49 0 0,24 0-1,-49-25 1</inkml:trace>
  <inkml:trace contextRef="#ctx0" brushRef="#br0" timeOffset="82525.27">11112 7169 0,'0'0'0,"25"-25"78,25-25-62,-25 50-1,-25-25 1,25 25 0,24 0 15,-24 0-16,0 0 1,24-49 0,-24 49-1,0 0 1,0 0 62,24 0-31,-24 0 0,-25 25-32,25-25 1,0 0 0,-25 24-1,49-24 1,-24 0 0,0 0-1,25 0-15,-26 25 31,1-25-15,-25 50-16,50-50 16,-25 0-1,-25 25-15,24-25 16,1 0 0,50 0-1,-75 24-15,49-24 16,1 0-1,-25 50 1,24-50 0,1 25-1,0-25-15,-1 49 32,-24-49-32,49 25 15,-24-25 1,-50 25-16,25-25 15,-25 50-15,25-50 16,24 49 0,-24-24-1,25 25 1,-1-26 0,-24 26-1,25-25 1,-26 24-16,26-24 15,0 25 1,-26 24 0,51-24-1,-26-1 1,1 26 0,24-25-1,-24-1 1,-25-49-1,-25 50-15,50-50 16,-50 49-16,74-49 16,-74 75-16,50-50 0,-50-1 15,49 26-15,-49-25 16,50-25-16,-50 49 16,49 1-16,-49-25 15,75 24-15,-75-24 16,49 0-16,-49 25 15,50-26-15,-50 1 16,50 25-16,-50-25 16,74 24-16,-24 26 15,-1-51 1,-24 26-16,-25-25 16,74 25-16,-74-26 15,50 1-15,0 25 16,-26-25-16,26 24 0,-25-24 15,24 25-15,-24-26 16,25 1-16,0 25 16,24-25-16,-24 24 15,-1-24-15,1 25 16,24-26-16,-24 26 16,-1-25-16,1 24 15,24-24-15,-24 50 16,0-26-16,-1 1 15,26-25-15,-26 24 16,1-24-16,-1 25 0,26-25 16,-25-1-1,24 26-15,-24 0 0,49-26 16,-25 26-16,1-25 16,-1 24-16,25 1 15,-24-25-15,-1 24 16,25 1-16,-24-25 15,-1-25-15,1 74 16,24-24-16,-25-25 16,1-25-16,-1 74 15,-24-74-15,24 50 16,-24-50-16,-1 49 16,1-49-16,-1 75 15,26-75-15,-26 49 16,1-49-16,0 50 0,-1-50 15,26 49-15,-26-49 16,1 75-16,0-75 16,24 50-16,-24-50 15,-26 24-15,1-24 16,25 50-16,-25-50 16,-1 0-16,26 25 15,-25-25-15,0 0 16,24 0-16,-24 49 15,0-49-15,24 0 16,-24 0-16,0 25 16,25-25-16,-26 0 0,1 50 15,25-50 1,24 25 0,-24-25-1,-25 0-15,-1 0 16,26 24-16,-25-24 15,49 0 1,-49 0 0,25 0 31,-1 0-32,-24 0-15,25 50 16,-25-50-16,24 0 15,-24 0 1,-25 25 0,0 24 31,-25-49-32,25 25 1,0 0 15,0 25-15,25-50 15,-25 24-31,50-24 16,24 0-1,-24 0 1,-26 0-16,1 0 15,0 0-15,49 0 16,-49 0 15</inkml:trace>
  <inkml:trace contextRef="#ctx0" brushRef="#br0" timeOffset="83770.55">18479 12452 0,'-24'0'0,"24"25"31,0 0 234,0 24-108,49-49-157,1 25 15,0-25-15,-1 0 16,1 0-16,-1 0 16,26 0-16,-26 0 15,1 0-15,0 0 16,-1 0-16,1 0 15,-1 0-15,1 0 16,-25 0-16,0 0 16,24 0-16,1 0 15,-25 25 1,-1-25 0,26 0-1,-25 0 16,-25-25-15,-25 25 15,-25 25-15,1-25 0</inkml:trace>
  <inkml:trace contextRef="#ctx0" brushRef="#br0" timeOffset="91390.45">14337 9277 0</inkml:trace>
  <inkml:trace contextRef="#ctx0" brushRef="#br0" timeOffset="93242.21">14337 9277 0,'0'50'422,"0"-26"-391,0 1 31,0 25-30,0-25-17,0-1 1,0 1 0,0 50 15,0-51-16,-25-24 1,25 25-16,0 0 31,0 25-15,0-26 0,0 1-16,0 25 31,-25-25-16,25-1 1,0 26 0,0-25-1,0 0 1,0-1 0,0 26-1,0-25 1,0 25-1,0-1 1,0-24-16,-49 25 16,49-26-16,0 51 15,-25-26-15,25-24 16,0 25 0,0-25-1,0 24 1,0 26-1,0-26 1,0 1 0,0-1-1,-25-49 1,25 50-16,0-25 16,0 49-1,0 1 1,0-51-1,0 51-15,0-50 16,0-1-16,0 26 16,0 0-1,-49-50-15,49 49 16,0-24 0,0 0-1,0 25 1,0-1-1,0 1 1,0-25-16,0 24 31,0-24-31,0 0 16,0 0 0,0 24-1,0-24 1,0 0-1,0 24 17,0-24-17,0 0 1,0 0 15,0 24 63,0-24-63,24-25 16,-24-49-31,0-1-16,-24 25 15</inkml:trace>
  <inkml:trace contextRef="#ctx0" brushRef="#br0" timeOffset="94104">14064 11708 0,'0'25'79,"25"-25"-64,-25 24-15,0 26 16,0-25-16,0 0 15,0 24-15,0-24 16,0 0-16,0 0 16,0 24-1,0-74 32,0 75 31,0-25-46,0 0 77,0 49-93,0-24-1,0-125 32,25 1-31,-25-1-16</inkml:trace>
  <inkml:trace contextRef="#ctx0" brushRef="#br0" timeOffset="95903.6">15205 10790 0,'0'25'31,"0"24"-31,0-24 16,0 25-16,0-25 16,0 24-16,0-24 15,0-75 17,0 26-32</inkml:trace>
  <inkml:trace contextRef="#ctx0" brushRef="#br0" timeOffset="96392.5">15131 10666 0,'49'0'47,"26"0"-47,-1 0 15,1 0-15,-26 0 16,-24 50-16,-25-26 16,50 26-16,-50-25 15,0 0-15,-50 24 16,1-49 0,-1 0-16,25 0 15,-25 0-15,26 0 16,-1 0-1,25-25 1,25 25 0,24 75-16,1-26 15,-50 1-15,25 0 16,-25-1-16,0 1 16,0-25-16,-25-25 15,-25 49-15,1-49 16,-1 0-16,25 0 15,-24 0-15,49-24 16,-50-26-16,50 25 16,-25 25-16,25-25 15,25 25 1,25 0 0</inkml:trace>
  <inkml:trace contextRef="#ctx0" brushRef="#br0" timeOffset="97111.32">15751 10864 0,'0'50'16,"0"24"0,0-24-16,-25 0 15,25-1-15,-25 1 16,25-25-16,-49-25 16,98-75 15,-49 26-16,50-26 1,-50 1-16,50 24 0,-50 1 16,24 49-1,-24 24 1,0 26-16,0 24 16,0-24-16,25 0 15,-25-26-15,0 26 16,50-50-16,-50 25 15,25-25 1,24-75 0,-49 26-16,50-1 0,-50 25 15,0-24-15,25 49 16,-25 25 0,0 24-16,0 26 15,0-1-15,0-24 16,0-1-16,24 1 15,-24 0-15,50-26 16,-25-24 0,-25-49-1</inkml:trace>
  <inkml:trace contextRef="#ctx0" brushRef="#br0" timeOffset="97712.37">16396 11063 0,'0'25'16,"0"-1"-16,0 26 15,0-25-15,0 25 16,0-26 0,0 76 62,0-51-63,0 26-15,0-51 16,25 1 0,0-25-16,24 0 15,1-25-15,24-74 16,-24 25-16,-1-1 0,-24 1 15,-25 24 1,75 25-16,-75 1 16,0 48-1,-25 26 1,25 0-16,0-1 16,25 1-1,24-50 1,26-50-1,-75-24-15,0 24 16,0 25-16</inkml:trace>
  <inkml:trace contextRef="#ctx0" brushRef="#br0" timeOffset="100164.35">9203 9599 0,'-25'0'31,"-25"50"-15,50 24-16,-74 26 15,74 24-15,-25 0 16,25-50-16,0-49 15,25 25 1,24-50-16,1-25 16,0-25-16,24-74 15,-24 25-15,-50-25 16,74 25-16,-74 24 16,0 26-16,-50 49 15</inkml:trace>
  <inkml:trace contextRef="#ctx0" brushRef="#br0" timeOffset="100448.84">9376 10195 0,'0'0'16,"0"25"-16,50-25 16,-1-25-1,-49 0 1,50 0-16,-50-24 15,50 49-15</inkml:trace>
  <inkml:trace contextRef="#ctx0" brushRef="#br0" timeOffset="100698.16">9599 10071 0,'0'0'0,"0"25"0,0-1 16,0 1-16,0 25 16,25-50-16,0 0 31,25 0-31,-50-25 15,74-25-15,-49 1 16,24 49 0,-49 25 15,0-1-31,0 1 16,0 25-16,0-25 15,25-1 1,0-24-1</inkml:trace>
  <inkml:trace contextRef="#ctx0" brushRef="#br0" timeOffset="101003.5">10046 10145 0,'0'-49'47,"0"-1"-32,-50 50 1,25 0-16,1 0 16,-26 25-16,50 0 15,-25 24-15,25 1 16,0-1-16,0-24 15,50-25-15,-1 0 16,1 0-16,0 0 0,-25 0 16,-25-74-16,49 24 15,-49 1-15,-25-1 16</inkml:trace>
  <inkml:trace contextRef="#ctx0" brushRef="#br0" timeOffset="102521.49">10716 9847 0,'24'0'62,"-24"-24"-62,0 98 63,-49 0-63,24 1 0,-25-25 15,50-26 1,-24-24-16,24 50 0,49-100 31,1 1-15,-1-26-16,-24 26 15,25 24-15,-1-25 16,-49 75 0,0 25-1,0 24-15,0 1 16,0-26-16,-49 1 15,49-1-15,0-24 16,25-25 0,24-25-16,1-49 15,-1 24 1,1 26-16,-25-26 0,0 50 16,-25 74 15,0-24-31,0 0 15,0-1-15,0-24 16,0 25 0,49-75 15,1 0-31,-50-25 16,50 26-16,-1-1 15,-49 50 1,25-1-1,-25 1 1,25 25-16,24-25 16,-24-25-1,25 0 1,-50-50-16,49-24 16</inkml:trace>
  <inkml:trace contextRef="#ctx0" brushRef="#br0" timeOffset="102644.57">11485 9922 0,'-25'0'31,"25"25"-31,-25-1 16</inkml:trace>
  <inkml:trace contextRef="#ctx0" brushRef="#br0" timeOffset="103502.51">11460 10195 0,'49'0'16,"26"-75"0,24 51-16,0-51 15,25 25-15,-49-24 16,-1 24-16,-24 1 15,-26-1-15,-24 1 16,-49 49 15,-26 24-31,-49 76 16,0 24-16,25-25 16,50 50-16,49-50 0,0-25 15,49-24-15,1-50 16,-1 25-16,26-25 15,-1 0-15,1-50 16,24-24-16,-25-1 16,-49 1-16,25 0 15,-50 24-15,0 25 16,0 0-16,-25 25 16,-25 0-16,1 0 15,-1 50-15,-24 49 16,-1 25-16,75 25 15,0-75-15,0 1 16,25-26-16,0-24 16,24-25-16,1 0 15,0 0-15,24-25 0,-24-24 16,-1-1-16,-49 1 16,0-1-16,0 0 15,-49 50 1,-1 0-16,25 25 15,-24 25-15,49-1 16,0 1-16,0 0 16,0-1-16,49 1 15,-24-50-15,0 0 16</inkml:trace>
  <inkml:trace contextRef="#ctx0" brushRef="#br0" timeOffset="107072.11">15825 11658 0,'25'0'172,"0"0"-156,25 0-16,-1 0 0,-24 50 15,25-25 1,-50 24 15,-25-49-15,0 0-16,-25 0 15,1 0-15,24 0 16,0 0 0,50 25 15,0-25-31,24 50 16,1-1-16,-50-24 15,-25 25 16,-24-50-31,-1 0 16,25 0-16,0 0 16,-24-25-1,-1 0 1,75 50 31,0 24-32</inkml:trace>
  <inkml:trace contextRef="#ctx0" brushRef="#br0" timeOffset="107505.46">16396 11956 0,'0'-25'0,"0"-25"16,0-24-1,-75 24 1,51 50 0,-1-24-16,-25 24 15,-24 24 1,74 51 0,-25-26-16,25 1 15,0-25-15,50 24 16,-1-49-1,26 0-15,-26-24 16,1-1-16,0-25 16,-50 25-16,24 1 0,-24-26 15,-49 0 1</inkml:trace>
  <inkml:trace contextRef="#ctx0" brushRef="#br0" timeOffset="107904.08">16346 12204 0,'75'-25'32,"-1"-25"-32,25 1 15,25-26-15,-49 26 16,24-26-16,-49 51 15,-1-1-15,-98 25 47,-1 49-47,-24 26 0,-1-26 16,50 1-16,25-25 16</inkml:trace>
  <inkml:trace contextRef="#ctx0" brushRef="#br0" timeOffset="108220.37">16917 12080 0,'25'-25'31,"24"0"-16,-49 0 17,-74 25-17,49 0 1,0 25-16,-24 0 16,49 49-1,0-49 1,24-25-16,26 0 15,-25 0-15,0-49 16,24-1-16,-49 25 16</inkml:trace>
  <inkml:trace contextRef="#ctx0" brushRef="#br0" timeOffset="108541.48">16818 11683 0,'0'0'0,"-50"0"0,50-25 15,-50 25-15,26 0 32,24 25-32,0 25 15,0-1-15,49 1 16,-24-50-16,25 49 16,-1-49-16,1 0 15</inkml:trace>
  <inkml:trace contextRef="#ctx0" brushRef="#br0" timeOffset="111160.65">9252 10740 0,'50'0'63,"-25"0"-47,-1 0-1,26 0-15,-25 0 0,0 50 16,-25-25-16,0 24 15,0 1-15,0 24 16,0 1-16,-50 24 16,0-49-16,26-25 15,-26 24 1,50-74 15</inkml:trace>
  <inkml:trace contextRef="#ctx0" brushRef="#br0" timeOffset="111345.77">9302 11063 0,'49'0'15,"1"-25"1,0 25-16,24-74 15,0 74-15,1 0 16,-26 0-16</inkml:trace>
  <inkml:trace contextRef="#ctx0" brushRef="#br0" timeOffset="111713.4">9872 11038 0,'-25'0'16,"-49"0"0,49 0-1,0 0-15,1 0 16,-26 0-16,25 0 15,0 0-15,-24 0 16,-1 50 0,50-26-16,0 1 15,0 25-15,25-50 0,49 25 16,1-25-16,-1 0 16,1-25-16,-26-25 15,1 25-15,-50-24 16,25-1-16,-25 1 15,-75 49 1,1 0-16</inkml:trace>
  <inkml:trace contextRef="#ctx0" brushRef="#br0" timeOffset="112073.74">9971 11286 0,'25'0'0,"50"-49"16,-26 24-16,26-50 15,24 26-15,-25-26 16,-24 50-16,0 25 15,-50-49-15</inkml:trace>
  <inkml:trace contextRef="#ctx0" brushRef="#br0" timeOffset="112456.09">10368 11311 0,'-24'0'16,"-26"0"0,50-25 46,25 25-46,-25-49-1,0 73 1,-50 1 0,75-25 15,25 0-16,-1-25 1</inkml:trace>
  <inkml:trace contextRef="#ctx0" brushRef="#br0" timeOffset="112869.33">10269 10666 0,'-25'0'16,"1"25"-1,-1-25 1,25 49 78,0-24-94,0 25 15,49-50 1,1 0 0,-25-50-16,-25 25 15,0 1-15</inkml:trace>
  <inkml:trace contextRef="#ctx0" brushRef="#br0" timeOffset="144647.26">2753 13097 0,'0'25'78,"0"99"-78,0 49 16,0-49-16,0 0 16,0-49-16,0-26 15,-49-148 17</inkml:trace>
  <inkml:trace contextRef="#ctx0" brushRef="#br0" timeOffset="144956.54">2406 12824 0,'0'0'0,"99"-25"62,50 25-62,0-99 16,0 49-16,0 50 15,-75 0-15,-24 0 0,-26 0 16,-24 25-16,50 50 16,-50 49-16,-50 0 15,-24 0-15,-25 0 16,24-50-16,-24-24 16,50-50-16,-1 0 15,0 0-15,26 0 16,24-50-16,0 1 15,0-1-15,24 50 16</inkml:trace>
  <inkml:trace contextRef="#ctx0" brushRef="#br0" timeOffset="145285.49">3249 13667 0,'0'-74'16,"0"49"-16,25-24 16,25 24-16,24-25 15,-24 50-15,-25 0 16,-1 0-16,26 0 15,-50 50 1,0 24-16,0-24 0,0-1 16,0-24-16,0 0 15,50-25 1,-26-25 0,26-24-16,-25-1 15</inkml:trace>
  <inkml:trace contextRef="#ctx0" brushRef="#br0" timeOffset="145578.32">4018 13643 0,'0'-50'47,"0"0"-47,0 26 15,-24 24-15,-26-50 16,-24 50-16,-1 0 16,1 0-16,49 25 15,25 24-15,-50 1 16,50 24-16,0 1 16,50-50-16,0-25 15,24 0-15,25 0 16,-24-25-16,24-99 15,-50 0-15,-49 49 16</inkml:trace>
  <inkml:trace contextRef="#ctx0" brushRef="#br0" timeOffset="146057.72">4614 12700 0,'-75'0'0,"75"25"0,-49 24 16,49 51-16,0-1 15,-50 25-15,50-25 16,0 0-16,0-24 16,25-26-16,-25-24 15,0-99 32,0 24-47,0 1 16,0 24-16,49 25 15,-24 0 1,0 0-16,25 0 0,-26 49 16,26-24-16,-50 25 15,25-1-15,-25 26 16,0-26-16,0 1 16,0-25-16,-50-25 15,25 0-15,1 0 16,-26-25-16</inkml:trace>
  <inkml:trace contextRef="#ctx0" brushRef="#br0" timeOffset="146455.41">5011 13419 0,'0'50'0,"-75"-75"47,26 25-47,-1 0 15,0 0-15,25 25 16,25 0 0,0 24-16,0-24 15,0 0-15,25-25 16,0 50-16,25-50 15,24 0-15,-24-75 0,-1 50 16,1 1-16,-25-26 16,-25 25-1,0 75 17,49-1-32,-49 1 15,25 0-15,25-1 16,-25-49-16,24 25 15,1-25-15,24-50 16</inkml:trace>
  <inkml:trace contextRef="#ctx0" brushRef="#br0" timeOffset="147694.22">5581 13271 0,'0'-50'32,"0"25"61,0-25-77,0 26-16,0-26 16,0 25-16,0 0 15,0 1-15,0-26 16,-25 124 31,25 1-32,0 24-15,-49 50 16,49 0-16,-25-50 16,25-25-16,0-49 15,0 25 1,0-75 15,0-25-15,0 26-16,0-1 15,-50 25-15,50-50 16,50 50 15,24 25-31,-24-25 16,24 0-16,1 0 15,-26 0-15,-24 0 16,0 0-16,-25 25 31,0 24-31,0 26 16,-50-26-16,1-24 16,24-25-16,0 0 15,-25 0-15,26 0 16,-1 0-16,-25 0 15,100 0 1,24 0 0,1 0-16,-26 0 15,1 25-15,0-25 16,-1 0-16,-24 0 16,25 0-16,-26 0 15,1 0-15,-25-25 16,50 25-16,-50-49 15,0 24 1,49 74 15,-49 1-31,25-25 16,25 24-16,-25-49 16,24 25-16,26-25 15,-26 0-15,1 0 0,-25-49 16,-25 24-16,49 0 15</inkml:trace>
  <inkml:trace contextRef="#ctx0" brushRef="#br0" timeOffset="147845.18">6325 13494 0,'50'0'15,"-1"0"17</inkml:trace>
  <inkml:trace contextRef="#ctx0" brushRef="#br0" timeOffset="148482.59">6697 13965 0,'0'0'0,"50"0"16,-25 0-16,-1-50 15,-24-24-15,50-25 16,-50-25-16,0-25 15,0 25-15,0 25 16,-25-25-16,-24 24 0,-1 1 16,25 99-16,-24 0 15,49 99 1,0 75-16,0 0 16,24-1-16,51-24 15,-1-74-15,1-1 16,-1-49-16,-24-25 15,-1 0-15,1 0 16,-25 0-16,24-25 16,-49 0-16,0-24 15,-24 49 1,-1 0 0,25 74-1,0-24-15,25-1 0,49 1 16,0-50-16,1 0 15,-1 0-15,1 0 16,-26-50-16,1 1 16,-50 24-16</inkml:trace>
  <inkml:trace contextRef="#ctx0" brushRef="#br0" timeOffset="148652.62">7367 13469 0,'25'0'0,"0"0"15,24 0 17</inkml:trace>
  <inkml:trace contextRef="#ctx0" brushRef="#br0" timeOffset="149284.1">9029 13791 0,'-25'0'32,"-25"-49"-32,1 49 15,-26-25-15,1 25 16,-25-74-16,24 74 16,26 0-16,-26 0 15,1 49-15,24 1 16,1 24-16,49 1 15,0-26-15,25 1 16,24-50-16,26 0 16,24 0-16,25-75 15,0-49-15,-50 0 16,1-24-16,-26 48 16,-49 1-16,50 25 15,-50 24-15,-25 25 0,0-24 16,-24 49-16,24 0 15,0 99-15,25 25 16,-99 50-16,99-26 16,0-48-16,49-26 15,26-24-15,24-50 16,50 0-16,-50-25 16,25-50-16,-74 26 15</inkml:trace>
  <inkml:trace contextRef="#ctx0" brushRef="#br0" timeOffset="149695.49">9475 13767 0,'0'0'0,"0"49"16,0 1-16,-24-125 62,-26 75-46,0 0-16,1 0 16,-1 0-16,25 0 15,25 25-15,0 0 16,0 0-16,0 0 0,50-25 16,0 49-1,24-49-15,-24 0 0,24-49 16,25 24-16,-49-25 15,-25 25-15,24-24 16,-49 98 31,0 1-47,0-25 16,50 24-16,-1-49 15,26 0-15,-1 0 16,1 0-16,-1-49 15,1 24-15</inkml:trace>
  <inkml:trace contextRef="#ctx0" brushRef="#br0" timeOffset="150252.56">10368 13717 0,'-24'0'31,"-1"0"-16,0 0 1,-25 0 0,1 0-16,24 0 15,0 0-15,0 0 16,-49 25 0,74 49-16,0-24 0,0-25 15,74 24 1,1-49-16,24-49 15,25-51-15,-25 1 16,0 0-16,1 0 16,-26 0-16,-49 24 15,-25 26-15,49 24 16,-49-25 0,-49 50-16,24 50 15,-49 49-15,-1 50 16,50 0-16,25-50 15,0-25-15,25-24 16,25-25-16,24-25 0,-24 0 16,-1 0-16,26 0 15,-50-50-15,24-24 16,-49-1-16,25 26 16,-25-1-16,0 25 15,0 0-15,-25 25 16,-49 50-1,74 24-15,0 1 16,0-1-16,0-24 16,74-1-16,-24-49 15,-1 0-15,1 0 16</inkml:trace>
  <inkml:trace contextRef="#ctx0" brushRef="#br0" timeOffset="151233.5">13122 13915 0,'-25'-49'78,"-25"-1"-63,25 50-15,1 0 16,-26 0 0,0 0-16,-24 0 0,0 0 15,-1 50-15,26-1 16,24-24-16,25 25 16,0-25-1,49-25-15,51 0 16,48-100-16,26-24 15,-25-24-15,-25 48 16,-25-24-16,-24 25 16,-51 50-16,-24 24 15,-49 25 1,-1 49-16,-24 75 16,-1-24-1,75-1-15,-49 25 0,49-50 16,74 1-16,50-75 15,0 0-15,0 0 16,0-25-16,-25-25 16,1-24-16,-51 24 15,-49 25-15,0-24 16,-49 49 0,-26 0-1,26 0-15,-26 49 16,75 26-16,0 24 0,0-25 15,75 26 1,24-51-16,74-49 0,26 0 16,-25 0-16</inkml:trace>
  <inkml:trace contextRef="#ctx0" brushRef="#br0" timeOffset="152109.7">15701 14163 0,'25'-24'16,"25"24"-16,24-50 15,25 0-15,1 1 16,-1-1-16,-50 1 15,-49-1-15,25 25 16,-25-24-16,-25-1 16,-24 50-1,-1 0-15,-49 0 16,-25 25-16,50-25 0,24 99 16,0-49-1,50 24-15,0-24 0,50-26 16,74-24-16,0 50 15,50-50-15,-26-50 16,1 1-16,-49-1 16,-1 1-16,-50-1 15,-49 25-15,25 25 16,-25 75 15,-49-1-31,49 0 16,0 1-16,0-26 15,0-24-15,0 0 0,-25-25 47,-25 0-31,1-74-16,24 24 16,0 50-16,25-25 15,74 50 16,26-25-31,24 0 16,24 0-16,-24 0 16,-24 0-16</inkml:trace>
  <inkml:trace contextRef="#ctx0" brushRef="#br0" timeOffset="152324.39">17413 13990 0,'0'0'0,"-25"0"15,-25 0-15,26 0 16,-1 25 15,25 24-31,0-24 16,0 0-16,0 0 16,25 49-1,24-74-15,1 0 16,-1 0-16,51-50 15,-26 26-15</inkml:trace>
  <inkml:trace contextRef="#ctx0" brushRef="#br0" timeOffset="152665.57">17959 14039 0,'0'0'0,"-25"0"62,-25 0-46,25-49-16,-24 49 15,-26 0-15,1 25 16,-25-1-16,49 51 0,0-26 16,50-24-1,0 25-15,50-25 0,0-25 16,49 0-16,0 0 15,0-25-15,1 0 16,-51-49-16,1 24 16,-25 0-16,-25 1 15,0-1-15,-100 25 16,1 25 0,-74 0-16,-1 50 15,-49 49-15</inkml:trace>
  <inkml:trace contextRef="#ctx0" brushRef="#br0" timeOffset="154825.9">18331 14064 0,'49'-25'63,"1"1"-63,-1-26 15,1 25-15,25-24 16,-26 24-16,1-25 0,-1 25 16,-24-49-1,-25 24-15,50 26 0,-50-1 16,0-25-16,0 25 15,0 1 1,-25 24-16,-49 0 16,24 49-16,-24 50 15,49 1-15,25 48 16,0-48-16,0-26 16,0-24-16,74-1 15,1-49-15,-1 0 16,25 0-16,25-49 0,-49-26 15,-1 26 1,25-26-16,-74 26 0,25-1 16,-50 25-16,0 0 15,24-24-15,-98 173 47,0-50-47,-26 25 16,51-49-16,-1 24 15,50-49-15,0 0 16,50-25 15,49-25-31,-25-24 16,-24 24-16,0 25 16,-1 0-16,-24 0 15,0 25 1,-25 24-16,0-24 0,0 0 15,0 24-15,49-49 16,-49 25-16,75-25 16,-1 0-16,-24 0 15,0-49-15,-1 24 16,26-50-16,-51 26 16,26-1-16,-50 1 15,25-26-15,-25 26 16,0 24-1,-25 25-15,-25 25 0,26 24 16,-26 26 0,50-26-16,0 1 0,0-1 15,0-24-15,50-25 16,-26 50-16,26-50 16,0 0-16,-1 0 15,26-25-15,-51-25 16,26 26-16,-25-26 15,-25 25-15,25 25 16,-25-25-16,49 25 16,1 0-16,-25 0 15,-1 0-15,26 50 16,-50 0 0,0-1-1,25-49 16</inkml:trace>
  <inkml:trace contextRef="#ctx0" brushRef="#br0" timeOffset="156807.4">22027 13891 0,'-50'24'110,"25"51"-95,25-1-15,-49 1 16,49-1-16,0-49 15,49 0 1,1-25-16,24 0 0,50-75 16,0 1-16,-74 24 15,-1-24-15,1 24 16,-25 25-16,-25-24 16,25 49-16,-25 74 31,0 75-16,0-50-15,0 25 16,0 25-16,0-50 16,0-24-16,0-1 15,0-24-15,0 24 16,-50-24-16,0-1 0,26-49 16,-1 0-16,-25 0 15,25-49-15,25-1 16,-49-49-16,49 0 15,-50 0-15,50 24 16,50 1-16,24 24 16,50 0-16,0 1 15,50 49-15,0-75 16,-1 75-16,-49 0 16,-25-49-16,-74 49 15</inkml:trace>
  <inkml:trace contextRef="#ctx0" brushRef="#br0" timeOffset="159786.53">24829 14188 0,'25'0'31,"25"0"31,-25 0-46,24 0 0,-24 0-1,25 0-15,-25-25 16,24 1-16,1-76 16,-50 51-1,0 24 1,-25 25-1,0 0-15,-24 0 16,24 0-16,25 50 16,0-1-16,0-24 0,0 0 15,25 49 1,-1-74-16,51 0 16,-26 0-16,-24 0 15</inkml:trace>
  <inkml:trace contextRef="#ctx0" brushRef="#br0" timeOffset="159966.37">25226 13742 0,'100'0'15,"73"0"-15,1-75 0,-75 75 16,-25 0-16,-24-24 15,-25 24-15</inkml:trace>
  <inkml:trace contextRef="#ctx0" brushRef="#br0" timeOffset="162272.16">2828 15180 0,'-50'-24'47,"50"-1"-31,0 0-1,25 124 32,-25 75-31,-25-25-16,25-25 15,-74 0-15,74-50 16,-25-24-16,25-25 16,0-100 15,0-24-31,0 0 16</inkml:trace>
  <inkml:trace contextRef="#ctx0" brushRef="#br0" timeOffset="162578.21">2505 15056 0,'50'-24'16,"-25"-1"-16,49-25 16,-24 25-16,24-24 0,1 49 15,-1 0-15,0 0 16,1 0-16,-1 49 15,-49 51-15,-25-26 16,0 0-16,-25 50 16,-24 1-16,-26-51 15,26-24-15,-1-50 16,-24 49-16,49-49 16,0 0-16,-25-25 15,26-24-15,-26-1 16,50 25-16</inkml:trace>
  <inkml:trace contextRef="#ctx0" brushRef="#br0" timeOffset="163074.43">3597 14833 0,'-50'75'62,"50"-1"-46,-74 0-16,24 26 15,50 48-15,-50 26 16,50 25-16,0-1 16,0-74-16,0 0 15,0-74-15,25-26 16,50-24-16,-26 0 15,-24 0-15</inkml:trace>
  <inkml:trace contextRef="#ctx0" brushRef="#br0" timeOffset="164193.35">4018 15379 0,'0'25'63,"0"24"-47,0-24-1,0 25-15,-24 24 16,24 1-16,0-26 15,-50 1-15,50-25 16,50-25 0,-1-25-1,1-74-15,24 49 16,-49 0-16,25 1 16,-50-1-16,24 25 0,1 25 46,25 100-46,-50-26 16,74 0-16,-74 1 16,50 24-16,-50-49 15,0-1-15,0 1 16,0-1-16,0 1 16,-25 49-16,-49-49 15,24-25-15,0-25 16,1 0-16,24 0 15,-25-25-15,1-50 0,49 1 16,0 0-16,0-1 16,74 26-16,1-26 15,49 1-15,-25 24 16,-25 50-16,25-49 16,-74 49-16,0 0 15,-75 0 16</inkml:trace>
  <inkml:trace contextRef="#ctx0" brushRef="#br0" timeOffset="164814.48">5135 15156 0,'0'-25'16,"0"99"46,0 1-62,0 24 16,0 0-16,0 25 15,0 25-15,-25-50 16,25-24-16,0-26 16,0-24-16,0-50 46</inkml:trace>
  <inkml:trace contextRef="#ctx0" brushRef="#br0" timeOffset="165924.74">5631 15627 0,'0'-50'78,"24"1"-62,51 49 0,-1-50-16,26 50 15,-26 0-15,-24 50 16,-1-25-16,-49-1 15,0 26-15,0 0 0,-25-26 16,-24 51 0,-1-50-16,1-25 0,-51 49 15,51-49-15,-1 0 16,0-49 0,50 24-16,0 0 15,25 25-15,50-74 16,24 74-16,50-75 15,-50 75-15,0 0 16,0-25-16,-49 25 16,-25 0-16,0 0 15,-50 0 17,0 0-17,0-49-15,-49 49 0,24 0 16,1 0-16,24 0 15,-25 49-15,50 1 16,-25 0-16,25-1 16,0 1-16,100 24 15,-1-74-15,50 50 16,-25-50-16,-25 0 16,-25-25-16,-24 25 15</inkml:trace>
  <inkml:trace contextRef="#ctx0" brushRef="#br0" timeOffset="172641.34">7094 15106 0,'99'99'125,"-24"50"-125,24 0 16,-25 0-16,1 0 0,-75-50 15,0 0-15,0 0 16,0 0-16,-25 25 16,-74 1-16,49-51 15,-24-24-15,24-50 16,50 74-16,-49-74 15,24 0 1,74 0 31</inkml:trace>
  <inkml:trace contextRef="#ctx0" brushRef="#br0" timeOffset="174356.85">9054 16098 0,'0'0'0,"-100"99"16,51-24-16,24-50 16,0-25-16</inkml:trace>
  <inkml:trace contextRef="#ctx0" brushRef="#br0" timeOffset="175218.14">8558 15726 0,'24'0'63,"26"0"-48,24 0-15,1 0 16,-1 0-16,-24 0 16,24 0-16,-49 0 15,25 0 1,-50 25-1,-50 49 1,-24-74-16</inkml:trace>
  <inkml:trace contextRef="#ctx0" brushRef="#br0" timeOffset="175451.91">8533 16049 0,'0'24'16,"25"-24"-1,49 0-15,50 50 16,-25-50-16,25 0 16,-24 0-16,-26 0 0,0-25 15,-49 25-15,-124 25 31</inkml:trace>
  <inkml:trace contextRef="#ctx0" brushRef="#br0" timeOffset="180456.14">10195 15478 0,'0'25'31,"0"49"-31,-50 26 16,50 48-16,-49 1 16,49-74-16,0-1 15,-25-24-15,25-26 16,-50-98 15</inkml:trace>
  <inkml:trace contextRef="#ctx0" brushRef="#br0" timeOffset="180750.06">9947 15354 0,'74'-99'16,"25"74"0,-24-25-16,24 50 15,25-49-15,-25 49 16,0 25-16,-24 24 16,-26 1-16,-49 24 15,0 26-15,-24-1 16,-51 25-16,26 0 15,-51-50-15,1 1 16,50-75-16,-1 24 16,25-24-16,0 0 0,25-24 15</inkml:trace>
  <inkml:trace contextRef="#ctx0" brushRef="#br0" timeOffset="181117.98">10567 16272 0,'49'-75'16,"-24"51"0,25-26-16,-25 25 15,24 0-15,-24 25 16,-25-49-16,50 49 16,-50 74-1,0-24-15,0 24 16,0 1-16,0-1 15,0-24-15,0-25 16,49-25 0,26-50-16,-75-25 15</inkml:trace>
  <inkml:trace contextRef="#ctx0" brushRef="#br0" timeOffset="181424.07">11261 16197 0,'0'-24'31,"0"-26"-15,0 25-16,0-24 15,-49 49-15,-1 0 16,0 0-16,26 49 15,-26 26-15,0 49 16,50-50-16,0 1 16,0-26-16,25-24 15,25-25-15,24 0 16,1-74-16,-1-1 16,-24-49-16,-50 50 15,0 24-15,0 25 16</inkml:trace>
  <inkml:trace contextRef="#ctx0" brushRef="#br0" timeOffset="182143.76">11782 15379 0,'-25'99'47,"25"50"-47,-74 0 15,74-25-15,-50-25 16,50-25-16,0-24 16,-49-25-16,49-50 47</inkml:trace>
  <inkml:trace contextRef="#ctx0" brushRef="#br0" timeOffset="182459.54">11584 16073 0,'25'-24'31,"49"-26"-15,-24 50-16,24-74 15,0 74-15,-24 0 16,-25 49-16,24-24 15,-49 25-15,0-1 16,0 26-16,-49 24 16,-1-50-16,1-24 15,-26-25-15,26 0 16,24 0-16,0 0 16,-49-25-16,74 1 15,0-1 1,24 25-1,1 0-15,0 0 16</inkml:trace>
  <inkml:trace contextRef="#ctx0" brushRef="#br0" timeOffset="182953.26">12725 15255 0,'-25'25'15,"0"24"1,-24 26 0,49-26-1,-100 75-15,76 0 16,-51 100-16,75-26 16,-49 0-16,49 1 15,0-25-15,49-75 16,1-25-16,-1-49 15,1-25-15,0 0 16</inkml:trace>
  <inkml:trace contextRef="#ctx0" brushRef="#br0" timeOffset="187139.56">13519 15801 0,'24'0'47,"-73"-25"15,24 25-62,-25 0 16,1 0-1,24 0-15,-25 0 16,-24 0 0,74 49-1,-25-49-15,25 50 16,0 0 0,0-1-16,0 1 15,50-50-15,-50 25 16,25-25-16,-50 0 62,-50 0-46,50 0-16,-24 0 16,24 0-16,0 74 15,25 0-15,-49-24 16,49 0-16,49-1 15,26-49-15,49 0 16,25 0-16,24-25 16,-24-24-16,-75-1 15,-49 50-15,-25-25 0,-49 25 16</inkml:trace>
  <inkml:trace contextRef="#ctx0" brushRef="#br0" timeOffset="189938.64">20290 12402 0,'0'25'16,"-49"-25"171,24 0-187,0 0 16,-25 0-16,26 0 16,-1 0-16,-25 25 15,25 0 1,25 49-1,50-24-15,-25-50 16,49 25-16,-49-25 16,0 0-16,-50 0 47,-25 0-32,26 0-15,-26 0 16,0 0-16,1 0 15,-1 0-15,50 49 16,-25 1-16,25-1 16,25 1-16,50 0 15,73-50-15,-24 0 16,-24 0-16,-26 0 16,0 0-16,-24 0 0,-50-25 15,-50-25 1,-24 50-1</inkml:trace>
  <inkml:trace contextRef="#ctx0" brushRef="#br0" timeOffset="197171.72">15850 15677 0,'0'49'47,"0"26"-47,-49-1 16,49 0-16,-25 1 15,25-1-15,-50-24 16,50-1-16,-49-73 31</inkml:trace>
  <inkml:trace contextRef="#ctx0" brushRef="#br0" timeOffset="197404.42">15503 15974 0,'50'-74'15,"24"49"-15,25-25 16,75 50-16,-25 0 0,-25 0 16,-25 25-1,-25-25-15,-24 50 0,-50-25 16,25 24-16,-25-24 16</inkml:trace>
  <inkml:trace contextRef="#ctx0" brushRef="#br0" timeOffset="197997.96">16545 16272 0,'0'-25'16,"-25"25"-1,25-50-15,-50 50 16,26-49-16,-26 49 16,0 0-16,1 0 15,-1 0-15,25 0 16,0 0-16,25 49 31,50 1-15,0-50-1,-1 0-15,1 0 0,-25 0 16,49 0 0,-74 50 31,25-26-32,0-24-15,74 50 16,25-50-16,25-25 15,-25-24-15,25-26 16,-25 1-16,-25-1 16,-50-24-16,-49 25 15,50-1-15,-50 26 16,0 24-16,-50-25 16,1 50-16,-75-49 15,25 49-15,24 25 0,26 24 16,-26 75-16,26 25 15,49 0-15,0 24 16,99-48-16,0-51 16,50-24-16,24-50 15,-48 0-15</inkml:trace>
  <inkml:trace contextRef="#ctx0" brushRef="#br0" timeOffset="199497.4">19224 16495 0,'0'-49'16,"-25"49"0,25-25-1,0 0 1,0 0-16,0-25 16,0 26-16,-25-1 15,25-25-15,-50 50 0,1-25 16,24 25-16,-25 0 15,26 50 1,24-25 0,0 0-16,24 24 15,1-49 1,25 0-16,24 0 16,1 0-16,-1-25 15,-49 25-15,-25-24 16,-50 48 15,-49 76-31,0-1 16,24 0-16,51 25 15,24-25-15,-50-24 0,50-26 16,25 26 0,24-75-16,1 0 15,0-75-15,-1 1 16,-49-25-16,0 24 15,0 26-15,0-1 16,-25 1-16,-24 24 16,24 25-16,25-50 15,-50 50-15,50 50 32,25-25-32,25-25 15,24 49-15,25-49 16,-24 0-16,-1 0 0,25-25 15,-49 25-15,-25-24 16,-25-26 0,-25 50-1,0 0 1,0 0 0,25 25-1,25 24 1,25-49-16,0 0 15,24 0-15,-24 0 0,-1-24 16,-24 24 0,25 0-16,-26 0 62,-24 24-62,75-24 16,-26 25-16,1-25 15,0 0-15,-1 0 16,1 0-16,-25-25 16,24 25-16,-49-49 15,25-1-15,-25 1 16,-50 24 15,26 25-31,-1 0 0,25 25 31,0-1-31,0 26 16,0 24-16,49-49 16,-24 0-16,0-25 15,25 50-15</inkml:trace>
  <inkml:trace contextRef="#ctx0" brushRef="#br0" timeOffset="201513.47">21704 15801 0,'0'74'47,"0"25"-31,-25 25-16,25-49 15,-49-1-15,49-24 16,-50-1-16,50 1 15,-25-75 17,25 0-17,-25 25 1</inkml:trace>
  <inkml:trace contextRef="#ctx0" brushRef="#br0" timeOffset="201770.26">21481 16346 0,'25'0'47,"-1"0"-31,26-49-1,0 24-15,-26-25 16,26 1-16,-25 24 16,0 25-1,49 49-15,-74 51 16,50 24-16,-50-25 15,0 0-15,-25-24 16,25-26-16,-25 1 16,25-125 15,0 1-15</inkml:trace>
  <inkml:trace contextRef="#ctx0" brushRef="#br0" timeOffset="202107.55">22547 15974 0,'0'0'0,"-49"75"0,24-26 16,-49 50-16,-1 1 0,26 49 15,-1-1 1,50-24-16,0-24 0,0-26 15,50 0-15,-1-74 16,26 25-16,-1-25 16,-24-25-16</inkml:trace>
  <inkml:trace contextRef="#ctx0" brushRef="#br0" timeOffset="202752.19">22647 16446 0,'0'-25'16,"49"25"0,26-50-1,-50 50-15,24 0 16,1 0-16,-25 25 16,24 0-1,-49 0-15,0 24 0,-49-24 16,-1 25-16,-24-26 15,-1-24-15,1 50 16,24-50-16,0 0 16,50-25-16,-24 25 15,24-49-15,0 24 16,74 25 0,0 0-16,26 0 15,-1-50-15,0 50 16,-24 0-16,-26 0 15,1 0-15,-1 0 16,-49-25-16,25 25 16,-25-49-1,-25 49-15,1 0 16,-26 0-16,0 0 16,26 0-16,-1 0 15,25 49-15,-50-24 16,50 25-16,0-1 15,25 1-15,49-25 16,-24-25-16,0 0 16,-1 0-16,1 0 15,-1 0-15,1 0 16</inkml:trace>
  <inkml:trace contextRef="#ctx0" brushRef="#br0" timeOffset="202947.55">23465 16619 0,'0'25'15,"0"25"1,0 24 0,-25-24-16,1-1 15,24-24 1,-50-25-1</inkml:trace>
  <inkml:trace contextRef="#ctx0" brushRef="#br0" timeOffset="204063.82">24110 16421 0,'-25'0'94,"-24"0"-78,24 0-16,-25 49 15,1-24-15,-1 25 16,50-25-16,-25-1 15,25 26 1,25-50 0,25 0-16,24 0 15,-24 0-15,-1 0 16,-24 0-16,-25-25 16,-25 25 15,-49 0-16,24 0-15,1 0 0,24 50 16,25-1 0,0-24-1,50-25-15,-1 0 16,50 0-16,1 0 16,-26-49-16,0 49 15,-24-25-15,-25 0 16</inkml:trace>
  <inkml:trace contextRef="#ctx0" brushRef="#br0" timeOffset="204418.64">24482 15999 0,'50'74'16,"-1"-24"-1,-49 24-15,50 26 16,-50-51-16,50 26 0,-50-1 15,0-24 1,0-1-16,-25 1 0,0 0 16,-25 24-16,-49-49 15,50 24-15,-1-49 16,25 0-16,50 0 31</inkml:trace>
  <inkml:trace contextRef="#ctx0" brushRef="#br0" timeOffset="205647.95">25028 16321 0,'25'0'47,"0"0"-31,-1 0-16,51-24 15,-26 24-15,1 0 16,-25 0-16,0 0 16,-25 24 15,-50-24-15</inkml:trace>
  <inkml:trace contextRef="#ctx0" brushRef="#br0" timeOffset="205871.25">24954 16545 0,'24'0'16,"1"0"-16,25 0 15,-1 0 1,1 0-16,0 0 0,-26 0 15,1 0 1</inkml:trace>
  <inkml:trace contextRef="#ctx0" brushRef="#br0" timeOffset="206779.34">25995 16173 0,'0'-50'16,"-24"75"46,-26 49-46,50-49-16,0 0 16,-25 24-1,75-49 32,-1-49-31,1-1-1,-25 50 1,24 0 0,-49 25-1,25 25 1,-25 24-16,0 1 16,0 24-16,0-25 0,0 1 15,0-1 1,0-24-16,0-1 0,0-24 15,-74 25-15,24-26 16,1-24-16,-1 50 16,0-50-16,25 0 15,25-25-15,-24 0 16,24-24-16,0-50 16,0 24-16,0 1 15,74-1-15,-24 51 16,24-26-16,25 50 15,25-50-15,-49 50 16,-26-24-16,1 24 16,0-50-16,-26 50 15,-24-50 17,-74 50-32</inkml:trace>
  <inkml:trace contextRef="#ctx0" brushRef="#br0" timeOffset="207761.97">26863 15801 0,'0'0'0,"-49"49"16,-1 1-16,1 49 15,-1-25-15,50-24 16,0-25-16,0 49 16,0-49-16,0 0 15,25-25 1,-25 25-1,25-25-15,-25 49 47,-25 1-31,25 0-16,0 24 16,0-49-16,-50 24 15,50-24 1,75-25 15,-51 0-15,-73 50 31,-1 24-47,-24 1 15,49-26-15,-25 26 16,50-26-16,-49-24 15,49 25-15,-25-50 16,25-25 15,0 0-15</inkml:trace>
  <inkml:trace contextRef="#ctx0" brushRef="#br0" timeOffset="-199157.63">27285 15503 0,'0'25'94,"0"24"-78,75 26-16,-26 24 0,-49 75 15,75-26-15,-75 51 16,0-1-16,0-24 16,-25 0-16,-25-1 15,1 1-15,-26-25 16,1-1-16,-1-48 16,51-26-16,-26-24 15,25-50 1,75 0 93,-75-25-62</inkml:trace>
  <inkml:trace contextRef="#ctx0" brushRef="#br0" timeOffset="50300.36">4217 11410 0,'0'-25'15,"0"50"126,0 50-126,0-26 1,-50-24 0,50 0 15,0 24 16,-25-49-32,25 25 32</inkml:trace>
  <inkml:trace contextRef="#ctx0" brushRef="#br0" timeOffset="51269">4539 11485 0,'0'24'78,"0"1"-62,0 25-16,0-25 16,0-1-16,0 26 15</inkml:trace>
  <inkml:trace contextRef="#ctx0" brushRef="#br0" timeOffset="52391.73">5184 11460 0,'0'74'62,"0"-49"-62,0 0 16,0 0-16,0 24 16,0-24-16,0 0 15</inkml:trace>
  <inkml:trace contextRef="#ctx0" brushRef="#br0" timeOffset="52918.19">5928 11609 0,'0'0'0,"0"24"16,0 1 0,0 25-16,0-1 15,-24-24-15,24 0 16,0 25-16,24-50 31</inkml:trace>
  <inkml:trace contextRef="#ctx0" brushRef="#br0" timeOffset="53278.14">6499 11658 0,'0'0'0,"0"25"31,0 49-15,0-24-16,0 0 16,0-26-16,0 26 15,0 0-15,0-26 16,0 1-16</inkml:trace>
  <inkml:trace contextRef="#ctx0" brushRef="#br0" timeOffset="53863.17">7838 11708 0,'-25'0'15,"25"25"17,0 24-17,0 1 1,0-1-1,0-24 1,0 25-16,0-25 16</inkml:trace>
  <inkml:trace contextRef="#ctx0" brushRef="#br0" timeOffset="56944.07">13965 12254 0,'-25'0'125,"0"0"-110,-24 0-15,-1 0 16,1 0 0,24 0-16,0 0 15,-25 0-15,1 0 16,24 0-1,0 0-15,-24 0 16,24 0-16,-50 0 16,51 0-1,-1 0-15,-25 0 16,25 0-16,1-25 16,-26 25-16,25 0 15,0-50-15,-24 50 0,24 0 16,0 0-16,-25 0 15,26-25-15,-1 25 16,-25 0-16,25 0 16,1 0-16,-1 0 15,-50-49-15,26 49 16,-1 0-16,1 0 16,-1-25-16,0 25 15,-24 0-15,24 0 16,1 0-16,-26 0 15,1-50-15,-1 50 16,1 0-16,0 0 16,-1-25-16,1 25 0,-1 0 15,1-49 1,0 49-16,-1 0 0,-49-50 16,50 50-16,-25 0 15,-1 0-15,1 0 16,0 0-16,0 0 15,-25 0-15,-25 0 16,50 0-16,-1 0 16,1 0-16,0 0 15,-25 0-15,25 0 16,-1 0-16,1 0 16,0 0-16,0 0 0,24 0 15,1 0-15,0 0 16,-1 0-16,1 0 15,-1 0-15,26 0 16,-1 0-16,0 0 16,-24 0-16,24 0 15,1 0-15,-1 0 16,1 0-16,-1 0 16,0 0-16,-24 0 15,24 0-15,1 0 16,-1 0-16,1 0 15,-26 0-15,26 0 16,-1 0-16,-24 0 16,-1 0-16,1 0 15,-1 0-15,1 0 0,24 0 16,-24 0-16,24 0 16,1-25-16,-1 25 15,0 0-15,1 0 16,-26-49-16,26 49 15,-1 0-15,1-25 16,-1 25-16,0 0 16,-24 0-16,49 0 15,0 0-15,1 0 16,-26-50-16,25 50 16,0 0-16,-49 0 15,24 0-15,25 0 0,1 0 16,-1 0-1,-25 0-15,25 0 0,1 0 16,-26 0-16,25 0 16,0 0-16,-24-24 15,24 24-15,0 0 16,-49 0 0,49 0-16,-25 0 15,26 0-15,-1 0 16,-25 0-16,1 0 15,-1 0-15,0 0 16,1-50-16,-1 50 16,0 0-16,-24 0 0,24 0 15,-24 0 1,0 0-16,24 0 0,0-25 16,1 25-16,-1 0 15,-24 0-15,-1 0 16,1 0-16,0 0 15,-1 0-15,1 0 16,-1 0-16,1 0 16,-1 0-16,1 0 15,24 0-15,-24 0 16,24-25-16,1 25 16,24 0-16,-25-49 0,26 49 15,-1 0 1,25-25-1,-25 25 251,-25 0-235,26 0 1,-1 0-17,-25 0 1,25 0 15</inkml:trace>
  <inkml:trace contextRef="#ctx0" brushRef="#br0" timeOffset="68627.28">11385 12005 0,'0'-24'16,"0"-26"-1,0 0 1,0 1-1,0 98 48,0 1-47,0-25-16,-49 0 15,49 49-15,25-74 63,-25-50-63,24 26 15,-24-1 1,-24 50 31,24 24-47,0-24 15,0 25-15,0-26 16,24-98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2:56:20.66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1984 1339 0,'0'50'0,"0"-25"16,0 0-16,0 24 0,0 1 16,0-1-16,0 1 15,0 0-15,0-1 16,-49-24-16,49 0 15,0-50 17,-25 0-17</inkml:trace>
  <inkml:trace contextRef="#ctx0" brushRef="#br0" timeOffset="315.8">1587 1339 0,'0'-24'16,"75"24"-1,74-50-15,0 50 16,24 0-16,1 0 16,-25 50-16,-50 24 15,-25 0-15,-24 26 16,-50-1-16,0 25 15,0 25-15,-75 0 16,1-50-16,0 0 0,24-74 16,-24-25-1,-1 49-15,1-49 0,-1-24 16,-24-26-16,25-49 16,-1 49-16,51 1 15</inkml:trace>
  <inkml:trace contextRef="#ctx0" brushRef="#br0" timeOffset="974.66">2853 2133 0,'74'0'62,"-24"-25"-62,-1 1 0,1-26 16,-50 0-16,25 1 16,-25-1-16,0 1 15,-50 49 1,25 0-16,0 24 16,-24 51-16,24-1 15,25 25-15,0 1 16,0-26-16,74 0 15,50-74-15,50 0 16,-25-74-16</inkml:trace>
  <inkml:trace contextRef="#ctx0" brushRef="#br0" timeOffset="1656.63">3820 1414 0,'-25'49'15,"25"75"1,-74 100-16,24-26 16,0 1-16,1 49 15,-1-50-15,50-24 16,-74-1-16,74-73 15,0-51-15,0-98 32,0-75-17,0-25 1,0 0-16,-75 50 0,75 24 16,0 26-16,50 98 46,0-24-46,-26 0 16,26-25-16,24 49 16,-24-49-16,0 0 15,-1 0-15,-24 0 16,-25-49-16,50-1 16,-50 1-1,0 24-15,25 74 31,-25 1-15,99-25-16,-74 24 16,-1-49-16,26 25 15,-25-25-15,0 0 16,24 0-16,-49-25 16</inkml:trace>
  <inkml:trace contextRef="#ctx0" brushRef="#br0" timeOffset="1807.7">4068 2084 0,'-25'0'16,"25"24"15</inkml:trace>
  <inkml:trace contextRef="#ctx0" brushRef="#br0" timeOffset="2870.72">4242 2332 0,'0'-25'46,"0"0"-30,49-25-16,1 26 0,-25-1 31,24 25-15,-24 49-16,-25 1 16,0 0-16,0 24 15,25-49-15,-25 0 16,49-25-1,-24 0-15,0 0 16,25-50-16,-26-24 16,26 49-16,-25 0 15,24 25 1,1 0 0,-25 25-1,-25 0-15,25-25 16,-25 74-16,74-74 0,-49 0 15,0 0-15,0 0 16,24-25-16,-24 0 16,-25-24-16,74-26 15,-74 26-15,0 24 16,0 0-16,0-24 16,-24 49-1,-1 0 1,25 49-16,0 26 15,0 24-15,25-25 16,-1 1-16,26-51 16,0-24-16,24 0 0</inkml:trace>
  <inkml:trace contextRef="#ctx0" brushRef="#br0" timeOffset="3681.01">7045 2183 0,'0'-25'47,"0"0"-32,-25 25-15,25-25 16,-75 25-16,26 0 0,-1 0 15,0 0-15,-24 50 16,0 0-16,49 24 16,-25 25-16,50-49 15,0-25-15,0 24 16,75-49 0,-1-25-16,25-49 15,1-50-15,-26 25 16,-24 24-16,-50 26 15,-25 49 17,25 49-32,-25 26 0,25 49 15,25-50-15,74-24 16,0-50-16,75 0 16,-25 0-16,-1-75 15,-24 1-15</inkml:trace>
  <inkml:trace contextRef="#ctx0" brushRef="#br0" timeOffset="4311.7">9971 1290 0,'-24'0'16,"-26"-50"0,0 25-1,26 25 1,-26 50 15,50 124-31,-50 49 0,50 50 16,0 0-16,-49-50 15,49 0-15,-75 0 16,75-123-16,-49-51 16,24-49-1,25-49 1</inkml:trace>
  <inkml:trace contextRef="#ctx0" brushRef="#br0" timeOffset="4490.64">9302 2381 0,'0'0'15,"74"50"-15,75-50 0,25-25 16,-1-25-16,1-24 15,-50 24-15,-50 1 16,-24 24-16,0-25 16</inkml:trace>
  <inkml:trace contextRef="#ctx0" brushRef="#br0" timeOffset="5205.74">10368 2530 0,'0'-25'0,"0"0"16,0-49-1,0 49-15,0-24 16,0 24-16,25 25 31,0 74-15,25-24-1,-26-1-15,26 1 0,-25-25 16,0-25-16,24 0 16,-24 0-16,0 0 15,24 0-15,-24-75 16,25 26-16,-25-1 15,-25 25-15,49-24 16,-49 98 15,0 1-15,25 0-16,-25-1 16,50-24-16,-26-25 15,1 50-15,25-50 16,-25 0-16,-1-25 0,26 25 15,-25-75-15,-25 51 16,50 24-16,-50-50 16,49 50-1,-24 0 1,0 0 0,-25 50-16,49-50 15,1 49-15,24-49 16,-49 0-1,0 0-15,25 0 16,-26-25-16,26-24 16,24-1-1,-49 50 1,-25 50 0,0-25-16,25-1 15,-25 26-15,0-25 16,50-25-16,-50 25 15</inkml:trace>
  <inkml:trace contextRef="#ctx0" brushRef="#br0" timeOffset="5840.98">12328 2381 0,'-25'0'16,"-49"0"78,49 0-94,-25 0 15,-24 50-15,24-25 16,25 24-16,25-24 16,0 25-16,25-26 15,50 26-15,24-50 16,50 0-16,24-50 15,-24 1-15,-50-1 16</inkml:trace>
  <inkml:trace contextRef="#ctx0" brushRef="#br0" timeOffset="6486.97">12898 2505 0,'0'25'0,"50"-25"47,-50-25-47,74 0 16,-74-24-1,-24 49 1,-1 0-16,-25 0 16,-24 0-16,24 0 15,1 0-15,-1 25 16,50-1-16,0 26 15,0-25-15,50 24 16,-1-49-16,26 0 16,-1 0-16,25-24 15,-49 24-15,-25-50 16,24 50-16,-49-50 16,0 75 15,0 25-16,75-1 1,-50-49-16,24 0 0,26 0 16,-26 0-16,1 0 15,-25 0-15,24-24 16,-24-26 0,-25 25-1,-50 25 1,1-25-1,-26 25-15,1 0 16,24 0-16,1 0 16,49 75-1,0-26-15,0 1 16,25-25-16,24-25 16,1 0-16,24 0 15,-24 0-15,-1 0 16,1 0-16,-25-99 15,-25 74-15,0 0 16,0 0-16,-50-24 16</inkml:trace>
  <inkml:trace contextRef="#ctx0" brushRef="#br0" timeOffset="6787.54">12576 2133 0,'50'0'15,"49"25"-15,25-25 0,25 74 16,-25-74-16,25 50 16,-50-50-16,-25 0 15,-24 0-15,-1 0 16,-73 25 0</inkml:trace>
  <inkml:trace contextRef="#ctx0" brushRef="#br0" timeOffset="7004.62">12601 2530 0,'0'0'0,"0"50"0,-25 74 15,-25-75 1,50 1-16,-24 0 0,24-75 31</inkml:trace>
  <inkml:trace contextRef="#ctx0" brushRef="#br0" timeOffset="8008.84">14337 2654 0,'25'0'15,"0"0"1,49-25-16,-24-49 16,24-1-16,-24-24 15,-1 50-15,-24 24 16,-25 50 31,-49 24-47,49 1 0,0-1 15,0 26-15,0-50 16,24-25-16,1 24 16,25-24-16,-1 0 15,1-49-15</inkml:trace>
  <inkml:trace contextRef="#ctx0" brushRef="#br0" timeOffset="8175.55">14858 2307 0,'0'49'31</inkml:trace>
  <inkml:trace contextRef="#ctx0" brushRef="#br0" timeOffset="8579.7">14858 2604 0,'0'-24'15,"0"-1"16,25 25-31,-25-25 0,25 25 16,49 0 0,-49 25-1,-25 24 1,25-49-16,24 0 16,1 0-1,-25 0 1,-1 0-16,26 0 15,-25-49 1,-25 74 15,25-25-31,-25 49 0,74 1 16,-49-50 0,0 0-16,24 0 15,26-25-15,-50 25 16,-1-50-16,-24 26 15</inkml:trace>
  <inkml:trace contextRef="#ctx0" brushRef="#br0" timeOffset="9530.77">15577 2530 0,'0'-50'63,"0"26"-16,-49 24-32,24 0-15,-25 49 16,1-24-16,-26 25 16,50-26-16,25 26 15,-24-50-15,24 25 16,49-25-1,26-25-15,24-25 16,25-49-16,-25 0 0,-49 25 16,24-26-16,-49 76 15,-25-26-15,-25 50 47,-24 99-47,-1 0 16,50-24-16,-50-1 15,50-49-15,25-25 16,0 25-16,25-25 16,-1 0-16,50-50 15,-24 1-15,-26-1 16,1 0-16,-50 1 16,25 49-16,-25-25 15,-25 25 1,0 0-16,-24 74 0,24-24 15,25 0-15,0-1 16,0 1-16,49-25 16,1-25-16,0 0 15,24 0-15,0 0 16,1 0-16,-1-50 16</inkml:trace>
  <inkml:trace contextRef="#ctx0" brushRef="#br0" timeOffset="9696.33">16396 2257 0,'0'0'0,"25"-25"31,-25-24-15</inkml:trace>
  <inkml:trace contextRef="#ctx0" brushRef="#br0" timeOffset="10379.28">16644 2257 0,'0'25'0,"25"-25"0,-25 50 15,25-50 1,24 0-16,1 0 15,-25 0 17,-25-25-32,-50 25 31,0 0-15,26 0-16,-1 0 15,-25 49-15,25-24 16,25 0-16,0 25 15,0-26-15,0 1 16,50-25-16,24 0 16,-24 0-16,24 0 0,1 0 15</inkml:trace>
  <inkml:trace contextRef="#ctx0" brushRef="#br0" timeOffset="10819.83">17239 2530 0,'25'0'16,"25"0"-16,-1-25 15,-49 0 1,0-24 0,0 24-1,-49 25-15,-1 0 0,0 0 16,1 0-16,-1 0 15,1 25-15,-1 0 16,50 49 0,25-49-1,24-25-15,26 0 16,-1-25-16,1 25 16,-26-50-16,1 50 15,-1-24-15,-49 48 47,-24 1-47,24 25 31,49-50-31,1 49 0,24-49 16,1 0-16,-1 0 16,1-24-16,-26 24 15,1-25-15,24 25 16</inkml:trace>
  <inkml:trace contextRef="#ctx0" brushRef="#br0" timeOffset="11210.33">18083 2530 0,'0'0'0,"0"-50"79,-25 50-64,25-24 1,-25 24-16,25-25 0,-74 25 15,-1 0 1,50 0-16,1 0 16,-26 49-16,50 1 15,0-25-15,0 24 16,50 1 0,-1-50-16,1 0 15,24-25-15,-24 0 16,-1-24-16,26-1 15,-26 1-15,1-26 16,0 26-16,-26-1 16,-24 0-16,0 1 15,-24 74 1,-51 24-16,50 26 16,-24 24-16,49-25 15,0-24-15,25-1 16,-1-49-16,1 50 15,25-50-15</inkml:trace>
  <inkml:trace contextRef="#ctx0" brushRef="#br0" timeOffset="11720.31">18504 2604 0,'25'25'15,"0"-25"17,-25-25-17,50 25-15,-50-24 16,0-26 0,-50 25-1,25 25-15,0 0 16,-49 0-16,49 50 15,25-25-15,0-1 16,0 26-16,0-25 0,25 0 31,24-25-31,26 0 16,-50 0-16,24-50 16,-49 0-1,50 26-15,-50-1 16,0-25-16,-74 1 15,49 49 1,-25 0 0,50 24-16,0 26 15,50 0 1,-25-50 0,-1 0-16,26 0 15,-25 0-15,0-25 0,24 25 16,-24-50-16,0 50 15</inkml:trace>
  <inkml:trace contextRef="#ctx0" brushRef="#br0" timeOffset="13511.06">18852 2431 0,'24'0'78,"26"0"-78,-25 0 15,24 0-15,1 0 16,24 0-16,-49 0 16,0 0-1,-25 25-15,0-1 16,0 51-16,-25-50 15,25-1-15,-49 26 16,49-25-16,24-25 31,1-25-31</inkml:trace>
  <inkml:trace contextRef="#ctx0" brushRef="#br0" timeOffset="13960.77">19695 2505 0,'0'0'0,"25"0"16,-25-25-16,0 1 31,-50 24-16,25 0 1,-24 0-16,-1 0 16,-24 0-16,24 74 15,25-74-15,25 50 16,-49-26-16,49 26 16,49-50-1,26 0-15,-1 0 16,25 0-16,-49-50 15,0 50-15,-1-49 16,-49 98 15,-25 1-15,25 0-16,25-1 16,25-49-16,24 25 15,25-25-15,-24 0 16,-1 0-16,-24-49 15,-1 24-15</inkml:trace>
  <inkml:trace contextRef="#ctx0" brushRef="#br0" timeOffset="20211.75">2803 4118 0,'0'49'125,"0"26"-110,0-1 1,0 25-16,0-24 0,0-26 16,0 1-16,0-25 15,0-50 16</inkml:trace>
  <inkml:trace contextRef="#ctx0" brushRef="#br0" timeOffset="20548.91">2604 3994 0,'75'0'31,"-50"0"-31,24 0 16,1 0-16,24 49 15,-24-49-15,0 0 16,-1 0-16,-24 0 16,0 0-16,24 0 15,-49 25 1,-74 74 0,24-74-1</inkml:trace>
  <inkml:trace contextRef="#ctx0" brushRef="#br0" timeOffset="20772.78">2381 4738 0,'0'0'0,"25"0"31,74 0-31,0 0 15,1 0-15,-1 0 16,0-25-16,-49 25 16,-25 0-16,-1 0 15,-24 25 1</inkml:trace>
  <inkml:trace contextRef="#ctx0" brushRef="#br0" timeOffset="22423.76">3621 3770 0,'50'0'47,"0"0"-31,-1 0-16,-24 0 31</inkml:trace>
  <inkml:trace contextRef="#ctx0" brushRef="#br0" timeOffset="22859.73">3597 3795 0,'0'50'0,"0"-1"16,-25 1 0,25 0-16,0-1 15,-25 26-15,25-26 16,-50 26-16,50-1 16,-24 0-16,24 1 15,-50-1-15,50 1 16,-50-1-16,50 0 15,0-24-15,0-25 16,0 25-16,0-1 16,50-49-16,-25 50 15,24-50-15,1 0 16,24-25-16,-49 25 16,0 0-16,-25-25 15,25 25-15,25 0 31,-50 25-15</inkml:trace>
  <inkml:trace contextRef="#ctx0" brushRef="#br0" timeOffset="23803.36">4068 3969 0,'0'25'16,"-25"24"-1,25 1-15,0-1 16,-49 75-16,-1-24 15,50-26-15,-50-24 16,50-1-16,0-24 16,-24-25-16,24-25 62</inkml:trace>
  <inkml:trace contextRef="#ctx0" brushRef="#br0" timeOffset="24186.92">3870 4514 0,'24'0'109,"-24"-49"-93,25 49-16,50-75 15,-51 75 1,26-24-16,-25 24 16,0 0-16,24 0 15,-49 24 1,50 51-16,-50-26 15,0 26-15,0-26 16,-25-24-16,25 0 16,0-50 46,25-24-46</inkml:trace>
  <inkml:trace contextRef="#ctx0" brushRef="#br0" timeOffset="24696.63">4663 4142 0,'0'-24'140</inkml:trace>
  <inkml:trace contextRef="#ctx0" brushRef="#br0" timeOffset="25237.63">4663 4118 0,'-49'49'16,"-26"26"-16,26 73 15,-1 26-15,50 0 16,-50-1-16,50-73 0,25-26 16,0-24-16,0-50 15,24 24-15,-24-24 16,25 0-1,-75 0 17</inkml:trace>
  <inkml:trace contextRef="#ctx0" brushRef="#br0" timeOffset="28261.62">4862 4440 0,'25'0'109,"24"0"-109,1 0 0,-1 0 16,1 0-16,0 0 15,-1 0-15,-49 50 16,25-50-16,-25 74 16,0-49-16,-25 24 15,0-24-15,-24 25 16,-1-50-16,-24 25 15,49-25-15,0 0 16,-24 0 0,49-75-1,0 50-15,24 25 16,26-74-16,0 74 0,24 0 16,0 0-16,1 0 15,-26-25-15,1 25 16,-25 0-16,0 0 15,24-49 1,-49 24 15,-25 25-31,-24 0 16,24 0 0,0 0-16,-24 25 15,24 49-15,25-24 16,-50 24-16,50 0 15,0 1-15,0-50 0,50 24 16,-1-49-16,26 0 16,-1 0-16,1-74 15,-1 49-15</inkml:trace>
  <inkml:trace contextRef="#ctx0" brushRef="#br0" timeOffset="28531.94">5779 4713 0,'0'0'0,"0"99"16,0-49-16,-49 24 15,49-49-15,0 0 16</inkml:trace>
  <inkml:trace contextRef="#ctx0" brushRef="#br0" timeOffset="29670.73">6375 4415 0,'0'-49'110,"-50"49"-79,1 0-31,24 0 0,0 24 16,-25-24-16,26 25 15,-26 0-15,25 25 16,25-26-16,0 1 16,0 25-16,0-25 15,0-1-15,50 26 16,-1-50-16,26 25 15,-26-25-15,1 0 16,-25 0-16,0 0 16,-50 0 15,-50 0-15,51 0-16,-1 0 15,-25 0 1,50 74-1,0-49 1,25 0-16,0-25 16,24 74-16,1-74 15,0 0 1</inkml:trace>
  <inkml:trace contextRef="#ctx0" brushRef="#br0" timeOffset="30195.87">6697 3944 0,'0'25'32,"50"24"-17,-25 1-15,24 74 16,-49-25-16,50 0 0,-50 1 15,0 24 1,0-25-16,-25-25 0,-25 26 16,1-1-16,-1-50 15,25 1-15,1-50 16,24 25-16,-75-25 16,100 0 15</inkml:trace>
  <inkml:trace contextRef="#ctx0" brushRef="#br0" timeOffset="30756.45">7218 4514 0,'0'0'0,"25"0"47,25 25-31,-26-25-16,1 25 0,25-25 15,-1 0-15,-24 25 16,0-25-16,25 0 15,-26 0 1,-24 49 15,-49-49-31</inkml:trace>
  <inkml:trace contextRef="#ctx0" brushRef="#br0" timeOffset="30983.15">7268 4762 0,'25'0'31,"-1"0"-15,26 0-16,24 0 16,-74 50-1,50-50-15,-25 0 16,-25 25-1,25-25 1</inkml:trace>
  <inkml:trace contextRef="#ctx0" brushRef="#br0" timeOffset="33336.47">7937 4266 0,'-24'25'16,"24"25"-16,-50-1 15,50 1-15,0 0 16,0-1-16,0-24 16,25 0-1,0-25-15,-1 0 0,26 0 16,25-50-16,-26 1 16,1-1-16,-25 0 15,-25 1-15,49 49 16,-49-25-16,25 25 62,-25 50-62,74-1 16,-74 1-16,25 49 16,-25-49-16,0 24 15,0 0-15,0 26 16,0 24-16,-49-25 15,24 0-15,-50-24 0,26 24 16,-26-50-16,26-24 16,-1-25-16,0 50 15,26-50 1,24-25-16,0-49 16,0-26-16,0-24 15,49-49-15,26-1 16,-1 0-16,1 75 15,-1 74-15,0 25 16,1-49-16,-26 49 16,-24 0-16,0 0 15</inkml:trace>
  <inkml:trace contextRef="#ctx0" brushRef="#br0" timeOffset="36246.8">8781 4018 0,'49'0'125,"-24"0"-125,25 50 16,-1-50-16,1 0 16,25 0-16,-51 25 15,1-25-15,25 0 16,-100 0 31,25 0-47,-24 0 15,49 49 32,0 1-31,0-25 0,0 24-1,-25 1 1,25 0-16,-75-26 15,75 1-15,-49 25 16,49-1-16,0 1 16,-25 0-16,25 24 15,0-49-15,0 0 16,0-1-16,-50-24 62,26 0 63,-1 0-93</inkml:trace>
  <inkml:trace contextRef="#ctx0" brushRef="#br0" timeOffset="37430.62">8954 4490 0,'0'24'93,"0"1"-61,0 0-17,0 25 1,0 24 0,0-49-16,-74 0 15,74 24-15,-25-24 16,25 25-1,-25-50-15,25 49 16,0 1 0,0-25-1,0 0 32,-49 24-16,49 1-15,0-25 15,0-1 94,0 26-78,0-25-47,0 0 31,0-1 157,-25-24-172</inkml:trace>
  <inkml:trace contextRef="#ctx0" brushRef="#br0" timeOffset="38075.64">8582 5283 0,'25'0'157,"25"0"-157,-1 0 15,1 0-15,-25 0 16,24 0-16,1 0 16,-25 0 93,-25-24-93,0 48 30</inkml:trace>
  <inkml:trace contextRef="#ctx0" brushRef="#br0" timeOffset="38855.37">9699 4713 0,'0'0'0,"49"0"125,1 0-110,-1 0-15,1 0 16,24 0-16,-24 0 16,-25 0-16,25 0 15,-75 0 32,0 25-47,-25-25 0</inkml:trace>
  <inkml:trace contextRef="#ctx0" brushRef="#br0" timeOffset="39239.01">9649 4911 0,'74'0'62,"1"0"-46,-50 0-16,-1 0 15,1 0-15,25 0 16,-25 0-16,24 0 16,-24 0-1,-50 50 32,-24-50-47,-1 0 16</inkml:trace>
  <inkml:trace contextRef="#ctx0" brushRef="#br0" timeOffset="43616.73">10964 4415 0</inkml:trace>
  <inkml:trace contextRef="#ctx0" brushRef="#br0" timeOffset="48399.43">11485 4390 0,'0'25'16,"0"-50"156,0 50-110,0 50-46,0 24-16,0-25 0,0 1 15,0-26-15,0 1 16,0-25-16,0 0 31,0 24 79,0-74-32,0 1-63,0-1-15</inkml:trace>
  <inkml:trace contextRef="#ctx0" brushRef="#br0" timeOffset="51017.23">13072 4589 0,'-25'-25'109,"-24"25"-93,49-25-1,-50 25-15</inkml:trace>
  <inkml:trace contextRef="#ctx0" brushRef="#br0" timeOffset="51707.33">12923 4539 0,'0'0'0,"-25"0"0,25 25 16,-49-25-16,49 25 15,0 0 1,25-25-16,-1 0 16,1 0-16,25 0 0,-1 0 15,-24 0-15,-25 74 47,-74 50-31,-1 0-16,26-25 15,49 1-15,0-51 16,0 1-16,0-1 16,74-73 15,-74-26-31,25-49 16,-25 24-16,0 26 15,0-1-15,0 1 0,0-1 16,-50 25-1,26-25-15,48 75 47,26-25-47,24 25 16,-24-25-16,0 0 16,-26 0-16,1 0 15,25 0 1,-75 0 15,50 0 0,0 25-15,24-25-16,26 0 16,-26 50-16,1-50 15,0 0-15,-26 0 16,26 0-1,-75 0 17,75 49 15,-25-49-32,-1 0-15,26 0 0,0 0 16,24 0-16,-24 0 15</inkml:trace>
  <inkml:trace contextRef="#ctx0" brushRef="#br0" timeOffset="52432.81">14039 4936 0,'0'-49'63,"-24"49"-47,-26-50-16,25 50 15,0 0-15,25-25 16,-49 25-16,24 50 31,25-1-15,25-24-1,0-25-15,24 0 16,-24 0-16,0 0 16,24 0-16,-49-25 15,25 25-15,0 25 63,25-25-48,-1 0 1,-24 0-16,25 0 16,-1 0-16,1-25 15,-25 25-15,-25-24 16,25 24-16,24 24 62,-24-24-46,25 0 0,-1 0-16,1 0 15,-1 0-15,-24 0 16,25-49-16,-25 74 47,-25-1-32,24-24 1,-24 25-16,50-25 16,0 0-16,-26 0 15,1 0-15</inkml:trace>
  <inkml:trace contextRef="#ctx0" brushRef="#br0" timeOffset="52800.87">15230 4936 0,'50'0'16,"-50"-25"-16,0 1 16,-25 24-1,25-50-15,-75 50 16,75-25-16,-49 25 16,-1 0-1,25 0-15,-24 25 16,24 25-16,25-26 15,0 26 1,0-25 0,25-25-16,0 0 15,24 0-15,26-50 16,-26 25-16,1-24 16,-1-1-16,1 25 0</inkml:trace>
  <inkml:trace contextRef="#ctx0" brushRef="#br0" timeOffset="52929.69">15354 4787 0,'0'25'16,"0"0"-16,25-25 16,-25 50-16,74-50 15,-49 0-15</inkml:trace>
  <inkml:trace contextRef="#ctx0" brushRef="#br0" timeOffset="53108.99">15751 4837 0,'0'-25'47</inkml:trace>
  <inkml:trace contextRef="#ctx0" brushRef="#br0" timeOffset="53288.87">15751 4812 0,'-74'0'0,"24"50"15,25-1-15,-24 1 16,49-25-16,0 0 15,24-25 1,1 0-16,25 0 16,-1-50-16,26 0 15,-50 26-15,24-51 16,-49 25 0</inkml:trace>
  <inkml:trace contextRef="#ctx0" brushRef="#br0" timeOffset="53362.79">15850 4762 0,'0'50'16,"0"0"0,25-50-16</inkml:trace>
  <inkml:trace contextRef="#ctx0" brushRef="#br0" timeOffset="57819.65">15354 4316 0,'0'25'156,"0"24"-125,0 1-31,0-25 16,0 0-16,0 24 15,0-24-15,0 0 16,0 0-16,0 24 16,0 1-1,0-25 16,0-1-15,0 26 0,0-25-1,0 0 1,0 24 0,0-73 124,25-26-124,-25 25-16</inkml:trace>
  <inkml:trace contextRef="#ctx0" brushRef="#br0" timeOffset="60969.85">16966 4341 0,'25'0'78,"0"0"-47,0 0-31,24 0 16,1 0-16,0 0 15,-1 0-15,1 0 16,-1 0-16,26 0 16,-50 0-16,-1 0 15,-48 0 16,-51 0-15</inkml:trace>
  <inkml:trace contextRef="#ctx0" brushRef="#br0" timeOffset="61719.59">17115 4390 0,'-49'0'32,"49"25"-1,0 50-16,0-51-15,-50 1 16,50 25-16,-50-25 16,50 24-16,-49-49 15,49 50-15,-25-50 16,25 25-16,0-1 31,0 26-15,0-25 15,25-25-15,-25 25-1,25-25 17,49 0-17,-49 0 1,24 0-1,-24 25 1,25-25 15,-50-50 188</inkml:trace>
  <inkml:trace contextRef="#ctx0" brushRef="#br0" timeOffset="63143.13">17983 4390 0,'0'0'0,"0"25"141,25-25-126,25 0 1,-1 0 0,-24 0-16,0 0 15,25 0-15,-26 0 16,1 0-1,-25 25 235,0 49-250,0 1 16,0-26-16,-25 26 16,-24 49-16,49-50 15,-50-24-15,50 0 16,-49-26 0,49-73 46</inkml:trace>
  <inkml:trace contextRef="#ctx0" brushRef="#br0" timeOffset="63491.58">17859 5011 0,'50'0'47,"0"0"-31,-1 0-16,1 24 15,-1-24-15,1 0 16,-25 0-16,-25 25 15,25-25-15</inkml:trace>
  <inkml:trace contextRef="#ctx0" brushRef="#br0" timeOffset="65655.35">19323 4490 0,'49'0'15,"-49"-50"1,0 25 15,25 0-31,0-24 16,-25 24-1,50 25 1,-100 74 15,-24 26-15,-1-1-16,-24 50 15,0 0-15,24-25 16,1-75-16,49 26 16,25-51-16,-25-24 15,25 25-15,25-25 32,0-49-32,25-26 15,-26 26-15,-24-1 16,50-24-16,-50 24 15,0 25-15,0 75 47,0-25-47,0-1 16,0 26 0</inkml:trace>
  <inkml:trace contextRef="#ctx0" brushRef="#br0" timeOffset="66279.41">19422 4961 0,'50'0'15,"-50"-25"-15,24 25 16,-24-25-16,25 25 15,-25-49-15,0 24 16,0-25 0,0 25-1,-25 25-15,-24 0 16,-1 0-16,25 0 0,-24 50 16,49-25-16,-25-25 15,25 50-15,0-26 16,25-24-1,0 0-15,24 0 16,-24 0-16,0 0 16,24 0-16,-24 0 15,-25-49-15,25-1 16,-25 0 0,-25 50-16,-24-49 15,24 49 1,25 49 15,49-49-31,26 50 16,24-50-16,25 0 15,-25 0-15,-24 0 16,-1 0-16,1 0 16,-51 0-16,-24 25 46,0 0-46,0 24 16,0 1 0,50-50-16,0 25 15,-1-25 1</inkml:trace>
  <inkml:trace contextRef="#ctx0" brushRef="#br0" timeOffset="68036.38">21431 4514 0,'-49'25'125,"49"50"-109,-25-75-16,25 49 15,0 1 1,0-1 15,25-49-15,-1-49-16,51 24 15,-50 0-15,24-24 16,1 24-16,-25 25 0,-25-50 16,24 50-16,-24 25 31,-24-25-15</inkml:trace>
  <inkml:trace contextRef="#ctx0" brushRef="#br0" timeOffset="68502.35">21654 4738 0,'0'0'0,"25"0"47,25 0-31,0 0-16,-50-50 15,24-24 1,-48 74 15,-26 0-15,25 24-16,25 1 16,-50 25-16,50-1 15,0-24-15,0 0 16,50-25-16,0 0 15,24 0-15,25 0 16,25-74-16,-24 24 16,-1 0-16,-74 26 0,-1 24 15,-24-50-15,50 50 16,-50 50 15,-25-1-31,25 1 16,0-25-16,0 24 15,0-24 1,75-25 0,-1-25-16,-24-24 15</inkml:trace>
  <inkml:trace contextRef="#ctx0" brushRef="#br0" timeOffset="68970.37">22796 4713 0,'24'0'15,"-24"-25"1,0-25 0,0 1-1,-49-1 1,24 50-16,-25-25 15,25 25-15,1 0 0,-26 0 16,25 50-16,-24 0 16,49-1-1,-25 1-15,25-25 0,49 24 16,26-49 0,24-25-16,25-24 15,0-26-15,-25 1 16,1 24-16,-51 1 15,1-26-15,-25 51 16,-25-1-16,0-25 16,0 75-1,-50 25 1,0 24-16,26-24 16,24 24-16,0-49 15,0 0-15,0 24 16,74-49-16,-24 0 15,-1-49-15,-24 49 16</inkml:trace>
  <inkml:trace contextRef="#ctx0" brushRef="#br0" timeOffset="69352.38">23490 4564 0,'0'0'0,"0"25"31,-25-25 0,-24 0-15,24 0-1,0 0-15,-25 0 16,26 0-16,-26 49 16,50 26-1,0-50 1,25-1-1,24-24-15,51 0 16,-26-49-16,-24 24 16,-1-25-16,1 50 15,-50-24-15,-50 73 32,50 1-17,0-25-15,0-1 16,25 26-1,0-50-15,24 0 16,1 0-16</inkml:trace>
  <inkml:trace contextRef="#ctx0" brushRef="#br0" timeOffset="70519.82">24085 4738 0,'0'-25'63,"0"-25"-47,0 25 15,-24 25-31,-26 0 15,25 0-15,-24 25 16,-1 25-16,25-25 16,-25 24-1,75 1 1,25-50-16,24 0 16,26-50-16,24 1 0,0-1 15,0 0-15,-25-24 16,-50 24-16,-24 1 15,-25 24 1,-49 25 0,-26 0-1,1 50-15,-1 24 16,1-24-16,74-1 16,0 1-16,0-25 15,25-1-15,49-24 16,1 0-16,-1 0 15,0 0-15,1 0 0,-26-49 16,1 24-16,0 25 16,-50-25-16,-50 25 31,25 0-15,0 25-1,25 0-15,0 0 16,0 24-16,25-24 15,50-25-15,-26 50 16,1-50-16,0 0 16,-1 0-16,1 0 15,-1-50-15,-24 50 16,-25-25-16,25 25 31,-25 25-15,50-25-1,-50 50-15,49-50 16,1 0 0,-25 0-16,24-25 15,-49 0 1</inkml:trace>
  <inkml:trace contextRef="#ctx0" brushRef="#br0" timeOffset="70673.95">25326 4514 0</inkml:trace>
  <inkml:trace contextRef="#ctx0" brushRef="#br0" timeOffset="71139.88">25400 4415 0,'25'0'47,"0"0"-16,-1 0-15,26 0-16,-25 0 0,0 0 15,49 50 1,-74-1 0,0-24-16,0 25 15,-25-25-15,25-1 16,-49 26-16,-1 0 15,50-26 1,25-24 0,0 0-1,-1 0-15,26 0 16</inkml:trace>
  <inkml:trace contextRef="#ctx0" brushRef="#br0" timeOffset="71474.74">25846 4688 0,'50'-25'31,"-50"0"-15,25 25-16,-25-49 15,0-1 1,0 25-1,-25 25-15,-25 0 16,-24 0-16,0 0 16,-1 75-16,50-1 0,25-24 15,0-1-15,0-24 16,0 0-16,50-25 16,-25 0-16,24 0 15,1 0-15,24 0 16,-24-25-16,0 0 15,-1-49-15,-49 24 16,0 26-16</inkml:trace>
  <inkml:trace contextRef="#ctx0" brushRef="#br0" timeOffset="73711">11584 5928 0,'-25'0'109,"25"-49"-109,-50 49 16,26-25-16,-26 25 16,25 0-16,0 0 15,-24 0-15,24 0 16,0 0-16,-24 50 16,24 24-16,-25 0 15,50 26-15,-50 24 16,50-25-16,0-25 15,25 1-15,0-26 0,74 1 16,-24-50-16,24 0 16,0 0-16,0-50 15,1-24-15,-51 24 16,1-24-16,-50-1 16,0 1-16,0 0 15,0 24-15,-50-24 16,-24 49-16,24 25 15,-24 0-15</inkml:trace>
  <inkml:trace contextRef="#ctx0" brushRef="#br0" timeOffset="76651.24">11137 3845 0,'0'0'0,"0"25"16,-49-25-16,24 0 15,25 24 1,-25-24-16,-25 25 15,26 25 17,24-25-17,-25-25 1,25 49-16,0 1 16,0-25-16,0-1 15,-50 26-15,50-25 0,0 0 16,-25-1-1,25 51-15,-49-50 0,49-1 16,-25 26-16,25 0 16,0-1-1,-25-49 1,25 25-16,0 25 31,0-26-15,-49 1-1,24 25 17,-25-50 77,50 25-93,25-25 124,0 0-124,-25 24 93,25-24-109,-25 50 16,0 25 0,0-26-1,0 1 1,0-1-1,0 1 1,0 0 0,0-1-1,0 1 1,0-1-16,-25-49 16,25 75-16,0-50 15,0-1-15,0 26 16,-50-25-16,50 0 15,0 24-15,0-24 0,0 0 16,0 0-16,-25 24 16,25-24-16,0 0 15,-49 24-15,49-24 16,0 0-16,-25 25 16,25-25-16,0-1 15,0 26-15,0-25 16,-25 0-16,25 24 15,0-24-15,0 0 16,-49 24-16,49 1 16,0 0-1,-25-50 1,25 74-16,0-49 0,0 0 16,0 24-1,0-24-15,0 0 0,0 24 16,0-24-16,49 25 15,-24 24 1,25 1 0,-25-26-1,49 1 1,-49-50 0,24 50-16,1-50 15,-25 49-15,0-49 16,24 0-16,-24 0 15,0 0 1,-50 0 15,-49-25-15,24 25-16</inkml:trace>
  <inkml:trace contextRef="#ctx0" brushRef="#br0" timeOffset="79289.8">13990 6648 0,'0'-25'16,"0"-25"15,25 25-16,74-24 1,-25-1-16,50-49 16,0 0-16,-24 0 15,-1 74-15,-50-25 16,-24 50-16</inkml:trace>
  <inkml:trace contextRef="#ctx0" brushRef="#br0" timeOffset="79501.08">14287 6573 0,'25'0'0,"0"-99"16,50 25-16,24-26 15,-50 51-15,1-1 16,0 25-16,-26 25 16</inkml:trace>
  <inkml:trace contextRef="#ctx0" brushRef="#br0" timeOffset="80550.49">17140 5854 0,'-50'0'16,"1"0"-1,74 0 110,24 0-125,1 0 16,24 0-16,1 0 16,-26 0-16,-24 0 15,-75 25 32</inkml:trace>
  <inkml:trace contextRef="#ctx0" brushRef="#br0" timeOffset="80985.34">17041 5953 0,'-25'0'15,"25"25"1,-50 25 0,50-26-16,-49 51 0,49-1 15,0 1-15,-25-1 16,25-24-16,0-26 16,0 1-16,0 25 15,74-50 1,-24 0-1,0 0-15,-26 0 16,1 0 0,-25 49-1,0 1 1,0-25 0,25-25-16,25 0 31,-26 0-16,-24-50 17</inkml:trace>
  <inkml:trace contextRef="#ctx0" brushRef="#br0" timeOffset="81968.22">17959 5904 0,'24'0'47,"26"24"-32,0-24-15,-26 0 16,26 0-16,-25 0 16,0 0-1,-25 25 79,0 0-94,0 25 16,0-26-16,0 26 15,0 0-15,-50-1 16,50 1-16,-25-25 16,25 24-16,-49-24 15,49 0-15,0 24 16,0-24-16,0 25 15,0-25 1,0 24 15,0-74 16,0 1-31</inkml:trace>
  <inkml:trace contextRef="#ctx0" brushRef="#br0" timeOffset="82252.78">17711 6648 0,'24'-25'32,"1"25"-17,0 0-15,0 0 0,24 0 16,1 0-1,-25 0-15,0 0 0,24 0 16</inkml:trace>
  <inkml:trace contextRef="#ctx0" brushRef="#br0" timeOffset="83132.95">19621 6276 0,'0'0'0,"74"-25"15,-49 25-15,-25-50 16,0 1-1,-25 49 1,0 0 0,-49 0-1</inkml:trace>
  <inkml:trace contextRef="#ctx0" brushRef="#br0" timeOffset="83392.25">19546 6201 0,'-25'0'15,"75"0"48,24-49-48,26-26-15,-26 26 16,0 24-16,1 25 0,-50-50 16,-100 100 15</inkml:trace>
  <inkml:trace contextRef="#ctx0" brushRef="#br0" timeOffset="83640.33">19621 6325 0,'24'0'15,"51"0"-15,49-25 16,-25-24-16,25-1 16,-25-24-16,-24-1 15,-51 51-15</inkml:trace>
  <inkml:trace contextRef="#ctx0" brushRef="#br0" timeOffset="85397.64">21456 5531 0,'-25'0'94,"-24"0"-78,49 50-16,-25 0 15,25 49-15,0 75 16,0-26-16,0-24 15,0 0-15,0 0 16,0-74-16,0 0 16,-50-26-16,25-24 31</inkml:trace>
  <inkml:trace contextRef="#ctx0" brushRef="#br0" timeOffset="85607.17">21282 6201 0,'50'0'31,"0"0"-31,-1-49 16,26 49-16,-1 0 15,-24-25-15,-1 25 16,-24 0 0</inkml:trace>
  <inkml:trace contextRef="#ctx0" brushRef="#br0" timeOffset="86229.31">22076 6325 0,'-25'0'32,"-24"0"-17,49-25-15,-50 25 0,-24-49 31,49 49-31,-25 0 16,1 0 0,49 25-1,25 24 1,-1-49-16,1 0 16,25 0-16,-25 0 15,-1 0-15,1 0 16,25 0-1,-50 50 17,0-25-32,74-25 15,-24 24 1,24-24-16,50 0 0,25 0 16,25-49-16,-1-50 15,-24 49-15,-74-24 16,-1 24-16,-49-24 15,24 49-15,-49 0 16,0-25-16,0 26 16,-24-1-16,-26-25 15,-24 25-15,-26 25 16,-24 0-16,25 25 16,-25 74-16,50 25 0,24-24 15,50 24 1,0-25-16,74-25 0,1 1 15,49-26-15,50-49 16,-50 0-16</inkml:trace>
  <inkml:trace contextRef="#ctx0" brushRef="#br0" timeOffset="86708.71">23614 6325 0,'-25'-25'0,"-24"-24"15,-1 49 1,0 0 0,1 0-1,24 49-15,25-24 16,-50 25-16,50-25 16,0 24-1,50-24-15,-25-25 16,-50 0 31,-25 0-47,1 0 15,-1 0-15,25 0 16,50 0 15,50 0-31,73 0 16,-24 0-16,25 0 15,-50 0-15</inkml:trace>
  <inkml:trace contextRef="#ctx0" brushRef="#br0" timeOffset="87054.45">24135 6424 0,'0'-24'16,"-25"-1"-1,-24 25 1,49-50-16,-50 50 15,25 0 1,25 25 0,-74 25-16,24-1 15,50 1-15,-25 24 16,25-49-16,25 0 16,25-25-16,-25 0 15,24 0 1,1-25-16,-1 0 0,-24-49 15,25 24-15,-50 25 16,25-24-16,-50-1 16,0 50-1,-25 0-15,-24 25 16,24 25-16,26-1 16,24 1-16,0-1 15</inkml:trace>
  <inkml:trace contextRef="#ctx0" brushRef="#br0" timeOffset="93438.65">2158 7962 0,'0'0'0,"0"50"94,-50 74-94,-49 50 15,-25 49-15,25-50 16,0-24-16,24-25 0,50-74 15,25-149 17,75-100-17,-25 1-15,-1 24 16,-49 1-16,75 73 16,-75 26-16,49-1 15,1 75 1,-25 0-16,24 100 15,26 49-15,-1 24 16,-24 1-16,-1-1 16,-49-49-16,75 0 0,-75-49 15,49-25-15,-49-26 16,-99-48 15,49-26-15</inkml:trace>
  <inkml:trace contextRef="#ctx0" brushRef="#br0" timeOffset="93589.22">1836 8806 0,'49'24'16,"26"-24"0,49 50-16,49-50 15,1 0-15,-25 0 0,-75 0 16,-24 0-1</inkml:trace>
  <inkml:trace contextRef="#ctx0" brushRef="#br0" timeOffset="94625.05">4291 8756 0,'0'124'32,"50"-25"-32,-50 50 15,0 0-15,0 0 16,0-50-16,0-25 15,0-49-15,0 0 16,-75-99 15,75-26-31,0-48 16,-49-26-16,49 75 16,-50-1-16,50 26 15,0 24-15,0 1 0,25 24 31,49 25-31,1 0 0,-1 0 16,1 0-16,-1 0 16,-24 0-16,-26 74 15,26-24 1,-50-25-16,-25 24 16,-24 26-16,-1-25 15,-24-1-15,24 1 16,25-50-16,0 0 15,25-50 17,25 1-32,50 24 0,49-25 15,-25 50-15,-25-50 16,-24 50-16,-25 0 16,49 75-1,-74-50-15,0 0 16,0-1-16,0 26 15,-25 0 1,75-75 15</inkml:trace>
  <inkml:trace contextRef="#ctx0" brushRef="#br0" timeOffset="94938.37">5383 9054 0,'0'-50'31,"0"0"-15,-25 50 0,25-24-16,-50 24 15,1 0-15,24 0 16,-25 0-16,25 74 15,25 1-15,-74 24 16,74-25-16,0-49 16,50-25-16,24 50 0,-24-50 15,24-50-15,0-24 16,-24-50-16,-50 74 16,50 0-16,-50-24 15,-50 74-15,-24-25 16</inkml:trace>
  <inkml:trace contextRef="#ctx0" brushRef="#br0" timeOffset="95728.14">6028 8409 0,'-25'0'32,"25"49"93,0 26-125,0 24 15,0 0-15,-50 50 16,50-50-16,-74 1 16,74-51-16,-25-24 15,-25-75 16,50-24-31,0-1 16,0 26-16</inkml:trace>
  <inkml:trace contextRef="#ctx0" brushRef="#br0" timeOffset="95988.33">5804 8781 0,'0'25'16,"25"-1"-16,0 1 15,0 25-15,49-50 0,-24 25 16,-25-25-16,-1 0 15,26 0-15,-25 0 16,0 0 0,-25 49 15,-25 1-31,25-25 16,-25-25-16,25 49 15,-50-49-15,50 50 16,-24-50-1,24-50 1,0 26-16,-25-26 0,25 25 16</inkml:trace>
  <inkml:trace contextRef="#ctx0" brushRef="#br0" timeOffset="96387.59">6499 8979 0,'0'25'16,"25"-25"-16,-50 0 47,-50 0-47,26 0 16,-26 0-16,26 0 15,-1 0-15,1 50 16,49-25-16,0-1 15,0 1-15,49-25 16,1 0-16,24 0 16,25 0-16,25-25 15,-49-49-15,-50 49 16,-25 50 31,0 25-32,0-1-15,0-24 16,24 25-16,26-50 16,0 0-16,24 0 0,1-50 15,-1-24-15</inkml:trace>
  <inkml:trace contextRef="#ctx0" brushRef="#br0" timeOffset="97328.61">7094 8434 0,'0'49'47,"0"50"-47,0 25 15,0 0-15,-49 25 16,49-49-16,-25-1 16,25-50-16,0-24 15,0-50 17,0-24-32,0-1 0,0 1 15,0 24-15,25 25 47,49 49-47,-24 1 16,-1-25-16,-24 24 15,25 1 1,-50 0 0,-50-1-1,-24-49-15,24 0 16,0 0-16,1 0 15,24-25-15,0 25 16,-24-24-16,98 24 47,26 0-47,-1 0 0,25 0 16,0 0-16,1 0 15,-1-50-15,-50 50 16,-24 0-1,-25 25 17,0 0-17,0-1-15,0 26 16,50-50-16,-1 25 16,1-25-16,24 0 15,1-25-15,-1 0 16,26-49-16,-76 49 0</inkml:trace>
  <inkml:trace contextRef="#ctx0" brushRef="#br0" timeOffset="97481.57">7764 8905 0,'25'0'15,"-25"-50"17</inkml:trace>
  <inkml:trace contextRef="#ctx0" brushRef="#br0" timeOffset="98148.58">8086 9004 0,'50'0'31,"0"0"-16,-1-50-15,26-49 16,-26 25-16,26-25 16,-26 24-16,-49 26 15,0-1-15,-49 25 16,-1 25 0,0 0-16,1 75 15,-26-1-15,26 50 0,49 0 16,-50 25-16,50-50 15,75 0-15,-26-74 16,26-25-16,-1 0 16,25 0-16,-24 0 15,-1-25-15,-49-24 16,-25 24-16</inkml:trace>
  <inkml:trace contextRef="#ctx0" brushRef="#br0" timeOffset="98862.18">8806 9153 0,'24'0'16,"-24"25"15,0 0-15,0 24-1,0-24-15,50-25 0,-50 50 16,50-50-16,-1 0 15,-24 0-15,0 0 16,25 0-16,-50-50 16</inkml:trace>
  <inkml:trace contextRef="#ctx0" brushRef="#br0" timeOffset="99064.44">9153 8954 0,'-25'0'47</inkml:trace>
  <inkml:trace contextRef="#ctx0" brushRef="#br0" timeOffset="116798.54">9773 9153 0,'0'-25'78,"-25"-24"-62,-49 24 0,49 25-16,0 0 15,-24 0-15,-1 0 0,-24 0 16,24 0-16,0 49 15,1 51-15,24-26 16,25 0-16,0-24 16,0-25-16,50-25 15,49 0 1,74-75-16,51-73 16,-76-51-16,-48 50 15,-26 50-15,-24-25 16,-1 50-16,-49 24 15,0 0 1,-49 50 0,-1 50-16,1 24 0,24 50 15,25 25 1,-50 0-16,50-50 0,50-24 16,-1-75-16,51 25 15</inkml:trace>
  <inkml:trace contextRef="#ctx0" brushRef="#br0" timeOffset="117250.82">10542 9277 0,'0'-25'31,"-25"-24"-15,-24 24-1,24 25-15,0 0 16,-25 0-16,1 0 16,-1 0-16,25 0 15,25 25-15,-49 49 16,49-24-16,0-1 15,0-24-15,25-25 16,24 0-16,-24 0 16,25 0-16,-1-50 15,-24 1-15,-25-1 0,50 1 16,-50 24 0,24 74 15,26 1-31,-25 0 15,24-26-15,26-24 16,-1 0-16,1 0 16,-1 0-16,0-49 15</inkml:trace>
  <inkml:trace contextRef="#ctx0" brushRef="#br0" timeOffset="117835.81">11212 9252 0,'0'-25'63,"-50"-24"-47,0 49-1,1 0-15,-1-25 16,1 25-16,-1 0 15,25 25-15,25 0 16,0 49-16,0-24 16,0-26-16,50-24 0,24 0 15,25 0 1,75-49-16,-25-50 0,-50-1 16,-49 26-1,-1 24-15,-24-49 0,-25 49 16,50 1-16,-50 24 15,-50-25 1,25 50-16,1 25 16,-26 74-16,0 25 15,1 25-15,49-49 16,0-26-16,49-24 16,1-50-16,0 0 0,24 0 15,0 0-15,1-50 16,-26 25-16,1-24 15,-50-26-15,50 26 16,-50 24-16,0-25 16,-50 50-1,25 0-15,-24 25 16,49 49-16,-25 1 16,25-1-16,25 1 15,49 24-15,-24-50 16,24-49-16,0 0 15,-24 0-15</inkml:trace>
  <inkml:trace contextRef="#ctx0" brushRef="#br0" timeOffset="121578.89">14436 9128 0,'0'-25'63,"-49"-24"-32,-1 49-31,0 0 0,1 0 16,-1 0-16,1 0 15,-1 25-15,0-25 16,100 24 15,24-24-31,1 0 16,-1-24-16,1 24 15,-26-75-15,-24 75 16,-25 50 0,0 24-1,-49 25 1,-1 25-16,0-24 15,50-1-15,0-25 0,0 1 16,0-51 0,50-24-1,-25 0-15,0-49 16,-25-1-16,49-49 16,-49 0-16,0 49 15,-25 1-15,-24-1 16,24 25-16,0 25 15,-25 0 1,100 50 15,25-50-31,24 0 0,25 0 16,-25-25 0,-25 25-16,-24-50 0,0 50 15,-50-49-15,24 49 16,-73 0 15,49 25-15,0 24-1,49-49 1,26 25-16,24-25 16,-25 0-16,1 0 15,-26 0-15,1-50 16,0 50-16,-25 0 15,-1 0 48,51 0-47,-26 0-16,-24 0 15,0 0-15,0 0 16,-25-49-16,74 24 15,-74-25-15,25 26 16,-25-1 0,-50 25-16,26 0 15,-26 49 1,50-24-16,0 25 16,0-25-16,25 24 15,24-49-15,1 0 16,24 0-16,1 0 15</inkml:trace>
  <inkml:trace contextRef="#ctx0" brushRef="#br0" timeOffset="122216.26">16991 9203 0,'50'0'47,"-50"-75"-47,0 50 15,-50 25 1,25 0-16,-24 0 16,-1 0-16,1 0 15,-26 25-15,50 25 16,25-25-16,0 24 16,0 1-16,75-25 15,-1-25 1,25-25-16,1-25 15,-1-49-15,-50 49 16</inkml:trace>
  <inkml:trace contextRef="#ctx0" brushRef="#br0" timeOffset="123147.53">19124 9252 0,'0'-25'109,"-49"25"-109,24 0 16,0-49-16,-24 49 16,-1 0-16,0 0 15,26 25-15,-26-25 16,25 24-16,25 26 31,50 0-15,24-50-16,25 0 15,1-50-15,-51 25 16,1-24-16,-1 24 16,-73 25-1,-26 0 1,50 25-1,0 24-15,0 1 16,0-25-16,74-25 16,1 0-16,24 0 15,50 0-15,-50-50 16,-24 25-16</inkml:trace>
  <inkml:trace contextRef="#ctx0" brushRef="#br0" timeOffset="123342.25">19993 9277 0,'49'0'16,"-24"0"0,-25-50-1,-50 1 1,26 49-1,-51 0-15,26-50 16</inkml:trace>
  <inkml:trace contextRef="#ctx0" brushRef="#br0" timeOffset="123797.41">19769 9128 0,'0'0'0,"-24"0"0,-26 0 15,50 25-15,0 0 16,25 0 0,24 24-16,1-49 0,24 25 15,1-25-15,-26 0 16,1 0-16,-50 50 15,0-1 1,0-24-16,-99 49 16,24-24-16,-24 24 15,50-49-15,-1-25 16,25 75-16,25-100 31,0-50-31,50-24 0,74-25 16,0 0-16,0 25 15,-25 49-15,0-24 16,-49 24-16,-1 1 16,1 49-16,-50-25 15,25 25-15,-50 0 47,-25 0-47,50 49 16,-24-24-16,24 25 15,0 0-15,0-1 16,0-24-16,74 0 16,-49-25-16,0 0 15,24 0-15,-24 0 16,25-50 0,-50 1-1</inkml:trace>
  <inkml:trace contextRef="#ctx0" brushRef="#br0" timeOffset="124155.63">20613 9079 0,'0'24'0,"49"1"16,-49 0-16,25 49 16,0-74-1,25 0-15,-26 0 16,1 0-16,25 0 16,24-24-16,-24-1 15,-25-25-15,24 25 16,-24 25 31,-25 50-47,0 0 0,25-50 15,-25 24-15,49-24 16,1 0 0,-25 0-16,0 0 15,24 0-15,-49-24 16,50 24-16,-1 0 31,-24 0-15,-25 49-16,50 1 15,-1-50-15,-24 25 16,25-25-16,-1 0 16</inkml:trace>
  <inkml:trace contextRef="#ctx0" brushRef="#br0" timeOffset="124933.29">22002 8731 0,'-25'0'32,"-25"25"-17,-24-25 1,49 0-16,-24 25 16,24-25-16,-25 49 0,25 26 15,-49 24 1,24 50-16,1 0 0,49-50 15,0-49-15,0-1 16,74 1-16,0-50 16,1 0-16,24 0 15,0-50-15,1 1 16,-51 24-16,-24-25 16,-25 1-1,0 24 1,-50 25-16,26 0 15,-1 0-15,25 25 16,0-1 0,0 26-16,74 0 15,-24-26-15,24-24 0,-24 50 16,24-50-16,-24 0 16,-1 0-16,1-25 15</inkml:trace>
  <inkml:trace contextRef="#ctx0" brushRef="#br0" timeOffset="125136.77">21754 8905 0,'149'49'16,"74"1"-16,-25-50 15,-49 50-15,0-50 16,-50 0-16,-24 0 16,-26 0-16,-49 25 15</inkml:trace>
  <inkml:trace contextRef="#ctx0" brushRef="#br0" timeOffset="126498.44">23812 9426 0,'25'0'15,"50"0"-15,-26 0 16,-24 0-1,0-25-15,25-25 16,-26 1-16,26 24 16,-50-25-16,0-49 15,-50 99 1,26 0 0,-26 0-16,25 50 15,-49 24-15,74-24 16,0-1-16,0 26 15,25-26-15,24 1 16,26-50-16,24 50 16,0-50-16,25-25 15,-50-25-15,1 1 16,-50-1-16,-25-24 0,24 49 16,-24 0-16,0-25 15,0 100 32,0 24-47,50-24 16,-50 0-16,0-26 15,0 1-15,0 25 16,0-25 0,-25-25-16,0 0 0,-49 0 31,74-50-31,0 0 0,0 26 15,0-1 1,50 25 0,24-50-16,25 50 15,25 0-15,25 0 16,-25 0-16,-25 0 16,1 0-16,-26 0 15,-24 0-15,-26 0 16,-24-25 31,-74 25-47,24-49 15,26 49-15,-1 0 0,-25 0 16,1 74 0,49-24-1,0-1-15,0 1 16,24 0-16,26-50 15,49 24-15,-24-24 16,-26 0-16,50 0 16,-24 0-16,-26-74 15</inkml:trace>
  <inkml:trace contextRef="#ctx0" brushRef="#br0" timeOffset="126672.67">25995 9401 0,'50'0'0,"-25"0"16,-25-25 47,-25 25-63,-49 0 15</inkml:trace>
  <inkml:trace contextRef="#ctx0" brushRef="#br0" timeOffset="127466.24">25673 9451 0,'0'0'0,"-50"24"0,50 26 16,25-25-16,25-25 0,-1 49 15,50-49-15,-24 0 16,-1-24-16,1 24 16,-26-50-16,-24 0 15,-25 1 1,0 24-1,-49 25-15,-1-25 16,0 25-16,1-74 16,-26 74-16,26 25 15,49-1-15,0 1 16,0 25-16,49-25 16,26-25-16,49 49 15,25-49-15,24 0 16,-49 0-16,0-49 0,0-1 15,-49 25-15,-26-24 16,1 24-16,-1-25 16,-49 25-16,0 1 15,50-125-15,-50 49 16,-25 26-16,25 0 16,-49 24-16,-1 50 15,0 0 1,26 25-16,-51 49 15,26 50-15,49-24 16,0-26-16,0 25 16,24-74-16,26 25 15,24-50-15,1 24 0,-1-24 16,1 0-16,-1 0 16,1-49-16,-26 24 15,-24-49-15,25-50 16,-1-25-16,-49 49 15,50 1-15,-50 74 16,0 75 15,0 24-31,-50 26 16,25 24-16,-49-75 16,74 1-16,-50 24 15,50-24-15,50-50 31,0-50-15,24 1-16,-24 49 16,-1-50-16,-24 50 15,25 0-15,-26 0 16,-24 25-16,25-25 16,-25 50-16,0-26 15</inkml:trace>
  <inkml:trace contextRef="#ctx0" brushRef="#br0" timeOffset="127886.29">28228 9327 0,'-25'0'0,"-25"0"16,50-50 0,-24 50-16,-1-50 15,-50 26 1,50 24 0,1 0-16,-1 0 0,-50 24 15,51 1 1,24 25-16,-50-25 0,50-1 15,0 26 1,50-50-16,-26 0 16,26 0-16,0 0 15,-1-25-15,26 25 16,-50-25-16,-1 25 16,26 0-1,-50 50 1,0-25-1,25 24-15,0-49 16,24 50-16,-24-50 16,25 50-16,-26-50 15,26 0-15,0 0 0</inkml:trace>
  <inkml:trace contextRef="#ctx0" brushRef="#br0" timeOffset="128794.92">29319 9153 0,'-25'-50'0,"25"-24"16,0-1-16,0 26 16,25 24-16</inkml:trace>
  <inkml:trace contextRef="#ctx0" brushRef="#br0" timeOffset="130880.5">248 9897 0,'74'0'16,"1"0"-16,-26 0 15,-24 0-15</inkml:trace>
  <inkml:trace contextRef="#ctx0" brushRef="#br0" timeOffset="132164.1">1513 10145 0,'0'25'78,"0"25"-78,0 24 16,-50 25-16,50-24 16,-49-26-16,49-24 15,0 25 1,74-100 0,25-49-1,1 24-15,-51-24 16,26 50-16,-50 24 15,-1 25-15,-24-50 16,50 50-16,-50 50 0,50 74 16,-50-25-16,0 25 15,49 25-15,-49-50 16,0 0-16,0-24 16,0-1-16,0-24 15,-74 24-15,49-49 16,0-25-16,-24 0 15,24 0-15,0 0 16,-25 0-16,26-50 16,-26 1-16,50-1 15,-25-24-15,25 24 16,0 0-16,75 1 16,24-50-16,50 24 0,24 1 15,-24-1-15,0 26 16,-75 49-16,1-75 15,-26 75-15,-24 0 16,-25-24 0,-50 24-1,1 49 1,-1-49-16,1 50 16</inkml:trace>
  <inkml:trace contextRef="#ctx0" brushRef="#br0" timeOffset="136129.03">4018 10716 0,'0'24'62,"75"-24"-46,-50 0-16,-1 0 15,26-49-15,-50 24 16,50-25-16,-50 1 16,0 24-16,0-25 15,0 26 1,-25 24-16,-25 0 16,1 0-16,-26 74 15,26 0-15,-1 1 16,50-1-16,0 1 15,0-1-15,25 0 16,49-49-16,50-25 16,-25 0-16,1-25 0,-1 1 15</inkml:trace>
  <inkml:trace contextRef="#ctx0" brushRef="#br0" timeOffset="136385.06">4589 10443 0,'74'0'16,"1"0"-1,-26 0-15,1 0 16,0 0-16,-1-50 16,26 1-16,-51 49 15,-24-50-15</inkml:trace>
  <inkml:trace contextRef="#ctx0" brushRef="#br0" timeOffset="137410.43">6052 10641 0,'50'0'32,"0"0"-17,-50-25 1,-25 1 15,0 24-15,-25-50-16,1 50 15,-26-25-15,26 25 0,-1 0 16,0 25-16,-24 74 16,0 0-16,74 1 15,0-26-15,0 0 16,49-24-16,26-50 15,24 0-15,0 0 16,25 0-16,0-74 16,-74 24-16,-50 0 15,49 1-15,-49 24 16,-49-25-16,-75 50 0,0-74 16</inkml:trace>
  <inkml:trace contextRef="#ctx0" brushRef="#br0" timeOffset="138560.29">7491 10616 0,'25'0'15,"-25"25"48,0 0-47,0 0-16,0 49 15,-25 1-15,25-26 16,0-24-16,50 49 15,-1-74 1,50 0-16,50-99 16,0 0-16,-25 25 15,-49-26-15,-26 51 16,1-1-16,-50 1 16,-50 98-1</inkml:trace>
  <inkml:trace contextRef="#ctx0" brushRef="#br0" timeOffset="138992.79">8508 10666 0,'0'0'0,"-25"0"0,-24-25 16,-1 25-1,25 0-15,0 0 16,1 0-16,-26 25 16,25 25-16,25-1 15,-49 1-15,49-25 16,0 24-1,24-49-15,26 0 16,0 0-16,24-25 16,0-49-16,26 24 15,-76 50-15,-24-24 16,25 24-16,-74 74 31,24 25-31,25-49 16,0-1-16,74 1 15,1-50-15,-1 25 16,25-25-16,0 0 16,-24-25-16</inkml:trace>
  <inkml:trace contextRef="#ctx0" brushRef="#br0" timeOffset="139405.47">9054 10914 0,'0'0'16,"74"0"-16,25-74 0,1-1 16,-1 1-16,0-1 15,-49 1-15,24-25 16,-49 24-16,-25 1 16</inkml:trace>
  <inkml:trace contextRef="#ctx0" brushRef="#br0" timeOffset="139534.06">9475 10195 0,'0'0'0,"-74"74"15,-25 75-15,0 25 16,49-1-16,50-49 0,0-25 16,50 25-16,49-49 15,0-75-15,25 0 16,50 0-16,-50-25 16</inkml:trace>
  <inkml:trace contextRef="#ctx0" brushRef="#br0" timeOffset="140141.6">9996 11063 0,'0'0'0,"50"0"15,-25 0-15,-25-25 16,49 25-16,-49-50 15,0 1 1,-74-1 0,24 50-16,-24 0 15,-1-25-15,26 25 16,-1 0-16,1 50 16,49-25-16,0 0 15,0-1-15,0 26 16,49-50-16,1 25 15,24-25-15,-24 0 16,24-25-16,-49 0 0,0 25 16,-25-74-16,0 24 15,0 25-15,-50-24 16,1 49 0,-26-50-16,26 50 15,24 0 1,25 50-1,25-25-15,49 24 16,0-49-16,26 0 16,49 0-16,-25 0 15,24 0-15,-48-25 16,-51 25-16,1-49 16,-50 74-1,0-1 1,0 26-16,-25 0 15,25 24-15,0-24 16,25-26-16,24 26 16,-24-50-1,25 0-15,-25-25 16</inkml:trace>
  <inkml:trace contextRef="#ctx0" brushRef="#br0" timeOffset="141289.13">12353 10988 0,'0'25'15,"0"-50"32,0 1-47,0-1 16,0-50-1,-75 75 17,26 50-17,-1-25-15,0 24 16,50 1-16,0 0 15,0-26-15,75 26 16,-1-50-16,26-25 16,-1-49-16,0-1 15,0 1-15,-24 0 16,-26 24-16,26 0 16,-51 1-16,-24 24 15,25 25-15,-25 99 47,50 25-47,-50-49 16,74-1-16,-49-24 15,25-1-15,-50-24 16,24-25-16,-24 25 16,-24-25-1,-26 0-15,-24 0 16,24 0-16,25-50 15,-24 50-15,-1-25 16,25 25-16,25 25 31,75-25-15,49 0-16,49 0 16,-24 0-16</inkml:trace>
  <inkml:trace contextRef="#ctx0" brushRef="#br0" timeOffset="142090.72">13742 10889 0,'0'75'15,"0"-26"1,0 26-16,-50 49 15,1-25-15,-1 25 16,0-25-16,1 0 16,-26-24-16,51-26 15,-26 1-15,50-100 32,0-49-32,74-50 15,50-24-15,-24 24 16,-26 25-16,50 25 15,0 49-15,-50 50 16,-24 0-16,-25 0 16,0 0-1,-25 74 1,0-24 0,-50 0-1,0-50 1,-24 0-16,0 49 15,49-49 1,99 0 15,25 0-31,25 0 16,-24 0-16,-1 0 16,0-25-16,0 25 15,1-49-15,-51 49 16,1-50-16,-25 50 15,24-49-15,-24-26 16,-25 50 0,-25 25-1,-49-49-15,24 49 16,1 25-16,24-25 0,25 99 16,0-25-16,0-24 15,49-1-15,1 1 16,49 0-16,-24-50 15,-1 25-15,0-25 16,-24 0-16,0 0 16,-26 0-16,26 0 15,-25-75-15,0 75 16,24 0 0,-49 50-1,0-1 1,0 1-1,75-50-15</inkml:trace>
  <inkml:trace contextRef="#ctx0" brushRef="#br0" timeOffset="143017.47">15850 11212 0,'0'-50'47,"25"50"-31,-25-25-1,0 0 1,0-24 0,-25-1 15,-24 50-31,-26 0 16,1 0-16,-1 50 15,26-25-15,-1 24 16,50-24-16,0 0 15,0 25-15,50-50 16,-25 24-16,24-24 0,1 0 16,-1 0-16,26-24 15,-26 24-15,-24-50 16,0 50 0,-25 25 15,0 0-31,0-1 15,0 1-15,0 25 16,74-50-16,-49 25 16,0-25-16,25 0 15,24 0-15,-24 0 0</inkml:trace>
  <inkml:trace contextRef="#ctx0" brushRef="#br0" timeOffset="144692.79">16594 11187 0,'25'0'15,"0"0"1,-25-25 0,0 0-1,-25 0 17,-24 25-32,-26-49 15,1 49-15,-26 0 16,26 0-16,0 25 15,-1-1-15,1 26 16,24 0-16,50-25 16,0-1-16,50-24 15,24 50-15,75-50 16,25-25-16,24-24 16,-49-1-16,-50-25 0,0 1 15,-24 49-15,-1-49 16,-49 24-16,-25 1 15,50-1-15,-50 0 16,0 1-16,-25 74 31,25 24-31,-50 1 16,50-1-16,0 1 16,0 24-16,0-49 15,0 0-15,50-25 16,-25 50-16</inkml:trace>
  <inkml:trace contextRef="#ctx0" brushRef="#br0" timeOffset="145031.81">17363 11088 0,'-25'-25'46,"25"0"-30,-49 25 0,24 0-16,-25 0 15,1 0-15,-1 0 16,25 25-16,25 0 16,-74 49-16,74-24 15,0-1-15,50 1 0,-26 0 16,26-50-16,24 0 15,-24 0-15,24 0 16,-24-50-16,-25 0 16,-25 1-16,49-1 15,-49-24-15,-24 24 16,-51 0-16,-24 1 16</inkml:trace>
  <inkml:trace contextRef="#ctx0" brushRef="#br0" timeOffset="148074.73">19000 10939 0,'50'0'62,"-50"-25"-30,-25-25-17,-24 1 1,24 49-1,-25 0-15,25 0 16,-24 0-16,-26 49 16,26 26-16,-1-1 15,50 1-15,0-26 0,0-24 16,25-25-16,49 0 16,26 0-16,48-124 15,51-50-15,-50 1 16,-50 24-16,-25 25 15,-24 25-15,-50 0 16,25 24-16,-25 50 16,-50 25-1,25 75 1,-24 74-16,-1-1 16,50-48-16,0-1 15,0-25-15,0-24 16,25-50-16,0 0 15</inkml:trace>
  <inkml:trace contextRef="#ctx0" brushRef="#br0" timeOffset="148517.85">19745 10864 0,'0'0'0,"0"-24"62,0-26-46,-25 50-16,0 0 0,-25-25 16,1 25-16,-26 0 15,50 25-15,25 0 16,-49 49-16,49-24 15,0-25-15,25-1 16,-1-24 0,1 0-16,25 0 15,-25-24-15,24-1 16,-49-25-16,25 50 16,-25-25-16,-25 50 31,25 50-16,0-1-15,0 0 0,50-49 16,24-25-16,26 0 16,24 0-16,0-74 15,0-25-15,-75 24 16</inkml:trace>
  <inkml:trace contextRef="#ctx0" brushRef="#br0" timeOffset="149230.6">22498 10368 0,'-50'0'62,"25"0"-46,-24 0 0,24 0-16,-25 0 15,26 100-15,-26 24 16,0 74-16,50 50 16,0-49-16,-49-1 15,49-24-15,0-50 16,-50-50-16,50-24 15,-49-50 17</inkml:trace>
  <inkml:trace contextRef="#ctx0" brushRef="#br0" timeOffset="149409.76">21754 11559 0,'25'0'0,"49"0"16,50 0-16,25-50 16,24 1-16,-24-26 15,-50 51-15,1-26 0,-51 0 16</inkml:trace>
  <inkml:trace contextRef="#ctx0" brushRef="#br0" timeOffset="150101.31">22721 11534 0,'0'0'0,"0"-74"15,50 49-15,-50-49 16,0 49-16,0 0 15,0-25-15,0 75 47,0 25-47,0-1 16,25-24-16,24 25 16,-24-50-16,25 25 15,-1-25-15,26 0 16,-51 0-16,1-25 15,-25 0-15,50 25 16,-50-50-16,0 1 16,0 74 15,25-1-31,24 26 16,26-50-1,-26 0-15,1 0 16,-1 0-16,1 0 15,0-25-15,-1 25 16,-24-49-16,0 49 31,24 24 1,1 26-17,-25-50 1,24 50-16,1-50 15,0 0-15,-1 0 0,1-25 16,-25 25-16,-25-75 16,49 75-16,1 0 47,-50 50-32,50-50-15,-26 50 16,1-50-16,50 24 15,-51-24-15,1 0 16</inkml:trace>
  <inkml:trace contextRef="#ctx0" brushRef="#br0" timeOffset="151052.76">24954 11261 0,'0'-24'78,"-25"24"-47,-25 0-31,25 0 16,0 0-16,1 0 15,-51 0-15,26 49 16,-1 26-16,25-26 16,25 26-16,0-1 15,50-24-15,24-50 16,50 0-16,50 0 16,0-50-16,-26-24 15,-48 24-15</inkml:trace>
  <inkml:trace contextRef="#ctx0" brushRef="#br0" timeOffset="151502.9">25648 11410 0,'0'0'0,"25"0"15,-25-25 16,0 1-15,-25 24-16,-25 0 16,26 0-16,-26 0 0,0 0 15,26 0 1,-1 24-16,-25 26 16,50 0-1,25-50-15,49 49 16,1-49-16,-1 0 15,25-49-15,-24 49 16,-50-50-16,24 50 16,-49-50-16,-25 50 31,-24 0-15,49 50-16,0-25 15,0 0-15,0-1 16,49-24-16,26 0 15,24 0-15,0 0 0,1 0 16,-1-49-16,-50-1 16,1 25-16</inkml:trace>
  <inkml:trace contextRef="#ctx0" brushRef="#br0" timeOffset="151781.85">26367 11286 0,'0'0'0,"-99"0"15,50 0 1,24 0-16,0 0 15,25 50-15,-50 24 16,50 1-16,0-1 16,0-24-16,75-26 15,-1-24-15,25 0 0,1 0 16,-1-24 0,-50-1-16,1-25 0,-50 1 15,25-1-15,-25 25 16,0-24-16,-50-1 15,1 25-15,-26-24 16,-49-1-16,50 50 16,24 0-16,25 0 15,25 25-15,0 0 16,25-25 0</inkml:trace>
  <inkml:trace contextRef="#ctx0" brushRef="#br0" timeOffset="152034.78">25797 10914 0,'0'0'0,"74"0"15,50 25-15,0-25 16,-24 0-16,24 0 16,0 0-16,-50 0 15,-24 0-15,-75 0 32</inkml:trace>
  <inkml:trace contextRef="#ctx0" brushRef="#br0" timeOffset="152266.01">25177 11435 0,'0'0'0,"-25"25"15,25 24-15,-50 1 0,50 24 16,0-24 0,0-25-16,0 0 15,25-25-15</inkml:trace>
  <inkml:trace contextRef="#ctx0" brushRef="#br0" timeOffset="153873.22">1265 12526 0,'0'25'16,"0"-99"46,0 24-46,0 1-16,0-1 16,0 25-16,0 0 15,0 1 1,0 98 15,0 0-31,0 1 16,0-1-16,0-24 15,0-25-15,0-125 47</inkml:trace>
  <inkml:trace contextRef="#ctx0" brushRef="#br0" timeOffset="154081.92">1265 11956 0,'0'74'47,"0"1"-32</inkml:trace>
  <inkml:trace contextRef="#ctx0" brushRef="#br0" timeOffset="154720.01">1439 12502 0,'0'-25'15,"0"-25"16,24 25-15,1 25-16,25 0 16,-1 0-1,-24 0 1,-25 25 0,25-25-16,-25 75 15,50-75 16,-1 0-15,-24-50-16,25 25 16,-25 25-1,-1 0-15,-24 50 32,0-25-32,50-1 15,-25 26 1,49-50-1,-49 0-15,25-50 16</inkml:trace>
  <inkml:trace contextRef="#ctx0" brushRef="#br0" timeOffset="155862.49">2505 12601 0,'25'0'15,"-25"-50"48,0 1-47,-50 49-1,26-25 1,-26 25-1,25 0-15,-24 0 16,24 49-16,-25-24 16,50 25-16,-25-1 15,25-24-15,50-25 32,24-25-17,26-99-15,-1-24 16,0-1-16,-49 25 0,-1 24 15,-49 51-15,50 24 16,-50 75 15,0 49-15,-50 50-16,50-25 16,0-25-16,0 0 15,0-74-15,75-25 16,-26 25-16,1-25 15,0 0-15,-1-50 16,1 1-16,-50 24 16,25-25-16,-25 25 15,0 50 17,0 25-32,0 24 15,0-49-15,24-25 16,51 25-16,-1-25 15,1 0-15,-1-25 16,-49 0-16,-25-24 16</inkml:trace>
  <inkml:trace contextRef="#ctx0" brushRef="#br0" timeOffset="156032.75">3274 12204 0,'25'0'16,"0"0"-1,24 0 1</inkml:trace>
  <inkml:trace contextRef="#ctx0" brushRef="#br0" timeOffset="156364.75">3770 12353 0,'-24'0'62,"24"25"-46,-50-25 0,50 49-16,0 26 15,0-51 1,0 26-1,25-50-15,24 0 0,1 0 16,0 0-16,-1-25 16</inkml:trace>
  <inkml:trace contextRef="#ctx0" brushRef="#br0" timeOffset="156796.54">4217 12452 0,'25'0'16,"-25"-50"15,0 26-15,-25 24-16,-25 0 15,1 0-15,-26 0 16,26 0-16,-1 24 15,50 26-15,-25-25 16,25 0-16,0 49 16,25-74-1,49 0-15,-24 0 16,24-25-16,-24 0 16,0-24-16,-26 24 15,-24-25 1,25 50-16,-25 50 31,0-25-15,0 0-16,0 24 0,25-24 15,0-25-15,24 0 16,26 0-16,-26 0 16,1 0-16,-25-50 15</inkml:trace>
  <inkml:trace contextRef="#ctx0" brushRef="#br0" timeOffset="157578.4">5159 12477 0,'-24'-50'63,"-26"1"-48,0 49-15,26 0 16,-26 0-16,0 0 15,1 0-15,-1 0 16,-24 0-16,49 24 16,25 26-16,-50-25 15,50 24-15,50 1 16,-1-50-16,51 0 16,24 0-16,74-149 0,-24 25 15,-50 0 1,-25 0-16,-25 25 0,-49 0 15,-25 49-15,0 25 16,-25 25 0,1 0-1,-26 25-15,25 49 16,-24 50-16,49-24 16,0-26-16,0-24 15,24-1-15,51-49 16,-1 0-16,1 0 15</inkml:trace>
  <inkml:trace contextRef="#ctx0" brushRef="#br0" timeOffset="158155.95">5928 12179 0,'-49'0'78,"-1"25"-63,0 25-15,26-1 16,24 26-16,-50-26 16,50-24-16,0 25 15,50-50-15,-1 0 0,26 0 16,-1-25-1,1-74-15,-1 24 0,-49 26 16,-25-26-16,0 25 16,0 26-16,-25-1 15,-25 25 1,-24 0-16,0 0 16,24 0-16,0 25 15,50 24-15,0-24 16,0 0-16,0 25 15,75-50-15,24 24 16,-25-24-16,1 0 16,24-49-16,0-26 15,-49 50-15,-1-24 16,-49 24-16,50 25 0,-50 50 47,0 24-47,0 1 15,25-26-15,24 26 16,-24-51-16,0-24 16,25 25-16,-26-25 15,1 0-15,25-25 16,-50-24-16,25-1 16</inkml:trace>
  <inkml:trace contextRef="#ctx0" brushRef="#br0" timeOffset="158566.82">7020 12328 0,'0'-25'16,"0"-24"-1,-50 49-15,50-50 16,-49 50-16,24 0 15,0 0-15,-25 0 16,50 25-16,-25 24 16,25 26-16,-49-1 15,49-24-15,0-25 0,25 24 16,24-49 0,-24 0-16,25-74 15,24 24-15,-24 1 16,-1-26-16,-24 50 15,-25 75 17,0 24-32,0-24 15,0 0-15,50-1 16,-50-24-16,25-25 16,-25 50-16,24-50 15,-24-25 1,0-25-16</inkml:trace>
  <inkml:trace contextRef="#ctx0" brushRef="#br0" timeOffset="163130.19">3026 13891 0,'0'74'62,"0"25"-62,-49 50 16,49-50-16,0 25 15,0-49-15,0-50 0,-25 24 32,25-98-17</inkml:trace>
  <inkml:trace contextRef="#ctx0" brushRef="#br0" timeOffset="163450.96">2753 13791 0,'75'-49'31,"-1"24"-31,75-25 16,25 1-16,-26 49 15,26-50-15,-25 50 0,-50 0 16,-49 50-16,-50-1 15,0 1-15,0 24 16,0 1-16,-99 24 16,-1-49-16,-24 24 15,50-24-15,-1-50 16,1 0-16,49 0 16,0 0-16,-24-25 15,49-50 1</inkml:trace>
  <inkml:trace contextRef="#ctx0" brushRef="#br0" timeOffset="164696.49">4217 13444 0,'0'-49'31,"-50"49"47,50 24-78,-25-24 16,25 50-16,-49-25 15,-1 24-15,25 51 0,-49 48 16,-25 76 0,24 24-16,26-50 0,49 1 15,0-51 1,0-48-16,0-26 0,25-24 16,49-50-16,-24 24 15,-1-24-15,-24-24 16,-25-1-16</inkml:trace>
  <inkml:trace contextRef="#ctx0" brushRef="#br0" timeOffset="166038.85">4266 13915 0,'0'50'63,"0"-25"-48,-49 0-15,49 24 16,-25 26-16,25-26 16,0-24-16,0 0 15,25-25 16,24 0-31,-24 0 16,25-50-16,-25 25 0,-1 1 16,26-26-16,0 0 15,-26 50 17,51 75-17,-75 24-15,74 25 16,-74-25-16,0-24 15,25-1-15,-25-24 16,0 24-16,0-24 16,-50-1-16,1 1 15,-26-25-15,1-25 16,0 0-16,24 0 16,25 0-16,-24 0 15,24-50 1,25 25-16,0 1 0,49-51 15,51 26-15,-1-26 16,50 1-16,-1 24 16,-23 1-16,-26 24 15,-50 25-15,-49-50 16,0 75 0</inkml:trace>
  <inkml:trace contextRef="#ctx0" brushRef="#br0" timeOffset="167771.31">5482 13618 0,'0'25'109,"0"49"-109,0 25 16,-25 25-16,25-25 15,-50 1-15,50 24 16,-24-50-16,24 1 16,-50-26-16,50-24 15,0 25 1,-25-50 62,25 24-15</inkml:trace>
  <inkml:trace contextRef="#ctx0" brushRef="#br0" timeOffset="168641.37">5705 14163 0,'0'0'0,"-50"0"31,75 0 0,50 0-31,-26-24 16,1 24-16,0 0 15,-1 0-15,1 0 16,-1 0-16,1 0 16,-50 24-1,0 1 1,0 0-16,-50 25 16,-24-1-16,24 1 15,-24-50-15,24 50 16,1-50-16,-1 0 15,25 0-15,25-25 16,0-25 0,75 50-1,-1-50-15,25 50 16,1 0-16,-26-49 16,0 49-16,1 0 15,-26 0-15,1 0 16,-50-25-16,25 25 15,-25-25 17,-75 25-17,26 0-15,24 0 16,0 0-16,-24 25 16,24 0-16,25 49 0,-25-24 15,25 0 1,0-1-16,50 1 0,24-50 15,50 0-15,-25 0 16,25 0-16,-49-25 16,-51 25-16,-24-25 15</inkml:trace>
  <inkml:trace contextRef="#ctx0" brushRef="#br0" timeOffset="169849.58">6871 13494 0,'0'49'63,"50"1"-48,-26 49-15,26-24 0,0-1 16,-50 0-16,24 26 15,-24-26-15,0 0 16,0 1-16,0 24 16,-49 0-16,-1 25 15,-24-49-15,24-26 16,25 1-16,-24-50 16,73 0 46</inkml:trace>
  <inkml:trace contextRef="#ctx0" brushRef="#br0" timeOffset="172685.46">7987 14163 0,'0'25'31,"25"-25"-31,25 25 16,-26-25-16,1 0 15,0 0-15,25 0 16,-1 0-16,-24 0 16,0 0-16,49 0 15,-99 0 32,1 25-31</inkml:trace>
  <inkml:trace contextRef="#ctx0" brushRef="#br0" timeOffset="172925.71">7962 14412 0,'50'0'31,"24"0"-15,1 0-16,24 0 16,-25 0-16,1 0 15,-26 0-15,-24 0 0,25 0 32,-50 24-32,-25-24 15</inkml:trace>
  <inkml:trace contextRef="#ctx0" brushRef="#br0" timeOffset="173645.85">9773 13866 0,'0'99'62,"-25"50"-46,-24 0-16,49-25 15,-75 0-15,75-50 16,-25-49-16,25 0 16,0-100-1,0 1 1</inkml:trace>
  <inkml:trace contextRef="#ctx0" brushRef="#br0" timeOffset="173931.28">9525 13915 0,'0'-24'15,"50"24"-15,49-75 16,0 75-16,50-49 16,-25 49-16,25 0 15,-50 0-15,-25 0 16,-49 24-16,-25 26 0,0 0 15,0-1 1,-99 1-16,0 24 0,-25-24 16,49-1-16,1-49 15,-1 25-15,26-25 16,-1 0-16,100 0 31</inkml:trace>
  <inkml:trace contextRef="#ctx0" brushRef="#br0" timeOffset="174261.72">10120 14560 0,'0'-24'0,"0"-1"16,50-25-16,0 25 15,24-24-15,0 24 16,-24 25-16,0-50 16,-26 50-16,26 75 15,-50-26 1,0 26-16,-25-26 0,25 1 15,0-25-15,0 24 16,50-49 0,-25-49-1,24 24-15</inkml:trace>
  <inkml:trace contextRef="#ctx0" brushRef="#br0" timeOffset="174577.13">10988 14560 0,'0'-24'16,"0"-1"-16,0 0 16,-24-25-1,-51 1 1,26 49-16,-1 0 15,-24 0-15,24 0 16,-24 74-16,24 25 16,50-24-16,0-26 15,0-24-15,25 25 16,24-50-16,51 0 16,-1 0-16,25-75 15,-50 1-15,1 0 0,-75-1 16,24 26-16</inkml:trace>
  <inkml:trace contextRef="#ctx0" brushRef="#br0" timeOffset="175084.84">11584 13841 0,'0'50'16,"-25"24"-1,25 0-15,-50 1 16,50 24-16,-49 0 15,49-24-15,-25-26 16,25 1-16,-25 0 16,25-100 31,0 0-47,0 1 0,50 24 15,-1 25 1,1 0-16,0 0 0,-1 0 15,1 25-15,-50 24 16,25 1-16,-25 0 16,0-1-16,0 26 15,-50-51-15,0 26 16,-24-50-16,24 25 16,1-25-16,-1 0 15,50-25-15,-49 0 16,49-24-16,0 24 15</inkml:trace>
  <inkml:trace contextRef="#ctx0" brushRef="#br0" timeOffset="177305">12576 13692 0,'-50'0'125,"26"50"-125,-26-1 15,-24 26-15,-1 49 0,1 25 16,24 24-16,50 1 15,0-50-15,0-25 16,0-49-16,25-1 16,49-24-1,-49-25-15,25 0 16,-50-25 0,-25 25-1,-25-49-15</inkml:trace>
  <inkml:trace contextRef="#ctx0" brushRef="#br0" timeOffset="178602.39">12998 14064 0,'0'75'78,"0"-26"-62,0 1-16,0-1 16,-25 1-16,25-25 15,-25 0-15,25-50 47,0 0-47</inkml:trace>
  <inkml:trace contextRef="#ctx0" brushRef="#br0" timeOffset="178902.05">12874 13990 0,'49'0'16,"-24"0"-1,0 49-15,24-49 16,1 0-16,0 25 15,-1-25-15,1 0 16,0 0-16,-26 0 16,-73 0 15,-26 0-31</inkml:trace>
  <inkml:trace contextRef="#ctx0" brushRef="#br0" timeOffset="179157.07">12502 14511 0,'0'0'0,"0"49"31,74-24-15,-24-25-16,49 75 15,0-75-15,-25 0 16,1 24-16,-26-24 16,1 0-16,-149 50 47</inkml:trace>
  <inkml:trace contextRef="#ctx0" brushRef="#br0" timeOffset="179975.05">13791 14015 0,'0'-25'0,"50"25"16,-25 0 15,0 0-15,-1 0-16,26 0 16,-25 0-16,0 0 15,24 0-15,-24 0 16,-75 0 15</inkml:trace>
  <inkml:trace contextRef="#ctx0" brushRef="#br0" timeOffset="180348.45">13717 14064 0,'0'50'31,"-25"-1"-15,-24 1-16,24 49 16,-25 1-16,50-1 15,-74 25-15,74-25 16,0-49-16,0-1 0,0-24 15,0 0 1,25-25 0,24 0-1,-24 0-15,0 0 16,24 0-16,-24 0 16,-25 25-1,25-25 1,-25 49-1</inkml:trace>
  <inkml:trace contextRef="#ctx0" brushRef="#br0" timeOffset="182290.48">14387 14139 0,'-25'0'78,"25"24"-62,-25 26-16,25 0 15,-50-26-15,1 51 0,49-50 16,-25 0 0,25 24-16,-25-49 15,25-25 17</inkml:trace>
  <inkml:trace contextRef="#ctx0" brushRef="#br0" timeOffset="182582.15">14139 14436 0,'0'-24'31,"24"24"-31,-24-50 16,75 0-16,-50 50 15,-1 0 1,26 0-1,-50 50 1,0 24-16,50 1 16,-50-26-16,0-24 15,0 25-15,0-1 16,-50-73 31,50-1-47</inkml:trace>
  <inkml:trace contextRef="#ctx0" brushRef="#br0" timeOffset="183144.64">14833 14163 0,'50'0'0,"-75"0"63,-25 0-32,50 25-15,-49 25-16,49 24 15,-75 26-15,75 24 16,-49 24-16,49-73 16,0-26-16,0 1 15,49-50-15,-24 25 0</inkml:trace>
  <inkml:trace contextRef="#ctx0" brushRef="#br0" timeOffset="183761.04">15056 14461 0,'0'0'0,"0"-25"0,25 25 15,25 0 1,-1 25 0,-24 25-1,-25-1 1,0-24-16,-25 25 15,1-50-15,-26 25 16,-24-25-16,24 0 16,0 0-16,26 0 0,-1 0 31,74 0-15,26 0-1,24-50-15,-25 50 16,1-50-16,-1 50 15,1-24-15,-1 24 16,-49 0-16,-50 0 47,-24 0-47,-1 0 16,25 0-16,-25 49 15,1 1 1,49-25-16,0-1 15,0 26-15,49 0 16,26-50-16,-1 0 16,1 0-16,-26 0 15,-24 0-15</inkml:trace>
  <inkml:trace contextRef="#ctx0" brushRef="#br0" timeOffset="183985.03">15801 14759 0,'0'0'0,"0"49"15,-25-49-15,25 50 16,-50-50-16,50 50 15,-25-26-15,25 26 16</inkml:trace>
  <inkml:trace contextRef="#ctx0" brushRef="#br0" timeOffset="184704.5">16321 14486 0,'-24'0'94,"-1"0"-78,0 0-16,-25 0 15,26 0-15,-1 0 16,-25 25 0,-24 24-1,74-24-15,0 50 16,0-26-1,25 1-15,-1-50 16,1 0-16,25 0 16,-25 0-16,-1 0 15,-48 0 32,-51 0-47,50 0 16,1 0-16,-26 0 15,50 25-15,-50-25 16,50 49-16,0 26 16,25-75-1,0 49-15,25-49 0,-1 0 16,1 0 0,49-25-16,-49 25 0,-26-24 15,-24-1 1</inkml:trace>
  <inkml:trace contextRef="#ctx0" brushRef="#br0" timeOffset="185613.3">14412 14163 0,'0'-24'16,"0"48"156,-25-24-172,25 50 15,-25-50-15,25 25 16,-50-25-16,50 49 16,-49 1-16,49 0 15,-50-1-15,50 1 16,-50 0-16,50-26 16,-24-24-1,24 25-15,0-50 31,0-24-15,24 49-16,-24-25 0</inkml:trace>
  <inkml:trace contextRef="#ctx0" brushRef="#br0" timeOffset="187104.93">16619 14263 0,'0'24'110,"0"26"-110,25-25 15,-25 25-15,50 24 0,-50-24 16,0-1 0,0 1-16,0-1 0,0 1 15,-50 24-15,0-24 16,26-25-16,-51 24 15,50-49-15,25 25 16,-24-25-16,48 0 63,26 0-48</inkml:trace>
  <inkml:trace contextRef="#ctx0" brushRef="#br0" timeOffset="189338.04">17090 14610 0,'0'0'15,"25"0"48,0 0-16,0 0-47,24 0 15,-24 25-15,0-25 16,25 0-16,-1 0 16,-24 0-16,25 0 15</inkml:trace>
  <inkml:trace contextRef="#ctx0" brushRef="#br0" timeOffset="189570.94">17115 14734 0,'0'0'0,"0"25"15,25-25 1,0 0-16,0 0 16,24 49-16,-24-49 15,0 0-15,0 0 16</inkml:trace>
  <inkml:trace contextRef="#ctx0" brushRef="#br0" timeOffset="190905.27">17934 14461 0,'0'-25'62,"0"75"-15,-50 24-31,50-24-16,-49-25 16,49 24-1,49-49 16,-24 0-31,49-49 0,-24-1 16,-25 25-16,49-24 16,-24 74 15,-50 49-31,0 0 16,0 1-16,0-1 15,0 1-15,0-1 16,0-24-16,-25-1 15,-25 1-15,26-1 16,-26-24-16,25-25 16,0 0-16,1 0 15,-51 0-15,75-49 16,-25-1-16,25-24 16,0-1-16,0 1 15,50 24-15,-25 1 16,49 49-16,-24-25 15,-25 25-15,-1 0 16,26 0-16,-25 0 16</inkml:trace>
  <inkml:trace contextRef="#ctx0" brushRef="#br0" timeOffset="192480.63">18628 14337 0,'50'25'141,"0"-25"-125,-1 0-16,1 0 15,-25 0-15,24 25 16,-24-25-1,-75 25 32,1 24-31,49-24-16,-50 25 16,50 74-16,-74-25 15,74 0-15,0 25 16,0-50-16,0-24 15,-25 24-15,25-49 16,0 0-16,-74-25 16,24 0-1,25 0-15,0 0 16,-49-25 0,49 25-16,25-25 15,-50 25-15,100 0 47,0 0-31</inkml:trace>
  <inkml:trace contextRef="#ctx0" brushRef="#br0" timeOffset="194131.26">19596 14684 0,'25'0'47,"-1"0"-47,26 0 15,-25 0-15,24 0 16,-24 0-1,-25 25 17,-25-25-17</inkml:trace>
  <inkml:trace contextRef="#ctx0" brushRef="#br0" timeOffset="194362.8">19496 14858 0,'25'25'32,"0"-25"-32,25 0 15,49 49-15,-49-49 16,-1 0-16,-24 0 0,-25 25 15,50-25 1</inkml:trace>
  <inkml:trace contextRef="#ctx0" brushRef="#br0" timeOffset="194880.84">20712 14932 0,'0'-49'15,"0"-1"-15,0 1 0,25-26 16,-25 1-16,74-1 16,-49 1-16,25 49 15,-26 25 1,-24 75 0,-24-1-1,-1 25-15,-50-24 16,1-1-16,49 25 15,-25-49-15,50-1 16,-24 1-16,24-75 31</inkml:trace>
  <inkml:trace contextRef="#ctx0" brushRef="#br0" timeOffset="197647.32">21233 14163 0,'0'-24'47,"49"24"-47,-24 24 235,50 51-235,-1 49 15,0-25-15,-24 25 16,-50-49-16,50-1 15,-50 0-15,0 1 16,-25-26-16,25 1 16,-75-25-16,51 24 15,-26-49-15,25 25 16,0-25-16,-24 0 16,49-49 718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01:34.1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2307 1984 0,'0'-24'47,"49"-26"47,-73 100-47,-1 74-32,-50 24 1,-24 1-16,25-50 0,-1 1 15,75-51-15,-24-49 16,48 0 15,51-149-31,24-49 16,-25-25-16,-24 99 16,0-25-16,-1 75 15,-49-1-15,25 75 16,-25 50 15,0 123-31,0-24 16,0 0-16,0-50 15,0-24-15,0-26 0,0-24 16,50-25-16,-26 0 16,51 0-16,-26-99 15,26 0-15,-25-50 16,-1 0-16,-49 75 15,0 24-15,0 0 16</inkml:trace>
  <inkml:trace contextRef="#ctx0" brushRef="#br0" timeOffset="404.59">3125 2183 0,'-49'-25'63,"24"25"-63,0-50 15,-49 50-15,24 0 0,1 0 16,24 0-16,25 25 16,-25-25-16,25 50 15,0-25-15,0-1 16,0 26-16,50-50 15,-1 25-15,1-25 16,-25 0-16,24 0 16,-49-50-16,50 1 15,-50 24-15</inkml:trace>
  <inkml:trace contextRef="#ctx0" brushRef="#br0" timeOffset="1162.48">4291 2232 0,'25'0'15,"-50"0"32,0 0-31,-24 0-16,24 0 16,0 0-16,-24 0 15,24 0-15,0 0 16,25 75-16,-74-26 15,74 26-15,0-1 16,74-24-16,-24-1 16,24-49-16,25 0 15,25 0-15,0-49 16,-25-26-16</inkml:trace>
  <inkml:trace contextRef="#ctx0" brushRef="#br0" timeOffset="1582.09">5035 2555 0,'0'0'0,"0"-50"47,-24 25-47,-26-24 16,25 49-1,-24 0-15,-1 0 16,0 0-16,25 0 16,1 25-1,24 24-15,0-24 16,49-25 0,1 25-16,0-25 0,24 0 15,-24-25-15,-1 25 16,-24-50-16,0 50 15,-25 50 32,0 0-47,0-26 16,49-24-16,1 50 0,24-50 16,1 0-1,-1-50-15,25 1 0,-49-26 16</inkml:trace>
  <inkml:trace contextRef="#ctx0" brushRef="#br0" timeOffset="2279.87">5705 2257 0,'-25'0'16,"-24"0"77,-1 0-77,50 50-16,-25-50 0,25 74 16,0-49-16,-49 0 15,49 49-15,0-49 16,49 0-16,1 24 15,-25-49 1,-25 25 0,-25-25 15,0 0-31,-25 0 16,-24 0-1,124 0 16,24 0-31,25-74 16,25 24-16,-24 1 16,24 24-16,-50-25 15,-24 50-15,-1-49 16,1 49-16,-50-25 47,-50 25-32,1 0-15,-1 25 16,25 24-16,-24 1 0,49-1 16,-25 1-1,25 0-15,25-26 16,24-24 0,26 0-16,-1-49 0,-24-1 15,-1 25-15,-49 1 16,25-26-16,-25 25 15,0 0-15,-25-24 16,-49 49 0,-1 0-16,1 25 15,-25 49-15,24 25 16</inkml:trace>
  <inkml:trace contextRef="#ctx0" brushRef="#br0" timeOffset="3241.03">6945 2456 0,'0'0'0,"25"0"15,-25-25 1,0-25 15,0 25 1,0 1-17,0-1 1,-49 25-16,24 0 15,-50 0-15,26 0 16,-1 74-16,0 1 16,50-26-16,0 1 15,0-1-15,50-24 16,24-25-16,51-49 16,-26-51-16,0-24 15,0 0-15,0 25 16,-24-25-16,-50 50 15,-25-1-15,0 1 16,0 24-16,-50 100 31,-24 49-31,-26 50 16,26 0-16,24 0 16,50-75-16,0-24 15,25-1-15,0-49 0,25 0 16,24 0-1,0 0-15,-24-74 0,24 24 16,-49 1-16,-25-26 16,50 26-16,-50 24 15,-25 25 1,-25 99 0,50-49-1,0 24-15,0 0 16,0 1-16,50-50 15,0-25-15,24 0 16,-24 0-16</inkml:trace>
  <inkml:trace contextRef="#ctx0" brushRef="#br0" timeOffset="5553.64">9872 1761 0,'-25'0'94,"-24"75"-78,-1 24-16,1 50 15,-1 24-15,0 1 16,1-1-16,49-48 16,-50-26-16,50-50 15,0-24 1,-49-25 0,49-25-16</inkml:trace>
  <inkml:trace contextRef="#ctx0" brushRef="#br0" timeOffset="5740.19">9203 2406 0,'124'0'16,"0"0"0,-25 0-16,0 0 15,-25 0-15,50-25 16,-49 25-16,-26-74 15,-24 74-15,-25-25 16</inkml:trace>
  <inkml:trace contextRef="#ctx0" brushRef="#br0" timeOffset="6063.83">9971 2555 0,'50'-50'0,"-25"25"16,25 25 0,-50-24-1,49 24-15,-49 24 47,0 51-31,75-1-1,-51-74-15,1 0 16,25 0-16,-1 0 16,26-49-16,-75 24 15</inkml:trace>
  <inkml:trace contextRef="#ctx0" brushRef="#br0" timeOffset="6251.33">10294 2232 0,'25'0'16,"0"0"-1,-1 0 1,-24 25 0</inkml:trace>
  <inkml:trace contextRef="#ctx0" brushRef="#br0" timeOffset="6768.76">10418 2604 0,'50'0'32,"-50"-24"-17,24-26 1,1 50 0,25 0-1,-50 25 1,25-25-16,-25 49 15,24-49-15,-24 50 16,50-50-16,0 0 16,-1 0-1,-24-25-15,-25-24 16,25 49-16,-25-25 16,49 25-16,1 0 15,-50 25 1,25-25-16,-25 49 15,25-49-15,-25 50 16,74-50-16,-49 0 16,0 0-16,-1 0 15,26 0-15,-50-25 16,50 25-16,-25 0 31,-1 0-31,-24 25 16,50-25-1,-50 50-15,50-50 0,-26 0 16,26 0 0,0-25-1</inkml:trace>
  <inkml:trace contextRef="#ctx0" brushRef="#br0" timeOffset="6919.48">11361 2257 0,'0'25'31</inkml:trace>
  <inkml:trace contextRef="#ctx0" brushRef="#br0" timeOffset="7375.97">11981 1836 0,'-25'0'31,"-25"74"-15,25 25 0,-24 50-16,-1 25 0,1-1 15,-1-24-15,50-50 16,-50-49-16,50-75 31,0-49-15</inkml:trace>
  <inkml:trace contextRef="#ctx0" brushRef="#br0" timeOffset="7539.47">11609 2232 0,'0'0'0,"74"25"15,0 25-15,26-50 0,24 49 16,-25-49-16,-25 0 16,-24 0-16,0 0 15,-1-24-15</inkml:trace>
  <inkml:trace contextRef="#ctx0" brushRef="#br0" timeOffset="7835.15">12353 2729 0,'0'0'0,"25"0"16,-25-25 0,0 0-1,-25 25-15,-25 0 16,-49-50-16,24 50 15,1 0-15,49 0 16,25 25 0,0 0-16,0 0 15,25 24-15,49-49 16,26 0-16,-26 0 16,1 0-16,-26 0 15,1 0-15,-50-24 16</inkml:trace>
  <inkml:trace contextRef="#ctx0" brushRef="#br0" timeOffset="8193.81">12750 2629 0,'49'-25'15,"-49"1"1,-25 24 0,1 0-1,-1-50-15,-25 50 16,25 0 0,50 74-1,-25 1-15,75-25 16,-75-1-16,49 1 15,-49-25-15,50-1 16,-50 26-16,0 0 16,-50-50-1,1 0-15,-1 0 16,25-25-16,-24 0 16,-1-25-16,25 50 15</inkml:trace>
  <inkml:trace contextRef="#ctx0" brushRef="#br0" timeOffset="8945.02">13891 2480 0,'0'25'62,"0"25"-62,0-1 16,0 1-16,0-25 15,0 0-15,24 24 16,1-49 0,25-24-1,-25-26-15,24 0 16,-49 1-16,50-1 16,-50 25-16,25 25 15</inkml:trace>
  <inkml:trace contextRef="#ctx0" brushRef="#br0" timeOffset="9506.23">14461 2729 0,'0'0'0,"0"-50"16,0 25-1,-25 25 1,1-25-16,-26 25 15,0-49-15,-24 49 16,49 0-16,0 0 16,25 49-16,-49-24 15,49 0-15,0 25 16,24-50-16,1 24 0,25-24 16,24 0-16,1 0 15,-26 0-15,26-74 16,-50 49-1,-25 75 32,-50-25-47,50 24 16,50-49 0,24 0-16,0 0 15,26 0-15,24-49 16,-50 24-16,0-50 0,-24 26 15,-25-1 1,24-24-16,1-26 0,-25 26 16,-25 24-16,0 1 15,0-26-15,-75 1 16,1 24-16,0 50 16,-26 100-16,1 24 15,25 24-15,74-24 16,-50 25-16,50-49 15,75-26-15,-26 0 16,26-74-16,24 25 16,-25-25-16</inkml:trace>
  <inkml:trace contextRef="#ctx0" brushRef="#br0" timeOffset="10337.81">15429 2729 0,'24'0'63,"-24"-25"-48,0-25-15,-74 50 16,24 0-1,-24 0-15,-1 0 0,1 99 16,24-49-16,50 0 16,0-1-16,0 1 15,50-1-15,24-49 16,1 0-16,24 0 16,-24 0-16,-1-74 15,-24 49-15,24-24 16,-49-26-16,-25 26 15,49-1-15,-49 0 16,-24 1-16,-26-26 16,0 75-16,-24 0 15,49 25-15,0 25 16,25-26-16,0 26 0,0 0 16,0-25-1,50-25-15,0 0 0,24 0 16,0 0-16,1 0 15,-1-75-15,1 50 16,24-24-16,-25 24 16,-24-25-16,-1 50 15,1 0-15,-25 25 16,-25 25 0,0 24-16,-25-24 15,-25-1-15,26 1 16,24 0-1,0-26 1,24-24-16,1 0 16,25 0-16,-1 0 15,-24-49-15,25 49 16,-25-25-16,0 25 16,24-50-16,-24 50 15,0-24-15,49-26 16,-74-25-1,-49 51 1,-1 24 0,0 24-16,1 51 15,-26-1-15,75 1 16,0-1-16,0-24 16,0-25-16,50 24 15,-25-49-15,24 0 16,1-25-16</inkml:trace>
  <inkml:trace contextRef="#ctx0" brushRef="#br0" timeOffset="11020.61">17066 2555 0,'49'0'15,"-74"0"32,25-25-31,-49 25-16,-1 0 15,1 0 1,-1 50 0,50-1-16,0 1 15,0 24-15,0-49 16,25 0-16,-25 25 16,-50-50 30,1-25-30,24 25-16,0 0 16</inkml:trace>
  <inkml:trace contextRef="#ctx0" brushRef="#br0" timeOffset="11756.29">18331 2729 0,'0'-25'0,"-25"25"15,25-25 1,-25 25-16,25-25 0,-74 25 16,24-74-1,25 49-15,-24 25 16,24 0-1,0 0-15,-25 99 16,50-49-16,-49 49 16,49-25-16,0-49 15,0 0-15,49 25 16,26-50 0,24-50-16,50-24 15,-25-26-15,-25 1 16,0 0-16,-74 24 0,25-49 15,-50 25 1,0 50-16,-25 148 31,25 0-31,-50 50 16,50 0-16,0-50 16,0-25-16,50-24 15,-25-25-15,24-25 16,1 0-16,24 0 15,-24 0-15,-25-50 16,24-24-16,-49 24 16,0 1-16</inkml:trace>
  <inkml:trace contextRef="#ctx0" brushRef="#br0" timeOffset="11854.13">18926 2679 0,'0'0'0,"0"74"0,0 1 0,0 24 15,25 0-15,24-24 16,-24-1-16,25-49 15,24-25-15</inkml:trace>
  <inkml:trace contextRef="#ctx0" brushRef="#br0" timeOffset="14183.55">20141 2505 0,'25'0'15,"25"0"1,-25 0-1,-50 0 110,-50 0-109,51 0 0,-26 0-16,-24 25 15,24 0-15,0 24 16,26-49-16,24 50 16,-50-50-16,50 50 15,0-25-15,50 24 16,-26-49-16,26 25 15,0-25-15,-1 0 0,1 0 16,-100-50 15,25 50-15,-24 0-16,-1 0 16,-24 0-16,-1 0 15,26 50-15,-1-50 16,50 50-16,0-26 15,0 26-15,124 24 16,0-24-16,50-50 16,-1 0-16,-49 0 15,-24-25-15,-76 25 0,-24-49 16,-49 49 0</inkml:trace>
  <inkml:trace contextRef="#ctx0" brushRef="#br0" timeOffset="14541.52">21183 2679 0,'-25'0'32,"-24"50"-17,24-50 1,25 24-16</inkml:trace>
  <inkml:trace contextRef="#ctx0" brushRef="#br0" timeOffset="14691.3">21084 3001 0,'-25'0'32,"-24"25"-17,24 25-15</inkml:trace>
  <inkml:trace contextRef="#ctx0" brushRef="#br0" timeOffset="18299.91">3373 3274 0,'0'-25'31,"-24"25"94,-51 50-93,75 0-32,-49 49 15,49-25-15,-50 1 16,50-26-16,-50 1 16,50 0-16,-24-1 15,-1-24 1,-25-25-16,25 0 31,25-50-31,0 1 16,50 49 15,0 25-31,-50-1 16,24 26-16,-24 0 15,0 24-15,-24-24 16,-1 24-16,-25 0 15,25 26-15,-24-51 16,24-24-16,25 49 16,0-49-1,74-25 1,1-25-16,-26 1 16</inkml:trace>
  <inkml:trace contextRef="#ctx0" brushRef="#br0" timeOffset="19568.31">4018 3572 0,'0'0'0,"50"0"15,-50-25 48,-50-25-32,26 50-15,-26 0-1,25 0-15,-24 0 16,24 0-16,0 25 16,-25 0-16,50 25 15,-49 24-15,49-49 16,0 0-16,0 24 16,0 1-1,25-50 1,-1 0 15,-48 0 16,-26 0-31,0 25-1,50 0-15,0 24 16,0 1-16,0-25 15,0-1-15,25-24 16,0 75-16,0-75 16,24 0-16,-24 0 15,0 0-15,-25-25 16,25 25-16,-25-25 16,-25 25-1,0 0-15</inkml:trace>
  <inkml:trace contextRef="#ctx0" brushRef="#br0" timeOffset="20086.71">4167 4118 0,'-49'0'15,"49"-25"-15,0-50 32,24 26-32,-24-1 0,25 1 15,-25 24-15,0 0 16,0-25-1,0 75 1,0 25 0,0 24-16,0 1 15,0-26-15,0-24 16,0 0-16,0 24 16,50-98 15,-50 24-31</inkml:trace>
  <inkml:trace contextRef="#ctx0" brushRef="#br0" timeOffset="22118.99">4663 4167 0,'0'-49'47,"0"73"31,0 1-78,-49 25 16,49-25-1,24-50 16,-24 0-15,25 0-16</inkml:trace>
  <inkml:trace contextRef="#ctx0" brushRef="#br0" timeOffset="22560.8">5159 4043 0,'50'0'79</inkml:trace>
  <inkml:trace contextRef="#ctx0" brushRef="#br0" timeOffset="22780.2">5507 4043 0,'24'0'15,"26"0"1,0 0 0,-26 0-1</inkml:trace>
  <inkml:trace contextRef="#ctx0" brushRef="#br0" timeOffset="22936.72">5829 4043 0</inkml:trace>
  <inkml:trace contextRef="#ctx0" brushRef="#br0" timeOffset="23669.84">7045 3994 0,'0'24'46,"0"1"-30,-75 25-16,75-25 16,-25-25-16,25 24 15,0-48 1,0-26 0</inkml:trace>
  <inkml:trace contextRef="#ctx0" brushRef="#br0" timeOffset="24815.6">7789 3473 0,'24'0'0,"1"0"15,0 0 17,-50 0-1,0 0-16,-24 0-15,-1 0 0,1 24 16,-26-24-16,50 0 16,1 25-16,-26-25 15,50 50-15,0 24 16,0-24 0,0-25-16,25 0 15,0-25-15,24 49 16,-24-49-16,0 0 31,-50 0-15,0-25-1,-24 25-15,24 0 0,0 0 16,-25 0-16,26 0 16,-1 25-16,-25 25 15,50-25 1,0-1-16,25 26 15,0-25-15,24-25 16,1 49-16,24-49 16,1 0-16,-26 0 15,-24 0-15,-50 0 32,-24 0-17</inkml:trace>
  <inkml:trace contextRef="#ctx0" brushRef="#br0" timeOffset="25431.57">7987 3969 0,'0'-50'47,"0"25"-47,0-24 15,25-1-15,-25 25 16,50 25-16,-50-49 16,0 74 15,0 49-31,0-24 15,0-1-15,-25-24 16,25 25-16,-50-50 0,50 49 16,25-74 15,-25 1-15,50-26-16</inkml:trace>
  <inkml:trace contextRef="#ctx0" brushRef="#br0" timeOffset="25755.38">8384 3944 0,'0'0'0,"0"-25"15,-25-24 1,0 49 0,-24 0-16,24 0 15,25 24-15,-50-24 16,50 75-16,0-26 16,0-24-16,0 0 15,50-25 1,0 0-16,-1 0 15,1 0-15,-25-50 16,-25 26-16,0-1 16,0 0-16</inkml:trace>
  <inkml:trace contextRef="#ctx0" brushRef="#br0" timeOffset="26759.46">8756 3448 0,'0'-25'47,"50"25"-31,-26 0 62,-24 74-63,0-49-15,0 25 16,-24-1-16,24 1 16,-25 0-16,25-1 15,-50 26-15,50-26 16,-49-24-16,49 0 15,0 49 1,49-74 15,-24-49-15,-25-1-16,0 75 62,0 0-46,0 49 0,0-49-16,0 0 15,0 24-15,0-24 16,0 0-16,0 25 16,0-26-16,-74 26 15,24-50 1,25 0-1</inkml:trace>
  <inkml:trace contextRef="#ctx0" brushRef="#br0" timeOffset="29001.37">2307 5928 0,'0'-24'16,"0"123"31,0 25-47,0-25 16,-50 25-16,50-50 15,-49-24-15,49 0 16,0-100 15,24-49-31,-24 24 16</inkml:trace>
  <inkml:trace contextRef="#ctx0" brushRef="#br0" timeOffset="29300.45">2034 5755 0,'-25'0'0,"124"0"31,50-50-15,50-24-16,-26 74 15,-73-25-15,-26 25 16,-24 0-16,-1 49 16,-49 1-16,0 0 15,0 24-15,-25 1 16,-74 49-16,0-50 15,24-49-15,26 24 16,-1-49-16,-24 0 16,49 0-16,75 0 47</inkml:trace>
  <inkml:trace contextRef="#ctx0" brushRef="#br0" timeOffset="29811.56">3225 5556 0,'-25'0'62,"-25"75"-62,25 24 16,-24 50-16,-1 24 16,1 51-16,49-26 15,0-24-15,0-75 16,0-25-16,24-24 16,26-50-16,-25 0 15</inkml:trace>
  <inkml:trace contextRef="#ctx0" brushRef="#br0" timeOffset="30501.15">3373 6201 0,'0'25'47,"0"49"-31,0-49-16,0 25 15,-24-1-15,24 1 16,0 0-16,0-26 16,0 26-1,49-75 1,-24-74-1,49 0-15,1 0 16,-50 49-16,24 0 0,-49 1 16,50 49-16,-50 49 31,0 26-31,0 24 16,0 99-16,0-49 15,0 0-15,0-25 16,0-25-16,0-24 15,-25-26-15,25 1 16,-25-50-16,-49-25 16,74-49-1,-50-25-15,50-25 16,0-25-16,0 25 0,0 49 16,50 1-1,-1 49-15,1 25 0,0 0 16,-25 0-16,49 0 15,-49 0-15,0 0 16,-1 0 0</inkml:trace>
  <inkml:trace contextRef="#ctx0" brushRef="#br0" timeOffset="31408.33">4242 5904 0,'24'0'47,"-24"49"-31,0 1-1,0 24-15,0 25 16,0 50-16,0-25 0,-74 25 15,74-75 1,0-24-16,0 0 16</inkml:trace>
  <inkml:trace contextRef="#ctx0" brushRef="#br0" timeOffset="32084.56">4539 6350 0,'25'0'16,"25"0"0,-26-25-1,26 25-15,0 0 16,-26 0-16,1 0 15,-25 25 1,0 25-16,0 24 16,-49-24-16,-26-1 15,50 1-15,1-50 16,-26 25-16,25-25 16,25-50 15,0 25-31,25-24 15,25 24-15,24-25 16,0 1-16,1 24 16,-1 25-16,-24-75 15,0 75-15,-26 0 16,-24-24-16,-49 24 47,-1 24-47,1-24 15,-26 100-15,50-76 16,25 1-16,0 25 16,0-1-16,0 1 15,50 0-15,24-50 16,1 0-16,24 0 16,0 0-16,25-50 15,-74 0-15,-1 26 16,-49-1-16</inkml:trace>
  <inkml:trace contextRef="#ctx0" brushRef="#br0" timeOffset="32579.18">5457 5804 0,'25'0'32,"49"75"-17,-49-1 1,25 25-16,-50 50 15,49 0-15,-49-50 0,0 0 16,0 1-16,-25 24 16,-24-25-16,-1-25 15,1-24-15,-26-50 16,26 0-16,24 0 16,0 0-1</inkml:trace>
  <inkml:trace contextRef="#ctx0" brushRef="#br0" timeOffset="36061.05">6251 6276 0,'49'0'62,"26"0"-46,-26 0-1,1 0-15,0 0 16,-1 0-16,1 0 16,-1 0-16,-24 0 15,0 0 1,-25 49 0,-25-49-1</inkml:trace>
  <inkml:trace contextRef="#ctx0" brushRef="#br0" timeOffset="36308.62">6375 6499 0,'-25'0'15,"99"25"16,1-25-15,-1 0-16,-24 0 16,24 0-16,-24 0 15,-25 0-15,-50 49 47</inkml:trace>
  <inkml:trace contextRef="#ctx0" brushRef="#br0" timeOffset="38146.48">7739 5680 0,'0'-25'16,"0"-24"15,25 49 94,24 25-125,51-25 16,49 74-16,-1-74 15,-48 0-15,24 50 16,0-50-16,-50 0 15,-49 0-15,0 0 16,-25 24 0,-25-24-1,-25 0-15</inkml:trace>
  <inkml:trace contextRef="#ctx0" brushRef="#br0" timeOffset="38430.72">7987 5631 0,'25'74'16,"25"0"-1,-1 26 1,-24 24-16,25-50 0,-50 1 16,0-26-16,49 1 15,-49-25-15,0-1 16,-49-24 0,24 0-16</inkml:trace>
  <inkml:trace contextRef="#ctx0" brushRef="#br0" timeOffset="38694.15">7764 6524 0,'0'0'15,"0"-25"-15,0 0 16,0 0-16,49-49 15,1-1-15,0 26 16,24-1-16,1 1 16,-26 49-16,1-25 15,-1 25-15,-49 25 32,-74 74-17,24-99-15</inkml:trace>
  <inkml:trace contextRef="#ctx0" brushRef="#br0" timeOffset="39008.56">7665 6598 0,'0'0'0,"-50"0"15,50 50 1,50-26-1,-1-24-15,26 0 16,-1 0-16,0 50 16,1-50-16,24 0 15,50 0-15,-25 0 16,25 0-16,-50 0 0,-25 0 16,-24 25-16,-25-25 15,24 0 1,-123 49 15,24-49-31,1 0 16,-1 0-16</inkml:trace>
  <inkml:trace contextRef="#ctx0" brushRef="#br0" timeOffset="40949.57">7888 7193 0,'-50'0'156,"25"25"-140,25 25-16,-49-1 16,49 1-16,0 0 15,0-1-15,0 1 16,49-50 0,26 0-16,-26-25 15,1-25-15,-50 26 0</inkml:trace>
  <inkml:trace contextRef="#ctx0" brushRef="#br0" timeOffset="41182.94">7888 6970 0,'0'50'79</inkml:trace>
  <inkml:trace contextRef="#ctx0" brushRef="#br0" timeOffset="41520.65">8260 7193 0,'25'0'16,"24"0"0,1 0-1,0 0 1,-100 50 46,25-50-62</inkml:trace>
  <inkml:trace contextRef="#ctx0" brushRef="#br0" timeOffset="41726.33">8235 7342 0,'50'0'47,"-25"0"-32,-1 0 1,-24 25-1</inkml:trace>
  <inkml:trace contextRef="#ctx0" brushRef="#br0" timeOffset="42053.9">8558 7466 0,'0'-49'31,"49"-26"-15,-24-24-16,25 25 0,-50 24 16,49 0-1,-49 26-15,0 73 31,0 26-31,-25-1 16,25 0-16,-49 1 16,49-26-16,0-24 15</inkml:trace>
  <inkml:trace contextRef="#ctx0" brushRef="#br0" timeOffset="43643.87">8285 5159 0,'25'0'78,"24"-49"-62,-49-1 0,25 50-16,-50 99 47,25-24-47,-74-1 15,74 1-15,-50-26 16,50 1-16,0-75 31,50-25-15,-1-24-16,-24 0 15</inkml:trace>
  <inkml:trace contextRef="#ctx0" brushRef="#br0" timeOffset="43966.35">8632 5383 0,'0'0'0,"25"-25"15,-25 0 1,0 0 0,-25 25 15,0-49-31,0 49 0,-24 0 15,24 0-15,0 24 16,25 26 0,0 0-1,0-26-15,25-24 16,49 75-16,-24-75 16,0 0-16,-26 0 15,26-25-15,-50 0 0,0 0 16,-50 25-1</inkml:trace>
  <inkml:trace contextRef="#ctx0" brushRef="#br0" timeOffset="47377.84">9897 5854 0,'0'-25'16,"0"50"31,0 25-31,0-1-16,0 26 15,0-1-15,0-24 16,0-26-16,-50 1 0,50-50 47</inkml:trace>
  <inkml:trace contextRef="#ctx0" brushRef="#br0" timeOffset="47678.56">9723 5730 0,'0'0'0,"25"0"16,50 0-1,-26 25-15,26-1 16,-1-24-16,25 50 15,-24-50-15,-26 0 16,1 0-16,-25 0 16,-25 25 15,-50 25-15,-24-50-16</inkml:trace>
  <inkml:trace contextRef="#ctx0" brushRef="#br0" timeOffset="47909.8">9550 6375 0,'25'0'15,"24"25"1,26-25-16,24 0 15,0 0-15,0 0 16,-24 0-16,-50 0 16,24 24-1,-49 26 1,-25-50-16</inkml:trace>
  <inkml:trace contextRef="#ctx0" brushRef="#br0" timeOffset="49854.23">10939 5581 0,'-50'0'15,"100"0"126,-1 0-141,26 25 16,-50-25-16,-1 0 0,26 0 15,-50 49 16,-25-49-31</inkml:trace>
  <inkml:trace contextRef="#ctx0" brushRef="#br0" timeOffset="50289.65">10840 5705 0,'0'25'47,"0"49"-31,0 1-16,0 49 15,0-25-15,-75 0 16,75 25-16,-74-25 15,49 1-15,-25-26 16,26-24-16,24-1 16,-75 1-16,75-25 15,0-1-15,0 26 16,0-25-16,0 0 0,25-25 16,0 49-16,0-49 15,24 0-15,-24 0 16,0 0-16,24 0 15,-98 0 48</inkml:trace>
  <inkml:trace contextRef="#ctx0" brushRef="#br0" timeOffset="51075.9">11435 5854 0,'0'0'0,"-25"0"47,25 50-32,-25-1-15,25 26 16,-74 24-16,49-25 16,25 1-16,-74-26 15,74-24-15,-25-25 16,25 50-16,0-75 31,-25-25-15</inkml:trace>
  <inkml:trace contextRef="#ctx0" brushRef="#br0" timeOffset="51360.29">11162 6300 0,'0'25'31,"25"-25"0,-25-25-15,50 1-16,-50-1 15,49-25-15,-24 25 16,25 25-16,-50-49 16,49 49-16,1 49 15,-50 1 1,0 0-16,0-1 16,0 1-16,0-1 0,0 1 15,0-25-15,25-25 47</inkml:trace>
  <inkml:trace contextRef="#ctx0" brushRef="#br0" timeOffset="53524.6">12005 5705 0,'-24'25'47,"-26"24"-31,25 1-16,-24 25 15,-1 49-15,25-25 16,25 0-16,-49 25 15,49-25-15,0-24 16,0-26-16,0 1 16,49-50-16,-24 0 0,0 0 15</inkml:trace>
  <inkml:trace contextRef="#ctx0" brushRef="#br0" timeOffset="54136.29">12105 6176 0,'0'0'0,"0"-24"16,24 24-16,-24-25 15,25 25 1,25 0 0,24 0-1,-24 25 1,-50 24 0,0-24-16,0 0 15,-25 24-15,0-24 16,-24 25-16,-1-25 15,-24-25-15,49 0 16,-25 0 0,50-50-1,75-24 1,-26 74-16,26-25 16,-1 25-16,1-50 15,-1 50-15,-24 0 16,-1-25-16,1 25 15,-75 0 32,0 0-47,-24 0 16,-1 0-16,0 0 16,1 25-16,49 0 15,-50 25-15,50-26 16,0 26-16,25 0 0,25-26 15,24-24 1,25 0-16,0 0 0,-24 0 16,-26 0-16</inkml:trace>
  <inkml:trace contextRef="#ctx0" brushRef="#br0" timeOffset="54367.78">12898 6375 0,'0'25'16,"-49"49"-1,-1 0-15,25 1 16,25-50-16,0-1 15</inkml:trace>
  <inkml:trace contextRef="#ctx0" brushRef="#br0" timeOffset="55650.71">13469 6176 0,'0'-49'31,"0"24"94,-74 25-109,24 0-1,25 0-15,0 0 16,-24 0-1,-1 25 1,50 24 0,0-24-16,0 25 15,75-50 1,-51 49-16,-48-49 78,-26 0-62,0 0-16,25 0 15,1 25-15,-26 0 16,50 25-16,-25-26 16,25 1-16,0 25 15,50-50-15,-1 49 16,26-49-16,-1 0 15,1 0-15,-26 0 16,1-24-16,-75 24 31,-24 0-31</inkml:trace>
  <inkml:trace contextRef="#ctx0" brushRef="#br0" timeOffset="56392.1">13866 5804 0,'0'25'32,"25"25"-17,24 24-15,-49 1 16,50-26-16,-50 26 15,0-26-15,0 1 16,0-1-16,-50 1 16,1 24-16,-1-24 15,0-25-15,1-25 16,49 49-16,-25-49 16,25 25 15,74-25 0,-24 0-31</inkml:trace>
  <inkml:trace contextRef="#ctx0" brushRef="#br0" timeOffset="58627.7">13494 6524 0,'-25'0'0,"50"0"31,0 0-15,-25-25 0</inkml:trace>
  <inkml:trace contextRef="#ctx0" brushRef="#br0" timeOffset="59061.76">13593 6474 0,'0'50'265,"0"-26"-249,0 1-16,0 25 16,0-25-16,0-1 15,0 26 1,25-75 0,-25 0-1</inkml:trace>
  <inkml:trace contextRef="#ctx0" brushRef="#br0" timeOffset="59721.79">13692 6300 0,'-49'0'344,"73"0"-313,1 0-16</inkml:trace>
  <inkml:trace contextRef="#ctx0" brushRef="#br0" timeOffset="61127.82">14362 6176 0,'25'0'125,"0"0"-125,74 50 16,-50-50-16,1 0 0,-25 0 15,0 0 1,24 0-1,-98 0 17</inkml:trace>
  <inkml:trace contextRef="#ctx0" brushRef="#br0" timeOffset="61368.53">14362 6300 0,'0'25'31,"25"-25"-15,24 0-16,26 50 16,-50-50-16,-1 0 15,26 0-15,0 25 16</inkml:trace>
  <inkml:trace contextRef="#ctx0" brushRef="#br0" timeOffset="62581.91">15280 6028 0,'-25'0'31,"25"24"32,-25 26-63,25 0 15,-50-1-15,50 1 16,0-25-16,-49 24 16,49-24-1,25-25 1,74 0-1,-50-50-15,1 1 0,0 24 16,-50-25-16,49 50 16,-49-49-16,0 98 47,50 26-32,-50-1-15,0 1 16,0-1-16,0-24 15,0-1-15,0-24 16,0 0-16,-25 49 16,0-24-16,-49-1 15,-1 1-15,26-50 0,-1 0 16,1 0-16,24-25 16,25 0-1,0-49-15,0 0 16,0 24-16,74 0 15,1 26-15,-1-26 16,50 0-16,-49 50 16,-26-24-16,-24 24 15,0 0 1,-25-50 15,-25 50-15,0 0-16</inkml:trace>
  <inkml:trace contextRef="#ctx0" brushRef="#br0" timeOffset="63759.67">15776 5730 0,'49'25'109,"-24"-25"-109,25 0 16,-25 0-16,-1 0 16,26 0-16,0 0 15,-50 74 48,0-24-48,0-1-15,-25 1 16,25 0-16,0-1 16,0 1-16,0 24 15,-25-24-15,25-1 16,-50 1-16,50 0 15,-49 24-15,49-24 16,-50-26-16,50 1 16,0 50-1,-25-75-15,25 49 0,0-24 16,0 0 15</inkml:trace>
  <inkml:trace contextRef="#ctx0" brushRef="#br0" timeOffset="64247.76">15553 6821 0,'24'0'109,"26"0"-109,-25 0 16,24 0-16,26 0 16,-26-25-16,1 25 15,0 0-15,-26 0 16,-24-24-16,25 24 16,-50 0 30,-24 0-46,49 49 16</inkml:trace>
  <inkml:trace contextRef="#ctx0" brushRef="#br0" timeOffset="73623.46">9674 7094 0,'25'0'422,"24"0"-391,-24 0 1,0 0 30,0 0-31,24 0-15,-24 0 31,0 0-31,0 0 15,24 0 0,-24 0 0,-25 50-31,25-50 16,25 0 0,24 0-1,0 0 1,1 0-1,-26 0 1,-24 0-16,0 25 0,25-25 16,-26 0-16,1 0 15,25 0-15,-25 0 16,-1 0-16,1 0 16,25 0-16,-1 49 15,1-49-15,0 0 16,-1 0-16,1 0 15,24 0-15,-49 0 16,25 0-16,-1 0 16,1 0-16,0 0 15,24 0-15,-24 0 16,-1 0-16,1 0 0,-1 0 16,1 0-16,24 0 15,-24 0-15,24 0 16,-24 0-16,24 0 15,-24 0-15,24 0 16,1 0-16,-26 0 16,1 0-16,0 0 15,-1 25-15,1-25 16,24 0-16,-24 0 16,0 0-16,-1 50 15,1-50-15,-1 0 16,26 0-16,-26 0 15,1 0-15,0 0 0,24 0 16,0 0-16,-24 0 16,24 0-16,1 0 15,-1 0-15,1 0 16,-1 0-16,1 0 16,-1 0-16,0 0 15,1 0-15,-1 24 16,1-24-16,-1 0 15,0 0-15,1 0 16,-1 0-16,1 0 16,-1 0-16,1 0 15,-1 0-15,0 0 16,1 0-16,-1 0 16,1 50-16,-1-50 0,-24 0 15,24 0-15,-24 0 16,-1 0-16,26 25 15,-26-25-15,1 0 16,-1 0-16,26 0 16,-1 0-16,1 0 15,-1 0-15,1 0 16,-1 0-16,-24 0 16,24 0-16,0 0 15,-24 49-15,0-49 16,-26 0-16,26 0 15,0 0 1,-26 0 47,1 0-32,-25 25 0,-25-25-31,-49 0 16</inkml:trace>
  <inkml:trace contextRef="#ctx0" brushRef="#br0" timeOffset="74816.64">12055 8161 0,'0'-25'32,"0"-49"-17,0-26-15,25-24 16,24-25-16,1 50 16,-25 50-16,25 24 15,-50 74 16,-25 26-31,-25 49 16,0 0-16,1 0 16,49-50-16,-25-24 15,25-25-15,25-50 32,24-74-32,1-25 15</inkml:trace>
  <inkml:trace contextRef="#ctx0" brushRef="#br0" timeOffset="75355.45">12750 7813 0,'0'-24'62,"-25"24"-46,0 0-16,-25 0 16,1 0-16,24 0 15,-25 0-15,26 0 16,-1 74-16,25-24 16,-50-26-16,50 26 0,0 0 15,25-1-15,49-24 16,1-25-16,-1 0 15,25 0-15,-24-49 16,-26-26-16,1 25 16,-50-24-16,0 24 15,0 26-15,-25-26 16,-24 50-16,-26 0 16,1 0-16,-1 0 15,1 0-15,0 74 16,74-49-16,0 25 15,24-50 1</inkml:trace>
  <inkml:trace contextRef="#ctx0" brushRef="#br0" timeOffset="103831.51">17190 6945 0,'0'-24'32,"49"48"14,1-24-30,-25 50-16,-1-50 16,26 50-16,0-50 15,-26 0-15,1 0 16,25 0-16,-25-25 16,-50 25 15</inkml:trace>
  <inkml:trace contextRef="#ctx0" brushRef="#br0" timeOffset="104071.38">17190 7218 0,'49'0'47,"26"0"-31,-1 0-16,0 0 15,-24 0-15,25 0 16,-51 0-16,1 50 16,25-50-1,-50 25-15</inkml:trace>
  <inkml:trace contextRef="#ctx0" brushRef="#br0" timeOffset="105009.48">19273 6176 0,'-25'0'0,"1"0"32,48 0 14,26 0-30,24 0-16,1 0 16,-1 0-16,-24 0 15,0 75-15,-50-50 16,0 49-16,0 0 16,0 26-16,-75 24 15,1-25-15,24 0 0,0-49 16,50-25-16,-24-25 15</inkml:trace>
  <inkml:trace contextRef="#ctx0" brushRef="#br0" timeOffset="105188.35">19248 6747 0,'124'49'0,"-24"-49"0,-1 0 15,0-24-15,0 24 16,1-50-16,-51 50 16</inkml:trace>
  <inkml:trace contextRef="#ctx0" brushRef="#br0" timeOffset="111293.84">18926 7218 0,'0'0'0,"-50"0"16,26 0-16,-1 0 16,0 0-1,-25 0 16,125 75 1,-1-51-17,25 26-15,50-50 16,0 50-16,0-50 16,25 0-16,-26 0 15,-48-50-15,-26 50 16,-24 0-16,-1 0 15,-49-25-15,25 25 16,-75 0 31,50 50-47,-49-50 16</inkml:trace>
  <inkml:trace contextRef="#ctx0" brushRef="#br0" timeOffset="111750.98">19100 7665 0,'-25'49'16,"-25"-49"0,50 25-1,0-50 48,50-49-48,-25 49-15,-25 0 16,49 25-16,-49 75 47,-74 73-47,24 26 0,-24-50 16,24 0-16,50-49 15,0-26-15,0-24 16,25-25-1,25-50 1,49-74-16,-25 50 16</inkml:trace>
  <inkml:trace contextRef="#ctx0" brushRef="#br0" timeOffset="112065.3">19645 8086 0,'0'0'0,"50"0"15,-50-49 1,0-1-16,0 25 16,-50 0-16,1-24 15,-26 49-15,1 0 16,-1 0-16,26 49 15,-26 76-15,75-26 16,-49 25-16,49-50 16,49-24-16,51-1 15,-1-49-15,25 0 16,0-99-16,-25 0 16,-49 25-16,-1-50 0,-49 24 15</inkml:trace>
  <inkml:trace contextRef="#ctx0" brushRef="#br0" timeOffset="112861.54">20737 6970 0,'25'0'32,"49"0"-17,-24 25-15,24-25 0,0 50 16,1-50 0,-1 0-16,1 49 0,-51-49 15,1 0 1,-50 0-1,-24 0 1</inkml:trace>
  <inkml:trace contextRef="#ctx0" brushRef="#br0" timeOffset="113028.14">20786 7069 0,'0'0'0,"25"50"16,25 0-1,24-50-15,1 49 16,49-49-16,-25 0 0,-25 0 16,-24 0-16,-1 0 15</inkml:trace>
  <inkml:trace contextRef="#ctx0" brushRef="#br0" timeOffset="113647.43">22870 6772 0,'25'-25'31,"-25"0"-15,0-25 0,49 50-16,-49-24 15,-24-1 1,-1 25-16,-25 0 15,1 0-15,-26 0 16,-24 0-16,-25 49 16,25-24-16,-1 50 15,76-26-15,24 51 16,0-1-16,0 0 0,24 0 16,100-49-16,0-50 15,50 0-15,-25-25 16,-25-25-16,-25-24 15,-49 24-15,-50 1 16,49-1-16,-49-24 16,-49 49-16,-50-25 15,-1 50-15</inkml:trace>
  <inkml:trace contextRef="#ctx0" brushRef="#br0" timeOffset="113917.19">23416 7119 0,'0'0'0,"0"50"0,0-1 16,0 1-16,-75-1 16,75 1-16,0 0 15,0-1 1</inkml:trace>
  <inkml:trace contextRef="#ctx0" brushRef="#br0" timeOffset="114256.19">23862 6697 0,'0'0'0,"25"-25"0,0 25 16,24 0-16,1 50 15,-50 0-15,50 24 16,-50 1-16,0-1 16,0 0-16,0 1 15,-25-26-15,25 1 16,-25 0-16,25-26 15,-74-24-15,74 50 16,-25-50-16</inkml:trace>
  <inkml:trace contextRef="#ctx0" brushRef="#br0" timeOffset="114436.42">23788 7119 0,'49'0'16,"51"0"-16,-26 0 15,0 0-15,-24 0 16,24-25-16,-49 25 16,0 0-16</inkml:trace>
  <inkml:trace contextRef="#ctx0" brushRef="#br0" timeOffset="149019.74">2158 10220 0,'0'49'31,"0"26"-31,0 24 16,0 0-16,0-25 15,0-24-15,0 0 16,-25-1-16,25-24 15,0-75 17,0-49-17,-49-50-15</inkml:trace>
  <inkml:trace contextRef="#ctx0" brushRef="#br0" timeOffset="149295.85">1910 9996 0,'0'-25'15,"0"-24"1,50-1 0,49 1-16,0 49 15,0-25-15,-24 25 16,-26 0-16,1 0 16,-25 25-16,-25 49 0,0 0 15,0 26 1,-50-26-16,-24-24 0,24 24 15,0-74-15,-24 50 16,49-50-16,0 0 16,-24 0-1,49-50 1,25 50-16,24 0 16</inkml:trace>
  <inkml:trace contextRef="#ctx0" brushRef="#br0" timeOffset="149625.43">2208 10864 0,'0'-24'0,"49"-51"16,26-74-16,24-74 0,50-25 16,-50-50-1,50 26-15,-25 48 0,-25 76 16,-25 73-16,-49 26 15,-25 73 1,0 51 0</inkml:trace>
  <inkml:trace contextRef="#ctx0" brushRef="#br0" timeOffset="151291.5">3547 10641 0,'25'-49'63,"-25"24"-48,0-25-15,49 1 16,-49-26-16,0 50 15,50 1-15,-50-26 16,0 75 15,0 24-15,0 26-16,0-1 16,0-24-16,0-25 0,25-25 15,-25 49-15,50-49 16,-1 0-16,-49-49 15,50-1-15,-50 0 16,25 1-16,-25-1 16,0 25-16,0 100 62,49-26-62,-24-24 16,49 25-16,-24-50 15,0 0-15,-26 0 16,1 0-16,50-25 16,-75 0-16,0-24 15,49 73 48,-24-24-48,25 50-15,-1-50 16,1 0-16,-1 0 16,1 0-16,0-50 15,-26 50-15,-24-49 16,25 49-16,-25-25 0,50 75 62,-50-26-62,49-24 16,-24 25-16,0-25 16,25 0-16,-25 0 15,-1 0-15,26 0 16,-25 0-16,0-49 16,24 49 30,1 24-30,24 26 0,-24-50-16,-1 0 0,-24 0 15,0 0-15,25 0 16</inkml:trace>
  <inkml:trace contextRef="#ctx0" brushRef="#br0" timeOffset="152363.43">6821 10294 0,'-25'0'78,"1"0"-63,-1 0-15,-25 0 16,25 25-16,-24 0 16,24 49-16,25-24 15,0-1-15,0 1 16,25-1-16,74-49 15,50 0-15,-25 0 0,0-24 16</inkml:trace>
  <inkml:trace contextRef="#ctx0" brushRef="#br0" timeOffset="152551.62">7491 10542 0,'0'0'0,"0"25"16,50-25 0,-50-50 15,0 25-31,-25 25 16,0-24-16</inkml:trace>
  <inkml:trace contextRef="#ctx0" brushRef="#br0" timeOffset="153092.42">7317 10468 0,'0'0'0,"-74"0"16,0 0-16,49 0 15,25 49-15,0-24 16,0 25-16,0-26 16,49 26-16,26-50 15,-26 0-15,26 0 16,-1 0-16,-49-25 16,-25 0-16,25 1 15,-25-26-15,0 25 16,-25 25-16,0-25 0,0 25 15,-49 0 1,24 0-16,26 0 0,-1 25 31,25 0-31,0 25 0,49-50 16,26 24-16,-1-24 16,1 0-16,24 0 15,-50 0-15,1-74 16,-25 74-16,24-25 15,-24 25 1,-25 50 31,0-25-47,50 24 16,-25-49-16,24 0 15,-24 0 1,0-25-16,25 1 0,-26-26 15,-24 25-15,50 25 16,0 25 31,-50 25-47,24-26 16,76 51-1,-76-75-15,1 0 16,0 0-16,25 0 15</inkml:trace>
  <inkml:trace contextRef="#ctx0" brushRef="#br0" timeOffset="153586.14">8905 10096 0,'0'24'47,"0"26"-47,0 24 0,-50 1 16,50-1-16,0 1 15,0-26-15,0-24 16,0 0 0,0-75 15,75 25-31</inkml:trace>
  <inkml:trace contextRef="#ctx0" brushRef="#br0" timeOffset="153842.91">8458 10120 0,'75'0'16,"74"-49"-16,49 49 0,1 0 15,-26-50-15,-49 50 16,-25 0-16,-24 0 16,-1-25-16,-49 25 15,-25 25 1,0 0-1</inkml:trace>
  <inkml:trace contextRef="#ctx0" brushRef="#br0" timeOffset="154194.1">9054 10666 0,'0'-25'15,"25"25"1,24-49-16,1 49 16,-1-50-16,1 50 15,-25 0-15,24 0 0,1 0 16,-50 25 15,25 49-15,-25-49-1,49 0-15,26 24 16,-50-49 0,24 0-16,1-24 15,-25-26-15</inkml:trace>
  <inkml:trace contextRef="#ctx0" brushRef="#br0" timeOffset="154366.64">9525 10220 0,'0'0'0</inkml:trace>
  <inkml:trace contextRef="#ctx0" brushRef="#br0" timeOffset="155385.75">9897 10641 0,'-25'0'0,"50"0"46,25-49-46,-26 49 16,1-25-16,25 25 16,-25 49 15,-25 1-31,0 0 16,0-26-16,0 26 15,25-50-15,24 0 16,-24 0-16,25 0 15,24-74-15,25 24 16,-49-24-16,-1 49 0,-24-25 16,-25 75 15,0 0-15,0 0-16,0 24 15,25-24 1,25-25-16,-1 0 15,26-25-15,24-49 16,-25-1-16,1 26 16,-51 24-16,-24 75 47,0-1-47,0 26 15,0-26 1,0-24-16,25 0 15,25-25-15,24 0 16,-24-25-16,-25 0 16,49-24-16,-49-1 15,-25 25-15,25 25 16,-25 25 15,0 25-15,0-1-16,0-24 15,25 25 1,24-50-16,-24 0 16,25-25-16,-1-25 0</inkml:trace>
  <inkml:trace contextRef="#ctx0" brushRef="#br0" timeOffset="155740.54">11782 10517 0,'0'-74'47,"-25"74"-47,1 0 0,-26 0 15,-24 0-15,-1 0 16,26 0-16,-1 25 15,50 24-15,-25 26 16,25-1-16,0 0 16,0-24-16,50 0 15,-1-50-15,26 0 16,-1 0-16,25-75 16,1-24-16,-26 0 15,-74 24-15,50 1 16,-50 24-16,0 1 0,-25-1 15,-50 50 1,-49 0-16</inkml:trace>
  <inkml:trace contextRef="#ctx0" brushRef="#br0" timeOffset="156667.17">13767 10691 0,'0'-50'78,"0"1"-62,-25 49-16,-25-50 15,1 50-15,-26 0 16,26 0-16,-1 0 16,-24 74-16,24-24 0,0 24 15,50 1-15,0-26 16,0 1-16,50-50 15,49 0-15,25 0 16,25-99-16,0-75 16,-25 25-16,-25 50 15,-25-25-15,-24 50 16,-50-1-16,25 51 16,-25-1-1,-50 25-15,-24 25 16,24 49-16,-24 50 15,24 25-15,50-50 16,0-49-16,0-26 0,75-24 16,-1 0-1,0 0-15,1 0 0,24-24 16,-49-26-16,-25-24 16,-25 49-16,49 25 15,-49-50-15,-25 50 16,-24 0-1,24 25-15,-25 25 16,50 24-16,0 0 16,0 1-16,25 24 15,25-49-15,-1-26 16,26-24-16,-1 0 0</inkml:trace>
  <inkml:trace contextRef="#ctx0" brushRef="#br0" timeOffset="157575.32">16421 10517 0,'0'-25'78,"0"-24"-78,-25-1 16,0 50-1,-25-25-15,-24 25 16,0 0-16,-1 0 16,1 0-16,-1 0 15,1 75-15,24-50 16,1 24-16,49-24 15,0 0-15,74 24 16,1-49-16,24 50 16,-25-50-16,-24 0 15,-25 0-15,-25-25 32,-50 25-32,-24 0 15,24 0-15,-24 0 16,-26 0-16,-24 50 15,50-1-15,24 1 16,50 24-16,0 1 16,25-1-16,99 25 15,75-49-15,24-50 16,25 0-16,-50 0 16,-49-25-16,-99 25 15,-50-25-15</inkml:trace>
  <inkml:trace contextRef="#ctx0" brushRef="#br0" timeOffset="158183.85">17661 10964 0,'0'24'32,"0"51"-32,0-1 15,-25 50-15,25-74 16,0-25-16</inkml:trace>
  <inkml:trace contextRef="#ctx0" brushRef="#br0" timeOffset="158754.38">18380 10840 0,'0'-50'0,"-25"50"78,1 0-62,-1 0-16,-25 25 15,1-25-15,-1 25 16,0 24-16,1-24 16,49 25-16,-25-26 15,25 1-15,25 25 16,49-50-16,50 0 0,50 0 15,0-25 1,-1-49-16,-24-1 0,-25 26 16</inkml:trace>
  <inkml:trace contextRef="#ctx0" brushRef="#br0" timeOffset="159534.85">19149 10864 0,'0'0'0,"-25"0"15,50-49 17,-25 24-17,25 0-15,-25-24 16,-50 49 0,-24 0-16,0 0 15,-1 49-15,-24 1 16,49 24-16,1 1 15,49-26-15,0 1 16,0-1-16,25-49 16,49 0-16,0 0 15,1 0-15,24-74 16,-49 49-16,-26-24 16,-24 24-16,0 0 15,0-25-15,-49 26 16,-26 24-1,1 0-15,24 0 16,1 0-16,-1 0 16,50 49-16,0-24 0,25 0 15,25-25-15,49 49 16,0-49-16,25 0 16,25-49-16,-75 49 15,-24-25-15,-1 25 16,-49-50-1,-24 50 17,24 25-32,0 25 15,49-25 1,-24-25 0,25 0-16,24 0 0,-24 0 15,-1 0-15,1 0 16,-25-50-16,0 50 15,24 0 17,-49 25-17,50-25-15,-25 74 16,24-74-16,1 25 16,-1-25-16,1 0 15,0 0-15,-26 0 16,26 0-16,-75 50 47,25-26-32</inkml:trace>
  <inkml:trace contextRef="#ctx0" brushRef="#br0" timeOffset="161567.66">22076 10889 0,'25'0'62,"-25"-25"-30,0 1-17,-25 24 1,-49 0 0,24 0-16,1 0 15,-1 0-15,0 74 16,-24-24-16,49 24 15,25-24-15,0-1 16,75-49 0,24-49-16,99-75 15,-49-50-15,-25 25 16,-25 50-16,-49 0 16,-1 49-16,-49 25 15,25 25-15,-25-49 16,-25 49-1,-24 49-15,24 51 16,-25-1-16,50 0 16,0 25-16,0-50 15,0-24-15,75-25 16,-1-25-16,1 0 0,-1 0 16,-24 0-1,-25 0-15,-1 0 16,-24-25-16,0 50 47,0 24-47,0-24 15,25-25-15,50 50 16,-1-50-16,-24 0 16,-1 0-16,1 0 15,-1-25-15</inkml:trace>
  <inkml:trace contextRef="#ctx0" brushRef="#br0" timeOffset="161725.54">23044 10592 0,'24'0'31,"1"0"-15,-25 24-16,50-24 15</inkml:trace>
  <inkml:trace contextRef="#ctx0" brushRef="#br0" timeOffset="162347.87">23788 10815 0,'0'-25'47,"-50"25"-32,50-25 1,-25 25-16,0 0 16,-24 0-1,-1 25 1,50 25-16,-25-1 0,25 1 16,0-25-16,0-1 15,0 26 1,-24-50 31,-26 0-32,25 0-15,0-25 16,-24 25-16,24 0 16,99 0 15,26 0-31,48 0 0,1-99 15</inkml:trace>
  <inkml:trace contextRef="#ctx0" brushRef="#br0" timeOffset="162572.88">24482 10294 0,'0'25'32,"-49"99"-32,-26 49 15,1 1-15,-1-25 16,26 0-16,-1-50 16,50-25-16,-25-24 0</inkml:trace>
  <inkml:trace contextRef="#ctx0" brushRef="#br0" timeOffset="162737.68">23937 10765 0,'99'0'16,"25"0"-1,0 0-15,-25 0 0,0 0 16,-49 0-1,-1 0-15</inkml:trace>
  <inkml:trace contextRef="#ctx0" brushRef="#br0" timeOffset="163143.35">24309 11237 0,'49'0'15,"26"-25"1,-26 0-16,-24-25 16,25 25-16,-26 1 15,26-26 1,-50 100 15,0-1-31,0-24 0,0 0 16,50-25-16,-26 74 15,26-74-15,-25 0 16,24 0-16,1-49 16,0 24-16,-25-25 15,24 1 1,-49 73 15,0 26-15,25 0-16,-25-25 0,50 24 15,-1-49-15,1 25 16,-1-25-16,1 0 16,0 0-16,-50-50 15</inkml:trace>
  <inkml:trace contextRef="#ctx0" brushRef="#br0" timeOffset="163294.91">25152 10765 0,'0'25'15,"0"0"17</inkml:trace>
  <inkml:trace contextRef="#ctx0" brushRef="#br0" timeOffset="164598.56">25698 10344 0,'0'74'47,"0"100"-47,-25-26 0,25-24 15,-50 0 1,50-49-16,0-26 0,0-24 16,0-50 15,0-24-15,0-1-16,0-24 15,0 24-15,50 50 16,-50-49-16,49 49 15,-24 0-15,25 49 16,-50 1-16,25 24 16,-25-24-16,0-1 15,0 1-15,-25-25 16,25 25-16,-50-50 16,1 0-16,49-25 15,0 0 1,0 0-16,0 0 15,0-24 1,49 49-16,1 0 16,24 0-16,-24 0 15,0 0-15,24 0 16,-24 0-16,-1 0 16,-24 0-16,-25-25 15,50 25-15,-50-25 16,-25 25-1,0 0 1,25 25 0,25 0-1,0-25 1,24 0-16,1 0 16,-1 0-16,26 0 15,-26 0-15,1 0 16,-25 0-16,0 0 15,-25 49 48,49-49-63,-24 50 0,0-50 16,24 0-16,1 0 15,0 0-15,-1-25 16,1 25-16,24-50 15,-24 1 1,-25 98 31,24 1-31,-24-50-16,0 0 15,25 0-15,-26 0 16,1 0-16,25-25 0,-50-24 15</inkml:trace>
  <inkml:trace contextRef="#ctx0" brushRef="#br0" timeOffset="164748.16">27186 10691 0,'-25'0'0,"25"25"15</inkml:trace>
  <inkml:trace contextRef="#ctx0" brushRef="#br0" timeOffset="165265.43">27831 10716 0,'0'0'0,"-50"0"16,25 49-16,25-24 0,0 0 16,-49 24-16,49-24 15,0 0-15,25-25 16,-25 50-16,49-50 15,-24 0-15,0 0 16,24 0-16,-24-50 16,0 25-16,25-24 15</inkml:trace>
  <inkml:trace contextRef="#ctx0" brushRef="#br0" timeOffset="165857.43">28203 10815 0,'0'49'0,"25"-49"0,-25 25 15,25-25 32,-25-74-31,-25 49 0,0 25-16,0 0 15,-24 0-15,-1 0 16,50 50-1,0-26 1,0 1-16,25 25 16,24-50-1,-24 0-15,0 0 0,25 0 16,-26-50 0,26 25-16,0-24 0,-26 49 15,-24-25-15,25 25 16,25 0-1,-25 25 1,-1 24 0,26-49-1,-25 0 1,24 0 0,-24 0-1,-25-74-15,0 49 16,-49 0-1,-26 25-15,26 0 16,-1 25-16,25 0 16,25 25-16,0 24 15,0-24-15,0-1 16,25 1 0,0-50-16,49 0 15,-24 0-15,-1 0 16,1-75-16,0 26 15,-26-1-15,-24-24 16</inkml:trace>
  <inkml:trace contextRef="#ctx0" brushRef="#br0" timeOffset="166158.44">28153 10393 0,'75'50'16,"-1"-50"-16,25 49 15,1-49 1,-26 50-16,0-50 0,-24 0 16,0 0-16,-26 0 15</inkml:trace>
  <inkml:trace contextRef="#ctx0" brushRef="#br0" timeOffset="166377.71">27533 10790 0,'0'74'16,"0"-24"-16,-25-25 0,25 0 15,0 49 1,0-24-1</inkml:trace>
  <inkml:trace contextRef="#ctx0" brushRef="#br0" timeOffset="168010.4">30237 10542 0,'-50'0'0,"1"-50"16,24 50-16,0 0 15,0 0-15,-24 50 16,-1 24-16,25 1 16,25 24-16,-49 25 0,49-25 15,0-49-15,0-1 16,0-24-16,0 25 15,0 0 1,0 24 0,0-49-1,-50 24-15,50 1 16,0 0-16,-25-26 16,25 26-1,0-100 32,0 1-31</inkml:trace>
  <inkml:trace contextRef="#ctx0" brushRef="#br0" timeOffset="168325.13">29741 10964 0,'25'0'63,"49"0"-48,-24-25-15,24 25 16,-24 0-16,-1 0 16,-24 0-16,0 0 15,24 0-15</inkml:trace>
  <inkml:trace contextRef="#ctx0" brushRef="#br0" timeOffset="170053.31">30758 10517 0,'-25'0'78,"0"50"-62,-24 24-16,-1 1 15,25 49-15,25-25 16,-49-25-16,49 1 16,0-51-16,0 1 15,49-25-15,-24 0 16,25 0-16,-1 0 16,1 0-16</inkml:trace>
  <inkml:trace contextRef="#ctx0" brushRef="#br0" timeOffset="170692.9">31254 10691 0,'-25'0'47,"-25"0"-32,1 0 1,24 0 0,-25 0-16,1 0 15,-1 49-15,25 1 16,-24-25-16,49 0 16,0 49-16,0-49 15,0 0-15,49-25 16,1 49-16,24-49 15,1 0-15,-26 0 16,-24-25-16,-25 1 16,-49 24 15,-1 0-31,-24 0 16,-1 0-16,26 0 15,24 74-15,25-49 16,0 0-16,0 24 15,49 1 1,26-50-16,-1 0 16,-24 0-16,-1 0 15,-24 0-15,0-25 16,-25 0 0,-25 25-1</inkml:trace>
  <inkml:trace contextRef="#ctx0" brushRef="#br0" timeOffset="171118.28">31700 10393 0,'0'25'15,"25"-25"1,-25 74-16,0-24 15,0 24-15,0 1 16,0-1-16,0 1 16,0-1-16,-25 0 15,-24 1-15,-1 24 0,25-49 16,-24-25-16,-1 24 16</inkml:trace>
  <inkml:trace contextRef="#ctx0" brushRef="#br0" timeOffset="172333.94">27856 10889 0,'-25'50'110,"25"-1"-95,-50 51-15,50-51 16,-25 1-16,25-25 16,0 24-1,0-98 1</inkml:trace>
  <inkml:trace contextRef="#ctx0" brushRef="#br0" timeOffset="176644.63">2356 12898 0,'0'-24'31,"0"73"47,0 50-62,50-24-16,-50-1 15,0 26-15,0-26 16,0 0-16,0-24 15,0-25-15,0-50 32,0-25-17</inkml:trace>
  <inkml:trace contextRef="#ctx0" brushRef="#br0" timeOffset="176960.55">2208 12923 0,'0'0'0,"0"-25"31,49-24-15,26 49 0,24-50-16,25 50 15,-50 0-15,-24 25 0,0 0 16,-50 24-16,24 26 15,-24-1-15,0 1 16,-24-1-16,-1-49 16,-25-25-16,25 25 15,-24-25-15,-1 0 16,0 0-16,1 0 16,24-25-16,25-25 31</inkml:trace>
  <inkml:trace contextRef="#ctx0" brushRef="#br0" timeOffset="177294.94">3225 12576 0,'-25'74'0,"-25"-24"16,25 24-16,-24 50 15,-1 50-15,50 25 16,0-1-16,0-49 16,50 0-16,-25-50 15,49-74-15,-24-25 16,-1 49-16</inkml:trace>
  <inkml:trace contextRef="#ctx0" brushRef="#br0" timeOffset="177949.88">3398 13345 0,'-25'0'0,"1"0"15,24 50-15,-50-1 16,50 1-16,0-25 15,0 24-15,25-24 16,49-25 0,-24 0-1,-25-50-15,24 1 16,-24-1-16,25 1 16,-26-1-16,-24 25 15,25 25-15,-25 25 31,50 49-31,-50 26 16,0 24-16,0-25 0,0-25 16,0-24-16,0 24 15,0-24-15,0-25 16,0 24 0,-50-49-16,25 0 15,1 0-15,24-49 16,-75 24-16,50-25 15,25 1-15,-24-1 16,24 25-16,0-24 16,49 24-16,26-25 15,24 25-15,-25 25 16,1-49-16,-26 49 16,-24 0-16,25-25 15</inkml:trace>
  <inkml:trace contextRef="#ctx0" brushRef="#br0" timeOffset="178274.32">4167 13047 0,'0'50'15,"0"24"1,0 26-16,0-1 15,0 0-15,0 0 16,0-24-16,0-1 16,0-24-16,0-1 15</inkml:trace>
  <inkml:trace contextRef="#ctx0" brushRef="#br0" timeOffset="179607.2">4465 13345 0,'-25'0'16,"50"0"62,0-50-78,24 50 16,26 0-1,-26 0 1,-49 25-16,25 0 15,-25 0-15,0 0 16,0 49-16,0-24 0,-50-1 16,26 1-1,-26-25-15,25-25 0,0 0 16,25-25 15,0 0-31,0-25 16,50 26-16,0 24 15,-1-75-15,1 75 16,-1 0-16,26-25 16,-25 25-16,-26 0 15,1 0-15,0 0 32,-25-24-17,-25 24 1,-49 0-1,49 0-15,0 0 16,0 0-16,-24 24 16,24 26-16,25-25 15,0 49-15,0-24 16,25-1 0,24-49-16,26 0 15,-1 0-15,25-24 16,-49 24-16,-50-25 15,25 25-15,-25-25 16</inkml:trace>
  <inkml:trace contextRef="#ctx0" brushRef="#br0" timeOffset="180034.28">5209 12874 0,'0'24'0,"50"1"16,-26 25-16,26-1 15,-25 1-15,-25 24 16,74 1-16,-74-1 16,0 1-16,0-1 15,0 25-15,0-24 16,-25 49-16,-24-50 15,-1-24-15,25-1 16,-24-49-16,74 0 47</inkml:trace>
  <inkml:trace contextRef="#ctx0" brushRef="#br0" timeOffset="180560.56">5779 13543 0,'25'0'47,"-25"-49"-32,50 49-15,0 0 16,-1 25-1,1-1 1,-1-24 0,-24 0-1,-74 0 32</inkml:trace>
  <inkml:trace contextRef="#ctx0" brushRef="#br0" timeOffset="180800.3">5755 13767 0,'24'0'16,"1"0"-1,25-25 1,-25 25-1,24 0 1,1 0-16,0 0 16,-26 0-1</inkml:trace>
  <inkml:trace contextRef="#ctx0" brushRef="#br0" timeOffset="183350.35">7243 12601 0,'0'0'0,"0"-25"62,-50 25-15,1 0-31,-1 25-16,25 49 15,25 1-15,-49 49 16,49 49-16,0-24 16,0 50-16,0-1 15,0-49-15,0-50 16,0-25-16,0 1 16,0-26-16,0-24 15,-50 25-15,-24-25 16,49-25-16,0 0 15,0 0-15,-24 0 16,-1 0 0,75 49 31,-25-24-32,25-25-15,-25 25 16</inkml:trace>
  <inkml:trace contextRef="#ctx0" brushRef="#br0" timeOffset="184017.98">7640 13221 0,'0'50'109,"0"-1"-109,0 1 16,0-1-16,0-24 15,0 50-15,0-100 47</inkml:trace>
  <inkml:trace contextRef="#ctx0" brushRef="#br0" timeOffset="184394.71">7541 13171 0,'49'0'47,"1"0"-47,-1 0 15,1 0-15,0 0 16,-26 0-16,26-49 16,-50 73 46,-25 1-46,-24-25-1</inkml:trace>
  <inkml:trace contextRef="#ctx0" brushRef="#br0" timeOffset="184724.45">7392 13667 0,'0'0'0,"0"-24"62,49 24-46,1 0-1,0 0-15,-26 0 16,1 0-16,25 0 16,-25 24-16,-1-24 15,26 0 1,0 0 0,-75 0 15,0 0-16,-25 0-15</inkml:trace>
  <inkml:trace contextRef="#ctx0" brushRef="#br0" timeOffset="186598.54">8334 12998 0,'75'0'125,"-50"0"-125,-1 0 16,26 0-16,-25 0 15</inkml:trace>
  <inkml:trace contextRef="#ctx0" brushRef="#br0" timeOffset="186957.48">8334 13072 0,'0'25'31,"0"24"-31,0-24 16,0 25-16,0 24 15,-24 1-15,24-1 0,-50 50 16,50-49-16,0-1 16,-50-24-16,50-1 15,0-24-15,0 0 16,0 24-16,25-49 15,-25 25-15,50-25 16,24 0 0,-49 0-16,0 0 15,49 0 1</inkml:trace>
  <inkml:trace contextRef="#ctx0" brushRef="#br0" timeOffset="187858.09">8756 13122 0,'0'49'47,"0"26"-32,0-1-15,0 1 16,-50-1-16,50-24 15,0 24-15,-24-49 16,24 24 0,0-73 31,0-26-47,0 0 109,49 26-93,-24-1-1,25-25-15,-26 50 31,1 0-31,50 25 16,-75 25 0,24-1-16,-24-24 15,0 25-15,0-26 16,0 26 0,0-75 30,0 0-30</inkml:trace>
  <inkml:trace contextRef="#ctx0" brushRef="#br0" timeOffset="189596.99">9426 13171 0,'0'0'0,"0"25"109,-25 0-109,25 49 16,-74 50-16,74-24 16,0-1-16,0-25 15,0-24-15,0-1 16,24 1-16,26-50 0</inkml:trace>
  <inkml:trace contextRef="#ctx0" brushRef="#br0" timeOffset="190227.92">9525 13543 0,'0'0'0,"0"-49"16,0 24 0,25 25-1,0 0 1,49 0-1,-24 0-15,-26 0 16,26 0 0,-50 25-16,0 49 15,-25-24 1,-24-25-16,-26-25 16,50 49-16,1-49 15,-26 0 1,50-25-16,0-49 15,25 49 1,24 25 0,1 0-16,0 0 15,24 0-15,-24 0 16,24-25-16,-24 25 16,-26 0-16,-24-49 15,25 49-15,-25-25 16,-25 25 15,1 0-31,-1 0 16,-25 0-16,25 0 15,-49 99 1,74-74-16,0 0 0,50 24 16,-26-24-16,26-25 15,0 50-15,24-50 16,1 0-16,-1-50 15,-49 50-15</inkml:trace>
  <inkml:trace contextRef="#ctx0" brushRef="#br0" timeOffset="190437.27">10220 13618 0,'0'25'0,"0"24"16,0-24-1,0 25-15,0-26 16,-25 26-16,25-25 16,-25 0-16</inkml:trace>
  <inkml:trace contextRef="#ctx0" brushRef="#br0" timeOffset="191471.8">10815 13419 0,'0'-24'78,"-25"24"-63,0 0 1,0 0 0,-24 24-1,49 26 1,-50-25-16,50 0 15,0 24 1,50-49 15,-25 0-15,-25-25 0,-25 25-1,0 0 1,-25 0-16,26 0 15,24 25-15,-50-25 16,50 75-16,0-1 16,0-49-1,50 24 1,24-49-16,0 0 16,1 0-16,-1 0 15,-49 0-15,-25-49 31</inkml:trace>
  <inkml:trace contextRef="#ctx0" brushRef="#br0" timeOffset="191959.54">11088 13295 0,'0'0'0,"24"0"63,1 0-63,25 25 15,-25 0-15,0 25 16,24-1-16,-49 26 0,50 24 15,-50-25-15,0 1 16,0-1-16,-25 0 16,-25 1-16,26-1 15,-26 1-15,25-75 16,0 0 0</inkml:trace>
  <inkml:trace contextRef="#ctx0" brushRef="#br0" timeOffset="194004.65">11782 13494 0,'0'0'0,"25"0"109,25 0-109,-1 0 16,-24 0-1,25 0-15,-50 74 47,-50-74-31</inkml:trace>
  <inkml:trace contextRef="#ctx0" brushRef="#br0" timeOffset="194225.55">11733 13643 0,'49'24'16,"-24"-24"-1,49 0 1,-49 0-16,0 25 16,25-25-1</inkml:trace>
  <inkml:trace contextRef="#ctx0" brushRef="#br0" timeOffset="194945.57">12526 13295 0,'0'25'79,"0"25"-64,0-1-15,-49 1 16,49 0-16,0 24 15,0-49-15,0 0 16,25-25 0,24 0-16,1 0 15,-1-75-15,1 26 0,-25-1 16,0 25-16,-25-24 16,49 49-16,-49-25 15,0 99 16,0 25-31,0 50 16,0-25-16,0-25 16,0-24-16,0-1 15,-25-24-15,25-1 16,-24 1-16,24-25 16,-75-25-16,50 0 0,-24 0 15,24 0 1,25-25-16,-50-25 0,50-24 15,0 0-15,0 24 16,0 0-16,25 26 16,25 24-16,-1-75 15,26 50-15,-1 25 16,-24-49-16,-25 49 16,24-50-16</inkml:trace>
  <inkml:trace contextRef="#ctx0" brushRef="#br0" timeOffset="197291.56">12998 13171 0,'49'0'172,"26"0"-172,-1 0 15,1 0-15,-26 0 16,-24 0-16,25 0 15,-26 0 1,-24 25 93,0 25-77,0-1-17,0-24-15,-24 25 16,24 24-16,-25 25 16,25 1-16,-50-26 15,50 0-15,0-24 16,0-25-16,0 24 15,0-73 17,0-51-17,-25 75 1</inkml:trace>
  <inkml:trace contextRef="#ctx0" brushRef="#br0" timeOffset="197952.17">13122 13940 0,'0'25'172,"0"0"-156,-50 24 31,100-49 15,-1 0-46,1-49-16,-25 49 15,0 0-15,-25-25 16,74 25-16,-124 0 63,26 0-48,24 50-15,-50-50 16</inkml:trace>
  <inkml:trace contextRef="#ctx0" brushRef="#br0" timeOffset="200089.96">14287 13146 0,'0'-24'79,"-24"24"-48,-26 0-16,25 24 1,25 51 0,-49 49-16,49 25 15,0-25-15,0-25 16,0 25-16,-50-50 16,50-24-16,0-25 15,0 24-15,-25-49 16,-24 0-16</inkml:trace>
  <inkml:trace contextRef="#ctx0" brushRef="#br0" timeOffset="200285.68">13841 13791 0,'50'0'0,"-1"0"15,1 0-15,24 0 16,1-74-16,-26 74 16,1-25-16,-1 25 15,-49-49-15</inkml:trace>
  <inkml:trace contextRef="#ctx0" brushRef="#br0" timeOffset="207922.41">14684 13171 0,'0'-25'78,"0"50"16,-74 0-94,24 50 15,26-1-15,24 0 16,-50 50-16,50 50 15,0-25-15,0-75 16,0 25-16,0-74 16,74-25-16,1 25 15,-26-25-15,1 0 16,0-50-16,-50 26 16</inkml:trace>
  <inkml:trace contextRef="#ctx0" brushRef="#br0" timeOffset="208753.43">15131 13469 0,'0'-25'93,"-25"25"-61,-49-49-17,49 49-15,0 0 16,-25 24-1,1 1-15,24 25 16,25-25-16,-50 24 16,50-24-16,0 25 15,25-26-15,25 26 16,-25-50 0,-25-25 30,-25 25-30,0 0-16,-25 0 16,1 50-1,49 24 1,0-24 0,49-25-16,1-25 15,49 49-15,0-49 16,1-25-16,-1-24 15,-50 24-15,-24-25 16</inkml:trace>
  <inkml:trace contextRef="#ctx0" brushRef="#br0" timeOffset="209187.69">15453 13221 0,'25'25'16,"0"24"0,25 1-16,-26 0 15,26-1-15,-25 26 16,-25-26-16,49 1 16,-49-1-16,-24 1 15,-1 49-15,-50-24 16,26-26-16,-1 1 15,-24-50-15,49 25 0,0-25 32,50 0-1,0 0-31,0 0 16,24 0-16</inkml:trace>
  <inkml:trace contextRef="#ctx0" brushRef="#br0" timeOffset="212421.36">16570 13593 0,'0'-25'62,"-25"25"-46,-25-25-16,25 25 15,1 0-15,-26 0 16,25 0-16,0 0 16,-24 0-16,49 50 15,-50 0-15,50-1 16,0 1-16,0-25 15,50 49 1,-1-74-16,26-25 16,49-49-16,0-50 15,-25 0-15,-49 25 0,24-50 16,-24 0 0,-50 74-16,0 26 0,0-1 15,-75 174 16,75 75-15,-49-26-16,49 1 16,0-75-16,0-24 15,0-26-15,49-49 16,26 50-16,-26-50 16</inkml:trace>
  <inkml:trace contextRef="#ctx0" brushRef="#br0" timeOffset="213051.45">17512 13444 0,'-25'0'94,"-24"0"-79,-1 0-15,0 0 16,1 0-16,24 0 16,-25 50-16,50-1 15,-49 1-15,49 24 16,0-24-16,0 24 15,0-49-15,0 0 16,49-25 0,1 0-1,-75-50 1,0 50 0,1 0-16,-26 0 15,0 25-15,26 0 16,-26 49-16,50-24 15,0 0-15,0-1 16,25 1-16,49-50 16,25 49-16,25-49 15,50-49-15,-25-1 0,-75 1 16,1 24-16,-75-25 16</inkml:trace>
  <inkml:trace contextRef="#ctx0" brushRef="#br0" timeOffset="-197648.11">14585 14015 0,'0'0'0,"25"49"15</inkml:trace>
  <inkml:trace contextRef="#ctx0" brushRef="#br0" timeOffset="-180826.63">1736 15503 0,'-24'-25'62,"-26"25"-46,25 0-1,0 0 17,25-25 61,-49 149-46,-51 25-31,1 0-16,0 0 15,0 0-15,24-50 16,26-25-16,49-49 16,-25-25-16,99-149 31,1-24-31,-1-1 16</inkml:trace>
  <inkml:trace contextRef="#ctx0" brushRef="#br0" timeOffset="-180638.81">1463 15528 0,'0'25'16,"0"24"-16,25 26 0,-25-26 15,50 1-15,-50-1 16,25 1-16,-25 24 16,74-24-16,-74 0 15,25-26-15,-25 26 16,0 0-1</inkml:trace>
  <inkml:trace contextRef="#ctx0" brushRef="#br0" timeOffset="-180437.42">1166 15900 0,'25'25'0,"74"-25"16,25 0-16,25 0 15,-50 0-15,0 0 16,-49 0-16,-1 0 16</inkml:trace>
  <inkml:trace contextRef="#ctx0" brushRef="#br0" timeOffset="-177767.31">3299 16098 0,'25'0'62,"0"0"-30,-25-25-32,49 25 15,-49-49 1,25-1-16,-25 1 15,0-1-15,50 0 0,-50 26 16,0-51 0,-25 75-1,25 50 1,0 24 0,0 1-16,49-26 15,1 1-15,0-1 16,-1-49-16,26 25 15,-50-25-15,24 0 16,-24 0 0,-25-49-1,0-1 1,0 75 15,50 0-15,-50-1-16,24 26 15,-24 0-15,0-1 16,0-24-16,0 0 16,-24-25-16,-1 49 15,0-49-15,-25 0 16,1-49 0,49 24-16,-25-25 15,25 1-15,25 49 31,24 25-31</inkml:trace>
  <inkml:trace contextRef="#ctx0" brushRef="#br0" timeOffset="-177338.45">4415 15974 0,'-25'0'47,"-24"0"-31,-26 25 0,51-25-1,-26 50-15,0-1 16,50 26-1,0-51 1,50 26-16,0-50 0,24 0 16,25 0-16,25-25 15,0-49-15,-49 24 16</inkml:trace>
  <inkml:trace contextRef="#ctx0" brushRef="#br0" timeOffset="-176889.04">4961 16049 0,'0'49'0,"25"-49"15,-25 25-15,25-25 16,24 0 0,-74 0-1,1 0 1,-26 0-16,0-50 15,-24 50-15,24 0 16,1 0-16,24 0 16,25 75-1,0-26 1,49-49-16,1 25 16,0-25-16,-25 0 15,-1 0-15,26 0 16,-50-25-1,0-24-15,0 24 0,-25 0 16,-24 25-16,24-74 16,0 74-16,-50-25 15,51 25-15,24 50 32,0-1-32,49 1 15,51-1-15,24-49 16,0 0-16,24 0 15,-73-24-15,-26-1 16</inkml:trace>
  <inkml:trace contextRef="#ctx0" brushRef="#br0" timeOffset="-175930.1">5333 15925 0,'25'0'62,"24"0"-62,1 0 16,0 0-16,-1-50 16,26 0-16,-26 26 15,1-51-15,-1 26 16,-49-1-16,50 0 0,-50 1 15,0 24-15,0-25 16,-50 50 15,1 0-31,24 100 16,-25-1-16,50 25 16,-49 25-16,49-50 15,0-25-15,0-24 16,49-25-16,-24-25 15,25 0-15,-25 0 16,-1-50-16,26-24 16,0-26-16,-50 51 15,0 24-15,0 0 16,0 75 15,0 24-31,0 25 16,0 1-16,0-26 15,0-24-15,0-26 16,25 26 0,24-50-1,1-99-15,-1 24 16,-24 26-16,25-1 16,-1 50-1</inkml:trace>
  <inkml:trace contextRef="#ctx0" brushRef="#br0" timeOffset="-175845.7">6201 16222 0,'0'-124'15,"0"248"-15,0-74 0,0-25 0,25-1 16,-25 26 0,74-50-16,-24-25 15</inkml:trace>
  <inkml:trace contextRef="#ctx0" brushRef="#br0" timeOffset="-175448.8">6548 16197 0,'0'-24'47,"0"-26"-31,-24 50-1,-51-25-15,26 25 16,24 0-16,-25 25 15,50 0 1,0 24-16,0-24 16,25-25-16,0 25 15,24-25-15,1 0 16,24 0-16,-24-50 16,-25 26-16,-25-1 15,49 25-15,-49-75 0,0 125 47,0 24-47,0-49 16,0 0-16,50 25 15,-25-50-15,24 24 16,1-24-16,-25 0 16</inkml:trace>
  <inkml:trace contextRef="#ctx0" brushRef="#br0" timeOffset="-174473.37">9079 16123 0,'0'-50'47,"0"1"-32,0 24 1,-25 25-16,0-50 16,-74 50-1,49 0-15,-24 0 16,24 75-16,0-26 16,1 26-16,49-26 15,0 26-15,0-50 0,74-25 31,1 0-31,24-25 0,25-74 16,-25-1-16,-49 1 16,-1 25-16,-49-1 15,50 26-15,-50-1 16,-50 50 0,26 0-1,-26 99-15,50 25 16,-25 25-16,25-50 15,25-49-15,25 0 16,24-50-16,0 0 16,1 0-16,-1 0 15,-24-50-15,-1 0 16,-49 1-16,0 24 0,0-25 16,-49 26-1,-1 24-15,25 0 16,-24 49-16,49 26 15,0-1-15,25 0 16,74 26-16,0-26 16,75-24-16,-1-50 15,-24 0-15</inkml:trace>
  <inkml:trace contextRef="#ctx0" brushRef="#br0" timeOffset="-173001.41">11782 15429 0,'0'0'0,"0"-50"0,0 25 16,-25 0-1,1 25 32,24 25-31,-50 25-16,50-25 15,-50 24-15,50 26 16,-49 24-16,49 74 16,-50 1-16,50-25 15,0-50-15,0-25 16,0-24-16,0-25 0,0 0 15</inkml:trace>
  <inkml:trace contextRef="#ctx0" brushRef="#br0" timeOffset="-172820.9">11311 16024 0,'0'0'0,"50"0"16,49 25-16,0-25 16,-25 0-16,1 0 0,-26 0 15,1 0-15,-25-25 16</inkml:trace>
  <inkml:trace contextRef="#ctx0" brushRef="#br0" timeOffset="-171927.92">12526 15429 0,'-24'24'109,"-51"1"-109,1 25 16,-1 49-16,26 25 16,-1-25-16,0 25 15,50-25-15,0 25 16,75 0-16,-1-49 16,50-50-16,50-25 15,-50 0-15</inkml:trace>
  <inkml:trace contextRef="#ctx0" brushRef="#br0" timeOffset="-171276.39">13146 15900 0,'0'-25'47,"0"0"-16,-24 25-15,-1 0-1,0 0-15,-49 0 16,24 0-16,0 0 15,26 25-15,-26 25 0,50-26 16,-25 1-16,25 25 16,0-1-1,0-24 1,25-25 0,-75 0 30,26 0-30,-26 0-16,25 25 16,-24 0-16,49 24 15,0 1-15,0 0 0,74-1 16,0 1-16,26-50 16,-1 0-16,0 0 15,25 0-15,-49-50 16,-26 25-16,-49 1 15</inkml:trace>
  <inkml:trace contextRef="#ctx0" brushRef="#br0" timeOffset="-170939.13">13519 15429 0,'49'24'16,"26"26"-16,-1 74 15,-24-25-15,24 25 16,-24 25-16,-50-25 15,0-25-15,0 0 16,0-24-16,0 24 16,-75 0-16,26-49 0,-26 0 15,1-50 1,24 24-16,-24-24 0,49 0 16</inkml:trace>
  <inkml:trace contextRef="#ctx0" brushRef="#br0" timeOffset="-169408.17">15131 16272 0,'0'-25'47,"74"25"-47,-24-74 16,-1 74-16,26-50 15,-50 50-15,-25-25 16,49 25-16,-49-49 15,0 24 1,-49 25 15,24 0-31,0 25 0,25 49 16,0 25-16,0-24 16,25 24-16,49-74 15,75-25-15,74 0 16,-24 0-16</inkml:trace>
  <inkml:trace contextRef="#ctx0" brushRef="#br0" timeOffset="-168674.96">16917 15503 0,'0'50'47,"-25"24"-32,-25 25-15,1 25 0,-1 0 16,25-49-16,25-26 15,0-24-15,-24-25 16,24 50-16,24-125 47,-24 50-31,25 1-16,25-51 15,-1 75 1,-24 0-1,50 0-15,-26 75 16,-24-26-16,25 26 16,-50-26-16,24 1 0,-24-25 15,0-1-15,50-24 16,-50 25-16,0-74 31</inkml:trace>
  <inkml:trace contextRef="#ctx0" brushRef="#br0" timeOffset="-168255.68">17686 15602 0,'-50'0'15,"25"0"-15,1 0 16,-26 50 0,0 74-16,50 0 0,-74 74 15,74-74-15,0 0 16,0 0-16,0-74 15,25 0-15,-1-26 16,1-24-16</inkml:trace>
  <inkml:trace contextRef="#ctx0" brushRef="#br0" timeOffset="-166201.52">17859 15999 0,'0'-50'16,"25"26"46,0 24-46,0 0-16,49 0 0,1 0 16,-1 74-16,-49-74 15,-25 50-15,0-1 16,-25 1-1,-25-50 1,-49 49-16,25-49 16,24 0-16,25 0 15,1 0-15,-26-49 16,50 24 0,25 25-1,24 0-15,51-50 16,-1 50-16,25 0 15,-25 0-15,-25 0 16,1 0-16,-50 0 0,-50 0 47,-25 0-47,1 0 16,-1 0-16,0 0 15,1 0-15,-1 0 16,1 0-16,24 25 15,25 25-15,0-1 16,25 1-16,49 0 16,25-26-16,0-24 15,1 50-15,-26-50 0,1 0 16,-26 0 0</inkml:trace>
  <inkml:trace contextRef="#ctx0" brushRef="#br0" timeOffset="-165910.79">19050 16346 0,'-25'25'0,"25"50"0,-49-26 16,49 1-16,-50-1 16,50 1-16,0-25 15,25-25 1</inkml:trace>
  <inkml:trace contextRef="#ctx0" brushRef="#br0" timeOffset="-165143.58">19645 16173 0,'0'0'0,"0"-50"31,0 25 16,0 0-15,-49 25-32,24 0 0,0 0 15,-25 0-15,26 0 16,24 25-16,-75 0 15,75 25-15,-49 24 16,49-49-16,0 0 16,0 24-1,49-49 1,-24 0 0,-75 0 30,26 0-30,-1 0-16,-25 50 0,1-25 16,49 24-16,0-24 15,0 0-15,24 25 16,51-50-16,24 24 16,0-24-16,1 0 15,-1-24-15,-50 24 16,1-50-16,-25 0 15</inkml:trace>
  <inkml:trace contextRef="#ctx0" brushRef="#br0" timeOffset="-164814.54">20017 15577 0,'0'50'32,"0"49"-32,50 50 15,-50 0-15,74-50 16,-49 0-16,-25-24 15,75-26-15,-75 1 16,0 0-16,0-1 16,-25 26-16,-25-26 0,-24-24 15,-1-25-15,-49 74 16,50-74-16,24 0 16,26 0-16</inkml:trace>
  <inkml:trace contextRef="#ctx0" brushRef="#br0" timeOffset="-161628.64">22250 16173 0,'0'24'15,"25"-24"-15,-50-49 125,-50 24-109,51 25-1,-1 0-15,0 0 16,-49 0-16,24 0 16,25 0-16,-24 50 15,24-1-15,25 1 16,0-1-16,0 1 16,74-50-16,25 0 15,25 0-15,75-99 16,-1-25-16,-49 25 0,-50 24 15,-74 1-15,25 24 16,-50 25-16,0 1 16,-75 24-1,26 0 1,-1 74-16,-24 0 16,49 26-16,25-26 15,0-24-15,0-26 16,74-24-16,1 50 15,24-50-15,0 0 16,25-50-16,-49 1 16,-26 24-16,-49 0 0,25-24 15,-25 24 1,-50 25-16,26 0 16,-26 0-16,50 49 15,-25 1-15,25 0 16,0-1-16,99 1 15,1-50-15,24 0 16,24 0-16</inkml:trace>
  <inkml:trace contextRef="#ctx0" brushRef="#br0" timeOffset="-160826.58">24284 15627 0,'0'-25'0,"0"-24"16,-25 49 15,-25 24-15,1 76-16,-26 73 16,1 50-16,0-24 15,-26-1-15,51 26 16,-1-100-16,50 0 0,-25-50 15,25-49-15,50-100 32,-1-73-17,-49 48-15,50-24 16,-50 25-16,0 25 16,0 24-16,50 25 15,-25 25 1,24 50-1,1-25-15,-1 24 16,-24-49-16,50 50 16,-26-50-16,-24 0 0,0 0 15,24 0 1,-24 0-16,-25-25 16,0-24-1,25 49 1,25 0-1,-50 24-15,49 26 16,-24-50-16,25 25 16,-26-25-16,1 0 15,25 0-15,-25 0 16,-1-50-16,-24 25 16</inkml:trace>
  <inkml:trace contextRef="#ctx0" brushRef="#br0" timeOffset="-160675.42">24532 16098 0</inkml:trace>
  <inkml:trace contextRef="#ctx0" brushRef="#br0" timeOffset="-159866.89">24681 16272 0,'0'-25'31,"24"0"-15,51 25 0,-50-25-16,-1 25 15,26 0-15,-25 25 16,-25 25 0,0-1-16,0-24 15,0 0 1,50-25-1,-26 0-15,26 0 16,-25-25-16,24 0 16,-24 25-16,-25-49 15,50 49-15,-50 25 16,0 24 0,49-24-16,-49 0 15,50 25-15,-25-50 0,24 24 16,1-24-1,0 0-15,-1 0 0,1-49 16,24 24-16,-24-25 16,-25 1-16,-25 24 15,49-25-15,-49 25 16,-25-24-16,1 24 16,-26 25-16,0 0 15,26 74 1,24 1-16,0-1 15,0-24-15,49 0 16,1-1-16,24-49 16,1 0-16</inkml:trace>
  <inkml:trace contextRef="#ctx0" brushRef="#br0" timeOffset="-158029.11">27384 16222 0,'0'0'0,"0"25"16,0 25-16,0-75 47,0 0-32,0 0 1,25 25 62,-25-49-15,-74 49-48,24 0-15,25 0 16,1 0-16,-26 0 16,0 0-16,-24 24 15,24 1-15,25 25 16,25-1-16,0 1 0,0 0 15,50-1-15,25-49 16,-1 0-16,25 0 16,25 0-16,-49-49 15,-51-1-15,-24 25 16,0-24-16,0-1 16,-24 25-16,-51 25 15,1-74-15,-25 74 16,-1 0-16,1 0 15</inkml:trace>
  <inkml:trace contextRef="#ctx0" brushRef="#br0" timeOffset="-155561.08">1563 17066 0,'0'49'157,"0"-24"-142,0 25-15,0-1 16,0 26-16,0-26 0,0-24 15,0 0 1,0-75 15,0-49-15,0 0-16,0 24 16,0 26-16,0 98 46,0 1-46,0 0 16,0-26-16,0 1 16,0-99 15,0-25-15,0 24-16,0 26 0,0 24 15,0 74 16,0 26-31,0 24 16,0-25-16,0-24 16,0 0-16,0-26 15,24-48 17,-24-26-32,25 0 15</inkml:trace>
  <inkml:trace contextRef="#ctx0" brushRef="#br0" timeOffset="-154210.41">1712 17115 0,'49'0'63,"-24"0"-47,0 25 15,-25 25-16,0-1 1,49-49 31,-49-49-47,50-26 16,-25 50-16,-25 1 0,49 24 15,1 0 1,0 0-16,-26 49 15,-24-24 1,0 0-16,0 24 16,50-24-1,-25-25 17,-25-49-32,74-1 15,-74 25-15,75 25 16,-75-49-16,24 49 15,-24 24-15,50 26 16,-50 0-16,50-1 16,-50 26-16,24-75 15,-24 49-15,50-49 0</inkml:trace>
  <inkml:trace contextRef="#ctx0" brushRef="#br0" timeOffset="-153619.36">2530 17165 0,'50'49'15,"-1"-49"-15,-24 0 16,-25-24 31,-25 24-31,25-25-16,-25 25 15,-24-25 1,24 25-1,-25 0 17,50 25-32,-74 49 15,74-24-15,0-1 16,0-24-16,50 25 16,-26-50-1,1 0-15,0-25 16,49 0-16,-49-24 0,-25-26 15,50 26-15,-50-1 16,0 25-16,-25 25 16</inkml:trace>
  <inkml:trace contextRef="#ctx0" brushRef="#br0" timeOffset="-153332.49">3026 17190 0,'0'0'0,"-49"0"62,-1 0-46,25 0-16</inkml:trace>
  <inkml:trace contextRef="#ctx0" brushRef="#br0" timeOffset="-152912.43">2803 17190 0,'0'0'0,"-25"0"0,25 49 31,0 1-31,0-25 16,0 24-16,25-49 16,49 0-16,-24 0 15,0-49-15,-1-1 16,26-49-16,-26 24 16,-49 1-16,25 24 15,-25 26-15,0-26 16,-25 50-1,0 0-15,-24 50 16,24 24-16,25 25 16,-50-24-16,50-26 0,0 1 15,50-1 1,0-49-16,-1 0 0,26 0 16,24-24-16,-50-1 15,1-25-15,-25 25 16,-25-24-16,0 24 15,0-25-15,-50 50 16,1 0 0,-1 50-16,25 0 15,25-1-15,0 1 16,0-1-16,25 1 16,25-25-16,-1-25 15,26 0-15,24 0 16,25-50-16</inkml:trace>
  <inkml:trace contextRef="#ctx0" brushRef="#br0" timeOffset="-152561.15">3894 17190 0,'0'0'0,"0"-25"15,25-25-15,-25-24 16,0 24-16,0 25 0,0 1 16,0-26-16,0 25 15,-49 25 1,49 25-1,-50 25-15,50 24 16,0 25-16,0 25 16,0-49-16,0-26 15,25-24-15,24-25 16,-24 50-16,0-50 16,25-25-16,-50 0 15</inkml:trace>
  <inkml:trace contextRef="#ctx0" brushRef="#br0" timeOffset="-152247.41">4266 17363 0,'0'-49'15,"0"24"1,0 0-16,0 0 15,0-24-15,-24 49 16,-26-25-16,25 25 16,0 0-16,-24 49 15,49 1-15,-25 0 16,25 24-16,0-49 0,0 0 16,25-25-16,24 0 15,-24 0-15,0 0 16,25-25-16,-26-25 15,-24-24-15,0-1 16,0 26-16,0-1 16</inkml:trace>
  <inkml:trace contextRef="#ctx0" brushRef="#br0" timeOffset="-151263.56">5407 17190 0,'-24'0'47,"-26"49"-16,0-49-15,26 25 0,-26 25-1,50-26 1,0 26 0,25-50-1,0 25-15,-1-25 16,51 0-16,-26 0 0,-24-50 15,25 25-15,-50 1 16,25 24-16,-25-50 16,0 75 15,0 0-31,0 24 16,24 1-16,-24-25 15,75-25-15,-26 0 16,-24 0-16,0 0 15,0 0-15,-25-25 16</inkml:trace>
  <inkml:trace contextRef="#ctx0" brushRef="#br0" timeOffset="-149950.33">7169 17289 0,'24'0'16,"-48"-50"62,-51 1-62,50 49-16,1 0 15,-26-25-15,25 25 16,0 0 0,25 25-16,0 49 15,50 25-15,0-49 16,24-1-16,-24 1 16,-26-25-16,-24 0 15,0 24 1,-49-49-1,-1-24-15,1 24 16,-1-25-16,0 25 16,-24-50-16,49 50 15,50 25 17,49-25-32,50 0 15,25 0-15,25 0 16,-1-25-16,-24 25 15,-50-74-15,-49 74 16,0-50-16,-50-24 16,-25 74-1,-25 0-15,1 0 16,-1 0-16,25 24 16,25 1-16,-49 25 15,49-1-15,24-24 16,51-25-16,-1 50 15,25-50-15,1 0 16,-26-50-16,1 50 16,-26-49-16,-24-1 15,-25 0 1</inkml:trace>
  <inkml:trace contextRef="#ctx0" brushRef="#br0" timeOffset="-149397.29">8359 17388 0,'25'0'15,"-25"-50"1,25 50-1,-25-24-15,25 24 0,24 49 47,-49 1-47,0-1 16,0 1-16,50 0 16,-50-25-16,74-25 15,-24 0-15,-1 0 16,1 0-16,0-25 15</inkml:trace>
  <inkml:trace contextRef="#ctx0" brushRef="#br0" timeOffset="-148415.98">9897 17735 0,'25'0'15,"24"-24"1,1-26 0,0-24-16,-1-26 15,1 26-15,-50 49 16,0-25-16,-25 75 31,0 25-31,25 49 16,-49-24-1,49-26-15,0 1 0,25-50 16,24 25-16,26-25 16,-26 0-16,1 0 15,-25-50-15,24 0 16,-24 1-16,-25 24 16,0-25-16,0 25 15,-25 100 16,25-25-15,0-26-16,0 1 16,50-25-16,-1 0 15,26 0-15,-1 0 16,1-49-16,24-51 0,-50 26 16,1-25-16,-25 49 15,-25 25-15,49 25 16,-49 75 15,0-1-31,0 0 16,0 1-16,0-25 15,-24-26-15,24 26 16,-25-50 15,25-25-31,-25 0 16,25 1-16</inkml:trace>
  <inkml:trace contextRef="#ctx0" brushRef="#br0" timeOffset="-148024.14">11361 17512 0,'0'0'0,"-50"0"16,0 0-16,1 0 16,-1 0-16,0 0 15,26 0-15,24 25 16,0 25-16,0-26 0,0 1 16,24 25-16,26-50 15,25 0-15,-1 0 16,-24 0-16,24-50 15,-24 25-15,-1-24 16,-49 24-16,0 0 16,-25 25-1,1 25 1,24 0 0,0 24-16,0 1 15,49 0-15,1-1 0,-1-24 16,26-25-1,-26 0-15</inkml:trace>
  <inkml:trace contextRef="#ctx0" brushRef="#br0" timeOffset="-147409.22">12278 17611 0,'0'-24'15,"-24"24"-15,-1-50 32,-25 0-17,0 50-15,26-49 16,-26 49-16,-24 0 15,24 0-15,25 0 16,0 0-16,-24 49 16,49 26-16,0-1 15,25 1-15,24-75 16,50 24-16,25-24 0,25-74 16,0-25-16,-25-25 15,-25 24-15,-24-24 16,-26 50-16</inkml:trace>
  <inkml:trace contextRef="#ctx0" brushRef="#br0" timeOffset="-147280.66">12700 17115 0,'0'0'0,"-74"124"0,24 0 16,50 25-16,0-50 16,0-24-16,25-26 15,49-49-15,1 0 16,24 0-16,0-74 15</inkml:trace>
  <inkml:trace contextRef="#ctx0" brushRef="#br0" timeOffset="-146861.42">13097 17562 0,'0'-50'31,"0"0"-31,0 26 16,-25 24-1,-25-25-15,1 25 0,-26 0 16,26 0-16,24 49 16,25 1-16,0 0 15,0-1-15,0-24 16,50 25-1,24-50-15,25 0 16,0-75-16,-49 51 16,0-26-16,-50 25 15,25 25-15,-25-25 16,0 50 0,-50 0-1,50 25-15,0-1 16,0-24-16,25 0 0,24 24 15,1-49 1,24 0-16,1 0 0,-1 0 16,-24-24-16</inkml:trace>
  <inkml:trace contextRef="#ctx0" brushRef="#br0" timeOffset="-146681.73">13841 17735 0,'-25'-24'16,"25"-26"0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6T13:07:00.4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3473 2108 0,'0'-49'31,"0"123"48,-50 125-79,-24-26 15,24 1-15,-24 0 16,-1-50-16,26-25 15,24-50-15,25 26 16,-25-75-16,25-50 31,0-24-15,0-1-16,74 26 16,-74 24-16,25-25 0,0 26 31,25 24-31,-1 0 15,-24 49 1,25-24-16,-26-25 16,26 50-16,-25-50 15,0 0-15,-1 0 16,26 0-16,0 0 16</inkml:trace>
  <inkml:trace contextRef="#ctx0" brushRef="#br0" timeOffset="359.38">4018 2952 0,'0'-50'15,"0"25"1,0-49 0,0 24-1,-49 50 1,24-24-16,0 24 0,-24 0 16,-1 0-1,25 0-15,25 24 0,-49 51 16,49-1-16,0 1 15,24-51-15,26 1 16,0-25-16,-1 0 16,1 0-16,24-25 15,-24-24-15,-1-26 16,-49 1-16,0 0 16</inkml:trace>
  <inkml:trace contextRef="#ctx0" brushRef="#br0" timeOffset="1366.76">4589 2778 0,'0'-25'47,"-50"1"-31,25-1-1,-24 25 17,24 0-1,25 49-31,-25 1 0,25 0 16,0 24-1,0-49-15,0 24 16,25-49-1,-25 50 32,-25-50-31,-24 0-16,49 25 16,-50-25-16,25 0 15,75-25 32,-1 0-31,1-24-16,0 24 0,24 25 15,-24-75 1,-26 75-16,26-49 0,0 49 16,-26 0-1,1 0 1,-25 74-1,75-74-15,-50 25 16,-1-25-16,26 0 16,0 0-1,-1 0 1,-49-50-16,0 26 16</inkml:trace>
  <inkml:trace contextRef="#ctx0" brushRef="#br0" timeOffset="2295.92">4713 2828 0,'-25'0'31,"25"-50"-15,-50 50-1,26-25 1,-26 25 0,50-24-16,-50 24 15,1 0 1,-26 0 0,51 24-16,24 26 15,-50 0-15,50-1 16,0 1-16,0 24 15,25-74 1,24 0-16,1 0 16,0-25-16,-1-24 0,1-1 15,-25-24 1,-25 24-16,0 25 0,0 1 16,0-26-1,0 75 1,0 49-1,0 25-15,49 25 16,-49-24-16,50-1 16,-50-25-16,49 1 15,-49-26-15,0 1 16,0-1-16,0 26 16,-24-50-16,24-1 15,-75-24-15,50 0 16,1 0-16,-26 0 0,25-49 15,-24-1-15,49-24 16,-25 24-16,25-24 16,0 24-16,49 1 15,51-26-15,24 1 16,-25 24-16,25-24 16,-50 24-16,26 25 15,-51 25-15,-24-74 16,0 74-16,-25-25 15</inkml:trace>
  <inkml:trace contextRef="#ctx0" brushRef="#br0" timeOffset="2429.96">5135 2853 0,'0'49'16,"0"-24"-16,0 0 0,24-25 16,1 74-16,25-74 15,24 0-15,-24 0 16,-25 0-16,-1 0 15,26-25 1</inkml:trace>
  <inkml:trace contextRef="#ctx0" brushRef="#br0" timeOffset="2649.53">5407 2729 0,'0'0'0,"0"24"63</inkml:trace>
  <inkml:trace contextRef="#ctx0" brushRef="#br0" timeOffset="3171.92">5655 2530 0,'-49'124'16,"-1"-25"-16,50-24 15,-25-1-15,25-49 16,0-99 15</inkml:trace>
  <inkml:trace contextRef="#ctx0" brushRef="#br0" timeOffset="6347.88">5829 1935 0,'0'25'16,"0"-1"-16,0 26 15,50 0 1,-50-1-1,0-24 1,0 25 0,-25-50-1,-25 24 1</inkml:trace>
  <inkml:trace contextRef="#ctx0" brushRef="#br0" timeOffset="6746.67">5755 2232 0,'0'75'78,"0"-1"-78,-25 1 16,25 24-16,-50 25 16,50-50-16,-74 1 0,74-1 15,-25-24-15,25-174 32</inkml:trace>
  <inkml:trace contextRef="#ctx0" brushRef="#br0" timeOffset="7073.17">5507 2232 0,'24'0'16,"51"25"0,24-25-16,0 0 15,50 0-15,-25 0 16,0-25-16,-49 25 15,-26-24-15,-24 24 0,-25 24 32,0 1-32</inkml:trace>
  <inkml:trace contextRef="#ctx0" brushRef="#br0" timeOffset="8042.17">7565 2356 0,'0'0'0,"0"25"62,0 74-46,0 25-16,-49 25 16,49-49-16,-25-51 15,25 1-15,0-100 31</inkml:trace>
  <inkml:trace contextRef="#ctx0" brushRef="#br0" timeOffset="8573.64">7293 2381 0,'-25'0'15,"74"-49"17,1-1-17,49 25-15,0 25 16,1-49-16,-26 49 16,0 0-16,26 24 15,-51 26-15,1 49 16,-50-24-16,0-1 15,0 0-15,-50 1 16,1-25-16,-1-1 16,25-49-16,0 0 15,-24 0 1,49-49 0,0 24-16,0 0 0,25 25 31,24 0-31,26 25 0,24 74 15,-74-25-15,24 50 16,-49-49-16,0-1 16,0 1-16,-49-1 15,-1-24-15,-24-1 16,24-49-16,0 25 16,26-25-16,-26 0 15,25-50-15,-24 1 16,24-1-16,25 1 15,-25 49-15,25-50 0,25 50 32,24 0-32,-24 0 0</inkml:trace>
  <inkml:trace contextRef="#ctx0" brushRef="#br0" timeOffset="9108.71">8235 3175 0,'25'0'32,"25"0"-32,24 0 15,0-99-15,-24 74 16,0-25-16,-26 26 16,-24-1-1,-24 25 1,-26 0-1,50 49 1,0-24-16,0 25 16,0-25-16,25-1 15,24-24-15,26 50 16,-1-50-16,-24 0 16</inkml:trace>
  <inkml:trace contextRef="#ctx0" brushRef="#br0" timeOffset="9288.33">8830 2902 0,'25'0'31</inkml:trace>
  <inkml:trace contextRef="#ctx0" brushRef="#br0" timeOffset="10189.64">8905 3051 0,'-25'0'16,"75"-25"30,-26-24-46,1-1 16,25 25-16,-50-24 16,50 49-16,-26 24 31,-24 26-31,0 24 16,0 1-16,0-26 15,0-24-15,50 25 16,0-50-1,-26 0-15,26 0 0,-25-50 16,24 1 0,-24-1-16,25 0 15,-1 50 1,-49 50 0,0-25-16,25 0 15,-25 24-15,50-49 16,-1 25-16,-24-25 15,0 0-15,0 0 16,49 0-16,-49-25 16</inkml:trace>
  <inkml:trace contextRef="#ctx0" brushRef="#br0" timeOffset="10599.68">10021 3051 0,'0'-25'63,"-74"25"-63,-1-49 16,26 49-16,-1 0 15,25 0-15,-24 49 16,49-24-1,0 0-15,0 24 16,0 1-16,49-50 16,1 0-16,-1-25 15,26 0-15,-26-24 16,1 24-16,-25-25 16,-25 100 30,0 0-46,0-1 16,0-24-16,25-25 16,24 50-16,-24-50 15,25 0-15,-25 0 16,-1-25-16</inkml:trace>
  <inkml:trace contextRef="#ctx0" brushRef="#br0" timeOffset="11120.13">10195 2803 0,'0'0'0,"0"-50"0,74 50 47,1-24-47,49 24 15,-50-50-15,-24 50 16,-1 0 0</inkml:trace>
  <inkml:trace contextRef="#ctx0" brushRef="#br0" timeOffset="11620.46">10517 3051 0,'25'0'16,"0"0"-1,24 0-15,1 0 16,-25 0-16,0 0 16,24 0-16,-49 50 31,0-26-31,0 1 0,-25 25 15,25-25-15,0-1 16,0 26 0,25-50-1,25 0-15,24 0 16,-24-50-16,-1 1 16,1 24-16,-25 25 15,-25-25-15,0 50 31,0 25-15,0-1-16,49-24 16,1-25-16,25 50 15,-26-50-15,1 0 16,-1-25-16,1 0 16,-50-25-16</inkml:trace>
  <inkml:trace contextRef="#ctx0" brushRef="#br0" timeOffset="11777.76">11286 2778 0,'25'0'15,"25"25"-15,-1-25 16</inkml:trace>
  <inkml:trace contextRef="#ctx0" brushRef="#br0" timeOffset="12203.45">11857 3051 0,'0'0'0,"-50"-50"15,0 50 1,1 25-1,-1 0 1,50 0-16,-49 24 16,49-24-16,0 25 15,0-1-15,0 1 0,24-50 16,26 25 0,0-25-16,-1 0 15,1-25-15,-1-25 0,1 1 16,-25-1-16,-25 1 15,49-1-15,-49 25 16,-24 0-16,-26 25 16,-24-49-16,-1 49 15</inkml:trace>
  <inkml:trace contextRef="#ctx0" brushRef="#br0" timeOffset="14680.29">3051 3572 0,'50'0'109,"-26"0"-93,1 0 15,25 0-15,-25 0-1,24 0 1,-24 0-1,25 0-15,-26 0 16,1 0-16,0 0 0,25 0 16,-26 0-16,1 0 15,0 0-15,25 0 16,-1 0-16,1 0 16,0 0-16,-1 0 15,26 0-15,-26 0 16,1 0-16,-1 0 15,1 0-15,0 0 16,-1 0-16,26 0 16,-26 0-16,1 0 15,-1 0-15,1 0 16,24 0-16,1 0 16,-1 0-16,1 0 0,-1 0 15,-24 0 1,24 0-16,1 0 0,-1 0 15,0 0-15,1 0 16,-1 0-16,1 0 16,-1 0-16,0 0 15,1 0-15,-26 49 16,26-49-16,-1 0 16,1 0-16,49 25 15,-25-25-15,-25 0 16,1 0-16,-1 0 15,1 0-15,-1 0 16,0 0-16,1 50 0,-1-50 16,1 0-16,-1 0 15,1 0-15,-1 0 16,0 50-16,1-50 16,24 0-16,0 0 15,-24 0-15,-1 0 16,0 0-16,1 0 15,-1 0-15,1 24 16,-1-24-16,-24 0 16,-1 0-16,26 0 15,-1 0-15,1 0 16,-1 0-16,0 0 0,1 0 16,-1 0-1,1 0-15,-1 0 0,0 0 16,1 0-16,-1 0 15,1 0-15,-1 0 16,1 0-16,-1 0 16,0 0-16,1 0 15,24 50-15,-25-50 16,1 0-16,-1 0 16,1 0-16,24 0 15,0 0-15,0 0 16,1 0-16,-26 0 15,0 25-15,1-25 16,-1 0-16,1 0 0,-26 49 16,1-49-16,24 0 15,-24 25-15,-25-25 16,-1 0-16,-24 50 16,75-50-16,-50 0 15,-1 0 32,1 0-31,50-25-1,-26 25 1,1 0 0,-25 0-16,-1 0 15,51 0 1,-25 0-16,-1 0 15,1 0 1,-1 0 0,-24 0-1,50 0 1,-26 0 0,1 0-1,-25 0 1,-1 0 15,26 0 0,-25 0-15,0 0 15</inkml:trace>
  <inkml:trace contextRef="#ctx0" brushRef="#br0" timeOffset="51609.31">2059 4762 0,'0'-24'47,"0"98"31,-25 50-62,25 25-16,0-25 0,0-25 16,0-24-1,0-51-15,50-24 16,-26 0-1,1-24-15,25-51 16,-1-24-16,-49 0 16,25 0-16,-25 49 15,0 0-15,0 26 16</inkml:trace>
  <inkml:trace contextRef="#ctx0" brushRef="#br0" timeOffset="52261.9">2356 5308 0,'-24'-25'16,"24"1"-16,0-1 15,0-25 1,24 50-16,51 0 15,-26 25 1,-49 25-16,50-1 16,-50-24-16,25-25 15,-25 50-15,25-50 16,24 0 0,-49-25-1,50 0-15,-50 0 16,25 25-16,-25-74 15,49 74-15,-24 25 16,-25-1 0,50 26-16,-50-25 0,49 0 15,26 24 1,-26-49 0,-24 0-16,0 0 15,25-25-15,-50-24 16,24 24-16,-24-25 15,50 50 1,-25 0 0,-25 50-16,25-25 15,-25 0-15,49-25 16,-49 49-16,50-49 0,-50 50 16,49-50-1,-24 0-15,-25-25 0</inkml:trace>
  <inkml:trace contextRef="#ctx0" brushRef="#br0" timeOffset="52683.62">3671 5358 0,'-50'0'31,"-24"0"-15,49-25-1,0 25-15,-49 0 16,74 25 0,0 24-16,0-24 15,0 0-15,0 0 16,50-25-1,-26 0-15,1 0 16,25-25-16,-25-25 16,-25 26-16,24 24 15,-24-25-15,0 50 32,75 24-17,-75-24-15,74-25 16,-49 25-16,25-25 15,-25 0-15,24-25 16,-49 0-16</inkml:trace>
  <inkml:trace contextRef="#ctx0" brushRef="#br0" timeOffset="53702.3">5655 5209 0,'0'25'47,"0"74"-47,0 50 15,0 99-15,0-74 16,-24-1-16,24-74 16,-50-49-16,50-25 15,0-124 17,0-25-17,0-25-15,0 74 0,0 1 16,0-1-16,0 26 15,-25 24-15,25-25 16,0 1 0,50 49-16,-1-25 15,26 25-15,24 0 16,-24 0-16,-26 0 16,1 50-16,-50-26 15,25 26-15,-25 24 16,-25 26-16,-50-51 15,26-24-15,-26 25 0,26-50 16,-1 0-16,25 0 16,-24-50-1,49 25-15,0-24 16,0-1 0,24 50-1,1 0-15,25 0 16,-25 25-16,24 24 15,1-49 1,-25 0 15</inkml:trace>
  <inkml:trace contextRef="#ctx0" brushRef="#br0" timeOffset="54121.53">5904 5829 0,'99'0'0,"0"-25"16,25-24-16,-25-1 0,0 0 16,-24 26-1,-26-51-15,1 50 0,-50 1 16,25 24-16,-25-50 16,-50 50-1,25 0-15,-24 0 16,-26 0-16,26 0 15,-1 25-15,25 0 16,25 24-16,0-24 16,0 25-16,25 24 15,50-24-15,24-50 16,25 49-16,-25-49 16,-25 0-16,-24-25 0</inkml:trace>
  <inkml:trace contextRef="#ctx0" brushRef="#br0" timeOffset="55013.62">7045 5581 0,'0'0'0,"24"-50"15,-24 26-15,25-1 16,-25-25-16,50 25 15,-50-24 1,-25-1 0,0 50-16,-24 0 15,24 0-15,25 25 16,-50 25-16,50-1 0,0 1 16,50 24-16,24-24 15,-24-25-15,-1 24 16,1-24-1,0-25-15,-50 50 0,24-50 16,-24 24-16,-49 1 16,24-25-1,-49 0-15,49 0 16,-25 0-16,1 0 16,-1 0-16,50-25 15,25 25 1,49-74-16,1 49 0,49-24 15,-25-1 1,25 0-16,-50 50 0,-24-49 16,-25 49-16,-50 0 47,0 0-32,-25-50-15,26 50 16,-1 0-1,74 0 1,1 50 0,24-25-16,-24 24 15,0-24-15,-26 25 16,-24-26-16,50 1 16,-50 25-16,0-25 0,-25-25 15,-24 24-15,-1-24 16,0 0-16,1 0 15,-1-49-15,-24 24 16,74 0 0,25 25-1,49 0-15,50-49 16,-25 49-16,0 0 16,-24-50-16,-1 50 15,-24 0-15,0 0 16</inkml:trace>
  <inkml:trace contextRef="#ctx0" brushRef="#br0" timeOffset="55300.02">8210 5581 0,'0'-25'16,"-49"25"-1,24 0 1,0 50 0,25-25-1,0-1-15,0 26 16,0-25-1,25-25-15,0 0 16,24-25-16,-24 0 16,-25 0-16,50-49 15,-50 24-15,0 1 16,0 24-16,0-25 16,-50 50-1,-24 0-15,-1 0 0,51 50 16,-26 24-16,50 1 15,0-50-15,25-25 16</inkml:trace>
  <inkml:trace contextRef="#ctx0" brushRef="#br0" timeOffset="56469.41">8756 5531 0,'25'0'47,"-100"0"15,26 0-46,24 0-16,0 0 16,-24 25-16,-1 25 15,25-25-15,25-1 16,-74 26-16,74-25 15,49-25 1,1 0 0,24 0-16,1-25 15,-26 25-15,-24-74 16,25 24 0,-75 50-1,25 25 1,-50 24-16,50-24 15,0 0-15,75 25 16,24-50-16,75 0 16,24 0-16,-24-25 15,-50-25-15,-50 50 16</inkml:trace>
  <inkml:trace contextRef="#ctx0" brushRef="#br0" timeOffset="57309.54">10840 5829 0,'24'0'16,"1"0"-1,25-25-15,24-24 16,-24-1-16,-1 0 15,1 1-15,0 24 16,-50-25-16,0 1 16,-25 49-1,-25 0 1,1 25-16,-1-1 16,0 51-16,50-26 15,-24 1-15,24 24 16,74 1-16,25-25 15,1-50-15,24 0 0,-25 0 16,-25 0 0</inkml:trace>
  <inkml:trace contextRef="#ctx0" brushRef="#br0" timeOffset="57533.63">11708 5680 0,'25'25'15,"24"-25"-15,-24 50 0,-25-26 16,50 26-16,-50-25 0,24 25 16,-24-1-1</inkml:trace>
  <inkml:trace contextRef="#ctx0" brushRef="#br0" timeOffset="57724.25">11460 5928 0,'0'0'0,"25"0"0,49 0 16,50-74-16,-25-25 0,25-1 16,0 26-16,-74 49 15,-25 25-15,-25-49 16</inkml:trace>
  <inkml:trace contextRef="#ctx0" brushRef="#br0" timeOffset="58060.03">12154 5928 0,'75'0'16,"-26"0"-1,51-74-15,-51 49 16,-24-25-16,25 26 15,-50-26-15</inkml:trace>
  <inkml:trace contextRef="#ctx0" brushRef="#br0" timeOffset="58164.51">12204 5730 0,'0'0'16,"0"49"-16,50 76 15,24-51-15,25-74 16,50 50-16,-25-50 15,0-25-15</inkml:trace>
  <inkml:trace contextRef="#ctx0" brushRef="#br0" timeOffset="58922.75">13097 5730 0,'0'25'16,"0"24"-16,0-24 16,0 0-16,0 25 15,49-1 1,-49-24 46,0 0-46,0 24 0,25-49-1,25 25-15,24-25 16,-24 0-16,49-25 16,-24-24-16,-26 24 0,-24-25 15,-25 26-15,50 24 16,-50-25-16,0-25 15,0 100 17,-50-1-17,50-24-15,0 0 16,25 25 0,49-50-1,-49 0-15,0 0 16,24-25-16,-24 25 15,-25-50-15,25 50 0,-25-25 16,0 50 15,0 25-15,0-25-16,0-1 16,50-24-16,-1 50 15,-24-50-15,25 0 16,-1 0-16,-24-25 15,25 0-15,-50 1 16</inkml:trace>
  <inkml:trace contextRef="#ctx0" brushRef="#br0" timeOffset="59830.23">14709 5259 0,'0'0'0,"-25"24"0,-24 51 0,24-1 15,-49 50-15,24-25 16,0 25-16,26-24 15,24-26-15,-75-24 16,75-125 15</inkml:trace>
  <inkml:trace contextRef="#ctx0" brushRef="#br0" timeOffset="59993.73">14163 5507 0,'0'0'0,"50"49"0,74-49 16,25 50-16,-25-50 15,25 0-15,-25 0 16,-50 0-16,-24 0 16</inkml:trace>
  <inkml:trace contextRef="#ctx0" brushRef="#br0" timeOffset="60399.03">15131 5904 0,'49'0'15,"-73"-25"1,-1 25-1,-25 0-15,1 0 16,-26 0-16,1 0 16,-1 0-16,26 0 15,49 25-15,-50-25 16,50 24-16,75 26 16,-1-50-1,25 0-15,-24 0 16,-1 0-16,-24 0 15,-26 0-15,-48 0 47,24 50-31,0-26-16,24-24 16,51 75-16,24-75 15,50 0-15,-50 0 16,-24-50-16</inkml:trace>
  <inkml:trace contextRef="#ctx0" brushRef="#br0" timeOffset="61742.38">16867 5829 0,'0'-50'94,"-74"50"-79,-1 0 1,26 0-16,-26 0 16,1 0-16,0 0 0,24 75 15,0-50-15,50 0 16,0 24-16,75-24 15,24-25-15,0 0 16,0 0-16,-24 0 16,-26 0-16,1 0 15,-50-50-15,0 1 16,0 24-16,0 0 16,-50 25-16,1-50 15,-1 50-15,-24 0 16,-1 0-16,51 0 15,24 25 1,0 0-16,24 0 0,76-25 16,-1 0-16,50 0 15,-25 0-15,-25 0 16,-25 0-16,-49 0 16,25 0-1,-50-25 1,-25 25-1,0 0-15,0 0 16,-24 25 0,49 49-16,0-49 15,49 0-15,-24-25 16,25 50-16,24-50 0,0 0 16,1-50-1,-1 50-15,-49-25 0,0 0 16,-25 50 31,0 0-32,0 0-15,74-25 16,-24 49-16,0-49 16,-1 0-16</inkml:trace>
  <inkml:trace contextRef="#ctx0" brushRef="#br0" timeOffset="63145.86">19025 5655 0,'0'25'62,"0"50"-46,0-51-1,-25 26-15,1 0 16,24-25-16,-75-1 16,75 26-1,25-50 1,25-25-16,24-24 16,25-26-16,-24 25 15,-26 1-15,1 49 16,-50-25-16,49 25 15,-49 50 1,0-1-16,0 26 16,0-26-16,0-24 15,0 25 1,50-50 0,-25 0-16,24-50 15,-24 25-15,25-24 16,-50-1-16</inkml:trace>
  <inkml:trace contextRef="#ctx0" brushRef="#br0" timeOffset="63573.66">19769 5928 0,'50'0'16,"-25"0"-1,-25-24 1,0-26-1,0 25 1,-50 25-16,25-50 16,-24 50-16,-1 0 15,25 0-15,1 0 16,24 25-16,-50 0 0,50 0 16,0 25-16,25-26 15,0-24 1,24 0-16,1 0 15,24 0-15,-24 0 16,-25-74-16,49 24 16,-74 75 15,0 25-15,0-25-16,0-1 15,0 1-15,50-25 16,-26 50-16,1-50 15,25 0-15,-25 0 16,-1-25-16,26-25 0,-25 1 16,-25 24-16</inkml:trace>
  <inkml:trace contextRef="#ctx0" brushRef="#br0" timeOffset="63874.15">20290 5730 0,'-25'0'31,"1"0"0,-1 0-15,-25 0-1,1 0-15,24 0 0,-25 74 16,25-24-16,25 0 16,0-1-16,0 1 15,0-25-15,25 24 16,25-49-16,-1 0 15,26 0-15,24-25 16,-49 1-16,-1-51 16,1 26-16,-25-1 15,-25 0-15,0 1 16,0-1-16,-25 0 16,-50 26-16,-24 24 15</inkml:trace>
  <inkml:trace contextRef="#ctx0" brushRef="#br0" timeOffset="64189.88">19720 5333 0,'49'50'16,"1"-1"-16,24-49 0,1 25 16,-1-25-16,1 0 15,-1 0-15,0 0 16,1 0-16,-1 0 15</inkml:trace>
  <inkml:trace contextRef="#ctx0" brushRef="#br0" timeOffset="65607.28">21630 6003 0,'0'25'0</inkml:trace>
  <inkml:trace contextRef="#ctx0" brushRef="#br0" timeOffset="67704.59">21779 5928 0,'0'-24'16,"0"-1"-16,0 0 16,74-25-16,-49 25 15,0-24-15,24 24 16,-74 25 15,1 50-15,-1-1-16,25 26 15,-75-1-15,75-24 16,0-1-16,25 1 16,25-50-16,-25 0 15,-1 0-15,26-25 16,-25-24-16,-25 24 15,25 25-15,-25-25 16,0 50 31,0 24-47,0-24 16,74 25-16,-24-50 15,24 25-15,0-25 16,1 0-16,-1-25 15,-24-25-15,-1 25 0,-24-24 16,-25-1 15,0 75-15,0 0 0,0 0-16,75 24 15,-26-49-15,1 25 16,24-25-16,-24 0 15,0 0-15,24 0 16,-49 0-16,-25-50 16,25 50-16,-25-49 15,0 74 17,0 24-17,49-24-15,1-25 16,49 50-16,-25-50 15,-24 0-15,0 0 16,-1 0-16,-24 0 16</inkml:trace>
  <inkml:trace contextRef="#ctx0" brushRef="#br0" timeOffset="68244.03">23738 6077 0,'50'0'63,"-50"-25"-63,0 1 47,-50 24-47,25 0 15,0 0-15,-24 0 16,24 0-16,25 49 15,-25-49-15,25 50 16,0-1 0,75-49-16,-26 0 15,26 0-15,-1 0 16,-24-24-16,-25 24 16,-25-50-16,24 50 15,-24-25 1,0 50 15,25 25-31,0-26 16,25-24-16,24 75 15,0-75-15,1 0 16,-1 0-16,-24-25 16,-25 25-16</inkml:trace>
  <inkml:trace contextRef="#ctx0" brushRef="#br0" timeOffset="69709.45">26467 5904 0,'0'0'0,"24"0"16,-48-50 62,-1 50-63,0 0-15,-25 0 16,1 0-16,-26 0 16,1 0-16,24 25 15,26 0-15,24-1 16,-50 26-16,50 0 15,50-26-15,-1-24 16,26 50-16,24-50 16,25-25-16,-50 25 0,-49-74 15,-25 49-15,25 25 16,-25-50-16,-25 50 16,0 0-1,-24 0-15,-1 50 16,50 0-16,0-1 15,0-24-15,50 25 16,24-50-16,25 0 16,50 0-16,-25 0 15,0-50-15</inkml:trace>
  <inkml:trace contextRef="#ctx0" brushRef="#br0" timeOffset="70025.22">27285 5953 0,'50'0'16,"-1"0"0,-49-49-1,0-1 1,-24 50-1,-26 0-15,0 0 16,1 0-16,-1 0 16,1 0-16,24 50 0,25-26 15,-50 26-15,50 0 16,50-1-16,24-49 16,25 25-16,25-25 15,25 0-15,0-50 16,-75 50-16</inkml:trace>
  <inkml:trace contextRef="#ctx0" brushRef="#br0" timeOffset="70670.73">27930 6052 0,'25'0'0,"49"-24"16,-74-1-1,0 0 1,-25 25 0,-49 0-1,24 0-15,1 0 16,-1 0-16,25 0 16,25 25-16,-49-25 15,49 49-15,25 1 16,-1-50-1,26 0-15,24 0 16,1 0-16,24 0 0,-49-50 16,-25 50-1,24-49-15,-49 98 63,75 1-48,-26-50-15,26 0 16,-26 0-16,1 0 16,-25 0-16,24-25 15,-24-24 1,-25 24 0,-25 25-1,-49 0-15,-1 0 0,-49 0 16,50 0-16,49 0 15,0 0 1,25 74-16,0-24 16,50-25-16,0-25 15,24 49-15,25-49 16,-24 0-16,-1-25 16,-49 25-16,0-49 15,-25 24-15,74-25 16,-74 26-16,0-1 15,0-25-15,-50 25 16</inkml:trace>
  <inkml:trace contextRef="#ctx0" brushRef="#br0" timeOffset="71022.17">27756 5755 0,'0'0'0,"75"0"15,-1 0-15,-24 0 16,-1 0-16,26 0 16,-1 0-16,26 0 15,-26 0-15,-49 0 16,24 0 0,-73 0 15,-26 0-31</inkml:trace>
  <inkml:trace contextRef="#ctx0" brushRef="#br0" timeOffset="71352.75">27434 6077 0,'-50'0'16,"26"0"15,24 50-15,0-1-1,-25-24-15,25 0 16,0 25 0,25-75 15,-25-25-31</inkml:trace>
  <inkml:trace contextRef="#ctx0" brushRef="#br0" timeOffset="74459.78">29046 6152 0,'25'0'0,"25"0"31,-75 0 16,0 0-32,-25 0-15</inkml:trace>
  <inkml:trace contextRef="#ctx0" brushRef="#br0" timeOffset="76632.14">3448 6747 0,'0'25'93,"0"99"-77,0 25 0,-50-25-16,50-25 0,0-25 15,0 1-15,50-51 16,-25-24-16,24 50 15,26-50-15,-1-74 16,50-26-16,-49 1 16,-1 0-16,-49 25 15,-25 24-15,0 0 16,0 1-16,0-1 16,-50 50-1,25 25-15</inkml:trace>
  <inkml:trace contextRef="#ctx0" brushRef="#br0" timeOffset="77087.62">4266 7045 0,'25'24'47,"50"-24"-31,-26 0-16,1 25 15,-1-25-15,1 0 16,0 0-16,-100 0 62,0 50-62</inkml:trace>
  <inkml:trace contextRef="#ctx0" brushRef="#br0" timeOffset="77305.72">4316 7243 0,'0'25'15,"50"-25"17,-1 0-32,1 0 0,-1 49 15,1-49-15,-25 0 16,0 0-1</inkml:trace>
  <inkml:trace contextRef="#ctx0" brushRef="#br0" timeOffset="79205.46">5234 7714 0,'25'-74'62,"24"-25"-62,1-100 16,24 26-16,25-26 15,50-24-15,-25 49 16,0 25-16,-24 50 16,-26 74-16,-24 25 15,-1 0-15,-24 0 0,-25 25 16,0 50-16,0 24 15,0 50-15,-25-25 16,-24-50-16,-1-24 16,25-1-1,25-98 17,0-1-17,0 100 32,50-25-47,-25-1 16,24 26-16,1 0 15,-50-26 1,-50 26 15,1-50-31,-1 0 16,0 25-16,26-25 15,-26 0-15,25 0 16,50 0 15</inkml:trace>
  <inkml:trace contextRef="#ctx0" brushRef="#br0" timeOffset="79504.14">6548 6573 0,'0'25'15,"0"49"1,0-49 0,0 0-16,0 25 0,0-26 15</inkml:trace>
  <inkml:trace contextRef="#ctx0" brushRef="#br0" timeOffset="80374.17">6796 6821 0,'25'0'62,"0"0"-46,25 0 15,-1 0-15,-24 0-16,25 50 15,-50-25-15,25 0 16,-25 24-16,0 26 0,0-51 15,-50 1-15,25 25 16,-24-50-16,-1 0 16,25 0-16,-25 0 15,50-25 1,0-25 0,25 26-1,25 24 1,24-50-16,50 50 15,-24-99-15,-1 99 16,0-50-16,-25 50 16,-24-50-16,-25 50 15,-75 0 17,1 0-32,-1 25 15,0-25-15,1 50 16,-1-50-16,1 50 15,49-1-15,0-24 16,0 0-16,24 49 16,26-24-16,24-50 15,26 25-15,24-25 16,24 0-16,-48 0 16,-26-75-16</inkml:trace>
  <inkml:trace contextRef="#ctx0" brushRef="#br0" timeOffset="81134.49">8086 6871 0,'75'0'171,"-1"0"-171,1 0 16,-1 0-16,0 0 16,1 0-16,-26 0 15,-24 0-15,25 0 16,-75 0 15</inkml:trace>
  <inkml:trace contextRef="#ctx0" brushRef="#br0" timeOffset="81424.38">8458 6598 0,'0'50'16,"0"74"0,-24-25-16,24 0 15,0-49-15,0 24 16,0-49-16</inkml:trace>
  <inkml:trace contextRef="#ctx0" brushRef="#br0" timeOffset="83238.03">9699 6871 0,'0'-25'93,"0"-25"-77,-25 50 0,25-24-16,-50 24 0,25 0 15,-24 0 1,-26 0-1,26 0-15,24 49 16,-25 1-16,50-25 16,-24 0-16,24 24 15,0-24-15,24 25 16,1-50 0,25 0-16,-25 0 15,-1 0-15,26 0 16,-75 0 31,0 0-47,-24 0 15,-1 24-15,-24-24 16,24 25-16,1 25 16,24-25-16,25-1 15,-50 26-15,50 0 16,25-26-16,25 26 15,24-50-15,25 0 16,25 0-16,0-50 16,-49 50-16,-26-49 15,-98 49 17</inkml:trace>
  <inkml:trace contextRef="#ctx0" brushRef="#br0" timeOffset="86675.09">2108 8235 0,'0'50'32,"-24"-25"-32,24-1 15,-50 26-15,50 0 16,-74-1-16,24 50 15,25-24-15,-24-26 16,24 26-16,25-50 16,-50-25-16,100 49 15,24-49 1,25 50-16,1-50 16,-1 0-16,0 0 15,-25 0-15,-24 0 0,-25-25 16,0 25-1</inkml:trace>
  <inkml:trace contextRef="#ctx0" brushRef="#br0" timeOffset="86878.01">2183 8682 0,'25'0'0,"49"24"0,0-24 16,1 0-16,-26 0 15,1 0-15,-25 0 16,-25-49 0</inkml:trace>
  <inkml:trace contextRef="#ctx0" brushRef="#br0" timeOffset="87066.48">2158 8434 0,'149'0'16,"-50"-50"-1,25 50-15,-74 0 16,-26 0-16,1 0 0,25 0 15</inkml:trace>
  <inkml:trace contextRef="#ctx0" brushRef="#br0" timeOffset="87614.46">2902 8682 0,'0'0'0,"-25"0"16,25 24 30,0 26-46,0-25 16,0 24-16,50-24 16,-25-50 31,-25 1-47,0-26 15,25 50-15,-25-25 16,74 25-1,-24 50 1,-26-1-16,26-24 0,-25-25 16,-25 50-16,74-50 15,-24 0 1</inkml:trace>
  <inkml:trace contextRef="#ctx0" brushRef="#br0" timeOffset="87876.53">3547 8359 0,'0'50'15,"0"49"-15,-74 25 16,74 0-16,-50 25 16,50-50-16,0-49 15,0-1-15,0-24 16,0-50 15</inkml:trace>
  <inkml:trace contextRef="#ctx0" brushRef="#br0" timeOffset="88034.6">3076 8682 0,'25'0'16,"74"0"-16,0 24 0,0-24 16,25 25-16,-25-25 15,1 0-15,-26 0 16,-24 0-16,-50 50 15</inkml:trace>
  <inkml:trace contextRef="#ctx0" brushRef="#br0" timeOffset="88445.4">3894 9004 0,'0'-50'32,"-24"26"-17,-1 24-15,-25 0 16,-24-50-16,49 50 16,0 25-1,25 24 1,0-24-16,25 25 15,0-50 1,0 0-16,24 0 0,-24-25 16,25-25-1,-50 26 1,0 48 15,0 26-15,0-25-16,74-25 15,0 25-15,-24-25 16,0 0-16,-1 0 16,1-50-16</inkml:trace>
  <inkml:trace contextRef="#ctx0" brushRef="#br0" timeOffset="88729.61">4316 8954 0,'0'0'0,"0"-49"47,25 24-47,-25 0 16,-25 25 0,0 0-16,-24 0 15,-26 0-15,50 0 16,25 50-16,-24-1 15,24 1-15,0 0 16,0-1-16,24-49 16,26 25-16,0-25 15,-1-25-15,1 1 16,-50-26-16,25 0 0</inkml:trace>
  <inkml:trace contextRef="#ctx0" brushRef="#br0" timeOffset="89038.36">3845 8756 0,'25'0'94,"-1"0"-94,51 0 15,-1 0-15,25 0 16,1 0-16,-51 0 16,1 0-16,-25 0 15,24 0 1,-98 0-1</inkml:trace>
  <inkml:trace contextRef="#ctx0" brushRef="#br0" timeOffset="89594.17">4911 9029 0,'0'25'31,"0"0"-15,0-1-16,0 26 16,0-25-1</inkml:trace>
  <inkml:trace contextRef="#ctx0" brushRef="#br0" timeOffset="91379.46">5383 9748 0,'0'-25'63,"0"75"-16,0 49-47,0-24 15,0-1-15,0-49 16,24-25-16,1 50 16,25-50-16,-25 0 15,24-75-15,26 1 16,-26-1-16,-49 1 16,50 24-16,-50 25 15,25 25 1,24 75-1,1 49-15,0 0 16,-50 25-16,74 0 16,-74-25-16,0 49 0,0-49 15,0-25-15,0-24 16,-50 24-16,26-49 16,-26-50-16,25 0 15,0 0-15,-24-25 16,-26-50-16,1-49 15,24 0-15,50-24 16,0 48-16,50 51 16,-1-1-16,26 1 15,24 49-15,0-50 16,-49 50-16,0 0 16,-1 0-16,-24 0 0</inkml:trace>
  <inkml:trace contextRef="#ctx0" brushRef="#br0" timeOffset="92085.39">6176 10021 0,'25'0'281,"25"0"-265,-1 0-16,1 0 0,24 0 16,1 0-16,-1 0 15,-24 0-15,-25 0 16,24 0-1,-74 0 17,-24 0-32,24 0 15,-25 0-15</inkml:trace>
  <inkml:trace contextRef="#ctx0" brushRef="#br0" timeOffset="92519.4">6350 10170 0,'0'25'47,"25"-25"31,49 0-63,-49 0 1,0 25-16,24-25 16,-24 0-16,0 0 15,0 0 1,-50 0 15,-25 0-15</inkml:trace>
  <inkml:trace contextRef="#ctx0" brushRef="#br0" timeOffset="95111.52">7590 9252 0,'-25'0'109,"1"0"-93,24 25 0,-50 74-1,50-49-15,0 24 0,0 25 16,0 25 0,0 25-16,0-50 0,-50 1 15,50-1-15,-74 0 16,74-49-16,-50-1 15,26-49 17,24-49-17,24 24-15,26 25 16,-25 0 0,-25 74-1,0 26-15,0-1 16,-25 25-16,-25 0 15,1-25-15,-1 0 0,25-24 16,-24-26 0,148-148 15,-49 0-31,24 24 16</inkml:trace>
  <inkml:trace contextRef="#ctx0" brushRef="#br0" timeOffset="95757.36">8186 9649 0,'0'-50'31,"0"-24"-15,49-25-16,-49 49 0,50 25 15,-50 1 1,0 98 15,0 50-31,-75 25 16,75-50-16,-49 0 15,49-24-15,0-51 16,0 1-16,0-50 31</inkml:trace>
  <inkml:trace contextRef="#ctx0" brushRef="#br0" timeOffset="96387.52">8235 10294 0,'0'-25'63,"-49"25"-32,24 0-31,-50 0 0,26 0 16,-1 0-16,-24 25 15,24 0-15,-24 49 16,49-24-16,25 24 16,-50 25-16,50 1 15,50-1-15,-1-50 16,26 1-16,49-50 15,0 0-15,-25 0 16,25-74-16,-49-1 16,-1 26-16,-74-1 15,0 0-15,0 1 16,-25-1-16,-24 25 16,-1-24-16,0 49 0,-24-25 15,49 25 1</inkml:trace>
  <inkml:trace contextRef="#ctx0" brushRef="#br0" timeOffset="98569.58">9971 9475 0,'0'-74'78,"-74"49"-47,24 25-15,50 75 15,25-1-15,0-24-16,25-26 16,-50 26-16,24-50 0,-24 50 15,0-1 1,-49-49-1,-1 0-15,1 0 16,24 0-16,0 0 16,-25 0-16,26 0 15,73 0 17,50 0-17,50-25-15,-25 25 16,-24 0-16,-1 0 0,0-74 15,-49 74 1,-1-25-16,-24-24 16,-25 24-1,-50 25 1,26 0-16,-1 0 16,0 0-1,25 25-15,0 74 16,50-50-16,24-24 15,25 25-15,0-50 16,50 0-16,-50 0 16,-49 0-16</inkml:trace>
  <inkml:trace contextRef="#ctx0" brushRef="#br0" timeOffset="100111.26">13022 9203 0,'0'49'62,"0"26"-46,0 49-16,0 24 16,0-24-16,0-49 15,0-26-15,50-49 16,0 50-16,-1-50 0,26 0 15,-1-50-15,1-49 16,-1-25-16,-74 25 16,25 25-16,-25 24 15,0 0-15,0 1 16,0-1-16</inkml:trace>
  <inkml:trace contextRef="#ctx0" brushRef="#br0" timeOffset="100553.88">13990 9401 0,'0'50'31,"49"-1"-31,-49-24 16,25-25-16,0 50 15,49-1 1,-24-49-1</inkml:trace>
  <inkml:trace contextRef="#ctx0" brushRef="#br0" timeOffset="100801.21">13841 9971 0,'50'0'16,"-26"0"0,26-74-16,0 24 15,24 26-15,-24 24 16,-50-50-16,24 50 0</inkml:trace>
  <inkml:trace contextRef="#ctx0" brushRef="#br0" timeOffset="101085.48">14089 10071 0,'-50'0'16,"75"0"15,0-25-15,25 25-16,24-75 15,-24 51-15,-1-26 16,1 25-16,-25 25 16,-25-49-16</inkml:trace>
  <inkml:trace contextRef="#ctx0" brushRef="#br0" timeOffset="101814.37">15255 9426 0,'-25'0'32,"0"0"-17,0 0-15,-24-25 16,24 25-16,0 0 15,-24 0-15,24 0 16,0 0-16,-25 99 16,1 0-16,-1 50 15,50-25-15,0-25 0,25 1 16,25-75 0,24-25-16,25 0 0,0 0 15,25-100-15,-49 26 16,-25-50-16,-50 49 15,0 1-15,0 24 16,-25 1-16,-50-1 16</inkml:trace>
  <inkml:trace contextRef="#ctx0" brushRef="#br0" timeOffset="112005.41">10096 10616 0,'-25'0'94,"-25"0"-79,25 0-15,0-24 16,-24 24-16,24 0 16,0 0-1,25 49 1,50 26-1,-1-26-15,-24 1 16,0-25-16,-25 49 16,0-49-1,-25-25 17,0 25-32,1-25 15,-26 0-15,25 0 16,100 0 15,-1 0-15,50-50-16,0 50 15,-25 0-15,-24-25 16,-1 25-16,-49 0 16,-25-49-16,25-1 15,-25 0-15,0 26 16,0-26-1,-75 50-15,26 0 16,-1 0-16,1 25 16,49 0-16,-25 49 15,25 25-15,25 0 16,74-49-16,25 0 16,49-50-16,75 0 15,-74-25-15</inkml:trace>
  <inkml:trace contextRef="#ctx0" brushRef="#br0" timeOffset="113077.95">13097 10691 0,'0'49'78,"0"51"-63,0-1-15,0 25 0,0 50 16,0-50 0,0-25-16,25-25 0,-25-49 15,74-25-15,-24 0 16,-1 0-16,26-74 16,24-75-16,0-50 15,-49 100-15,-1-25 16,-49 25-16,50 0 15,-50 24-15,0 26 16,-25 123 0,25 0-1</inkml:trace>
  <inkml:trace contextRef="#ctx0" brushRef="#br0" timeOffset="113519.48">14188 10964 0,'50'0'31,"-25"0"-31,24 0 16,26 0-16,-1 0 16,-24 0-16,-1-50 15,1 50-15,-100 0 47,1 25-31,-26-25-16</inkml:trace>
  <inkml:trace contextRef="#ctx0" brushRef="#br0" timeOffset="113767.36">14114 11013 0,'25'50'47,"24"-25"-47,1 49 16,24-24-16,-24-1 0,-25 26 15,24-50-15,-24-1 16,25 51 0</inkml:trace>
  <inkml:trace contextRef="#ctx0" brushRef="#br0" timeOffset="114277.82">15280 11112 0,'0'-49'15,"0"24"1,0-25-16,0 26 16,0-26-1,0 25-15,-50 25 0,25-25 16,0 25-16,-24 0 16,-1 25-16,1 25 15,-26 49-15,26-25 16,-26 51-16,75-1 15,0-25-15,0-25 16,25 1-16,25-75 16,24 24-16,0-24 15,26 0-15,-51-74 16,26 0-16,-51-50 16,26 24-16,-50 26 15,0-1-15,0 26 16,-50-26-16,-74 1 0</inkml:trace>
  <inkml:trace contextRef="#ctx0" brushRef="#br0" timeOffset="183533.87">10567 6921 0,'25'0'94,"-1"0"-78,26 0-16,-25 0 15,0 0-15,-1 0 0,26 0 16,0 0 0,-50 24 15</inkml:trace>
  <inkml:trace contextRef="#ctx0" brushRef="#br0" timeOffset="183750.97">10592 7045 0,'24'0'15,"1"49"1,25-49-16,-1 0 16,26 25-16,-26-25 15,-24 0-15,0 0 16</inkml:trace>
  <inkml:trace contextRef="#ctx0" brushRef="#br0" timeOffset="185235.99">11361 7417 0,'0'-25'47,"0"0"-47,24-25 15,1-49-15,50-50 16,24-24-16,50-1 15,-75 75-15,25 0 16,-49 49-16,-1 50 16,26-50-16,-50 50 15,-1 50-15,-24 0 16,0-1-16,0 1 16,0-1-16,0 1 15,0 0 1,0-1 78,0 1-94,0 0 15,0-1-15,0 1 0,-24-1 16,24 1-16,-75-25 15,50-25-15,25 25 16,-49-25-16,24 0 16,25-50-1,-50 0 1</inkml:trace>
  <inkml:trace contextRef="#ctx0" brushRef="#br0" timeOffset="185595.33">12402 7193 0,'0'-49'15,"0"24"-15,50-25 16,-50 1-16,25-1 16,-25 1-16,0 73 31,0 51-16,0 49-15,0-50 16,-50-24-16,50-1 16,0-24-16,0 25 15</inkml:trace>
  <inkml:trace contextRef="#ctx0" brushRef="#br0" timeOffset="186632.26">12874 6846 0,'24'0'47,"26"0"-47,0-25 15,-1 25-15,1 0 16,-25 0-16,-1 0 0,-24 75 31,0-26-31,-24 26 16,-76-26-16,26 26 15,0-50-15,-26 24 16,51-49-16,24 0 16,25-25 15,99-24-31,0 49 15,1-75-15,-1 75 16,25-49-16,-25 49 16,0-50-16,-49 50 15,-25 0-15,0 0 0,-25-25 16,-50 25 31,0 0-47,1 0 15,-1 0-15,-24 50 16,49 0-16,-25-1 16,50 1-16,0-1 15,50 26-15,0-50 16,24-25-16,25 0 16,0 0-16,25-50 15,-74 25-15</inkml:trace>
  <inkml:trace contextRef="#ctx0" brushRef="#br0" timeOffset="187555.36">14039 7317 0,'-24'0'16,"-26"0"15,50-24-31,25-76 16,-25 76-1,49-1-15,26-50 16,-75 100 31,0 25-47,0 24 16,-75-24-16,75-1 15,-24 1-15,24-100 47</inkml:trace>
  <inkml:trace contextRef="#ctx0" brushRef="#br0" timeOffset="187875.37">14759 7069 0,'0'0'15,"0"25"-15,74 25 0,-49-50 16,0 25-16,49-25 16,-24 0-16,-25 0 15,-1 0-15</inkml:trace>
  <inkml:trace contextRef="#ctx0" brushRef="#br0" timeOffset="188085.57">14858 6846 0,'0'0'0,"0"50"16,0 24-16,-50 25 15,-24 25-15,49-49 16,25-26-16,-49 26 16,49-50-16,-25-25 15</inkml:trace>
  <inkml:trace contextRef="#ctx0" brushRef="#br0" timeOffset="190170.93">14635 7094 0,'25'0'140,"-1"0"-140,26 0 16,0 0-16,-26 0 16,1 0-16,25 0 15,-25 0 1</inkml:trace>
  <inkml:trace contextRef="#ctx0" brushRef="#br0" timeOffset="191356.13">15677 7590 0,'-25'0'0,"50"-49"31,49-75-15,0-50-16,26-24 15,-1-1-15,25 25 16,-25 26-16,-25 24 16,26 74-16,-51 50 15,-24 0-15,25 0 16,-50 50 0,0 24-16,0 0 15,-50 1-15,25-1 0,-24-24 16,24-1-16,25-24 15,-75-25-15,75-25 32,0-24-17,25 49-15,-25-25 16,50 25-16,-25 25 16,-25 0-1,0 49-15,0-24 16,0 24-16,-25-24 15,0-25-15,-25 24 16,1-24 0,24-25-1,25-25-15,0-24 16,0-1 0</inkml:trace>
  <inkml:trace contextRef="#ctx0" brushRef="#br0" timeOffset="191753.28">16644 6921 0,'0'0'0,"50"-25"16,-1 25-1,1 0 1,-50 49-16,0 1 16,0 0-16,0 24 15,-50-24-15,25-26 16,-24 26-16,24-50 16,0 0-16,-24 0 15,73-25 16,1 25-31,25-25 16,-1 25-16,1 0 16,-25 0-16,24 75 15,-49-26 1,25-49-16,-25 25 16</inkml:trace>
  <inkml:trace contextRef="#ctx0" brushRef="#br0" timeOffset="192841.62">17413 6945 0,'-25'0'15,"25"-24"63,25 24-78,0-50 16,24 50-16,1 0 16,49 25-16,-74-25 15,-25 49-15,0-24 16,0 25-16,-50 24 15,-49-49-15,25 25 16,-1-50-16,1 74 16,24-74-16,1 0 15,49-50 1,0 26-16,0-1 16,124-25-16,-25 50 15,50-74-15,0 74 0,24-50 16,-24 50-16,-50 0 15,-24 0-15,-51 0 16,-73 0 15,-26 0-15,26 0-16,-1 0 16,-24 0-16,24 0 15,1 0-15,24 25 16,25 49-16,0-24 15,25 24-15,74 1 16,50-1-16,-1-74 16,26 50-16,-25-50 15,0 0-15,-100 0 16</inkml:trace>
  <inkml:trace contextRef="#ctx0" brushRef="#br0" timeOffset="193677.11">19025 7268 0,'-25'0'16,"25"-25"15,50 25-15,0-50-16,-26 50 15,1 0-15,-25 25 16,50 0-16,-50 0 16,0 49-16,-75-24 15,51-25-15,-26 24 16,-24-49-16,49 50 15,0-50 1,25-25 0,50 25-16,24-50 15,0 50 1,1 0-16,-1 0 0,-24 0 16,-25 0-16,-25 50 15,0 0 1,0-1-1</inkml:trace>
  <inkml:trace contextRef="#ctx0" brushRef="#br0" timeOffset="193950.59">19720 7293 0,'25'0'16,"24"0"-16,26 0 15,24 0-15,-25 0 16,1 49-16,-26-49 15,-24 0-15,-25 25 16,25-25-16</inkml:trace>
  <inkml:trace contextRef="#ctx0" brushRef="#br0" timeOffset="194146.06">20017 7094 0,'0'0'0,"0"75"15,0-26-15,0 26 16,0-1-16,0 0 16,0-24-16,0 0 15,0-1-15,0-24 16</inkml:trace>
  <inkml:trace contextRef="#ctx0" brushRef="#br0" timeOffset="195038.97">21034 7689 0,'0'0'0,"-49"0"16,24 0-1,25-24 16,0-1-31,0-25 16,0-49-16,50-50 16,24-24-16,0-1 15,26-25-15,-1 51 0,0 24 16,0 74-16,-49 0 16,-1 50-16,1 0 15,-25 50-15,-25 0 16,0 24-16,0 25 15,0-24-15,-50-1 16,1-24-16,24-1 16,0-49-1,25-24 1,0-1 0,0 0-16,0-25 15,50 50-15,-1 0 16,1 75-1,-50-26-15,0 1 0,0 0 16,0-1-16,-50 26 16,1-26-16,24-49 15,25 50-15,-50-50 16,1 0-16,-1 0 16,50-25-1,-50-25-15</inkml:trace>
  <inkml:trace contextRef="#ctx0" brushRef="#br0" timeOffset="195615.87">21977 7020 0,'25'0'46,"-25"49"17,0-24-63,0 0 16,0 25-16,0-26 15,0 1 1,-25-25-1,25-49 17,0-1-17,50 50-15,-50 25 16,49 0-16,-49-1 16,0 26-16,0-25 15,0 24-15,0-24 16,-25 25-16,-24-50 15,24 0-15,-25 0 16,1-25 0,49-25-1,25 50 17,-1 0-32</inkml:trace>
  <inkml:trace contextRef="#ctx0" brushRef="#br0" timeOffset="196372.61">22399 7119 0,'0'-25'62,"49"25"-46,1 0-16,-1 0 16,1 0-16,-25 0 15,24 25 1,-49 49-16,0-49 15,-49 25-15,-50-1 16,24-24-16,1 25 16,-1-50-16,26 0 15,-1 0 1,50-50 0,50 25-16,49-24 15,25 49-15,25-75 16,-25 75-16,0 0 15,-50-24-15,1 24 16,-26 0-16,-24 0 16,-74-50 15,-1 50-15,-24 0-16,-1 0 15,26 0-15,-26 0 16,50 25-16,-24 24 15,49 1-15,0 0 16,24-1-16,26 26 16,49-51-16,-24-24 15,24 0-15,0 0 16,-24 0-16,-26 0 16,-24 0-16</inkml:trace>
  <inkml:trace contextRef="#ctx0" brushRef="#br0" timeOffset="196948.5">23316 7342 0,'25'0'47,"0"0"-16,0 0-15,24 0-1,-49 50 1,0-25 15,-24-25-31,73 0 63,-49 49-63,25-49 15,-25 50-15,0-1 16,0 1 0,-25-50-1,-24 50-15,24-50 16,0 0-16,-25 0 15</inkml:trace>
  <inkml:trace contextRef="#ctx0" brushRef="#br0" timeOffset="197514.26">24036 7193 0,'25'0'31,"49"0"-15,-24 0-16,-1 0 16,1 0-16,-1 0 15,1 0-15,-25 0 16,0 0 0,-50 0 15</inkml:trace>
  <inkml:trace contextRef="#ctx0" brushRef="#br0" timeOffset="197737.01">24160 6921 0,'-50'99'15,"50"-25"-15,0 1 16,-49 24-16,49-25 16,-50 1-16,50-26 0,0-24 15,0 25 1,50-50-16</inkml:trace>
  <inkml:trace contextRef="#ctx0" brushRef="#br0" timeOffset="198886.58">25400 7069 0,'0'0'0,"0"-24"47,-25 24-32,-24-25 1,-26 25-1,26 0 1,-1 0-16,0 25 16,-24-1-16,49 26 15,-24-25-15,49 24 16,-25-24-16,25 0 16,0 25-16,0-26 15,49-24-15,-24 25 0,0-25 16,49 0-16,-24 0 15,-25 0-15,0 0 16,-25-25 15,-25 25-31,-25 0 16,-24-49-16,24 49 16,1 0-16,-26 25 15,50-1-15,-24 26 16,49 0-16,0-1 15,0 1-15,0-1 16,74 1-16,1-50 0,-1 25 16,25-25-16,0 0 15,-24 0-15,-26 0 16,1 0-16,-50-50 16,0 25-1,-99 25-15</inkml:trace>
  <inkml:trace contextRef="#ctx0" brushRef="#br0" timeOffset="199777.53">23887 7193 0,'-25'0'0,"0"0"94,25-24-78,25 24 93,25 0-109,-25 0 16,24 0-16,1 0 15,24 0-15,-49 0 16,0 0-16,24 0 16</inkml:trace>
  <inkml:trace contextRef="#ctx0" brushRef="#br0" timeOffset="206364.46">2059 12378 0,'0'74'47,"0"0"-31,0 26-16,0-1 15,0-25-15,0 1 16,0-26-16,0 1 16,0-1-16,0-123 31,0 0-15</inkml:trace>
  <inkml:trace contextRef="#ctx0" brushRef="#br0" timeOffset="206649.04">1885 12427 0,'0'-25'15,"0"-49"1,50 49 0,49-24-16,0-1 15,50 0-15,-50 50 16,0 0-16,-24 0 0,-26 50 15,-49 24-15,0 1 16,0 24-16,-24 0 16,-51 25-16,1-49 15,24-1-15,1-74 16,24 25-16,-25-25 16,25 0-16,25-50 15,-49 1-15,49 24 16</inkml:trace>
  <inkml:trace contextRef="#ctx0" brushRef="#br0" timeOffset="206971.44">2332 13122 0,'24'-25'31,"1"-25"-31,50 1 16,-51-1-16,1 50 16,-25-25-16,50 25 15,-50 50 1,0-1-16,0 26 0,0-1 15,0-24-15,49 0 16,-24-50 0,0 0-16,25 0 15,-25-75-15,24 25 16</inkml:trace>
  <inkml:trace contextRef="#ctx0" brushRef="#br0" timeOffset="207263.5">2977 13122 0,'0'0'0,"0"-25"16,0 0 0,0 0-16,0-49 15,-50 74 1,0 0-16,-24 0 15,24 0-15,26 25 16,24-1-16,-75 51 16,75-1-16,0 1 15,50-50-15,24-25 16,25 0-16,1 0 16,-26-50-16,0-25 0,-49 1 15,-25 24 1</inkml:trace>
  <inkml:trace contextRef="#ctx0" brushRef="#br0" timeOffset="208095.4">3497 12353 0,'-24'0'16,"24"25"-1,0 24-15,0 26 16,0 24-16,-50 50 15,50-25-15,-50-25 16,50-25-16,-24-49 16,24 0-16,-25-25 31,25-50-31,0 1 16,0-26-16,0 26 15,0 24-15,74 25 47,-24 49-47,-1 1 16,-24-25-16,-25 0 15,50 24-15,-50-24 16,0 25-16,0-1 16,-25-49-1,-25 0-15,26 0 16,-1 0-16,0 0 0,-25-25 15,50 1 1,0-1 0,50 25-16,24 0 15,1 0-15,-1 0 16</inkml:trace>
  <inkml:trace contextRef="#ctx0" brushRef="#br0" timeOffset="208425.08">3770 13097 0,'0'0'0,"-49"0"0,-1 0 0,25 0 15,25 25 17,0-1-32,25-24 15,25 50-15,-1-50 16,-24 0-16,25 0 15,-50-25 1,49-24-16,-49 24 16,-24 25-1,-1 0 1,25 49 0,0-24-16,0 0 15,49 25-15,1-50 16,24 0-1,26-50-15,-1-49 0,-50 49 16</inkml:trace>
  <inkml:trace contextRef="#ctx0" brushRef="#br0" timeOffset="209070.74">4316 12502 0,'0'24'15,"0"26"-15,0 24 16,0 1-16,0-1 16,0 25-16,0-49 15,0-25-15,0 0 16,0-75 31,0 0-47,50 1 15,-26 49 1,26 0 0,-50 25-16,50 49 15,-50-24-15,0-1 16,0-24-16,0 0 0,0 24 15,-25-49-15,25 25 16,-50-25-16,25 0 16,25-25-16,-49-24 15,49 24-15,-50 25 16,75 0 15,25 0-15,-26 25-16,1-25 15,50 0-15,-26 0 16,-24 0-16,0-25 16,24 0-16,-49 50 62,0 25-62,50-26 16,-25-24-16,24 25 15,-24-25-15,0 0 16,25 0-16,-1-25 16,-49 1-16</inkml:trace>
  <inkml:trace contextRef="#ctx0" brushRef="#br0" timeOffset="209219.85">4787 12725 0,'0'-25'47</inkml:trace>
  <inkml:trace contextRef="#ctx0" brushRef="#br0" timeOffset="209938.59">5085 13196 0,'-25'0'0,"25"-50"16,0 1 0,0-26-1,75 51-15,-26-26 16,-49 25-16,50-24 15,-50-1-15,0 25 16,0 0-16,0-24 16,-25 49-16,-25 0 15,26 49-15,-26 26 16,25 24-16,25 50 16,0-50-16,0 0 15,75-24-15,24-26 16,-25-49-16,1 0 15,-1 0-15,0 0 16,-24-49-16,-25 24 16,-25 0-16,0-49 15,-25 74 1,-25 25 0,50-1-1,0 26-15,25 0 0,25-50 16,24 49-1,1-49-15,-1 0 0,1 0 16,-26 0-16,1-99 16</inkml:trace>
  <inkml:trace contextRef="#ctx0" brushRef="#br0" timeOffset="210097.86">5779 12998 0,'50'0'31</inkml:trace>
  <inkml:trace contextRef="#ctx0" brushRef="#br0" timeOffset="210788.44">6722 13097 0,'-50'0'16,"26"0"-1,24-25 17,-25 25-17,-25-25 1,25 25-16,1 0 15,-26 0-15,-24 25 16,24 25-16,0-1 16,1 1-16,49 0 15,-25 24-15,25-49 16,50 24 0,24-49-16,25-74 15,75-50-15,-25-25 0,-25 0 16,-50 25-16,-49 50 15,-25-1-15,0 51 16,0-1 0,-25 50-1,-24 74-15,24-25 16,25 25-16,-50 1 16,50 24-16,0-75 15,50-24-15,-1-25 16,26 0-16,-26 0 15,26-50-15</inkml:trace>
  <inkml:trace contextRef="#ctx0" brushRef="#br0" timeOffset="211208.26">7243 13047 0,'0'25'0,"0"-75"62,-74 50-46,24 0-16,0 0 16,26 0-16,-26 25 15,50 25 1,0-1-16,0-24 0,25-25 15,24 25 1,1-25-16,24 0 0,26-50 16,-51 26-16,-24-26 15,-25 25-15,50 25 16,-75 0 0,-25 75-1,50-1 1,0-24-16,0-1 15,0-24-15,25-25 16,25 0-16,-1 0 16,26-25-16,24-24 0,-50-51 15</inkml:trace>
  <inkml:trace contextRef="#ctx0" brushRef="#br0" timeOffset="211785.56">7937 13122 0,'0'-50'47,"0"0"-47,0 26 16,-49-26-16,-1 25 15,1 25-15,24 0 0,0 0 16,-25 0-16,50 50 15,-49 49-15,49-25 16,0-24-16,0-25 16,49 25-1,1-50-15,24-25 16,26-50-16,-26 1 16,1-50-16,-26 25 15,1-25-15,-50 49 16,0 26-16,0 24 15,-50 50 1,1 49-16,24 50 16,25-25-1,-50 0-15,50-24 0,0-26 16,25-49-16,25 50 16,-1-50-16,26-25 15,-1 0-15,-24-74 16,-1 25-16,-49-1 15,50 1-15,-50 24 16,0 26-16,-25 24 16,-25 0-1,26 49-15,24 50 16,-75 25-16,75-74 16,0 24-16,25 1 15,0-75-15,24 25 16,-24-25-16,0 0 0,-25-25 15</inkml:trace>
  <inkml:trace contextRef="#ctx0" brushRef="#br0" timeOffset="212723.32">10691 12824 0,'0'25'15,"-50"-25"32,1 0-31,24-50-1,-25 50 1,25 0-16,1 0 16,-26 50-16,25-1 15,-49 26-15,49 24 16,-25-25-16,50-24 16,0-25-16,50-25 15,0 0 1,49-99-16,25-50 0,0 0 15,-25 0-15,-25 25 16,-49 50-16,-25 24 16,50 50-16,-50-25 15,-25 25-15,0 50 16,-24 24-16,-1 50 16,0 0-16,50 25 15,0-50-15,0-49 16,50-50-16,49 50 15,0-50-15,25-75 16,-49-24-16,-1 25 16,-49-1-16,-25 1 0,0-1 15,0 51-15</inkml:trace>
  <inkml:trace contextRef="#ctx0" brushRef="#br0" timeOffset="212813.21">11237 12626 0,'24'0'0,"-48"0"0,-51 24 0,50 51 15,25 24-15,0 25 16,0 25-16,50-50 15,49-24-15,50-26 16,-25-49-16,25-49 16</inkml:trace>
  <inkml:trace contextRef="#ctx0" brushRef="#br0" timeOffset="-213286.72">13171 12923 0,'0'-25'0,"0"1"16,50-26 0,-50 0-1,0 26 1,25-1-16,-25-25 15,0 25-15,0 100 47,0 49-31,0 25-16,-25-50 16,25-25-16,0 1 0,0-50 15,25-25 1,49 0-1,-49-50-15,25-49 16,-26 49-16,-24 0 16,75 1-16,-75 24 15,25 124 17,-25 0-32,0 26 15,0 23-15,0-24 16,0-24-16,0-1 15,0 0-15,-25 25 16,25-50-16,-50-24 16,25 0-16,-24-50 0,24 0 15,0 0-15,25-50 16,-74-74-16,74-25 16,0-24-16,0 24 15,99 50-15,0-25 16,0 24-16,1 26 15,-26 74-15,-24-25 16,-1 25 0</inkml:trace>
  <inkml:trace contextRef="#ctx0" brushRef="#br0" timeOffset="-212499.31">14139 12998 0,'24'24'78,"1"-24"-78,25 0 16,-25 0-16,-1 0 16,26 0-16,-25 0 15,0 0 1</inkml:trace>
  <inkml:trace contextRef="#ctx0" brushRef="#br0" timeOffset="-212274.78">14163 13097 0,'25'0'31,"0"0"-16,25 0-15,-26 25 16,1-25-16,25 0 0,0 0 16,-26 0-1</inkml:trace>
  <inkml:trace contextRef="#ctx0" brushRef="#br0" timeOffset="-211764.59">14957 13047 0,'0'-25'16,"0"1"0,0-26-16,0 0 15,50 1-15,-25-1 16,24-49-16,-24 25 16,-25 24-16,50 25 15,-50 124 16,-50 50-31,0 25 16,1-1-16,49-48 16,-50-1-16,50-75 15,0-24-15</inkml:trace>
  <inkml:trace contextRef="#ctx0" brushRef="#br0" timeOffset="-210998.59">16570 13419 0,'24'0'31,"26"0"-15,49-49-16,-24-1 15,-1 1-15,-24 24 16,-1-25-16,-49 25 16,25 25-16,-25-49 15,-25 49 1,-24 0-1,24 0-15,-25 49 16,50-24-16,0 25 16,0-1-16,25 1 15,0-25-15,24-25 16,26 49-16,-1-49 16,1-24-16,-26 24 15</inkml:trace>
  <inkml:trace contextRef="#ctx0" brushRef="#br0" timeOffset="-210789.36">17214 12923 0,'75'-49'16,"-1"49"-16,-24-50 0,-1 50 15,1-25-15,0 25 16,-1-49-16</inkml:trace>
  <inkml:trace contextRef="#ctx0" brushRef="#br0" timeOffset="-208606.86">3621 15032 0,'0'0'0,"0"74"78,0 50-78,0 50 16,0-50-16,0 25 15,0-50-15,0-25 16,0-49-16,0-75 31,0-49-15</inkml:trace>
  <inkml:trace contextRef="#ctx0" brushRef="#br0" timeOffset="-208297.93">3324 15056 0,'0'-74'31,"99"49"-31,0-49 15,25-1-15,25 26 16,-25 49-16,-25 0 16,-24 0-16,-1 74 15,-74 25-15,0 1 0,0-1 16,-25 0 0,-49 0-16,24-49 0,1 0 15,-1-50-15,-24 0 16,49 0-16,0 0 15,25-50-15,-49 0 16,49 25-16,49 25 16</inkml:trace>
  <inkml:trace contextRef="#ctx0" brushRef="#br0" timeOffset="-207954.65">4539 15577 0,'50'0'47,"24"0"-31,-24 0-16,24 0 16,-49 0-16,0 0 0,25 0 15,-75 0 16,-25 50-31</inkml:trace>
  <inkml:trace contextRef="#ctx0" brushRef="#br0" timeOffset="-207753.02">4564 15726 0,'25'0'0,"24"0"31,26 0-31,-26 0 31,1 0-31,-50 50 16</inkml:trace>
  <inkml:trace contextRef="#ctx0" brushRef="#br0" timeOffset="-205971.4">6598 14709 0,'0'-25'16,"-25"25"-16,25-49 16,-25 49-16,25-50 15,-24 50-15,24-25 16,-25 25-16,-25 0 15,25 0 1,-24 50 0,-1 0-16,50 49 15,-49 74-15,49 1 16,0 24-16,0 1 16,24-1-16,-24-24 15,0-25-15,0 0 16,0-50-16,0-25 15,0 1-15,-99-1 16,74-49-16,1-25 16,-26 0-16,25 0 0,0 0 15,1 0-15,-26 0 16,100 0 31,-26 0-47</inkml:trace>
  <inkml:trace contextRef="#ctx0" brushRef="#br0" timeOffset="-203548.43">7094 15255 0,'0'25'78,"25"24"-62,-25 1 0,0 0-16,0-1 0,0 1 15,0-1-15,-25-49 16,25 25-16,0-74 47,0 24-47</inkml:trace>
  <inkml:trace contextRef="#ctx0" brushRef="#br0" timeOffset="-203265.25">6970 15106 0,'0'-25'16,"75"25"15,-26 0-31,1 0 16,-1 50-16,1-50 15,0 0-15,-26 25 16,1-25 0</inkml:trace>
  <inkml:trace contextRef="#ctx0" brushRef="#br0" timeOffset="-202971.46">6995 15577 0,'0'50'62,"74"-50"-62,1 74 16,-1-74-16,50 50 0,-49-50 15,-26 0-15,-24 0 16,0 0-16,-25 25 31,-75 24-15</inkml:trace>
  <inkml:trace contextRef="#ctx0" brushRef="#br0" timeOffset="-200676.95">7913 14982 0,'24'0'79,"1"0"-64,25 0-15,24 25 16,-24-25-16,-25 0 15,0 0-15,-25 25 16,49-25-16,-49 24 16</inkml:trace>
  <inkml:trace contextRef="#ctx0" brushRef="#br0" timeOffset="-200264.44">7937 14982 0,'0'25'15,"0"0"-15,0-1 16,0 26-16,0 24 0,0 26 16,-24 49-1,24-25-15,-75 24 0,75 1 16,-49-50-16,49-24 16,0-26-16,24 26 15,1-50-15,25-25 16,24 49-16,-24-49 15,0 0-15,-26 0 16,1 0-16,25 0 16,-75 0 15,-25 0-31</inkml:trace>
  <inkml:trace contextRef="#ctx0" brushRef="#br0" timeOffset="-192675.24">6921 15776 0,'0'-50'171,"0"25"-61,24 25-32,1 0-62,25 0-1,-25 0 16,-1 0 16,1 0-31,25 0 0,-25 0 15,-1 0 0,26 0 0,-25 0-15,24 0 78</inkml:trace>
  <inkml:trace contextRef="#ctx0" brushRef="#br0" timeOffset="-190823.15">8582 16123 0,'0'-74'46,"0"-1"-46,50-24 16,0-50-16,-1 25 16,1 0-16,-1 25 15,1-25-15,24 25 16,-24 74-16,0 25 16,24 0-16,-24 0 15,-1 0-15,-49 74 16,0-24-16,0-1 15,0 1-15,0 0 0,0-1 16,-24-49-16,24 25 16,-50-25-16,25 0 31,25-74-15,50 74 15,-25 74-16,24-49-15,-49 25 16,25-1-16,-25 1 16,0-25-16,0 24 15,-50-49 17,1 0-17,-1 0 1,1 0-1</inkml:trace>
  <inkml:trace contextRef="#ctx0" brushRef="#br0" timeOffset="-190536.45">9451 15056 0,'-25'50'0,"25"0"16,0-1-16,0 26 16,0-26-16,0 1 15</inkml:trace>
  <inkml:trace contextRef="#ctx0" brushRef="#br0" timeOffset="-189684.03">9649 15478 0,'25'0'62,"24"0"-62,-24 0 16,0 0-16,0 0 15,24 0 1,-49 25-16,0 0 16,0 24-16,-74 26 15,49-26-15,-24-24 16,-1-25-16,25 75 15,0-75-15,25-50 32,25 0-32,74-49 15,1 50-15,24-26 16,-50 26-16,1 24 16,24-25-16,-50 50 15,-24-25-15,-74 25 47,-1 75-31,-24-26-16,-1-24 15,25-25-15,26 75 16,24-26-16,0-24 0,0 0 16,0 24-1,49-49-15,26 25 0,24-25 16,25-25-16,0 1 15,-50 24-15,-24-50 16</inkml:trace>
  <inkml:trace contextRef="#ctx0" brushRef="#br0" timeOffset="-187465.96">11038 15453 0,'-25'0'16,"50"0"93,0 0-109,0 0 16,24 0-16,1 0 16,0 0-16,-1 0 15,-24 0-15,25 0 16,-26 0 0,-24-24-1,-49 24 16</inkml:trace>
  <inkml:trace contextRef="#ctx0" brushRef="#br0" timeOffset="-187247.7">11261 15156 0,'0'49'31,"-24"26"-31,24-1 16,-25 1-16,25-1 15,0 0-15,0-24 16,0 0-16,25-50 16,-25-25-1</inkml:trace>
  <inkml:trace contextRef="#ctx0" brushRef="#br0" timeOffset="-186206.35">12105 15354 0,'0'-25'109,"-75"25"-93,26 0 0,24 0-1,0 0-15,-25 0 0,1 75 16,49-50-1,-25-1-15,25 26 16,0-25-16,0 0 16,0-1-1,74-24-15,-24 0 16,-25 0 0,-50 0 15,-25 0-16,1 0-15,-1 0 16,25 50-16,-49-25 16,74 49-1,25-24 1,24-25-16,26-25 16,24 49-16,0-49 15,-24 0-15,-1 0 16,-74-49-1</inkml:trace>
  <inkml:trace contextRef="#ctx0" brushRef="#br0" timeOffset="-183747.11">12874 15329 0,'-50'0'15,"75"0"63,0 50-78,24 0 16,1-1-16,-25-24 16,24-25-16,-49 25 15,25-25-15</inkml:trace>
  <inkml:trace contextRef="#ctx0" brushRef="#br0" timeOffset="-183487.6">12700 15801 0,'0'-25'16,"50"-25"0,-1 50-16,26-49 15,-1 49-15,0-50 16,1 50-16,-50-50 0</inkml:trace>
  <inkml:trace contextRef="#ctx0" brushRef="#br0" timeOffset="-183168.87">12948 15925 0,'0'-25'32,"25"-25"-17,49 25-15,-24-24 16,-1 24-16,-24 25 15,50 0 1,-75 50 0,0-26-1</inkml:trace>
  <inkml:trace contextRef="#ctx0" brushRef="#br0" timeOffset="-182598.87">14114 15577 0,'0'-49'31,"-25"49"1,-25 0-17,26-25-15,-26 25 16,0 0-16,1 0 0,-1 0 16,-24 0-16,49 25 15,-25 24-15,26 51 16,24-1-16,0-25 15,0 1-15,0-26 16,74-24-16,0-25 16,26 0-16,-1 0 15,25-74-15,-50-26 16,1 26-16,-26-25 16,-49 49-16,0 1 15,0 24-15,-25 25 16,-49-50-16</inkml:trace>
  <inkml:trace contextRef="#ctx0" brushRef="#br0" timeOffset="-179299.74">14436 15180 0,'50'0'157,"24"0"-142,1 0-15,-1 25 16,1-25-16,-26 0 15,1 0-15,-50 25 16,25-25-16,-50 0 47,-25 0-31,50 50 30,0-26-46,0 26 16,0 0-16,0-1 16,0 26-16,-25 24 15,1 0-15,-26 25 0,0-49 16,50-1 0,-49-24-16,49-26 0,-50 26 15,75-50 16,0 0-15</inkml:trace>
  <inkml:trace contextRef="#ctx0" brushRef="#br0" timeOffset="-178924.71">14312 16197 0,'25'0'47,"25"0"-47,-1 0 16,1 0-1,0 0-15,-1-24 0,1 24 16,-75 0 15,-25 0-15,1 24-16</inkml:trace>
  <inkml:trace contextRef="#ctx0" brushRef="#br0" timeOffset="-174326.82">15999 15280 0,'0'-25'94,"0"-25"-79,-50 50-15,50-25 16,-49 25-16,24 0 16,0 0-16,-24 0 15,24 75-15,-25 74 16,50 24-16,-49 26 16,49-1-16,0-74 0,0 25 15,24 0-15,-24-75 16,0-24-16,25-50 15,-25 25-15</inkml:trace>
  <inkml:trace contextRef="#ctx0" brushRef="#br0" timeOffset="-174102.02">15478 16123 0,'25'0'31,"25"0"-31,24 0 16,25 0-16,0 0 16,-24-50-16,-1 50 15,1-24-15</inkml:trace>
  <inkml:trace contextRef="#ctx0" brushRef="#br0" timeOffset="-173458.64">16718 15429 0,'0'-50'15,"-24"50"48,24 25-48,-25-25 1,25 74-16,-50-24 16,50-1-16,-49 26 15,49 24-15,-50 0 16,50 0-16,0 1 16,0-26-16,0-24 15,0-26-15,25-24 16,24 0-16,1 0 15,0 0-15</inkml:trace>
  <inkml:trace contextRef="#ctx0" brushRef="#br0" timeOffset="-172854.23">17090 15726 0,'0'-49'31,"0"24"16,0 0-31,-49 25 0,24 0-16,-25 0 15,26 0-15,-1 0 16,-25 25-16,50 0 15,-25 24-15,25-24 16,0 0-16,0 49 16,75-74-1,-50 0 1,-25-25 15,-25 25-15,-25 0-16,25 0 15,1 25-15,-26-25 16,50 50-16,-25-25 16,25 24-16,0 1 15,50-25-15,24 24 16,1-49-16,49 0 16,-25 0-16,0 0 0,-49-25 15,-26 25 1,-24-74-16</inkml:trace>
  <inkml:trace contextRef="#ctx0" brushRef="#br0" timeOffset="-172514.24">17537 15329 0,'0'0'0,"25"0"31,49 25-15,-49 25 0,25 49-16,-1 25 15,-49-25-15,50 25 16,-50-49-16,0-1 15,0 0-15,0 1 16,-75 24-16,26-49 16,-1-1-16,-24-49 15,-1 0-15,26 0 16,24 0-16</inkml:trace>
  <inkml:trace contextRef="#ctx0" brushRef="#br0" timeOffset="-171495.65">18703 15999 0,'25'0'15,"-25"-25"1,0-24 0,-50 49-1,0-25-15,26 25 16,-1 0-16,-25 0 15,25 0-15,-24 25 16,-1 49-16,-24 25 16,49-24-16,25-26 15,0 1-15,25-1 16,24-49 0,26-24-16,24-51 15,25-24-15,-25-25 0,-49 0 16,-1 50-16,1-1 15,-50 1-15,25-1 16,-25-24-16,0 25 16,-25 74 15,25 49-31,0 1 16,0 0-16,0-1 15,0-24-15,25 25 16,-25-1-1,0 26 1,0-1-16,0-24 16,-50-1-16,50 1 15,0-25-15,-25-25 16,25 49-16,25-49 16,-25-25-1</inkml:trace>
  <inkml:trace contextRef="#ctx0" brushRef="#br0" timeOffset="-170669.75">19893 15701 0,'-24'0'78,"-1"0"-78,0 0 0,0 0 16,-49 0-16,24 0 15,1 0-15,-1 0 16,0 25-16,1 25 16,49-1-1,0-24-15,49 50 16,1-75 0,0 0-16,-1 0 15,-24 0-15,-25-25 31,-74 25-15,-1 0-16,1 0 16,-1 0-16,1 0 15,24 25-15,1 24 16,49 1-16,-50-1 16,50 26-16,74-1 15,1 1-15,49-51 16,74-24-16,1 0 15,-50 0-15,-25 0 16,-75 0-16,-49-49 16,0 24-1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F43B5-2A37-4828-9F4D-E9F290793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8484A4-07B8-409A-8373-DCC64E94B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F167F0-3639-4B54-AC55-939166A3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C2142F-04AD-4A29-AC4E-7D1C7BB6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4148D2-A6AC-4E78-9282-0956F8C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59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2F642-414B-40E7-B062-EE5427B0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73A207-6061-4BCD-AFC0-10E116157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6B8863-EB8F-4E6D-A59E-40D4C2CA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C02B3B-A332-4A58-80B4-CCB6C552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B9A42C-AD54-42D1-93B5-C471C46A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9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FD7F94-B081-4FC4-9657-5A6A1CC86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B21653-77FB-421C-AAF0-C69C498AA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AD2288-946F-4891-B5A7-02450821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DA6FBA-7486-438B-B6BC-6B15F297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7B95D6-BE9C-4BB0-8D46-1D8FFCD6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87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EFDEB-2DA8-443E-9E85-AF848E6E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09E7A3-B6DB-40B2-8755-D9EF95EA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09A0F0-6F68-46CD-BA51-F9728AD6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E2A2E8-F19A-4A36-9207-57BF4157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497960-3790-4F6E-9EA3-50746966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36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34072-BB8E-4A9E-B43A-58D57430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CE2436-45C9-4EC6-AF38-1292E1E3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69E598-5018-47AE-B615-F19C1059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4D4CA1-2F87-4B31-8AB2-FEBD0F79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B3BE08-16FD-4923-9CE2-E7984D612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20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B1BF8-4721-4E95-A696-B3C39B81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A4564B-F2DB-4862-9DF9-9FC859BF0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3DF1B9-2C29-41B8-89AB-2F000B0FE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92C5AE-4D79-4235-AF69-868188DFA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DD70BE-932C-4371-A358-F991D806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26924-6F99-408F-8A5A-F3E780B7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82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FBC01-A4FF-4B4F-B631-4029D6AB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02190B-02B7-4171-B445-25BDC2DC7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D82D7F-E0D9-4F33-BB03-CB731CF16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65D0D7-76C9-4855-B9FA-7370EEA93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A89D118-4613-4294-9E3A-6746E27C0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471E105-AEDB-4064-B6BA-DC69D5AC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B1A8CE6-3ACE-4009-B49B-A7A056F5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A51DFF1-D4E0-46B3-85D7-53F6F9BA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7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61785-9666-4CF8-BCEA-3FE52FC4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150B8B-47AD-4F78-9218-337FBCAA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6ECB55-2F96-49EB-A107-8B8F5C5D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9B52B57-3046-4A05-8451-3040E3BA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49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9205546-E673-456C-B059-BD3B3994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C20E75-989A-4F8F-B828-1B519766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16FE0D-5FC3-4CC0-9F92-08019F1E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04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C0ABF-C14B-4137-8BCE-A48DB628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D0BF1B-1765-44A3-BF88-0EF2B9F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07E4F5-4DAB-4CE2-A9E9-611317F7D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30EDFF-ADC9-498F-9A37-B00CD1DA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C7DF40-704C-41EE-A66D-69DF1C83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4DC414-7D8C-44C0-95DA-019915F6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89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A90D5-20A3-4C43-897D-BDA0F55D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D04A3AB-E490-4C08-9BB1-4CD0CA833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39BB25-2488-4851-8110-F983ED21E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A02386-2592-4438-99AE-3A823879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B645F9-B857-4FD0-BF9A-C13DEACF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F2A0D1-35C2-477B-B8E1-D86F0222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2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81DC53C-AC6E-4619-8772-C68EA182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ACA98D-9E58-48D6-9108-6D9E10A26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426DB8-25AF-4229-9D2E-A5F7CE631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02DCF-A347-4681-B8DF-18312B37BCA2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740AB8-8FDF-4A2A-A690-1C6AA6E5F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BC6D56-E6CB-4F2B-87F7-EB05FBA5F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26C31-81EC-4110-BF88-15EAAFD541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3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customXml" Target="../ink/ink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2AE1051F-681C-419F-9C68-1DF57295B892}"/>
                  </a:ext>
                </a:extLst>
              </p14:cNvPr>
              <p14:cNvContentPartPr/>
              <p14:nvPr/>
            </p14:nvContentPartPr>
            <p14:xfrm>
              <a:off x="598320" y="535680"/>
              <a:ext cx="8153280" cy="512604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2AE1051F-681C-419F-9C68-1DF57295B8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960" y="526320"/>
                <a:ext cx="8172000" cy="514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626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15719BE5-789D-4178-A84E-E3CC014E075F}"/>
                  </a:ext>
                </a:extLst>
              </p14:cNvPr>
              <p14:cNvContentPartPr/>
              <p14:nvPr/>
            </p14:nvContentPartPr>
            <p14:xfrm>
              <a:off x="294840" y="616320"/>
              <a:ext cx="9590760" cy="424188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15719BE5-789D-4178-A84E-E3CC014E07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480" y="606960"/>
                <a:ext cx="9609480" cy="426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693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6B85FF70-EFCF-4ED6-B54C-ABDE1794A4BF}"/>
                  </a:ext>
                </a:extLst>
              </p14:cNvPr>
              <p14:cNvContentPartPr/>
              <p14:nvPr/>
            </p14:nvContentPartPr>
            <p14:xfrm>
              <a:off x="446400" y="669600"/>
              <a:ext cx="11742840" cy="59655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6B85FF70-EFCF-4ED6-B54C-ABDE1794A4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040" y="660240"/>
                <a:ext cx="11761560" cy="59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230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0509397A-C9A5-47BC-A714-9DCD019DFADB}"/>
                  </a:ext>
                </a:extLst>
              </p14:cNvPr>
              <p14:cNvContentPartPr/>
              <p14:nvPr/>
            </p14:nvContentPartPr>
            <p14:xfrm>
              <a:off x="562680" y="696600"/>
              <a:ext cx="9438840" cy="391140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0509397A-C9A5-47BC-A714-9DCD019DFA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3320" y="687240"/>
                <a:ext cx="9457560" cy="39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Tinta 2">
                <a:extLst>
                  <a:ext uri="{FF2B5EF4-FFF2-40B4-BE49-F238E27FC236}">
                    <a16:creationId xmlns:a16="http://schemas.microsoft.com/office/drawing/2014/main" id="{468B64F9-9545-433A-9C89-D8B08A08C3C0}"/>
                  </a:ext>
                </a:extLst>
              </p14:cNvPr>
              <p14:cNvContentPartPr/>
              <p14:nvPr/>
            </p14:nvContentPartPr>
            <p14:xfrm>
              <a:off x="1312560" y="5018400"/>
              <a:ext cx="4286880" cy="723600"/>
            </p14:xfrm>
          </p:contentPart>
        </mc:Choice>
        <mc:Fallback>
          <p:pic>
            <p:nvPicPr>
              <p:cNvPr id="3" name="Tinta 2">
                <a:extLst>
                  <a:ext uri="{FF2B5EF4-FFF2-40B4-BE49-F238E27FC236}">
                    <a16:creationId xmlns:a16="http://schemas.microsoft.com/office/drawing/2014/main" id="{468B64F9-9545-433A-9C89-D8B08A08C3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03200" y="5009040"/>
                <a:ext cx="4305600" cy="74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622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82AEEAB0-A550-4209-A87C-8363BEB138F3}"/>
                  </a:ext>
                </a:extLst>
              </p14:cNvPr>
              <p14:cNvContentPartPr/>
              <p14:nvPr/>
            </p14:nvContentPartPr>
            <p14:xfrm>
              <a:off x="1187640" y="491040"/>
              <a:ext cx="3956040" cy="542088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82AEEAB0-A550-4209-A87C-8363BEB138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8280" y="481680"/>
                <a:ext cx="3974760" cy="543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05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83D73E7A-31E2-41D7-9999-BF445FD00493}"/>
                  </a:ext>
                </a:extLst>
              </p14:cNvPr>
              <p14:cNvContentPartPr/>
              <p14:nvPr/>
            </p14:nvContentPartPr>
            <p14:xfrm>
              <a:off x="1018080" y="500040"/>
              <a:ext cx="6188400" cy="606348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83D73E7A-31E2-41D7-9999-BF445FD004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8720" y="490680"/>
                <a:ext cx="6207120" cy="608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6241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562665BC-4093-4D28-9481-A07873C2E700}"/>
                  </a:ext>
                </a:extLst>
              </p14:cNvPr>
              <p14:cNvContentPartPr/>
              <p14:nvPr/>
            </p14:nvContentPartPr>
            <p14:xfrm>
              <a:off x="571320" y="437400"/>
              <a:ext cx="11260800" cy="48225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562665BC-4093-4D28-9481-A07873C2E7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960" y="428040"/>
                <a:ext cx="11279520" cy="484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4849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14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055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375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41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86FAB16C-FCAE-46F7-B9A8-424158506C9A}"/>
                  </a:ext>
                </a:extLst>
              </p14:cNvPr>
              <p14:cNvContentPartPr/>
              <p14:nvPr/>
            </p14:nvContentPartPr>
            <p14:xfrm>
              <a:off x="303480" y="589320"/>
              <a:ext cx="10707120" cy="577800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86FAB16C-FCAE-46F7-B9A8-424158506C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120" y="579960"/>
                <a:ext cx="10725840" cy="579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4779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567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97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E2F13835-82D4-4599-A936-1FB0B0DD005F}"/>
                  </a:ext>
                </a:extLst>
              </p14:cNvPr>
              <p14:cNvContentPartPr/>
              <p14:nvPr/>
            </p14:nvContentPartPr>
            <p14:xfrm>
              <a:off x="616320" y="580320"/>
              <a:ext cx="9778320" cy="59655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E2F13835-82D4-4599-A936-1FB0B0DD00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960" y="570960"/>
                <a:ext cx="9797040" cy="59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341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38EAEE1B-91F6-4201-862E-F9E54221C2CA}"/>
                  </a:ext>
                </a:extLst>
              </p14:cNvPr>
              <p14:cNvContentPartPr/>
              <p14:nvPr/>
            </p14:nvContentPartPr>
            <p14:xfrm>
              <a:off x="696600" y="616320"/>
              <a:ext cx="10233720" cy="57153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38EAEE1B-91F6-4201-862E-F9E54221C2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240" y="606960"/>
                <a:ext cx="10252440" cy="573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24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21C677B4-D61B-4055-8F8D-87CE646812C2}"/>
                  </a:ext>
                </a:extLst>
              </p14:cNvPr>
              <p14:cNvContentPartPr/>
              <p14:nvPr/>
            </p14:nvContentPartPr>
            <p14:xfrm>
              <a:off x="741240" y="660960"/>
              <a:ext cx="10001520" cy="563472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21C677B4-D61B-4055-8F8D-87CE6468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880" y="651600"/>
                <a:ext cx="10020240" cy="565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695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6BFABE57-FFA4-424D-95EE-DDCA8668D1CE}"/>
                  </a:ext>
                </a:extLst>
              </p14:cNvPr>
              <p14:cNvContentPartPr/>
              <p14:nvPr/>
            </p14:nvContentPartPr>
            <p14:xfrm>
              <a:off x="509040" y="196560"/>
              <a:ext cx="9385560" cy="61707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6BFABE57-FFA4-424D-95EE-DDCA8668D1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187200"/>
                <a:ext cx="9404280" cy="618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347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8914A4EA-D264-43B4-8918-438C940C3D7D}"/>
                  </a:ext>
                </a:extLst>
              </p14:cNvPr>
              <p14:cNvContentPartPr/>
              <p14:nvPr/>
            </p14:nvContentPartPr>
            <p14:xfrm>
              <a:off x="89280" y="437400"/>
              <a:ext cx="10465920" cy="50457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8914A4EA-D264-43B4-8918-438C940C3D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20" y="428040"/>
                <a:ext cx="10484640" cy="506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740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0A7D67A0-187B-4D81-841E-58D6539A1515}"/>
                  </a:ext>
                </a:extLst>
              </p14:cNvPr>
              <p14:cNvContentPartPr/>
              <p14:nvPr/>
            </p14:nvContentPartPr>
            <p14:xfrm>
              <a:off x="366120" y="589320"/>
              <a:ext cx="11055240" cy="581364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0A7D67A0-187B-4D81-841E-58D6539A15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760" y="579960"/>
                <a:ext cx="11073960" cy="583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8987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36D08EC9-931A-4B61-A20A-9EC4230DEC36}"/>
                  </a:ext>
                </a:extLst>
              </p14:cNvPr>
              <p14:cNvContentPartPr/>
              <p14:nvPr/>
            </p14:nvContentPartPr>
            <p14:xfrm>
              <a:off x="633960" y="696600"/>
              <a:ext cx="9849960" cy="52599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36D08EC9-931A-4B61-A20A-9EC4230DEC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600" y="687240"/>
                <a:ext cx="9868680" cy="527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9603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de Oliveira Moita</dc:creator>
  <cp:lastModifiedBy>Helena de Oliveira Moita</cp:lastModifiedBy>
  <cp:revision>3</cp:revision>
  <dcterms:created xsi:type="dcterms:W3CDTF">2020-11-16T11:59:41Z</dcterms:created>
  <dcterms:modified xsi:type="dcterms:W3CDTF">2020-11-16T13:53:12Z</dcterms:modified>
</cp:coreProperties>
</file>