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70EB10-B56A-49B8-819E-39214CAFD42C}" type="datetimeFigureOut">
              <a:rPr lang="pt-BR" smtClean="0"/>
              <a:t>20/11/2018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381D31-D831-4086-8729-BAD9A58C68A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BpCjUpYDk" TargetMode="External"/><Relationship Id="rId2" Type="http://schemas.openxmlformats.org/officeDocument/2006/relationships/hyperlink" Target="https://www.youtube.com/watch?v=qqvmGFqPhG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Caminhos Musicais Do Choro no Interior Paulista.</a:t>
            </a:r>
            <a:br>
              <a:rPr lang="pt-BR" sz="4000" dirty="0" smtClean="0"/>
            </a:br>
            <a:r>
              <a:rPr lang="pt-BR" sz="1600" dirty="0" smtClean="0"/>
              <a:t>VI </a:t>
            </a:r>
            <a:r>
              <a:rPr lang="pt-BR" sz="1600" dirty="0" err="1" smtClean="0"/>
              <a:t>Enabet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				</a:t>
            </a:r>
            <a:r>
              <a:rPr lang="pt-BR" sz="1800" dirty="0" smtClean="0"/>
              <a:t>Renan Moretti </a:t>
            </a:r>
            <a:r>
              <a:rPr lang="pt-BR" sz="1800" dirty="0" err="1" smtClean="0"/>
              <a:t>Bretho</a:t>
            </a:r>
            <a:r>
              <a:rPr lang="pt-BR" sz="1800" dirty="0" smtClean="0"/>
              <a:t>(Unicamp)</a:t>
            </a: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pt-BR" dirty="0" smtClean="0"/>
          </a:p>
          <a:p>
            <a:pPr algn="l"/>
            <a:endParaRPr lang="pt-BR" dirty="0"/>
          </a:p>
          <a:p>
            <a:pPr algn="l"/>
            <a:r>
              <a:rPr lang="pt-BR" sz="1600" b="1" dirty="0" err="1"/>
              <a:t>Prof°</a:t>
            </a:r>
            <a:r>
              <a:rPr lang="pt-BR" sz="1600" b="1" dirty="0"/>
              <a:t> Dr.: Marcos Câmara</a:t>
            </a:r>
          </a:p>
          <a:p>
            <a:pPr algn="l"/>
            <a:r>
              <a:rPr lang="pt-BR" sz="1600" dirty="0" smtClean="0"/>
              <a:t>Aluno: Mateus F C S </a:t>
            </a:r>
            <a:r>
              <a:rPr lang="pt-BR" sz="1600" dirty="0" err="1" smtClean="0"/>
              <a:t>Parizi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16747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Quais os caminhos do choro no interior paulista?</a:t>
            </a:r>
          </a:p>
          <a:p>
            <a:r>
              <a:rPr lang="pt-BR" dirty="0" smtClean="0"/>
              <a:t>A resposta  a este questionamento revela uma intensa rede de práticas musicais informais e regulares, denominadas “rodas de choro”.</a:t>
            </a:r>
          </a:p>
          <a:p>
            <a:r>
              <a:rPr lang="pt-BR" dirty="0" smtClean="0"/>
              <a:t>Dotadas de características próprias, estas rodas possuem aspectos de produção e organização sonora  que se articulam e variam de acordo com as situações e contextos.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5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Rodas de choro se define como espaços destinados à performance musical onde o choro é sempre praticado.</a:t>
            </a:r>
          </a:p>
          <a:p>
            <a:r>
              <a:rPr lang="pt-BR" dirty="0" smtClean="0"/>
              <a:t>“A roda está diretamente relacionada com o surgimento e a elaboração do gênero, chegando a ser considerada “matriz” do choro( Lara Filho et al,2011.</a:t>
            </a:r>
          </a:p>
          <a:p>
            <a:r>
              <a:rPr lang="pt-BR" dirty="0" smtClean="0"/>
              <a:t>Diversos autores atribuem a origem desta manifestação ao Rio de Janeiro no final do século XIX, fruto de um contexto sociocultural efervesceste e geralmente praticado em ambientes informais e festivos.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3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choro está disseminado pelo território nacional e também no exterior.</a:t>
            </a:r>
          </a:p>
          <a:p>
            <a:r>
              <a:rPr lang="pt-BR" dirty="0" smtClean="0"/>
              <a:t>No interior paulista encontramos estas práticas estas praticas nas cidades de:</a:t>
            </a:r>
          </a:p>
          <a:p>
            <a:r>
              <a:rPr lang="pt-BR" dirty="0" smtClean="0"/>
              <a:t>Araraquara, Campinas, Leme, Ribeirão Preto,</a:t>
            </a:r>
          </a:p>
          <a:p>
            <a:r>
              <a:rPr lang="pt-BR" dirty="0" smtClean="0"/>
              <a:t> São Carlos e Tatuí.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Periodicidade: As Rodas podem ser mensais, quinzenais ,semanais.</a:t>
            </a:r>
          </a:p>
          <a:p>
            <a:r>
              <a:rPr lang="pt-BR" dirty="0" smtClean="0"/>
              <a:t>Local: bar, restaurante ,casa de show , praça ou na casa de algum participante.</a:t>
            </a:r>
          </a:p>
          <a:p>
            <a:r>
              <a:rPr lang="pt-BR" dirty="0" smtClean="0"/>
              <a:t>Instrumentação: O básico geralmente é violão de 7 cordas, pandeiro e um instrumento solista , geralmente bandolim, saxofone, flauta ou clarinete, assim como cavaco , violão de 6 cordas e percussões variadas.</a:t>
            </a:r>
          </a:p>
          <a:p>
            <a:r>
              <a:rPr lang="pt-BR" dirty="0" smtClean="0"/>
              <a:t>Formas de Participação: Quase sempre e “aberta” ou “livre”.</a:t>
            </a:r>
          </a:p>
          <a:p>
            <a:r>
              <a:rPr lang="pt-BR" dirty="0" smtClean="0"/>
              <a:t>Uso de Partituras: é opcional ,porém há uma valorização do ato de decorar do ato de decorar os choros, pois de maneira geral os músicos acreditam que sem a partitura a performance será “mais livre”.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30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hlinkClick r:id="rId2"/>
              </a:rPr>
              <a:t>Projeto Choro da Casa</a:t>
            </a: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www.youtube.com/watch?v=qqvmGFqPhGA</a:t>
            </a:r>
            <a:endParaRPr lang="pt-BR" dirty="0" smtClean="0"/>
          </a:p>
          <a:p>
            <a:r>
              <a:rPr lang="pt-BR" dirty="0">
                <a:hlinkClick r:id="rId3"/>
              </a:rPr>
              <a:t>https://</a:t>
            </a:r>
            <a:r>
              <a:rPr lang="pt-BR" dirty="0" smtClean="0">
                <a:hlinkClick r:id="rId3"/>
              </a:rPr>
              <a:t>www.youtube.com/watch?v=MtBpCjUpYDk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Oficinas de Choro no Palace</a:t>
            </a:r>
          </a:p>
          <a:p>
            <a:r>
              <a:rPr lang="pt-BR" dirty="0" smtClean="0"/>
              <a:t>Roda de Choro</a:t>
            </a:r>
          </a:p>
          <a:p>
            <a:r>
              <a:rPr lang="pt-BR" dirty="0" smtClean="0"/>
              <a:t>Intercâmbio entre Rodas</a:t>
            </a:r>
          </a:p>
          <a:p>
            <a:r>
              <a:rPr lang="pt-BR" dirty="0" smtClean="0"/>
              <a:t>Promoção de Festivais e Master Classes.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07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trânsito de músicos no interior paulista pode ser compreendido como consequência direta de dois principais fatores: primeiro , a expansão e a renovação do choro nas ultimas décadas do século XX.</a:t>
            </a:r>
          </a:p>
          <a:p>
            <a:r>
              <a:rPr lang="pt-BR" dirty="0" smtClean="0"/>
              <a:t>O segundo fator que favorece experiências deste “intercâmbio regional” é a institucionalização </a:t>
            </a:r>
            <a:r>
              <a:rPr lang="pt-BR" smtClean="0"/>
              <a:t>do choro.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38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</TotalTime>
  <Words>400</Words>
  <Application>Microsoft Office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Capa Dura</vt:lpstr>
      <vt:lpstr>Caminhos Musicais Do Choro no Interior Paulista. VI Enabet      Renan Moretti Bretho(Unicamp)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Caminhos Musicais Do Choro no Interior Paulista. VI Enabet      Renan Moretti Bretho(Unicamp)</dc:title>
  <dc:creator>Usuario</dc:creator>
  <cp:lastModifiedBy>Usuario</cp:lastModifiedBy>
  <cp:revision>10</cp:revision>
  <dcterms:created xsi:type="dcterms:W3CDTF">2018-11-20T06:48:58Z</dcterms:created>
  <dcterms:modified xsi:type="dcterms:W3CDTF">2018-11-20T08:22:09Z</dcterms:modified>
</cp:coreProperties>
</file>