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sldIdLst>
    <p:sldId id="256" r:id="rId2"/>
    <p:sldId id="273" r:id="rId3"/>
    <p:sldId id="266" r:id="rId4"/>
    <p:sldId id="274" r:id="rId5"/>
    <p:sldId id="646" r:id="rId6"/>
    <p:sldId id="648" r:id="rId7"/>
    <p:sldId id="259" r:id="rId8"/>
    <p:sldId id="649" r:id="rId9"/>
    <p:sldId id="650" r:id="rId10"/>
    <p:sldId id="261" r:id="rId11"/>
    <p:sldId id="264" r:id="rId12"/>
    <p:sldId id="652" r:id="rId13"/>
    <p:sldId id="661" r:id="rId14"/>
    <p:sldId id="263" r:id="rId15"/>
    <p:sldId id="260" r:id="rId16"/>
    <p:sldId id="262" r:id="rId17"/>
    <p:sldId id="268" r:id="rId18"/>
    <p:sldId id="651" r:id="rId19"/>
    <p:sldId id="265" r:id="rId20"/>
    <p:sldId id="267" r:id="rId21"/>
    <p:sldId id="269" r:id="rId22"/>
    <p:sldId id="654" r:id="rId23"/>
    <p:sldId id="271" r:id="rId24"/>
    <p:sldId id="653" r:id="rId25"/>
    <p:sldId id="662" r:id="rId26"/>
    <p:sldId id="657" r:id="rId27"/>
    <p:sldId id="655" r:id="rId28"/>
    <p:sldId id="656" r:id="rId29"/>
    <p:sldId id="658" r:id="rId30"/>
    <p:sldId id="659" r:id="rId31"/>
    <p:sldId id="66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44422-1095-48B8-BCB7-2195796B70C5}" v="468" dt="2020-08-21T12:22:27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12" y="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Mauricio Riaño Pachón" userId="3b77a96813978dae" providerId="LiveId" clId="{D7F44422-1095-48B8-BCB7-2195796B70C5}"/>
    <pc:docChg chg="undo custSel mod addSld delSld modSld sldOrd">
      <pc:chgData name="Diego Mauricio Riaño Pachón" userId="3b77a96813978dae" providerId="LiveId" clId="{D7F44422-1095-48B8-BCB7-2195796B70C5}" dt="2020-08-21T12:22:27.772" v="7825" actId="20577"/>
      <pc:docMkLst>
        <pc:docMk/>
      </pc:docMkLst>
      <pc:sldChg chg="addSp delSp modSp modTransition modAnim">
        <pc:chgData name="Diego Mauricio Riaño Pachón" userId="3b77a96813978dae" providerId="LiveId" clId="{D7F44422-1095-48B8-BCB7-2195796B70C5}" dt="2020-08-17T21:09:23.398" v="620"/>
        <pc:sldMkLst>
          <pc:docMk/>
          <pc:sldMk cId="0" sldId="256"/>
        </pc:sldMkLst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56"/>
            <ac:picMk id="5" creationId="{25607C93-B06B-4DF7-B28D-1BCEA9346216}"/>
          </ac:picMkLst>
        </pc:picChg>
      </pc:sldChg>
      <pc:sldChg chg="modSp del">
        <pc:chgData name="Diego Mauricio Riaño Pachón" userId="3b77a96813978dae" providerId="LiveId" clId="{D7F44422-1095-48B8-BCB7-2195796B70C5}" dt="2020-08-17T19:07:08.739" v="205" actId="47"/>
        <pc:sldMkLst>
          <pc:docMk/>
          <pc:sldMk cId="0" sldId="257"/>
        </pc:sldMkLst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57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del mod">
        <pc:chgData name="Diego Mauricio Riaño Pachón" userId="3b77a96813978dae" providerId="LiveId" clId="{D7F44422-1095-48B8-BCB7-2195796B70C5}" dt="2020-08-17T19:10:02.494" v="226" actId="47"/>
        <pc:sldMkLst>
          <pc:docMk/>
          <pc:sldMk cId="0" sldId="258"/>
        </pc:sldMkLst>
        <pc:spChg chg="del mod">
          <ac:chgData name="Diego Mauricio Riaño Pachón" userId="3b77a96813978dae" providerId="LiveId" clId="{D7F44422-1095-48B8-BCB7-2195796B70C5}" dt="2020-08-17T19:09:50.040" v="223" actId="21"/>
          <ac:spMkLst>
            <pc:docMk/>
            <pc:sldMk cId="0" sldId="258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Diego Mauricio Riaño Pachón" userId="3b77a96813978dae" providerId="LiveId" clId="{D7F44422-1095-48B8-BCB7-2195796B70C5}" dt="2020-08-17T19:09:50.040" v="223" actId="21"/>
          <ac:spMkLst>
            <pc:docMk/>
            <pc:sldMk cId="0" sldId="258"/>
            <ac:spMk id="5" creationId="{D7EA22CC-E77B-4763-8047-4742755529E9}"/>
          </ac:spMkLst>
        </pc:spChg>
      </pc:sldChg>
      <pc:sldChg chg="modSp mod modTransition">
        <pc:chgData name="Diego Mauricio Riaño Pachón" userId="3b77a96813978dae" providerId="LiveId" clId="{D7F44422-1095-48B8-BCB7-2195796B70C5}" dt="2020-08-19T14:20:54.339" v="4834" actId="20577"/>
        <pc:sldMkLst>
          <pc:docMk/>
          <pc:sldMk cId="0" sldId="259"/>
        </pc:sldMkLst>
        <pc:spChg chg="mod">
          <ac:chgData name="Diego Mauricio Riaño Pachón" userId="3b77a96813978dae" providerId="LiveId" clId="{D7F44422-1095-48B8-BCB7-2195796B70C5}" dt="2020-08-19T14:20:54.339" v="483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20:34:17.141" v="266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 modTransition modAnim">
        <pc:chgData name="Diego Mauricio Riaño Pachón" userId="3b77a96813978dae" providerId="LiveId" clId="{D7F44422-1095-48B8-BCB7-2195796B70C5}" dt="2020-08-19T01:36:17.767" v="2190"/>
        <pc:sldMkLst>
          <pc:docMk/>
          <pc:sldMk cId="0" sldId="260"/>
        </pc:sldMkLst>
        <pc:spChg chg="mod">
          <ac:chgData name="Diego Mauricio Riaño Pachón" userId="3b77a96813978dae" providerId="LiveId" clId="{D7F44422-1095-48B8-BCB7-2195796B70C5}" dt="2020-08-19T01:36:17.767" v="2190"/>
          <ac:spMkLst>
            <pc:docMk/>
            <pc:sldMk cId="0" sldId="260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0"/>
            <ac:picMk id="2" creationId="{0AA3758E-98D6-423E-B7D3-34CDF43CDEE7}"/>
          </ac:picMkLst>
        </pc:picChg>
        <pc:picChg chg="add del">
          <ac:chgData name="Diego Mauricio Riaño Pachón" userId="3b77a96813978dae" providerId="LiveId" clId="{D7F44422-1095-48B8-BCB7-2195796B70C5}" dt="2020-08-17T21:47:17.072" v="1179" actId="478"/>
          <ac:picMkLst>
            <pc:docMk/>
            <pc:sldMk cId="0" sldId="260"/>
            <ac:picMk id="4" creationId="{B2FDD982-224B-479A-B7F1-0D9F84F1F85C}"/>
          </ac:picMkLst>
        </pc:picChg>
        <pc:picChg chg="del">
          <ac:chgData name="Diego Mauricio Riaño Pachón" userId="3b77a96813978dae" providerId="LiveId" clId="{D7F44422-1095-48B8-BCB7-2195796B70C5}" dt="2020-08-17T21:45:30.781" v="1167" actId="478"/>
          <ac:picMkLst>
            <pc:docMk/>
            <pc:sldMk cId="0" sldId="260"/>
            <ac:picMk id="7" creationId="{00000000-0000-0000-0000-000000000000}"/>
          </ac:picMkLst>
        </pc:picChg>
        <pc:picChg chg="add mod">
          <ac:chgData name="Diego Mauricio Riaño Pachón" userId="3b77a96813978dae" providerId="LiveId" clId="{D7F44422-1095-48B8-BCB7-2195796B70C5}" dt="2020-08-17T21:50:27.928" v="1201" actId="1076"/>
          <ac:picMkLst>
            <pc:docMk/>
            <pc:sldMk cId="0" sldId="260"/>
            <ac:picMk id="3074" creationId="{8BA49AC0-9487-46B8-A26C-6301D4CA0A9D}"/>
          </ac:picMkLst>
        </pc:picChg>
        <pc:picChg chg="add del mod">
          <ac:chgData name="Diego Mauricio Riaño Pachón" userId="3b77a96813978dae" providerId="LiveId" clId="{D7F44422-1095-48B8-BCB7-2195796B70C5}" dt="2020-08-17T21:46:44.943" v="1171" actId="478"/>
          <ac:picMkLst>
            <pc:docMk/>
            <pc:sldMk cId="0" sldId="260"/>
            <ac:picMk id="3076" creationId="{273D3651-B7D9-43EB-9FF7-DB6FC6C4B5A3}"/>
          </ac:picMkLst>
        </pc:picChg>
        <pc:picChg chg="add del">
          <ac:chgData name="Diego Mauricio Riaño Pachón" userId="3b77a96813978dae" providerId="LiveId" clId="{D7F44422-1095-48B8-BCB7-2195796B70C5}" dt="2020-08-17T21:46:44.943" v="1171" actId="478"/>
          <ac:picMkLst>
            <pc:docMk/>
            <pc:sldMk cId="0" sldId="260"/>
            <ac:picMk id="3078" creationId="{00534FC2-4090-479C-B0EA-2CBE7D251436}"/>
          </ac:picMkLst>
        </pc:picChg>
        <pc:picChg chg="add del">
          <ac:chgData name="Diego Mauricio Riaño Pachón" userId="3b77a96813978dae" providerId="LiveId" clId="{D7F44422-1095-48B8-BCB7-2195796B70C5}" dt="2020-08-17T21:47:12.973" v="1175"/>
          <ac:picMkLst>
            <pc:docMk/>
            <pc:sldMk cId="0" sldId="260"/>
            <ac:picMk id="3080" creationId="{260EDC07-428A-47D6-A271-D13E5045752D}"/>
          </ac:picMkLst>
        </pc:picChg>
        <pc:picChg chg="add del">
          <ac:chgData name="Diego Mauricio Riaño Pachón" userId="3b77a96813978dae" providerId="LiveId" clId="{D7F44422-1095-48B8-BCB7-2195796B70C5}" dt="2020-08-17T21:47:15.237" v="1177"/>
          <ac:picMkLst>
            <pc:docMk/>
            <pc:sldMk cId="0" sldId="260"/>
            <ac:picMk id="3082" creationId="{AD954FE7-AD4D-4507-884E-56FC9E038BC0}"/>
          </ac:picMkLst>
        </pc:picChg>
        <pc:picChg chg="add del">
          <ac:chgData name="Diego Mauricio Riaño Pachón" userId="3b77a96813978dae" providerId="LiveId" clId="{D7F44422-1095-48B8-BCB7-2195796B70C5}" dt="2020-08-17T21:47:41.779" v="1181" actId="478"/>
          <ac:picMkLst>
            <pc:docMk/>
            <pc:sldMk cId="0" sldId="260"/>
            <ac:picMk id="3084" creationId="{3EB29F4F-B1D1-4667-B20A-F7AE1ED167AA}"/>
          </ac:picMkLst>
        </pc:picChg>
        <pc:picChg chg="add mod">
          <ac:chgData name="Diego Mauricio Riaño Pachón" userId="3b77a96813978dae" providerId="LiveId" clId="{D7F44422-1095-48B8-BCB7-2195796B70C5}" dt="2020-08-17T21:50:27.928" v="1201" actId="1076"/>
          <ac:picMkLst>
            <pc:docMk/>
            <pc:sldMk cId="0" sldId="260"/>
            <ac:picMk id="3086" creationId="{D5638209-D88D-4048-997C-20A5B2CFA911}"/>
          </ac:picMkLst>
        </pc:picChg>
        <pc:picChg chg="add mod">
          <ac:chgData name="Diego Mauricio Riaño Pachón" userId="3b77a96813978dae" providerId="LiveId" clId="{D7F44422-1095-48B8-BCB7-2195796B70C5}" dt="2020-08-17T21:50:27.928" v="1201" actId="1076"/>
          <ac:picMkLst>
            <pc:docMk/>
            <pc:sldMk cId="0" sldId="260"/>
            <ac:picMk id="3088" creationId="{54D62D76-2288-4778-B25D-FE662D40EC80}"/>
          </ac:picMkLst>
        </pc:picChg>
        <pc:picChg chg="add mod">
          <ac:chgData name="Diego Mauricio Riaño Pachón" userId="3b77a96813978dae" providerId="LiveId" clId="{D7F44422-1095-48B8-BCB7-2195796B70C5}" dt="2020-08-17T21:49:56.374" v="1192" actId="14100"/>
          <ac:picMkLst>
            <pc:docMk/>
            <pc:sldMk cId="0" sldId="260"/>
            <ac:picMk id="3090" creationId="{01DC23FA-675D-447D-8436-AFB1E8CC171A}"/>
          </ac:picMkLst>
        </pc:picChg>
        <pc:picChg chg="add mod">
          <ac:chgData name="Diego Mauricio Riaño Pachón" userId="3b77a96813978dae" providerId="LiveId" clId="{D7F44422-1095-48B8-BCB7-2195796B70C5}" dt="2020-08-17T21:50:17.825" v="1197" actId="1076"/>
          <ac:picMkLst>
            <pc:docMk/>
            <pc:sldMk cId="0" sldId="260"/>
            <ac:picMk id="3092" creationId="{3061BE12-2DD9-4B8F-AA43-D8B01E2E95E6}"/>
          </ac:picMkLst>
        </pc:picChg>
      </pc:sldChg>
      <pc:sldChg chg="addSp delSp modSp mod modTransition setBg setClrOvrMap">
        <pc:chgData name="Diego Mauricio Riaño Pachón" userId="3b77a96813978dae" providerId="LiveId" clId="{D7F44422-1095-48B8-BCB7-2195796B70C5}" dt="2020-08-17T21:09:23.398" v="620"/>
        <pc:sldMkLst>
          <pc:docMk/>
          <pc:sldMk cId="0" sldId="261"/>
        </pc:sldMkLst>
        <pc:spChg chg="del">
          <ac:chgData name="Diego Mauricio Riaño Pachón" userId="3b77a96813978dae" providerId="LiveId" clId="{D7F44422-1095-48B8-BCB7-2195796B70C5}" dt="2020-08-17T20:42:57.722" v="551" actId="478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Diego Mauricio Riaño Pachón" userId="3b77a96813978dae" providerId="LiveId" clId="{D7F44422-1095-48B8-BCB7-2195796B70C5}" dt="2020-08-17T20:42:57.722" v="551" actId="478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Diego Mauricio Riaño Pachón" userId="3b77a96813978dae" providerId="LiveId" clId="{D7F44422-1095-48B8-BCB7-2195796B70C5}" dt="2020-08-17T20:43:01.108" v="552" actId="478"/>
          <ac:spMkLst>
            <pc:docMk/>
            <pc:sldMk cId="0" sldId="261"/>
            <ac:spMk id="5" creationId="{9B01788C-A2DA-4ECB-AC6C-728725F7D612}"/>
          </ac:spMkLst>
        </pc:spChg>
        <pc:spChg chg="add del mod">
          <ac:chgData name="Diego Mauricio Riaño Pachón" userId="3b77a96813978dae" providerId="LiveId" clId="{D7F44422-1095-48B8-BCB7-2195796B70C5}" dt="2020-08-17T20:43:01.108" v="552" actId="478"/>
          <ac:spMkLst>
            <pc:docMk/>
            <pc:sldMk cId="0" sldId="261"/>
            <ac:spMk id="7" creationId="{33927E5D-A79B-40E7-8EA8-350DA3DDB276}"/>
          </ac:spMkLst>
        </pc:spChg>
        <pc:spChg chg="add del">
          <ac:chgData name="Diego Mauricio Riaño Pachón" userId="3b77a96813978dae" providerId="LiveId" clId="{D7F44422-1095-48B8-BCB7-2195796B70C5}" dt="2020-08-17T20:44:44.187" v="566" actId="26606"/>
          <ac:spMkLst>
            <pc:docMk/>
            <pc:sldMk cId="0" sldId="261"/>
            <ac:spMk id="73" creationId="{9A29385C-FF49-422B-8553-23DFBB7CF761}"/>
          </ac:spMkLst>
        </pc:spChg>
        <pc:spChg chg="add del">
          <ac:chgData name="Diego Mauricio Riaño Pachón" userId="3b77a96813978dae" providerId="LiveId" clId="{D7F44422-1095-48B8-BCB7-2195796B70C5}" dt="2020-08-17T20:44:44.187" v="566" actId="26606"/>
          <ac:spMkLst>
            <pc:docMk/>
            <pc:sldMk cId="0" sldId="261"/>
            <ac:spMk id="75" creationId="{6BCE136A-6F4B-4F93-82F7-F2E20156B911}"/>
          </ac:spMkLst>
        </pc:spChg>
        <pc:spChg chg="add del">
          <ac:chgData name="Diego Mauricio Riaño Pachón" userId="3b77a96813978dae" providerId="LiveId" clId="{D7F44422-1095-48B8-BCB7-2195796B70C5}" dt="2020-08-17T20:44:46.324" v="570" actId="26606"/>
          <ac:spMkLst>
            <pc:docMk/>
            <pc:sldMk cId="0" sldId="261"/>
            <ac:spMk id="77" creationId="{7907E280-0DE1-4EDB-A8C9-5C995CAC3C9F}"/>
          </ac:spMkLst>
        </pc:spChg>
        <pc:spChg chg="add del">
          <ac:chgData name="Diego Mauricio Riaño Pachón" userId="3b77a96813978dae" providerId="LiveId" clId="{D7F44422-1095-48B8-BCB7-2195796B70C5}" dt="2020-08-17T20:44:45.363" v="568" actId="26606"/>
          <ac:spMkLst>
            <pc:docMk/>
            <pc:sldMk cId="0" sldId="261"/>
            <ac:spMk id="1029" creationId="{7D993AC9-3A4A-4CF2-9BEF-8002E58F6B50}"/>
          </ac:spMkLst>
        </pc:spChg>
        <pc:spChg chg="add del">
          <ac:chgData name="Diego Mauricio Riaño Pachón" userId="3b77a96813978dae" providerId="LiveId" clId="{D7F44422-1095-48B8-BCB7-2195796B70C5}" dt="2020-08-17T20:44:45.363" v="568" actId="26606"/>
          <ac:spMkLst>
            <pc:docMk/>
            <pc:sldMk cId="0" sldId="261"/>
            <ac:spMk id="1030" creationId="{DE4144AD-8278-4A35-8DF4-1629E2896032}"/>
          </ac:spMkLst>
        </pc:spChg>
        <pc:spChg chg="add del">
          <ac:chgData name="Diego Mauricio Riaño Pachón" userId="3b77a96813978dae" providerId="LiveId" clId="{D7F44422-1095-48B8-BCB7-2195796B70C5}" dt="2020-08-17T20:44:46.324" v="570" actId="26606"/>
          <ac:spMkLst>
            <pc:docMk/>
            <pc:sldMk cId="0" sldId="261"/>
            <ac:spMk id="1033" creationId="{6DC4C138-BBE2-4601-9B27-F6960A44C582}"/>
          </ac:spMkLst>
        </pc:spChg>
        <pc:spChg chg="add del">
          <ac:chgData name="Diego Mauricio Riaño Pachón" userId="3b77a96813978dae" providerId="LiveId" clId="{D7F44422-1095-48B8-BCB7-2195796B70C5}" dt="2020-08-17T20:44:46.324" v="570" actId="26606"/>
          <ac:spMkLst>
            <pc:docMk/>
            <pc:sldMk cId="0" sldId="261"/>
            <ac:spMk id="1034" creationId="{F6555DCA-BE6B-44B7-A0E9-3DF12F930625}"/>
          </ac:spMkLst>
        </pc:spChg>
        <pc:spChg chg="add del">
          <ac:chgData name="Diego Mauricio Riaño Pachón" userId="3b77a96813978dae" providerId="LiveId" clId="{D7F44422-1095-48B8-BCB7-2195796B70C5}" dt="2020-08-17T20:44:47.234" v="572" actId="26606"/>
          <ac:spMkLst>
            <pc:docMk/>
            <pc:sldMk cId="0" sldId="261"/>
            <ac:spMk id="1037" creationId="{7B40B49E-0AAE-4F83-8B0A-EB7C41036CB8}"/>
          </ac:spMkLst>
        </pc:spChg>
        <pc:spChg chg="add del">
          <ac:chgData name="Diego Mauricio Riaño Pachón" userId="3b77a96813978dae" providerId="LiveId" clId="{D7F44422-1095-48B8-BCB7-2195796B70C5}" dt="2020-08-17T20:44:47.234" v="572" actId="26606"/>
          <ac:spMkLst>
            <pc:docMk/>
            <pc:sldMk cId="0" sldId="261"/>
            <ac:spMk id="1038" creationId="{52009DA8-640E-4004-AA63-72884752D81B}"/>
          </ac:spMkLst>
        </pc:spChg>
        <pc:spChg chg="add del">
          <ac:chgData name="Diego Mauricio Riaño Pachón" userId="3b77a96813978dae" providerId="LiveId" clId="{D7F44422-1095-48B8-BCB7-2195796B70C5}" dt="2020-08-17T20:45:11.560" v="576" actId="26606"/>
          <ac:spMkLst>
            <pc:docMk/>
            <pc:sldMk cId="0" sldId="261"/>
            <ac:spMk id="1043" creationId="{2770B5F4-AED0-4A3A-859D-B6239ED38A3B}"/>
          </ac:spMkLst>
        </pc:spChg>
        <pc:picChg chg="add del mod">
          <ac:chgData name="Diego Mauricio Riaño Pachón" userId="3b77a96813978dae" providerId="LiveId" clId="{D7F44422-1095-48B8-BCB7-2195796B70C5}" dt="2020-08-17T20:44:16.013" v="563" actId="478"/>
          <ac:picMkLst>
            <pc:docMk/>
            <pc:sldMk cId="0" sldId="261"/>
            <ac:picMk id="9" creationId="{07B6DEC8-7802-46AD-956C-85D14F0A45BE}"/>
          </ac:picMkLst>
        </pc:picChg>
        <pc:picChg chg="add del mod">
          <ac:chgData name="Diego Mauricio Riaño Pachón" userId="3b77a96813978dae" providerId="LiveId" clId="{D7F44422-1095-48B8-BCB7-2195796B70C5}" dt="2020-08-17T20:46:01.973" v="583" actId="478"/>
          <ac:picMkLst>
            <pc:docMk/>
            <pc:sldMk cId="0" sldId="261"/>
            <ac:picMk id="10" creationId="{FB7DF5CE-B62B-41F8-BE0B-F77468252320}"/>
          </ac:picMkLst>
        </pc:picChg>
        <pc:picChg chg="add del mod">
          <ac:chgData name="Diego Mauricio Riaño Pachón" userId="3b77a96813978dae" providerId="LiveId" clId="{D7F44422-1095-48B8-BCB7-2195796B70C5}" dt="2020-08-17T20:47:05.220" v="590" actId="478"/>
          <ac:picMkLst>
            <pc:docMk/>
            <pc:sldMk cId="0" sldId="261"/>
            <ac:picMk id="11" creationId="{43CCEEF5-83B4-4F12-9854-9F8E5EF07BC7}"/>
          </ac:picMkLst>
        </pc:picChg>
        <pc:picChg chg="add del mod">
          <ac:chgData name="Diego Mauricio Riaño Pachón" userId="3b77a96813978dae" providerId="LiveId" clId="{D7F44422-1095-48B8-BCB7-2195796B70C5}" dt="2020-08-17T20:47:06.332" v="591" actId="478"/>
          <ac:picMkLst>
            <pc:docMk/>
            <pc:sldMk cId="0" sldId="261"/>
            <ac:picMk id="12" creationId="{AD7C7C28-876A-4F78-8AC2-240D390FB5F3}"/>
          </ac:picMkLst>
        </pc:picChg>
        <pc:picChg chg="add del mod">
          <ac:chgData name="Diego Mauricio Riaño Pachón" userId="3b77a96813978dae" providerId="LiveId" clId="{D7F44422-1095-48B8-BCB7-2195796B70C5}" dt="2020-08-17T20:47:42.268" v="594" actId="478"/>
          <ac:picMkLst>
            <pc:docMk/>
            <pc:sldMk cId="0" sldId="261"/>
            <ac:picMk id="13" creationId="{57E78E61-742B-4DC9-A7BA-B9657BE936EB}"/>
          </ac:picMkLst>
        </pc:picChg>
        <pc:picChg chg="add mod">
          <ac:chgData name="Diego Mauricio Riaño Pachón" userId="3b77a96813978dae" providerId="LiveId" clId="{D7F44422-1095-48B8-BCB7-2195796B70C5}" dt="2020-08-17T20:48:13.476" v="602" actId="26606"/>
          <ac:picMkLst>
            <pc:docMk/>
            <pc:sldMk cId="0" sldId="261"/>
            <ac:picMk id="14" creationId="{C0870C79-9696-4910-82B7-5AA0A0FFD660}"/>
          </ac:picMkLst>
        </pc:picChg>
        <pc:picChg chg="add del">
          <ac:chgData name="Diego Mauricio Riaño Pachón" userId="3b77a96813978dae" providerId="LiveId" clId="{D7F44422-1095-48B8-BCB7-2195796B70C5}" dt="2020-08-17T20:48:13.476" v="602" actId="26606"/>
          <ac:picMkLst>
            <pc:docMk/>
            <pc:sldMk cId="0" sldId="261"/>
            <ac:picMk id="18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8:10.209" v="597" actId="26606"/>
          <ac:picMkLst>
            <pc:docMk/>
            <pc:sldMk cId="0" sldId="261"/>
            <ac:picMk id="23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8:12.241" v="599" actId="26606"/>
          <ac:picMkLst>
            <pc:docMk/>
            <pc:sldMk cId="0" sldId="261"/>
            <ac:picMk id="25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8:13.448" v="601" actId="26606"/>
          <ac:picMkLst>
            <pc:docMk/>
            <pc:sldMk cId="0" sldId="261"/>
            <ac:picMk id="27" creationId="{1FBDED38-E809-47DF-A501-94A1EC4CF7BB}"/>
          </ac:picMkLst>
        </pc:picChg>
        <pc:picChg chg="add">
          <ac:chgData name="Diego Mauricio Riaño Pachón" userId="3b77a96813978dae" providerId="LiveId" clId="{D7F44422-1095-48B8-BCB7-2195796B70C5}" dt="2020-08-17T20:48:13.476" v="602" actId="26606"/>
          <ac:picMkLst>
            <pc:docMk/>
            <pc:sldMk cId="0" sldId="261"/>
            <ac:picMk id="29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4:44.187" v="566" actId="26606"/>
          <ac:picMkLst>
            <pc:docMk/>
            <pc:sldMk cId="0" sldId="261"/>
            <ac:picMk id="71" creationId="{1FBDED38-E809-47DF-A501-94A1EC4CF7BB}"/>
          </ac:picMkLst>
        </pc:picChg>
        <pc:picChg chg="add del mod">
          <ac:chgData name="Diego Mauricio Riaño Pachón" userId="3b77a96813978dae" providerId="LiveId" clId="{D7F44422-1095-48B8-BCB7-2195796B70C5}" dt="2020-08-17T20:45:12.433" v="577"/>
          <ac:picMkLst>
            <pc:docMk/>
            <pc:sldMk cId="0" sldId="261"/>
            <ac:picMk id="1026" creationId="{9A7E8428-CBA7-4B91-8172-F673673BF23B}"/>
          </ac:picMkLst>
        </pc:picChg>
        <pc:picChg chg="add del">
          <ac:chgData name="Diego Mauricio Riaño Pachón" userId="3b77a96813978dae" providerId="LiveId" clId="{D7F44422-1095-48B8-BCB7-2195796B70C5}" dt="2020-08-17T20:44:45.363" v="568" actId="26606"/>
          <ac:picMkLst>
            <pc:docMk/>
            <pc:sldMk cId="0" sldId="261"/>
            <ac:picMk id="1028" creationId="{95DD5BC2-A8E7-4CAD-955A-3807355EC977}"/>
          </ac:picMkLst>
        </pc:picChg>
        <pc:picChg chg="add del">
          <ac:chgData name="Diego Mauricio Riaño Pachón" userId="3b77a96813978dae" providerId="LiveId" clId="{D7F44422-1095-48B8-BCB7-2195796B70C5}" dt="2020-08-17T20:44:46.324" v="570" actId="26606"/>
          <ac:picMkLst>
            <pc:docMk/>
            <pc:sldMk cId="0" sldId="261"/>
            <ac:picMk id="1032" creationId="{95DD5BC2-A8E7-4CAD-955A-3807355EC977}"/>
          </ac:picMkLst>
        </pc:picChg>
        <pc:picChg chg="add del">
          <ac:chgData name="Diego Mauricio Riaño Pachón" userId="3b77a96813978dae" providerId="LiveId" clId="{D7F44422-1095-48B8-BCB7-2195796B70C5}" dt="2020-08-17T20:44:47.234" v="572" actId="26606"/>
          <ac:picMkLst>
            <pc:docMk/>
            <pc:sldMk cId="0" sldId="261"/>
            <ac:picMk id="1036" creationId="{95DD5BC2-A8E7-4CAD-955A-3807355EC977}"/>
          </ac:picMkLst>
        </pc:picChg>
        <pc:picChg chg="add del">
          <ac:chgData name="Diego Mauricio Riaño Pachón" userId="3b77a96813978dae" providerId="LiveId" clId="{D7F44422-1095-48B8-BCB7-2195796B70C5}" dt="2020-08-17T20:44:48.099" v="574" actId="26606"/>
          <ac:picMkLst>
            <pc:docMk/>
            <pc:sldMk cId="0" sldId="261"/>
            <ac:picMk id="1040" creationId="{1FBDED38-E809-47DF-A501-94A1EC4CF7BB}"/>
          </ac:picMkLst>
        </pc:picChg>
        <pc:picChg chg="add del">
          <ac:chgData name="Diego Mauricio Riaño Pachón" userId="3b77a96813978dae" providerId="LiveId" clId="{D7F44422-1095-48B8-BCB7-2195796B70C5}" dt="2020-08-17T20:45:11.560" v="576" actId="26606"/>
          <ac:picMkLst>
            <pc:docMk/>
            <pc:sldMk cId="0" sldId="261"/>
            <ac:picMk id="1042" creationId="{95DD5BC2-A8E7-4CAD-955A-3807355EC977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8T01:50:57.442" v="1433" actId="1076"/>
        <pc:sldMkLst>
          <pc:docMk/>
          <pc:sldMk cId="0" sldId="262"/>
        </pc:sldMkLst>
        <pc:spChg chg="mod">
          <ac:chgData name="Diego Mauricio Riaño Pachón" userId="3b77a96813978dae" providerId="LiveId" clId="{D7F44422-1095-48B8-BCB7-2195796B70C5}" dt="2020-08-18T01:38:23.984" v="1211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8T01:47:33.362" v="141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8T01:46:22.323" v="1401" actId="1076"/>
          <ac:spMkLst>
            <pc:docMk/>
            <pc:sldMk cId="0" sldId="262"/>
            <ac:spMk id="6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2"/>
            <ac:picMk id="2" creationId="{99ADA1F8-C7D7-41F0-BD20-3DBF05248591}"/>
          </ac:picMkLst>
        </pc:picChg>
        <pc:picChg chg="del">
          <ac:chgData name="Diego Mauricio Riaño Pachón" userId="3b77a96813978dae" providerId="LiveId" clId="{D7F44422-1095-48B8-BCB7-2195796B70C5}" dt="2020-08-18T01:39:39.915" v="1212" actId="478"/>
          <ac:picMkLst>
            <pc:docMk/>
            <pc:sldMk cId="0" sldId="262"/>
            <ac:picMk id="4" creationId="{00000000-0000-0000-0000-000000000000}"/>
          </ac:picMkLst>
        </pc:picChg>
        <pc:picChg chg="add del mod">
          <ac:chgData name="Diego Mauricio Riaño Pachón" userId="3b77a96813978dae" providerId="LiveId" clId="{D7F44422-1095-48B8-BCB7-2195796B70C5}" dt="2020-08-18T01:50:26.931" v="1430" actId="478"/>
          <ac:picMkLst>
            <pc:docMk/>
            <pc:sldMk cId="0" sldId="262"/>
            <ac:picMk id="7" creationId="{49CB87B8-6947-4279-BD12-C7D160019DCB}"/>
          </ac:picMkLst>
        </pc:picChg>
        <pc:picChg chg="add mod">
          <ac:chgData name="Diego Mauricio Riaño Pachón" userId="3b77a96813978dae" providerId="LiveId" clId="{D7F44422-1095-48B8-BCB7-2195796B70C5}" dt="2020-08-18T01:46:27.651" v="1404" actId="1076"/>
          <ac:picMkLst>
            <pc:docMk/>
            <pc:sldMk cId="0" sldId="262"/>
            <ac:picMk id="4098" creationId="{FF539053-8F3A-4421-9104-E3C6F07340A9}"/>
          </ac:picMkLst>
        </pc:picChg>
        <pc:picChg chg="add del">
          <ac:chgData name="Diego Mauricio Riaño Pachón" userId="3b77a96813978dae" providerId="LiveId" clId="{D7F44422-1095-48B8-BCB7-2195796B70C5}" dt="2020-08-18T01:40:13.379" v="1217" actId="478"/>
          <ac:picMkLst>
            <pc:docMk/>
            <pc:sldMk cId="0" sldId="262"/>
            <ac:picMk id="4100" creationId="{F8E57558-F368-40A1-9D9B-777AF2F31CCA}"/>
          </ac:picMkLst>
        </pc:picChg>
        <pc:picChg chg="add mod">
          <ac:chgData name="Diego Mauricio Riaño Pachón" userId="3b77a96813978dae" providerId="LiveId" clId="{D7F44422-1095-48B8-BCB7-2195796B70C5}" dt="2020-08-18T01:40:33.427" v="1220" actId="1076"/>
          <ac:picMkLst>
            <pc:docMk/>
            <pc:sldMk cId="0" sldId="262"/>
            <ac:picMk id="4102" creationId="{76DE0530-F9D2-40EB-9F70-2B9FB561D6FE}"/>
          </ac:picMkLst>
        </pc:picChg>
        <pc:picChg chg="add mod">
          <ac:chgData name="Diego Mauricio Riaño Pachón" userId="3b77a96813978dae" providerId="LiveId" clId="{D7F44422-1095-48B8-BCB7-2195796B70C5}" dt="2020-08-18T01:46:24.851" v="1402" actId="1076"/>
          <ac:picMkLst>
            <pc:docMk/>
            <pc:sldMk cId="0" sldId="262"/>
            <ac:picMk id="4104" creationId="{6DC92166-A440-46C2-A46F-EB9464F009BF}"/>
          </ac:picMkLst>
        </pc:picChg>
        <pc:picChg chg="add del mod">
          <ac:chgData name="Diego Mauricio Riaño Pachón" userId="3b77a96813978dae" providerId="LiveId" clId="{D7F44422-1095-48B8-BCB7-2195796B70C5}" dt="2020-08-18T01:47:00.555" v="1407" actId="478"/>
          <ac:picMkLst>
            <pc:docMk/>
            <pc:sldMk cId="0" sldId="262"/>
            <ac:picMk id="4106" creationId="{7E3AE3AD-0739-4CD0-995F-A18D2DB8150A}"/>
          </ac:picMkLst>
        </pc:picChg>
        <pc:picChg chg="add del mod">
          <ac:chgData name="Diego Mauricio Riaño Pachón" userId="3b77a96813978dae" providerId="LiveId" clId="{D7F44422-1095-48B8-BCB7-2195796B70C5}" dt="2020-08-18T01:47:39.418" v="1413" actId="478"/>
          <ac:picMkLst>
            <pc:docMk/>
            <pc:sldMk cId="0" sldId="262"/>
            <ac:picMk id="4108" creationId="{D38F814E-1021-4E1D-A5AF-91B86E02D9CE}"/>
          </ac:picMkLst>
        </pc:picChg>
        <pc:picChg chg="add del">
          <ac:chgData name="Diego Mauricio Riaño Pachón" userId="3b77a96813978dae" providerId="LiveId" clId="{D7F44422-1095-48B8-BCB7-2195796B70C5}" dt="2020-08-18T01:47:50.962" v="1415" actId="478"/>
          <ac:picMkLst>
            <pc:docMk/>
            <pc:sldMk cId="0" sldId="262"/>
            <ac:picMk id="4110" creationId="{77148251-5B28-47F8-A800-2ED9BFD95E83}"/>
          </ac:picMkLst>
        </pc:picChg>
        <pc:picChg chg="add del">
          <ac:chgData name="Diego Mauricio Riaño Pachón" userId="3b77a96813978dae" providerId="LiveId" clId="{D7F44422-1095-48B8-BCB7-2195796B70C5}" dt="2020-08-18T01:48:15.418" v="1417" actId="478"/>
          <ac:picMkLst>
            <pc:docMk/>
            <pc:sldMk cId="0" sldId="262"/>
            <ac:picMk id="4112" creationId="{02C86237-380D-4E23-A003-021AEBB9E60B}"/>
          </ac:picMkLst>
        </pc:picChg>
        <pc:picChg chg="add del mod">
          <ac:chgData name="Diego Mauricio Riaño Pachón" userId="3b77a96813978dae" providerId="LiveId" clId="{D7F44422-1095-48B8-BCB7-2195796B70C5}" dt="2020-08-18T01:49:20.171" v="1420" actId="478"/>
          <ac:picMkLst>
            <pc:docMk/>
            <pc:sldMk cId="0" sldId="262"/>
            <ac:picMk id="4114" creationId="{433216D6-5592-4ABF-ABB0-1661E5A387FD}"/>
          </ac:picMkLst>
        </pc:picChg>
        <pc:picChg chg="add del">
          <ac:chgData name="Diego Mauricio Riaño Pachón" userId="3b77a96813978dae" providerId="LiveId" clId="{D7F44422-1095-48B8-BCB7-2195796B70C5}" dt="2020-08-18T01:49:51.196" v="1422"/>
          <ac:picMkLst>
            <pc:docMk/>
            <pc:sldMk cId="0" sldId="262"/>
            <ac:picMk id="4116" creationId="{6D3E7C06-2EAB-4965-BE8A-D8BD013E91CE}"/>
          </ac:picMkLst>
        </pc:picChg>
        <pc:picChg chg="add del">
          <ac:chgData name="Diego Mauricio Riaño Pachón" userId="3b77a96813978dae" providerId="LiveId" clId="{D7F44422-1095-48B8-BCB7-2195796B70C5}" dt="2020-08-18T01:49:52.970" v="1424"/>
          <ac:picMkLst>
            <pc:docMk/>
            <pc:sldMk cId="0" sldId="262"/>
            <ac:picMk id="4118" creationId="{F6AFADCC-5EA3-47ED-866E-096F9E620369}"/>
          </ac:picMkLst>
        </pc:picChg>
        <pc:picChg chg="add mod">
          <ac:chgData name="Diego Mauricio Riaño Pachón" userId="3b77a96813978dae" providerId="LiveId" clId="{D7F44422-1095-48B8-BCB7-2195796B70C5}" dt="2020-08-18T01:50:57.442" v="1433" actId="1076"/>
          <ac:picMkLst>
            <pc:docMk/>
            <pc:sldMk cId="0" sldId="262"/>
            <ac:picMk id="4120" creationId="{39FFFACB-6F9D-4657-873B-DA1563393ACA}"/>
          </ac:picMkLst>
        </pc:picChg>
      </pc:sldChg>
      <pc:sldChg chg="addSp delSp modSp mod modTransition setBg modAnim">
        <pc:chgData name="Diego Mauricio Riaño Pachón" userId="3b77a96813978dae" providerId="LiveId" clId="{D7F44422-1095-48B8-BCB7-2195796B70C5}" dt="2020-08-18T02:05:46.795" v="2030" actId="1038"/>
        <pc:sldMkLst>
          <pc:docMk/>
          <pc:sldMk cId="0" sldId="263"/>
        </pc:sldMkLst>
        <pc:spChg chg="mod ord">
          <ac:chgData name="Diego Mauricio Riaño Pachón" userId="3b77a96813978dae" providerId="LiveId" clId="{D7F44422-1095-48B8-BCB7-2195796B70C5}" dt="2020-08-17T21:18:06.781" v="656" actId="1076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Diego Mauricio Riaño Pachón" userId="3b77a96813978dae" providerId="LiveId" clId="{D7F44422-1095-48B8-BCB7-2195796B70C5}" dt="2020-08-17T21:18:35.669" v="663" actId="1076"/>
          <ac:spMkLst>
            <pc:docMk/>
            <pc:sldMk cId="0" sldId="263"/>
            <ac:spMk id="19" creationId="{5201AA02-E0F4-4E3D-959C-5AEB7F2257D2}"/>
          </ac:spMkLst>
        </pc:spChg>
        <pc:spChg chg="add mod">
          <ac:chgData name="Diego Mauricio Riaño Pachón" userId="3b77a96813978dae" providerId="LiveId" clId="{D7F44422-1095-48B8-BCB7-2195796B70C5}" dt="2020-08-18T02:05:23.276" v="2006" actId="1037"/>
          <ac:spMkLst>
            <pc:docMk/>
            <pc:sldMk cId="0" sldId="263"/>
            <ac:spMk id="21" creationId="{0FF123C9-F1EF-4014-9929-3CE308239205}"/>
          </ac:spMkLst>
        </pc:spChg>
        <pc:spChg chg="add mod">
          <ac:chgData name="Diego Mauricio Riaño Pachón" userId="3b77a96813978dae" providerId="LiveId" clId="{D7F44422-1095-48B8-BCB7-2195796B70C5}" dt="2020-08-18T02:05:46.795" v="2030" actId="1038"/>
          <ac:spMkLst>
            <pc:docMk/>
            <pc:sldMk cId="0" sldId="263"/>
            <ac:spMk id="22" creationId="{C3B44268-1B14-44FB-9B9E-55999EAD8E67}"/>
          </ac:spMkLst>
        </pc:spChg>
        <pc:spChg chg="add del">
          <ac:chgData name="Diego Mauricio Riaño Pachón" userId="3b77a96813978dae" providerId="LiveId" clId="{D7F44422-1095-48B8-BCB7-2195796B70C5}" dt="2020-08-17T21:17:24.936" v="649" actId="26606"/>
          <ac:spMkLst>
            <pc:docMk/>
            <pc:sldMk cId="0" sldId="263"/>
            <ac:spMk id="75" creationId="{077D6507-8E8D-40E1-A7B9-63012EF9492F}"/>
          </ac:spMkLst>
        </pc:spChg>
        <pc:spChg chg="add del">
          <ac:chgData name="Diego Mauricio Riaño Pachón" userId="3b77a96813978dae" providerId="LiveId" clId="{D7F44422-1095-48B8-BCB7-2195796B70C5}" dt="2020-08-17T21:17:29.570" v="651" actId="26606"/>
          <ac:spMkLst>
            <pc:docMk/>
            <pc:sldMk cId="0" sldId="263"/>
            <ac:spMk id="2054" creationId="{077D6507-8E8D-40E1-A7B9-63012EF9492F}"/>
          </ac:spMkLst>
        </pc:spChg>
        <pc:spChg chg="add">
          <ac:chgData name="Diego Mauricio Riaño Pachón" userId="3b77a96813978dae" providerId="LiveId" clId="{D7F44422-1095-48B8-BCB7-2195796B70C5}" dt="2020-08-17T21:17:56.326" v="653" actId="26606"/>
          <ac:spMkLst>
            <pc:docMk/>
            <pc:sldMk cId="0" sldId="263"/>
            <ac:spMk id="2057" creationId="{590DA225-D563-4661-9BA5-71FFD1DDF3B5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3"/>
            <ac:picMk id="2" creationId="{925F0D35-D302-4537-BCE2-97FF82C981EC}"/>
          </ac:picMkLst>
        </pc:picChg>
        <pc:picChg chg="del">
          <ac:chgData name="Diego Mauricio Riaño Pachón" userId="3b77a96813978dae" providerId="LiveId" clId="{D7F44422-1095-48B8-BCB7-2195796B70C5}" dt="2020-08-17T21:16:46.949" v="622" actId="478"/>
          <ac:picMkLst>
            <pc:docMk/>
            <pc:sldMk cId="0" sldId="263"/>
            <ac:picMk id="6" creationId="{00000000-0000-0000-0000-000000000000}"/>
          </ac:picMkLst>
        </pc:picChg>
        <pc:picChg chg="del">
          <ac:chgData name="Diego Mauricio Riaño Pachón" userId="3b77a96813978dae" providerId="LiveId" clId="{D7F44422-1095-48B8-BCB7-2195796B70C5}" dt="2020-08-17T21:16:47.613" v="623" actId="478"/>
          <ac:picMkLst>
            <pc:docMk/>
            <pc:sldMk cId="0" sldId="263"/>
            <ac:picMk id="7" creationId="{00000000-0000-0000-0000-000000000000}"/>
          </ac:picMkLst>
        </pc:picChg>
        <pc:picChg chg="add del">
          <ac:chgData name="Diego Mauricio Riaño Pachón" userId="3b77a96813978dae" providerId="LiveId" clId="{D7F44422-1095-48B8-BCB7-2195796B70C5}" dt="2020-08-17T21:17:24.936" v="649" actId="26606"/>
          <ac:picMkLst>
            <pc:docMk/>
            <pc:sldMk cId="0" sldId="263"/>
            <ac:picMk id="71" creationId="{CFD580F5-E7BF-4C1D-BEFD-4A4601EBA876}"/>
          </ac:picMkLst>
        </pc:picChg>
        <pc:picChg chg="add del">
          <ac:chgData name="Diego Mauricio Riaño Pachón" userId="3b77a96813978dae" providerId="LiveId" clId="{D7F44422-1095-48B8-BCB7-2195796B70C5}" dt="2020-08-17T21:17:24.936" v="649" actId="26606"/>
          <ac:picMkLst>
            <pc:docMk/>
            <pc:sldMk cId="0" sldId="263"/>
            <ac:picMk id="73" creationId="{F0F06750-78FE-4472-8DA5-14CF3336F811}"/>
          </ac:picMkLst>
        </pc:picChg>
        <pc:picChg chg="add del">
          <ac:chgData name="Diego Mauricio Riaño Pachón" userId="3b77a96813978dae" providerId="LiveId" clId="{D7F44422-1095-48B8-BCB7-2195796B70C5}" dt="2020-08-17T21:17:24.936" v="649" actId="26606"/>
          <ac:picMkLst>
            <pc:docMk/>
            <pc:sldMk cId="0" sldId="263"/>
            <ac:picMk id="77" creationId="{23FF3D86-2916-4F9F-9752-304810CF59AE}"/>
          </ac:picMkLst>
        </pc:picChg>
        <pc:picChg chg="add del">
          <ac:chgData name="Diego Mauricio Riaño Pachón" userId="3b77a96813978dae" providerId="LiveId" clId="{D7F44422-1095-48B8-BCB7-2195796B70C5}" dt="2020-08-17T21:17:24.936" v="649" actId="26606"/>
          <ac:picMkLst>
            <pc:docMk/>
            <pc:sldMk cId="0" sldId="263"/>
            <ac:picMk id="79" creationId="{AB048875-14D1-4CC7-8AC3-7ABC73AAAF14}"/>
          </ac:picMkLst>
        </pc:picChg>
        <pc:picChg chg="add mod">
          <ac:chgData name="Diego Mauricio Riaño Pachón" userId="3b77a96813978dae" providerId="LiveId" clId="{D7F44422-1095-48B8-BCB7-2195796B70C5}" dt="2020-08-17T21:17:56.326" v="653" actId="26606"/>
          <ac:picMkLst>
            <pc:docMk/>
            <pc:sldMk cId="0" sldId="263"/>
            <ac:picMk id="2050" creationId="{8DA09A73-E133-4A8C-8283-BD0A5A26C0EB}"/>
          </ac:picMkLst>
        </pc:picChg>
        <pc:picChg chg="add del">
          <ac:chgData name="Diego Mauricio Riaño Pachón" userId="3b77a96813978dae" providerId="LiveId" clId="{D7F44422-1095-48B8-BCB7-2195796B70C5}" dt="2020-08-17T21:17:29.570" v="651" actId="26606"/>
          <ac:picMkLst>
            <pc:docMk/>
            <pc:sldMk cId="0" sldId="263"/>
            <ac:picMk id="2052" creationId="{CFD580F5-E7BF-4C1D-BEFD-4A4601EBA876}"/>
          </ac:picMkLst>
        </pc:picChg>
        <pc:picChg chg="add del">
          <ac:chgData name="Diego Mauricio Riaño Pachón" userId="3b77a96813978dae" providerId="LiveId" clId="{D7F44422-1095-48B8-BCB7-2195796B70C5}" dt="2020-08-17T21:17:29.570" v="651" actId="26606"/>
          <ac:picMkLst>
            <pc:docMk/>
            <pc:sldMk cId="0" sldId="263"/>
            <ac:picMk id="2053" creationId="{F0F06750-78FE-4472-8DA5-14CF3336F811}"/>
          </ac:picMkLst>
        </pc:picChg>
        <pc:picChg chg="add">
          <ac:chgData name="Diego Mauricio Riaño Pachón" userId="3b77a96813978dae" providerId="LiveId" clId="{D7F44422-1095-48B8-BCB7-2195796B70C5}" dt="2020-08-17T21:17:56.326" v="653" actId="26606"/>
          <ac:picMkLst>
            <pc:docMk/>
            <pc:sldMk cId="0" sldId="263"/>
            <ac:picMk id="2055" creationId="{BDFADFB3-3D44-49A8-AE3B-A87C61607F7E}"/>
          </ac:picMkLst>
        </pc:picChg>
        <pc:picChg chg="add">
          <ac:chgData name="Diego Mauricio Riaño Pachón" userId="3b77a96813978dae" providerId="LiveId" clId="{D7F44422-1095-48B8-BCB7-2195796B70C5}" dt="2020-08-17T21:17:56.326" v="653" actId="26606"/>
          <ac:picMkLst>
            <pc:docMk/>
            <pc:sldMk cId="0" sldId="263"/>
            <ac:picMk id="2056" creationId="{BB912AE0-CAD9-4F8F-A2A2-BDF07D4EDD22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8T02:50:36.694" v="2097"/>
        <pc:sldMkLst>
          <pc:docMk/>
          <pc:sldMk cId="0" sldId="264"/>
        </pc:sldMkLst>
        <pc:spChg chg="mod">
          <ac:chgData name="Diego Mauricio Riaño Pachón" userId="3b77a96813978dae" providerId="LiveId" clId="{D7F44422-1095-48B8-BCB7-2195796B70C5}" dt="2020-08-18T02:50:36.694" v="2097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Diego Mauricio Riaño Pachón" userId="3b77a96813978dae" providerId="LiveId" clId="{D7F44422-1095-48B8-BCB7-2195796B70C5}" dt="2020-08-17T20:49:46.085" v="616" actId="478"/>
          <ac:spMkLst>
            <pc:docMk/>
            <pc:sldMk cId="0" sldId="264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4"/>
            <ac:picMk id="4" creationId="{FA7B9836-30AD-4C7C-8F5C-4170428BFA3A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9T14:43:05.970" v="5197" actId="20577"/>
        <pc:sldMkLst>
          <pc:docMk/>
          <pc:sldMk cId="0" sldId="265"/>
        </pc:sldMkLst>
        <pc:spChg chg="mod">
          <ac:chgData name="Diego Mauricio Riaño Pachón" userId="3b77a96813978dae" providerId="LiveId" clId="{D7F44422-1095-48B8-BCB7-2195796B70C5}" dt="2020-08-19T01:37:25.365" v="2193" actId="6549"/>
          <ac:spMkLst>
            <pc:docMk/>
            <pc:sldMk cId="0" sldId="265"/>
            <ac:spMk id="3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14:43:05.970" v="5197" actId="20577"/>
          <ac:spMkLst>
            <pc:docMk/>
            <pc:sldMk cId="0" sldId="265"/>
            <ac:spMk id="8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5"/>
            <ac:picMk id="2" creationId="{7BF4DDF1-73A1-43CB-98C6-92C011DD331F}"/>
          </ac:picMkLst>
        </pc:picChg>
        <pc:picChg chg="del">
          <ac:chgData name="Diego Mauricio Riaño Pachón" userId="3b77a96813978dae" providerId="LiveId" clId="{D7F44422-1095-48B8-BCB7-2195796B70C5}" dt="2020-08-19T01:41:03.694" v="2194" actId="478"/>
          <ac:picMkLst>
            <pc:docMk/>
            <pc:sldMk cId="0" sldId="265"/>
            <ac:picMk id="7" creationId="{00000000-0000-0000-0000-000000000000}"/>
          </ac:picMkLst>
        </pc:picChg>
        <pc:picChg chg="add mod">
          <ac:chgData name="Diego Mauricio Riaño Pachón" userId="3b77a96813978dae" providerId="LiveId" clId="{D7F44422-1095-48B8-BCB7-2195796B70C5}" dt="2020-08-19T01:41:36.769" v="2199"/>
          <ac:picMkLst>
            <pc:docMk/>
            <pc:sldMk cId="0" sldId="265"/>
            <ac:picMk id="1026" creationId="{4397AE5D-661E-412E-8961-BD7A54343D78}"/>
          </ac:picMkLst>
        </pc:picChg>
      </pc:sldChg>
      <pc:sldChg chg="addSp delSp modSp del mod modTransition modAnim">
        <pc:chgData name="Diego Mauricio Riaño Pachón" userId="3b77a96813978dae" providerId="LiveId" clId="{D7F44422-1095-48B8-BCB7-2195796B70C5}" dt="2020-08-19T01:50:04.756" v="2589" actId="2696"/>
        <pc:sldMkLst>
          <pc:docMk/>
          <pc:sldMk cId="2265394935" sldId="266"/>
        </pc:sldMkLst>
        <pc:spChg chg="mod">
          <ac:chgData name="Diego Mauricio Riaño Pachón" userId="3b77a96813978dae" providerId="LiveId" clId="{D7F44422-1095-48B8-BCB7-2195796B70C5}" dt="2020-08-19T01:49:25.652" v="2588" actId="313"/>
          <ac:spMkLst>
            <pc:docMk/>
            <pc:sldMk cId="2265394935" sldId="266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01:48:44.048" v="2553" actId="790"/>
          <ac:spMkLst>
            <pc:docMk/>
            <pc:sldMk cId="2265394935" sldId="266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2265394935" sldId="266"/>
            <ac:picMk id="4" creationId="{4EFA4DA5-EDE7-4594-963E-AEDC8A7EA6FF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9T13:13:00.708" v="3657" actId="27636"/>
        <pc:sldMkLst>
          <pc:docMk/>
          <pc:sldMk cId="0" sldId="267"/>
        </pc:sldMkLst>
        <pc:spChg chg="mod">
          <ac:chgData name="Diego Mauricio Riaño Pachón" userId="3b77a96813978dae" providerId="LiveId" clId="{D7F44422-1095-48B8-BCB7-2195796B70C5}" dt="2020-08-19T13:13:00.708" v="3657" actId="27636"/>
          <ac:spMkLst>
            <pc:docMk/>
            <pc:sldMk cId="0" sldId="267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01:51:51.556" v="2656" actId="790"/>
          <ac:spMkLst>
            <pc:docMk/>
            <pc:sldMk cId="0" sldId="267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7"/>
            <ac:picMk id="4" creationId="{2EA9E0C8-FC34-492F-9919-789B786B53F7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9T14:54:54.239" v="5443" actId="20577"/>
        <pc:sldMkLst>
          <pc:docMk/>
          <pc:sldMk cId="0" sldId="268"/>
        </pc:sldMkLst>
        <pc:spChg chg="mod">
          <ac:chgData name="Diego Mauricio Riaño Pachón" userId="3b77a96813978dae" providerId="LiveId" clId="{D7F44422-1095-48B8-BCB7-2195796B70C5}" dt="2020-08-19T14:54:54.239" v="5443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8T01:53:52.243" v="1517" actId="20577"/>
          <ac:spMkLst>
            <pc:docMk/>
            <pc:sldMk cId="0" sldId="268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8"/>
            <ac:picMk id="4" creationId="{D46ECBC6-7339-4D8F-A8CF-DE6213F7D9C5}"/>
          </ac:picMkLst>
        </pc:picChg>
      </pc:sldChg>
      <pc:sldChg chg="addSp delSp modSp mod modTransition modAnim">
        <pc:chgData name="Diego Mauricio Riaño Pachón" userId="3b77a96813978dae" providerId="LiveId" clId="{D7F44422-1095-48B8-BCB7-2195796B70C5}" dt="2020-08-19T14:42:38.487" v="5182"/>
        <pc:sldMkLst>
          <pc:docMk/>
          <pc:sldMk cId="0" sldId="269"/>
        </pc:sldMkLst>
        <pc:spChg chg="mod">
          <ac:chgData name="Diego Mauricio Riaño Pachón" userId="3b77a96813978dae" providerId="LiveId" clId="{D7F44422-1095-48B8-BCB7-2195796B70C5}" dt="2020-08-19T14:39:37.187" v="4968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13:16:59.547" v="3671" actId="790"/>
          <ac:spMkLst>
            <pc:docMk/>
            <pc:sldMk cId="0" sldId="269"/>
            <ac:spMk id="3" creationId="{00000000-0000-0000-0000-000000000000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69"/>
            <ac:picMk id="4" creationId="{30B5494D-16D9-479A-82FB-A4B1489C4BDF}"/>
          </ac:picMkLst>
        </pc:picChg>
      </pc:sldChg>
      <pc:sldChg chg="modSp del modTransition">
        <pc:chgData name="Diego Mauricio Riaño Pachón" userId="3b77a96813978dae" providerId="LiveId" clId="{D7F44422-1095-48B8-BCB7-2195796B70C5}" dt="2020-08-19T14:17:07.329" v="4578" actId="47"/>
        <pc:sldMkLst>
          <pc:docMk/>
          <pc:sldMk cId="0" sldId="270"/>
        </pc:sldMkLst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70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70"/>
            <ac:spMk id="3" creationId="{00000000-0000-0000-0000-000000000000}"/>
          </ac:spMkLst>
        </pc:spChg>
      </pc:sldChg>
      <pc:sldChg chg="addSp delSp modSp mod modTransition delAnim modAnim">
        <pc:chgData name="Diego Mauricio Riaño Pachón" userId="3b77a96813978dae" providerId="LiveId" clId="{D7F44422-1095-48B8-BCB7-2195796B70C5}" dt="2020-08-19T14:29:55.203" v="4952" actId="1076"/>
        <pc:sldMkLst>
          <pc:docMk/>
          <pc:sldMk cId="0" sldId="271"/>
        </pc:sldMkLst>
        <pc:spChg chg="add mod ord">
          <ac:chgData name="Diego Mauricio Riaño Pachón" userId="3b77a96813978dae" providerId="LiveId" clId="{D7F44422-1095-48B8-BCB7-2195796B70C5}" dt="2020-08-19T14:07:41.771" v="4249" actId="14100"/>
          <ac:spMkLst>
            <pc:docMk/>
            <pc:sldMk cId="0" sldId="271"/>
            <ac:spMk id="2" creationId="{0AB1A206-3959-4041-A216-A8E1693F3249}"/>
          </ac:spMkLst>
        </pc:spChg>
        <pc:spChg chg="mod">
          <ac:chgData name="Diego Mauricio Riaño Pachón" userId="3b77a96813978dae" providerId="LiveId" clId="{D7F44422-1095-48B8-BCB7-2195796B70C5}" dt="2020-08-19T13:34:44.620" v="4221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9T13:35:37.923" v="4243" actId="1076"/>
          <ac:spMkLst>
            <pc:docMk/>
            <pc:sldMk cId="0" sldId="271"/>
            <ac:spMk id="5" creationId="{00000000-0000-0000-0000-000000000000}"/>
          </ac:spMkLst>
        </pc:spChg>
        <pc:spChg chg="add mod">
          <ac:chgData name="Diego Mauricio Riaño Pachón" userId="3b77a96813978dae" providerId="LiveId" clId="{D7F44422-1095-48B8-BCB7-2195796B70C5}" dt="2020-08-19T14:15:36.623" v="4575" actId="113"/>
          <ac:spMkLst>
            <pc:docMk/>
            <pc:sldMk cId="0" sldId="271"/>
            <ac:spMk id="11" creationId="{35C66A66-187E-491E-B687-A9301DA4A5AD}"/>
          </ac:spMkLst>
        </pc:spChg>
        <pc:spChg chg="add mod ord">
          <ac:chgData name="Diego Mauricio Riaño Pachón" userId="3b77a96813978dae" providerId="LiveId" clId="{D7F44422-1095-48B8-BCB7-2195796B70C5}" dt="2020-08-19T14:15:33.635" v="4573" actId="14100"/>
          <ac:spMkLst>
            <pc:docMk/>
            <pc:sldMk cId="0" sldId="271"/>
            <ac:spMk id="12" creationId="{53BED024-FA66-4781-9D81-C5E776DB01F0}"/>
          </ac:spMkLst>
        </pc:spChg>
        <pc:spChg chg="add mod">
          <ac:chgData name="Diego Mauricio Riaño Pachón" userId="3b77a96813978dae" providerId="LiveId" clId="{D7F44422-1095-48B8-BCB7-2195796B70C5}" dt="2020-08-19T14:08:06.676" v="4255" actId="790"/>
          <ac:spMkLst>
            <pc:docMk/>
            <pc:sldMk cId="0" sldId="271"/>
            <ac:spMk id="22" creationId="{BD817CED-4D73-4872-A404-03C50F3F832C}"/>
          </ac:spMkLst>
        </pc:spChg>
        <pc:spChg chg="add mod">
          <ac:chgData name="Diego Mauricio Riaño Pachón" userId="3b77a96813978dae" providerId="LiveId" clId="{D7F44422-1095-48B8-BCB7-2195796B70C5}" dt="2020-08-19T14:15:11.652" v="4571" actId="14100"/>
          <ac:spMkLst>
            <pc:docMk/>
            <pc:sldMk cId="0" sldId="271"/>
            <ac:spMk id="24" creationId="{23FB806E-B047-412E-8E88-7DFEF99ACB84}"/>
          </ac:spMkLst>
        </pc:spChg>
        <pc:spChg chg="add mod">
          <ac:chgData name="Diego Mauricio Riaño Pachón" userId="3b77a96813978dae" providerId="LiveId" clId="{D7F44422-1095-48B8-BCB7-2195796B70C5}" dt="2020-08-19T14:29:55.203" v="4952" actId="1076"/>
          <ac:spMkLst>
            <pc:docMk/>
            <pc:sldMk cId="0" sldId="271"/>
            <ac:spMk id="26" creationId="{A8F897BF-8318-4E71-9F26-6ECA4DE5DBCA}"/>
          </ac:spMkLst>
        </pc:spChg>
        <pc:grpChg chg="del mod">
          <ac:chgData name="Diego Mauricio Riaño Pachón" userId="3b77a96813978dae" providerId="LiveId" clId="{D7F44422-1095-48B8-BCB7-2195796B70C5}" dt="2020-08-19T14:08:36.816" v="4256" actId="478"/>
          <ac:grpSpMkLst>
            <pc:docMk/>
            <pc:sldMk cId="0" sldId="271"/>
            <ac:grpSpMk id="15" creationId="{00000000-0000-0000-0000-000000000000}"/>
          </ac:grpSpMkLst>
        </pc:grpChg>
        <pc:grpChg chg="del mod">
          <ac:chgData name="Diego Mauricio Riaño Pachón" userId="3b77a96813978dae" providerId="LiveId" clId="{D7F44422-1095-48B8-BCB7-2195796B70C5}" dt="2020-08-19T14:08:36.816" v="4256" actId="478"/>
          <ac:grpSpMkLst>
            <pc:docMk/>
            <pc:sldMk cId="0" sldId="271"/>
            <ac:grpSpMk id="17" creationId="{00000000-0000-0000-0000-000000000000}"/>
          </ac:grpSpMkLst>
        </pc:grpChg>
        <pc:grpChg chg="del mod">
          <ac:chgData name="Diego Mauricio Riaño Pachón" userId="3b77a96813978dae" providerId="LiveId" clId="{D7F44422-1095-48B8-BCB7-2195796B70C5}" dt="2020-08-19T14:08:36.816" v="4256" actId="478"/>
          <ac:grpSpMkLst>
            <pc:docMk/>
            <pc:sldMk cId="0" sldId="271"/>
            <ac:grpSpMk id="19" creationId="{00000000-0000-0000-0000-000000000000}"/>
          </ac:grpSpMkLst>
        </pc:grpChg>
        <pc:grpChg chg="del mod">
          <ac:chgData name="Diego Mauricio Riaño Pachón" userId="3b77a96813978dae" providerId="LiveId" clId="{D7F44422-1095-48B8-BCB7-2195796B70C5}" dt="2020-08-19T14:08:36.816" v="4256" actId="478"/>
          <ac:grpSpMkLst>
            <pc:docMk/>
            <pc:sldMk cId="0" sldId="271"/>
            <ac:grpSpMk id="21" creationId="{00000000-0000-0000-0000-000000000000}"/>
          </ac:grpSpMkLst>
        </pc:gr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0" sldId="271"/>
            <ac:picMk id="2" creationId="{B3084A02-2C65-4035-9D88-84E625821562}"/>
          </ac:picMkLst>
        </pc:picChg>
        <pc:picChg chg="del mod">
          <ac:chgData name="Diego Mauricio Riaño Pachón" userId="3b77a96813978dae" providerId="LiveId" clId="{D7F44422-1095-48B8-BCB7-2195796B70C5}" dt="2020-08-19T14:08:36.816" v="4256" actId="478"/>
          <ac:picMkLst>
            <pc:docMk/>
            <pc:sldMk cId="0" sldId="271"/>
            <ac:picMk id="4" creationId="{00000000-0000-0000-0000-000000000000}"/>
          </ac:picMkLst>
        </pc:picChg>
        <pc:picChg chg="add mod">
          <ac:chgData name="Diego Mauricio Riaño Pachón" userId="3b77a96813978dae" providerId="LiveId" clId="{D7F44422-1095-48B8-BCB7-2195796B70C5}" dt="2020-08-19T14:07:30.971" v="4246" actId="14100"/>
          <ac:picMkLst>
            <pc:docMk/>
            <pc:sldMk cId="0" sldId="271"/>
            <ac:picMk id="2050" creationId="{342F6829-7C1F-4C94-ADFC-D7BCBE65918F}"/>
          </ac:picMkLst>
        </pc:picChg>
      </pc:sldChg>
      <pc:sldChg chg="modSp del modTransition">
        <pc:chgData name="Diego Mauricio Riaño Pachón" userId="3b77a96813978dae" providerId="LiveId" clId="{D7F44422-1095-48B8-BCB7-2195796B70C5}" dt="2020-08-19T14:17:02.282" v="4577" actId="47"/>
        <pc:sldMkLst>
          <pc:docMk/>
          <pc:sldMk cId="0" sldId="272"/>
        </pc:sldMkLst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72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0" sldId="272"/>
            <ac:spMk id="3" creationId="{00000000-0000-0000-0000-000000000000}"/>
          </ac:spMkLst>
        </pc:spChg>
      </pc:sldChg>
      <pc:sldChg chg="addSp delSp modSp new mod modTransition modAnim">
        <pc:chgData name="Diego Mauricio Riaño Pachón" userId="3b77a96813978dae" providerId="LiveId" clId="{D7F44422-1095-48B8-BCB7-2195796B70C5}" dt="2020-08-17T21:09:23.398" v="620"/>
        <pc:sldMkLst>
          <pc:docMk/>
          <pc:sldMk cId="1884041568" sldId="273"/>
        </pc:sldMkLst>
        <pc:spChg chg="mod">
          <ac:chgData name="Diego Mauricio Riaño Pachón" userId="3b77a96813978dae" providerId="LiveId" clId="{D7F44422-1095-48B8-BCB7-2195796B70C5}" dt="2020-08-17T18:58:18.459" v="12" actId="20577"/>
          <ac:spMkLst>
            <pc:docMk/>
            <pc:sldMk cId="1884041568" sldId="273"/>
            <ac:spMk id="2" creationId="{C352C110-3ABF-4A08-9EE1-53499881AB29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1884041568" sldId="273"/>
            <ac:spMk id="3" creationId="{5680FE7D-2149-43B5-8D4A-C57B3A7AB3C1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1884041568" sldId="273"/>
            <ac:picMk id="4" creationId="{DF240BF1-5DB3-4536-BE2E-0598AC92DB4C}"/>
          </ac:picMkLst>
        </pc:picChg>
      </pc:sldChg>
      <pc:sldChg chg="addSp delSp modSp new mod modTransition modAnim">
        <pc:chgData name="Diego Mauricio Riaño Pachón" userId="3b77a96813978dae" providerId="LiveId" clId="{D7F44422-1095-48B8-BCB7-2195796B70C5}" dt="2020-08-17T21:09:23.398" v="620"/>
        <pc:sldMkLst>
          <pc:docMk/>
          <pc:sldMk cId="1397388725" sldId="274"/>
        </pc:sldMkLst>
        <pc:spChg chg="del">
          <ac:chgData name="Diego Mauricio Riaño Pachón" userId="3b77a96813978dae" providerId="LiveId" clId="{D7F44422-1095-48B8-BCB7-2195796B70C5}" dt="2020-08-17T19:00:25.949" v="15" actId="478"/>
          <ac:spMkLst>
            <pc:docMk/>
            <pc:sldMk cId="1397388725" sldId="274"/>
            <ac:spMk id="2" creationId="{20B4850A-598B-4A5E-997E-ED823529FA5D}"/>
          </ac:spMkLst>
        </pc:spChg>
        <pc:spChg chg="del">
          <ac:chgData name="Diego Mauricio Riaño Pachón" userId="3b77a96813978dae" providerId="LiveId" clId="{D7F44422-1095-48B8-BCB7-2195796B70C5}" dt="2020-08-17T19:00:27.675" v="16" actId="478"/>
          <ac:spMkLst>
            <pc:docMk/>
            <pc:sldMk cId="1397388725" sldId="274"/>
            <ac:spMk id="3" creationId="{2528E7B8-7F2D-4592-8998-13421E9CA9BE}"/>
          </ac:spMkLst>
        </pc:spChg>
        <pc:spChg chg="add mod">
          <ac:chgData name="Diego Mauricio Riaño Pachón" userId="3b77a96813978dae" providerId="LiveId" clId="{D7F44422-1095-48B8-BCB7-2195796B70C5}" dt="2020-08-17T19:00:33.997" v="26" actId="403"/>
          <ac:spMkLst>
            <pc:docMk/>
            <pc:sldMk cId="1397388725" sldId="274"/>
            <ac:spMk id="4" creationId="{BEA1E7DF-27D4-4CC2-B97B-58DAB4D42B71}"/>
          </ac:spMkLst>
        </pc:spChg>
        <pc:picChg chg="add del mod">
          <ac:chgData name="Diego Mauricio Riaño Pachón" userId="3b77a96813978dae" providerId="LiveId" clId="{D7F44422-1095-48B8-BCB7-2195796B70C5}" dt="2020-08-17T21:09:23.398" v="620"/>
          <ac:picMkLst>
            <pc:docMk/>
            <pc:sldMk cId="1397388725" sldId="274"/>
            <ac:picMk id="5" creationId="{BD7D94EA-0FEE-43F1-B324-36D0E10CE5C6}"/>
          </ac:picMkLst>
        </pc:picChg>
      </pc:sldChg>
      <pc:sldChg chg="modSp add del setBg">
        <pc:chgData name="Diego Mauricio Riaño Pachón" userId="3b77a96813978dae" providerId="LiveId" clId="{D7F44422-1095-48B8-BCB7-2195796B70C5}" dt="2020-08-17T19:07:06.598" v="204" actId="47"/>
        <pc:sldMkLst>
          <pc:docMk/>
          <pc:sldMk cId="668544898" sldId="614"/>
        </pc:sldMkLst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668544898" sldId="614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19:02:06.727" v="28"/>
          <ac:spMkLst>
            <pc:docMk/>
            <pc:sldMk cId="668544898" sldId="614"/>
            <ac:spMk id="4" creationId="{00000000-0000-0000-0000-000000000000}"/>
          </ac:spMkLst>
        </pc:spChg>
      </pc:sldChg>
      <pc:sldChg chg="addSp delSp modSp add mod modTransition setBg">
        <pc:chgData name="Diego Mauricio Riaño Pachón" userId="3b77a96813978dae" providerId="LiveId" clId="{D7F44422-1095-48B8-BCB7-2195796B70C5}" dt="2020-08-18T02:26:32.592" v="2062" actId="403"/>
        <pc:sldMkLst>
          <pc:docMk/>
          <pc:sldMk cId="1303240311" sldId="646"/>
        </pc:sldMkLst>
        <pc:spChg chg="mod ord">
          <ac:chgData name="Diego Mauricio Riaño Pachón" userId="3b77a96813978dae" providerId="LiveId" clId="{D7F44422-1095-48B8-BCB7-2195796B70C5}" dt="2020-08-17T19:06:48.994" v="173" actId="1076"/>
          <ac:spMkLst>
            <pc:docMk/>
            <pc:sldMk cId="1303240311" sldId="646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8T02:26:32.592" v="2062" actId="403"/>
          <ac:spMkLst>
            <pc:docMk/>
            <pc:sldMk cId="1303240311" sldId="646"/>
            <ac:spMk id="3" creationId="{6738BB84-9E88-4729-9512-49BB76B84E73}"/>
          </ac:spMkLst>
        </pc:spChg>
        <pc:spChg chg="mod">
          <ac:chgData name="Diego Mauricio Riaño Pachón" userId="3b77a96813978dae" providerId="LiveId" clId="{D7F44422-1095-48B8-BCB7-2195796B70C5}" dt="2020-08-17T19:02:37.735" v="39" actId="207"/>
          <ac:spMkLst>
            <pc:docMk/>
            <pc:sldMk cId="1303240311" sldId="646"/>
            <ac:spMk id="4" creationId="{00000000-0000-0000-0000-000000000000}"/>
          </ac:spMkLst>
        </pc:spChg>
        <pc:spChg chg="del mod ord">
          <ac:chgData name="Diego Mauricio Riaño Pachón" userId="3b77a96813978dae" providerId="LiveId" clId="{D7F44422-1095-48B8-BCB7-2195796B70C5}" dt="2020-08-17T19:05:51.531" v="77" actId="478"/>
          <ac:spMkLst>
            <pc:docMk/>
            <pc:sldMk cId="1303240311" sldId="646"/>
            <ac:spMk id="23" creationId="{19947FD4-D955-4CA2-9876-7EB4C642261A}"/>
          </ac:spMkLst>
        </pc:spChg>
        <pc:spChg chg="add">
          <ac:chgData name="Diego Mauricio Riaño Pachón" userId="3b77a96813978dae" providerId="LiveId" clId="{D7F44422-1095-48B8-BCB7-2195796B70C5}" dt="2020-08-17T19:02:20.463" v="37" actId="26606"/>
          <ac:spMkLst>
            <pc:docMk/>
            <pc:sldMk cId="1303240311" sldId="646"/>
            <ac:spMk id="27" creationId="{6D825F7A-CF63-4DBE-A675-53AFFCEBC517}"/>
          </ac:spMkLst>
        </pc:spChg>
        <pc:spChg chg="add">
          <ac:chgData name="Diego Mauricio Riaño Pachón" userId="3b77a96813978dae" providerId="LiveId" clId="{D7F44422-1095-48B8-BCB7-2195796B70C5}" dt="2020-08-17T19:02:20.463" v="37" actId="26606"/>
          <ac:spMkLst>
            <pc:docMk/>
            <pc:sldMk cId="1303240311" sldId="646"/>
            <ac:spMk id="29" creationId="{D1FF7FAA-8D7B-48B1-BAE6-C92A114DB77D}"/>
          </ac:spMkLst>
        </pc:spChg>
        <pc:spChg chg="add">
          <ac:chgData name="Diego Mauricio Riaño Pachón" userId="3b77a96813978dae" providerId="LiveId" clId="{D7F44422-1095-48B8-BCB7-2195796B70C5}" dt="2020-08-17T19:02:20.463" v="37" actId="26606"/>
          <ac:spMkLst>
            <pc:docMk/>
            <pc:sldMk cId="1303240311" sldId="646"/>
            <ac:spMk id="31" creationId="{C498F730-4F50-4FE8-B07E-BC69AAF76230}"/>
          </ac:spMkLst>
        </pc:spChg>
        <pc:spChg chg="add del">
          <ac:chgData name="Diego Mauricio Riaño Pachón" userId="3b77a96813978dae" providerId="LiveId" clId="{D7F44422-1095-48B8-BCB7-2195796B70C5}" dt="2020-08-17T19:02:16.977" v="32" actId="26606"/>
          <ac:spMkLst>
            <pc:docMk/>
            <pc:sldMk cId="1303240311" sldId="646"/>
            <ac:spMk id="32" creationId="{76B44A81-87EC-416C-8094-359C84FEF563}"/>
          </ac:spMkLst>
        </pc:spChg>
        <pc:spChg chg="add del">
          <ac:chgData name="Diego Mauricio Riaño Pachón" userId="3b77a96813978dae" providerId="LiveId" clId="{D7F44422-1095-48B8-BCB7-2195796B70C5}" dt="2020-08-17T19:02:16.977" v="32" actId="26606"/>
          <ac:spMkLst>
            <pc:docMk/>
            <pc:sldMk cId="1303240311" sldId="646"/>
            <ac:spMk id="33" creationId="{C4E3B869-3361-4E8C-87BB-27794406A041}"/>
          </ac:spMkLst>
        </pc:spChg>
        <pc:spChg chg="add del">
          <ac:chgData name="Diego Mauricio Riaño Pachón" userId="3b77a96813978dae" providerId="LiveId" clId="{D7F44422-1095-48B8-BCB7-2195796B70C5}" dt="2020-08-17T19:02:16.977" v="32" actId="26606"/>
          <ac:spMkLst>
            <pc:docMk/>
            <pc:sldMk cId="1303240311" sldId="646"/>
            <ac:spMk id="34" creationId="{0C371495-4807-437C-B138-97390839F815}"/>
          </ac:spMkLst>
        </pc:spChg>
        <pc:spChg chg="add del">
          <ac:chgData name="Diego Mauricio Riaño Pachón" userId="3b77a96813978dae" providerId="LiveId" clId="{D7F44422-1095-48B8-BCB7-2195796B70C5}" dt="2020-08-17T19:02:18.256" v="34" actId="26606"/>
          <ac:spMkLst>
            <pc:docMk/>
            <pc:sldMk cId="1303240311" sldId="646"/>
            <ac:spMk id="36" creationId="{7DC42F66-81D5-4D45-9058-31DB091626AD}"/>
          </ac:spMkLst>
        </pc:spChg>
        <pc:spChg chg="add del">
          <ac:chgData name="Diego Mauricio Riaño Pachón" userId="3b77a96813978dae" providerId="LiveId" clId="{D7F44422-1095-48B8-BCB7-2195796B70C5}" dt="2020-08-17T19:02:18.256" v="34" actId="26606"/>
          <ac:spMkLst>
            <pc:docMk/>
            <pc:sldMk cId="1303240311" sldId="646"/>
            <ac:spMk id="38" creationId="{24021E8D-5E17-4D2F-8DD8-CB5950195621}"/>
          </ac:spMkLst>
        </pc:spChg>
        <pc:spChg chg="add del">
          <ac:chgData name="Diego Mauricio Riaño Pachón" userId="3b77a96813978dae" providerId="LiveId" clId="{D7F44422-1095-48B8-BCB7-2195796B70C5}" dt="2020-08-17T19:02:18.256" v="34" actId="26606"/>
          <ac:spMkLst>
            <pc:docMk/>
            <pc:sldMk cId="1303240311" sldId="646"/>
            <ac:spMk id="40" creationId="{2DF2D01C-5CF9-4B15-A892-30697AEC3508}"/>
          </ac:spMkLst>
        </pc:spChg>
        <pc:spChg chg="add del">
          <ac:chgData name="Diego Mauricio Riaño Pachón" userId="3b77a96813978dae" providerId="LiveId" clId="{D7F44422-1095-48B8-BCB7-2195796B70C5}" dt="2020-08-17T19:02:18.256" v="34" actId="26606"/>
          <ac:spMkLst>
            <pc:docMk/>
            <pc:sldMk cId="1303240311" sldId="646"/>
            <ac:spMk id="41" creationId="{777058AA-32F4-4742-B1B0-88DB21689F9E}"/>
          </ac:spMkLst>
        </pc:spChg>
        <pc:picChg chg="add">
          <ac:chgData name="Diego Mauricio Riaño Pachón" userId="3b77a96813978dae" providerId="LiveId" clId="{D7F44422-1095-48B8-BCB7-2195796B70C5}" dt="2020-08-17T19:02:20.463" v="37" actId="26606"/>
          <ac:picMkLst>
            <pc:docMk/>
            <pc:sldMk cId="1303240311" sldId="646"/>
            <ac:picMk id="25" creationId="{EC3BBC63-DC19-41B8-AB81-E30CC21AEB8B}"/>
          </ac:picMkLst>
        </pc:picChg>
        <pc:picChg chg="add">
          <ac:chgData name="Diego Mauricio Riaño Pachón" userId="3b77a96813978dae" providerId="LiveId" clId="{D7F44422-1095-48B8-BCB7-2195796B70C5}" dt="2020-08-17T19:02:20.463" v="37" actId="26606"/>
          <ac:picMkLst>
            <pc:docMk/>
            <pc:sldMk cId="1303240311" sldId="646"/>
            <ac:picMk id="26" creationId="{387CAEF2-F22C-4F37-B4E4-C70558C0BC1B}"/>
          </ac:picMkLst>
        </pc:picChg>
        <pc:picChg chg="add del">
          <ac:chgData name="Diego Mauricio Riaño Pachón" userId="3b77a96813978dae" providerId="LiveId" clId="{D7F44422-1095-48B8-BCB7-2195796B70C5}" dt="2020-08-17T19:02:16.384" v="30" actId="26606"/>
          <ac:picMkLst>
            <pc:docMk/>
            <pc:sldMk cId="1303240311" sldId="646"/>
            <ac:picMk id="28" creationId="{EC3BBC63-DC19-41B8-AB81-E30CC21AEB8B}"/>
          </ac:picMkLst>
        </pc:picChg>
        <pc:picChg chg="add del">
          <ac:chgData name="Diego Mauricio Riaño Pachón" userId="3b77a96813978dae" providerId="LiveId" clId="{D7F44422-1095-48B8-BCB7-2195796B70C5}" dt="2020-08-17T19:02:16.384" v="30" actId="26606"/>
          <ac:picMkLst>
            <pc:docMk/>
            <pc:sldMk cId="1303240311" sldId="646"/>
            <ac:picMk id="30" creationId="{387CAEF2-F22C-4F37-B4E4-C70558C0BC1B}"/>
          </ac:picMkLst>
        </pc:picChg>
        <pc:picChg chg="add del">
          <ac:chgData name="Diego Mauricio Riaño Pachón" userId="3b77a96813978dae" providerId="LiveId" clId="{D7F44422-1095-48B8-BCB7-2195796B70C5}" dt="2020-08-17T19:02:16.977" v="32" actId="26606"/>
          <ac:picMkLst>
            <pc:docMk/>
            <pc:sldMk cId="1303240311" sldId="646"/>
            <ac:picMk id="35" creationId="{46A856AB-281D-45B5-B270-8EA6AC0CBDDE}"/>
          </ac:picMkLst>
        </pc:picChg>
        <pc:picChg chg="add del">
          <ac:chgData name="Diego Mauricio Riaño Pachón" userId="3b77a96813978dae" providerId="LiveId" clId="{D7F44422-1095-48B8-BCB7-2195796B70C5}" dt="2020-08-17T19:02:18.256" v="34" actId="26606"/>
          <ac:picMkLst>
            <pc:docMk/>
            <pc:sldMk cId="1303240311" sldId="646"/>
            <ac:picMk id="37" creationId="{EC3BBC63-DC19-41B8-AB81-E30CC21AEB8B}"/>
          </ac:picMkLst>
        </pc:picChg>
        <pc:picChg chg="add del">
          <ac:chgData name="Diego Mauricio Riaño Pachón" userId="3b77a96813978dae" providerId="LiveId" clId="{D7F44422-1095-48B8-BCB7-2195796B70C5}" dt="2020-08-17T19:02:18.256" v="34" actId="26606"/>
          <ac:picMkLst>
            <pc:docMk/>
            <pc:sldMk cId="1303240311" sldId="646"/>
            <ac:picMk id="39" creationId="{387CAEF2-F22C-4F37-B4E4-C70558C0BC1B}"/>
          </ac:picMkLst>
        </pc:picChg>
        <pc:inkChg chg="add del">
          <ac:chgData name="Diego Mauricio Riaño Pachón" userId="3b77a96813978dae" providerId="LiveId" clId="{D7F44422-1095-48B8-BCB7-2195796B70C5}" dt="2020-08-18T02:26:10.371" v="2041" actId="478"/>
          <ac:inkMkLst>
            <pc:docMk/>
            <pc:sldMk cId="1303240311" sldId="646"/>
            <ac:inkMk id="5" creationId="{D9D8D8FC-05FC-4664-81D4-DE110902F38B}"/>
          </ac:inkMkLst>
        </pc:inkChg>
        <pc:inkChg chg="add del">
          <ac:chgData name="Diego Mauricio Riaño Pachón" userId="3b77a96813978dae" providerId="LiveId" clId="{D7F44422-1095-48B8-BCB7-2195796B70C5}" dt="2020-08-18T02:26:07.315" v="2040" actId="478"/>
          <ac:inkMkLst>
            <pc:docMk/>
            <pc:sldMk cId="1303240311" sldId="646"/>
            <ac:inkMk id="6" creationId="{9807E005-A0FB-4ACD-B9D6-0B017E341BCF}"/>
          </ac:inkMkLst>
        </pc:inkChg>
        <pc:inkChg chg="add del">
          <ac:chgData name="Diego Mauricio Riaño Pachón" userId="3b77a96813978dae" providerId="LiveId" clId="{D7F44422-1095-48B8-BCB7-2195796B70C5}" dt="2020-08-18T02:26:02.436" v="2039" actId="478"/>
          <ac:inkMkLst>
            <pc:docMk/>
            <pc:sldMk cId="1303240311" sldId="646"/>
            <ac:inkMk id="7" creationId="{631FA29B-95C8-4A7A-8D19-37EFA991BC90}"/>
          </ac:inkMkLst>
        </pc:inkChg>
      </pc:sldChg>
      <pc:sldChg chg="new del">
        <pc:chgData name="Diego Mauricio Riaño Pachón" userId="3b77a96813978dae" providerId="LiveId" clId="{D7F44422-1095-48B8-BCB7-2195796B70C5}" dt="2020-08-17T19:07:44.066" v="215" actId="47"/>
        <pc:sldMkLst>
          <pc:docMk/>
          <pc:sldMk cId="2220835595" sldId="647"/>
        </pc:sldMkLst>
      </pc:sldChg>
      <pc:sldChg chg="addSp delSp modSp new mod ord modTransition">
        <pc:chgData name="Diego Mauricio Riaño Pachón" userId="3b77a96813978dae" providerId="LiveId" clId="{D7F44422-1095-48B8-BCB7-2195796B70C5}" dt="2020-08-19T01:31:18.885" v="2175" actId="20577"/>
        <pc:sldMkLst>
          <pc:docMk/>
          <pc:sldMk cId="1921238026" sldId="648"/>
        </pc:sldMkLst>
        <pc:spChg chg="del">
          <ac:chgData name="Diego Mauricio Riaño Pachón" userId="3b77a96813978dae" providerId="LiveId" clId="{D7F44422-1095-48B8-BCB7-2195796B70C5}" dt="2020-08-17T19:09:59.117" v="225" actId="478"/>
          <ac:spMkLst>
            <pc:docMk/>
            <pc:sldMk cId="1921238026" sldId="648"/>
            <ac:spMk id="2" creationId="{883A29B6-54C9-4344-8FFE-C4666815C5DD}"/>
          </ac:spMkLst>
        </pc:spChg>
        <pc:spChg chg="mod">
          <ac:chgData name="Diego Mauricio Riaño Pachón" userId="3b77a96813978dae" providerId="LiveId" clId="{D7F44422-1095-48B8-BCB7-2195796B70C5}" dt="2020-08-17T19:07:38.387" v="212" actId="20577"/>
          <ac:spMkLst>
            <pc:docMk/>
            <pc:sldMk cId="1921238026" sldId="648"/>
            <ac:spMk id="3" creationId="{B6DBFE1F-54AE-4B69-B027-28588B32816A}"/>
          </ac:spMkLst>
        </pc:spChg>
        <pc:spChg chg="add mod">
          <ac:chgData name="Diego Mauricio Riaño Pachón" userId="3b77a96813978dae" providerId="LiveId" clId="{D7F44422-1095-48B8-BCB7-2195796B70C5}" dt="2020-08-17T20:32:43.702" v="231" actId="14100"/>
          <ac:spMkLst>
            <pc:docMk/>
            <pc:sldMk cId="1921238026" sldId="648"/>
            <ac:spMk id="4" creationId="{C0E60FB7-EEC2-4DD1-A8B3-16A0BFDB86F5}"/>
          </ac:spMkLst>
        </pc:spChg>
        <pc:spChg chg="add mod">
          <ac:chgData name="Diego Mauricio Riaño Pachón" userId="3b77a96813978dae" providerId="LiveId" clId="{D7F44422-1095-48B8-BCB7-2195796B70C5}" dt="2020-08-19T01:31:18.885" v="2175" actId="20577"/>
          <ac:spMkLst>
            <pc:docMk/>
            <pc:sldMk cId="1921238026" sldId="648"/>
            <ac:spMk id="6" creationId="{3D09C16B-CE26-4D20-9B7B-B04DB025C5E9}"/>
          </ac:spMkLst>
        </pc:spChg>
      </pc:sldChg>
      <pc:sldChg chg="modSp add mod modTransition">
        <pc:chgData name="Diego Mauricio Riaño Pachón" userId="3b77a96813978dae" providerId="LiveId" clId="{D7F44422-1095-48B8-BCB7-2195796B70C5}" dt="2020-08-19T14:21:20.117" v="4883" actId="5793"/>
        <pc:sldMkLst>
          <pc:docMk/>
          <pc:sldMk cId="1113403211" sldId="649"/>
        </pc:sldMkLst>
        <pc:spChg chg="mod">
          <ac:chgData name="Diego Mauricio Riaño Pachón" userId="3b77a96813978dae" providerId="LiveId" clId="{D7F44422-1095-48B8-BCB7-2195796B70C5}" dt="2020-08-19T14:21:20.117" v="4883" actId="5793"/>
          <ac:spMkLst>
            <pc:docMk/>
            <pc:sldMk cId="1113403211" sldId="649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20:40:13.016" v="509" actId="27636"/>
          <ac:spMkLst>
            <pc:docMk/>
            <pc:sldMk cId="1113403211" sldId="649"/>
            <ac:spMk id="3" creationId="{00000000-0000-0000-0000-000000000000}"/>
          </ac:spMkLst>
        </pc:spChg>
      </pc:sldChg>
      <pc:sldChg chg="modSp add mod modTransition">
        <pc:chgData name="Diego Mauricio Riaño Pachón" userId="3b77a96813978dae" providerId="LiveId" clId="{D7F44422-1095-48B8-BCB7-2195796B70C5}" dt="2020-08-21T12:21:48.477" v="7818" actId="313"/>
        <pc:sldMkLst>
          <pc:docMk/>
          <pc:sldMk cId="2071547680" sldId="650"/>
        </pc:sldMkLst>
        <pc:spChg chg="mod">
          <ac:chgData name="Diego Mauricio Riaño Pachón" userId="3b77a96813978dae" providerId="LiveId" clId="{D7F44422-1095-48B8-BCB7-2195796B70C5}" dt="2020-08-21T12:21:48.477" v="7818" actId="313"/>
          <ac:spMkLst>
            <pc:docMk/>
            <pc:sldMk cId="2071547680" sldId="650"/>
            <ac:spMk id="2" creationId="{00000000-0000-0000-0000-000000000000}"/>
          </ac:spMkLst>
        </pc:spChg>
        <pc:spChg chg="mod">
          <ac:chgData name="Diego Mauricio Riaño Pachón" userId="3b77a96813978dae" providerId="LiveId" clId="{D7F44422-1095-48B8-BCB7-2195796B70C5}" dt="2020-08-17T20:42:38.643" v="550" actId="6549"/>
          <ac:spMkLst>
            <pc:docMk/>
            <pc:sldMk cId="2071547680" sldId="650"/>
            <ac:spMk id="3" creationId="{00000000-0000-0000-0000-000000000000}"/>
          </ac:spMkLst>
        </pc:spChg>
      </pc:sldChg>
      <pc:sldChg chg="addSp delSp modSp new mod">
        <pc:chgData name="Diego Mauricio Riaño Pachón" userId="3b77a96813978dae" providerId="LiveId" clId="{D7F44422-1095-48B8-BCB7-2195796B70C5}" dt="2020-08-18T03:04:25.876" v="2124" actId="1076"/>
        <pc:sldMkLst>
          <pc:docMk/>
          <pc:sldMk cId="2036447057" sldId="651"/>
        </pc:sldMkLst>
        <pc:spChg chg="del">
          <ac:chgData name="Diego Mauricio Riaño Pachón" userId="3b77a96813978dae" providerId="LiveId" clId="{D7F44422-1095-48B8-BCB7-2195796B70C5}" dt="2020-08-18T02:50:02.765" v="2091" actId="478"/>
          <ac:spMkLst>
            <pc:docMk/>
            <pc:sldMk cId="2036447057" sldId="651"/>
            <ac:spMk id="2" creationId="{9BF8B9B7-5CAF-4C02-A8D7-420492806A0F}"/>
          </ac:spMkLst>
        </pc:spChg>
        <pc:spChg chg="mod">
          <ac:chgData name="Diego Mauricio Riaño Pachón" userId="3b77a96813978dae" providerId="LiveId" clId="{D7F44422-1095-48B8-BCB7-2195796B70C5}" dt="2020-08-18T02:50:00.068" v="2090" actId="20577"/>
          <ac:spMkLst>
            <pc:docMk/>
            <pc:sldMk cId="2036447057" sldId="651"/>
            <ac:spMk id="3" creationId="{4A44C3CF-6888-4ABF-8A26-61D63E3359E8}"/>
          </ac:spMkLst>
        </pc:spChg>
        <pc:picChg chg="add mod">
          <ac:chgData name="Diego Mauricio Riaño Pachón" userId="3b77a96813978dae" providerId="LiveId" clId="{D7F44422-1095-48B8-BCB7-2195796B70C5}" dt="2020-08-18T03:04:22.627" v="2122" actId="1076"/>
          <ac:picMkLst>
            <pc:docMk/>
            <pc:sldMk cId="2036447057" sldId="651"/>
            <ac:picMk id="1026" creationId="{AB688DE5-1469-4BF6-918B-DF449A5A705E}"/>
          </ac:picMkLst>
        </pc:picChg>
        <pc:picChg chg="add mod">
          <ac:chgData name="Diego Mauricio Riaño Pachón" userId="3b77a96813978dae" providerId="LiveId" clId="{D7F44422-1095-48B8-BCB7-2195796B70C5}" dt="2020-08-18T03:00:20.412" v="2103" actId="14100"/>
          <ac:picMkLst>
            <pc:docMk/>
            <pc:sldMk cId="2036447057" sldId="651"/>
            <ac:picMk id="1028" creationId="{E1B1D736-B7C1-4440-BE80-5F03D919A892}"/>
          </ac:picMkLst>
        </pc:picChg>
        <pc:picChg chg="add mod">
          <ac:chgData name="Diego Mauricio Riaño Pachón" userId="3b77a96813978dae" providerId="LiveId" clId="{D7F44422-1095-48B8-BCB7-2195796B70C5}" dt="2020-08-18T03:00:53.980" v="2113" actId="1076"/>
          <ac:picMkLst>
            <pc:docMk/>
            <pc:sldMk cId="2036447057" sldId="651"/>
            <ac:picMk id="1030" creationId="{E46F3763-057B-45AF-BCF9-0C8714E4D4F6}"/>
          </ac:picMkLst>
        </pc:picChg>
        <pc:picChg chg="add mod">
          <ac:chgData name="Diego Mauricio Riaño Pachón" userId="3b77a96813978dae" providerId="LiveId" clId="{D7F44422-1095-48B8-BCB7-2195796B70C5}" dt="2020-08-18T03:04:25.876" v="2124" actId="1076"/>
          <ac:picMkLst>
            <pc:docMk/>
            <pc:sldMk cId="2036447057" sldId="651"/>
            <ac:picMk id="1032" creationId="{2B490909-F636-40B2-A385-AC35582E23C6}"/>
          </ac:picMkLst>
        </pc:picChg>
        <pc:picChg chg="add mod">
          <ac:chgData name="Diego Mauricio Riaño Pachón" userId="3b77a96813978dae" providerId="LiveId" clId="{D7F44422-1095-48B8-BCB7-2195796B70C5}" dt="2020-08-18T03:04:23.957" v="2123" actId="1076"/>
          <ac:picMkLst>
            <pc:docMk/>
            <pc:sldMk cId="2036447057" sldId="651"/>
            <ac:picMk id="1034" creationId="{9BC97BD8-12EC-4040-8240-9B7DD5FE27F9}"/>
          </ac:picMkLst>
        </pc:picChg>
      </pc:sldChg>
      <pc:sldChg chg="addSp delSp modSp new mod ord modAnim modNotesTx">
        <pc:chgData name="Diego Mauricio Riaño Pachón" userId="3b77a96813978dae" providerId="LiveId" clId="{D7F44422-1095-48B8-BCB7-2195796B70C5}" dt="2020-08-18T02:50:57.905" v="2098"/>
        <pc:sldMkLst>
          <pc:docMk/>
          <pc:sldMk cId="4172899715" sldId="652"/>
        </pc:sldMkLst>
        <pc:spChg chg="del">
          <ac:chgData name="Diego Mauricio Riaño Pachón" userId="3b77a96813978dae" providerId="LiveId" clId="{D7F44422-1095-48B8-BCB7-2195796B70C5}" dt="2020-08-17T21:28:54.430" v="698" actId="478"/>
          <ac:spMkLst>
            <pc:docMk/>
            <pc:sldMk cId="4172899715" sldId="652"/>
            <ac:spMk id="2" creationId="{19980EA8-1EEC-47E7-B28B-B34E7946B695}"/>
          </ac:spMkLst>
        </pc:spChg>
        <pc:spChg chg="mod">
          <ac:chgData name="Diego Mauricio Riaño Pachón" userId="3b77a96813978dae" providerId="LiveId" clId="{D7F44422-1095-48B8-BCB7-2195796B70C5}" dt="2020-08-17T21:28:43.837" v="695" actId="20577"/>
          <ac:spMkLst>
            <pc:docMk/>
            <pc:sldMk cId="4172899715" sldId="652"/>
            <ac:spMk id="3" creationId="{02C0193E-7ADE-4B90-850F-23189765364C}"/>
          </ac:spMkLst>
        </pc:spChg>
        <pc:spChg chg="add mod">
          <ac:chgData name="Diego Mauricio Riaño Pachón" userId="3b77a96813978dae" providerId="LiveId" clId="{D7F44422-1095-48B8-BCB7-2195796B70C5}" dt="2020-08-17T21:34:53.150" v="942" actId="1076"/>
          <ac:spMkLst>
            <pc:docMk/>
            <pc:sldMk cId="4172899715" sldId="652"/>
            <ac:spMk id="7" creationId="{838A0399-6453-4E63-902A-56395C437ADA}"/>
          </ac:spMkLst>
        </pc:spChg>
        <pc:picChg chg="add mod">
          <ac:chgData name="Diego Mauricio Riaño Pachón" userId="3b77a96813978dae" providerId="LiveId" clId="{D7F44422-1095-48B8-BCB7-2195796B70C5}" dt="2020-08-17T21:29:08.477" v="703" actId="1076"/>
          <ac:picMkLst>
            <pc:docMk/>
            <pc:sldMk cId="4172899715" sldId="652"/>
            <ac:picMk id="5" creationId="{07109E68-8D99-4DBB-A1CA-D2F5A983A341}"/>
          </ac:picMkLst>
        </pc:picChg>
      </pc:sldChg>
      <pc:sldChg chg="modSp new mod">
        <pc:chgData name="Diego Mauricio Riaño Pachón" userId="3b77a96813978dae" providerId="LiveId" clId="{D7F44422-1095-48B8-BCB7-2195796B70C5}" dt="2020-08-19T14:37:29.028" v="4953"/>
        <pc:sldMkLst>
          <pc:docMk/>
          <pc:sldMk cId="570758841" sldId="653"/>
        </pc:sldMkLst>
        <pc:spChg chg="mod">
          <ac:chgData name="Diego Mauricio Riaño Pachón" userId="3b77a96813978dae" providerId="LiveId" clId="{D7F44422-1095-48B8-BCB7-2195796B70C5}" dt="2020-08-19T14:37:29.028" v="4953"/>
          <ac:spMkLst>
            <pc:docMk/>
            <pc:sldMk cId="570758841" sldId="653"/>
            <ac:spMk id="2" creationId="{60748A1F-EF66-444B-B15A-CF351A94438A}"/>
          </ac:spMkLst>
        </pc:spChg>
        <pc:spChg chg="mod">
          <ac:chgData name="Diego Mauricio Riaño Pachón" userId="3b77a96813978dae" providerId="LiveId" clId="{D7F44422-1095-48B8-BCB7-2195796B70C5}" dt="2020-08-19T14:22:03.675" v="4902" actId="20577"/>
          <ac:spMkLst>
            <pc:docMk/>
            <pc:sldMk cId="570758841" sldId="653"/>
            <ac:spMk id="3" creationId="{5E832040-CE46-4139-8712-AB47513EF358}"/>
          </ac:spMkLst>
        </pc:spChg>
      </pc:sldChg>
      <pc:sldChg chg="modSp new mod modAnim">
        <pc:chgData name="Diego Mauricio Riaño Pachón" userId="3b77a96813978dae" providerId="LiveId" clId="{D7F44422-1095-48B8-BCB7-2195796B70C5}" dt="2020-08-21T12:22:27.772" v="7825" actId="20577"/>
        <pc:sldMkLst>
          <pc:docMk/>
          <pc:sldMk cId="1023207156" sldId="654"/>
        </pc:sldMkLst>
        <pc:spChg chg="mod">
          <ac:chgData name="Diego Mauricio Riaño Pachón" userId="3b77a96813978dae" providerId="LiveId" clId="{D7F44422-1095-48B8-BCB7-2195796B70C5}" dt="2020-08-21T12:22:27.772" v="7825" actId="20577"/>
          <ac:spMkLst>
            <pc:docMk/>
            <pc:sldMk cId="1023207156" sldId="654"/>
            <ac:spMk id="2" creationId="{2ACC5E04-3F17-401B-8DEE-AAAFEDC479DD}"/>
          </ac:spMkLst>
        </pc:spChg>
        <pc:spChg chg="mod">
          <ac:chgData name="Diego Mauricio Riaño Pachón" userId="3b77a96813978dae" providerId="LiveId" clId="{D7F44422-1095-48B8-BCB7-2195796B70C5}" dt="2020-08-19T14:40:11.619" v="5002" actId="20577"/>
          <ac:spMkLst>
            <pc:docMk/>
            <pc:sldMk cId="1023207156" sldId="654"/>
            <ac:spMk id="3" creationId="{E2F547EC-0E64-4653-8F43-6CC667551EC6}"/>
          </ac:spMkLst>
        </pc:spChg>
      </pc:sldChg>
      <pc:sldChg chg="addSp modSp new mod modAnim">
        <pc:chgData name="Diego Mauricio Riaño Pachón" userId="3b77a96813978dae" providerId="LiveId" clId="{D7F44422-1095-48B8-BCB7-2195796B70C5}" dt="2020-08-19T15:02:06.027" v="5697" actId="20577"/>
        <pc:sldMkLst>
          <pc:docMk/>
          <pc:sldMk cId="2059464496" sldId="655"/>
        </pc:sldMkLst>
        <pc:spChg chg="mod">
          <ac:chgData name="Diego Mauricio Riaño Pachón" userId="3b77a96813978dae" providerId="LiveId" clId="{D7F44422-1095-48B8-BCB7-2195796B70C5}" dt="2020-08-19T15:02:06.027" v="5697" actId="20577"/>
          <ac:spMkLst>
            <pc:docMk/>
            <pc:sldMk cId="2059464496" sldId="655"/>
            <ac:spMk id="2" creationId="{0F99B6FE-4A7A-4FAD-80E3-868B53E48A75}"/>
          </ac:spMkLst>
        </pc:spChg>
        <pc:spChg chg="mod">
          <ac:chgData name="Diego Mauricio Riaño Pachón" userId="3b77a96813978dae" providerId="LiveId" clId="{D7F44422-1095-48B8-BCB7-2195796B70C5}" dt="2020-08-19T14:44:19.979" v="5237" actId="20577"/>
          <ac:spMkLst>
            <pc:docMk/>
            <pc:sldMk cId="2059464496" sldId="655"/>
            <ac:spMk id="3" creationId="{2B52FDC4-D952-4AE9-8109-AC4D812EB77B}"/>
          </ac:spMkLst>
        </pc:spChg>
        <pc:picChg chg="add mod">
          <ac:chgData name="Diego Mauricio Riaño Pachón" userId="3b77a96813978dae" providerId="LiveId" clId="{D7F44422-1095-48B8-BCB7-2195796B70C5}" dt="2020-08-19T14:58:53.722" v="5550" actId="1076"/>
          <ac:picMkLst>
            <pc:docMk/>
            <pc:sldMk cId="2059464496" sldId="655"/>
            <ac:picMk id="5" creationId="{F68EFF33-2911-45DD-899D-200973F648C6}"/>
          </ac:picMkLst>
        </pc:picChg>
        <pc:cxnChg chg="add mod">
          <ac:chgData name="Diego Mauricio Riaño Pachón" userId="3b77a96813978dae" providerId="LiveId" clId="{D7F44422-1095-48B8-BCB7-2195796B70C5}" dt="2020-08-19T14:59:24.804" v="5563" actId="692"/>
          <ac:cxnSpMkLst>
            <pc:docMk/>
            <pc:sldMk cId="2059464496" sldId="655"/>
            <ac:cxnSpMk id="7" creationId="{A9D4C692-3574-4157-A78C-B77130B69781}"/>
          </ac:cxnSpMkLst>
        </pc:cxnChg>
      </pc:sldChg>
      <pc:sldChg chg="addSp delSp modSp new mod delAnim modAnim">
        <pc:chgData name="Diego Mauricio Riaño Pachón" userId="3b77a96813978dae" providerId="LiveId" clId="{D7F44422-1095-48B8-BCB7-2195796B70C5}" dt="2020-08-20T20:30:18.197" v="7557" actId="478"/>
        <pc:sldMkLst>
          <pc:docMk/>
          <pc:sldMk cId="3763145774" sldId="656"/>
        </pc:sldMkLst>
        <pc:spChg chg="del">
          <ac:chgData name="Diego Mauricio Riaño Pachón" userId="3b77a96813978dae" providerId="LiveId" clId="{D7F44422-1095-48B8-BCB7-2195796B70C5}" dt="2020-08-19T15:04:15.043" v="5704" actId="478"/>
          <ac:spMkLst>
            <pc:docMk/>
            <pc:sldMk cId="3763145774" sldId="656"/>
            <ac:spMk id="2" creationId="{8674483F-A0D8-48F9-97B1-0E2BA7CDCA28}"/>
          </ac:spMkLst>
        </pc:spChg>
        <pc:spChg chg="mod">
          <ac:chgData name="Diego Mauricio Riaño Pachón" userId="3b77a96813978dae" providerId="LiveId" clId="{D7F44422-1095-48B8-BCB7-2195796B70C5}" dt="2020-08-19T15:02:16.595" v="5703" actId="20577"/>
          <ac:spMkLst>
            <pc:docMk/>
            <pc:sldMk cId="3763145774" sldId="656"/>
            <ac:spMk id="3" creationId="{E1277A50-FCE8-4C41-AB3E-415EB2807107}"/>
          </ac:spMkLst>
        </pc:spChg>
        <pc:spChg chg="add mod">
          <ac:chgData name="Diego Mauricio Riaño Pachón" userId="3b77a96813978dae" providerId="LiveId" clId="{D7F44422-1095-48B8-BCB7-2195796B70C5}" dt="2020-08-19T15:09:32.806" v="5792" actId="207"/>
          <ac:spMkLst>
            <pc:docMk/>
            <pc:sldMk cId="3763145774" sldId="656"/>
            <ac:spMk id="8" creationId="{266B8746-91E5-4E9C-8B0F-B80D9EADE915}"/>
          </ac:spMkLst>
        </pc:spChg>
        <pc:spChg chg="add mod">
          <ac:chgData name="Diego Mauricio Riaño Pachón" userId="3b77a96813978dae" providerId="LiveId" clId="{D7F44422-1095-48B8-BCB7-2195796B70C5}" dt="2020-08-19T15:09:35.905" v="5793" actId="207"/>
          <ac:spMkLst>
            <pc:docMk/>
            <pc:sldMk cId="3763145774" sldId="656"/>
            <ac:spMk id="10" creationId="{8F6D30A8-B5E5-4432-ACB3-744C49D76680}"/>
          </ac:spMkLst>
        </pc:spChg>
        <pc:spChg chg="add mod">
          <ac:chgData name="Diego Mauricio Riaño Pachón" userId="3b77a96813978dae" providerId="LiveId" clId="{D7F44422-1095-48B8-BCB7-2195796B70C5}" dt="2020-08-19T15:09:38.699" v="5794" actId="207"/>
          <ac:spMkLst>
            <pc:docMk/>
            <pc:sldMk cId="3763145774" sldId="656"/>
            <ac:spMk id="22" creationId="{075119B8-970E-4847-B5A6-0CDEDA5E08F4}"/>
          </ac:spMkLst>
        </pc:spChg>
        <pc:spChg chg="add mod">
          <ac:chgData name="Diego Mauricio Riaño Pachón" userId="3b77a96813978dae" providerId="LiveId" clId="{D7F44422-1095-48B8-BCB7-2195796B70C5}" dt="2020-08-19T15:11:44.826" v="5824" actId="1076"/>
          <ac:spMkLst>
            <pc:docMk/>
            <pc:sldMk cId="3763145774" sldId="656"/>
            <ac:spMk id="30" creationId="{08860F35-9E7C-48D6-AA23-E68BA2F52A4E}"/>
          </ac:spMkLst>
        </pc:spChg>
        <pc:spChg chg="add del mod">
          <ac:chgData name="Diego Mauricio Riaño Pachón" userId="3b77a96813978dae" providerId="LiveId" clId="{D7F44422-1095-48B8-BCB7-2195796B70C5}" dt="2020-08-20T20:30:18.197" v="7557" actId="478"/>
          <ac:spMkLst>
            <pc:docMk/>
            <pc:sldMk cId="3763145774" sldId="656"/>
            <ac:spMk id="32" creationId="{72671066-CD0C-4C93-A22C-8EF94563971C}"/>
          </ac:spMkLst>
        </pc:spChg>
        <pc:picChg chg="add mod">
          <ac:chgData name="Diego Mauricio Riaño Pachón" userId="3b77a96813978dae" providerId="LiveId" clId="{D7F44422-1095-48B8-BCB7-2195796B70C5}" dt="2020-08-20T20:28:27.820" v="7523" actId="1076"/>
          <ac:picMkLst>
            <pc:docMk/>
            <pc:sldMk cId="3763145774" sldId="656"/>
            <ac:picMk id="4" creationId="{CB9D3C26-B239-4802-9F0F-A1311A38892E}"/>
          </ac:picMkLst>
        </pc:picChg>
        <pc:picChg chg="add del mod">
          <ac:chgData name="Diego Mauricio Riaño Pachón" userId="3b77a96813978dae" providerId="LiveId" clId="{D7F44422-1095-48B8-BCB7-2195796B70C5}" dt="2020-08-19T15:04:35.867" v="5710" actId="478"/>
          <ac:picMkLst>
            <pc:docMk/>
            <pc:sldMk cId="3763145774" sldId="656"/>
            <ac:picMk id="5" creationId="{7B27F711-3E18-46C3-96B2-34893380C493}"/>
          </ac:picMkLst>
        </pc:picChg>
        <pc:picChg chg="add mod">
          <ac:chgData name="Diego Mauricio Riaño Pachón" userId="3b77a96813978dae" providerId="LiveId" clId="{D7F44422-1095-48B8-BCB7-2195796B70C5}" dt="2020-08-19T15:08:32.891" v="5769" actId="1076"/>
          <ac:picMkLst>
            <pc:docMk/>
            <pc:sldMk cId="3763145774" sldId="656"/>
            <ac:picMk id="7" creationId="{2831715A-1EE8-496B-BB20-BE4C6F2E39B1}"/>
          </ac:picMkLst>
        </pc:picChg>
        <pc:picChg chg="add del mod">
          <ac:chgData name="Diego Mauricio Riaño Pachón" userId="3b77a96813978dae" providerId="LiveId" clId="{D7F44422-1095-48B8-BCB7-2195796B70C5}" dt="2020-08-20T20:28:31.829" v="7524" actId="478"/>
          <ac:picMkLst>
            <pc:docMk/>
            <pc:sldMk cId="3763145774" sldId="656"/>
            <ac:picMk id="29" creationId="{804C8D6A-1C92-4E09-B693-E480ABD2D438}"/>
          </ac:picMkLst>
        </pc:picChg>
        <pc:cxnChg chg="add mod">
          <ac:chgData name="Diego Mauricio Riaño Pachón" userId="3b77a96813978dae" providerId="LiveId" clId="{D7F44422-1095-48B8-BCB7-2195796B70C5}" dt="2020-08-19T15:09:25.746" v="5791" actId="14100"/>
          <ac:cxnSpMkLst>
            <pc:docMk/>
            <pc:sldMk cId="3763145774" sldId="656"/>
            <ac:cxnSpMk id="12" creationId="{7197080A-AD62-4CAC-9325-1508A301AFA7}"/>
          </ac:cxnSpMkLst>
        </pc:cxnChg>
        <pc:cxnChg chg="add mod">
          <ac:chgData name="Diego Mauricio Riaño Pachón" userId="3b77a96813978dae" providerId="LiveId" clId="{D7F44422-1095-48B8-BCB7-2195796B70C5}" dt="2020-08-19T15:09:54.939" v="5797" actId="14100"/>
          <ac:cxnSpMkLst>
            <pc:docMk/>
            <pc:sldMk cId="3763145774" sldId="656"/>
            <ac:cxnSpMk id="15" creationId="{FA7BF639-149A-4D2C-911E-DDA639216C62}"/>
          </ac:cxnSpMkLst>
        </pc:cxnChg>
        <pc:cxnChg chg="add mod">
          <ac:chgData name="Diego Mauricio Riaño Pachón" userId="3b77a96813978dae" providerId="LiveId" clId="{D7F44422-1095-48B8-BCB7-2195796B70C5}" dt="2020-08-20T20:28:40.173" v="7526" actId="1076"/>
          <ac:cxnSpMkLst>
            <pc:docMk/>
            <pc:sldMk cId="3763145774" sldId="656"/>
            <ac:cxnSpMk id="16" creationId="{D0C0D59B-C9FE-4F58-8037-631B8E024937}"/>
          </ac:cxnSpMkLst>
        </pc:cxnChg>
        <pc:cxnChg chg="add mod">
          <ac:chgData name="Diego Mauricio Riaño Pachón" userId="3b77a96813978dae" providerId="LiveId" clId="{D7F44422-1095-48B8-BCB7-2195796B70C5}" dt="2020-08-20T20:29:44.044" v="7553" actId="1076"/>
          <ac:cxnSpMkLst>
            <pc:docMk/>
            <pc:sldMk cId="3763145774" sldId="656"/>
            <ac:cxnSpMk id="17" creationId="{B76844C7-34DA-44D8-8A2C-7F26F8ADB188}"/>
          </ac:cxnSpMkLst>
        </pc:cxnChg>
        <pc:cxnChg chg="add mod">
          <ac:chgData name="Diego Mauricio Riaño Pachón" userId="3b77a96813978dae" providerId="LiveId" clId="{D7F44422-1095-48B8-BCB7-2195796B70C5}" dt="2020-08-19T15:09:19.627" v="5790" actId="14100"/>
          <ac:cxnSpMkLst>
            <pc:docMk/>
            <pc:sldMk cId="3763145774" sldId="656"/>
            <ac:cxnSpMk id="23" creationId="{229EF5FB-66C4-41D8-A40A-525B5D909A18}"/>
          </ac:cxnSpMkLst>
        </pc:cxnChg>
      </pc:sldChg>
      <pc:sldChg chg="modSp add mod">
        <pc:chgData name="Diego Mauricio Riaño Pachón" userId="3b77a96813978dae" providerId="LiveId" clId="{D7F44422-1095-48B8-BCB7-2195796B70C5}" dt="2020-08-20T04:24:55.786" v="7416" actId="1035"/>
        <pc:sldMkLst>
          <pc:docMk/>
          <pc:sldMk cId="176431858" sldId="657"/>
        </pc:sldMkLst>
        <pc:spChg chg="mod">
          <ac:chgData name="Diego Mauricio Riaño Pachón" userId="3b77a96813978dae" providerId="LiveId" clId="{D7F44422-1095-48B8-BCB7-2195796B70C5}" dt="2020-08-20T04:24:55.786" v="7416" actId="1035"/>
          <ac:spMkLst>
            <pc:docMk/>
            <pc:sldMk cId="176431858" sldId="657"/>
            <ac:spMk id="2" creationId="{ABB482A8-24ED-4904-9A37-C992FA20C038}"/>
          </ac:spMkLst>
        </pc:spChg>
        <pc:spChg chg="mod">
          <ac:chgData name="Diego Mauricio Riaño Pachón" userId="3b77a96813978dae" providerId="LiveId" clId="{D7F44422-1095-48B8-BCB7-2195796B70C5}" dt="2020-08-20T04:24:55.786" v="7416" actId="1035"/>
          <ac:spMkLst>
            <pc:docMk/>
            <pc:sldMk cId="176431858" sldId="657"/>
            <ac:spMk id="32" creationId="{72671066-CD0C-4C93-A22C-8EF94563971C}"/>
          </ac:spMkLst>
        </pc:spChg>
      </pc:sldChg>
      <pc:sldChg chg="addSp delSp modSp add del mod delAnim">
        <pc:chgData name="Diego Mauricio Riaño Pachón" userId="3b77a96813978dae" providerId="LiveId" clId="{D7F44422-1095-48B8-BCB7-2195796B70C5}" dt="2020-08-19T15:17:55.459" v="6324" actId="2696"/>
        <pc:sldMkLst>
          <pc:docMk/>
          <pc:sldMk cId="4050993802" sldId="657"/>
        </pc:sldMkLst>
        <pc:spChg chg="add mod">
          <ac:chgData name="Diego Mauricio Riaño Pachón" userId="3b77a96813978dae" providerId="LiveId" clId="{D7F44422-1095-48B8-BCB7-2195796B70C5}" dt="2020-08-19T15:16:46.588" v="6286" actId="20577"/>
          <ac:spMkLst>
            <pc:docMk/>
            <pc:sldMk cId="4050993802" sldId="657"/>
            <ac:spMk id="2" creationId="{ABB482A8-24ED-4904-9A37-C992FA20C038}"/>
          </ac:spMkLst>
        </pc:spChg>
        <pc:spChg chg="mod">
          <ac:chgData name="Diego Mauricio Riaño Pachón" userId="3b77a96813978dae" providerId="LiveId" clId="{D7F44422-1095-48B8-BCB7-2195796B70C5}" dt="2020-08-19T15:17:49.419" v="6323"/>
          <ac:spMkLst>
            <pc:docMk/>
            <pc:sldMk cId="4050993802" sldId="657"/>
            <ac:spMk id="3" creationId="{E1277A50-FCE8-4C41-AB3E-415EB2807107}"/>
          </ac:spMkLst>
        </pc:spChg>
        <pc:spChg chg="del">
          <ac:chgData name="Diego Mauricio Riaño Pachón" userId="3b77a96813978dae" providerId="LiveId" clId="{D7F44422-1095-48B8-BCB7-2195796B70C5}" dt="2020-08-19T15:12:26.749" v="5845" actId="478"/>
          <ac:spMkLst>
            <pc:docMk/>
            <pc:sldMk cId="4050993802" sldId="657"/>
            <ac:spMk id="8" creationId="{266B8746-91E5-4E9C-8B0F-B80D9EADE915}"/>
          </ac:spMkLst>
        </pc:spChg>
        <pc:spChg chg="del">
          <ac:chgData name="Diego Mauricio Riaño Pachón" userId="3b77a96813978dae" providerId="LiveId" clId="{D7F44422-1095-48B8-BCB7-2195796B70C5}" dt="2020-08-19T15:12:26.749" v="5845" actId="478"/>
          <ac:spMkLst>
            <pc:docMk/>
            <pc:sldMk cId="4050993802" sldId="657"/>
            <ac:spMk id="10" creationId="{8F6D30A8-B5E5-4432-ACB3-744C49D76680}"/>
          </ac:spMkLst>
        </pc:spChg>
        <pc:spChg chg="del">
          <ac:chgData name="Diego Mauricio Riaño Pachón" userId="3b77a96813978dae" providerId="LiveId" clId="{D7F44422-1095-48B8-BCB7-2195796B70C5}" dt="2020-08-19T15:12:26.749" v="5845" actId="478"/>
          <ac:spMkLst>
            <pc:docMk/>
            <pc:sldMk cId="4050993802" sldId="657"/>
            <ac:spMk id="22" creationId="{075119B8-970E-4847-B5A6-0CDEDA5E08F4}"/>
          </ac:spMkLst>
        </pc:spChg>
        <pc:spChg chg="del">
          <ac:chgData name="Diego Mauricio Riaño Pachón" userId="3b77a96813978dae" providerId="LiveId" clId="{D7F44422-1095-48B8-BCB7-2195796B70C5}" dt="2020-08-19T15:12:26.749" v="5845" actId="478"/>
          <ac:spMkLst>
            <pc:docMk/>
            <pc:sldMk cId="4050993802" sldId="657"/>
            <ac:spMk id="30" creationId="{08860F35-9E7C-48D6-AA23-E68BA2F52A4E}"/>
          </ac:spMkLst>
        </pc:spChg>
        <pc:spChg chg="mod">
          <ac:chgData name="Diego Mauricio Riaño Pachón" userId="3b77a96813978dae" providerId="LiveId" clId="{D7F44422-1095-48B8-BCB7-2195796B70C5}" dt="2020-08-19T15:16:19.218" v="6283" actId="1036"/>
          <ac:spMkLst>
            <pc:docMk/>
            <pc:sldMk cId="4050993802" sldId="657"/>
            <ac:spMk id="32" creationId="{72671066-CD0C-4C93-A22C-8EF94563971C}"/>
          </ac:spMkLst>
        </pc:spChg>
        <pc:picChg chg="del">
          <ac:chgData name="Diego Mauricio Riaño Pachón" userId="3b77a96813978dae" providerId="LiveId" clId="{D7F44422-1095-48B8-BCB7-2195796B70C5}" dt="2020-08-19T15:12:26.749" v="5845" actId="478"/>
          <ac:picMkLst>
            <pc:docMk/>
            <pc:sldMk cId="4050993802" sldId="657"/>
            <ac:picMk id="7" creationId="{2831715A-1EE8-496B-BB20-BE4C6F2E39B1}"/>
          </ac:picMkLst>
        </pc:picChg>
        <pc:picChg chg="del">
          <ac:chgData name="Diego Mauricio Riaño Pachón" userId="3b77a96813978dae" providerId="LiveId" clId="{D7F44422-1095-48B8-BCB7-2195796B70C5}" dt="2020-08-19T15:12:29.092" v="5846" actId="478"/>
          <ac:picMkLst>
            <pc:docMk/>
            <pc:sldMk cId="4050993802" sldId="657"/>
            <ac:picMk id="29" creationId="{804C8D6A-1C92-4E09-B693-E480ABD2D438}"/>
          </ac:picMkLst>
        </pc:picChg>
        <pc:cxnChg chg="del mod">
          <ac:chgData name="Diego Mauricio Riaño Pachón" userId="3b77a96813978dae" providerId="LiveId" clId="{D7F44422-1095-48B8-BCB7-2195796B70C5}" dt="2020-08-19T15:12:26.749" v="5845" actId="478"/>
          <ac:cxnSpMkLst>
            <pc:docMk/>
            <pc:sldMk cId="4050993802" sldId="657"/>
            <ac:cxnSpMk id="12" creationId="{7197080A-AD62-4CAC-9325-1508A301AFA7}"/>
          </ac:cxnSpMkLst>
        </pc:cxnChg>
        <pc:cxnChg chg="del mod">
          <ac:chgData name="Diego Mauricio Riaño Pachón" userId="3b77a96813978dae" providerId="LiveId" clId="{D7F44422-1095-48B8-BCB7-2195796B70C5}" dt="2020-08-19T15:12:26.749" v="5845" actId="478"/>
          <ac:cxnSpMkLst>
            <pc:docMk/>
            <pc:sldMk cId="4050993802" sldId="657"/>
            <ac:cxnSpMk id="15" creationId="{FA7BF639-149A-4D2C-911E-DDA639216C62}"/>
          </ac:cxnSpMkLst>
        </pc:cxnChg>
        <pc:cxnChg chg="del mod">
          <ac:chgData name="Diego Mauricio Riaño Pachón" userId="3b77a96813978dae" providerId="LiveId" clId="{D7F44422-1095-48B8-BCB7-2195796B70C5}" dt="2020-08-19T15:12:26.749" v="5845" actId="478"/>
          <ac:cxnSpMkLst>
            <pc:docMk/>
            <pc:sldMk cId="4050993802" sldId="657"/>
            <ac:cxnSpMk id="23" creationId="{229EF5FB-66C4-41D8-A40A-525B5D909A18}"/>
          </ac:cxnSpMkLst>
        </pc:cxnChg>
      </pc:sldChg>
      <pc:sldChg chg="addSp delSp modSp add mod delAnim">
        <pc:chgData name="Diego Mauricio Riaño Pachón" userId="3b77a96813978dae" providerId="LiveId" clId="{D7F44422-1095-48B8-BCB7-2195796B70C5}" dt="2020-08-20T20:36:22.611" v="7729" actId="20577"/>
        <pc:sldMkLst>
          <pc:docMk/>
          <pc:sldMk cId="369393201" sldId="658"/>
        </pc:sldMkLst>
        <pc:spChg chg="add mod">
          <ac:chgData name="Diego Mauricio Riaño Pachón" userId="3b77a96813978dae" providerId="LiveId" clId="{D7F44422-1095-48B8-BCB7-2195796B70C5}" dt="2020-08-20T20:36:22.611" v="7729" actId="20577"/>
          <ac:spMkLst>
            <pc:docMk/>
            <pc:sldMk cId="369393201" sldId="658"/>
            <ac:spMk id="2" creationId="{5EB0CC15-4D08-466C-97A1-A045083C5781}"/>
          </ac:spMkLst>
        </pc:spChg>
        <pc:spChg chg="mod">
          <ac:chgData name="Diego Mauricio Riaño Pachón" userId="3b77a96813978dae" providerId="LiveId" clId="{D7F44422-1095-48B8-BCB7-2195796B70C5}" dt="2020-08-20T20:35:26.946" v="7692" actId="1076"/>
          <ac:spMkLst>
            <pc:docMk/>
            <pc:sldMk cId="369393201" sldId="658"/>
            <ac:spMk id="3" creationId="{E1277A50-FCE8-4C41-AB3E-415EB2807107}"/>
          </ac:spMkLst>
        </pc:spChg>
        <pc:spChg chg="add mod">
          <ac:chgData name="Diego Mauricio Riaño Pachón" userId="3b77a96813978dae" providerId="LiveId" clId="{D7F44422-1095-48B8-BCB7-2195796B70C5}" dt="2020-08-20T20:34:31.718" v="7651" actId="21"/>
          <ac:spMkLst>
            <pc:docMk/>
            <pc:sldMk cId="369393201" sldId="658"/>
            <ac:spMk id="4" creationId="{4DF697EB-1529-4A90-8F6F-CE1184EE6304}"/>
          </ac:spMkLst>
        </pc:spChg>
        <pc:spChg chg="add del mod">
          <ac:chgData name="Diego Mauricio Riaño Pachón" userId="3b77a96813978dae" providerId="LiveId" clId="{D7F44422-1095-48B8-BCB7-2195796B70C5}" dt="2020-08-20T20:34:28.956" v="7650"/>
          <ac:spMkLst>
            <pc:docMk/>
            <pc:sldMk cId="369393201" sldId="658"/>
            <ac:spMk id="5" creationId="{41D407F4-4BA3-4205-BE46-642B9995534F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8" creationId="{266B8746-91E5-4E9C-8B0F-B80D9EADE915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10" creationId="{8F6D30A8-B5E5-4432-ACB3-744C49D76680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22" creationId="{075119B8-970E-4847-B5A6-0CDEDA5E08F4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30" creationId="{08860F35-9E7C-48D6-AA23-E68BA2F52A4E}"/>
          </ac:spMkLst>
        </pc:spChg>
        <pc:spChg chg="del">
          <ac:chgData name="Diego Mauricio Riaño Pachón" userId="3b77a96813978dae" providerId="LiveId" clId="{D7F44422-1095-48B8-BCB7-2195796B70C5}" dt="2020-08-19T15:19:03.755" v="6361" actId="478"/>
          <ac:spMkLst>
            <pc:docMk/>
            <pc:sldMk cId="369393201" sldId="658"/>
            <ac:spMk id="32" creationId="{72671066-CD0C-4C93-A22C-8EF94563971C}"/>
          </ac:spMkLst>
        </pc:spChg>
        <pc:picChg chg="del">
          <ac:chgData name="Diego Mauricio Riaño Pachón" userId="3b77a96813978dae" providerId="LiveId" clId="{D7F44422-1095-48B8-BCB7-2195796B70C5}" dt="2020-08-19T15:19:03.755" v="6361" actId="478"/>
          <ac:picMkLst>
            <pc:docMk/>
            <pc:sldMk cId="369393201" sldId="658"/>
            <ac:picMk id="7" creationId="{2831715A-1EE8-496B-BB20-BE4C6F2E39B1}"/>
          </ac:picMkLst>
        </pc:picChg>
        <pc:picChg chg="del">
          <ac:chgData name="Diego Mauricio Riaño Pachón" userId="3b77a96813978dae" providerId="LiveId" clId="{D7F44422-1095-48B8-BCB7-2195796B70C5}" dt="2020-08-19T15:19:03.755" v="6361" actId="478"/>
          <ac:picMkLst>
            <pc:docMk/>
            <pc:sldMk cId="369393201" sldId="658"/>
            <ac:picMk id="29" creationId="{804C8D6A-1C92-4E09-B693-E480ABD2D438}"/>
          </ac:picMkLst>
        </pc:picChg>
        <pc:cxnChg chg="del mod">
          <ac:chgData name="Diego Mauricio Riaño Pachón" userId="3b77a96813978dae" providerId="LiveId" clId="{D7F44422-1095-48B8-BCB7-2195796B70C5}" dt="2020-08-19T15:19:03.755" v="6361" actId="478"/>
          <ac:cxnSpMkLst>
            <pc:docMk/>
            <pc:sldMk cId="369393201" sldId="658"/>
            <ac:cxnSpMk id="12" creationId="{7197080A-AD62-4CAC-9325-1508A301AFA7}"/>
          </ac:cxnSpMkLst>
        </pc:cxnChg>
        <pc:cxnChg chg="del mod">
          <ac:chgData name="Diego Mauricio Riaño Pachón" userId="3b77a96813978dae" providerId="LiveId" clId="{D7F44422-1095-48B8-BCB7-2195796B70C5}" dt="2020-08-19T15:19:03.755" v="6361" actId="478"/>
          <ac:cxnSpMkLst>
            <pc:docMk/>
            <pc:sldMk cId="369393201" sldId="658"/>
            <ac:cxnSpMk id="15" creationId="{FA7BF639-149A-4D2C-911E-DDA639216C62}"/>
          </ac:cxnSpMkLst>
        </pc:cxnChg>
        <pc:cxnChg chg="del mod">
          <ac:chgData name="Diego Mauricio Riaño Pachón" userId="3b77a96813978dae" providerId="LiveId" clId="{D7F44422-1095-48B8-BCB7-2195796B70C5}" dt="2020-08-19T15:19:03.755" v="6361" actId="478"/>
          <ac:cxnSpMkLst>
            <pc:docMk/>
            <pc:sldMk cId="369393201" sldId="658"/>
            <ac:cxnSpMk id="23" creationId="{229EF5FB-66C4-41D8-A40A-525B5D909A18}"/>
          </ac:cxnSpMkLst>
        </pc:cxnChg>
      </pc:sldChg>
      <pc:sldChg chg="modSp new mod">
        <pc:chgData name="Diego Mauricio Riaño Pachón" userId="3b77a96813978dae" providerId="LiveId" clId="{D7F44422-1095-48B8-BCB7-2195796B70C5}" dt="2020-08-20T04:13:21.434" v="6780" actId="20577"/>
        <pc:sldMkLst>
          <pc:docMk/>
          <pc:sldMk cId="173257184" sldId="659"/>
        </pc:sldMkLst>
        <pc:spChg chg="mod">
          <ac:chgData name="Diego Mauricio Riaño Pachón" userId="3b77a96813978dae" providerId="LiveId" clId="{D7F44422-1095-48B8-BCB7-2195796B70C5}" dt="2020-08-20T04:13:21.434" v="6780" actId="20577"/>
          <ac:spMkLst>
            <pc:docMk/>
            <pc:sldMk cId="173257184" sldId="659"/>
            <ac:spMk id="2" creationId="{279FA2FC-6188-4758-8BA5-7BF39360544F}"/>
          </ac:spMkLst>
        </pc:spChg>
        <pc:spChg chg="mod">
          <ac:chgData name="Diego Mauricio Riaño Pachón" userId="3b77a96813978dae" providerId="LiveId" clId="{D7F44422-1095-48B8-BCB7-2195796B70C5}" dt="2020-08-20T04:02:46.826" v="6599" actId="20577"/>
          <ac:spMkLst>
            <pc:docMk/>
            <pc:sldMk cId="173257184" sldId="659"/>
            <ac:spMk id="3" creationId="{89708434-7C57-4527-A659-D3050E76A93D}"/>
          </ac:spMkLst>
        </pc:spChg>
      </pc:sldChg>
      <pc:sldChg chg="modSp new mod">
        <pc:chgData name="Diego Mauricio Riaño Pachón" userId="3b77a96813978dae" providerId="LiveId" clId="{D7F44422-1095-48B8-BCB7-2195796B70C5}" dt="2020-08-20T04:21:17.922" v="7403" actId="20577"/>
        <pc:sldMkLst>
          <pc:docMk/>
          <pc:sldMk cId="2556474184" sldId="660"/>
        </pc:sldMkLst>
        <pc:spChg chg="mod">
          <ac:chgData name="Diego Mauricio Riaño Pachón" userId="3b77a96813978dae" providerId="LiveId" clId="{D7F44422-1095-48B8-BCB7-2195796B70C5}" dt="2020-08-20T04:20:58.752" v="7374" actId="20577"/>
          <ac:spMkLst>
            <pc:docMk/>
            <pc:sldMk cId="2556474184" sldId="660"/>
            <ac:spMk id="2" creationId="{D5DA96DE-6AA0-4D43-B9D1-7E0370EE8E4B}"/>
          </ac:spMkLst>
        </pc:spChg>
        <pc:spChg chg="mod">
          <ac:chgData name="Diego Mauricio Riaño Pachón" userId="3b77a96813978dae" providerId="LiveId" clId="{D7F44422-1095-48B8-BCB7-2195796B70C5}" dt="2020-08-20T04:21:17.922" v="7403" actId="20577"/>
          <ac:spMkLst>
            <pc:docMk/>
            <pc:sldMk cId="2556474184" sldId="660"/>
            <ac:spMk id="3" creationId="{EB20237E-0C17-42F7-A861-3909E357DC1F}"/>
          </ac:spMkLst>
        </pc:spChg>
      </pc:sldChg>
      <pc:sldChg chg="modSp new mod">
        <pc:chgData name="Diego Mauricio Riaño Pachón" userId="3b77a96813978dae" providerId="LiveId" clId="{D7F44422-1095-48B8-BCB7-2195796B70C5}" dt="2020-08-20T18:47:40.958" v="7442" actId="122"/>
        <pc:sldMkLst>
          <pc:docMk/>
          <pc:sldMk cId="3641794611" sldId="661"/>
        </pc:sldMkLst>
        <pc:spChg chg="mod">
          <ac:chgData name="Diego Mauricio Riaño Pachón" userId="3b77a96813978dae" providerId="LiveId" clId="{D7F44422-1095-48B8-BCB7-2195796B70C5}" dt="2020-08-20T18:47:40.958" v="7442" actId="122"/>
          <ac:spMkLst>
            <pc:docMk/>
            <pc:sldMk cId="3641794611" sldId="661"/>
            <ac:spMk id="2" creationId="{91493326-0F6C-4CC0-B80E-C6F71552450A}"/>
          </ac:spMkLst>
        </pc:spChg>
      </pc:sldChg>
      <pc:sldChg chg="modSp new mod">
        <pc:chgData name="Diego Mauricio Riaño Pachón" userId="3b77a96813978dae" providerId="LiveId" clId="{D7F44422-1095-48B8-BCB7-2195796B70C5}" dt="2020-08-20T21:28:44.756" v="7817" actId="27636"/>
        <pc:sldMkLst>
          <pc:docMk/>
          <pc:sldMk cId="210371768" sldId="662"/>
        </pc:sldMkLst>
        <pc:spChg chg="mod">
          <ac:chgData name="Diego Mauricio Riaño Pachón" userId="3b77a96813978dae" providerId="LiveId" clId="{D7F44422-1095-48B8-BCB7-2195796B70C5}" dt="2020-08-20T21:28:44.756" v="7817" actId="27636"/>
          <ac:spMkLst>
            <pc:docMk/>
            <pc:sldMk cId="210371768" sldId="662"/>
            <ac:spMk id="2" creationId="{282409B3-1A21-43A5-A403-D9BE538FFF2E}"/>
          </ac:spMkLst>
        </pc:spChg>
        <pc:spChg chg="mod">
          <ac:chgData name="Diego Mauricio Riaño Pachón" userId="3b77a96813978dae" providerId="LiveId" clId="{D7F44422-1095-48B8-BCB7-2195796B70C5}" dt="2020-08-20T21:28:26.727" v="7812" actId="1076"/>
          <ac:spMkLst>
            <pc:docMk/>
            <pc:sldMk cId="210371768" sldId="662"/>
            <ac:spMk id="3" creationId="{431F840C-7170-404D-ABFB-BAFE82828B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C2CB7-524B-3244-BEEE-1916857C21AF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90B4-B87A-754C-BCF5-E39A8343AEB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02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870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Qualquer dispositivo que pode receber informação/dados, pode armazena-los, processa-los, e finalmente disponibilizar os resultados é considerado um computador. As interações </a:t>
            </a:r>
            <a:r>
              <a:rPr lang="pt-BR" dirty="0" err="1"/>
              <a:t>emtre</a:t>
            </a:r>
            <a:r>
              <a:rPr lang="pt-BR" dirty="0"/>
              <a:t> essas partes ou tarefas é mediado pelo software (o sistema operacional), o processamento dos dados e realizado também por software e.g., aplicações.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A90B4-B87A-754C-BCF5-E39A8343AEBE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25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El sistema</a:t>
            </a:r>
            <a:r>
              <a:rPr lang="es-ES_tradnl" baseline="0" dirty="0"/>
              <a:t> operativos es el software constituido por aplicativos y datos que le permite al usuario interactuar con el hardware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90B4-B87A-754C-BCF5-E39A8343AEBE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110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E0709A-BB05-40D8-B44E-256B82D0F073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6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1E1932-A122-43E1-8007-23883348322C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63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A7E75-6378-4116-8433-24691809AC1D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08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29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57149D-8279-408D-A47E-9E06A3D709C8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60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E296A8-115E-46B1-BD79-858C791B46B7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26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5C4F25-532C-4268-85FC-65C2757185E3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81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462E1B-A1EA-486E-AB78-877B73509220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34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365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058F53D-6A72-4E3E-B61A-B7F82D7B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BEC6B748-9699-489F-AAFB-B480010F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753FE123-CDA9-4149-B829-1C9A91ED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B86B83D1-8B8E-4606-9002-D0B5BC3D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D764018-49A5-4C18-8964-46BA7FE6E476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3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F6FCF2-C4F6-409F-941C-AAB21207F98F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33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2C91D4-4A82-4CD1-93AE-D1F1A0C9CA55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521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71CC33-B231-4409-9B29-A3F89F5C35AA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1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EF785D-CCC3-4F4B-96F4-6B6476D1D75C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97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DEDB65-1954-4A09-BB6E-409B8CB0993F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6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D29B43-A872-45A4-93E9-6831510441AE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53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1A7EC0-205C-4171-BAA3-07DECA96B0F9}"/>
              </a:ext>
            </a:extLst>
          </p:cNvPr>
          <p:cNvSpPr txBox="1"/>
          <p:nvPr userDrawn="1"/>
        </p:nvSpPr>
        <p:spPr>
          <a:xfrm>
            <a:off x="-91440" y="65544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7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BFCD-6553-874F-8B38-0D33368EA35E}" type="datetimeFigureOut">
              <a:rPr lang="en-US" smtClean="0"/>
              <a:pPr/>
              <a:t>21-Aug-20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B5A1-4D50-0A42-80F3-3BC830FB574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5280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computing/code-org/computers-and-the-internet/how-computers-work/v/khan-academy-and-codeorg-what-makes-a-computer-a-compute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hdifferences.com/difference-between-hardware-and-software.html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sfoss.com/install-linux-in-virtualbox/" TargetMode="External"/><Relationship Id="rId2" Type="http://schemas.openxmlformats.org/officeDocument/2006/relationships/hyperlink" Target="https://docs.microsoft.com/en-us/windows/wsl/install-win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sfoss.com/install-ubuntu-1404-dual-boot-mode-windows-8-81-uef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luxogram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commons.wikimedia.org/wiki/File:LampFlowchart_pt.sv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criarweb.com/artigos/tecnicas-para-formulacao-de-algoritmos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computing/code-org/computers-and-the-internet/how-computers-work/v/khan-academy-and-codeorg-introducing-how-computers-wor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hiark.greenend.org.uk/~sgtatham/putty/latest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ciplinas.usp.b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63" y="2007238"/>
            <a:ext cx="8813259" cy="1981200"/>
          </a:xfrm>
        </p:spPr>
        <p:txBody>
          <a:bodyPr>
            <a:normAutofit fontScale="90000"/>
          </a:bodyPr>
          <a:lstStyle/>
          <a:p>
            <a:pPr algn="l" fontAlgn="ctr"/>
            <a:r>
              <a:rPr lang="pt-BR" b="0" i="0" dirty="0">
                <a:effectLst/>
                <a:latin typeface="-apple-system"/>
              </a:rPr>
              <a:t>Introdução a Programação de Computadores Aplicada a Ciências Biológicas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7106" y="989616"/>
            <a:ext cx="1896894" cy="1027349"/>
          </a:xfrm>
        </p:spPr>
        <p:txBody>
          <a:bodyPr>
            <a:noAutofit/>
          </a:bodyPr>
          <a:lstStyle/>
          <a:p>
            <a:r>
              <a:rPr lang="pt-BR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CEN0336</a:t>
            </a:r>
          </a:p>
          <a:p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53BA51-007B-44EA-8300-6B2EC56656B2}"/>
              </a:ext>
            </a:extLst>
          </p:cNvPr>
          <p:cNvSpPr txBox="1"/>
          <p:nvPr/>
        </p:nvSpPr>
        <p:spPr>
          <a:xfrm>
            <a:off x="843059" y="4221804"/>
            <a:ext cx="73340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Prof. Dr. Diego M. Riaño-Pachón</a:t>
            </a:r>
          </a:p>
          <a:p>
            <a:pPr algn="ctr"/>
            <a:r>
              <a:rPr lang="pt-BR" b="1" dirty="0"/>
              <a:t>diego.riano@cena.usp.br</a:t>
            </a:r>
          </a:p>
          <a:p>
            <a:pPr algn="ctr"/>
            <a:r>
              <a:rPr lang="pt-BR" b="1" dirty="0"/>
              <a:t>Laboratório de Biologia Computacional, Evolutiva e de Sistemas</a:t>
            </a:r>
          </a:p>
          <a:p>
            <a:pPr algn="ctr"/>
            <a:r>
              <a:rPr lang="pt-BR" b="1" dirty="0"/>
              <a:t>Centro de Energia Nuclear na Agricultura</a:t>
            </a:r>
          </a:p>
          <a:p>
            <a:pPr algn="ctr"/>
            <a:r>
              <a:rPr lang="pt-BR" b="1" dirty="0"/>
              <a:t>Universidade de São Paulo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4" name="Picture 12" descr="Question Mark - SUNI Scripture Union Northern Ireland">
            <a:extLst>
              <a:ext uri="{FF2B5EF4-FFF2-40B4-BE49-F238E27FC236}">
                <a16:creationId xmlns:a16="http://schemas.microsoft.com/office/drawing/2014/main" id="{C0870C79-9696-4910-82B7-5AA0A0FFD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" b="1506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" y="1410887"/>
            <a:ext cx="7955280" cy="406908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s-ES_tradnl" sz="7200" dirty="0"/>
              <a:t>programar </a:t>
            </a:r>
            <a:r>
              <a:rPr lang="pt-BR" sz="7200" dirty="0"/>
              <a:t>um</a:t>
            </a:r>
            <a:r>
              <a:rPr lang="es-ES_tradnl" sz="7200" dirty="0"/>
              <a:t> </a:t>
            </a:r>
            <a:r>
              <a:rPr lang="es-ES_tradnl" sz="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computador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0193E-7ADE-4B90-850F-23189765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computador?</a:t>
            </a:r>
          </a:p>
        </p:txBody>
      </p:sp>
      <p:pic>
        <p:nvPicPr>
          <p:cNvPr id="5" name="Imagem 4" descr="Uma imagem contendo comida&#10;&#10;Descrição gerada automaticamente">
            <a:extLst>
              <a:ext uri="{FF2B5EF4-FFF2-40B4-BE49-F238E27FC236}">
                <a16:creationId xmlns:a16="http://schemas.microsoft.com/office/drawing/2014/main" id="{07109E68-8D99-4DBB-A1CA-D2F5A983A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29" y="2164720"/>
            <a:ext cx="6544292" cy="3928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38A0399-6453-4E63-902A-56395C437ADA}"/>
              </a:ext>
            </a:extLst>
          </p:cNvPr>
          <p:cNvSpPr txBox="1"/>
          <p:nvPr/>
        </p:nvSpPr>
        <p:spPr>
          <a:xfrm>
            <a:off x="3477640" y="6131694"/>
            <a:ext cx="46449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hlinkClick r:id="rId4"/>
              </a:rPr>
              <a:t>https://www.khanacademy.org/computing/code-org/computers-and-the-internet/how-computers-work/v/khan-academy-and-codeorg-what-makes-a-computer-a-computer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1728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1493326-0F6C-4CC0-B80E-C6F71552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13800" b="1" dirty="0"/>
              <a:t>Quiz</a:t>
            </a:r>
            <a:endParaRPr lang="pt-BR" b="1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3C5EAD1-5E7E-477B-BF6B-2D4A3AC4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79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0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2056" name="Picture 72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2057" name="Rectangle 74">
            <a:extLst>
              <a:ext uri="{FF2B5EF4-FFF2-40B4-BE49-F238E27FC236}">
                <a16:creationId xmlns:a16="http://schemas.microsoft.com/office/drawing/2014/main" id="{590DA225-D563-4661-9BA5-71FFD1DDF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9144000" cy="24978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474" y="4863829"/>
            <a:ext cx="6654935" cy="6467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dirty="0"/>
              <a:t>Hardware vs Software</a:t>
            </a:r>
          </a:p>
        </p:txBody>
      </p:sp>
      <p:pic>
        <p:nvPicPr>
          <p:cNvPr id="2050" name="Picture 2" descr="Hardware Vs Software">
            <a:extLst>
              <a:ext uri="{FF2B5EF4-FFF2-40B4-BE49-F238E27FC236}">
                <a16:creationId xmlns:a16="http://schemas.microsoft.com/office/drawing/2014/main" id="{8DA09A73-E133-4A8C-8283-BD0A5A26C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1"/>
          <a:stretch/>
        </p:blipFill>
        <p:spPr bwMode="auto">
          <a:xfrm>
            <a:off x="556830" y="1562496"/>
            <a:ext cx="8026872" cy="2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01AA02-E0F4-4E3D-959C-5AEB7F2257D2}"/>
              </a:ext>
            </a:extLst>
          </p:cNvPr>
          <p:cNvSpPr txBox="1"/>
          <p:nvPr/>
        </p:nvSpPr>
        <p:spPr>
          <a:xfrm>
            <a:off x="13984" y="6520674"/>
            <a:ext cx="64549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https://techdifferences.com/difference-between-hardware-and-software.html</a:t>
            </a:r>
            <a:endParaRPr lang="pt-BR" sz="12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F123C9-F1EF-4014-9929-3CE308239205}"/>
              </a:ext>
            </a:extLst>
          </p:cNvPr>
          <p:cNvSpPr txBox="1"/>
          <p:nvPr/>
        </p:nvSpPr>
        <p:spPr>
          <a:xfrm>
            <a:off x="1292562" y="4804247"/>
            <a:ext cx="3036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Hardware</a:t>
            </a:r>
            <a:endParaRPr lang="pt-BR" sz="40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3B44268-1B14-44FB-9B9E-55999EAD8E67}"/>
              </a:ext>
            </a:extLst>
          </p:cNvPr>
          <p:cNvSpPr txBox="1"/>
          <p:nvPr/>
        </p:nvSpPr>
        <p:spPr>
          <a:xfrm>
            <a:off x="4843154" y="4813785"/>
            <a:ext cx="3036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SOFTware</a:t>
            </a:r>
            <a:endParaRPr lang="pt-BR" sz="40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Software: Sistemas operacionais</a:t>
            </a:r>
          </a:p>
        </p:txBody>
      </p:sp>
      <p:pic>
        <p:nvPicPr>
          <p:cNvPr id="3074" name="Picture 2" descr="Are you ready for Windows 10? -">
            <a:extLst>
              <a:ext uri="{FF2B5EF4-FFF2-40B4-BE49-F238E27FC236}">
                <a16:creationId xmlns:a16="http://schemas.microsoft.com/office/drawing/2014/main" id="{8BA49AC0-9487-46B8-A26C-6301D4CA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2" y="2403839"/>
            <a:ext cx="2486923" cy="17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ownload Logo Macos Computer Apple Icons Free Download PNG HD HQ ...">
            <a:extLst>
              <a:ext uri="{FF2B5EF4-FFF2-40B4-BE49-F238E27FC236}">
                <a16:creationId xmlns:a16="http://schemas.microsoft.com/office/drawing/2014/main" id="{D5638209-D88D-4048-997C-20A5B2CF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48" y="2113530"/>
            <a:ext cx="2310319" cy="23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inux – Wikipédia, a enciclopédia livre">
            <a:extLst>
              <a:ext uri="{FF2B5EF4-FFF2-40B4-BE49-F238E27FC236}">
                <a16:creationId xmlns:a16="http://schemas.microsoft.com/office/drawing/2014/main" id="{54D62D76-2288-4778-B25D-FE662D40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20" y="2027154"/>
            <a:ext cx="2224391" cy="26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ndroid Development for .NET Developers: Getting Started - Applied ...">
            <a:extLst>
              <a:ext uri="{FF2B5EF4-FFF2-40B4-BE49-F238E27FC236}">
                <a16:creationId xmlns:a16="http://schemas.microsoft.com/office/drawing/2014/main" id="{01DC23FA-675D-447D-8436-AFB1E8CC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64" y="4830846"/>
            <a:ext cx="1488788" cy="14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OS | logo | Widespace Information Center">
            <a:extLst>
              <a:ext uri="{FF2B5EF4-FFF2-40B4-BE49-F238E27FC236}">
                <a16:creationId xmlns:a16="http://schemas.microsoft.com/office/drawing/2014/main" id="{3061BE12-2DD9-4B8F-AA43-D8B01E2E9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7" b="27801"/>
          <a:stretch/>
        </p:blipFill>
        <p:spPr bwMode="auto">
          <a:xfrm>
            <a:off x="3847290" y="4790715"/>
            <a:ext cx="3164731" cy="15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821" y="764373"/>
            <a:ext cx="8900809" cy="1293028"/>
          </a:xfrm>
        </p:spPr>
        <p:txBody>
          <a:bodyPr/>
          <a:lstStyle/>
          <a:p>
            <a:r>
              <a:rPr lang="pt-BR"/>
              <a:t>Sistemas operaCIONAIS tipo Unix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6236" y="2005348"/>
            <a:ext cx="4683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Multiusuário</a:t>
            </a:r>
          </a:p>
          <a:p>
            <a:r>
              <a:rPr lang="pt-BR" sz="2800" dirty="0"/>
              <a:t>Multitarefa</a:t>
            </a:r>
          </a:p>
          <a:p>
            <a:endParaRPr lang="pt-BR" sz="2800" dirty="0"/>
          </a:p>
          <a:p>
            <a:r>
              <a:rPr lang="pt-BR" sz="2800" dirty="0"/>
              <a:t>Usados em servidores, estações de trabalho e dispositivos móveis</a:t>
            </a:r>
          </a:p>
          <a:p>
            <a:endParaRPr lang="pt-BR" sz="2800" dirty="0"/>
          </a:p>
          <a:p>
            <a:r>
              <a:rPr lang="pt-BR" sz="2800" dirty="0"/>
              <a:t>Muito estáveis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6236" y="5770461"/>
            <a:ext cx="507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Muito software científico é desenvolvido em sistemas baseados em Linux e para </a:t>
            </a:r>
            <a:r>
              <a:rPr lang="pt-BR" dirty="0" err="1"/>
              <a:t>linux</a:t>
            </a:r>
            <a:endParaRPr lang="pt-BR" dirty="0"/>
          </a:p>
        </p:txBody>
      </p:sp>
      <p:pic>
        <p:nvPicPr>
          <p:cNvPr id="4098" name="Picture 2" descr="Help you in any tasks on any unix or linux server or desktop by ...">
            <a:extLst>
              <a:ext uri="{FF2B5EF4-FFF2-40B4-BE49-F238E27FC236}">
                <a16:creationId xmlns:a16="http://schemas.microsoft.com/office/drawing/2014/main" id="{FF539053-8F3A-4421-9104-E3C6F073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7" y="1964396"/>
            <a:ext cx="3316702" cy="24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Most Important BSD Distributions | Unixmen">
            <a:extLst>
              <a:ext uri="{FF2B5EF4-FFF2-40B4-BE49-F238E27FC236}">
                <a16:creationId xmlns:a16="http://schemas.microsoft.com/office/drawing/2014/main" id="{76DE0530-F9D2-40EB-9F70-2B9FB561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7" y="4800600"/>
            <a:ext cx="1926077" cy="8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DC92166-A440-46C2-A46F-EB9464F0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65" y="4518099"/>
            <a:ext cx="2373663" cy="125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Logo Usage Guidelines | Open Source Initiative">
            <a:extLst>
              <a:ext uri="{FF2B5EF4-FFF2-40B4-BE49-F238E27FC236}">
                <a16:creationId xmlns:a16="http://schemas.microsoft.com/office/drawing/2014/main" id="{39FFFACB-6F9D-4657-873B-DA156339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44" y="1658566"/>
            <a:ext cx="1475362" cy="17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5564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Não é obrigatório, já que usaremos um servidor online. Mas ajudaria caso tenha problemas de acesso a internet.</a:t>
            </a:r>
          </a:p>
          <a:p>
            <a:pPr>
              <a:lnSpc>
                <a:spcPct val="120000"/>
              </a:lnSpc>
            </a:pPr>
            <a:r>
              <a:rPr lang="pt-BR" dirty="0"/>
              <a:t>Se você tem Windows 10: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/>
              <a:t>Instalar Windows </a:t>
            </a:r>
            <a:r>
              <a:rPr lang="pt-BR" dirty="0" err="1"/>
              <a:t>Subsystem</a:t>
            </a:r>
            <a:r>
              <a:rPr lang="pt-BR" dirty="0"/>
              <a:t> for Linux, pode escolher entre algumas distribuições de Linux </a:t>
            </a:r>
            <a:r>
              <a:rPr lang="pt-BR" dirty="0">
                <a:hlinkClick r:id="rId2"/>
              </a:rPr>
              <a:t>https://docs.microsoft.com/en-us/windows/wsl/install-win10</a:t>
            </a:r>
            <a:endParaRPr lang="pt-BR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/>
              <a:t>Usar uma maquina virtual, e.g., </a:t>
            </a:r>
            <a:r>
              <a:rPr lang="pt-BR" dirty="0" err="1"/>
              <a:t>VirtualBox</a:t>
            </a:r>
            <a:r>
              <a:rPr lang="pt-BR" dirty="0"/>
              <a:t>, vocês escolhe qualquer distribuição de Linux </a:t>
            </a:r>
            <a:r>
              <a:rPr lang="pt-BR" dirty="0">
                <a:hlinkClick r:id="rId3"/>
              </a:rPr>
              <a:t>https://itsfoss.com/install-linux-in-virtualbox/</a:t>
            </a:r>
            <a:endParaRPr lang="pt-BR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 err="1"/>
              <a:t>DualBoot</a:t>
            </a:r>
            <a:r>
              <a:rPr lang="pt-BR" dirty="0"/>
              <a:t> </a:t>
            </a:r>
            <a:r>
              <a:rPr lang="pt-BR" dirty="0" err="1"/>
              <a:t>installation</a:t>
            </a:r>
            <a:r>
              <a:rPr lang="pt-BR" dirty="0"/>
              <a:t>: </a:t>
            </a:r>
            <a:r>
              <a:rPr lang="pt-BR" dirty="0">
                <a:hlinkClick r:id="rId4"/>
              </a:rPr>
              <a:t>https://itsfoss.com/install-ubuntu-1404-dual-boot-mode-windows-8-81-uefi/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Se você tem </a:t>
            </a:r>
            <a:r>
              <a:rPr lang="pt-BR" dirty="0" err="1"/>
              <a:t>MacOS</a:t>
            </a:r>
            <a:endParaRPr lang="pt-BR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/>
              <a:t>Já tem um sistema operacional baseado em UNIX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pt-BR" dirty="0"/>
              <a:t>Se você quer ter Linux, pode usar uma maquina virtual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pode ter um sistema Tipo UNIX em casa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A44C3CF-6888-4ABF-8A26-61D63E33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Software: Aplicações</a:t>
            </a:r>
          </a:p>
        </p:txBody>
      </p:sp>
      <p:pic>
        <p:nvPicPr>
          <p:cNvPr id="1026" name="Picture 2" descr="Free Google Apps Icon Pack | Icon pack, Google icons, Google apps">
            <a:extLst>
              <a:ext uri="{FF2B5EF4-FFF2-40B4-BE49-F238E27FC236}">
                <a16:creationId xmlns:a16="http://schemas.microsoft.com/office/drawing/2014/main" id="{AB688DE5-1469-4BF6-918B-DF449A5A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4590"/>
            <a:ext cx="3705339" cy="24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-office-365-icons-with-names-teams – Tvorba webových stránek">
            <a:extLst>
              <a:ext uri="{FF2B5EF4-FFF2-40B4-BE49-F238E27FC236}">
                <a16:creationId xmlns:a16="http://schemas.microsoft.com/office/drawing/2014/main" id="{E1B1D736-B7C1-4440-BE80-5F03D919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43050"/>
            <a:ext cx="5289010" cy="25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ial Media Icons Set, Social, Media, Icon PNG and Vector with ...">
            <a:extLst>
              <a:ext uri="{FF2B5EF4-FFF2-40B4-BE49-F238E27FC236}">
                <a16:creationId xmlns:a16="http://schemas.microsoft.com/office/drawing/2014/main" id="{E46F3763-057B-45AF-BCF9-0C8714E4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0" y="1543050"/>
            <a:ext cx="2866043" cy="286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YUIMA Project">
            <a:extLst>
              <a:ext uri="{FF2B5EF4-FFF2-40B4-BE49-F238E27FC236}">
                <a16:creationId xmlns:a16="http://schemas.microsoft.com/office/drawing/2014/main" id="{2B490909-F636-40B2-A385-AC35582E2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46" y="4409093"/>
            <a:ext cx="1196758" cy="9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RI ArcGIS Desktop 10.7.1 + Data Interoperability Multilingual ...">
            <a:extLst>
              <a:ext uri="{FF2B5EF4-FFF2-40B4-BE49-F238E27FC236}">
                <a16:creationId xmlns:a16="http://schemas.microsoft.com/office/drawing/2014/main" id="{9BC97BD8-12EC-4040-8240-9B7DD5FE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7" y="5573468"/>
            <a:ext cx="1040317" cy="10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4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wallpaper: monitor showing C++, computer monitor showing codes ...">
            <a:extLst>
              <a:ext uri="{FF2B5EF4-FFF2-40B4-BE49-F238E27FC236}">
                <a16:creationId xmlns:a16="http://schemas.microsoft.com/office/drawing/2014/main" id="{4397AE5D-661E-412E-8961-BD7A5434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8823"/>
            <a:ext cx="86677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programa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0324" y="1981857"/>
            <a:ext cx="51674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Antes de você criar software de computador :</a:t>
            </a:r>
          </a:p>
          <a:p>
            <a:pPr marL="514350" indent="-514350">
              <a:buAutoNum type="arabicParenR"/>
            </a:pPr>
            <a:r>
              <a:rPr lang="pt-BR" sz="2800" dirty="0"/>
              <a:t>tem que conhecer uma linguagem de programação (</a:t>
            </a:r>
            <a:r>
              <a:rPr lang="pt-BR" sz="2800" b="1" dirty="0"/>
              <a:t>sintaxe</a:t>
            </a:r>
            <a:r>
              <a:rPr lang="pt-BR" sz="2800" dirty="0"/>
              <a:t>) </a:t>
            </a:r>
          </a:p>
          <a:p>
            <a:pPr marL="514350" indent="-514350">
              <a:buAutoNum type="arabicParenR"/>
            </a:pPr>
            <a:r>
              <a:rPr lang="pt-BR" sz="2800" dirty="0"/>
              <a:t>tem que ser capaz de quebrar o problema em tarefas simples e independentes (</a:t>
            </a:r>
            <a:r>
              <a:rPr lang="pt-BR" sz="2800" b="1" dirty="0"/>
              <a:t>algoritmo</a:t>
            </a:r>
            <a:r>
              <a:rPr lang="pt-BR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52C110-3ABF-4A08-9EE1-53499881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" y="2057401"/>
            <a:ext cx="8277265" cy="40690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Dr. </a:t>
            </a:r>
            <a:r>
              <a:rPr lang="pt-BR" dirty="0" err="1"/>
              <a:t>rer</a:t>
            </a:r>
            <a:r>
              <a:rPr lang="pt-BR" dirty="0"/>
              <a:t>. nat. Diego Mauricio Riaño-Pachón</a:t>
            </a:r>
          </a:p>
          <a:p>
            <a:pPr>
              <a:lnSpc>
                <a:spcPct val="120000"/>
              </a:lnSpc>
            </a:pPr>
            <a:r>
              <a:rPr lang="pt-BR" dirty="0"/>
              <a:t>Colombiano</a:t>
            </a:r>
          </a:p>
          <a:p>
            <a:pPr>
              <a:lnSpc>
                <a:spcPct val="120000"/>
              </a:lnSpc>
            </a:pPr>
            <a:r>
              <a:rPr lang="pt-BR" dirty="0"/>
              <a:t>Professor Doutor no CENA/USP desde maio 2018</a:t>
            </a:r>
          </a:p>
          <a:p>
            <a:pPr>
              <a:lnSpc>
                <a:spcPct val="120000"/>
              </a:lnSpc>
            </a:pPr>
            <a:r>
              <a:rPr lang="pt-BR" dirty="0"/>
              <a:t>Pesquisa em Bioinformática desde 1999</a:t>
            </a:r>
          </a:p>
          <a:p>
            <a:pPr>
              <a:lnSpc>
                <a:spcPct val="120000"/>
              </a:lnSpc>
            </a:pPr>
            <a:r>
              <a:rPr lang="pt-BR" dirty="0"/>
              <a:t>Doutorado em Biologia Molecular Vegetal da Universidade de Potsdam, Alemanha</a:t>
            </a:r>
          </a:p>
          <a:p>
            <a:pPr>
              <a:lnSpc>
                <a:spcPct val="120000"/>
              </a:lnSpc>
            </a:pPr>
            <a:r>
              <a:rPr lang="pt-BR" dirty="0"/>
              <a:t>Pós-doutorado em Bioinformática no Instituto de Fisiologia Molecular Vegetal na Alemanha (2008-2010), na Universidade Estadual de Ohio nos Estados Unidos de América (2010), e na USP (2017)</a:t>
            </a:r>
          </a:p>
          <a:p>
            <a:pPr>
              <a:lnSpc>
                <a:spcPct val="120000"/>
              </a:lnSpc>
            </a:pPr>
            <a:r>
              <a:rPr lang="pt-BR" dirty="0"/>
              <a:t>Interesse: Bioeconomia, Bioenergia, Evolução de famílias de genes, Integração de dados de larga escala, Biologia de sistemas, Redes biológicas</a:t>
            </a:r>
          </a:p>
          <a:p>
            <a:pPr>
              <a:lnSpc>
                <a:spcPct val="120000"/>
              </a:lnSpc>
            </a:pPr>
            <a:r>
              <a:rPr lang="pt-BR" i="1" dirty="0"/>
              <a:t>Se você tiver interesse estou procurando alunos de IC e de Pós-graduação.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680FE7D-2149-43B5-8D4A-C57B3A7A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Introdução à disciplina</a:t>
            </a:r>
            <a:br>
              <a:rPr lang="pt-BR" dirty="0"/>
            </a:br>
            <a:r>
              <a:rPr lang="pt-BR" dirty="0"/>
              <a:t>O Professor</a:t>
            </a:r>
          </a:p>
        </p:txBody>
      </p:sp>
    </p:spTree>
    <p:extLst>
      <p:ext uri="{BB962C8B-B14F-4D97-AF65-F5344CB8AC3E}">
        <p14:creationId xmlns:p14="http://schemas.microsoft.com/office/powerpoint/2010/main" val="188404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3736" y="1945533"/>
            <a:ext cx="8628434" cy="47568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1600" dirty="0"/>
              <a:t>Código fonte: código escrito numa linguagem de programação que </a:t>
            </a:r>
            <a:r>
              <a:rPr lang="pt-BR" sz="1600" b="1" dirty="0"/>
              <a:t>pode ser lido e compreendido por humanos, </a:t>
            </a:r>
            <a:r>
              <a:rPr lang="pt-BR" sz="1600" dirty="0"/>
              <a:t>diretamente não é compreendido pela máquina (hardware)</a:t>
            </a:r>
            <a:endParaRPr lang="pt-BR" sz="1600" b="1" dirty="0"/>
          </a:p>
          <a:p>
            <a:pPr>
              <a:lnSpc>
                <a:spcPct val="120000"/>
              </a:lnSpc>
            </a:pPr>
            <a:r>
              <a:rPr lang="pt-BR" sz="1600" dirty="0"/>
              <a:t>Linguagens Compiladas: antes do programa ser rodado pela primeira vez, o desenvolvedor tem que traduzir o código fonte em código binário, que pode ser compreendido pelo computador, esse processo se chama compilação: e.g., C, C++.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Pro: Rápidos, uma vez compilado seu programa pode ser executado uma e outra vez, não precisa ser compilado de novo.</a:t>
            </a:r>
          </a:p>
          <a:p>
            <a:pPr lvl="1">
              <a:lnSpc>
                <a:spcPct val="120000"/>
              </a:lnSpc>
            </a:pPr>
            <a:r>
              <a:rPr lang="pt-BR" sz="1600" dirty="0" err="1"/>
              <a:t>Cons</a:t>
            </a:r>
            <a:r>
              <a:rPr lang="pt-BR" sz="1600" dirty="0"/>
              <a:t>: Não são portáveis, são podem ser executados na mesma plataforma em que foram compilados. Se quiser usar numa outra plataforma, tem que compilar novamente.</a:t>
            </a:r>
          </a:p>
          <a:p>
            <a:pPr>
              <a:lnSpc>
                <a:spcPct val="120000"/>
              </a:lnSpc>
            </a:pPr>
            <a:r>
              <a:rPr lang="pt-BR" sz="1600" dirty="0"/>
              <a:t>Linguagens Interpretadas: O código fonte não no se traduz diretamente a linguagem da máquina, mas ele é executado por um intermediário, um interprete, e.g., </a:t>
            </a:r>
            <a:r>
              <a:rPr lang="pt-BR" sz="1600" dirty="0">
                <a:solidFill>
                  <a:schemeClr val="tx2"/>
                </a:solidFill>
              </a:rPr>
              <a:t>Perl</a:t>
            </a:r>
            <a:r>
              <a:rPr lang="pt-BR" sz="1600" dirty="0"/>
              <a:t>, </a:t>
            </a:r>
            <a:r>
              <a:rPr lang="pt-BR" sz="1600" b="1" dirty="0"/>
              <a:t>Python</a:t>
            </a:r>
            <a:r>
              <a:rPr lang="pt-BR" sz="1600" dirty="0"/>
              <a:t>, R.</a:t>
            </a:r>
          </a:p>
          <a:p>
            <a:pPr lvl="1">
              <a:lnSpc>
                <a:spcPct val="120000"/>
              </a:lnSpc>
            </a:pPr>
            <a:r>
              <a:rPr lang="pt-BR" sz="1600" dirty="0" err="1"/>
              <a:t>Cons</a:t>
            </a:r>
            <a:r>
              <a:rPr lang="pt-BR" sz="1600" dirty="0"/>
              <a:t>: lerdos, tem que ser interpretados cada vez que vão ser executados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Pros: Portáveis, com o código fonte disponível e o interprete instalado no computador alvo, poder ser executados imediatamente.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Linguagems de programação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374" y="1750979"/>
            <a:ext cx="8638162" cy="48151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t-BR" sz="2400" dirty="0"/>
              <a:t>Conjunto de atividades, ordenados e bem definidos que podem ser seguidos para resolver um problema específico e de forma reproduzível.</a:t>
            </a:r>
          </a:p>
          <a:p>
            <a:pPr>
              <a:lnSpc>
                <a:spcPct val="110000"/>
              </a:lnSpc>
            </a:pPr>
            <a:endParaRPr lang="pt-BR" sz="2400" dirty="0"/>
          </a:p>
          <a:p>
            <a:pPr>
              <a:lnSpc>
                <a:spcPct val="110000"/>
              </a:lnSpc>
            </a:pPr>
            <a:r>
              <a:rPr lang="pt-BR" sz="2400" dirty="0"/>
              <a:t>Para desenvolver um programa o primeiro a ser feito é criar um algoritmo para resolver o problema alvo. O programa então é uma implementação (representação) especifica desse algoritmo. Pode ter muitas implementações do mesmo algoritmo na mesma linguagem o em diferentes linguagens, com diferencia na sua performance.</a:t>
            </a:r>
          </a:p>
          <a:p>
            <a:pPr>
              <a:lnSpc>
                <a:spcPct val="110000"/>
              </a:lnSpc>
            </a:pPr>
            <a:endParaRPr lang="pt-BR" sz="2400" dirty="0"/>
          </a:p>
          <a:p>
            <a:pPr>
              <a:lnSpc>
                <a:spcPct val="110000"/>
              </a:lnSpc>
            </a:pPr>
            <a:r>
              <a:rPr lang="pt-BR" sz="2400" dirty="0"/>
              <a:t>E sempre recomendável escrever o algoritmo na forma de </a:t>
            </a:r>
            <a:r>
              <a:rPr lang="pt-BR" sz="2400" dirty="0" err="1"/>
              <a:t>pseudo-código</a:t>
            </a:r>
            <a:r>
              <a:rPr lang="pt-BR" sz="2400" dirty="0"/>
              <a:t> ou pelo menos num diagrama de fluxo.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5609" y="764373"/>
            <a:ext cx="6964031" cy="1293028"/>
          </a:xfrm>
        </p:spPr>
        <p:txBody>
          <a:bodyPr/>
          <a:lstStyle/>
          <a:p>
            <a:r>
              <a:rPr lang="pt-BR" dirty="0"/>
              <a:t>O que é um Algoritmo?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ACC5E04-3F17-401B-8DEE-AAAFEDC4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2646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3600" dirty="0"/>
              <a:t>Ter fim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3600" dirty="0"/>
              <a:t>Não dar margem à dupla interpretação (e.g., pitada de sal)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3600" dirty="0"/>
              <a:t>Ter entrada e saída de dados (tela, impressora, arquivos, </a:t>
            </a:r>
            <a:r>
              <a:rPr lang="pt-BR" sz="3600" dirty="0" err="1"/>
              <a:t>etc</a:t>
            </a:r>
            <a:r>
              <a:rPr lang="pt-BR" sz="3600" dirty="0"/>
              <a:t>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2F547EC-0E64-4653-8F43-6CC66755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de um algoritmo</a:t>
            </a:r>
          </a:p>
        </p:txBody>
      </p:sp>
    </p:spTree>
    <p:extLst>
      <p:ext uri="{BB962C8B-B14F-4D97-AF65-F5344CB8AC3E}">
        <p14:creationId xmlns:p14="http://schemas.microsoft.com/office/powerpoint/2010/main" val="10232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3BED024-FA66-4781-9D81-C5E776DB01F0}"/>
              </a:ext>
            </a:extLst>
          </p:cNvPr>
          <p:cNvSpPr/>
          <p:nvPr/>
        </p:nvSpPr>
        <p:spPr>
          <a:xfrm>
            <a:off x="3989175" y="2186852"/>
            <a:ext cx="4567276" cy="3431011"/>
          </a:xfrm>
          <a:prstGeom prst="roundRect">
            <a:avLst>
              <a:gd name="adj" fmla="val 522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AB1A206-3959-4041-A216-A8E1693F3249}"/>
              </a:ext>
            </a:extLst>
          </p:cNvPr>
          <p:cNvSpPr/>
          <p:nvPr/>
        </p:nvSpPr>
        <p:spPr>
          <a:xfrm>
            <a:off x="87550" y="1872734"/>
            <a:ext cx="3400823" cy="3932960"/>
          </a:xfrm>
          <a:prstGeom prst="roundRect">
            <a:avLst>
              <a:gd name="adj" fmla="val 522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518" y="333741"/>
            <a:ext cx="8857195" cy="554696"/>
          </a:xfrm>
        </p:spPr>
        <p:txBody>
          <a:bodyPr>
            <a:normAutofit fontScale="90000"/>
          </a:bodyPr>
          <a:lstStyle/>
          <a:p>
            <a:r>
              <a:rPr lang="es-ES_tradnl" sz="3600" dirty="0"/>
              <a:t>Algoritmos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7711" y="6201093"/>
            <a:ext cx="6208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hlinkClick r:id="rId3"/>
              </a:rPr>
              <a:t>https://pt.wikipedia.org/wiki/Fluxograma</a:t>
            </a:r>
            <a:endParaRPr lang="pt-BR" sz="1200" dirty="0"/>
          </a:p>
          <a:p>
            <a:r>
              <a:rPr lang="pt-BR" sz="1200" dirty="0">
                <a:hlinkClick r:id="rId4"/>
              </a:rPr>
              <a:t>http://www.criarweb.com/artigos/tecnicas-para-formulacao-de-algoritmos.html</a:t>
            </a:r>
            <a:endParaRPr lang="pt-BR" sz="1200" dirty="0"/>
          </a:p>
          <a:p>
            <a:endParaRPr lang="es-ES_tradnl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2F6829-7C1F-4C94-ADFC-D7BCBE65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9951" y="2048042"/>
            <a:ext cx="3285002" cy="36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D817CED-4D73-4872-A404-03C50F3F832C}"/>
              </a:ext>
            </a:extLst>
          </p:cNvPr>
          <p:cNvSpPr txBox="1"/>
          <p:nvPr/>
        </p:nvSpPr>
        <p:spPr>
          <a:xfrm>
            <a:off x="87550" y="1240137"/>
            <a:ext cx="358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Diagrama de fluxo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C66A66-187E-491E-B687-A9301DA4A5AD}"/>
              </a:ext>
            </a:extLst>
          </p:cNvPr>
          <p:cNvSpPr txBox="1"/>
          <p:nvPr/>
        </p:nvSpPr>
        <p:spPr>
          <a:xfrm>
            <a:off x="3998068" y="2186852"/>
            <a:ext cx="45448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Início</a:t>
            </a:r>
          </a:p>
          <a:p>
            <a:r>
              <a:rPr lang="pt-BR" dirty="0">
                <a:solidFill>
                  <a:schemeClr val="bg1"/>
                </a:solidFill>
              </a:rPr>
              <a:t>	A lâmpada não funciona</a:t>
            </a:r>
          </a:p>
          <a:p>
            <a:r>
              <a:rPr lang="pt-BR" dirty="0">
                <a:solidFill>
                  <a:schemeClr val="bg1"/>
                </a:solidFill>
              </a:rPr>
              <a:t>	</a:t>
            </a:r>
            <a:r>
              <a:rPr lang="pt-BR" b="1" dirty="0">
                <a:solidFill>
                  <a:schemeClr val="accent1"/>
                </a:solidFill>
              </a:rPr>
              <a:t>Se</a:t>
            </a:r>
            <a:r>
              <a:rPr lang="pt-BR" dirty="0">
                <a:solidFill>
                  <a:schemeClr val="bg1"/>
                </a:solidFill>
              </a:rPr>
              <a:t> a lâmpada está plugada </a:t>
            </a:r>
            <a:r>
              <a:rPr lang="pt-BR" b="1" dirty="0">
                <a:solidFill>
                  <a:schemeClr val="accent1"/>
                </a:solidFill>
              </a:rPr>
              <a:t>então</a:t>
            </a:r>
          </a:p>
          <a:p>
            <a:r>
              <a:rPr lang="pt-BR" dirty="0">
                <a:solidFill>
                  <a:schemeClr val="bg1"/>
                </a:solidFill>
              </a:rPr>
              <a:t>		</a:t>
            </a:r>
            <a:r>
              <a:rPr lang="pt-BR" b="1" dirty="0">
                <a:solidFill>
                  <a:schemeClr val="accent1"/>
                </a:solidFill>
              </a:rPr>
              <a:t>Se</a:t>
            </a:r>
            <a:r>
              <a:rPr lang="pt-BR" dirty="0">
                <a:solidFill>
                  <a:schemeClr val="bg1"/>
                </a:solidFill>
              </a:rPr>
              <a:t> o bulbo queimou </a:t>
            </a:r>
            <a:r>
              <a:rPr lang="pt-BR" b="1" dirty="0">
                <a:solidFill>
                  <a:schemeClr val="accent1"/>
                </a:solidFill>
              </a:rPr>
              <a:t>então</a:t>
            </a:r>
          </a:p>
          <a:p>
            <a:r>
              <a:rPr lang="pt-BR" dirty="0">
                <a:solidFill>
                  <a:schemeClr val="bg1"/>
                </a:solidFill>
              </a:rPr>
              <a:t>			Trocar bulbo</a:t>
            </a:r>
          </a:p>
          <a:p>
            <a:r>
              <a:rPr lang="pt-BR" b="1" dirty="0">
                <a:solidFill>
                  <a:schemeClr val="accent1"/>
                </a:solidFill>
              </a:rPr>
              <a:t>		Se não então</a:t>
            </a:r>
          </a:p>
          <a:p>
            <a:r>
              <a:rPr lang="pt-BR" dirty="0">
                <a:solidFill>
                  <a:schemeClr val="bg1"/>
                </a:solidFill>
              </a:rPr>
              <a:t>			Comprar nova </a:t>
            </a:r>
            <a:r>
              <a:rPr lang="pt-BR" dirty="0" err="1">
                <a:solidFill>
                  <a:schemeClr val="bg1"/>
                </a:solidFill>
              </a:rPr>
              <a:t>lampada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accent1"/>
                </a:solidFill>
              </a:rPr>
              <a:t>Fim-Se</a:t>
            </a:r>
            <a:endParaRPr lang="pt-BR" b="1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	Se não então</a:t>
            </a:r>
          </a:p>
          <a:p>
            <a:r>
              <a:rPr lang="pt-BR" dirty="0">
                <a:solidFill>
                  <a:schemeClr val="bg1"/>
                </a:solidFill>
              </a:rPr>
              <a:t>		Plugar a lâmpada</a:t>
            </a:r>
          </a:p>
          <a:p>
            <a:r>
              <a:rPr lang="pt-BR" b="1" dirty="0">
                <a:solidFill>
                  <a:schemeClr val="accent1"/>
                </a:solidFill>
              </a:rPr>
              <a:t>	</a:t>
            </a:r>
            <a:r>
              <a:rPr lang="pt-BR" b="1" dirty="0" err="1">
                <a:solidFill>
                  <a:schemeClr val="accent1"/>
                </a:solidFill>
              </a:rPr>
              <a:t>Fim-Se</a:t>
            </a:r>
            <a:endParaRPr lang="pt-BR" b="1" dirty="0">
              <a:solidFill>
                <a:schemeClr val="accent1"/>
              </a:solidFill>
            </a:endParaRPr>
          </a:p>
          <a:p>
            <a:r>
              <a:rPr lang="pt-BR" b="1" dirty="0">
                <a:solidFill>
                  <a:schemeClr val="accent1"/>
                </a:solidFill>
              </a:rPr>
              <a:t>Fim</a:t>
            </a:r>
          </a:p>
          <a:p>
            <a:r>
              <a:rPr lang="pt-BR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3FB806E-B047-412E-8E88-7DFEF99ACB84}"/>
              </a:ext>
            </a:extLst>
          </p:cNvPr>
          <p:cNvSpPr txBox="1"/>
          <p:nvPr/>
        </p:nvSpPr>
        <p:spPr>
          <a:xfrm>
            <a:off x="4961107" y="1240137"/>
            <a:ext cx="3054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/>
              <a:t>Pseudo-código</a:t>
            </a:r>
            <a:endParaRPr lang="pt-BR" sz="28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8F897BF-8318-4E71-9F26-6ECA4DE5DBCA}"/>
              </a:ext>
            </a:extLst>
          </p:cNvPr>
          <p:cNvSpPr txBox="1"/>
          <p:nvPr/>
        </p:nvSpPr>
        <p:spPr>
          <a:xfrm>
            <a:off x="286518" y="5800833"/>
            <a:ext cx="311963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/>
              <a:t>Modificado a partir de </a:t>
            </a:r>
            <a:r>
              <a:rPr lang="pt-BR" sz="500" dirty="0">
                <a:hlinkClick r:id="rId6"/>
              </a:rPr>
              <a:t>https://commons.wikimedia.org/wiki/File:LampFlowchart_pt.svg</a:t>
            </a:r>
            <a:endParaRPr lang="pt-BR" sz="5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0748A1F-EF66-444B-B15A-CF351A944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Assistir: </a:t>
            </a:r>
            <a:r>
              <a:rPr lang="pt-BR" dirty="0">
                <a:hlinkClick r:id="rId2"/>
              </a:rPr>
              <a:t>https://www.khanacademy.org/computing/code-org/computers-and-the-internet/how-computers-work/v/khan-academy-and-codeorg-introducing-how-computers-work</a:t>
            </a: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E832040-CE46-4139-8712-AB47513E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 em casa</a:t>
            </a:r>
          </a:p>
        </p:txBody>
      </p:sp>
    </p:spTree>
    <p:extLst>
      <p:ext uri="{BB962C8B-B14F-4D97-AF65-F5344CB8AC3E}">
        <p14:creationId xmlns:p14="http://schemas.microsoft.com/office/powerpoint/2010/main" val="57075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82409B3-1A21-43A5-A403-D9BE538F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" y="1161535"/>
            <a:ext cx="8906750" cy="51021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1600" dirty="0">
                <a:latin typeface="+mj-lt"/>
              </a:rPr>
              <a:t>Você pode aprender a programa um computar seguindo estás dicas principais: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Pratica, pratica, pratica.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pt-BR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nvista tanto tempo como seja possível escrevendo código.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 dirty="0">
                <a:latin typeface="+mj-lt"/>
              </a:rPr>
              <a:t>Limite-se a escrever uma linha ou duas de código, e teste-las. Se você escreve muitas linhas, será mais difícil corrigir os erros (debug), caso tiver.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 dirty="0">
                <a:latin typeface="+mj-lt"/>
              </a:rPr>
              <a:t>Os erros não são fracassos. Cada erro é uma oportunidade de aprendizagem. Cada erro que você pesca e corrige (debug) e um grande sucesso. Corrigir erros é como você cimenta seu aprendizado.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 dirty="0">
                <a:latin typeface="+mj-lt"/>
              </a:rPr>
              <a:t>Não gaste muito tempo tentando decifrar um problema. Claro, é uma experiencia de aprendizado resolver os problemas você mesmo, mas a frustração e o bloqueio não são. Estamos aqui para ajuda-los, pergunte cada vez que precisar.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 dirty="0">
                <a:latin typeface="+mj-lt"/>
              </a:rPr>
              <a:t>As palestras são importantes, mas a pratica e muito mais importante.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 dirty="0">
                <a:latin typeface="+mj-lt"/>
              </a:rPr>
              <a:t>Sessões de revisão são importantes, mas a pratica e muito mais importante.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pt-BR" sz="1600" dirty="0">
                <a:latin typeface="+mj-lt"/>
              </a:rPr>
              <a:t>Nosso principal objetivo é ensinar-lhes a resolver problemas vocês mesmo, devagar mas com segurança.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31F840C-7170-404D-ABFB-BAFE8282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255" y="117859"/>
            <a:ext cx="9144000" cy="1293028"/>
          </a:xfrm>
        </p:spPr>
        <p:txBody>
          <a:bodyPr/>
          <a:lstStyle/>
          <a:p>
            <a:r>
              <a:rPr lang="pt-BR" dirty="0"/>
              <a:t>Como aprender a programar?</a:t>
            </a:r>
          </a:p>
        </p:txBody>
      </p:sp>
    </p:spTree>
    <p:extLst>
      <p:ext uri="{BB962C8B-B14F-4D97-AF65-F5344CB8AC3E}">
        <p14:creationId xmlns:p14="http://schemas.microsoft.com/office/powerpoint/2010/main" val="21037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277A50-FCE8-4C41-AB3E-415EB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2999"/>
            <a:ext cx="6377940" cy="1293028"/>
          </a:xfrm>
        </p:spPr>
        <p:txBody>
          <a:bodyPr>
            <a:normAutofit/>
          </a:bodyPr>
          <a:lstStyle/>
          <a:p>
            <a:r>
              <a:rPr lang="pt-BR" sz="3200" dirty="0"/>
              <a:t>Sessão prática: Entrando (login) no servidor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2671066-CD0C-4C93-A22C-8EF94563971C}"/>
              </a:ext>
            </a:extLst>
          </p:cNvPr>
          <p:cNvSpPr txBox="1"/>
          <p:nvPr/>
        </p:nvSpPr>
        <p:spPr>
          <a:xfrm>
            <a:off x="0" y="1279528"/>
            <a:ext cx="447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Instruções de login (entrar ao servidor)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B482A8-24ED-4904-9A37-C992FA20C038}"/>
              </a:ext>
            </a:extLst>
          </p:cNvPr>
          <p:cNvSpPr txBox="1"/>
          <p:nvPr/>
        </p:nvSpPr>
        <p:spPr>
          <a:xfrm>
            <a:off x="178419" y="1704618"/>
            <a:ext cx="87983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effectLst/>
                <a:latin typeface="-apple-system"/>
              </a:rPr>
              <a:t>Para entrar no servidor, você tem que fornecer seu nome de usuário e a sua senha. </a:t>
            </a:r>
          </a:p>
          <a:p>
            <a:endParaRPr lang="pt-BR" sz="2400" dirty="0">
              <a:latin typeface="-apple-system"/>
            </a:endParaRPr>
          </a:p>
          <a:p>
            <a:r>
              <a:rPr lang="pt-BR" sz="2400" b="0" i="0" dirty="0">
                <a:effectLst/>
                <a:latin typeface="-apple-system"/>
              </a:rPr>
              <a:t>Seu nome de usuário será a primeira letra do seu nome e as três primeiras letras do seu sobrenome.  Por exemplo para o Prof. Diego Mauricio Riano o nome de usuário é </a:t>
            </a:r>
            <a:r>
              <a:rPr lang="pt-BR" sz="2400" b="1" i="0" dirty="0" err="1">
                <a:solidFill>
                  <a:schemeClr val="accent1"/>
                </a:solidFill>
                <a:effectLst/>
                <a:latin typeface="-apple-system"/>
              </a:rPr>
              <a:t>dria</a:t>
            </a:r>
            <a:endParaRPr lang="pt-BR" sz="2400" b="1" i="0" dirty="0">
              <a:solidFill>
                <a:schemeClr val="accent1"/>
              </a:solidFill>
              <a:effectLst/>
              <a:latin typeface="-apple-system"/>
            </a:endParaRPr>
          </a:p>
          <a:p>
            <a:endParaRPr lang="pt-BR" sz="2400" dirty="0">
              <a:latin typeface="-apple-system"/>
            </a:endParaRPr>
          </a:p>
          <a:p>
            <a:r>
              <a:rPr lang="pt-BR" sz="2400" b="0" i="0" dirty="0">
                <a:effectLst/>
                <a:latin typeface="-apple-system"/>
              </a:rPr>
              <a:t>No sistema e-Disciplinas da USP tem uma tabela com os nomes de usuários de todos os alunos. A senha é CEN0336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-apple-system"/>
              </a:rPr>
              <a:t>XXX</a:t>
            </a:r>
            <a:r>
              <a:rPr lang="pt-BR" sz="2400" b="0" i="0" dirty="0">
                <a:effectLst/>
                <a:latin typeface="-apple-system"/>
              </a:rPr>
              <a:t>. Onde XXX são os três últimos </a:t>
            </a:r>
            <a:r>
              <a:rPr lang="pt-BR" sz="2400" dirty="0">
                <a:latin typeface="-apple-system"/>
              </a:rPr>
              <a:t>dígitos do seu número USP. </a:t>
            </a:r>
            <a:r>
              <a:rPr lang="pt-BR" sz="2400" b="0" i="0" dirty="0">
                <a:effectLst/>
                <a:latin typeface="-apple-system"/>
              </a:rPr>
              <a:t>A primeira vez que entra no sistema terá que trocar sua senha. Antes de tentar conectar pensa na senha que vai usar, é importante que ela seja difícil de adivinhar, más que você não esqueça facilmente.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64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F99B6FE-4A7A-4FAD-80E3-868B53E4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endereço IP e a porta do servidor será passado durante o encontro com o professor. Por favor tome nota dele e mantenha acessível durante todos os encontros online.</a:t>
            </a:r>
          </a:p>
          <a:p>
            <a:r>
              <a:rPr lang="pt-BR" dirty="0"/>
              <a:t>Usuários de Windows, descarregar o programa </a:t>
            </a:r>
            <a:r>
              <a:rPr lang="pt-BR" dirty="0" err="1"/>
              <a:t>Putty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https://www.chiark.greenend.org.uk/~sgtatham/putty/latest.html</a:t>
            </a:r>
            <a:r>
              <a:rPr lang="pt-BR" dirty="0"/>
              <a:t>, executar o instalador e seguir as instruções.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B52FDC4-D952-4AE9-8109-AC4D812E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Sessão prática: Conexão ao servidor</a:t>
            </a:r>
          </a:p>
        </p:txBody>
      </p:sp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68EFF33-2911-45DD-899D-200973F6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111" y="4504994"/>
            <a:ext cx="5023777" cy="2213047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9D4C692-3574-4157-A78C-B77130B69781}"/>
              </a:ext>
            </a:extLst>
          </p:cNvPr>
          <p:cNvCxnSpPr/>
          <p:nvPr/>
        </p:nvCxnSpPr>
        <p:spPr>
          <a:xfrm flipH="1">
            <a:off x="4572000" y="5698273"/>
            <a:ext cx="223024" cy="28993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277A50-FCE8-4C41-AB3E-415EB280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Usando </a:t>
            </a:r>
            <a:r>
              <a:rPr lang="pt-BR" dirty="0" err="1"/>
              <a:t>Putty</a:t>
            </a:r>
            <a:r>
              <a:rPr lang="pt-BR" dirty="0"/>
              <a:t> -  Usuários </a:t>
            </a:r>
            <a:r>
              <a:rPr lang="pt-BR" dirty="0" err="1"/>
              <a:t>wINDOWS</a:t>
            </a:r>
            <a:endParaRPr lang="pt-BR" dirty="0"/>
          </a:p>
        </p:txBody>
      </p:sp>
      <p:pic>
        <p:nvPicPr>
          <p:cNvPr id="7" name="Imagem 6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2831715A-1EE8-496B-BB20-BE4C6F2E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0" y="2378391"/>
            <a:ext cx="3976059" cy="38880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66B8746-91E5-4E9C-8B0F-B80D9EADE915}"/>
              </a:ext>
            </a:extLst>
          </p:cNvPr>
          <p:cNvSpPr txBox="1"/>
          <p:nvPr/>
        </p:nvSpPr>
        <p:spPr>
          <a:xfrm>
            <a:off x="1258834" y="168806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Endereço IP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6D30A8-B5E5-4432-ACB3-744C49D76680}"/>
              </a:ext>
            </a:extLst>
          </p:cNvPr>
          <p:cNvSpPr txBox="1"/>
          <p:nvPr/>
        </p:nvSpPr>
        <p:spPr>
          <a:xfrm>
            <a:off x="3518708" y="1914199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Porta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197080A-AD62-4CAC-9325-1508A301AFA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024428" y="2057401"/>
            <a:ext cx="1030542" cy="137159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A7BF639-149A-4D2C-911E-DDA639216C6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813717" y="2283531"/>
            <a:ext cx="83460" cy="11454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75119B8-970E-4847-B5A6-0CDEDA5E08F4}"/>
              </a:ext>
            </a:extLst>
          </p:cNvPr>
          <p:cNvSpPr txBox="1"/>
          <p:nvPr/>
        </p:nvSpPr>
        <p:spPr>
          <a:xfrm>
            <a:off x="2909066" y="6361344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Protocolo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229EF5FB-66C4-41D8-A40A-525B5D909A18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3300761" y="3749990"/>
            <a:ext cx="233637" cy="2611354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8860F35-9E7C-48D6-AA23-E68BA2F52A4E}"/>
              </a:ext>
            </a:extLst>
          </p:cNvPr>
          <p:cNvSpPr txBox="1"/>
          <p:nvPr/>
        </p:nvSpPr>
        <p:spPr>
          <a:xfrm>
            <a:off x="83649" y="1985800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Janela de conexão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9D3C26-B239-4802-9F0F-A1311A388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602" y="2359856"/>
            <a:ext cx="3958786" cy="3888093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0C0D59B-C9FE-4F58-8037-631B8E024937}"/>
              </a:ext>
            </a:extLst>
          </p:cNvPr>
          <p:cNvCxnSpPr>
            <a:cxnSpLocks/>
          </p:cNvCxnSpPr>
          <p:nvPr/>
        </p:nvCxnSpPr>
        <p:spPr>
          <a:xfrm flipH="1">
            <a:off x="8328053" y="2170466"/>
            <a:ext cx="83460" cy="11454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76844C7-34DA-44D8-8A2C-7F26F8ADB188}"/>
              </a:ext>
            </a:extLst>
          </p:cNvPr>
          <p:cNvCxnSpPr>
            <a:cxnSpLocks/>
          </p:cNvCxnSpPr>
          <p:nvPr/>
        </p:nvCxnSpPr>
        <p:spPr>
          <a:xfrm>
            <a:off x="4275646" y="3849335"/>
            <a:ext cx="735273" cy="725135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277A50-FCE8-4C41-AB3E-415EB280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01" y="48435"/>
            <a:ext cx="8540598" cy="1293028"/>
          </a:xfrm>
        </p:spPr>
        <p:txBody>
          <a:bodyPr/>
          <a:lstStyle/>
          <a:p>
            <a:r>
              <a:rPr lang="pt-BR" dirty="0"/>
              <a:t>SSH: Usuários Linux ou MACOS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B0CC15-4D08-466C-97A1-A045083C5781}"/>
              </a:ext>
            </a:extLst>
          </p:cNvPr>
          <p:cNvSpPr txBox="1"/>
          <p:nvPr/>
        </p:nvSpPr>
        <p:spPr>
          <a:xfrm>
            <a:off x="301701" y="955086"/>
            <a:ext cx="832934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Abra sua aplicação de terminal, e use o comando:</a:t>
            </a:r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pt-BR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–p XXXX </a:t>
            </a:r>
            <a:r>
              <a:rPr lang="pt-BR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nome@servidor</a:t>
            </a:r>
            <a:endParaRPr lang="pt-BR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pt-BR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/>
              <a:t>Usando seu editor de textos preferido, modifique o arquivo ~/.</a:t>
            </a:r>
            <a:r>
              <a:rPr lang="pt-BR" dirty="0" err="1"/>
              <a:t>ssh</a:t>
            </a:r>
            <a:r>
              <a:rPr lang="pt-BR" dirty="0"/>
              <a:t>/</a:t>
            </a:r>
            <a:r>
              <a:rPr lang="pt-BR" dirty="0" err="1"/>
              <a:t>config</a:t>
            </a:r>
            <a:r>
              <a:rPr lang="pt-BR" dirty="0"/>
              <a:t>, acrescentando:</a:t>
            </a:r>
          </a:p>
          <a:p>
            <a:endParaRPr lang="pt-BR" dirty="0"/>
          </a:p>
          <a:p>
            <a:endParaRPr lang="pt-BR" dirty="0"/>
          </a:p>
          <a:p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Host </a:t>
            </a:r>
            <a:r>
              <a:rPr kumimoji="0" lang="pt-BR" altLang="pt-BR" sz="2400" b="0" i="1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endParaRPr kumimoji="0" lang="pt-BR" altLang="pt-BR" sz="2400" b="0" i="1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altLang="pt-BR" sz="2400" i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AAA.BBB.CCC.DDD</a:t>
            </a:r>
            <a:endParaRPr kumimoji="0" lang="pt-BR" altLang="pt-BR" sz="2400" b="0" i="1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t-BR" altLang="pt-BR" sz="2400" b="0" i="1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altLang="pt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t-BR" altLang="pt-BR" sz="2400" b="0" i="1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endParaRPr kumimoji="0" lang="pt-BR" altLang="pt-BR" sz="2400" b="0" i="1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0" lang="pt-BR" altLang="pt-BR" sz="2400" b="0" i="1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ServerAliveInterval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120</a:t>
            </a:r>
          </a:p>
          <a:p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t-BR" altLang="pt-BR" sz="24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ServerAliveCountMax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kumimoji="0" lang="pt-BR" altLang="pt-BR" sz="4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pt-BR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F697EB-1529-4A90-8F6F-CE1184EE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35"/>
            <a:ext cx="65" cy="36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4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/>
              <a:t>Meu objetivo nesta disciplina não é oferecer receitas de como resolver problemas, mas ajudar vocês desenvolver as habilidades para criarem suas próprias receitas.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DO PROFESSOR</a:t>
            </a:r>
          </a:p>
        </p:txBody>
      </p:sp>
    </p:spTree>
    <p:extLst>
      <p:ext uri="{BB962C8B-B14F-4D97-AF65-F5344CB8AC3E}">
        <p14:creationId xmlns:p14="http://schemas.microsoft.com/office/powerpoint/2010/main" val="2265394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79FA2FC-6188-4758-8BA5-7BF39360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favor instalar no seu cliente o programa </a:t>
            </a:r>
            <a:r>
              <a:rPr lang="pt-BR" dirty="0" err="1"/>
              <a:t>FileZilla</a:t>
            </a:r>
            <a:r>
              <a:rPr lang="pt-BR" dirty="0"/>
              <a:t> (</a:t>
            </a:r>
            <a:r>
              <a:rPr lang="pt-BR" dirty="0" err="1"/>
              <a:t>Client</a:t>
            </a:r>
            <a:r>
              <a:rPr lang="pt-BR" dirty="0"/>
              <a:t>)</a:t>
            </a:r>
          </a:p>
          <a:p>
            <a:r>
              <a:rPr lang="pt-BR" dirty="0" err="1"/>
              <a:t>FileZilla</a:t>
            </a:r>
            <a:r>
              <a:rPr lang="pt-BR" dirty="0"/>
              <a:t> é uma plataforma para transferência de arquivos disponível para Windows, </a:t>
            </a:r>
            <a:r>
              <a:rPr lang="pt-BR" dirty="0" err="1"/>
              <a:t>macos</a:t>
            </a:r>
            <a:r>
              <a:rPr lang="pt-BR" dirty="0"/>
              <a:t>, e Linux.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9708434-7C57-4527-A659-D3050E76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Transferir arquivos entre o servidor e seu cliente</a:t>
            </a:r>
          </a:p>
        </p:txBody>
      </p:sp>
    </p:spTree>
    <p:extLst>
      <p:ext uri="{BB962C8B-B14F-4D97-AF65-F5344CB8AC3E}">
        <p14:creationId xmlns:p14="http://schemas.microsoft.com/office/powerpoint/2010/main" val="173257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5DA96DE-6AA0-4D43-B9D1-7E0370EE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Nesta curta pratica vamos comparar o código para um programa usando código que será compilado (c++) e também código que será interpretado (Python3). Também compararemos o tempo que toma para rodar nos dois casos.</a:t>
            </a:r>
          </a:p>
          <a:p>
            <a:r>
              <a:rPr lang="pt-BR" dirty="0"/>
              <a:t>Descarregue o arquivo semana1.zip (compilado </a:t>
            </a:r>
            <a:r>
              <a:rPr lang="pt-BR" dirty="0" err="1"/>
              <a:t>vs</a:t>
            </a:r>
            <a:r>
              <a:rPr lang="pt-BR" dirty="0"/>
              <a:t> interpretado) do e-disciplinas.</a:t>
            </a:r>
          </a:p>
          <a:p>
            <a:r>
              <a:rPr lang="pt-BR" dirty="0"/>
              <a:t>Descomprima o arquivo no seu computador, isso deve criar uma pasta chamada semana1</a:t>
            </a:r>
          </a:p>
          <a:p>
            <a:r>
              <a:rPr lang="pt-BR" dirty="0"/>
              <a:t>Usando </a:t>
            </a:r>
            <a:r>
              <a:rPr lang="pt-BR" dirty="0" err="1"/>
              <a:t>filezilla</a:t>
            </a:r>
            <a:r>
              <a:rPr lang="pt-BR" dirty="0"/>
              <a:t> transfira essa pasta para o servidor</a:t>
            </a:r>
          </a:p>
          <a:p>
            <a:r>
              <a:rPr lang="pt-BR" dirty="0"/>
              <a:t>Entre no servidor</a:t>
            </a:r>
          </a:p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Siga as instruções do professor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B20237E-0C17-42F7-A861-3909E357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Pratica: compilado </a:t>
            </a:r>
            <a:r>
              <a:rPr lang="pt-BR" dirty="0" err="1"/>
              <a:t>vs</a:t>
            </a:r>
            <a:r>
              <a:rPr lang="pt-BR" dirty="0"/>
              <a:t> interpretado</a:t>
            </a:r>
          </a:p>
        </p:txBody>
      </p:sp>
    </p:spTree>
    <p:extLst>
      <p:ext uri="{BB962C8B-B14F-4D97-AF65-F5344CB8AC3E}">
        <p14:creationId xmlns:p14="http://schemas.microsoft.com/office/powerpoint/2010/main" val="255647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A1E7DF-27D4-4CC2-B97B-58DAB4D42B71}"/>
              </a:ext>
            </a:extLst>
          </p:cNvPr>
          <p:cNvSpPr txBox="1">
            <a:spLocks/>
          </p:cNvSpPr>
          <p:nvPr/>
        </p:nvSpPr>
        <p:spPr>
          <a:xfrm>
            <a:off x="284956" y="1967346"/>
            <a:ext cx="8574087" cy="3316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dirty="0"/>
              <a:t>Introdução à disciplina</a:t>
            </a:r>
            <a:br>
              <a:rPr lang="pt-BR" sz="8000" b="1" dirty="0"/>
            </a:br>
            <a:r>
              <a:rPr lang="pt-BR" sz="8000" b="1" dirty="0"/>
              <a:t>Regras do jogo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9738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7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26" name="Picture 29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 useBgFill="1">
        <p:nvSpPr>
          <p:cNvPr id="27" name="Rectangle 31">
            <a:extLst>
              <a:ext uri="{FF2B5EF4-FFF2-40B4-BE49-F238E27FC236}">
                <a16:creationId xmlns:a16="http://schemas.microsoft.com/office/drawing/2014/main" id="{6D825F7A-CF63-4DBE-A675-53AFFCEBC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3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D1FF7FAA-8D7B-48B1-BAE6-C92A114D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590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C498F730-4F50-4FE8-B07E-BC69AAF7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0086" y="-1"/>
            <a:ext cx="3183914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3740" y="6351325"/>
            <a:ext cx="598981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B76065-02A8-2140-ABFF-467A450FC727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38BB84-9E88-4729-9512-49BB76B84E73}"/>
              </a:ext>
            </a:extLst>
          </p:cNvPr>
          <p:cNvSpPr txBox="1"/>
          <p:nvPr/>
        </p:nvSpPr>
        <p:spPr>
          <a:xfrm>
            <a:off x="-1" y="1636544"/>
            <a:ext cx="90078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CEN0336 - Introdução a Programação de Computadores Aplicada a Ciências Biológicas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Quinta feira das 19:00 as 22:20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dirty="0"/>
              <a:t>Encontros pelo Google </a:t>
            </a:r>
            <a:r>
              <a:rPr lang="pt-BR" sz="4000" dirty="0" err="1"/>
              <a:t>Meet</a:t>
            </a:r>
            <a:r>
              <a:rPr lang="pt-BR" sz="4000" dirty="0"/>
              <a:t> ou pelo Zoom, o link será enviado 1h ou 30min antes da aula via e-Disciplinas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10" y="0"/>
            <a:ext cx="7276289" cy="1441450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b="1" dirty="0" err="1"/>
              <a:t>Introdução</a:t>
            </a:r>
            <a:r>
              <a:rPr lang="en-US" sz="4200" b="1" dirty="0"/>
              <a:t> à disciplina</a:t>
            </a:r>
            <a:br>
              <a:rPr lang="en-US" sz="4200" b="1" dirty="0"/>
            </a:br>
            <a:r>
              <a:rPr lang="en-US" sz="4200" b="1" dirty="0" err="1"/>
              <a:t>Regras</a:t>
            </a:r>
            <a:r>
              <a:rPr lang="en-US" sz="4200" b="1" dirty="0"/>
              <a:t> do </a:t>
            </a:r>
            <a:r>
              <a:rPr lang="en-US" sz="4200" b="1" dirty="0" err="1"/>
              <a:t>jogo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30324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6DBFE1F-54AE-4B69-B027-28588B32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E60FB7-EEC2-4DD1-A8B3-16A0BFDB86F5}"/>
              </a:ext>
            </a:extLst>
          </p:cNvPr>
          <p:cNvSpPr txBox="1">
            <a:spLocks/>
          </p:cNvSpPr>
          <p:nvPr/>
        </p:nvSpPr>
        <p:spPr>
          <a:xfrm>
            <a:off x="126460" y="2194560"/>
            <a:ext cx="8423180" cy="2241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pt-BR" sz="2800" dirty="0"/>
              <a:t>Prova escrita 1, na semana 7: 	15%</a:t>
            </a:r>
          </a:p>
          <a:p>
            <a:pPr marL="457200" indent="-457200"/>
            <a:r>
              <a:rPr lang="pt-BR" sz="2800" dirty="0"/>
              <a:t>Prova escrita 2, na semana 18:	15%</a:t>
            </a:r>
          </a:p>
          <a:p>
            <a:pPr marL="457200" indent="-457200"/>
            <a:r>
              <a:rPr lang="pt-BR" sz="2800" dirty="0"/>
              <a:t>Seminário, na semana 16 e 17:	35%</a:t>
            </a:r>
          </a:p>
          <a:p>
            <a:pPr marL="457200" indent="-457200"/>
            <a:r>
              <a:rPr lang="pt-BR" sz="2800" dirty="0"/>
              <a:t>Relatório aula prática:			35%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09C16B-CE26-4D20-9B7B-B04DB025C5E9}"/>
              </a:ext>
            </a:extLst>
          </p:cNvPr>
          <p:cNvSpPr txBox="1"/>
          <p:nvPr/>
        </p:nvSpPr>
        <p:spPr>
          <a:xfrm>
            <a:off x="513134" y="4645836"/>
            <a:ext cx="83390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</a:rPr>
              <a:t>Coringa</a:t>
            </a:r>
            <a:r>
              <a:rPr lang="pt-BR" sz="1800" dirty="0"/>
              <a:t>: </a:t>
            </a:r>
            <a:r>
              <a:rPr lang="pt-BR" sz="1800" dirty="0" err="1"/>
              <a:t>Quizes</a:t>
            </a:r>
            <a:r>
              <a:rPr lang="pt-BR" sz="1800" dirty="0"/>
              <a:t>, tarefas e participação nos seminários podem ser usados para aumentar a pior nota das quatro acima. A media simples da pior nota acima e dos </a:t>
            </a:r>
            <a:r>
              <a:rPr lang="pt-BR" sz="1800" dirty="0" err="1"/>
              <a:t>quizes</a:t>
            </a:r>
            <a:r>
              <a:rPr lang="pt-BR" sz="1800" dirty="0"/>
              <a:t>, tarefas e participação nos seminários será calculada caso seja do interesse do aluno.</a:t>
            </a:r>
          </a:p>
          <a:p>
            <a:r>
              <a:rPr lang="pt-BR" dirty="0"/>
              <a:t>As provas e os relatórios são trabalho individual!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92123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539" y="1756814"/>
            <a:ext cx="7955280" cy="486772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Grupos de 3 alunos, conformação dos grupos feita pelos alunos, e entregue para o professor no final da primeira aula.</a:t>
            </a:r>
            <a:endParaRPr lang="pt-BR" sz="1600" b="1" dirty="0">
              <a:cs typeface="Calibri"/>
            </a:endParaRP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Selecionar um problema relacionado as ciências da vida (biologia, microbiologia, ciências agrarias, </a:t>
            </a:r>
            <a:r>
              <a:rPr lang="pt-BR" sz="1600" b="1" dirty="0" err="1"/>
              <a:t>etc</a:t>
            </a:r>
            <a:r>
              <a:rPr lang="pt-BR" sz="1600" b="1" dirty="0"/>
              <a:t>) onde precisem da programação de computadores para resolver. Apresentar a proposta para o professor na semana 8, via e-Disciplinas, mostrar um diagrama de fluxo da proposta para resolver o problema. Contactar o professor antes dessa semana, se tiver dúvidas.</a:t>
            </a: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TODOS Entregar a apresentação do seminário no sexta-feira anterior a aula da semana 16, via e-Disciplinas.</a:t>
            </a: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Todos os integrantes do grupo tem que participar da apresentação oral  do seminário. O seminário pode ser um vídeo, mas os integrantes do grupo tem que estar disponíveis no dia da apresentação do vídeo para responder perguntas.</a:t>
            </a: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A apresentação oral tem uma duração mínima de 20 minutos e máxima de 30 minutos, com 15 minutos adicionais para perguntas do publico.</a:t>
            </a:r>
          </a:p>
          <a:p>
            <a:pPr marL="742950" indent="-7429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/>
              <a:t>Será registrada a participação do publico na sessão de perguntas.</a:t>
            </a:r>
            <a:endParaRPr lang="es-ES_tradnl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400" dirty="0" err="1"/>
              <a:t>Seminário</a:t>
            </a:r>
            <a:endParaRPr lang="es-ES_trad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539" y="1756814"/>
            <a:ext cx="8364814" cy="4663441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Fazer o relatório da aula prática de UMA das semanas 10 ou 15, i.e., cada aluno só apresentará um relatório.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Os relatórios são trabalho individual.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Os alunos serão assinados aleatoriamente para o relatório que tem que ser entregue.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O relatório pode ter até 10 páginas, inclusa a bibliografia (se houver)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2800" b="1" dirty="0"/>
              <a:t>O relatório tem que ser entregue até duas semanas depois da aula prática via e-Disciplinas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034" y="764373"/>
            <a:ext cx="7693606" cy="1293028"/>
          </a:xfrm>
        </p:spPr>
        <p:txBody>
          <a:bodyPr>
            <a:normAutofit/>
          </a:bodyPr>
          <a:lstStyle/>
          <a:p>
            <a:r>
              <a:rPr lang="es-ES_tradnl" sz="4400" dirty="0" err="1"/>
              <a:t>Relatório</a:t>
            </a:r>
            <a:r>
              <a:rPr lang="es-ES_tradnl" sz="4400" dirty="0"/>
              <a:t> aula </a:t>
            </a:r>
            <a:r>
              <a:rPr lang="es-ES_tradnl" sz="4400" dirty="0" err="1"/>
              <a:t>prática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1340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539" y="2382082"/>
            <a:ext cx="8364814" cy="3836590"/>
          </a:xfrm>
        </p:spPr>
        <p:txBody>
          <a:bodyPr>
            <a:normAutofit/>
          </a:bodyPr>
          <a:lstStyle/>
          <a:p>
            <a:r>
              <a:rPr lang="pt-BR" sz="2800" b="1" dirty="0"/>
              <a:t>Todas as informações da disciplina serão via e-Disciplinas:</a:t>
            </a:r>
          </a:p>
          <a:p>
            <a:pPr algn="ctr"/>
            <a:r>
              <a:rPr lang="pt-B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https://edisciplinas.usp.br/</a:t>
            </a:r>
            <a:endParaRPr lang="pt-BR" sz="2800" dirty="0"/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As entregas (relatórios, tarefas, apresentações para seminários) serão feitas unicamente pelo sistema e-Disciplinas</a:t>
            </a:r>
            <a:r>
              <a:rPr lang="pt-BR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034" y="764373"/>
            <a:ext cx="7693606" cy="1293028"/>
          </a:xfrm>
        </p:spPr>
        <p:txBody>
          <a:bodyPr>
            <a:norm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1547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5|0.4"/>
</p:tagLst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2019</Words>
  <Application>Microsoft Office PowerPoint</Application>
  <PresentationFormat>Apresentação na tela (4:3)</PresentationFormat>
  <Paragraphs>173</Paragraphs>
  <Slides>31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-apple-system</vt:lpstr>
      <vt:lpstr>Arial</vt:lpstr>
      <vt:lpstr>Calibri</vt:lpstr>
      <vt:lpstr>Century Gothic</vt:lpstr>
      <vt:lpstr>Courier New</vt:lpstr>
      <vt:lpstr>Trilha de Vapor</vt:lpstr>
      <vt:lpstr>Introdução a Programação de Computadores Aplicada a Ciências Biológicas</vt:lpstr>
      <vt:lpstr>Introdução à disciplina O Professor</vt:lpstr>
      <vt:lpstr>Objetivo DO PROFESSOR</vt:lpstr>
      <vt:lpstr>Apresentação do PowerPoint</vt:lpstr>
      <vt:lpstr>Introdução à disciplina Regras do jogo</vt:lpstr>
      <vt:lpstr>Notas</vt:lpstr>
      <vt:lpstr>Seminário</vt:lpstr>
      <vt:lpstr>Relatório aula prática</vt:lpstr>
      <vt:lpstr>Apresentação do PowerPoint</vt:lpstr>
      <vt:lpstr>Apresentação do PowerPoint</vt:lpstr>
      <vt:lpstr>Apresentação do PowerPoint</vt:lpstr>
      <vt:lpstr>O que é um computador?</vt:lpstr>
      <vt:lpstr>Apresentação do PowerPoint</vt:lpstr>
      <vt:lpstr>Hardware vs Software</vt:lpstr>
      <vt:lpstr>Software: Sistemas operacionais</vt:lpstr>
      <vt:lpstr>Sistemas operaCIONAIS tipo Unix</vt:lpstr>
      <vt:lpstr>Como pode ter um sistema Tipo UNIX em casa</vt:lpstr>
      <vt:lpstr>Software: Aplicações</vt:lpstr>
      <vt:lpstr>o programa</vt:lpstr>
      <vt:lpstr>Linguagems de programação</vt:lpstr>
      <vt:lpstr>O que é um Algoritmo?</vt:lpstr>
      <vt:lpstr>Características de um algoritmo</vt:lpstr>
      <vt:lpstr>Algoritmos</vt:lpstr>
      <vt:lpstr>Trabalho em casa</vt:lpstr>
      <vt:lpstr>Como aprender a programar?</vt:lpstr>
      <vt:lpstr>Sessão prática: Entrando (login) no servidor</vt:lpstr>
      <vt:lpstr>Sessão prática: Conexão ao servidor</vt:lpstr>
      <vt:lpstr>Usando Putty -  Usuários wINDOWS</vt:lpstr>
      <vt:lpstr>SSH: Usuários Linux ou MACOS</vt:lpstr>
      <vt:lpstr>Transferir arquivos entre o servidor e seu cliente</vt:lpstr>
      <vt:lpstr>Pratica: compilado vs interpretado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Programação de Computadores Aplicada a Ciências Biológicas</dc:title>
  <dc:creator>Diego Mauricio Riaño Pachón</dc:creator>
  <cp:lastModifiedBy>Diego Mauricio Riaño Pachón</cp:lastModifiedBy>
  <cp:revision>1</cp:revision>
  <dcterms:created xsi:type="dcterms:W3CDTF">2020-08-17T21:17:56Z</dcterms:created>
  <dcterms:modified xsi:type="dcterms:W3CDTF">2020-08-21T12:22:30Z</dcterms:modified>
</cp:coreProperties>
</file>