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6565-0536-40BE-B185-5F385197701F}" type="datetimeFigureOut">
              <a:rPr lang="pt-BR" smtClean="0"/>
              <a:t>08/06/2016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D93B-6752-4826-B2E3-AC45A317F4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6608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6565-0536-40BE-B185-5F385197701F}" type="datetimeFigureOut">
              <a:rPr lang="pt-BR" smtClean="0"/>
              <a:t>08/06/2016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D93B-6752-4826-B2E3-AC45A317F4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70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6565-0536-40BE-B185-5F385197701F}" type="datetimeFigureOut">
              <a:rPr lang="pt-BR" smtClean="0"/>
              <a:t>08/06/2016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D93B-6752-4826-B2E3-AC45A317F4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3519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6565-0536-40BE-B185-5F385197701F}" type="datetimeFigureOut">
              <a:rPr lang="pt-BR" smtClean="0"/>
              <a:t>08/06/2016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D93B-6752-4826-B2E3-AC45A317F4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5459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6565-0536-40BE-B185-5F385197701F}" type="datetimeFigureOut">
              <a:rPr lang="pt-BR" smtClean="0"/>
              <a:t>08/06/2016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D93B-6752-4826-B2E3-AC45A317F4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4689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6565-0536-40BE-B185-5F385197701F}" type="datetimeFigureOut">
              <a:rPr lang="pt-BR" smtClean="0"/>
              <a:t>08/06/2016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D93B-6752-4826-B2E3-AC45A317F4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9113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6565-0536-40BE-B185-5F385197701F}" type="datetimeFigureOut">
              <a:rPr lang="pt-BR" smtClean="0"/>
              <a:t>08/06/2016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D93B-6752-4826-B2E3-AC45A317F4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0558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6565-0536-40BE-B185-5F385197701F}" type="datetimeFigureOut">
              <a:rPr lang="pt-BR" smtClean="0"/>
              <a:t>08/06/2016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D93B-6752-4826-B2E3-AC45A317F4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3679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6565-0536-40BE-B185-5F385197701F}" type="datetimeFigureOut">
              <a:rPr lang="pt-BR" smtClean="0"/>
              <a:t>08/06/2016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D93B-6752-4826-B2E3-AC45A317F4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2816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6565-0536-40BE-B185-5F385197701F}" type="datetimeFigureOut">
              <a:rPr lang="pt-BR" smtClean="0"/>
              <a:t>08/06/2016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D93B-6752-4826-B2E3-AC45A317F4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2025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6565-0536-40BE-B185-5F385197701F}" type="datetimeFigureOut">
              <a:rPr lang="pt-BR" smtClean="0"/>
              <a:t>08/06/2016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D93B-6752-4826-B2E3-AC45A317F4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3453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36565-0536-40BE-B185-5F385197701F}" type="datetimeFigureOut">
              <a:rPr lang="pt-BR" smtClean="0"/>
              <a:t>08/06/2016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4D93B-6752-4826-B2E3-AC45A317F4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4839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Colocar os integrantes do grupo abaixo do título</a:t>
            </a:r>
          </a:p>
        </p:txBody>
      </p:sp>
      <p:sp>
        <p:nvSpPr>
          <p:cNvPr id="4" name="Retângulo 3"/>
          <p:cNvSpPr/>
          <p:nvPr/>
        </p:nvSpPr>
        <p:spPr>
          <a:xfrm>
            <a:off x="1717964" y="4544293"/>
            <a:ext cx="8742218" cy="15517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Vocês podem usar o modelo de slide que acharem mais adequado. Esse arquivo vocês devem usar apenas como referencia de conteúdo dos slides!</a:t>
            </a:r>
          </a:p>
          <a:p>
            <a:pPr algn="ctr"/>
            <a:r>
              <a:rPr lang="pt-B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apresentação deve ter cerca de 10 slides, dado que o tempo de apresentação é de 15 minutos. </a:t>
            </a:r>
          </a:p>
        </p:txBody>
      </p:sp>
    </p:spTree>
    <p:extLst>
      <p:ext uri="{BB962C8B-B14F-4D97-AF65-F5344CB8AC3E}">
        <p14:creationId xmlns:p14="http://schemas.microsoft.com/office/powerpoint/2010/main" val="323743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91090"/>
            <a:ext cx="9144000" cy="941964"/>
          </a:xfrm>
        </p:spPr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413164"/>
            <a:ext cx="9144000" cy="3844636"/>
          </a:xfrm>
        </p:spPr>
        <p:txBody>
          <a:bodyPr/>
          <a:lstStyle/>
          <a:p>
            <a:pPr algn="l"/>
            <a:r>
              <a:rPr lang="pt-BR" dirty="0"/>
              <a:t>Deve Conter:</a:t>
            </a:r>
          </a:p>
          <a:p>
            <a:pPr marL="342900" indent="-342900" algn="l">
              <a:buFontTx/>
              <a:buChar char="-"/>
            </a:pPr>
            <a:r>
              <a:rPr lang="pt-BR" dirty="0"/>
              <a:t>Importância da pesquisa (Breve)</a:t>
            </a:r>
          </a:p>
          <a:p>
            <a:pPr marL="342900" indent="-342900" algn="l">
              <a:buFontTx/>
              <a:buChar char="-"/>
            </a:pPr>
            <a:r>
              <a:rPr lang="pt-BR" dirty="0"/>
              <a:t>Contribuição do trabalho (por que é importante?)</a:t>
            </a:r>
          </a:p>
          <a:p>
            <a:pPr marL="342900" indent="-342900" algn="l">
              <a:buFontTx/>
              <a:buChar char="-"/>
            </a:pPr>
            <a:r>
              <a:rPr lang="pt-BR" dirty="0"/>
              <a:t>OBJETIVO DO TRABALHO!!!!!</a:t>
            </a:r>
          </a:p>
          <a:p>
            <a:pPr marL="342900" indent="-342900" algn="l"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0810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91090"/>
            <a:ext cx="9144000" cy="941964"/>
          </a:xfrm>
        </p:spPr>
        <p:txBody>
          <a:bodyPr/>
          <a:lstStyle/>
          <a:p>
            <a:r>
              <a:rPr lang="pt-BR" dirty="0"/>
              <a:t>Revisão de Literatura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413164"/>
            <a:ext cx="9144000" cy="3844636"/>
          </a:xfrm>
        </p:spPr>
        <p:txBody>
          <a:bodyPr/>
          <a:lstStyle/>
          <a:p>
            <a:pPr algn="l"/>
            <a:r>
              <a:rPr lang="pt-BR" dirty="0"/>
              <a:t>Deve Conter:</a:t>
            </a:r>
          </a:p>
          <a:p>
            <a:pPr marL="342900" indent="-342900" algn="l">
              <a:buFontTx/>
              <a:buChar char="-"/>
            </a:pPr>
            <a:r>
              <a:rPr lang="pt-BR" dirty="0"/>
              <a:t>Principais trabalhos no tema</a:t>
            </a:r>
          </a:p>
          <a:p>
            <a:pPr marL="342900" indent="-342900" algn="l">
              <a:buFontTx/>
              <a:buChar char="-"/>
            </a:pPr>
            <a:r>
              <a:rPr lang="pt-BR" dirty="0"/>
              <a:t>Importante que essa seção seja breve... Não é necessário se estender muito na revisão no momento da apresentação</a:t>
            </a:r>
          </a:p>
          <a:p>
            <a:pPr marL="342900" indent="-342900" algn="l"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5896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91090"/>
            <a:ext cx="9144000" cy="941964"/>
          </a:xfrm>
        </p:spPr>
        <p:txBody>
          <a:bodyPr/>
          <a:lstStyle/>
          <a:p>
            <a:r>
              <a:rPr lang="pt-BR" dirty="0"/>
              <a:t>Metodologia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413164"/>
            <a:ext cx="9144000" cy="3844636"/>
          </a:xfrm>
        </p:spPr>
        <p:txBody>
          <a:bodyPr/>
          <a:lstStyle/>
          <a:p>
            <a:pPr algn="l"/>
            <a:r>
              <a:rPr lang="pt-BR" dirty="0"/>
              <a:t>Deve Conter:</a:t>
            </a:r>
          </a:p>
          <a:p>
            <a:pPr marL="342900" indent="-342900" algn="l">
              <a:buFontTx/>
              <a:buChar char="-"/>
            </a:pPr>
            <a:r>
              <a:rPr lang="pt-BR" dirty="0"/>
              <a:t>Tipo de trabalho</a:t>
            </a:r>
          </a:p>
          <a:p>
            <a:pPr marL="342900" indent="-342900" algn="l">
              <a:buFontTx/>
              <a:buChar char="-"/>
            </a:pPr>
            <a:r>
              <a:rPr lang="pt-BR" dirty="0"/>
              <a:t>Fonte de dados</a:t>
            </a:r>
          </a:p>
          <a:p>
            <a:pPr marL="342900" indent="-342900" algn="l">
              <a:buFontTx/>
              <a:buChar char="-"/>
            </a:pPr>
            <a:r>
              <a:rPr lang="pt-BR" dirty="0"/>
              <a:t>Referencial Teórico utilizado</a:t>
            </a:r>
          </a:p>
          <a:p>
            <a:pPr marL="342900" indent="-342900" algn="l"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7114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91090"/>
            <a:ext cx="9144000" cy="941964"/>
          </a:xfrm>
        </p:spPr>
        <p:txBody>
          <a:bodyPr/>
          <a:lstStyle/>
          <a:p>
            <a:r>
              <a:rPr lang="pt-BR" dirty="0"/>
              <a:t>Resultados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413164"/>
            <a:ext cx="9144000" cy="3844636"/>
          </a:xfrm>
        </p:spPr>
        <p:txBody>
          <a:bodyPr/>
          <a:lstStyle/>
          <a:p>
            <a:pPr algn="l"/>
            <a:r>
              <a:rPr lang="pt-BR" dirty="0"/>
              <a:t>Deve ser a principal seção na apresentação (gaste mais tempo com isso!)</a:t>
            </a:r>
          </a:p>
          <a:p>
            <a:pPr algn="l"/>
            <a:r>
              <a:rPr lang="pt-BR" dirty="0"/>
              <a:t>Deve Conter:</a:t>
            </a:r>
          </a:p>
          <a:p>
            <a:pPr marL="342900" indent="-342900" algn="l">
              <a:buFontTx/>
              <a:buChar char="-"/>
            </a:pPr>
            <a:r>
              <a:rPr lang="pt-BR" dirty="0"/>
              <a:t>Resultados gerais</a:t>
            </a:r>
          </a:p>
          <a:p>
            <a:pPr marL="342900" indent="-342900" algn="l">
              <a:buFontTx/>
              <a:buChar char="-"/>
            </a:pPr>
            <a:r>
              <a:rPr lang="pt-BR" dirty="0"/>
              <a:t>Reflexão com a literatura</a:t>
            </a:r>
          </a:p>
          <a:p>
            <a:pPr marL="342900" indent="-342900" algn="l"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3035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91090"/>
            <a:ext cx="9144000" cy="941964"/>
          </a:xfrm>
        </p:spPr>
        <p:txBody>
          <a:bodyPr/>
          <a:lstStyle/>
          <a:p>
            <a:r>
              <a:rPr lang="pt-BR" dirty="0"/>
              <a:t>Conclusões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413164"/>
            <a:ext cx="9144000" cy="3844636"/>
          </a:xfrm>
        </p:spPr>
        <p:txBody>
          <a:bodyPr/>
          <a:lstStyle/>
          <a:p>
            <a:pPr algn="l"/>
            <a:r>
              <a:rPr lang="pt-BR" dirty="0"/>
              <a:t>Nesta seção vocês concluem a contribuição do trabalho. Não deve ser um resumo das seções anteriores, mas sim uma conclusão mesmo! Rápida e direta. </a:t>
            </a:r>
          </a:p>
          <a:p>
            <a:pPr algn="l"/>
            <a:endParaRPr lang="pt-BR" dirty="0"/>
          </a:p>
          <a:p>
            <a:pPr marL="342900" indent="-342900" algn="l"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5832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171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Apresentação do PowerPoint</vt:lpstr>
      <vt:lpstr>Introdução</vt:lpstr>
      <vt:lpstr>Revisão de Literatura</vt:lpstr>
      <vt:lpstr>Metodologia</vt:lpstr>
      <vt:lpstr>Resultados</vt:lpstr>
      <vt:lpstr>Conclusões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Leandro Gilio</dc:creator>
  <cp:lastModifiedBy>Leandro Gilio</cp:lastModifiedBy>
  <cp:revision>2</cp:revision>
  <dcterms:created xsi:type="dcterms:W3CDTF">2016-06-08T18:17:23Z</dcterms:created>
  <dcterms:modified xsi:type="dcterms:W3CDTF">2016-06-08T18:19:28Z</dcterms:modified>
</cp:coreProperties>
</file>