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  <a:srgbClr val="000066"/>
    <a:srgbClr val="800000"/>
    <a:srgbClr val="7F7F7F"/>
    <a:srgbClr val="FFCC00"/>
    <a:srgbClr val="FF6600"/>
    <a:srgbClr val="FF99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6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76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25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92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18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18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521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09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648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519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9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AD496-E4E9-4884-884F-2D92FB23B922}" type="datetimeFigureOut">
              <a:rPr lang="pt-BR" smtClean="0"/>
              <a:t>10/10/2017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9C4C8-997E-4097-9B43-A5CF77445C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86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88ECD07-AD7F-44F8-AF68-CAF72C873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66421"/>
            <a:ext cx="9616440" cy="5787253"/>
          </a:xfrm>
          <a:prstGeom prst="rect">
            <a:avLst/>
          </a:prstGeom>
        </p:spPr>
      </p:pic>
      <p:sp>
        <p:nvSpPr>
          <p:cNvPr id="3" name="Forma livre 2"/>
          <p:cNvSpPr/>
          <p:nvPr/>
        </p:nvSpPr>
        <p:spPr>
          <a:xfrm>
            <a:off x="-8889" y="-88426"/>
            <a:ext cx="4802890" cy="7042100"/>
          </a:xfrm>
          <a:custGeom>
            <a:avLst/>
            <a:gdLst>
              <a:gd name="connsiteX0" fmla="*/ 5257800 w 5257800"/>
              <a:gd name="connsiteY0" fmla="*/ 0 h 6870700"/>
              <a:gd name="connsiteX1" fmla="*/ 0 w 5257800"/>
              <a:gd name="connsiteY1" fmla="*/ 6870700 h 6870700"/>
              <a:gd name="connsiteX2" fmla="*/ 25400 w 5257800"/>
              <a:gd name="connsiteY2" fmla="*/ 12700 h 6870700"/>
              <a:gd name="connsiteX3" fmla="*/ 5257800 w 5257800"/>
              <a:gd name="connsiteY3" fmla="*/ 0 h 687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7800" h="6870700">
                <a:moveTo>
                  <a:pt x="5257800" y="0"/>
                </a:moveTo>
                <a:lnTo>
                  <a:pt x="0" y="6870700"/>
                </a:lnTo>
                <a:cubicBezTo>
                  <a:pt x="8467" y="4584700"/>
                  <a:pt x="16933" y="2298700"/>
                  <a:pt x="25400" y="12700"/>
                </a:cubicBezTo>
                <a:lnTo>
                  <a:pt x="5257800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orma livre 5"/>
          <p:cNvSpPr/>
          <p:nvPr/>
        </p:nvSpPr>
        <p:spPr>
          <a:xfrm flipH="1">
            <a:off x="3570465" y="-88426"/>
            <a:ext cx="6087582" cy="6924697"/>
          </a:xfrm>
          <a:custGeom>
            <a:avLst/>
            <a:gdLst>
              <a:gd name="connsiteX0" fmla="*/ 5257800 w 5257800"/>
              <a:gd name="connsiteY0" fmla="*/ 0 h 6870700"/>
              <a:gd name="connsiteX1" fmla="*/ 0 w 5257800"/>
              <a:gd name="connsiteY1" fmla="*/ 6870700 h 6870700"/>
              <a:gd name="connsiteX2" fmla="*/ 25400 w 5257800"/>
              <a:gd name="connsiteY2" fmla="*/ 12700 h 6870700"/>
              <a:gd name="connsiteX3" fmla="*/ 5257800 w 5257800"/>
              <a:gd name="connsiteY3" fmla="*/ 0 h 687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7800" h="6870700">
                <a:moveTo>
                  <a:pt x="5257800" y="0"/>
                </a:moveTo>
                <a:lnTo>
                  <a:pt x="0" y="6870700"/>
                </a:lnTo>
                <a:cubicBezTo>
                  <a:pt x="8467" y="4584700"/>
                  <a:pt x="16933" y="2298700"/>
                  <a:pt x="25400" y="12700"/>
                </a:cubicBezTo>
                <a:lnTo>
                  <a:pt x="5257800" y="0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 rot="18326611">
            <a:off x="-201751" y="1137358"/>
            <a:ext cx="40593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Seminário: 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Law, </a:t>
            </a:r>
            <a:r>
              <a:rPr lang="pt-BR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Development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pt-BR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and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Technology in </a:t>
            </a:r>
            <a:r>
              <a:rPr lang="pt-BR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India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 rot="18324783">
            <a:off x="333182" y="2367339"/>
            <a:ext cx="4496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16 de Outubro de </a:t>
            </a:r>
            <a:r>
              <a:rPr lang="pt-BR" sz="2800" b="1">
                <a:solidFill>
                  <a:schemeClr val="bg1"/>
                </a:solidFill>
              </a:rPr>
              <a:t>2017- 9:00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Pentágono 8"/>
          <p:cNvSpPr/>
          <p:nvPr/>
        </p:nvSpPr>
        <p:spPr>
          <a:xfrm>
            <a:off x="-41235" y="5943157"/>
            <a:ext cx="9657072" cy="939976"/>
          </a:xfrm>
          <a:prstGeom prst="homePlate">
            <a:avLst/>
          </a:prstGeom>
          <a:solidFill>
            <a:schemeClr val="bg1">
              <a:lumMod val="75000"/>
              <a:alpha val="7686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1736812" y="6258798"/>
            <a:ext cx="61024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Faculdade de Direito USP/SP - SALA DA CONGREGAÇÃO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195736" y="5945407"/>
            <a:ext cx="5067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LOCAL:</a:t>
            </a:r>
          </a:p>
        </p:txBody>
      </p:sp>
      <p:pic>
        <p:nvPicPr>
          <p:cNvPr id="12" name="Picture 5" descr="Imagem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89" y="0"/>
            <a:ext cx="1321146" cy="132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/>
          <p:cNvSpPr/>
          <p:nvPr/>
        </p:nvSpPr>
        <p:spPr>
          <a:xfrm>
            <a:off x="-76691" y="1241785"/>
            <a:ext cx="14514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spc="300" dirty="0">
                <a:solidFill>
                  <a:schemeClr val="bg1"/>
                </a:solidFill>
              </a:rPr>
              <a:t>FACULDADE DE DIREITO</a:t>
            </a:r>
          </a:p>
          <a:p>
            <a:pPr algn="ctr"/>
            <a:r>
              <a:rPr lang="pt-BR" sz="1200" b="1" spc="300" dirty="0">
                <a:solidFill>
                  <a:schemeClr val="bg1"/>
                </a:solidFill>
              </a:rPr>
              <a:t>LARGO SÃO FRANCISCO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142034" y="-88426"/>
            <a:ext cx="449654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i="1" dirty="0">
                <a:solidFill>
                  <a:srgbClr val="0D0D0D"/>
                </a:solidFill>
              </a:rPr>
              <a:t>INDIGENOUS PEOPLES AND DEVELOPMENT  INDUCED DISPLACEMENT IN INDIA</a:t>
            </a:r>
          </a:p>
          <a:p>
            <a:pPr algn="r">
              <a:lnSpc>
                <a:spcPct val="150000"/>
              </a:lnSpc>
            </a:pPr>
            <a:r>
              <a:rPr lang="pt-BR" b="1" i="1" dirty="0">
                <a:solidFill>
                  <a:srgbClr val="0D0D0D"/>
                </a:solidFill>
              </a:rPr>
              <a:t>Prof.  </a:t>
            </a:r>
            <a:r>
              <a:rPr lang="pt-BR" b="1" i="1" dirty="0" err="1">
                <a:solidFill>
                  <a:srgbClr val="0D0D0D"/>
                </a:solidFill>
              </a:rPr>
              <a:t>Vinod</a:t>
            </a:r>
            <a:r>
              <a:rPr lang="pt-BR" b="1" i="1" dirty="0">
                <a:solidFill>
                  <a:srgbClr val="0D0D0D"/>
                </a:solidFill>
              </a:rPr>
              <a:t> </a:t>
            </a:r>
            <a:r>
              <a:rPr lang="pt-BR" b="1" i="1" dirty="0" err="1">
                <a:solidFill>
                  <a:srgbClr val="0D0D0D"/>
                </a:solidFill>
              </a:rPr>
              <a:t>Jumar</a:t>
            </a:r>
            <a:r>
              <a:rPr lang="pt-BR" b="1" i="1" dirty="0">
                <a:solidFill>
                  <a:srgbClr val="0D0D0D"/>
                </a:solidFill>
              </a:rPr>
              <a:t>, </a:t>
            </a:r>
            <a:r>
              <a:rPr lang="pt-BR" b="1" i="1" dirty="0" err="1">
                <a:solidFill>
                  <a:srgbClr val="0D0D0D"/>
                </a:solidFill>
              </a:rPr>
              <a:t>National</a:t>
            </a:r>
            <a:r>
              <a:rPr lang="pt-BR" b="1" i="1" dirty="0">
                <a:solidFill>
                  <a:srgbClr val="0D0D0D"/>
                </a:solidFill>
              </a:rPr>
              <a:t> Law </a:t>
            </a:r>
            <a:r>
              <a:rPr lang="pt-BR" b="1" i="1" dirty="0" err="1">
                <a:solidFill>
                  <a:srgbClr val="0D0D0D"/>
                </a:solidFill>
              </a:rPr>
              <a:t>University</a:t>
            </a:r>
            <a:r>
              <a:rPr lang="pt-BR" b="1" i="1" dirty="0">
                <a:solidFill>
                  <a:srgbClr val="0D0D0D"/>
                </a:solidFill>
              </a:rPr>
              <a:t> -Nova Deli.</a:t>
            </a:r>
          </a:p>
          <a:p>
            <a:pPr algn="r">
              <a:lnSpc>
                <a:spcPct val="150000"/>
              </a:lnSpc>
            </a:pPr>
            <a:endParaRPr lang="pt-BR" b="1" i="1" dirty="0">
              <a:solidFill>
                <a:srgbClr val="0D0D0D"/>
              </a:solidFill>
            </a:endParaRPr>
          </a:p>
          <a:p>
            <a:pPr marL="285750" indent="-2857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i="1" dirty="0">
                <a:solidFill>
                  <a:srgbClr val="0D0D0D"/>
                </a:solidFill>
              </a:rPr>
              <a:t>LEGAL REGULATION OF CYBER CRIME IN INDIA</a:t>
            </a:r>
          </a:p>
          <a:p>
            <a:pPr algn="r">
              <a:lnSpc>
                <a:spcPct val="150000"/>
              </a:lnSpc>
            </a:pPr>
            <a:r>
              <a:rPr lang="pt-BR" b="1" i="1" dirty="0">
                <a:solidFill>
                  <a:srgbClr val="0D0D0D"/>
                </a:solidFill>
              </a:rPr>
              <a:t>Prof.  </a:t>
            </a:r>
            <a:r>
              <a:rPr lang="pt-BR" b="1" i="1" dirty="0" err="1">
                <a:solidFill>
                  <a:srgbClr val="0D0D0D"/>
                </a:solidFill>
              </a:rPr>
              <a:t>Annapa</a:t>
            </a:r>
            <a:r>
              <a:rPr lang="pt-BR" b="1" i="1" dirty="0">
                <a:solidFill>
                  <a:srgbClr val="0D0D0D"/>
                </a:solidFill>
              </a:rPr>
              <a:t> </a:t>
            </a:r>
            <a:r>
              <a:rPr lang="pt-BR" b="1" i="1" dirty="0" err="1">
                <a:solidFill>
                  <a:srgbClr val="0D0D0D"/>
                </a:solidFill>
              </a:rPr>
              <a:t>Nagarathna</a:t>
            </a:r>
            <a:r>
              <a:rPr lang="pt-BR" b="1" i="1" dirty="0">
                <a:solidFill>
                  <a:srgbClr val="0D0D0D"/>
                </a:solidFill>
              </a:rPr>
              <a:t>, </a:t>
            </a:r>
          </a:p>
          <a:p>
            <a:pPr algn="r">
              <a:lnSpc>
                <a:spcPct val="150000"/>
              </a:lnSpc>
            </a:pPr>
            <a:r>
              <a:rPr lang="pt-BR" b="1" i="1" dirty="0" err="1">
                <a:solidFill>
                  <a:srgbClr val="0D0D0D"/>
                </a:solidFill>
              </a:rPr>
              <a:t>National</a:t>
            </a:r>
            <a:r>
              <a:rPr lang="pt-BR" b="1" i="1" dirty="0">
                <a:solidFill>
                  <a:srgbClr val="0D0D0D"/>
                </a:solidFill>
              </a:rPr>
              <a:t> Law </a:t>
            </a:r>
            <a:r>
              <a:rPr lang="pt-BR" b="1" i="1" dirty="0" err="1">
                <a:solidFill>
                  <a:srgbClr val="0D0D0D"/>
                </a:solidFill>
              </a:rPr>
              <a:t>School</a:t>
            </a:r>
            <a:r>
              <a:rPr lang="pt-BR" b="1" i="1" dirty="0">
                <a:solidFill>
                  <a:srgbClr val="0D0D0D"/>
                </a:solidFill>
              </a:rPr>
              <a:t> </a:t>
            </a:r>
            <a:r>
              <a:rPr lang="pt-BR" b="1" i="1" dirty="0" err="1">
                <a:solidFill>
                  <a:srgbClr val="0D0D0D"/>
                </a:solidFill>
              </a:rPr>
              <a:t>of</a:t>
            </a:r>
            <a:r>
              <a:rPr lang="pt-BR" b="1" i="1" dirty="0">
                <a:solidFill>
                  <a:srgbClr val="0D0D0D"/>
                </a:solidFill>
              </a:rPr>
              <a:t> </a:t>
            </a:r>
          </a:p>
          <a:p>
            <a:pPr algn="r">
              <a:lnSpc>
                <a:spcPct val="150000"/>
              </a:lnSpc>
            </a:pPr>
            <a:r>
              <a:rPr lang="pt-BR" b="1" i="1" dirty="0" err="1">
                <a:solidFill>
                  <a:srgbClr val="0D0D0D"/>
                </a:solidFill>
              </a:rPr>
              <a:t>India</a:t>
            </a:r>
            <a:r>
              <a:rPr lang="pt-BR" b="1" i="1" dirty="0">
                <a:solidFill>
                  <a:srgbClr val="0D0D0D"/>
                </a:solidFill>
              </a:rPr>
              <a:t> </a:t>
            </a:r>
            <a:r>
              <a:rPr lang="pt-BR" b="1" i="1" dirty="0" err="1">
                <a:solidFill>
                  <a:srgbClr val="0D0D0D"/>
                </a:solidFill>
              </a:rPr>
              <a:t>University</a:t>
            </a:r>
            <a:endParaRPr lang="pt-BR" b="1" i="1" dirty="0">
              <a:solidFill>
                <a:srgbClr val="0D0D0D"/>
              </a:solidFill>
            </a:endParaRPr>
          </a:p>
          <a:p>
            <a:pPr algn="r">
              <a:lnSpc>
                <a:spcPct val="150000"/>
              </a:lnSpc>
            </a:pPr>
            <a:r>
              <a:rPr lang="pt-BR" b="1" i="1" dirty="0">
                <a:solidFill>
                  <a:srgbClr val="0D0D0D"/>
                </a:solidFill>
              </a:rPr>
              <a:t> - </a:t>
            </a:r>
            <a:r>
              <a:rPr lang="pt-BR" b="1" i="1" dirty="0" err="1">
                <a:solidFill>
                  <a:srgbClr val="0D0D0D"/>
                </a:solidFill>
              </a:rPr>
              <a:t>Bagalore</a:t>
            </a:r>
            <a:r>
              <a:rPr lang="pt-BR" b="1" i="1" dirty="0">
                <a:solidFill>
                  <a:srgbClr val="0D0D0D"/>
                </a:solidFill>
              </a:rPr>
              <a:t> </a:t>
            </a:r>
          </a:p>
          <a:p>
            <a:pPr algn="r">
              <a:lnSpc>
                <a:spcPct val="150000"/>
              </a:lnSpc>
            </a:pPr>
            <a:endParaRPr lang="pt-BR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395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75</Words>
  <Application>Microsoft Office PowerPoint</Application>
  <PresentationFormat>Apresentação na tela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Franklin Gothic Medium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Achkar</dc:creator>
  <cp:lastModifiedBy>paula danese</cp:lastModifiedBy>
  <cp:revision>21</cp:revision>
  <dcterms:created xsi:type="dcterms:W3CDTF">2017-03-03T03:23:49Z</dcterms:created>
  <dcterms:modified xsi:type="dcterms:W3CDTF">2017-10-10T19:52:23Z</dcterms:modified>
</cp:coreProperties>
</file>