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315" r:id="rId2"/>
    <p:sldId id="436" r:id="rId3"/>
    <p:sldId id="437" r:id="rId4"/>
    <p:sldId id="412" r:id="rId5"/>
    <p:sldId id="400" r:id="rId6"/>
    <p:sldId id="438" r:id="rId7"/>
    <p:sldId id="439" r:id="rId8"/>
    <p:sldId id="444" r:id="rId9"/>
    <p:sldId id="445" r:id="rId10"/>
    <p:sldId id="446" r:id="rId11"/>
    <p:sldId id="447" r:id="rId12"/>
    <p:sldId id="449" r:id="rId13"/>
    <p:sldId id="450" r:id="rId14"/>
    <p:sldId id="451" r:id="rId15"/>
    <p:sldId id="440" r:id="rId16"/>
    <p:sldId id="452" r:id="rId17"/>
    <p:sldId id="456" r:id="rId18"/>
    <p:sldId id="458" r:id="rId19"/>
    <p:sldId id="457" r:id="rId20"/>
    <p:sldId id="441" r:id="rId21"/>
    <p:sldId id="442" r:id="rId22"/>
    <p:sldId id="453" r:id="rId23"/>
    <p:sldId id="443" r:id="rId24"/>
    <p:sldId id="454" r:id="rId25"/>
    <p:sldId id="448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D3321-6C21-4897-B4F3-B2940B899147}" v="20" dt="2020-11-16T16:15:51.348"/>
  </p1510:revLst>
</p1510:revInfo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50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Toffoli" userId="f5a27d8d59302129" providerId="LiveId" clId="{045D3321-6C21-4897-B4F3-B2940B899147}"/>
    <pc:docChg chg="undo custSel addSld delSld modSld sldOrd">
      <pc:chgData name="Marcos Toffoli" userId="f5a27d8d59302129" providerId="LiveId" clId="{045D3321-6C21-4897-B4F3-B2940B899147}" dt="2020-11-16T17:30:31.026" v="5963" actId="5793"/>
      <pc:docMkLst>
        <pc:docMk/>
      </pc:docMkLst>
      <pc:sldChg chg="modSp mod">
        <pc:chgData name="Marcos Toffoli" userId="f5a27d8d59302129" providerId="LiveId" clId="{045D3321-6C21-4897-B4F3-B2940B899147}" dt="2020-11-16T14:00:15.896" v="179" actId="2711"/>
        <pc:sldMkLst>
          <pc:docMk/>
          <pc:sldMk cId="3044588131" sldId="315"/>
        </pc:sldMkLst>
        <pc:spChg chg="mod">
          <ac:chgData name="Marcos Toffoli" userId="f5a27d8d59302129" providerId="LiveId" clId="{045D3321-6C21-4897-B4F3-B2940B899147}" dt="2020-11-16T14:00:15.896" v="179" actId="2711"/>
          <ac:spMkLst>
            <pc:docMk/>
            <pc:sldMk cId="3044588131" sldId="315"/>
            <ac:spMk id="3" creationId="{00000000-0000-0000-0000-000000000000}"/>
          </ac:spMkLst>
        </pc:spChg>
      </pc:sldChg>
      <pc:sldChg chg="del">
        <pc:chgData name="Marcos Toffoli" userId="f5a27d8d59302129" providerId="LiveId" clId="{045D3321-6C21-4897-B4F3-B2940B899147}" dt="2020-11-16T13:26:44.226" v="55" actId="47"/>
        <pc:sldMkLst>
          <pc:docMk/>
          <pc:sldMk cId="708182018" sldId="399"/>
        </pc:sldMkLst>
      </pc:sldChg>
      <pc:sldChg chg="modSp mod">
        <pc:chgData name="Marcos Toffoli" userId="f5a27d8d59302129" providerId="LiveId" clId="{045D3321-6C21-4897-B4F3-B2940B899147}" dt="2020-11-16T14:30:35.608" v="1529" actId="20577"/>
        <pc:sldMkLst>
          <pc:docMk/>
          <pc:sldMk cId="3695602145" sldId="400"/>
        </pc:sldMkLst>
        <pc:spChg chg="mod">
          <ac:chgData name="Marcos Toffoli" userId="f5a27d8d59302129" providerId="LiveId" clId="{045D3321-6C21-4897-B4F3-B2940B899147}" dt="2020-11-16T14:24:56.103" v="1050" actId="20577"/>
          <ac:spMkLst>
            <pc:docMk/>
            <pc:sldMk cId="3695602145" sldId="400"/>
            <ac:spMk id="2" creationId="{00000000-0000-0000-0000-000000000000}"/>
          </ac:spMkLst>
        </pc:spChg>
        <pc:spChg chg="mod">
          <ac:chgData name="Marcos Toffoli" userId="f5a27d8d59302129" providerId="LiveId" clId="{045D3321-6C21-4897-B4F3-B2940B899147}" dt="2020-11-16T14:30:35.608" v="1529" actId="20577"/>
          <ac:spMkLst>
            <pc:docMk/>
            <pc:sldMk cId="3695602145" sldId="400"/>
            <ac:spMk id="3" creationId="{00000000-0000-0000-0000-000000000000}"/>
          </ac:spMkLst>
        </pc:spChg>
      </pc:sldChg>
      <pc:sldChg chg="del">
        <pc:chgData name="Marcos Toffoli" userId="f5a27d8d59302129" providerId="LiveId" clId="{045D3321-6C21-4897-B4F3-B2940B899147}" dt="2020-11-16T14:50:52.279" v="2323" actId="47"/>
        <pc:sldMkLst>
          <pc:docMk/>
          <pc:sldMk cId="2528151258" sldId="402"/>
        </pc:sldMkLst>
      </pc:sldChg>
      <pc:sldChg chg="del">
        <pc:chgData name="Marcos Toffoli" userId="f5a27d8d59302129" providerId="LiveId" clId="{045D3321-6C21-4897-B4F3-B2940B899147}" dt="2020-11-16T14:29:08.451" v="1379" actId="47"/>
        <pc:sldMkLst>
          <pc:docMk/>
          <pc:sldMk cId="1842919557" sldId="403"/>
        </pc:sldMkLst>
      </pc:sldChg>
      <pc:sldChg chg="del">
        <pc:chgData name="Marcos Toffoli" userId="f5a27d8d59302129" providerId="LiveId" clId="{045D3321-6C21-4897-B4F3-B2940B899147}" dt="2020-11-16T13:28:40.501" v="62" actId="47"/>
        <pc:sldMkLst>
          <pc:docMk/>
          <pc:sldMk cId="1683525394" sldId="404"/>
        </pc:sldMkLst>
      </pc:sldChg>
      <pc:sldChg chg="del">
        <pc:chgData name="Marcos Toffoli" userId="f5a27d8d59302129" providerId="LiveId" clId="{045D3321-6C21-4897-B4F3-B2940B899147}" dt="2020-11-16T13:28:13.975" v="61" actId="47"/>
        <pc:sldMkLst>
          <pc:docMk/>
          <pc:sldMk cId="506483359" sldId="405"/>
        </pc:sldMkLst>
      </pc:sldChg>
      <pc:sldChg chg="del">
        <pc:chgData name="Marcos Toffoli" userId="f5a27d8d59302129" providerId="LiveId" clId="{045D3321-6C21-4897-B4F3-B2940B899147}" dt="2020-11-16T14:29:11.976" v="1380" actId="47"/>
        <pc:sldMkLst>
          <pc:docMk/>
          <pc:sldMk cId="1054601341" sldId="406"/>
        </pc:sldMkLst>
      </pc:sldChg>
      <pc:sldChg chg="del">
        <pc:chgData name="Marcos Toffoli" userId="f5a27d8d59302129" providerId="LiveId" clId="{045D3321-6C21-4897-B4F3-B2940B899147}" dt="2020-11-16T14:50:54.392" v="2324" actId="47"/>
        <pc:sldMkLst>
          <pc:docMk/>
          <pc:sldMk cId="3241823244" sldId="407"/>
        </pc:sldMkLst>
      </pc:sldChg>
      <pc:sldChg chg="del">
        <pc:chgData name="Marcos Toffoli" userId="f5a27d8d59302129" providerId="LiveId" clId="{045D3321-6C21-4897-B4F3-B2940B899147}" dt="2020-11-16T14:50:56.205" v="2325" actId="47"/>
        <pc:sldMkLst>
          <pc:docMk/>
          <pc:sldMk cId="1632408138" sldId="408"/>
        </pc:sldMkLst>
      </pc:sldChg>
      <pc:sldChg chg="del">
        <pc:chgData name="Marcos Toffoli" userId="f5a27d8d59302129" providerId="LiveId" clId="{045D3321-6C21-4897-B4F3-B2940B899147}" dt="2020-11-16T14:50:57.709" v="2326" actId="47"/>
        <pc:sldMkLst>
          <pc:docMk/>
          <pc:sldMk cId="1015128144" sldId="409"/>
        </pc:sldMkLst>
      </pc:sldChg>
      <pc:sldChg chg="del">
        <pc:chgData name="Marcos Toffoli" userId="f5a27d8d59302129" providerId="LiveId" clId="{045D3321-6C21-4897-B4F3-B2940B899147}" dt="2020-11-16T14:50:58.170" v="2327" actId="47"/>
        <pc:sldMkLst>
          <pc:docMk/>
          <pc:sldMk cId="4247543110" sldId="410"/>
        </pc:sldMkLst>
      </pc:sldChg>
      <pc:sldChg chg="del">
        <pc:chgData name="Marcos Toffoli" userId="f5a27d8d59302129" providerId="LiveId" clId="{045D3321-6C21-4897-B4F3-B2940B899147}" dt="2020-11-16T13:28:47.875" v="63" actId="47"/>
        <pc:sldMkLst>
          <pc:docMk/>
          <pc:sldMk cId="2359990148" sldId="411"/>
        </pc:sldMkLst>
      </pc:sldChg>
      <pc:sldChg chg="modSp mod ord">
        <pc:chgData name="Marcos Toffoli" userId="f5a27d8d59302129" providerId="LiveId" clId="{045D3321-6C21-4897-B4F3-B2940B899147}" dt="2020-11-16T14:24:41.079" v="1019" actId="115"/>
        <pc:sldMkLst>
          <pc:docMk/>
          <pc:sldMk cId="3946964536" sldId="412"/>
        </pc:sldMkLst>
        <pc:spChg chg="mod">
          <ac:chgData name="Marcos Toffoli" userId="f5a27d8d59302129" providerId="LiveId" clId="{045D3321-6C21-4897-B4F3-B2940B899147}" dt="2020-11-16T14:23:43.459" v="1012" actId="2711"/>
          <ac:spMkLst>
            <pc:docMk/>
            <pc:sldMk cId="3946964536" sldId="412"/>
            <ac:spMk id="2" creationId="{00000000-0000-0000-0000-000000000000}"/>
          </ac:spMkLst>
        </pc:spChg>
        <pc:spChg chg="mod">
          <ac:chgData name="Marcos Toffoli" userId="f5a27d8d59302129" providerId="LiveId" clId="{045D3321-6C21-4897-B4F3-B2940B899147}" dt="2020-11-16T14:24:41.079" v="1019" actId="115"/>
          <ac:spMkLst>
            <pc:docMk/>
            <pc:sldMk cId="3946964536" sldId="412"/>
            <ac:spMk id="3" creationId="{00000000-0000-0000-0000-000000000000}"/>
          </ac:spMkLst>
        </pc:spChg>
      </pc:sldChg>
      <pc:sldChg chg="del">
        <pc:chgData name="Marcos Toffoli" userId="f5a27d8d59302129" providerId="LiveId" clId="{045D3321-6C21-4897-B4F3-B2940B899147}" dt="2020-11-16T13:28:58.321" v="65" actId="47"/>
        <pc:sldMkLst>
          <pc:docMk/>
          <pc:sldMk cId="1916072206" sldId="413"/>
        </pc:sldMkLst>
      </pc:sldChg>
      <pc:sldChg chg="del">
        <pc:chgData name="Marcos Toffoli" userId="f5a27d8d59302129" providerId="LiveId" clId="{045D3321-6C21-4897-B4F3-B2940B899147}" dt="2020-11-16T13:27:51.502" v="58" actId="47"/>
        <pc:sldMkLst>
          <pc:docMk/>
          <pc:sldMk cId="4113671369" sldId="423"/>
        </pc:sldMkLst>
      </pc:sldChg>
      <pc:sldChg chg="del">
        <pc:chgData name="Marcos Toffoli" userId="f5a27d8d59302129" providerId="LiveId" clId="{045D3321-6C21-4897-B4F3-B2940B899147}" dt="2020-11-16T14:21:44.869" v="875" actId="47"/>
        <pc:sldMkLst>
          <pc:docMk/>
          <pc:sldMk cId="1200876399" sldId="430"/>
        </pc:sldMkLst>
      </pc:sldChg>
      <pc:sldChg chg="del">
        <pc:chgData name="Marcos Toffoli" userId="f5a27d8d59302129" providerId="LiveId" clId="{045D3321-6C21-4897-B4F3-B2940B899147}" dt="2020-11-16T14:50:58.643" v="2328" actId="47"/>
        <pc:sldMkLst>
          <pc:docMk/>
          <pc:sldMk cId="597119531" sldId="431"/>
        </pc:sldMkLst>
      </pc:sldChg>
      <pc:sldChg chg="del">
        <pc:chgData name="Marcos Toffoli" userId="f5a27d8d59302129" providerId="LiveId" clId="{045D3321-6C21-4897-B4F3-B2940B899147}" dt="2020-11-16T13:13:10.327" v="53" actId="47"/>
        <pc:sldMkLst>
          <pc:docMk/>
          <pc:sldMk cId="180888060" sldId="434"/>
        </pc:sldMkLst>
      </pc:sldChg>
      <pc:sldChg chg="modSp add del mod">
        <pc:chgData name="Marcos Toffoli" userId="f5a27d8d59302129" providerId="LiveId" clId="{045D3321-6C21-4897-B4F3-B2940B899147}" dt="2020-11-16T16:17:27.507" v="3702" actId="47"/>
        <pc:sldMkLst>
          <pc:docMk/>
          <pc:sldMk cId="25310925" sldId="435"/>
        </pc:sldMkLst>
        <pc:spChg chg="mod">
          <ac:chgData name="Marcos Toffoli" userId="f5a27d8d59302129" providerId="LiveId" clId="{045D3321-6C21-4897-B4F3-B2940B899147}" dt="2020-11-16T16:12:44.247" v="3569" actId="2711"/>
          <ac:spMkLst>
            <pc:docMk/>
            <pc:sldMk cId="25310925" sldId="435"/>
            <ac:spMk id="2" creationId="{00000000-0000-0000-0000-000000000000}"/>
          </ac:spMkLst>
        </pc:spChg>
        <pc:spChg chg="mod">
          <ac:chgData name="Marcos Toffoli" userId="f5a27d8d59302129" providerId="LiveId" clId="{045D3321-6C21-4897-B4F3-B2940B899147}" dt="2020-11-16T16:12:52.606" v="3572" actId="20577"/>
          <ac:spMkLst>
            <pc:docMk/>
            <pc:sldMk cId="25310925" sldId="435"/>
            <ac:spMk id="3" creationId="{00000000-0000-0000-0000-000000000000}"/>
          </ac:spMkLst>
        </pc:spChg>
      </pc:sldChg>
      <pc:sldChg chg="modSp mod">
        <pc:chgData name="Marcos Toffoli" userId="f5a27d8d59302129" providerId="LiveId" clId="{045D3321-6C21-4897-B4F3-B2940B899147}" dt="2020-11-16T14:14:57.024" v="723" actId="20577"/>
        <pc:sldMkLst>
          <pc:docMk/>
          <pc:sldMk cId="1092765204" sldId="436"/>
        </pc:sldMkLst>
        <pc:spChg chg="mod">
          <ac:chgData name="Marcos Toffoli" userId="f5a27d8d59302129" providerId="LiveId" clId="{045D3321-6C21-4897-B4F3-B2940B899147}" dt="2020-11-16T14:09:08.042" v="301" actId="20577"/>
          <ac:spMkLst>
            <pc:docMk/>
            <pc:sldMk cId="1092765204" sldId="436"/>
            <ac:spMk id="2" creationId="{00000000-0000-0000-0000-000000000000}"/>
          </ac:spMkLst>
        </pc:spChg>
        <pc:spChg chg="mod">
          <ac:chgData name="Marcos Toffoli" userId="f5a27d8d59302129" providerId="LiveId" clId="{045D3321-6C21-4897-B4F3-B2940B899147}" dt="2020-11-16T14:14:57.024" v="723" actId="20577"/>
          <ac:spMkLst>
            <pc:docMk/>
            <pc:sldMk cId="1092765204" sldId="436"/>
            <ac:spMk id="3" creationId="{00000000-0000-0000-0000-000000000000}"/>
          </ac:spMkLst>
        </pc:spChg>
      </pc:sldChg>
      <pc:sldChg chg="del">
        <pc:chgData name="Marcos Toffoli" userId="f5a27d8d59302129" providerId="LiveId" clId="{045D3321-6C21-4897-B4F3-B2940B899147}" dt="2020-11-16T13:26:45.147" v="56" actId="47"/>
        <pc:sldMkLst>
          <pc:docMk/>
          <pc:sldMk cId="2029525977" sldId="437"/>
        </pc:sldMkLst>
      </pc:sldChg>
      <pc:sldChg chg="modSp add mod">
        <pc:chgData name="Marcos Toffoli" userId="f5a27d8d59302129" providerId="LiveId" clId="{045D3321-6C21-4897-B4F3-B2940B899147}" dt="2020-11-16T14:23:18.214" v="965" actId="14100"/>
        <pc:sldMkLst>
          <pc:docMk/>
          <pc:sldMk cId="3387137250" sldId="437"/>
        </pc:sldMkLst>
        <pc:spChg chg="mod">
          <ac:chgData name="Marcos Toffoli" userId="f5a27d8d59302129" providerId="LiveId" clId="{045D3321-6C21-4897-B4F3-B2940B899147}" dt="2020-11-16T14:23:18.214" v="965" actId="14100"/>
          <ac:spMkLst>
            <pc:docMk/>
            <pc:sldMk cId="3387137250" sldId="437"/>
            <ac:spMk id="2" creationId="{00000000-0000-0000-0000-000000000000}"/>
          </ac:spMkLst>
        </pc:spChg>
        <pc:spChg chg="mod">
          <ac:chgData name="Marcos Toffoli" userId="f5a27d8d59302129" providerId="LiveId" clId="{045D3321-6C21-4897-B4F3-B2940B899147}" dt="2020-11-16T14:21:40.283" v="874" actId="115"/>
          <ac:spMkLst>
            <pc:docMk/>
            <pc:sldMk cId="3387137250" sldId="437"/>
            <ac:spMk id="3" creationId="{00000000-0000-0000-0000-000000000000}"/>
          </ac:spMkLst>
        </pc:spChg>
      </pc:sldChg>
      <pc:sldChg chg="del">
        <pc:chgData name="Marcos Toffoli" userId="f5a27d8d59302129" providerId="LiveId" clId="{045D3321-6C21-4897-B4F3-B2940B899147}" dt="2020-11-16T13:26:48.112" v="57" actId="47"/>
        <pc:sldMkLst>
          <pc:docMk/>
          <pc:sldMk cId="343672567" sldId="438"/>
        </pc:sldMkLst>
      </pc:sldChg>
      <pc:sldChg chg="addSp delSp modSp add mod chgLayout">
        <pc:chgData name="Marcos Toffoli" userId="f5a27d8d59302129" providerId="LiveId" clId="{045D3321-6C21-4897-B4F3-B2940B899147}" dt="2020-11-16T14:49:10.912" v="2284" actId="14100"/>
        <pc:sldMkLst>
          <pc:docMk/>
          <pc:sldMk cId="1639035025" sldId="438"/>
        </pc:sldMkLst>
        <pc:spChg chg="mod ord">
          <ac:chgData name="Marcos Toffoli" userId="f5a27d8d59302129" providerId="LiveId" clId="{045D3321-6C21-4897-B4F3-B2940B899147}" dt="2020-11-16T14:40:39.943" v="2016" actId="700"/>
          <ac:spMkLst>
            <pc:docMk/>
            <pc:sldMk cId="1639035025" sldId="438"/>
            <ac:spMk id="2" creationId="{00000000-0000-0000-0000-000000000000}"/>
          </ac:spMkLst>
        </pc:spChg>
        <pc:spChg chg="del">
          <ac:chgData name="Marcos Toffoli" userId="f5a27d8d59302129" providerId="LiveId" clId="{045D3321-6C21-4897-B4F3-B2940B899147}" dt="2020-11-16T14:31:18.180" v="1637" actId="478"/>
          <ac:spMkLst>
            <pc:docMk/>
            <pc:sldMk cId="1639035025" sldId="438"/>
            <ac:spMk id="3" creationId="{00000000-0000-0000-0000-000000000000}"/>
          </ac:spMkLst>
        </pc:spChg>
        <pc:spChg chg="add del mod">
          <ac:chgData name="Marcos Toffoli" userId="f5a27d8d59302129" providerId="LiveId" clId="{045D3321-6C21-4897-B4F3-B2940B899147}" dt="2020-11-16T14:32:51.884" v="1640" actId="478"/>
          <ac:spMkLst>
            <pc:docMk/>
            <pc:sldMk cId="1639035025" sldId="438"/>
            <ac:spMk id="5" creationId="{1D054958-47E1-4477-BC48-AC8D6F53664E}"/>
          </ac:spMkLst>
        </pc:spChg>
        <pc:spChg chg="add mod">
          <ac:chgData name="Marcos Toffoli" userId="f5a27d8d59302129" providerId="LiveId" clId="{045D3321-6C21-4897-B4F3-B2940B899147}" dt="2020-11-16T14:47:50.776" v="2268" actId="14100"/>
          <ac:spMkLst>
            <pc:docMk/>
            <pc:sldMk cId="1639035025" sldId="438"/>
            <ac:spMk id="8" creationId="{747C48F7-002C-45A9-8C6F-ED268EA9D9D2}"/>
          </ac:spMkLst>
        </pc:spChg>
        <pc:spChg chg="add del mod">
          <ac:chgData name="Marcos Toffoli" userId="f5a27d8d59302129" providerId="LiveId" clId="{045D3321-6C21-4897-B4F3-B2940B899147}" dt="2020-11-16T14:39:52.740" v="2007"/>
          <ac:spMkLst>
            <pc:docMk/>
            <pc:sldMk cId="1639035025" sldId="438"/>
            <ac:spMk id="9" creationId="{6F5B3482-C557-4381-ABF4-F4821E4CA162}"/>
          </ac:spMkLst>
        </pc:spChg>
        <pc:spChg chg="add del mod">
          <ac:chgData name="Marcos Toffoli" userId="f5a27d8d59302129" providerId="LiveId" clId="{045D3321-6C21-4897-B4F3-B2940B899147}" dt="2020-11-16T14:40:07.034" v="2011"/>
          <ac:spMkLst>
            <pc:docMk/>
            <pc:sldMk cId="1639035025" sldId="438"/>
            <ac:spMk id="10" creationId="{E985A63C-98B3-49C5-B9F1-2A6D26FA7F9B}"/>
          </ac:spMkLst>
        </pc:spChg>
        <pc:spChg chg="add del mod">
          <ac:chgData name="Marcos Toffoli" userId="f5a27d8d59302129" providerId="LiveId" clId="{045D3321-6C21-4897-B4F3-B2940B899147}" dt="2020-11-16T14:40:25.777" v="2015"/>
          <ac:spMkLst>
            <pc:docMk/>
            <pc:sldMk cId="1639035025" sldId="438"/>
            <ac:spMk id="11" creationId="{ADE16435-04F1-44BE-BAD3-305518AD4553}"/>
          </ac:spMkLst>
        </pc:spChg>
        <pc:spChg chg="add del mod ord">
          <ac:chgData name="Marcos Toffoli" userId="f5a27d8d59302129" providerId="LiveId" clId="{045D3321-6C21-4897-B4F3-B2940B899147}" dt="2020-11-16T14:48:49.524" v="2278" actId="478"/>
          <ac:spMkLst>
            <pc:docMk/>
            <pc:sldMk cId="1639035025" sldId="438"/>
            <ac:spMk id="12" creationId="{B9233F33-3159-4144-80B6-65EDA62C4EC3}"/>
          </ac:spMkLst>
        </pc:spChg>
        <pc:picChg chg="add del mod">
          <ac:chgData name="Marcos Toffoli" userId="f5a27d8d59302129" providerId="LiveId" clId="{045D3321-6C21-4897-B4F3-B2940B899147}" dt="2020-11-16T14:39:10.104" v="1955" actId="478"/>
          <ac:picMkLst>
            <pc:docMk/>
            <pc:sldMk cId="1639035025" sldId="438"/>
            <ac:picMk id="7" creationId="{3C6884B4-27C2-438F-BCD1-6655252451D4}"/>
          </ac:picMkLst>
        </pc:picChg>
        <pc:picChg chg="add mod">
          <ac:chgData name="Marcos Toffoli" userId="f5a27d8d59302129" providerId="LiveId" clId="{045D3321-6C21-4897-B4F3-B2940B899147}" dt="2020-11-16T14:49:10.912" v="2284" actId="14100"/>
          <ac:picMkLst>
            <pc:docMk/>
            <pc:sldMk cId="1639035025" sldId="438"/>
            <ac:picMk id="14" creationId="{BBDA1B4C-6A0A-41F3-9672-EC20F864593A}"/>
          </ac:picMkLst>
        </pc:picChg>
      </pc:sldChg>
      <pc:sldChg chg="add del">
        <pc:chgData name="Marcos Toffoli" userId="f5a27d8d59302129" providerId="LiveId" clId="{045D3321-6C21-4897-B4F3-B2940B899147}" dt="2020-11-16T14:20:55.580" v="871" actId="47"/>
        <pc:sldMkLst>
          <pc:docMk/>
          <pc:sldMk cId="3333140928" sldId="438"/>
        </pc:sldMkLst>
      </pc:sldChg>
      <pc:sldChg chg="del">
        <pc:chgData name="Marcos Toffoli" userId="f5a27d8d59302129" providerId="LiveId" clId="{045D3321-6C21-4897-B4F3-B2940B899147}" dt="2020-11-16T13:27:52.778" v="59" actId="47"/>
        <pc:sldMkLst>
          <pc:docMk/>
          <pc:sldMk cId="1280057239" sldId="439"/>
        </pc:sldMkLst>
      </pc:sldChg>
      <pc:sldChg chg="addSp modSp add mod">
        <pc:chgData name="Marcos Toffoli" userId="f5a27d8d59302129" providerId="LiveId" clId="{045D3321-6C21-4897-B4F3-B2940B899147}" dt="2020-11-16T16:17:21.507" v="3701" actId="692"/>
        <pc:sldMkLst>
          <pc:docMk/>
          <pc:sldMk cId="2160684261" sldId="439"/>
        </pc:sldMkLst>
        <pc:spChg chg="mod">
          <ac:chgData name="Marcos Toffoli" userId="f5a27d8d59302129" providerId="LiveId" clId="{045D3321-6C21-4897-B4F3-B2940B899147}" dt="2020-11-16T14:49:34.695" v="2322" actId="20577"/>
          <ac:spMkLst>
            <pc:docMk/>
            <pc:sldMk cId="2160684261" sldId="439"/>
            <ac:spMk id="2" creationId="{00000000-0000-0000-0000-000000000000}"/>
          </ac:spMkLst>
        </pc:spChg>
        <pc:spChg chg="add mod">
          <ac:chgData name="Marcos Toffoli" userId="f5a27d8d59302129" providerId="LiveId" clId="{045D3321-6C21-4897-B4F3-B2940B899147}" dt="2020-11-16T16:17:21.507" v="3701" actId="692"/>
          <ac:spMkLst>
            <pc:docMk/>
            <pc:sldMk cId="2160684261" sldId="439"/>
            <ac:spMk id="3" creationId="{94340278-3F5B-45C8-ACD5-03A3ABB63DC2}"/>
          </ac:spMkLst>
        </pc:spChg>
      </pc:sldChg>
      <pc:sldChg chg="del">
        <pc:chgData name="Marcos Toffoli" userId="f5a27d8d59302129" providerId="LiveId" clId="{045D3321-6C21-4897-B4F3-B2940B899147}" dt="2020-11-16T13:28:49.246" v="64" actId="47"/>
        <pc:sldMkLst>
          <pc:docMk/>
          <pc:sldMk cId="3156326534" sldId="440"/>
        </pc:sldMkLst>
      </pc:sldChg>
      <pc:sldChg chg="addSp delSp modSp add mod chgLayout">
        <pc:chgData name="Marcos Toffoli" userId="f5a27d8d59302129" providerId="LiveId" clId="{045D3321-6C21-4897-B4F3-B2940B899147}" dt="2020-11-16T15:24:35.180" v="3175" actId="20577"/>
        <pc:sldMkLst>
          <pc:docMk/>
          <pc:sldMk cId="3737350767" sldId="440"/>
        </pc:sldMkLst>
        <pc:spChg chg="mod ord">
          <ac:chgData name="Marcos Toffoli" userId="f5a27d8d59302129" providerId="LiveId" clId="{045D3321-6C21-4897-B4F3-B2940B899147}" dt="2020-11-16T15:08:42.282" v="2371" actId="700"/>
          <ac:spMkLst>
            <pc:docMk/>
            <pc:sldMk cId="3737350767" sldId="440"/>
            <ac:spMk id="2" creationId="{00000000-0000-0000-0000-000000000000}"/>
          </ac:spMkLst>
        </pc:spChg>
        <pc:spChg chg="add mod ord">
          <ac:chgData name="Marcos Toffoli" userId="f5a27d8d59302129" providerId="LiveId" clId="{045D3321-6C21-4897-B4F3-B2940B899147}" dt="2020-11-16T15:24:35.180" v="3175" actId="20577"/>
          <ac:spMkLst>
            <pc:docMk/>
            <pc:sldMk cId="3737350767" sldId="440"/>
            <ac:spMk id="3" creationId="{B0EF9615-91D5-44EC-860D-76294992797F}"/>
          </ac:spMkLst>
        </pc:spChg>
        <pc:spChg chg="del">
          <ac:chgData name="Marcos Toffoli" userId="f5a27d8d59302129" providerId="LiveId" clId="{045D3321-6C21-4897-B4F3-B2940B899147}" dt="2020-11-16T14:51:28.626" v="2370" actId="478"/>
          <ac:spMkLst>
            <pc:docMk/>
            <pc:sldMk cId="3737350767" sldId="440"/>
            <ac:spMk id="8" creationId="{747C48F7-002C-45A9-8C6F-ED268EA9D9D2}"/>
          </ac:spMkLst>
        </pc:spChg>
        <pc:picChg chg="del">
          <ac:chgData name="Marcos Toffoli" userId="f5a27d8d59302129" providerId="LiveId" clId="{045D3321-6C21-4897-B4F3-B2940B899147}" dt="2020-11-16T14:51:18.558" v="2368" actId="478"/>
          <ac:picMkLst>
            <pc:docMk/>
            <pc:sldMk cId="3737350767" sldId="440"/>
            <ac:picMk id="7" creationId="{3C6884B4-27C2-438F-BCD1-6655252451D4}"/>
          </ac:picMkLst>
        </pc:picChg>
      </pc:sldChg>
      <pc:sldChg chg="addSp delSp modSp add del mod">
        <pc:chgData name="Marcos Toffoli" userId="f5a27d8d59302129" providerId="LiveId" clId="{045D3321-6C21-4897-B4F3-B2940B899147}" dt="2020-11-16T15:30:51.038" v="3477" actId="14100"/>
        <pc:sldMkLst>
          <pc:docMk/>
          <pc:sldMk cId="1139775766" sldId="441"/>
        </pc:sldMkLst>
        <pc:spChg chg="mod">
          <ac:chgData name="Marcos Toffoli" userId="f5a27d8d59302129" providerId="LiveId" clId="{045D3321-6C21-4897-B4F3-B2940B899147}" dt="2020-11-16T15:23:42.116" v="3139" actId="14100"/>
          <ac:spMkLst>
            <pc:docMk/>
            <pc:sldMk cId="1139775766" sldId="441"/>
            <ac:spMk id="2" creationId="{00000000-0000-0000-0000-000000000000}"/>
          </ac:spMkLst>
        </pc:spChg>
        <pc:spChg chg="del">
          <ac:chgData name="Marcos Toffoli" userId="f5a27d8d59302129" providerId="LiveId" clId="{045D3321-6C21-4897-B4F3-B2940B899147}" dt="2020-11-16T15:20:43.125" v="3092" actId="478"/>
          <ac:spMkLst>
            <pc:docMk/>
            <pc:sldMk cId="1139775766" sldId="441"/>
            <ac:spMk id="3" creationId="{B0EF9615-91D5-44EC-860D-76294992797F}"/>
          </ac:spMkLst>
        </pc:spChg>
        <pc:spChg chg="add del mod">
          <ac:chgData name="Marcos Toffoli" userId="f5a27d8d59302129" providerId="LiveId" clId="{045D3321-6C21-4897-B4F3-B2940B899147}" dt="2020-11-16T15:22:04.167" v="3131" actId="478"/>
          <ac:spMkLst>
            <pc:docMk/>
            <pc:sldMk cId="1139775766" sldId="441"/>
            <ac:spMk id="5" creationId="{E59EDB7B-AE6A-4BB1-9E96-3E801F38654A}"/>
          </ac:spMkLst>
        </pc:spChg>
        <pc:spChg chg="add mod">
          <ac:chgData name="Marcos Toffoli" userId="f5a27d8d59302129" providerId="LiveId" clId="{045D3321-6C21-4897-B4F3-B2940B899147}" dt="2020-11-16T15:30:44.504" v="3475" actId="1076"/>
          <ac:spMkLst>
            <pc:docMk/>
            <pc:sldMk cId="1139775766" sldId="441"/>
            <ac:spMk id="8" creationId="{5B5E9AA8-D722-4F7D-B54B-EDDF08FE046D}"/>
          </ac:spMkLst>
        </pc:spChg>
        <pc:spChg chg="add mod">
          <ac:chgData name="Marcos Toffoli" userId="f5a27d8d59302129" providerId="LiveId" clId="{045D3321-6C21-4897-B4F3-B2940B899147}" dt="2020-11-16T15:30:33.402" v="3471" actId="1036"/>
          <ac:spMkLst>
            <pc:docMk/>
            <pc:sldMk cId="1139775766" sldId="441"/>
            <ac:spMk id="9" creationId="{DF7FA25D-11C1-451E-8659-DBE742381CD0}"/>
          </ac:spMkLst>
        </pc:spChg>
        <pc:graphicFrameChg chg="add mod">
          <ac:chgData name="Marcos Toffoli" userId="f5a27d8d59302129" providerId="LiveId" clId="{045D3321-6C21-4897-B4F3-B2940B899147}" dt="2020-11-16T15:30:51.038" v="3477" actId="14100"/>
          <ac:graphicFrameMkLst>
            <pc:docMk/>
            <pc:sldMk cId="1139775766" sldId="441"/>
            <ac:graphicFrameMk id="6" creationId="{B2A4B3AD-F46B-4923-993E-E2512C2161AB}"/>
          </ac:graphicFrameMkLst>
        </pc:graphicFrameChg>
      </pc:sldChg>
      <pc:sldChg chg="addSp delSp modSp add mod">
        <pc:chgData name="Marcos Toffoli" userId="f5a27d8d59302129" providerId="LiveId" clId="{045D3321-6C21-4897-B4F3-B2940B899147}" dt="2020-11-16T15:36:07.727" v="3540" actId="1038"/>
        <pc:sldMkLst>
          <pc:docMk/>
          <pc:sldMk cId="3714805903" sldId="442"/>
        </pc:sldMkLst>
        <pc:spChg chg="mod">
          <ac:chgData name="Marcos Toffoli" userId="f5a27d8d59302129" providerId="LiveId" clId="{045D3321-6C21-4897-B4F3-B2940B899147}" dt="2020-11-16T15:31:58.388" v="3484" actId="948"/>
          <ac:spMkLst>
            <pc:docMk/>
            <pc:sldMk cId="3714805903" sldId="442"/>
            <ac:spMk id="2" creationId="{00000000-0000-0000-0000-000000000000}"/>
          </ac:spMkLst>
        </pc:spChg>
        <pc:spChg chg="add del mod">
          <ac:chgData name="Marcos Toffoli" userId="f5a27d8d59302129" providerId="LiveId" clId="{045D3321-6C21-4897-B4F3-B2940B899147}" dt="2020-11-16T15:35:56.064" v="3537" actId="478"/>
          <ac:spMkLst>
            <pc:docMk/>
            <pc:sldMk cId="3714805903" sldId="442"/>
            <ac:spMk id="4" creationId="{B77C283B-901D-475A-B039-5C166F038766}"/>
          </ac:spMkLst>
        </pc:spChg>
        <pc:spChg chg="mod">
          <ac:chgData name="Marcos Toffoli" userId="f5a27d8d59302129" providerId="LiveId" clId="{045D3321-6C21-4897-B4F3-B2940B899147}" dt="2020-11-16T15:32:59.106" v="3493" actId="255"/>
          <ac:spMkLst>
            <pc:docMk/>
            <pc:sldMk cId="3714805903" sldId="442"/>
            <ac:spMk id="8" creationId="{5B5E9AA8-D722-4F7D-B54B-EDDF08FE046D}"/>
          </ac:spMkLst>
        </pc:spChg>
        <pc:spChg chg="del">
          <ac:chgData name="Marcos Toffoli" userId="f5a27d8d59302129" providerId="LiveId" clId="{045D3321-6C21-4897-B4F3-B2940B899147}" dt="2020-11-16T15:32:25.026" v="3488" actId="478"/>
          <ac:spMkLst>
            <pc:docMk/>
            <pc:sldMk cId="3714805903" sldId="442"/>
            <ac:spMk id="9" creationId="{DF7FA25D-11C1-451E-8659-DBE742381CD0}"/>
          </ac:spMkLst>
        </pc:spChg>
        <pc:graphicFrameChg chg="add mod">
          <ac:chgData name="Marcos Toffoli" userId="f5a27d8d59302129" providerId="LiveId" clId="{045D3321-6C21-4897-B4F3-B2940B899147}" dt="2020-11-16T15:32:21.031" v="3487" actId="1076"/>
          <ac:graphicFrameMkLst>
            <pc:docMk/>
            <pc:sldMk cId="3714805903" sldId="442"/>
            <ac:graphicFrameMk id="3" creationId="{C13F77C5-C236-407C-9C7F-3F62DC3920E6}"/>
          </ac:graphicFrameMkLst>
        </pc:graphicFrameChg>
        <pc:graphicFrameChg chg="del">
          <ac:chgData name="Marcos Toffoli" userId="f5a27d8d59302129" providerId="LiveId" clId="{045D3321-6C21-4897-B4F3-B2940B899147}" dt="2020-11-16T15:32:03.122" v="3485" actId="478"/>
          <ac:graphicFrameMkLst>
            <pc:docMk/>
            <pc:sldMk cId="3714805903" sldId="442"/>
            <ac:graphicFrameMk id="6" creationId="{B2A4B3AD-F46B-4923-993E-E2512C2161AB}"/>
          </ac:graphicFrameMkLst>
        </pc:graphicFrameChg>
        <pc:graphicFrameChg chg="add mod">
          <ac:chgData name="Marcos Toffoli" userId="f5a27d8d59302129" providerId="LiveId" clId="{045D3321-6C21-4897-B4F3-B2940B899147}" dt="2020-11-16T15:36:07.727" v="3540" actId="1038"/>
          <ac:graphicFrameMkLst>
            <pc:docMk/>
            <pc:sldMk cId="3714805903" sldId="442"/>
            <ac:graphicFrameMk id="7" creationId="{6014016D-D1E6-4422-95AF-9B06D92443EC}"/>
          </ac:graphicFrameMkLst>
        </pc:graphicFrameChg>
      </pc:sldChg>
      <pc:sldChg chg="addSp delSp modSp add mod chgLayout">
        <pc:chgData name="Marcos Toffoli" userId="f5a27d8d59302129" providerId="LiveId" clId="{045D3321-6C21-4897-B4F3-B2940B899147}" dt="2020-11-16T17:28:50.459" v="5653" actId="20577"/>
        <pc:sldMkLst>
          <pc:docMk/>
          <pc:sldMk cId="1961080937" sldId="443"/>
        </pc:sldMkLst>
        <pc:spChg chg="mod ord">
          <ac:chgData name="Marcos Toffoli" userId="f5a27d8d59302129" providerId="LiveId" clId="{045D3321-6C21-4897-B4F3-B2940B899147}" dt="2020-11-16T15:43:31.213" v="3566" actId="700"/>
          <ac:spMkLst>
            <pc:docMk/>
            <pc:sldMk cId="1961080937" sldId="443"/>
            <ac:spMk id="2" creationId="{00000000-0000-0000-0000-000000000000}"/>
          </ac:spMkLst>
        </pc:spChg>
        <pc:spChg chg="add mod ord">
          <ac:chgData name="Marcos Toffoli" userId="f5a27d8d59302129" providerId="LiveId" clId="{045D3321-6C21-4897-B4F3-B2940B899147}" dt="2020-11-16T17:28:50.459" v="5653" actId="20577"/>
          <ac:spMkLst>
            <pc:docMk/>
            <pc:sldMk cId="1961080937" sldId="443"/>
            <ac:spMk id="4" creationId="{DECC329F-5C03-4D51-AFAD-1717597AA456}"/>
          </ac:spMkLst>
        </pc:spChg>
        <pc:spChg chg="del">
          <ac:chgData name="Marcos Toffoli" userId="f5a27d8d59302129" providerId="LiveId" clId="{045D3321-6C21-4897-B4F3-B2940B899147}" dt="2020-11-16T15:43:27.915" v="3565" actId="478"/>
          <ac:spMkLst>
            <pc:docMk/>
            <pc:sldMk cId="1961080937" sldId="443"/>
            <ac:spMk id="8" creationId="{5B5E9AA8-D722-4F7D-B54B-EDDF08FE046D}"/>
          </ac:spMkLst>
        </pc:spChg>
        <pc:graphicFrameChg chg="del">
          <ac:chgData name="Marcos Toffoli" userId="f5a27d8d59302129" providerId="LiveId" clId="{045D3321-6C21-4897-B4F3-B2940B899147}" dt="2020-11-16T15:43:23.789" v="3563" actId="478"/>
          <ac:graphicFrameMkLst>
            <pc:docMk/>
            <pc:sldMk cId="1961080937" sldId="443"/>
            <ac:graphicFrameMk id="3" creationId="{C13F77C5-C236-407C-9C7F-3F62DC3920E6}"/>
          </ac:graphicFrameMkLst>
        </pc:graphicFrameChg>
        <pc:graphicFrameChg chg="del">
          <ac:chgData name="Marcos Toffoli" userId="f5a27d8d59302129" providerId="LiveId" clId="{045D3321-6C21-4897-B4F3-B2940B899147}" dt="2020-11-16T15:43:25.669" v="3564" actId="478"/>
          <ac:graphicFrameMkLst>
            <pc:docMk/>
            <pc:sldMk cId="1961080937" sldId="443"/>
            <ac:graphicFrameMk id="7" creationId="{6014016D-D1E6-4422-95AF-9B06D92443EC}"/>
          </ac:graphicFrameMkLst>
        </pc:graphicFrameChg>
      </pc:sldChg>
      <pc:sldChg chg="addSp delSp modSp add mod chgLayout">
        <pc:chgData name="Marcos Toffoli" userId="f5a27d8d59302129" providerId="LiveId" clId="{045D3321-6C21-4897-B4F3-B2940B899147}" dt="2020-11-16T17:17:07.186" v="4485" actId="5793"/>
        <pc:sldMkLst>
          <pc:docMk/>
          <pc:sldMk cId="2741577150" sldId="444"/>
        </pc:sldMkLst>
        <pc:spChg chg="mod ord">
          <ac:chgData name="Marcos Toffoli" userId="f5a27d8d59302129" providerId="LiveId" clId="{045D3321-6C21-4897-B4F3-B2940B899147}" dt="2020-11-16T16:52:10.889" v="3749" actId="700"/>
          <ac:spMkLst>
            <pc:docMk/>
            <pc:sldMk cId="2741577150" sldId="444"/>
            <ac:spMk id="2" creationId="{00000000-0000-0000-0000-000000000000}"/>
          </ac:spMkLst>
        </pc:spChg>
        <pc:spChg chg="del">
          <ac:chgData name="Marcos Toffoli" userId="f5a27d8d59302129" providerId="LiveId" clId="{045D3321-6C21-4897-B4F3-B2940B899147}" dt="2020-11-16T16:51:32.530" v="3708" actId="478"/>
          <ac:spMkLst>
            <pc:docMk/>
            <pc:sldMk cId="2741577150" sldId="444"/>
            <ac:spMk id="3" creationId="{94340278-3F5B-45C8-ACD5-03A3ABB63DC2}"/>
          </ac:spMkLst>
        </pc:spChg>
        <pc:spChg chg="add mod ord">
          <ac:chgData name="Marcos Toffoli" userId="f5a27d8d59302129" providerId="LiveId" clId="{045D3321-6C21-4897-B4F3-B2940B899147}" dt="2020-11-16T17:17:07.186" v="4485" actId="5793"/>
          <ac:spMkLst>
            <pc:docMk/>
            <pc:sldMk cId="2741577150" sldId="444"/>
            <ac:spMk id="4" creationId="{BB972A92-101D-4307-A263-1F24631E37B9}"/>
          </ac:spMkLst>
        </pc:spChg>
        <pc:spChg chg="del">
          <ac:chgData name="Marcos Toffoli" userId="f5a27d8d59302129" providerId="LiveId" clId="{045D3321-6C21-4897-B4F3-B2940B899147}" dt="2020-11-16T16:51:39.244" v="3709" actId="478"/>
          <ac:spMkLst>
            <pc:docMk/>
            <pc:sldMk cId="2741577150" sldId="444"/>
            <ac:spMk id="8" creationId="{747C48F7-002C-45A9-8C6F-ED268EA9D9D2}"/>
          </ac:spMkLst>
        </pc:spChg>
        <pc:picChg chg="del">
          <ac:chgData name="Marcos Toffoli" userId="f5a27d8d59302129" providerId="LiveId" clId="{045D3321-6C21-4897-B4F3-B2940B899147}" dt="2020-11-16T16:51:29.024" v="3707" actId="478"/>
          <ac:picMkLst>
            <pc:docMk/>
            <pc:sldMk cId="2741577150" sldId="444"/>
            <ac:picMk id="7" creationId="{3C6884B4-27C2-438F-BCD1-6655252451D4}"/>
          </ac:picMkLst>
        </pc:picChg>
      </pc:sldChg>
      <pc:sldChg chg="modSp add del mod ord">
        <pc:chgData name="Marcos Toffoli" userId="f5a27d8d59302129" providerId="LiveId" clId="{045D3321-6C21-4897-B4F3-B2940B899147}" dt="2020-11-16T16:30:11.131" v="3705" actId="47"/>
        <pc:sldMkLst>
          <pc:docMk/>
          <pc:sldMk cId="3638090842" sldId="444"/>
        </pc:sldMkLst>
        <pc:spChg chg="mod">
          <ac:chgData name="Marcos Toffoli" userId="f5a27d8d59302129" providerId="LiveId" clId="{045D3321-6C21-4897-B4F3-B2940B899147}" dt="2020-11-16T16:13:09.351" v="3576" actId="14100"/>
          <ac:spMkLst>
            <pc:docMk/>
            <pc:sldMk cId="3638090842" sldId="444"/>
            <ac:spMk id="2" creationId="{00000000-0000-0000-0000-000000000000}"/>
          </ac:spMkLst>
        </pc:spChg>
      </pc:sldChg>
      <pc:sldChg chg="modSp add mod">
        <pc:chgData name="Marcos Toffoli" userId="f5a27d8d59302129" providerId="LiveId" clId="{045D3321-6C21-4897-B4F3-B2940B899147}" dt="2020-11-16T17:18:00.741" v="4487" actId="113"/>
        <pc:sldMkLst>
          <pc:docMk/>
          <pc:sldMk cId="1929156980" sldId="445"/>
        </pc:sldMkLst>
        <pc:spChg chg="mod">
          <ac:chgData name="Marcos Toffoli" userId="f5a27d8d59302129" providerId="LiveId" clId="{045D3321-6C21-4897-B4F3-B2940B899147}" dt="2020-11-16T17:18:00.741" v="4487" actId="113"/>
          <ac:spMkLst>
            <pc:docMk/>
            <pc:sldMk cId="1929156980" sldId="445"/>
            <ac:spMk id="4" creationId="{BB972A92-101D-4307-A263-1F24631E37B9}"/>
          </ac:spMkLst>
        </pc:spChg>
      </pc:sldChg>
      <pc:sldChg chg="modSp add mod">
        <pc:chgData name="Marcos Toffoli" userId="f5a27d8d59302129" providerId="LiveId" clId="{045D3321-6C21-4897-B4F3-B2940B899147}" dt="2020-11-16T17:16:00.320" v="4478" actId="179"/>
        <pc:sldMkLst>
          <pc:docMk/>
          <pc:sldMk cId="1664632866" sldId="446"/>
        </pc:sldMkLst>
        <pc:spChg chg="mod">
          <ac:chgData name="Marcos Toffoli" userId="f5a27d8d59302129" providerId="LiveId" clId="{045D3321-6C21-4897-B4F3-B2940B899147}" dt="2020-11-16T17:16:00.320" v="4478" actId="179"/>
          <ac:spMkLst>
            <pc:docMk/>
            <pc:sldMk cId="1664632866" sldId="446"/>
            <ac:spMk id="4" creationId="{BB972A92-101D-4307-A263-1F24631E37B9}"/>
          </ac:spMkLst>
        </pc:spChg>
      </pc:sldChg>
      <pc:sldChg chg="modSp add mod">
        <pc:chgData name="Marcos Toffoli" userId="f5a27d8d59302129" providerId="LiveId" clId="{045D3321-6C21-4897-B4F3-B2940B899147}" dt="2020-11-16T17:15:51.460" v="4476" actId="179"/>
        <pc:sldMkLst>
          <pc:docMk/>
          <pc:sldMk cId="1762815000" sldId="447"/>
        </pc:sldMkLst>
        <pc:spChg chg="mod">
          <ac:chgData name="Marcos Toffoli" userId="f5a27d8d59302129" providerId="LiveId" clId="{045D3321-6C21-4897-B4F3-B2940B899147}" dt="2020-11-16T17:15:51.460" v="4476" actId="179"/>
          <ac:spMkLst>
            <pc:docMk/>
            <pc:sldMk cId="1762815000" sldId="447"/>
            <ac:spMk id="4" creationId="{BB972A92-101D-4307-A263-1F24631E37B9}"/>
          </ac:spMkLst>
        </pc:spChg>
      </pc:sldChg>
      <pc:sldChg chg="modSp add mod">
        <pc:chgData name="Marcos Toffoli" userId="f5a27d8d59302129" providerId="LiveId" clId="{045D3321-6C21-4897-B4F3-B2940B899147}" dt="2020-11-16T17:30:31.026" v="5963" actId="5793"/>
        <pc:sldMkLst>
          <pc:docMk/>
          <pc:sldMk cId="3635308422" sldId="448"/>
        </pc:sldMkLst>
        <pc:spChg chg="mod">
          <ac:chgData name="Marcos Toffoli" userId="f5a27d8d59302129" providerId="LiveId" clId="{045D3321-6C21-4897-B4F3-B2940B899147}" dt="2020-11-16T17:30:31.026" v="5963" actId="5793"/>
          <ac:spMkLst>
            <pc:docMk/>
            <pc:sldMk cId="3635308422" sldId="448"/>
            <ac:spMk id="4" creationId="{DECC329F-5C03-4D51-AFAD-1717597AA456}"/>
          </ac:spMkLst>
        </pc:spChg>
      </pc:sldChg>
      <pc:sldMasterChg chg="delSldLayout">
        <pc:chgData name="Marcos Toffoli" userId="f5a27d8d59302129" providerId="LiveId" clId="{045D3321-6C21-4897-B4F3-B2940B899147}" dt="2020-11-16T13:28:58.321" v="65" actId="47"/>
        <pc:sldMasterMkLst>
          <pc:docMk/>
          <pc:sldMasterMk cId="0" sldId="2147483654"/>
        </pc:sldMasterMkLst>
        <pc:sldLayoutChg chg="del">
          <pc:chgData name="Marcos Toffoli" userId="f5a27d8d59302129" providerId="LiveId" clId="{045D3321-6C21-4897-B4F3-B2940B899147}" dt="2020-11-16T13:28:58.321" v="65" actId="47"/>
          <pc:sldLayoutMkLst>
            <pc:docMk/>
            <pc:sldMasterMk cId="0" sldId="2147483654"/>
            <pc:sldLayoutMk cId="706373230" sldId="214748365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Cocaina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Planilha1!$B$2:$M$2</c:f>
              <c:numCache>
                <c:formatCode>General</c:formatCode>
                <c:ptCount val="12"/>
                <c:pt idx="0">
                  <c:v>731.3</c:v>
                </c:pt>
                <c:pt idx="1">
                  <c:v>765.5</c:v>
                </c:pt>
                <c:pt idx="2">
                  <c:v>754.7</c:v>
                </c:pt>
                <c:pt idx="3">
                  <c:v>633.5</c:v>
                </c:pt>
                <c:pt idx="4">
                  <c:v>640.5</c:v>
                </c:pt>
                <c:pt idx="5">
                  <c:v>701</c:v>
                </c:pt>
                <c:pt idx="6">
                  <c:v>660.3</c:v>
                </c:pt>
                <c:pt idx="7">
                  <c:v>652.6</c:v>
                </c:pt>
                <c:pt idx="8">
                  <c:v>918.5</c:v>
                </c:pt>
                <c:pt idx="9">
                  <c:v>1128.2</c:v>
                </c:pt>
                <c:pt idx="10">
                  <c:v>1275.8</c:v>
                </c:pt>
                <c:pt idx="11">
                  <c:v>1304.8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5-4818-9ED3-3958362467C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Maconha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numRef>
              <c:f>Planilha1!$B$1:$M$1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Planilha1!$B$3:$M$3</c:f>
              <c:numCache>
                <c:formatCode>General</c:formatCode>
                <c:ptCount val="12"/>
                <c:pt idx="0">
                  <c:v>6118</c:v>
                </c:pt>
                <c:pt idx="1">
                  <c:v>5697</c:v>
                </c:pt>
                <c:pt idx="2">
                  <c:v>6347</c:v>
                </c:pt>
                <c:pt idx="3">
                  <c:v>6488</c:v>
                </c:pt>
                <c:pt idx="4">
                  <c:v>5995</c:v>
                </c:pt>
                <c:pt idx="5">
                  <c:v>5523</c:v>
                </c:pt>
                <c:pt idx="6">
                  <c:v>5711</c:v>
                </c:pt>
                <c:pt idx="7">
                  <c:v>5902</c:v>
                </c:pt>
                <c:pt idx="8">
                  <c:v>6011</c:v>
                </c:pt>
                <c:pt idx="9">
                  <c:v>4771</c:v>
                </c:pt>
                <c:pt idx="10">
                  <c:v>5112</c:v>
                </c:pt>
                <c:pt idx="11">
                  <c:v>4299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35-4818-9ED3-395836246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52032"/>
        <c:axId val="200094464"/>
      </c:areaChart>
      <c:catAx>
        <c:axId val="1966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0094464"/>
        <c:crosses val="autoZero"/>
        <c:auto val="1"/>
        <c:lblAlgn val="ctr"/>
        <c:lblOffset val="100"/>
        <c:noMultiLvlLbl val="0"/>
      </c:catAx>
      <c:valAx>
        <c:axId val="2000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652032"/>
        <c:crosses val="autoZero"/>
        <c:crossBetween val="midCat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="1"/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Planilha1!$A$30:$A$43</c:f>
              <c:strCache>
                <c:ptCount val="14"/>
                <c:pt idx="0">
                  <c:v>Canadá</c:v>
                </c:pt>
                <c:pt idx="1">
                  <c:v>Reino Unido</c:v>
                </c:pt>
                <c:pt idx="2">
                  <c:v>Itália</c:v>
                </c:pt>
                <c:pt idx="3">
                  <c:v>Argentina</c:v>
                </c:pt>
                <c:pt idx="4">
                  <c:v>Guatemala</c:v>
                </c:pt>
                <c:pt idx="5">
                  <c:v>Holanda</c:v>
                </c:pt>
                <c:pt idx="6">
                  <c:v>Costa Rica</c:v>
                </c:pt>
                <c:pt idx="7">
                  <c:v>Bolívia</c:v>
                </c:pt>
                <c:pt idx="8">
                  <c:v>Brasil</c:v>
                </c:pt>
                <c:pt idx="9">
                  <c:v>Espanha</c:v>
                </c:pt>
                <c:pt idx="10">
                  <c:v>Peru</c:v>
                </c:pt>
                <c:pt idx="11">
                  <c:v>México</c:v>
                </c:pt>
                <c:pt idx="12">
                  <c:v>EUA</c:v>
                </c:pt>
                <c:pt idx="13">
                  <c:v>Colômbia</c:v>
                </c:pt>
              </c:strCache>
            </c:strRef>
          </c:cat>
          <c:val>
            <c:numRef>
              <c:f>Planilha1!$B$30:$B$43</c:f>
              <c:numCache>
                <c:formatCode>0.00</c:formatCode>
                <c:ptCount val="14"/>
                <c:pt idx="0">
                  <c:v>0.48621111472414485</c:v>
                </c:pt>
                <c:pt idx="1">
                  <c:v>0.67288452572049939</c:v>
                </c:pt>
                <c:pt idx="2">
                  <c:v>0.7341412191522908</c:v>
                </c:pt>
                <c:pt idx="3">
                  <c:v>1.2300874526219443</c:v>
                </c:pt>
                <c:pt idx="4">
                  <c:v>1.2636585579866111</c:v>
                </c:pt>
                <c:pt idx="5">
                  <c:v>2.1525580565778148</c:v>
                </c:pt>
                <c:pt idx="6">
                  <c:v>2.3201841844321831</c:v>
                </c:pt>
                <c:pt idx="7">
                  <c:v>3.6504257931612725</c:v>
                </c:pt>
                <c:pt idx="8">
                  <c:v>3.896477693531005</c:v>
                </c:pt>
                <c:pt idx="9">
                  <c:v>4.8119803038045266</c:v>
                </c:pt>
                <c:pt idx="10">
                  <c:v>5.2176365368325834</c:v>
                </c:pt>
                <c:pt idx="11">
                  <c:v>5.4232497002042273</c:v>
                </c:pt>
                <c:pt idx="12">
                  <c:v>30.796073205798976</c:v>
                </c:pt>
                <c:pt idx="13">
                  <c:v>37.344431655451913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E2-47F9-9D6C-118965A4E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6028160"/>
        <c:axId val="206029952"/>
      </c:barChart>
      <c:catAx>
        <c:axId val="20602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9952"/>
        <c:crosses val="autoZero"/>
        <c:auto val="1"/>
        <c:lblAlgn val="ctr"/>
        <c:lblOffset val="100"/>
        <c:noMultiLvlLbl val="0"/>
      </c:catAx>
      <c:valAx>
        <c:axId val="20602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0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4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92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2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6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5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5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47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57BBF2-E081-4D76-8388-2D4E9B564E5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8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AE5194-B3AC-4A47-99C4-BB7618A228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1B931-44AE-419F-8522-A8C6FC6B77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content/homicide-rate-option-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er.abril.com.br/blog/contaoutra/o-brasil-tem-mais-assassinatos-do-que-todos-estes-paises-somad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guridadjusticiaypaz.org.mx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unodc.un.org/drug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Global%20Seizur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unodc.un.org/data/drugs/Annual%20Drug%20Seizur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Segurança Doméstica e Crime Organizado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BRI 0093-2020</a:t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Aula 12</a:t>
            </a:r>
          </a:p>
        </p:txBody>
      </p:sp>
      <p:pic>
        <p:nvPicPr>
          <p:cNvPr id="4" name="Picture 3" descr="cabecalho 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75373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sultado de imagem para logo 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91" y="3840572"/>
            <a:ext cx="944457" cy="10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lphaLcParenR" startAt="2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“O estado é importante para o crime organizado, não pelo o que ele deixa de fazer, mas pelo que ele faz. Os estados promulgam leis, proíbem ou regulamentam certos produtos, impõe tributação e tarifas, definem cotas etc., proporcionando oportunidades para o crime organizado. A contínua autoridade e poder do estado – para determinar quais mercadorias são legais e quais são ilegais (proibidas ou regulamentadas), quais atividades são permitidas e quais são proibidas, quais produtos e atividades são tributados e quanto eles são tributados, o que pode ser importado ou exportado livremente - fornece incentivos para o crime organizado para contornar leis e regulamentos”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664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9001000" cy="3725699"/>
          </a:xfrm>
        </p:spPr>
        <p:txBody>
          <a:bodyPr/>
          <a:lstStyle/>
          <a:p>
            <a:pPr marL="184150" indent="-184150" rtl="0">
              <a:buFont typeface="+mj-lt"/>
              <a:buAutoNum type="alphaLcParenR" startAt="3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“Estados contribuem para o crime organizado transnacional e o contrabando simplesmente por causa das diferenças entre eles. Essas diferenças (...) podem ser legal, de caráter administrativo, econômico ou financeiro. Diferentes leis e regulamentos oferecem oportunidades para o crime organizado.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Estados que têm altos níveis de sigilo bancário, por exemplo, são uma atração natural para os “lavadores de dinheiro” que procuram ocultar produtos criminosos. Estados com altos níveis de riqueza e uma grande base de clientes de produtos ilícitos atraem organizações criminosas transnacionais que buscam mercados lucrativos (...) Ao mesmo tempo, organizações criminosas transnacionais preferem ter uma base doméstica onde o estado é fraco e os riscos são administráveis. Operando a partir de portos seguros ou santuários deste tipo, essas organizações [buscam] estados que tenham algo que possam explorar, sejam grandes mercados para produtos ilícitos, leis de sigilo bancário, acesso territorial a alvos de contrabando (esses estados tornam-se estados de transbordo), ou simplesmente leis fracas”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(WILLIAMS, Phil, 2013: 509/10)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47750" lvl="1" indent="-457200">
              <a:buFont typeface="+mj-lt"/>
              <a:buAutoNum type="alphaLcParenR" startAt="3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8064896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Corrupção como instrumento de atuação da criminalidade organizada transnacional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corrupção não afeta o estado 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mesma 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extensão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em todos os países, e está 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arraigada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(em diferentes graus e de maneiras diferentes) em 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diversos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ramos do governo e instituições políticas (...). Isso destaca a natureza dinâmica da relação entre o estado e atores ilícitos, que evoluem não apenas dependendo das condições de mercado, mas também de contextos institucionais e 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políticos” (ANDREAS and MARTINEZ, 2014: 380/81</a:t>
            </a:r>
            <a:r>
              <a:rPr lang="pt-P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)*.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/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(*) ANDREAS, Peter and MARTINEZ, Angelica Duran. “The International Politics of Drugs and Illicit Trade in the Americas”. In: DOMIGUEZ, J. And COVARRUBIAS, A. (eds) </a:t>
            </a:r>
            <a:r>
              <a:rPr lang="pt-PT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891880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Violência como mecanismo de mediação e resolução de divergências e conflitos: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 geral, o comércio ilícito é mais propenso a violência do que o comércio lícito. A razão básica para esse fato é que a vertente ilícita opera além e fora da lei. Participantes dessas atividades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não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têm direito à lei para fazer cumprir os contratos - e, portanto, as disputas de negócios são mais prováveis ​​de serem tratadas com tiros em vez de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processos judiciais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(...) A violência relacionada ao comércio ilícito é tipicamente seletiva e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instrumental,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ao invés de aleatória e gratuito.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vítimas tendem a ser outros participantes do mercado em vez de atores estatais ou o público (e alguns atores estatais são visados ​​porque são, na verdade, participantes do mercado).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(...) Além </a:t>
            </a:r>
            <a:r>
              <a:rPr lang="pt-PT" sz="1800" dirty="0">
                <a:latin typeface="Calibri" panose="020F0502020204030204" pitchFamily="34" charset="0"/>
                <a:cs typeface="Calibri" panose="020F0502020204030204" pitchFamily="34" charset="0"/>
              </a:rPr>
              <a:t>disso, os atos violentos variam em forma, intensidade, frequência e foco, mesmo quando os alvos são participantes do 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mercado”. (ANDREAS and MARTINEZ, 2014: 382</a:t>
            </a:r>
            <a:r>
              <a:rPr lang="pt-P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lvl="2" indent="0"/>
            <a:r>
              <a:rPr lang="pt-PT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ANDREAS, Peter and MARTINEZ, Angelica Duran. “The International Politics of Drugs and Illicit Trade in the Americas”. In: DOMIGUEZ, J. And COVARRUBIAS, A. (eds) </a:t>
            </a:r>
            <a:r>
              <a:rPr lang="pt-PT" sz="1000" i="1" dirty="0">
                <a:latin typeface="Calibri" panose="020F0502020204030204" pitchFamily="34" charset="0"/>
                <a:cs typeface="Calibri" panose="020F0502020204030204" pitchFamily="34" charset="0"/>
              </a:rPr>
              <a:t>Routledge Handbook of Latin America in the World</a:t>
            </a:r>
            <a:r>
              <a:rPr lang="pt-PT" sz="1000" dirty="0">
                <a:latin typeface="Calibri" panose="020F0502020204030204" pitchFamily="34" charset="0"/>
                <a:cs typeface="Calibri" panose="020F0502020204030204" pitchFamily="34" charset="0"/>
              </a:rPr>
              <a:t>, 2014, pp. 388-402.</a:t>
            </a:r>
            <a:endParaRPr lang="pt-BR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538" lvl="2" indent="-342900">
              <a:buFont typeface="Wingdings" panose="05000000000000000000" pitchFamily="2" charset="2"/>
              <a:buChar char="ü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Alguns pontos importantes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0150"/>
            <a:ext cx="8928992" cy="3725699"/>
          </a:xfrm>
        </p:spPr>
        <p:txBody>
          <a:bodyPr/>
          <a:lstStyle/>
          <a:p>
            <a:pPr marL="344488" lvl="1" indent="-342900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“Contradições sociais” do crime organizado transnacional:</a:t>
            </a:r>
          </a:p>
          <a:p>
            <a:pPr marL="744538" lvl="2" indent="-342900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“Embora muitos observadores relutem em admitir, o crime organizado convém a muitas pessoas. Pode atuar como uma rede de segurança e uma válvula de escape, trazer empregos para populações marginalizadas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até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benefícios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multiplicadores na economia. Para os estados incapazes de atrair investimento estrangeiro direto, "dinheiro sujo" (ou seja, receitas criminais) é atraente - e certamente melhor do que dinheiro nenhum. Mesmo aqueles que exigem dinheiro de proteção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das empresas às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vezes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fornecem o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único meio viável de solução de controvérsias. Como resultado, em muitos países o crime organizado está emergindo como uma forma alternativa de governança, oferecendo proteção, paternalismo e prestação de serviços a populações social, política e economicamente excluídas. Nada disso sugere que os benefícios do crime organizado superem os custos; é apenas para argumentar que o balanço não é tão unilateral como muitas vezes se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afirma” (WILLIAMS, 2012: 506).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Homicídios pelo mundo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 continente americano é o mais violento de todo o mundo: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Em 2015, 466 mil pessoas foram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assassinadas no mundo.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Deste total, 39,4% ocorreram no continente americano (aproximadamente 183 mil homicídios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Taxa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homicídios nas Américas foi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 17,2 por 100 mil habitantes, enquanto a média global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foi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6,1, em 2017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(UNODC, 2019: 14);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Distribuição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desigual: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Norte – 41.713 homicídios (Taxa de 8,95 por 100 mil habitantes);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Central – 27.278 homicídios (Taxa de 32,6);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América do Sul – 114.474 homicídios (Taxa de 30).</a:t>
            </a:r>
          </a:p>
          <a:p>
            <a:pPr marL="263525" lvl="2">
              <a:buFont typeface="Wingdings" panose="05000000000000000000" pitchFamily="2" charset="2"/>
              <a:buChar char="ü"/>
            </a:pPr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Organização Mundial de Saúde (OMS) considera que qualquer taxa acima de 10 homicídios por 100 mil habitantes deve ser tratada como uma EPIDEMIA.</a:t>
            </a:r>
          </a:p>
          <a:p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Homicídios Intencionais no mundo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58602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696" y="4803998"/>
            <a:ext cx="5976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pt-BR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dataunodc.un.org/content/homicide-rate-option-2</a:t>
            </a:r>
            <a:r>
              <a:rPr lang="pt-B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Concentração em poucos países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784976" cy="3819872"/>
          </a:xfrm>
        </p:spPr>
        <p:txBody>
          <a:bodyPr/>
          <a:lstStyle/>
          <a:p>
            <a:pPr marL="263525" lvl="2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Alguns países se destacam de maneira negativa nesse cenário:</a:t>
            </a:r>
          </a:p>
          <a:p>
            <a:pPr marL="263525" lvl="2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Brasil – 63.349 homicídios (Taxa de 30,5);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México – 24.145 (Taxa de 19);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Colômbia – 23.530 (Taxa de 48,8);</a:t>
            </a:r>
          </a:p>
          <a:p>
            <a:pPr marL="537845" lvl="3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Venezuela – 16.091 (Taxa de 51,7)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 Brasil concentrou sozinho 14% de todos os homicídios que aconteceram em todo o mundo!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5220072" y="1923678"/>
            <a:ext cx="576064" cy="1512168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84168" y="1995686"/>
            <a:ext cx="2880320" cy="138499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70%</a:t>
            </a:r>
            <a:r>
              <a:rPr lang="pt-BR" dirty="0"/>
              <a:t> dos homicídios do continente americano estão concentrados apenas nesses 4 países. Ou seja </a:t>
            </a:r>
            <a:r>
              <a:rPr lang="pt-BR" b="1" dirty="0"/>
              <a:t>28% do total dos homicídios do mundo</a:t>
            </a:r>
            <a:r>
              <a:rPr lang="pt-BR" dirty="0"/>
              <a:t> estão aqui.</a:t>
            </a:r>
          </a:p>
        </p:txBody>
      </p:sp>
    </p:spTree>
    <p:extLst>
      <p:ext uri="{BB962C8B-B14F-4D97-AF65-F5344CB8AC3E}">
        <p14:creationId xmlns:p14="http://schemas.microsoft.com/office/powerpoint/2010/main" val="42628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 Brasil no mundo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03598"/>
            <a:ext cx="6336704" cy="35418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55128" y="4745422"/>
            <a:ext cx="590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https://super.abril.com.br/blog/contaoutra/o-brasil-tem-mais-assassinatos-do-que-todos-estes-paises-somados/</a:t>
            </a:r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6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Cidades mais violentas do mundo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240212"/>
            <a:ext cx="5256584" cy="35637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4803998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Justicia</a:t>
            </a:r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y Paz - 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http://www.seguridadjusticiaypaz.org.mx</a:t>
            </a:r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pt-B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Crime Organizado Transnacional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Conceito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amplo,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abrange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modalidades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criminais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e diversas formas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organização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criminosa;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Assume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papel central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últimas décadas como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ameaças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internacional;</a:t>
            </a: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50850" algn="just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Fenômeno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complexo, que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afeta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diferentes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níveis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MX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: individual, local, nacional, regional e global.</a:t>
            </a:r>
          </a:p>
        </p:txBody>
      </p:sp>
    </p:spTree>
    <p:extLst>
      <p:ext uri="{BB962C8B-B14F-4D97-AF65-F5344CB8AC3E}">
        <p14:creationId xmlns:p14="http://schemas.microsoft.com/office/powerpoint/2010/main" val="10927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das Apreensões de Maconha e Cocaína no Mundo (em </a:t>
            </a:r>
            <a:r>
              <a:rPr lang="pt-B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B2A4B3AD-F46B-4923-993E-E2512C216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27183"/>
              </p:ext>
            </p:extLst>
          </p:nvPr>
        </p:nvGraphicFramePr>
        <p:xfrm>
          <a:off x="107504" y="1419623"/>
          <a:ext cx="5616624" cy="32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5E9AA8-D722-4F7D-B54B-EDDF08FE046D}"/>
              </a:ext>
            </a:extLst>
          </p:cNvPr>
          <p:cNvSpPr txBox="1"/>
          <p:nvPr/>
        </p:nvSpPr>
        <p:spPr>
          <a:xfrm>
            <a:off x="-112701" y="4711883"/>
            <a:ext cx="4657060" cy="225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https://dataunodc.un.org/drugs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F7FA25D-11C1-451E-8659-DBE742381CD0}"/>
              </a:ext>
            </a:extLst>
          </p:cNvPr>
          <p:cNvSpPr txBox="1"/>
          <p:nvPr/>
        </p:nvSpPr>
        <p:spPr>
          <a:xfrm>
            <a:off x="5940152" y="1837149"/>
            <a:ext cx="2808312" cy="22467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Américas – 76,9% do total de apreensão das duas drogas no mundo;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87,8% foi maconha;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maconha reduziram 6,8%;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No período, as apreensões de cocaína aumentaram 74,4% (12,2% do total).</a:t>
            </a:r>
          </a:p>
        </p:txBody>
      </p:sp>
    </p:spTree>
    <p:extLst>
      <p:ext uri="{BB962C8B-B14F-4D97-AF65-F5344CB8AC3E}">
        <p14:creationId xmlns:p14="http://schemas.microsoft.com/office/powerpoint/2010/main" val="113977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dos Países com Maiores Apreensões de Cocaína – 2007/2017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5E9AA8-D722-4F7D-B54B-EDDF08FE046D}"/>
              </a:ext>
            </a:extLst>
          </p:cNvPr>
          <p:cNvSpPr txBox="1"/>
          <p:nvPr/>
        </p:nvSpPr>
        <p:spPr>
          <a:xfrm>
            <a:off x="-112702" y="4711883"/>
            <a:ext cx="7853053" cy="49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https://dataunodc.un.org/data/drugs/Global%20Seizures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945" indent="1270" algn="just">
              <a:lnSpc>
                <a:spcPct val="115000"/>
              </a:lnSpc>
              <a:spcAft>
                <a:spcPts val="1000"/>
              </a:spcAft>
            </a:pP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13F77C5-C236-407C-9C7F-3F62DC39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78712"/>
              </p:ext>
            </p:extLst>
          </p:nvPr>
        </p:nvGraphicFramePr>
        <p:xfrm>
          <a:off x="611560" y="1374915"/>
          <a:ext cx="3467099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855040">
                  <a:extLst>
                    <a:ext uri="{9D8B030D-6E8A-4147-A177-3AD203B41FA5}">
                      <a16:colId xmlns:a16="http://schemas.microsoft.com/office/drawing/2014/main" xmlns="" val="339229070"/>
                    </a:ext>
                  </a:extLst>
                </a:gridCol>
                <a:gridCol w="723105">
                  <a:extLst>
                    <a:ext uri="{9D8B030D-6E8A-4147-A177-3AD203B41FA5}">
                      <a16:colId xmlns:a16="http://schemas.microsoft.com/office/drawing/2014/main" xmlns="" val="452877118"/>
                    </a:ext>
                  </a:extLst>
                </a:gridCol>
                <a:gridCol w="629863">
                  <a:extLst>
                    <a:ext uri="{9D8B030D-6E8A-4147-A177-3AD203B41FA5}">
                      <a16:colId xmlns:a16="http://schemas.microsoft.com/office/drawing/2014/main" xmlns="" val="388275361"/>
                    </a:ext>
                  </a:extLst>
                </a:gridCol>
                <a:gridCol w="1259091">
                  <a:extLst>
                    <a:ext uri="{9D8B030D-6E8A-4147-A177-3AD203B41FA5}">
                      <a16:colId xmlns:a16="http://schemas.microsoft.com/office/drawing/2014/main" xmlns="" val="22014099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País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Apreensão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Acumulado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85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Colômbia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5.209.360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388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4.295.897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3781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México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756.516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344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727.834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1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671.247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7935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Brasil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543.539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459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Bolívia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509.216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43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Costa Rica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323.654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789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Holanda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300.271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2229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Guatemala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176.274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3031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Argentina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171.591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647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Itália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102.409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0475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Reino Unido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93.864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105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15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13.949.496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6925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014016D-D1E6-4422-95AF-9B06D924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731718"/>
              </p:ext>
            </p:extLst>
          </p:nvPr>
        </p:nvGraphicFramePr>
        <p:xfrm>
          <a:off x="5363542" y="1233264"/>
          <a:ext cx="2736850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80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05978"/>
            <a:ext cx="9001000" cy="857400"/>
          </a:xfrm>
        </p:spPr>
        <p:txBody>
          <a:bodyPr/>
          <a:lstStyle/>
          <a:p>
            <a:pPr algn="just"/>
            <a:r>
              <a:rPr lang="pt-BR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com apreensão de cocaína no mundo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5E9AA8-D722-4F7D-B54B-EDDF08FE046D}"/>
              </a:ext>
            </a:extLst>
          </p:cNvPr>
          <p:cNvSpPr txBox="1"/>
          <p:nvPr/>
        </p:nvSpPr>
        <p:spPr>
          <a:xfrm>
            <a:off x="1907704" y="4711883"/>
            <a:ext cx="5832647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algn="just">
              <a:lnSpc>
                <a:spcPct val="115000"/>
              </a:lnSpc>
              <a:spcAft>
                <a:spcPts val="1000"/>
              </a:spcAft>
            </a:pPr>
            <a:r>
              <a:rPr lang="pt-BR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t-BR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t-BR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dataunodc.un.org/data/drugs/Annual%20Drug%20Seizures</a:t>
            </a:r>
            <a:r>
              <a:rPr lang="pt-BR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2922"/>
            <a:ext cx="5400599" cy="34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3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Individual/Local: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População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latino-americana convive com altas taxas de criminalidade violenta em seu cotidiano, que afetam negativamente a dimensão privada da vida da população, além de gerar grandes custos para a provisão de serviços públicos para os cidadãos (não só em termos de segurança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pública);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8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Nacional: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Atuação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do crime organizado transnacional coloca em cheque o poder estatal, na medida em que corrompe instituições, institucionaliza a corrupção, mina a capacidade de execução da máquina pública, além de gerar relações indesejadas com a dimensão política de uma sociedade. Ao mesmo tempo, exige das instituições públicas uma reorientação das respostas governamentais, visando o enfrentamento desse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fenômeno.</a:t>
            </a:r>
          </a:p>
          <a:p>
            <a:pPr marL="1047750" lvl="1" indent="-4572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Ao mesmo tempo, o alto custo e a baixa efetividade do sistema de segurança pública e justiça criminal, além da fragilidade do sistema penitenciário brasileiro, possibilitam o fortalecimento e o maior poder de articulação de grupos criminais organizados.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4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Níveis de ameaça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ECC329F-5C03-4D51-AFAD-1717597A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856984" cy="3725699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– No caso da América do Sul, a presença determinante do tráfico internacional de drogas, especialmente da cocaína, fragiliza o funcionamento das instituições nacionais e exige a formação de novos mecanismos de cooperação regional, com a finalidade de enfrentamento e controle do tráfico. Contudo, neste caso específico, não parece existir consenso sobre a melhor maneira de operacionalização de ações conjuntas e articuladas entre os países.</a:t>
            </a:r>
          </a:p>
          <a:p>
            <a:pPr marL="647700" indent="-457200"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0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0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856984" cy="939900"/>
          </a:xfrm>
        </p:spPr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– Convenção de Palermo (Convenção das Nações Unidas contra o COT)</a:t>
            </a: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200150"/>
            <a:ext cx="8964488" cy="3725699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CONVENÇÃO DAS NAÇÕES UNIDAS CONTRA O CRIME ORGANIZADO TRANSNACIONAL (artigo 2º)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criminoso organizado" -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grupo estruturado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 três ou mais pessoas, existente há algum tempo e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atuando </a:t>
            </a:r>
            <a:r>
              <a:rPr lang="pt-BR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concertadamente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 o propósito de cometer uma ou mais infrações graves ou enunciadas na presente Convenção, com a </a:t>
            </a:r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intenção de obter, direta ou indiretamente, um benefício econômico ou outro benefício material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04800" indent="-457200" algn="just">
              <a:spcBef>
                <a:spcPts val="0"/>
              </a:spcBef>
              <a:buAutoNum type="alphaLcParenR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"Grupo estruturado" - grupo formado de maneira não fortuita para a prática imediata de uma infração, ainda que os seus membros não tenham funções formalmente definidas, que não haja continuidade na sua composição e que não disponha de uma estrutura elaborada;</a:t>
            </a:r>
          </a:p>
          <a:p>
            <a:pPr marL="0" algn="just">
              <a:spcBef>
                <a:spcPts val="0"/>
              </a:spcBef>
            </a:pP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Definição INTERPOL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latin typeface="Calibri" panose="020F0502020204030204" pitchFamily="34" charset="0"/>
              </a:rPr>
              <a:t>O crime organizado dedica-se a </a:t>
            </a:r>
            <a:r>
              <a:rPr lang="pt-BR" sz="2400" u="sng" dirty="0">
                <a:latin typeface="Calibri" panose="020F0502020204030204" pitchFamily="34" charset="0"/>
              </a:rPr>
              <a:t>preparar de forma sistemática e planejada</a:t>
            </a:r>
            <a:r>
              <a:rPr lang="pt-BR" sz="2400" dirty="0">
                <a:latin typeface="Calibri" panose="020F0502020204030204" pitchFamily="34" charset="0"/>
              </a:rPr>
              <a:t>,  atos criminais graves com vista a </a:t>
            </a:r>
            <a:r>
              <a:rPr lang="pt-BR" sz="2400" u="sng" dirty="0">
                <a:latin typeface="Calibri" panose="020F0502020204030204" pitchFamily="34" charset="0"/>
              </a:rPr>
              <a:t>obter lucros financeiros e poder</a:t>
            </a:r>
            <a:r>
              <a:rPr lang="pt-BR" sz="2400" dirty="0">
                <a:latin typeface="Calibri" panose="020F0502020204030204" pitchFamily="34" charset="0"/>
              </a:rPr>
              <a:t>.  Caracteriza-se pelo emprego de mais de três cúmplices, unidos na hierarquia e divisão do trabalho com </a:t>
            </a:r>
            <a:r>
              <a:rPr lang="pt-BR" sz="2400" u="sng" dirty="0">
                <a:latin typeface="Calibri" panose="020F0502020204030204" pitchFamily="34" charset="0"/>
              </a:rPr>
              <a:t>emprego de métodos violentos</a:t>
            </a:r>
            <a:r>
              <a:rPr lang="pt-BR" sz="2400" dirty="0">
                <a:latin typeface="Calibri" panose="020F0502020204030204" pitchFamily="34" charset="0"/>
              </a:rPr>
              <a:t>, vários tipos de </a:t>
            </a:r>
            <a:r>
              <a:rPr lang="pt-BR" sz="2400" u="sng" dirty="0">
                <a:latin typeface="Calibri" panose="020F0502020204030204" pitchFamily="34" charset="0"/>
              </a:rPr>
              <a:t>intimidação</a:t>
            </a:r>
            <a:r>
              <a:rPr lang="pt-BR" sz="2400" dirty="0">
                <a:latin typeface="Calibri" panose="020F0502020204030204" pitchFamily="34" charset="0"/>
              </a:rPr>
              <a:t>, </a:t>
            </a:r>
            <a:r>
              <a:rPr lang="pt-BR" sz="2400" u="sng" dirty="0">
                <a:latin typeface="Calibri" panose="020F0502020204030204" pitchFamily="34" charset="0"/>
              </a:rPr>
              <a:t>corrupção</a:t>
            </a:r>
            <a:r>
              <a:rPr lang="pt-BR" sz="2400" dirty="0">
                <a:latin typeface="Calibri" panose="020F0502020204030204" pitchFamily="34" charset="0"/>
              </a:rPr>
              <a:t> e </a:t>
            </a:r>
            <a:r>
              <a:rPr lang="pt-BR" sz="2400" u="sng" dirty="0">
                <a:latin typeface="Calibri" panose="020F0502020204030204" pitchFamily="34" charset="0"/>
              </a:rPr>
              <a:t>outras formas de influência</a:t>
            </a:r>
            <a:r>
              <a:rPr lang="pt-BR" sz="2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Principais características: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Não apresenta objetivos políticos; 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Objetivos: obter lucro e aumentar poder no controle da atividade econômica ilícita;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Métodos utilizados: violência, ameaça, corrupção;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Monopólio das atividades ilícitas objetivando a hegemonia;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Comando através de normas e regras pré-estabelecidas;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Atuação em mais de um país;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</a:rPr>
              <a:t>Resolução/mediação de conflitos entre grupos organizados ocorre via violência (não existe direito de propriedade).</a:t>
            </a:r>
          </a:p>
        </p:txBody>
      </p:sp>
    </p:spTree>
    <p:extLst>
      <p:ext uri="{BB962C8B-B14F-4D97-AF65-F5344CB8AC3E}">
        <p14:creationId xmlns:p14="http://schemas.microsoft.com/office/powerpoint/2010/main" val="3695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Modalidades Criminais envolvidas</a:t>
            </a:r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47C48F7-002C-45A9-8C6F-ED268EA9D9D2}"/>
              </a:ext>
            </a:extLst>
          </p:cNvPr>
          <p:cNvSpPr txBox="1"/>
          <p:nvPr/>
        </p:nvSpPr>
        <p:spPr>
          <a:xfrm>
            <a:off x="179512" y="484287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GIRALDO, Jeanne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Trinkunas</a:t>
            </a:r>
            <a:r>
              <a:rPr lang="pt-BR" sz="1000" dirty="0"/>
              <a:t>, Harold. </a:t>
            </a:r>
            <a:r>
              <a:rPr lang="pt-BR" sz="1000" i="1" dirty="0"/>
              <a:t>“</a:t>
            </a:r>
            <a:r>
              <a:rPr lang="pt-BR" sz="1000" i="1" dirty="0" err="1"/>
              <a:t>Transnational</a:t>
            </a:r>
            <a:r>
              <a:rPr lang="pt-BR" sz="1000" i="1" dirty="0"/>
              <a:t> Crime”</a:t>
            </a:r>
            <a:r>
              <a:rPr lang="pt-BR" sz="1000" dirty="0"/>
              <a:t>. In: </a:t>
            </a:r>
            <a:r>
              <a:rPr lang="pt-BR" sz="1000" dirty="0" err="1"/>
              <a:t>Contemporary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, ed. Alan Collins, Oxford, 2013, p. 348.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BDA1B4C-6A0A-41F3-9672-EC20F864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7128792" cy="36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Impacto Global do Fenômeno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C6884B4-27C2-438F-BCD1-66552524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00" y="1224000"/>
            <a:ext cx="4464256" cy="36188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47C48F7-002C-45A9-8C6F-ED268EA9D9D2}"/>
              </a:ext>
            </a:extLst>
          </p:cNvPr>
          <p:cNvSpPr txBox="1"/>
          <p:nvPr/>
        </p:nvSpPr>
        <p:spPr>
          <a:xfrm>
            <a:off x="395536" y="4842871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HOUGH, Peter. </a:t>
            </a:r>
            <a:r>
              <a:rPr lang="pt-BR" sz="1000" i="1" dirty="0"/>
              <a:t>“Crime </a:t>
            </a:r>
            <a:r>
              <a:rPr lang="pt-BR" sz="1000" i="1" dirty="0" err="1"/>
              <a:t>and</a:t>
            </a:r>
            <a:r>
              <a:rPr lang="pt-BR" sz="1000" i="1" dirty="0"/>
              <a:t> Security”</a:t>
            </a:r>
            <a:r>
              <a:rPr lang="pt-BR" sz="1000" dirty="0"/>
              <a:t>, In: </a:t>
            </a:r>
            <a:r>
              <a:rPr lang="pt-BR" sz="1000" dirty="0" err="1"/>
              <a:t>International</a:t>
            </a:r>
            <a:r>
              <a:rPr lang="pt-BR" sz="1000" dirty="0"/>
              <a:t> Security </a:t>
            </a:r>
            <a:r>
              <a:rPr lang="pt-BR" sz="1000" dirty="0" err="1"/>
              <a:t>Studies</a:t>
            </a:r>
            <a:r>
              <a:rPr lang="pt-BR" sz="1000" dirty="0"/>
              <a:t>: </a:t>
            </a:r>
            <a:r>
              <a:rPr lang="pt-BR" sz="1000" dirty="0" err="1"/>
              <a:t>theory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practice</a:t>
            </a:r>
            <a:r>
              <a:rPr lang="pt-BR" sz="1000" dirty="0"/>
              <a:t>, </a:t>
            </a:r>
            <a:r>
              <a:rPr lang="pt-BR" sz="1000" dirty="0" err="1"/>
              <a:t>Routledge</a:t>
            </a:r>
            <a:r>
              <a:rPr lang="pt-BR" sz="1000" dirty="0"/>
              <a:t>, 2015, p. 234.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4340278-3F5B-45C8-ACD5-03A3ABB63DC2}"/>
              </a:ext>
            </a:extLst>
          </p:cNvPr>
          <p:cNvSpPr txBox="1"/>
          <p:nvPr/>
        </p:nvSpPr>
        <p:spPr>
          <a:xfrm>
            <a:off x="7092280" y="2139702"/>
            <a:ext cx="1800440" cy="138499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magnitude dos negócios ilícitos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corresponde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3,5% do PIB global (US$ 2,1 trilhão de dólares americanos)</a:t>
            </a:r>
          </a:p>
        </p:txBody>
      </p:sp>
    </p:spTree>
    <p:extLst>
      <p:ext uri="{BB962C8B-B14F-4D97-AF65-F5344CB8AC3E}">
        <p14:creationId xmlns:p14="http://schemas.microsoft.com/office/powerpoint/2010/main" val="21606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Globalização:</a:t>
            </a:r>
          </a:p>
          <a:p>
            <a:pPr marL="190500" indent="0"/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Internacionalização dos fluxos financeiros;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Integração das cadeias produtivas;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Aumento significativo do comércio internacional;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Fluidez das fronteiras nacionais</a:t>
            </a: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Grande desenvolvimento dos recursos tecnológicos;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Assimetria de poder entre nações.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7750" lvl="1" indent="-457200">
              <a:buFont typeface="+mj-lt"/>
              <a:buAutoNum type="alphaLcParenR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0" lvl="1" indent="0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Calibri" panose="020F0502020204030204" pitchFamily="34" charset="0"/>
              </a:rPr>
              <a:t>Condições para o seu desenvolvimento:</a:t>
            </a:r>
            <a:endParaRPr lang="pt-BR" sz="32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B972A92-101D-4307-A263-1F24631E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+mj-lt"/>
              <a:buAutoNum type="arabicPeriod" startAt="2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Fragilidade estatal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47750" lvl="1" indent="-457200">
              <a:buFont typeface="+mj-lt"/>
              <a:buAutoNum type="alphaLcParenR"/>
            </a:pP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– “Estados fracos são caracterizados por baixos níveis de legitimidade do Estado, controles de fronteira fracos, normas e regras ineficazes ou desarticuladas, subordinação do interesse coletivo ao interesse individual, falta de provisão de serviços para os cidadãos, ausência de regulamentação e proteção para negócios, mecanismos de controle social fracos, e incapacidade de realizar funções de estado típicas e tradicionais com eficiência ou eficácia. O crime organizado se desenvolve em resposta a uma combinação de oportunidades, de um lado, e pressões e incentivos do outro. Estados fracos alimentam todos os aspectos desta equação, oferecendo múltiplas oportunidades e poucas restrições à atividade criminosa organizada” (WILLIAMS, Phil, 2013: 509).</a:t>
            </a:r>
          </a:p>
        </p:txBody>
      </p:sp>
    </p:spTree>
    <p:extLst>
      <p:ext uri="{BB962C8B-B14F-4D97-AF65-F5344CB8AC3E}">
        <p14:creationId xmlns:p14="http://schemas.microsoft.com/office/powerpoint/2010/main" val="19291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2142</Words>
  <Application>Microsoft Office PowerPoint</Application>
  <PresentationFormat>Apresentação na tela (16:9)</PresentationFormat>
  <Paragraphs>187</Paragraphs>
  <Slides>25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swiss</vt:lpstr>
      <vt:lpstr>Segurança Doméstica e Crime Organizado  BRI 0093-2020  Aula 12</vt:lpstr>
      <vt:lpstr>Crime Organizado Transnacional</vt:lpstr>
      <vt:lpstr>Definição – Convenção de Palermo (Convenção das Nações Unidas contra o COT)</vt:lpstr>
      <vt:lpstr>Definição INTERPOL</vt:lpstr>
      <vt:lpstr>Principais características:</vt:lpstr>
      <vt:lpstr>Modalidades Criminais envolvidas</vt:lpstr>
      <vt:lpstr>Impacto Global do Fenômeno</vt:lpstr>
      <vt:lpstr>Condições para o seu desenvolvimento:</vt:lpstr>
      <vt:lpstr>Condições para o seu desenvolvimento:</vt:lpstr>
      <vt:lpstr>Condições para o seu desenvolvimento:</vt:lpstr>
      <vt:lpstr>Condições para o seu desenvolvimento:</vt:lpstr>
      <vt:lpstr>Alguns pontos importantes</vt:lpstr>
      <vt:lpstr>Alguns pontos importantes</vt:lpstr>
      <vt:lpstr>Alguns pontos importantes</vt:lpstr>
      <vt:lpstr>Homicídios pelo mundo</vt:lpstr>
      <vt:lpstr>Homicídios Intencionais no mundo</vt:lpstr>
      <vt:lpstr>Concentração em poucos países</vt:lpstr>
      <vt:lpstr>O Brasil no mundo</vt:lpstr>
      <vt:lpstr>Cidades mais violentas do mundo</vt:lpstr>
      <vt:lpstr>Evolução das Apreensões de Maconha e Cocaína no Mundo (em ton) – 2007/2017</vt:lpstr>
      <vt:lpstr>Frequência dos Países com Maiores Apreensões de Cocaína – 2007/2017</vt:lpstr>
      <vt:lpstr>Mapa com apreensão de cocaína no mundo</vt:lpstr>
      <vt:lpstr>Níveis de ameaça</vt:lpstr>
      <vt:lpstr>Níveis de ameaça</vt:lpstr>
      <vt:lpstr>Níveis de ameaça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Marcos Toffoli Simoens da Silva</cp:lastModifiedBy>
  <cp:revision>141</cp:revision>
  <dcterms:modified xsi:type="dcterms:W3CDTF">2020-11-18T12:42:15Z</dcterms:modified>
</cp:coreProperties>
</file>