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6" autoAdjust="0"/>
    <p:restoredTop sz="87884" autoAdjust="0"/>
  </p:normalViewPr>
  <p:slideViewPr>
    <p:cSldViewPr>
      <p:cViewPr>
        <p:scale>
          <a:sx n="70" d="100"/>
          <a:sy n="70" d="100"/>
        </p:scale>
        <p:origin x="-1284" y="-96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5D719-B1F1-4420-922D-6A2124102716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80A40C9B-79E2-4194-AC88-EC3A51CECB88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Conselho</a:t>
          </a:r>
          <a:endParaRPr lang="pt-BR" b="0" dirty="0">
            <a:solidFill>
              <a:schemeClr val="tx1"/>
            </a:solidFill>
          </a:endParaRPr>
        </a:p>
      </dgm:t>
    </dgm:pt>
    <dgm:pt modelId="{F9C0D58B-51C5-4122-A757-BAF1A157D5DA}" type="parTrans" cxnId="{8BE5AE44-93DC-475D-89FD-C82A8F3D1114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6D9F2E4B-B30C-4FE9-829D-DA3ECF8CB567}" type="sibTrans" cxnId="{8BE5AE44-93DC-475D-89FD-C82A8F3D1114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4ABF4CBB-8D4C-4DFE-9D81-86E86BA2946E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Diretoria Projetos</a:t>
          </a:r>
          <a:endParaRPr lang="pt-BR" b="0" dirty="0">
            <a:solidFill>
              <a:schemeClr val="tx1"/>
            </a:solidFill>
          </a:endParaRPr>
        </a:p>
      </dgm:t>
    </dgm:pt>
    <dgm:pt modelId="{BE6A7FD0-7635-4E5D-BFB1-ACE0379060F7}" type="parTrans" cxnId="{AD68E4E8-0052-4496-9B3E-60C4278FE6B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1D58B7BB-81C9-427D-8ED0-64BC61A330C7}" type="sibTrans" cxnId="{AD68E4E8-0052-4496-9B3E-60C4278FE6B7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958A06FF-AC21-415B-8749-147B6A9BA4F3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Diretoria </a:t>
          </a:r>
          <a:r>
            <a:rPr lang="pt-BR" b="0" dirty="0" err="1" smtClean="0">
              <a:solidFill>
                <a:schemeClr val="tx1"/>
              </a:solidFill>
            </a:rPr>
            <a:t>Adm</a:t>
          </a:r>
          <a:r>
            <a:rPr lang="pt-BR" b="0" dirty="0" smtClean="0">
              <a:solidFill>
                <a:schemeClr val="tx1"/>
              </a:solidFill>
            </a:rPr>
            <a:t>/Fin.</a:t>
          </a:r>
          <a:endParaRPr lang="pt-BR" b="0" dirty="0">
            <a:solidFill>
              <a:schemeClr val="tx1"/>
            </a:solidFill>
          </a:endParaRPr>
        </a:p>
      </dgm:t>
    </dgm:pt>
    <dgm:pt modelId="{AC3E70DA-6D5B-4858-AE61-A2610908F5B6}" type="parTrans" cxnId="{5D4589A0-5C2E-4050-9102-64C22239D554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D43C23BC-2911-4BED-BB8B-CF3425ED4F45}" type="sibTrans" cxnId="{5D4589A0-5C2E-4050-9102-64C22239D554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1B0AEBAA-EA29-42F1-9021-70DCF03AA624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err="1" smtClean="0">
              <a:solidFill>
                <a:schemeClr val="tx1"/>
              </a:solidFill>
            </a:rPr>
            <a:t>Aux</a:t>
          </a:r>
          <a:r>
            <a:rPr lang="pt-BR" b="0" dirty="0" smtClean="0">
              <a:solidFill>
                <a:schemeClr val="tx1"/>
              </a:solidFill>
            </a:rPr>
            <a:t>. Administrativo</a:t>
          </a:r>
          <a:endParaRPr lang="pt-BR" b="0" dirty="0">
            <a:solidFill>
              <a:schemeClr val="tx1"/>
            </a:solidFill>
          </a:endParaRPr>
        </a:p>
      </dgm:t>
    </dgm:pt>
    <dgm:pt modelId="{03DB9572-2342-449F-B3A5-1C0403DBDDFF}" type="parTrans" cxnId="{6F511C1A-32DE-46E1-8E19-E456BD957BC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CAEAFAC0-2C46-4438-9457-C72547DF8FE6}" type="sibTrans" cxnId="{6F511C1A-32DE-46E1-8E19-E456BD957BCC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D2154975-48A5-456D-95A6-72246A8D2C18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Diretoria Técnica</a:t>
          </a:r>
          <a:endParaRPr lang="pt-BR" b="0" dirty="0">
            <a:solidFill>
              <a:schemeClr val="tx1"/>
            </a:solidFill>
          </a:endParaRPr>
        </a:p>
      </dgm:t>
    </dgm:pt>
    <dgm:pt modelId="{63F650CF-4E9C-4B1B-BC6F-E17ACAA65FD7}" type="parTrans" cxnId="{89EEBB30-3650-49E6-BC5E-91E48CD027B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D6E960FC-1884-4020-999A-09772A38BDA8}" type="sibTrans" cxnId="{89EEBB30-3650-49E6-BC5E-91E48CD027B3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69B94691-3B9B-41F6-8300-393B9229C55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Aux. Comercial</a:t>
          </a:r>
          <a:endParaRPr lang="pt-BR" b="0" dirty="0">
            <a:solidFill>
              <a:schemeClr val="tx1"/>
            </a:solidFill>
          </a:endParaRPr>
        </a:p>
      </dgm:t>
    </dgm:pt>
    <dgm:pt modelId="{2979F343-E8F3-40EB-BDFB-F6A4E5809C1E}" type="parTrans" cxnId="{C186AF1B-E12B-4E3D-96EC-07F313CC07E5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3A356FFD-F8C1-4C3F-920C-D2637436F163}" type="sibTrans" cxnId="{C186AF1B-E12B-4E3D-96EC-07F313CC07E5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D1E6D703-5045-4469-9541-C8B4BE62FA3E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err="1" smtClean="0">
              <a:solidFill>
                <a:schemeClr val="tx1"/>
              </a:solidFill>
            </a:rPr>
            <a:t>Aux</a:t>
          </a:r>
          <a:r>
            <a:rPr lang="pt-BR" b="0" dirty="0" smtClean="0">
              <a:solidFill>
                <a:schemeClr val="tx1"/>
              </a:solidFill>
            </a:rPr>
            <a:t>. De Projetos</a:t>
          </a:r>
          <a:endParaRPr lang="pt-BR" b="0" dirty="0">
            <a:solidFill>
              <a:schemeClr val="tx1"/>
            </a:solidFill>
          </a:endParaRPr>
        </a:p>
      </dgm:t>
    </dgm:pt>
    <dgm:pt modelId="{1F58129A-75DA-4A0B-83BA-DCEAC912A529}" type="parTrans" cxnId="{0324CBBD-A7F0-4F26-9E79-5348E72E5EB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425095F5-A11B-4647-9554-E83E6499ED9F}" type="sibTrans" cxnId="{0324CBBD-A7F0-4F26-9E79-5348E72E5EB7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4B289476-BF65-42B1-9EFA-9633EEBB26CC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Pesquisador Sênior</a:t>
          </a:r>
          <a:endParaRPr lang="pt-BR" b="0" dirty="0">
            <a:solidFill>
              <a:schemeClr val="tx1"/>
            </a:solidFill>
          </a:endParaRPr>
        </a:p>
      </dgm:t>
    </dgm:pt>
    <dgm:pt modelId="{B081DE8F-F135-4284-9E78-74B8EE925BA1}" type="parTrans" cxnId="{070006E9-B521-439D-88F7-161FFC67571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64F5C9FD-D650-49B9-80D7-B9D318C01DF2}" type="sibTrans" cxnId="{070006E9-B521-439D-88F7-161FFC675710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E143F2AD-CF81-43F2-8BD6-AF5B3AE3DC92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Pesquisador Pleno</a:t>
          </a:r>
          <a:endParaRPr lang="pt-BR" b="0" dirty="0">
            <a:solidFill>
              <a:schemeClr val="tx1"/>
            </a:solidFill>
          </a:endParaRPr>
        </a:p>
      </dgm:t>
    </dgm:pt>
    <dgm:pt modelId="{45750FF0-C6D1-4378-9F47-A071BAF2ACA6}" type="parTrans" cxnId="{D628B08F-8C3A-445A-8B6A-ED6E86A83BA9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9EB085F7-7D5B-4159-B390-4D0B19B1B6CE}" type="sibTrans" cxnId="{D628B08F-8C3A-445A-8B6A-ED6E86A83BA9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09416005-39A7-4179-AB24-017E812C05BC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Técnico</a:t>
          </a:r>
          <a:endParaRPr lang="pt-BR" b="0" dirty="0">
            <a:solidFill>
              <a:schemeClr val="tx1"/>
            </a:solidFill>
          </a:endParaRPr>
        </a:p>
      </dgm:t>
    </dgm:pt>
    <dgm:pt modelId="{30C6DF4C-E7B0-4DCB-AC6F-0B463BEF1CF1}" type="parTrans" cxnId="{066F1235-1088-44C3-9A77-4EA4987EDDB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5000C989-70EB-4717-ABD6-E0C95A023D27}" type="sibTrans" cxnId="{066F1235-1088-44C3-9A77-4EA4987EDDB8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0E833169-3E67-43E5-95FA-F934DAC5DB4A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Diretoria Comercial</a:t>
          </a:r>
          <a:endParaRPr lang="pt-BR" b="0" dirty="0">
            <a:solidFill>
              <a:schemeClr val="tx1"/>
            </a:solidFill>
          </a:endParaRPr>
        </a:p>
      </dgm:t>
    </dgm:pt>
    <dgm:pt modelId="{A31E2700-2D26-4B7B-802A-7C7EB2E71238}" type="parTrans" cxnId="{31D6E87D-1A43-4E67-A3F2-7CD3CD32A659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b="0">
            <a:solidFill>
              <a:schemeClr val="tx1"/>
            </a:solidFill>
          </a:endParaRPr>
        </a:p>
      </dgm:t>
    </dgm:pt>
    <dgm:pt modelId="{AA705F0B-083D-45B7-89F8-8A9ADCE06853}" type="sibTrans" cxnId="{31D6E87D-1A43-4E67-A3F2-7CD3CD32A659}">
      <dgm:prSet/>
      <dgm:spPr/>
      <dgm:t>
        <a:bodyPr/>
        <a:lstStyle/>
        <a:p>
          <a:endParaRPr lang="en-US" b="0">
            <a:solidFill>
              <a:schemeClr val="tx1"/>
            </a:solidFill>
          </a:endParaRPr>
        </a:p>
      </dgm:t>
    </dgm:pt>
    <dgm:pt modelId="{ABCABAB7-5F9C-4827-AEFB-2C1D57716559}" type="asst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0" dirty="0" smtClean="0">
              <a:solidFill>
                <a:schemeClr val="tx1"/>
              </a:solidFill>
            </a:rPr>
            <a:t>Gestor</a:t>
          </a:r>
          <a:endParaRPr lang="pt-BR" b="0" dirty="0">
            <a:solidFill>
              <a:schemeClr val="tx1"/>
            </a:solidFill>
          </a:endParaRPr>
        </a:p>
      </dgm:t>
    </dgm:pt>
    <dgm:pt modelId="{2ED8F8FC-0F65-4C76-9A12-24C1548149EF}" type="sibTrans" cxnId="{97410D58-2DBA-41B5-BB20-F175D5B9229E}">
      <dgm:prSet/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44B57A37-1B30-40F2-9166-915F0D3CEFAD}" type="parTrans" cxnId="{97410D58-2DBA-41B5-BB20-F175D5B9229E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 b="0">
            <a:solidFill>
              <a:schemeClr val="tx1"/>
            </a:solidFill>
          </a:endParaRPr>
        </a:p>
      </dgm:t>
    </dgm:pt>
    <dgm:pt modelId="{A74F330D-E1BD-4E68-8DCE-1905CA6FAA8B}" type="pres">
      <dgm:prSet presAssocID="{F3A5D719-B1F1-4420-922D-6A21241027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38232F64-EB74-49AF-8977-16D2F277DBA9}" type="pres">
      <dgm:prSet presAssocID="{80A40C9B-79E2-4194-AC88-EC3A51CECB88}" presName="hierRoot1" presStyleCnt="0">
        <dgm:presLayoutVars>
          <dgm:hierBranch val="init"/>
        </dgm:presLayoutVars>
      </dgm:prSet>
      <dgm:spPr/>
    </dgm:pt>
    <dgm:pt modelId="{2099E4EC-BEDD-4A76-97E3-8A95EF812341}" type="pres">
      <dgm:prSet presAssocID="{80A40C9B-79E2-4194-AC88-EC3A51CECB88}" presName="rootComposite1" presStyleCnt="0"/>
      <dgm:spPr/>
    </dgm:pt>
    <dgm:pt modelId="{DD03FF19-C202-423B-8801-B09EFE06FEDA}" type="pres">
      <dgm:prSet presAssocID="{80A40C9B-79E2-4194-AC88-EC3A51CECB8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112360-48E6-4AF8-B8CA-A8CCA66FA3C3}" type="pres">
      <dgm:prSet presAssocID="{80A40C9B-79E2-4194-AC88-EC3A51CECB8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6891DC6-4DFF-4FC9-A4FD-3A1E5CD51035}" type="pres">
      <dgm:prSet presAssocID="{80A40C9B-79E2-4194-AC88-EC3A51CECB88}" presName="hierChild2" presStyleCnt="0"/>
      <dgm:spPr/>
    </dgm:pt>
    <dgm:pt modelId="{081396C2-EE15-4788-A186-EE6D66893351}" type="pres">
      <dgm:prSet presAssocID="{63F650CF-4E9C-4B1B-BC6F-E17ACAA65FD7}" presName="Name37" presStyleLbl="parChTrans1D2" presStyleIdx="0" presStyleCnt="5"/>
      <dgm:spPr/>
      <dgm:t>
        <a:bodyPr/>
        <a:lstStyle/>
        <a:p>
          <a:endParaRPr lang="pt-BR"/>
        </a:p>
      </dgm:t>
    </dgm:pt>
    <dgm:pt modelId="{4974FADB-6C1F-4E06-83A6-4031FAB8A9BD}" type="pres">
      <dgm:prSet presAssocID="{D2154975-48A5-456D-95A6-72246A8D2C18}" presName="hierRoot2" presStyleCnt="0">
        <dgm:presLayoutVars>
          <dgm:hierBranch val="init"/>
        </dgm:presLayoutVars>
      </dgm:prSet>
      <dgm:spPr/>
    </dgm:pt>
    <dgm:pt modelId="{32F4DAA5-047E-495C-A993-664388ED087E}" type="pres">
      <dgm:prSet presAssocID="{D2154975-48A5-456D-95A6-72246A8D2C18}" presName="rootComposite" presStyleCnt="0"/>
      <dgm:spPr/>
    </dgm:pt>
    <dgm:pt modelId="{E9DE4DBF-025A-4F4A-B669-02250EB63C1C}" type="pres">
      <dgm:prSet presAssocID="{D2154975-48A5-456D-95A6-72246A8D2C1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686AEC3-169F-4119-B7B3-EE741F85E5C7}" type="pres">
      <dgm:prSet presAssocID="{D2154975-48A5-456D-95A6-72246A8D2C18}" presName="rootConnector" presStyleLbl="node2" presStyleIdx="0" presStyleCnt="4"/>
      <dgm:spPr/>
      <dgm:t>
        <a:bodyPr/>
        <a:lstStyle/>
        <a:p>
          <a:endParaRPr lang="pt-BR"/>
        </a:p>
      </dgm:t>
    </dgm:pt>
    <dgm:pt modelId="{8A2548AC-39B2-4E3E-83B4-C543D842B111}" type="pres">
      <dgm:prSet presAssocID="{D2154975-48A5-456D-95A6-72246A8D2C18}" presName="hierChild4" presStyleCnt="0"/>
      <dgm:spPr/>
    </dgm:pt>
    <dgm:pt modelId="{A6E22AC8-CCA9-4551-9036-1F97F95729D7}" type="pres">
      <dgm:prSet presAssocID="{B081DE8F-F135-4284-9E78-74B8EE925BA1}" presName="Name37" presStyleLbl="parChTrans1D3" presStyleIdx="0" presStyleCnt="6"/>
      <dgm:spPr/>
      <dgm:t>
        <a:bodyPr/>
        <a:lstStyle/>
        <a:p>
          <a:endParaRPr lang="pt-PT"/>
        </a:p>
      </dgm:t>
    </dgm:pt>
    <dgm:pt modelId="{C0BD6D03-2AB7-4A2D-A408-8CF7635A8A24}" type="pres">
      <dgm:prSet presAssocID="{4B289476-BF65-42B1-9EFA-9633EEBB26CC}" presName="hierRoot2" presStyleCnt="0">
        <dgm:presLayoutVars>
          <dgm:hierBranch val="init"/>
        </dgm:presLayoutVars>
      </dgm:prSet>
      <dgm:spPr/>
    </dgm:pt>
    <dgm:pt modelId="{A230187F-325E-47E3-B057-5BD76E563C9D}" type="pres">
      <dgm:prSet presAssocID="{4B289476-BF65-42B1-9EFA-9633EEBB26CC}" presName="rootComposite" presStyleCnt="0"/>
      <dgm:spPr/>
    </dgm:pt>
    <dgm:pt modelId="{C9035DE3-6EC9-44C8-B105-6061C1F16047}" type="pres">
      <dgm:prSet presAssocID="{4B289476-BF65-42B1-9EFA-9633EEBB26CC}" presName="rootText" presStyleLbl="node3" presStyleIdx="0" presStyleCnt="6" custLinFactNeighborX="-28327" custLinFactNeighborY="-386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AA1B57-77DE-45C7-9322-89599DD6B0B6}" type="pres">
      <dgm:prSet presAssocID="{4B289476-BF65-42B1-9EFA-9633EEBB26CC}" presName="rootConnector" presStyleLbl="node3" presStyleIdx="0" presStyleCnt="6"/>
      <dgm:spPr/>
      <dgm:t>
        <a:bodyPr/>
        <a:lstStyle/>
        <a:p>
          <a:endParaRPr lang="pt-BR"/>
        </a:p>
      </dgm:t>
    </dgm:pt>
    <dgm:pt modelId="{296CD81F-178B-42AC-A057-BF4732DAE381}" type="pres">
      <dgm:prSet presAssocID="{4B289476-BF65-42B1-9EFA-9633EEBB26CC}" presName="hierChild4" presStyleCnt="0"/>
      <dgm:spPr/>
    </dgm:pt>
    <dgm:pt modelId="{56F9B7F5-7B03-4A01-9C1F-2DF410BD1B10}" type="pres">
      <dgm:prSet presAssocID="{4B289476-BF65-42B1-9EFA-9633EEBB26CC}" presName="hierChild5" presStyleCnt="0"/>
      <dgm:spPr/>
    </dgm:pt>
    <dgm:pt modelId="{E6644B07-8E10-4A82-B723-A6EA9751B0FD}" type="pres">
      <dgm:prSet presAssocID="{45750FF0-C6D1-4378-9F47-A071BAF2ACA6}" presName="Name37" presStyleLbl="parChTrans1D3" presStyleIdx="1" presStyleCnt="6"/>
      <dgm:spPr/>
      <dgm:t>
        <a:bodyPr/>
        <a:lstStyle/>
        <a:p>
          <a:endParaRPr lang="pt-PT"/>
        </a:p>
      </dgm:t>
    </dgm:pt>
    <dgm:pt modelId="{8D64AC49-EFE7-44A4-85FB-AD532E3D7972}" type="pres">
      <dgm:prSet presAssocID="{E143F2AD-CF81-43F2-8BD6-AF5B3AE3DC92}" presName="hierRoot2" presStyleCnt="0">
        <dgm:presLayoutVars>
          <dgm:hierBranch val="init"/>
        </dgm:presLayoutVars>
      </dgm:prSet>
      <dgm:spPr/>
    </dgm:pt>
    <dgm:pt modelId="{F1780CB6-A3D0-44D4-8CE7-EA675E3621ED}" type="pres">
      <dgm:prSet presAssocID="{E143F2AD-CF81-43F2-8BD6-AF5B3AE3DC92}" presName="rootComposite" presStyleCnt="0"/>
      <dgm:spPr/>
    </dgm:pt>
    <dgm:pt modelId="{8297529A-2EA9-4ECA-9AFE-202EA2F6F050}" type="pres">
      <dgm:prSet presAssocID="{E143F2AD-CF81-43F2-8BD6-AF5B3AE3DC92}" presName="rootText" presStyleLbl="node3" presStyleIdx="1" presStyleCnt="6" custLinFactNeighborX="-28327" custLinFactNeighborY="-1328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FCD62D-4FC0-4396-8F1D-C2FF5C158F31}" type="pres">
      <dgm:prSet presAssocID="{E143F2AD-CF81-43F2-8BD6-AF5B3AE3DC92}" presName="rootConnector" presStyleLbl="node3" presStyleIdx="1" presStyleCnt="6"/>
      <dgm:spPr/>
      <dgm:t>
        <a:bodyPr/>
        <a:lstStyle/>
        <a:p>
          <a:endParaRPr lang="pt-BR"/>
        </a:p>
      </dgm:t>
    </dgm:pt>
    <dgm:pt modelId="{D23E34D5-CEC4-4773-A75C-F4D02894F3EC}" type="pres">
      <dgm:prSet presAssocID="{E143F2AD-CF81-43F2-8BD6-AF5B3AE3DC92}" presName="hierChild4" presStyleCnt="0"/>
      <dgm:spPr/>
    </dgm:pt>
    <dgm:pt modelId="{7D7319F6-4B34-4361-983A-BB3A4808AF84}" type="pres">
      <dgm:prSet presAssocID="{E143F2AD-CF81-43F2-8BD6-AF5B3AE3DC92}" presName="hierChild5" presStyleCnt="0"/>
      <dgm:spPr/>
    </dgm:pt>
    <dgm:pt modelId="{C10B64A3-9F08-4CF2-BC26-0C6AD0E4DA3E}" type="pres">
      <dgm:prSet presAssocID="{30C6DF4C-E7B0-4DCB-AC6F-0B463BEF1CF1}" presName="Name37" presStyleLbl="parChTrans1D3" presStyleIdx="2" presStyleCnt="6"/>
      <dgm:spPr/>
      <dgm:t>
        <a:bodyPr/>
        <a:lstStyle/>
        <a:p>
          <a:endParaRPr lang="pt-PT"/>
        </a:p>
      </dgm:t>
    </dgm:pt>
    <dgm:pt modelId="{CBB1D5E0-4A7C-4972-A115-FD3BEC29D191}" type="pres">
      <dgm:prSet presAssocID="{09416005-39A7-4179-AB24-017E812C05BC}" presName="hierRoot2" presStyleCnt="0">
        <dgm:presLayoutVars>
          <dgm:hierBranch val="init"/>
        </dgm:presLayoutVars>
      </dgm:prSet>
      <dgm:spPr/>
    </dgm:pt>
    <dgm:pt modelId="{2754A5D7-0147-4392-A69D-3CAAABDA41A8}" type="pres">
      <dgm:prSet presAssocID="{09416005-39A7-4179-AB24-017E812C05BC}" presName="rootComposite" presStyleCnt="0"/>
      <dgm:spPr/>
    </dgm:pt>
    <dgm:pt modelId="{93D18F15-DA1F-4069-A7EC-662BC48B540A}" type="pres">
      <dgm:prSet presAssocID="{09416005-39A7-4179-AB24-017E812C05BC}" presName="rootText" presStyleLbl="node3" presStyleIdx="2" presStyleCnt="6" custLinFactNeighborX="-28327" custLinFactNeighborY="-1324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8107A2-6D72-49C0-A307-1C6FFBA8D0E1}" type="pres">
      <dgm:prSet presAssocID="{09416005-39A7-4179-AB24-017E812C05BC}" presName="rootConnector" presStyleLbl="node3" presStyleIdx="2" presStyleCnt="6"/>
      <dgm:spPr/>
      <dgm:t>
        <a:bodyPr/>
        <a:lstStyle/>
        <a:p>
          <a:endParaRPr lang="pt-BR"/>
        </a:p>
      </dgm:t>
    </dgm:pt>
    <dgm:pt modelId="{D7410C45-70D5-4C25-83D7-149ED8FC6CE8}" type="pres">
      <dgm:prSet presAssocID="{09416005-39A7-4179-AB24-017E812C05BC}" presName="hierChild4" presStyleCnt="0"/>
      <dgm:spPr/>
    </dgm:pt>
    <dgm:pt modelId="{14697D29-E4D2-4E6C-B0D0-D3A36504DD05}" type="pres">
      <dgm:prSet presAssocID="{09416005-39A7-4179-AB24-017E812C05BC}" presName="hierChild5" presStyleCnt="0"/>
      <dgm:spPr/>
    </dgm:pt>
    <dgm:pt modelId="{607C0A15-7D9E-4BA5-9EDE-32FB4E55421B}" type="pres">
      <dgm:prSet presAssocID="{D2154975-48A5-456D-95A6-72246A8D2C18}" presName="hierChild5" presStyleCnt="0"/>
      <dgm:spPr/>
    </dgm:pt>
    <dgm:pt modelId="{208143AD-A120-45F1-BC98-18222A58F6E6}" type="pres">
      <dgm:prSet presAssocID="{A31E2700-2D26-4B7B-802A-7C7EB2E71238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F93E097-E37C-4062-B01D-C0FDEA258158}" type="pres">
      <dgm:prSet presAssocID="{0E833169-3E67-43E5-95FA-F934DAC5DB4A}" presName="hierRoot2" presStyleCnt="0">
        <dgm:presLayoutVars>
          <dgm:hierBranch val="init"/>
        </dgm:presLayoutVars>
      </dgm:prSet>
      <dgm:spPr/>
    </dgm:pt>
    <dgm:pt modelId="{9167637B-FF7F-4404-BF06-66397ADF47B5}" type="pres">
      <dgm:prSet presAssocID="{0E833169-3E67-43E5-95FA-F934DAC5DB4A}" presName="rootComposite" presStyleCnt="0"/>
      <dgm:spPr/>
    </dgm:pt>
    <dgm:pt modelId="{BA84BF5C-673B-43C6-97DE-23A1564DE4C9}" type="pres">
      <dgm:prSet presAssocID="{0E833169-3E67-43E5-95FA-F934DAC5DB4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8A5957-88EA-4BB3-A004-430718CA4F8F}" type="pres">
      <dgm:prSet presAssocID="{0E833169-3E67-43E5-95FA-F934DAC5DB4A}" presName="rootConnector" presStyleLbl="node2" presStyleIdx="1" presStyleCnt="4"/>
      <dgm:spPr/>
      <dgm:t>
        <a:bodyPr/>
        <a:lstStyle/>
        <a:p>
          <a:endParaRPr lang="pt-BR"/>
        </a:p>
      </dgm:t>
    </dgm:pt>
    <dgm:pt modelId="{F5A6CECC-C508-4F9F-BC5B-5099E64C1884}" type="pres">
      <dgm:prSet presAssocID="{0E833169-3E67-43E5-95FA-F934DAC5DB4A}" presName="hierChild4" presStyleCnt="0"/>
      <dgm:spPr/>
    </dgm:pt>
    <dgm:pt modelId="{F84A68B8-E925-4CC4-B0E6-6379232C9C62}" type="pres">
      <dgm:prSet presAssocID="{2979F343-E8F3-40EB-BDFB-F6A4E5809C1E}" presName="Name37" presStyleLbl="parChTrans1D3" presStyleIdx="3" presStyleCnt="6"/>
      <dgm:spPr/>
      <dgm:t>
        <a:bodyPr/>
        <a:lstStyle/>
        <a:p>
          <a:endParaRPr lang="pt-BR"/>
        </a:p>
      </dgm:t>
    </dgm:pt>
    <dgm:pt modelId="{6ACC89B3-DA7A-4680-8769-4EC6B44D8C6A}" type="pres">
      <dgm:prSet presAssocID="{69B94691-3B9B-41F6-8300-393B9229C556}" presName="hierRoot2" presStyleCnt="0">
        <dgm:presLayoutVars>
          <dgm:hierBranch val="init"/>
        </dgm:presLayoutVars>
      </dgm:prSet>
      <dgm:spPr/>
    </dgm:pt>
    <dgm:pt modelId="{D73A4790-3613-41C5-BAF8-6715F2CC9D26}" type="pres">
      <dgm:prSet presAssocID="{69B94691-3B9B-41F6-8300-393B9229C556}" presName="rootComposite" presStyleCnt="0"/>
      <dgm:spPr/>
    </dgm:pt>
    <dgm:pt modelId="{3A886FBA-B5C6-4C1C-A988-56D0AA08B4C4}" type="pres">
      <dgm:prSet presAssocID="{69B94691-3B9B-41F6-8300-393B9229C556}" presName="rootText" presStyleLbl="node3" presStyleIdx="3" presStyleCnt="6" custLinFactNeighborX="-26223" custLinFactNeighborY="-386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337D861-ED01-4A9A-9074-B53B4B1E4BA2}" type="pres">
      <dgm:prSet presAssocID="{69B94691-3B9B-41F6-8300-393B9229C556}" presName="rootConnector" presStyleLbl="node3" presStyleIdx="3" presStyleCnt="6"/>
      <dgm:spPr/>
      <dgm:t>
        <a:bodyPr/>
        <a:lstStyle/>
        <a:p>
          <a:endParaRPr lang="pt-BR"/>
        </a:p>
      </dgm:t>
    </dgm:pt>
    <dgm:pt modelId="{0A0BC556-23C7-463C-8596-C5FEBF489D25}" type="pres">
      <dgm:prSet presAssocID="{69B94691-3B9B-41F6-8300-393B9229C556}" presName="hierChild4" presStyleCnt="0"/>
      <dgm:spPr/>
    </dgm:pt>
    <dgm:pt modelId="{605BE4D4-02D9-464E-A99F-CBF81A0EB613}" type="pres">
      <dgm:prSet presAssocID="{69B94691-3B9B-41F6-8300-393B9229C556}" presName="hierChild5" presStyleCnt="0"/>
      <dgm:spPr/>
    </dgm:pt>
    <dgm:pt modelId="{AE3F7919-29B7-4D1D-A1C6-32ECB35D98F1}" type="pres">
      <dgm:prSet presAssocID="{0E833169-3E67-43E5-95FA-F934DAC5DB4A}" presName="hierChild5" presStyleCnt="0"/>
      <dgm:spPr/>
    </dgm:pt>
    <dgm:pt modelId="{55371A1B-59C2-4E52-AC9D-769AB40E43AE}" type="pres">
      <dgm:prSet presAssocID="{BE6A7FD0-7635-4E5D-BFB1-ACE0379060F7}" presName="Name37" presStyleLbl="parChTrans1D2" presStyleIdx="2" presStyleCnt="5"/>
      <dgm:spPr/>
      <dgm:t>
        <a:bodyPr/>
        <a:lstStyle/>
        <a:p>
          <a:endParaRPr lang="pt-BR"/>
        </a:p>
      </dgm:t>
    </dgm:pt>
    <dgm:pt modelId="{D693EABC-03A7-4599-8DE4-F7BCF3D6968D}" type="pres">
      <dgm:prSet presAssocID="{4ABF4CBB-8D4C-4DFE-9D81-86E86BA2946E}" presName="hierRoot2" presStyleCnt="0">
        <dgm:presLayoutVars>
          <dgm:hierBranch val="init"/>
        </dgm:presLayoutVars>
      </dgm:prSet>
      <dgm:spPr/>
    </dgm:pt>
    <dgm:pt modelId="{10A380B2-5419-4868-A44E-C357396827F5}" type="pres">
      <dgm:prSet presAssocID="{4ABF4CBB-8D4C-4DFE-9D81-86E86BA2946E}" presName="rootComposite" presStyleCnt="0"/>
      <dgm:spPr/>
    </dgm:pt>
    <dgm:pt modelId="{4246347B-83D4-4D52-8216-BEA6310D0E88}" type="pres">
      <dgm:prSet presAssocID="{4ABF4CBB-8D4C-4DFE-9D81-86E86BA2946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25295F-8346-488C-9E4E-A689FE8053F7}" type="pres">
      <dgm:prSet presAssocID="{4ABF4CBB-8D4C-4DFE-9D81-86E86BA2946E}" presName="rootConnector" presStyleLbl="node2" presStyleIdx="2" presStyleCnt="4"/>
      <dgm:spPr/>
      <dgm:t>
        <a:bodyPr/>
        <a:lstStyle/>
        <a:p>
          <a:endParaRPr lang="pt-BR"/>
        </a:p>
      </dgm:t>
    </dgm:pt>
    <dgm:pt modelId="{A1C2239A-D780-4ECC-ADD3-EBB9614885D8}" type="pres">
      <dgm:prSet presAssocID="{4ABF4CBB-8D4C-4DFE-9D81-86E86BA2946E}" presName="hierChild4" presStyleCnt="0"/>
      <dgm:spPr/>
    </dgm:pt>
    <dgm:pt modelId="{7170C20A-D326-4213-B47E-8B96F151FB16}" type="pres">
      <dgm:prSet presAssocID="{1F58129A-75DA-4A0B-83BA-DCEAC912A529}" presName="Name37" presStyleLbl="parChTrans1D3" presStyleIdx="4" presStyleCnt="6"/>
      <dgm:spPr/>
      <dgm:t>
        <a:bodyPr/>
        <a:lstStyle/>
        <a:p>
          <a:endParaRPr lang="pt-BR"/>
        </a:p>
      </dgm:t>
    </dgm:pt>
    <dgm:pt modelId="{51BAA0D7-791A-4FE1-B2B7-33E7413CFC32}" type="pres">
      <dgm:prSet presAssocID="{D1E6D703-5045-4469-9541-C8B4BE62FA3E}" presName="hierRoot2" presStyleCnt="0">
        <dgm:presLayoutVars>
          <dgm:hierBranch val="init"/>
        </dgm:presLayoutVars>
      </dgm:prSet>
      <dgm:spPr/>
    </dgm:pt>
    <dgm:pt modelId="{FDC2D301-A4E0-4519-8C09-8A2A70A5156D}" type="pres">
      <dgm:prSet presAssocID="{D1E6D703-5045-4469-9541-C8B4BE62FA3E}" presName="rootComposite" presStyleCnt="0"/>
      <dgm:spPr/>
    </dgm:pt>
    <dgm:pt modelId="{261F4AED-77E7-446A-8114-1A25298C1F2C}" type="pres">
      <dgm:prSet presAssocID="{D1E6D703-5045-4469-9541-C8B4BE62FA3E}" presName="rootText" presStyleLbl="node3" presStyleIdx="4" presStyleCnt="6" custLinFactNeighborX="-19385" custLinFactNeighborY="-38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0FE63A1-E5A3-4084-A18B-AFB2726C2AC8}" type="pres">
      <dgm:prSet presAssocID="{D1E6D703-5045-4469-9541-C8B4BE62FA3E}" presName="rootConnector" presStyleLbl="node3" presStyleIdx="4" presStyleCnt="6"/>
      <dgm:spPr/>
      <dgm:t>
        <a:bodyPr/>
        <a:lstStyle/>
        <a:p>
          <a:endParaRPr lang="pt-BR"/>
        </a:p>
      </dgm:t>
    </dgm:pt>
    <dgm:pt modelId="{DC147B4E-7E88-41BA-B79A-C72233613BEE}" type="pres">
      <dgm:prSet presAssocID="{D1E6D703-5045-4469-9541-C8B4BE62FA3E}" presName="hierChild4" presStyleCnt="0"/>
      <dgm:spPr/>
    </dgm:pt>
    <dgm:pt modelId="{DB2693CB-92DF-404A-9D79-4BFDC4954C90}" type="pres">
      <dgm:prSet presAssocID="{D1E6D703-5045-4469-9541-C8B4BE62FA3E}" presName="hierChild5" presStyleCnt="0"/>
      <dgm:spPr/>
    </dgm:pt>
    <dgm:pt modelId="{226D5A5C-86ED-4A68-ABC7-7F4F2FEBC62D}" type="pres">
      <dgm:prSet presAssocID="{4ABF4CBB-8D4C-4DFE-9D81-86E86BA2946E}" presName="hierChild5" presStyleCnt="0"/>
      <dgm:spPr/>
    </dgm:pt>
    <dgm:pt modelId="{2C8AD371-8940-4935-AE92-A0A0E54FA742}" type="pres">
      <dgm:prSet presAssocID="{AC3E70DA-6D5B-4858-AE61-A2610908F5B6}" presName="Name37" presStyleLbl="parChTrans1D2" presStyleIdx="3" presStyleCnt="5"/>
      <dgm:spPr/>
      <dgm:t>
        <a:bodyPr/>
        <a:lstStyle/>
        <a:p>
          <a:endParaRPr lang="pt-BR"/>
        </a:p>
      </dgm:t>
    </dgm:pt>
    <dgm:pt modelId="{87853887-E610-4856-89F8-7655BD383758}" type="pres">
      <dgm:prSet presAssocID="{958A06FF-AC21-415B-8749-147B6A9BA4F3}" presName="hierRoot2" presStyleCnt="0">
        <dgm:presLayoutVars>
          <dgm:hierBranch val="init"/>
        </dgm:presLayoutVars>
      </dgm:prSet>
      <dgm:spPr/>
    </dgm:pt>
    <dgm:pt modelId="{3BE5AC9F-DC85-4A30-AD0F-914089701A87}" type="pres">
      <dgm:prSet presAssocID="{958A06FF-AC21-415B-8749-147B6A9BA4F3}" presName="rootComposite" presStyleCnt="0"/>
      <dgm:spPr/>
    </dgm:pt>
    <dgm:pt modelId="{496451A5-1ED1-41F5-88FA-DBC5141E3407}" type="pres">
      <dgm:prSet presAssocID="{958A06FF-AC21-415B-8749-147B6A9BA4F3}" presName="rootText" presStyleLbl="node2" presStyleIdx="3" presStyleCnt="4" custLinFactNeighborX="-476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AA6CFF7-982A-4533-AF23-F358DDD633FA}" type="pres">
      <dgm:prSet presAssocID="{958A06FF-AC21-415B-8749-147B6A9BA4F3}" presName="rootConnector" presStyleLbl="node2" presStyleIdx="3" presStyleCnt="4"/>
      <dgm:spPr/>
      <dgm:t>
        <a:bodyPr/>
        <a:lstStyle/>
        <a:p>
          <a:endParaRPr lang="pt-BR"/>
        </a:p>
      </dgm:t>
    </dgm:pt>
    <dgm:pt modelId="{2274A58D-7FE2-44B6-8021-75389E939445}" type="pres">
      <dgm:prSet presAssocID="{958A06FF-AC21-415B-8749-147B6A9BA4F3}" presName="hierChild4" presStyleCnt="0"/>
      <dgm:spPr/>
    </dgm:pt>
    <dgm:pt modelId="{E73B8451-0E90-44B3-8837-1A7173CD6366}" type="pres">
      <dgm:prSet presAssocID="{03DB9572-2342-449F-B3A5-1C0403DBDDFF}" presName="Name37" presStyleLbl="parChTrans1D3" presStyleIdx="5" presStyleCnt="6"/>
      <dgm:spPr/>
      <dgm:t>
        <a:bodyPr/>
        <a:lstStyle/>
        <a:p>
          <a:endParaRPr lang="pt-BR"/>
        </a:p>
      </dgm:t>
    </dgm:pt>
    <dgm:pt modelId="{C12B3620-1314-44AE-948C-E1E5C83379BC}" type="pres">
      <dgm:prSet presAssocID="{1B0AEBAA-EA29-42F1-9021-70DCF03AA624}" presName="hierRoot2" presStyleCnt="0">
        <dgm:presLayoutVars>
          <dgm:hierBranch val="init"/>
        </dgm:presLayoutVars>
      </dgm:prSet>
      <dgm:spPr/>
    </dgm:pt>
    <dgm:pt modelId="{AB9C07D5-15D9-448E-B358-F9EEF0C2A96A}" type="pres">
      <dgm:prSet presAssocID="{1B0AEBAA-EA29-42F1-9021-70DCF03AA624}" presName="rootComposite" presStyleCnt="0"/>
      <dgm:spPr/>
    </dgm:pt>
    <dgm:pt modelId="{B2E6A89F-8C22-4879-ADD7-80B63C23CEAD}" type="pres">
      <dgm:prSet presAssocID="{1B0AEBAA-EA29-42F1-9021-70DCF03AA624}" presName="rootText" presStyleLbl="node3" presStyleIdx="5" presStyleCnt="6" custScaleX="98859" custLinFactNeighborX="-26750" custLinFactNeighborY="-386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7F68CD7-F3B7-408E-ACB8-828691AA7213}" type="pres">
      <dgm:prSet presAssocID="{1B0AEBAA-EA29-42F1-9021-70DCF03AA624}" presName="rootConnector" presStyleLbl="node3" presStyleIdx="5" presStyleCnt="6"/>
      <dgm:spPr/>
      <dgm:t>
        <a:bodyPr/>
        <a:lstStyle/>
        <a:p>
          <a:endParaRPr lang="pt-BR"/>
        </a:p>
      </dgm:t>
    </dgm:pt>
    <dgm:pt modelId="{36ADB5C4-6EEA-4178-A7CB-32825D0648BC}" type="pres">
      <dgm:prSet presAssocID="{1B0AEBAA-EA29-42F1-9021-70DCF03AA624}" presName="hierChild4" presStyleCnt="0"/>
      <dgm:spPr/>
    </dgm:pt>
    <dgm:pt modelId="{B8B83ED5-3CDD-4AF2-8315-BB623A08FEAF}" type="pres">
      <dgm:prSet presAssocID="{1B0AEBAA-EA29-42F1-9021-70DCF03AA624}" presName="hierChild5" presStyleCnt="0"/>
      <dgm:spPr/>
    </dgm:pt>
    <dgm:pt modelId="{B6A45961-7A19-49B6-A0DB-2612C8225C6A}" type="pres">
      <dgm:prSet presAssocID="{958A06FF-AC21-415B-8749-147B6A9BA4F3}" presName="hierChild5" presStyleCnt="0"/>
      <dgm:spPr/>
    </dgm:pt>
    <dgm:pt modelId="{6DAA2B65-9F56-4D94-BDDC-B675F1C5F764}" type="pres">
      <dgm:prSet presAssocID="{80A40C9B-79E2-4194-AC88-EC3A51CECB88}" presName="hierChild3" presStyleCnt="0"/>
      <dgm:spPr/>
    </dgm:pt>
    <dgm:pt modelId="{E7595FF5-E9CC-4B61-AD9B-55F0F80CBE88}" type="pres">
      <dgm:prSet presAssocID="{44B57A37-1B30-40F2-9166-915F0D3CEFAD}" presName="Name111" presStyleLbl="parChTrans1D2" presStyleIdx="4" presStyleCnt="5"/>
      <dgm:spPr/>
      <dgm:t>
        <a:bodyPr/>
        <a:lstStyle/>
        <a:p>
          <a:endParaRPr lang="pt-BR"/>
        </a:p>
      </dgm:t>
    </dgm:pt>
    <dgm:pt modelId="{28F0CD7E-F296-4BBF-B9A9-192D21C61DB1}" type="pres">
      <dgm:prSet presAssocID="{ABCABAB7-5F9C-4827-AEFB-2C1D57716559}" presName="hierRoot3" presStyleCnt="0">
        <dgm:presLayoutVars>
          <dgm:hierBranch val="init"/>
        </dgm:presLayoutVars>
      </dgm:prSet>
      <dgm:spPr/>
    </dgm:pt>
    <dgm:pt modelId="{5ECC47EC-6C13-4E83-9158-45A8D37D6576}" type="pres">
      <dgm:prSet presAssocID="{ABCABAB7-5F9C-4827-AEFB-2C1D57716559}" presName="rootComposite3" presStyleCnt="0"/>
      <dgm:spPr/>
    </dgm:pt>
    <dgm:pt modelId="{2DE01526-F842-4549-93AD-F18E46376E8F}" type="pres">
      <dgm:prSet presAssocID="{ABCABAB7-5F9C-4827-AEFB-2C1D57716559}" presName="rootText3" presStyleLbl="asst1" presStyleIdx="0" presStyleCnt="1" custLinFactNeighborX="60329" custLinFactNeighborY="-394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8FFFDC-8D8F-4B8C-9464-9602DEDE20E0}" type="pres">
      <dgm:prSet presAssocID="{ABCABAB7-5F9C-4827-AEFB-2C1D57716559}" presName="rootConnector3" presStyleLbl="asst1" presStyleIdx="0" presStyleCnt="1"/>
      <dgm:spPr/>
      <dgm:t>
        <a:bodyPr/>
        <a:lstStyle/>
        <a:p>
          <a:endParaRPr lang="pt-BR"/>
        </a:p>
      </dgm:t>
    </dgm:pt>
    <dgm:pt modelId="{5D9ED2EA-5A02-49A8-A391-D6DB11D9EB16}" type="pres">
      <dgm:prSet presAssocID="{ABCABAB7-5F9C-4827-AEFB-2C1D57716559}" presName="hierChild6" presStyleCnt="0"/>
      <dgm:spPr/>
    </dgm:pt>
    <dgm:pt modelId="{9B94EA11-4F67-45B0-BBB2-0E6147DB5BDE}" type="pres">
      <dgm:prSet presAssocID="{ABCABAB7-5F9C-4827-AEFB-2C1D57716559}" presName="hierChild7" presStyleCnt="0"/>
      <dgm:spPr/>
    </dgm:pt>
  </dgm:ptLst>
  <dgm:cxnLst>
    <dgm:cxn modelId="{C8C87582-0D69-4E95-A2B8-BBE49FC39E00}" type="presOf" srcId="{D2154975-48A5-456D-95A6-72246A8D2C18}" destId="{E9DE4DBF-025A-4F4A-B669-02250EB63C1C}" srcOrd="0" destOrd="0" presId="urn:microsoft.com/office/officeart/2005/8/layout/orgChart1"/>
    <dgm:cxn modelId="{89EEBB30-3650-49E6-BC5E-91E48CD027B3}" srcId="{80A40C9B-79E2-4194-AC88-EC3A51CECB88}" destId="{D2154975-48A5-456D-95A6-72246A8D2C18}" srcOrd="0" destOrd="0" parTransId="{63F650CF-4E9C-4B1B-BC6F-E17ACAA65FD7}" sibTransId="{D6E960FC-1884-4020-999A-09772A38BDA8}"/>
    <dgm:cxn modelId="{14FF6F65-C7D1-4C98-B54C-F90F6B609986}" type="presOf" srcId="{4ABF4CBB-8D4C-4DFE-9D81-86E86BA2946E}" destId="{4246347B-83D4-4D52-8216-BEA6310D0E88}" srcOrd="0" destOrd="0" presId="urn:microsoft.com/office/officeart/2005/8/layout/orgChart1"/>
    <dgm:cxn modelId="{AD68E4E8-0052-4496-9B3E-60C4278FE6B7}" srcId="{80A40C9B-79E2-4194-AC88-EC3A51CECB88}" destId="{4ABF4CBB-8D4C-4DFE-9D81-86E86BA2946E}" srcOrd="2" destOrd="0" parTransId="{BE6A7FD0-7635-4E5D-BFB1-ACE0379060F7}" sibTransId="{1D58B7BB-81C9-427D-8ED0-64BC61A330C7}"/>
    <dgm:cxn modelId="{C186AF1B-E12B-4E3D-96EC-07F313CC07E5}" srcId="{0E833169-3E67-43E5-95FA-F934DAC5DB4A}" destId="{69B94691-3B9B-41F6-8300-393B9229C556}" srcOrd="0" destOrd="0" parTransId="{2979F343-E8F3-40EB-BDFB-F6A4E5809C1E}" sibTransId="{3A356FFD-F8C1-4C3F-920C-D2637436F163}"/>
    <dgm:cxn modelId="{0324CBBD-A7F0-4F26-9E79-5348E72E5EB7}" srcId="{4ABF4CBB-8D4C-4DFE-9D81-86E86BA2946E}" destId="{D1E6D703-5045-4469-9541-C8B4BE62FA3E}" srcOrd="0" destOrd="0" parTransId="{1F58129A-75DA-4A0B-83BA-DCEAC912A529}" sibTransId="{425095F5-A11B-4647-9554-E83E6499ED9F}"/>
    <dgm:cxn modelId="{828EF88E-D65F-4FE6-859E-31322087BB8F}" type="presOf" srcId="{958A06FF-AC21-415B-8749-147B6A9BA4F3}" destId="{496451A5-1ED1-41F5-88FA-DBC5141E3407}" srcOrd="0" destOrd="0" presId="urn:microsoft.com/office/officeart/2005/8/layout/orgChart1"/>
    <dgm:cxn modelId="{520B0B25-A0BA-460A-AD62-27EFC871E7BC}" type="presOf" srcId="{D1E6D703-5045-4469-9541-C8B4BE62FA3E}" destId="{261F4AED-77E7-446A-8114-1A25298C1F2C}" srcOrd="0" destOrd="0" presId="urn:microsoft.com/office/officeart/2005/8/layout/orgChart1"/>
    <dgm:cxn modelId="{6F511C1A-32DE-46E1-8E19-E456BD957BCC}" srcId="{958A06FF-AC21-415B-8749-147B6A9BA4F3}" destId="{1B0AEBAA-EA29-42F1-9021-70DCF03AA624}" srcOrd="0" destOrd="0" parTransId="{03DB9572-2342-449F-B3A5-1C0403DBDDFF}" sibTransId="{CAEAFAC0-2C46-4438-9457-C72547DF8FE6}"/>
    <dgm:cxn modelId="{31D6E87D-1A43-4E67-A3F2-7CD3CD32A659}" srcId="{80A40C9B-79E2-4194-AC88-EC3A51CECB88}" destId="{0E833169-3E67-43E5-95FA-F934DAC5DB4A}" srcOrd="1" destOrd="0" parTransId="{A31E2700-2D26-4B7B-802A-7C7EB2E71238}" sibTransId="{AA705F0B-083D-45B7-89F8-8A9ADCE06853}"/>
    <dgm:cxn modelId="{B939A9F2-D52D-45FB-85B3-2C2D48E202DE}" type="presOf" srcId="{03DB9572-2342-449F-B3A5-1C0403DBDDFF}" destId="{E73B8451-0E90-44B3-8837-1A7173CD6366}" srcOrd="0" destOrd="0" presId="urn:microsoft.com/office/officeart/2005/8/layout/orgChart1"/>
    <dgm:cxn modelId="{0AB32CC8-3948-40FA-BC1F-0AB0CA49D5CD}" type="presOf" srcId="{E143F2AD-CF81-43F2-8BD6-AF5B3AE3DC92}" destId="{8297529A-2EA9-4ECA-9AFE-202EA2F6F050}" srcOrd="0" destOrd="0" presId="urn:microsoft.com/office/officeart/2005/8/layout/orgChart1"/>
    <dgm:cxn modelId="{42346E29-999F-4244-81C3-E7F778BFB147}" type="presOf" srcId="{B081DE8F-F135-4284-9E78-74B8EE925BA1}" destId="{A6E22AC8-CCA9-4551-9036-1F97F95729D7}" srcOrd="0" destOrd="0" presId="urn:microsoft.com/office/officeart/2005/8/layout/orgChart1"/>
    <dgm:cxn modelId="{170046EF-8DCF-4A4B-82EA-771A9FBEC709}" type="presOf" srcId="{1B0AEBAA-EA29-42F1-9021-70DCF03AA624}" destId="{57F68CD7-F3B7-408E-ACB8-828691AA7213}" srcOrd="1" destOrd="0" presId="urn:microsoft.com/office/officeart/2005/8/layout/orgChart1"/>
    <dgm:cxn modelId="{A6CD47C7-BC1D-4CC0-BFBD-7C3AC3F2D012}" type="presOf" srcId="{4B289476-BF65-42B1-9EFA-9633EEBB26CC}" destId="{C9035DE3-6EC9-44C8-B105-6061C1F16047}" srcOrd="0" destOrd="0" presId="urn:microsoft.com/office/officeart/2005/8/layout/orgChart1"/>
    <dgm:cxn modelId="{60C5A5D5-3EA1-4194-B5E2-6325DA73BD46}" type="presOf" srcId="{69B94691-3B9B-41F6-8300-393B9229C556}" destId="{E337D861-ED01-4A9A-9074-B53B4B1E4BA2}" srcOrd="1" destOrd="0" presId="urn:microsoft.com/office/officeart/2005/8/layout/orgChart1"/>
    <dgm:cxn modelId="{9B36C7F5-F25A-4816-AF74-55FCA8D528E3}" type="presOf" srcId="{09416005-39A7-4179-AB24-017E812C05BC}" destId="{93D18F15-DA1F-4069-A7EC-662BC48B540A}" srcOrd="0" destOrd="0" presId="urn:microsoft.com/office/officeart/2005/8/layout/orgChart1"/>
    <dgm:cxn modelId="{3DE4C129-8082-4F17-9DC9-2D3868775337}" type="presOf" srcId="{63F650CF-4E9C-4B1B-BC6F-E17ACAA65FD7}" destId="{081396C2-EE15-4788-A186-EE6D66893351}" srcOrd="0" destOrd="0" presId="urn:microsoft.com/office/officeart/2005/8/layout/orgChart1"/>
    <dgm:cxn modelId="{73D11DE4-0C1B-4B3B-8B05-BF1BCE2BD15F}" type="presOf" srcId="{44B57A37-1B30-40F2-9166-915F0D3CEFAD}" destId="{E7595FF5-E9CC-4B61-AD9B-55F0F80CBE88}" srcOrd="0" destOrd="0" presId="urn:microsoft.com/office/officeart/2005/8/layout/orgChart1"/>
    <dgm:cxn modelId="{4D960746-11A1-4A43-A439-5D09AF3676EE}" type="presOf" srcId="{958A06FF-AC21-415B-8749-147B6A9BA4F3}" destId="{5AA6CFF7-982A-4533-AF23-F358DDD633FA}" srcOrd="1" destOrd="0" presId="urn:microsoft.com/office/officeart/2005/8/layout/orgChart1"/>
    <dgm:cxn modelId="{A8B4A4CB-0F2C-4DD1-9459-29176CDD1AB7}" type="presOf" srcId="{ABCABAB7-5F9C-4827-AEFB-2C1D57716559}" destId="{848FFFDC-8D8F-4B8C-9464-9602DEDE20E0}" srcOrd="1" destOrd="0" presId="urn:microsoft.com/office/officeart/2005/8/layout/orgChart1"/>
    <dgm:cxn modelId="{600B094D-A4E8-4BFF-AF54-65A727AC8450}" type="presOf" srcId="{45750FF0-C6D1-4378-9F47-A071BAF2ACA6}" destId="{E6644B07-8E10-4A82-B723-A6EA9751B0FD}" srcOrd="0" destOrd="0" presId="urn:microsoft.com/office/officeart/2005/8/layout/orgChart1"/>
    <dgm:cxn modelId="{581C43A5-7461-47BE-B65B-A1B2A70CF6E0}" type="presOf" srcId="{1F58129A-75DA-4A0B-83BA-DCEAC912A529}" destId="{7170C20A-D326-4213-B47E-8B96F151FB16}" srcOrd="0" destOrd="0" presId="urn:microsoft.com/office/officeart/2005/8/layout/orgChart1"/>
    <dgm:cxn modelId="{070006E9-B521-439D-88F7-161FFC675710}" srcId="{D2154975-48A5-456D-95A6-72246A8D2C18}" destId="{4B289476-BF65-42B1-9EFA-9633EEBB26CC}" srcOrd="0" destOrd="0" parTransId="{B081DE8F-F135-4284-9E78-74B8EE925BA1}" sibTransId="{64F5C9FD-D650-49B9-80D7-B9D318C01DF2}"/>
    <dgm:cxn modelId="{323AEC9F-6975-4558-B77D-F1A2F3F5508F}" type="presOf" srcId="{1B0AEBAA-EA29-42F1-9021-70DCF03AA624}" destId="{B2E6A89F-8C22-4879-ADD7-80B63C23CEAD}" srcOrd="0" destOrd="0" presId="urn:microsoft.com/office/officeart/2005/8/layout/orgChart1"/>
    <dgm:cxn modelId="{D628B08F-8C3A-445A-8B6A-ED6E86A83BA9}" srcId="{D2154975-48A5-456D-95A6-72246A8D2C18}" destId="{E143F2AD-CF81-43F2-8BD6-AF5B3AE3DC92}" srcOrd="1" destOrd="0" parTransId="{45750FF0-C6D1-4378-9F47-A071BAF2ACA6}" sibTransId="{9EB085F7-7D5B-4159-B390-4D0B19B1B6CE}"/>
    <dgm:cxn modelId="{97410D58-2DBA-41B5-BB20-F175D5B9229E}" srcId="{80A40C9B-79E2-4194-AC88-EC3A51CECB88}" destId="{ABCABAB7-5F9C-4827-AEFB-2C1D57716559}" srcOrd="4" destOrd="0" parTransId="{44B57A37-1B30-40F2-9166-915F0D3CEFAD}" sibTransId="{2ED8F8FC-0F65-4C76-9A12-24C1548149EF}"/>
    <dgm:cxn modelId="{DE35A1A6-FD22-4CEF-980E-9988106B32CE}" type="presOf" srcId="{0E833169-3E67-43E5-95FA-F934DAC5DB4A}" destId="{DE8A5957-88EA-4BB3-A004-430718CA4F8F}" srcOrd="1" destOrd="0" presId="urn:microsoft.com/office/officeart/2005/8/layout/orgChart1"/>
    <dgm:cxn modelId="{5D4589A0-5C2E-4050-9102-64C22239D554}" srcId="{80A40C9B-79E2-4194-AC88-EC3A51CECB88}" destId="{958A06FF-AC21-415B-8749-147B6A9BA4F3}" srcOrd="3" destOrd="0" parTransId="{AC3E70DA-6D5B-4858-AE61-A2610908F5B6}" sibTransId="{D43C23BC-2911-4BED-BB8B-CF3425ED4F45}"/>
    <dgm:cxn modelId="{41A5E6A0-2637-4AD9-83D1-D01A26C62230}" type="presOf" srcId="{D1E6D703-5045-4469-9541-C8B4BE62FA3E}" destId="{80FE63A1-E5A3-4084-A18B-AFB2726C2AC8}" srcOrd="1" destOrd="0" presId="urn:microsoft.com/office/officeart/2005/8/layout/orgChart1"/>
    <dgm:cxn modelId="{E1B2A8E9-2FCF-4B45-A25A-188E1394F623}" type="presOf" srcId="{09416005-39A7-4179-AB24-017E812C05BC}" destId="{7B8107A2-6D72-49C0-A307-1C6FFBA8D0E1}" srcOrd="1" destOrd="0" presId="urn:microsoft.com/office/officeart/2005/8/layout/orgChart1"/>
    <dgm:cxn modelId="{B3CFE01F-10B9-4506-A094-0FC6B383F88C}" type="presOf" srcId="{D2154975-48A5-456D-95A6-72246A8D2C18}" destId="{6686AEC3-169F-4119-B7B3-EE741F85E5C7}" srcOrd="1" destOrd="0" presId="urn:microsoft.com/office/officeart/2005/8/layout/orgChart1"/>
    <dgm:cxn modelId="{F1DC3440-7CFD-497B-83B5-C00593A42B49}" type="presOf" srcId="{4B289476-BF65-42B1-9EFA-9633EEBB26CC}" destId="{B4AA1B57-77DE-45C7-9322-89599DD6B0B6}" srcOrd="1" destOrd="0" presId="urn:microsoft.com/office/officeart/2005/8/layout/orgChart1"/>
    <dgm:cxn modelId="{39FC91BB-DE04-45FD-8E62-6FA55BF8B371}" type="presOf" srcId="{4ABF4CBB-8D4C-4DFE-9D81-86E86BA2946E}" destId="{9E25295F-8346-488C-9E4E-A689FE8053F7}" srcOrd="1" destOrd="0" presId="urn:microsoft.com/office/officeart/2005/8/layout/orgChart1"/>
    <dgm:cxn modelId="{E11D087B-0B21-43AD-BF9E-B775C31CCB2F}" type="presOf" srcId="{80A40C9B-79E2-4194-AC88-EC3A51CECB88}" destId="{DD03FF19-C202-423B-8801-B09EFE06FEDA}" srcOrd="0" destOrd="0" presId="urn:microsoft.com/office/officeart/2005/8/layout/orgChart1"/>
    <dgm:cxn modelId="{066F1235-1088-44C3-9A77-4EA4987EDDB8}" srcId="{D2154975-48A5-456D-95A6-72246A8D2C18}" destId="{09416005-39A7-4179-AB24-017E812C05BC}" srcOrd="2" destOrd="0" parTransId="{30C6DF4C-E7B0-4DCB-AC6F-0B463BEF1CF1}" sibTransId="{5000C989-70EB-4717-ABD6-E0C95A023D27}"/>
    <dgm:cxn modelId="{0B0391EB-DB62-4004-BAB1-E8262F73F2F4}" type="presOf" srcId="{ABCABAB7-5F9C-4827-AEFB-2C1D57716559}" destId="{2DE01526-F842-4549-93AD-F18E46376E8F}" srcOrd="0" destOrd="0" presId="urn:microsoft.com/office/officeart/2005/8/layout/orgChart1"/>
    <dgm:cxn modelId="{C55AA035-C75F-40AF-B4D6-5D98EDD4DC3A}" type="presOf" srcId="{F3A5D719-B1F1-4420-922D-6A2124102716}" destId="{A74F330D-E1BD-4E68-8DCE-1905CA6FAA8B}" srcOrd="0" destOrd="0" presId="urn:microsoft.com/office/officeart/2005/8/layout/orgChart1"/>
    <dgm:cxn modelId="{703DB8BF-8EF2-42AB-862B-B9CFBB4BA195}" type="presOf" srcId="{30C6DF4C-E7B0-4DCB-AC6F-0B463BEF1CF1}" destId="{C10B64A3-9F08-4CF2-BC26-0C6AD0E4DA3E}" srcOrd="0" destOrd="0" presId="urn:microsoft.com/office/officeart/2005/8/layout/orgChart1"/>
    <dgm:cxn modelId="{8BE5AE44-93DC-475D-89FD-C82A8F3D1114}" srcId="{F3A5D719-B1F1-4420-922D-6A2124102716}" destId="{80A40C9B-79E2-4194-AC88-EC3A51CECB88}" srcOrd="0" destOrd="0" parTransId="{F9C0D58B-51C5-4122-A757-BAF1A157D5DA}" sibTransId="{6D9F2E4B-B30C-4FE9-829D-DA3ECF8CB567}"/>
    <dgm:cxn modelId="{53CB3618-A89E-4908-ACD5-1A2046719977}" type="presOf" srcId="{A31E2700-2D26-4B7B-802A-7C7EB2E71238}" destId="{208143AD-A120-45F1-BC98-18222A58F6E6}" srcOrd="0" destOrd="0" presId="urn:microsoft.com/office/officeart/2005/8/layout/orgChart1"/>
    <dgm:cxn modelId="{2E2317D7-0BEF-415A-8573-D54BC3E97BE8}" type="presOf" srcId="{80A40C9B-79E2-4194-AC88-EC3A51CECB88}" destId="{83112360-48E6-4AF8-B8CA-A8CCA66FA3C3}" srcOrd="1" destOrd="0" presId="urn:microsoft.com/office/officeart/2005/8/layout/orgChart1"/>
    <dgm:cxn modelId="{BD1EAE5F-8057-4CC1-B52B-88ED36A975B8}" type="presOf" srcId="{E143F2AD-CF81-43F2-8BD6-AF5B3AE3DC92}" destId="{8DFCD62D-4FC0-4396-8F1D-C2FF5C158F31}" srcOrd="1" destOrd="0" presId="urn:microsoft.com/office/officeart/2005/8/layout/orgChart1"/>
    <dgm:cxn modelId="{7EAF7CA6-9D1B-4B40-B91C-C217DD5DB50E}" type="presOf" srcId="{0E833169-3E67-43E5-95FA-F934DAC5DB4A}" destId="{BA84BF5C-673B-43C6-97DE-23A1564DE4C9}" srcOrd="0" destOrd="0" presId="urn:microsoft.com/office/officeart/2005/8/layout/orgChart1"/>
    <dgm:cxn modelId="{F4B0DFAF-AB43-4A2D-BF7D-3B46623BFEC2}" type="presOf" srcId="{2979F343-E8F3-40EB-BDFB-F6A4E5809C1E}" destId="{F84A68B8-E925-4CC4-B0E6-6379232C9C62}" srcOrd="0" destOrd="0" presId="urn:microsoft.com/office/officeart/2005/8/layout/orgChart1"/>
    <dgm:cxn modelId="{F883CA7A-884B-4D1C-A1D7-B9DF9DFFF6CE}" type="presOf" srcId="{AC3E70DA-6D5B-4858-AE61-A2610908F5B6}" destId="{2C8AD371-8940-4935-AE92-A0A0E54FA742}" srcOrd="0" destOrd="0" presId="urn:microsoft.com/office/officeart/2005/8/layout/orgChart1"/>
    <dgm:cxn modelId="{0DB7E8AA-DE5C-444E-82D1-B54EC1FE76CB}" type="presOf" srcId="{BE6A7FD0-7635-4E5D-BFB1-ACE0379060F7}" destId="{55371A1B-59C2-4E52-AC9D-769AB40E43AE}" srcOrd="0" destOrd="0" presId="urn:microsoft.com/office/officeart/2005/8/layout/orgChart1"/>
    <dgm:cxn modelId="{3462C4A0-4C7A-48B1-AB8E-F62558146BBB}" type="presOf" srcId="{69B94691-3B9B-41F6-8300-393B9229C556}" destId="{3A886FBA-B5C6-4C1C-A988-56D0AA08B4C4}" srcOrd="0" destOrd="0" presId="urn:microsoft.com/office/officeart/2005/8/layout/orgChart1"/>
    <dgm:cxn modelId="{905535FB-A09F-4F18-AB46-4D1BF56853F5}" type="presParOf" srcId="{A74F330D-E1BD-4E68-8DCE-1905CA6FAA8B}" destId="{38232F64-EB74-49AF-8977-16D2F277DBA9}" srcOrd="0" destOrd="0" presId="urn:microsoft.com/office/officeart/2005/8/layout/orgChart1"/>
    <dgm:cxn modelId="{DBCB5937-6F08-4234-9A0D-FE7B6579DD83}" type="presParOf" srcId="{38232F64-EB74-49AF-8977-16D2F277DBA9}" destId="{2099E4EC-BEDD-4A76-97E3-8A95EF812341}" srcOrd="0" destOrd="0" presId="urn:microsoft.com/office/officeart/2005/8/layout/orgChart1"/>
    <dgm:cxn modelId="{F99F3CD7-DFF3-4AF9-B3F9-C38EBE0C2A2B}" type="presParOf" srcId="{2099E4EC-BEDD-4A76-97E3-8A95EF812341}" destId="{DD03FF19-C202-423B-8801-B09EFE06FEDA}" srcOrd="0" destOrd="0" presId="urn:microsoft.com/office/officeart/2005/8/layout/orgChart1"/>
    <dgm:cxn modelId="{0AE30408-0CD5-4ACD-8450-C95DC957B36E}" type="presParOf" srcId="{2099E4EC-BEDD-4A76-97E3-8A95EF812341}" destId="{83112360-48E6-4AF8-B8CA-A8CCA66FA3C3}" srcOrd="1" destOrd="0" presId="urn:microsoft.com/office/officeart/2005/8/layout/orgChart1"/>
    <dgm:cxn modelId="{0FD6AB0D-5A29-4DC7-9F25-ECBEA56EC845}" type="presParOf" srcId="{38232F64-EB74-49AF-8977-16D2F277DBA9}" destId="{66891DC6-4DFF-4FC9-A4FD-3A1E5CD51035}" srcOrd="1" destOrd="0" presId="urn:microsoft.com/office/officeart/2005/8/layout/orgChart1"/>
    <dgm:cxn modelId="{8EEC1841-C29B-48DA-8146-02A6F5110890}" type="presParOf" srcId="{66891DC6-4DFF-4FC9-A4FD-3A1E5CD51035}" destId="{081396C2-EE15-4788-A186-EE6D66893351}" srcOrd="0" destOrd="0" presId="urn:microsoft.com/office/officeart/2005/8/layout/orgChart1"/>
    <dgm:cxn modelId="{10D1BAAD-9C73-42CA-A7C1-A0A2F286D4CD}" type="presParOf" srcId="{66891DC6-4DFF-4FC9-A4FD-3A1E5CD51035}" destId="{4974FADB-6C1F-4E06-83A6-4031FAB8A9BD}" srcOrd="1" destOrd="0" presId="urn:microsoft.com/office/officeart/2005/8/layout/orgChart1"/>
    <dgm:cxn modelId="{A2FA58A2-FE13-495D-9FE9-C4D394335B1C}" type="presParOf" srcId="{4974FADB-6C1F-4E06-83A6-4031FAB8A9BD}" destId="{32F4DAA5-047E-495C-A993-664388ED087E}" srcOrd="0" destOrd="0" presId="urn:microsoft.com/office/officeart/2005/8/layout/orgChart1"/>
    <dgm:cxn modelId="{99B54138-C801-42F4-95B5-9B099B0B30FB}" type="presParOf" srcId="{32F4DAA5-047E-495C-A993-664388ED087E}" destId="{E9DE4DBF-025A-4F4A-B669-02250EB63C1C}" srcOrd="0" destOrd="0" presId="urn:microsoft.com/office/officeart/2005/8/layout/orgChart1"/>
    <dgm:cxn modelId="{59815552-015B-4F85-8812-8B9B42AF30F8}" type="presParOf" srcId="{32F4DAA5-047E-495C-A993-664388ED087E}" destId="{6686AEC3-169F-4119-B7B3-EE741F85E5C7}" srcOrd="1" destOrd="0" presId="urn:microsoft.com/office/officeart/2005/8/layout/orgChart1"/>
    <dgm:cxn modelId="{83229FB5-AFD7-45EA-8832-FC2D83DA4906}" type="presParOf" srcId="{4974FADB-6C1F-4E06-83A6-4031FAB8A9BD}" destId="{8A2548AC-39B2-4E3E-83B4-C543D842B111}" srcOrd="1" destOrd="0" presId="urn:microsoft.com/office/officeart/2005/8/layout/orgChart1"/>
    <dgm:cxn modelId="{10F6039C-3E79-4BA8-88E5-2E33D880DAC4}" type="presParOf" srcId="{8A2548AC-39B2-4E3E-83B4-C543D842B111}" destId="{A6E22AC8-CCA9-4551-9036-1F97F95729D7}" srcOrd="0" destOrd="0" presId="urn:microsoft.com/office/officeart/2005/8/layout/orgChart1"/>
    <dgm:cxn modelId="{83CAC2B7-B9CB-484C-8FC3-008E47472090}" type="presParOf" srcId="{8A2548AC-39B2-4E3E-83B4-C543D842B111}" destId="{C0BD6D03-2AB7-4A2D-A408-8CF7635A8A24}" srcOrd="1" destOrd="0" presId="urn:microsoft.com/office/officeart/2005/8/layout/orgChart1"/>
    <dgm:cxn modelId="{48D42BC7-94F1-4778-92D8-F6EEAAC40B35}" type="presParOf" srcId="{C0BD6D03-2AB7-4A2D-A408-8CF7635A8A24}" destId="{A230187F-325E-47E3-B057-5BD76E563C9D}" srcOrd="0" destOrd="0" presId="urn:microsoft.com/office/officeart/2005/8/layout/orgChart1"/>
    <dgm:cxn modelId="{E52EAF14-5841-405D-8E7E-D68C484E5A9E}" type="presParOf" srcId="{A230187F-325E-47E3-B057-5BD76E563C9D}" destId="{C9035DE3-6EC9-44C8-B105-6061C1F16047}" srcOrd="0" destOrd="0" presId="urn:microsoft.com/office/officeart/2005/8/layout/orgChart1"/>
    <dgm:cxn modelId="{A471B709-8E50-42AB-A36E-27DB27D21665}" type="presParOf" srcId="{A230187F-325E-47E3-B057-5BD76E563C9D}" destId="{B4AA1B57-77DE-45C7-9322-89599DD6B0B6}" srcOrd="1" destOrd="0" presId="urn:microsoft.com/office/officeart/2005/8/layout/orgChart1"/>
    <dgm:cxn modelId="{6AAA8103-2A75-4D1F-AD6B-F29E0CDF8762}" type="presParOf" srcId="{C0BD6D03-2AB7-4A2D-A408-8CF7635A8A24}" destId="{296CD81F-178B-42AC-A057-BF4732DAE381}" srcOrd="1" destOrd="0" presId="urn:microsoft.com/office/officeart/2005/8/layout/orgChart1"/>
    <dgm:cxn modelId="{B3C335B8-888A-48F8-8AB7-FEB70859C48D}" type="presParOf" srcId="{C0BD6D03-2AB7-4A2D-A408-8CF7635A8A24}" destId="{56F9B7F5-7B03-4A01-9C1F-2DF410BD1B10}" srcOrd="2" destOrd="0" presId="urn:microsoft.com/office/officeart/2005/8/layout/orgChart1"/>
    <dgm:cxn modelId="{2A74B100-733A-4CF4-ADD0-7A1E6205B0FC}" type="presParOf" srcId="{8A2548AC-39B2-4E3E-83B4-C543D842B111}" destId="{E6644B07-8E10-4A82-B723-A6EA9751B0FD}" srcOrd="2" destOrd="0" presId="urn:microsoft.com/office/officeart/2005/8/layout/orgChart1"/>
    <dgm:cxn modelId="{B10662E7-F72E-46E7-A35D-DDB1A96CD0B3}" type="presParOf" srcId="{8A2548AC-39B2-4E3E-83B4-C543D842B111}" destId="{8D64AC49-EFE7-44A4-85FB-AD532E3D7972}" srcOrd="3" destOrd="0" presId="urn:microsoft.com/office/officeart/2005/8/layout/orgChart1"/>
    <dgm:cxn modelId="{35BA3C6F-1735-48AB-9DDC-B619D6E22F08}" type="presParOf" srcId="{8D64AC49-EFE7-44A4-85FB-AD532E3D7972}" destId="{F1780CB6-A3D0-44D4-8CE7-EA675E3621ED}" srcOrd="0" destOrd="0" presId="urn:microsoft.com/office/officeart/2005/8/layout/orgChart1"/>
    <dgm:cxn modelId="{D21E0C80-E8E5-4C65-B2F2-741528F49741}" type="presParOf" srcId="{F1780CB6-A3D0-44D4-8CE7-EA675E3621ED}" destId="{8297529A-2EA9-4ECA-9AFE-202EA2F6F050}" srcOrd="0" destOrd="0" presId="urn:microsoft.com/office/officeart/2005/8/layout/orgChart1"/>
    <dgm:cxn modelId="{19DF80F1-21E0-48A3-9175-651B64DDE2A8}" type="presParOf" srcId="{F1780CB6-A3D0-44D4-8CE7-EA675E3621ED}" destId="{8DFCD62D-4FC0-4396-8F1D-C2FF5C158F31}" srcOrd="1" destOrd="0" presId="urn:microsoft.com/office/officeart/2005/8/layout/orgChart1"/>
    <dgm:cxn modelId="{02D8E55C-0F6E-41DA-A26F-8F428E417482}" type="presParOf" srcId="{8D64AC49-EFE7-44A4-85FB-AD532E3D7972}" destId="{D23E34D5-CEC4-4773-A75C-F4D02894F3EC}" srcOrd="1" destOrd="0" presId="urn:microsoft.com/office/officeart/2005/8/layout/orgChart1"/>
    <dgm:cxn modelId="{0FCCCBA3-A497-4654-9D0C-DFA25A004D8D}" type="presParOf" srcId="{8D64AC49-EFE7-44A4-85FB-AD532E3D7972}" destId="{7D7319F6-4B34-4361-983A-BB3A4808AF84}" srcOrd="2" destOrd="0" presId="urn:microsoft.com/office/officeart/2005/8/layout/orgChart1"/>
    <dgm:cxn modelId="{546CA593-C492-4D9E-8855-9A7B37F1CC70}" type="presParOf" srcId="{8A2548AC-39B2-4E3E-83B4-C543D842B111}" destId="{C10B64A3-9F08-4CF2-BC26-0C6AD0E4DA3E}" srcOrd="4" destOrd="0" presId="urn:microsoft.com/office/officeart/2005/8/layout/orgChart1"/>
    <dgm:cxn modelId="{6B84AC8E-BE06-4083-8471-2BA8B3279DD9}" type="presParOf" srcId="{8A2548AC-39B2-4E3E-83B4-C543D842B111}" destId="{CBB1D5E0-4A7C-4972-A115-FD3BEC29D191}" srcOrd="5" destOrd="0" presId="urn:microsoft.com/office/officeart/2005/8/layout/orgChart1"/>
    <dgm:cxn modelId="{DBAF7842-F4C0-4A4B-9B05-1D090C2C2F48}" type="presParOf" srcId="{CBB1D5E0-4A7C-4972-A115-FD3BEC29D191}" destId="{2754A5D7-0147-4392-A69D-3CAAABDA41A8}" srcOrd="0" destOrd="0" presId="urn:microsoft.com/office/officeart/2005/8/layout/orgChart1"/>
    <dgm:cxn modelId="{FC5623DC-7658-48C2-9347-26E23888BFA7}" type="presParOf" srcId="{2754A5D7-0147-4392-A69D-3CAAABDA41A8}" destId="{93D18F15-DA1F-4069-A7EC-662BC48B540A}" srcOrd="0" destOrd="0" presId="urn:microsoft.com/office/officeart/2005/8/layout/orgChart1"/>
    <dgm:cxn modelId="{23B704B6-63CD-46E7-BF77-FAA399914020}" type="presParOf" srcId="{2754A5D7-0147-4392-A69D-3CAAABDA41A8}" destId="{7B8107A2-6D72-49C0-A307-1C6FFBA8D0E1}" srcOrd="1" destOrd="0" presId="urn:microsoft.com/office/officeart/2005/8/layout/orgChart1"/>
    <dgm:cxn modelId="{9A783212-F071-4863-B16B-124C6DABAAC9}" type="presParOf" srcId="{CBB1D5E0-4A7C-4972-A115-FD3BEC29D191}" destId="{D7410C45-70D5-4C25-83D7-149ED8FC6CE8}" srcOrd="1" destOrd="0" presId="urn:microsoft.com/office/officeart/2005/8/layout/orgChart1"/>
    <dgm:cxn modelId="{4BA285DF-9618-4513-8089-1F09303C0618}" type="presParOf" srcId="{CBB1D5E0-4A7C-4972-A115-FD3BEC29D191}" destId="{14697D29-E4D2-4E6C-B0D0-D3A36504DD05}" srcOrd="2" destOrd="0" presId="urn:microsoft.com/office/officeart/2005/8/layout/orgChart1"/>
    <dgm:cxn modelId="{AD835568-BB0B-45D5-AD05-CCF14BC0AA67}" type="presParOf" srcId="{4974FADB-6C1F-4E06-83A6-4031FAB8A9BD}" destId="{607C0A15-7D9E-4BA5-9EDE-32FB4E55421B}" srcOrd="2" destOrd="0" presId="urn:microsoft.com/office/officeart/2005/8/layout/orgChart1"/>
    <dgm:cxn modelId="{418AB1C1-3030-474F-AA8C-AB9D674CCF5A}" type="presParOf" srcId="{66891DC6-4DFF-4FC9-A4FD-3A1E5CD51035}" destId="{208143AD-A120-45F1-BC98-18222A58F6E6}" srcOrd="2" destOrd="0" presId="urn:microsoft.com/office/officeart/2005/8/layout/orgChart1"/>
    <dgm:cxn modelId="{5060023A-5102-436A-9278-50B1F572B76B}" type="presParOf" srcId="{66891DC6-4DFF-4FC9-A4FD-3A1E5CD51035}" destId="{DF93E097-E37C-4062-B01D-C0FDEA258158}" srcOrd="3" destOrd="0" presId="urn:microsoft.com/office/officeart/2005/8/layout/orgChart1"/>
    <dgm:cxn modelId="{18978A97-E2F6-4A1A-B606-BD67A2910435}" type="presParOf" srcId="{DF93E097-E37C-4062-B01D-C0FDEA258158}" destId="{9167637B-FF7F-4404-BF06-66397ADF47B5}" srcOrd="0" destOrd="0" presId="urn:microsoft.com/office/officeart/2005/8/layout/orgChart1"/>
    <dgm:cxn modelId="{9409EBE1-CA02-4FD9-8B72-99517611325D}" type="presParOf" srcId="{9167637B-FF7F-4404-BF06-66397ADF47B5}" destId="{BA84BF5C-673B-43C6-97DE-23A1564DE4C9}" srcOrd="0" destOrd="0" presId="urn:microsoft.com/office/officeart/2005/8/layout/orgChart1"/>
    <dgm:cxn modelId="{BCF25AAA-3EA1-4484-A37B-744F87BCC859}" type="presParOf" srcId="{9167637B-FF7F-4404-BF06-66397ADF47B5}" destId="{DE8A5957-88EA-4BB3-A004-430718CA4F8F}" srcOrd="1" destOrd="0" presId="urn:microsoft.com/office/officeart/2005/8/layout/orgChart1"/>
    <dgm:cxn modelId="{E6D6DCB4-77C6-4553-AAA6-2AB0779AF38A}" type="presParOf" srcId="{DF93E097-E37C-4062-B01D-C0FDEA258158}" destId="{F5A6CECC-C508-4F9F-BC5B-5099E64C1884}" srcOrd="1" destOrd="0" presId="urn:microsoft.com/office/officeart/2005/8/layout/orgChart1"/>
    <dgm:cxn modelId="{C03DB389-CAA3-453A-81E1-5AE5D7538C3A}" type="presParOf" srcId="{F5A6CECC-C508-4F9F-BC5B-5099E64C1884}" destId="{F84A68B8-E925-4CC4-B0E6-6379232C9C62}" srcOrd="0" destOrd="0" presId="urn:microsoft.com/office/officeart/2005/8/layout/orgChart1"/>
    <dgm:cxn modelId="{3C680662-3FF0-4E2F-9959-7EC3591499B6}" type="presParOf" srcId="{F5A6CECC-C508-4F9F-BC5B-5099E64C1884}" destId="{6ACC89B3-DA7A-4680-8769-4EC6B44D8C6A}" srcOrd="1" destOrd="0" presId="urn:microsoft.com/office/officeart/2005/8/layout/orgChart1"/>
    <dgm:cxn modelId="{513A90D8-C4E1-4437-B002-DE6934BE9E8F}" type="presParOf" srcId="{6ACC89B3-DA7A-4680-8769-4EC6B44D8C6A}" destId="{D73A4790-3613-41C5-BAF8-6715F2CC9D26}" srcOrd="0" destOrd="0" presId="urn:microsoft.com/office/officeart/2005/8/layout/orgChart1"/>
    <dgm:cxn modelId="{7E586466-A234-4E1F-A856-8C3EEEE2C8AB}" type="presParOf" srcId="{D73A4790-3613-41C5-BAF8-6715F2CC9D26}" destId="{3A886FBA-B5C6-4C1C-A988-56D0AA08B4C4}" srcOrd="0" destOrd="0" presId="urn:microsoft.com/office/officeart/2005/8/layout/orgChart1"/>
    <dgm:cxn modelId="{D8167A60-502A-4DA3-9520-062539AB38C8}" type="presParOf" srcId="{D73A4790-3613-41C5-BAF8-6715F2CC9D26}" destId="{E337D861-ED01-4A9A-9074-B53B4B1E4BA2}" srcOrd="1" destOrd="0" presId="urn:microsoft.com/office/officeart/2005/8/layout/orgChart1"/>
    <dgm:cxn modelId="{DCC333E9-4347-42AB-AB7F-A3489C708C7D}" type="presParOf" srcId="{6ACC89B3-DA7A-4680-8769-4EC6B44D8C6A}" destId="{0A0BC556-23C7-463C-8596-C5FEBF489D25}" srcOrd="1" destOrd="0" presId="urn:microsoft.com/office/officeart/2005/8/layout/orgChart1"/>
    <dgm:cxn modelId="{E8EC908C-2ADA-422A-9EA5-0346D0C7FDD5}" type="presParOf" srcId="{6ACC89B3-DA7A-4680-8769-4EC6B44D8C6A}" destId="{605BE4D4-02D9-464E-A99F-CBF81A0EB613}" srcOrd="2" destOrd="0" presId="urn:microsoft.com/office/officeart/2005/8/layout/orgChart1"/>
    <dgm:cxn modelId="{150913A2-9BCE-4496-B946-1DA09587095D}" type="presParOf" srcId="{DF93E097-E37C-4062-B01D-C0FDEA258158}" destId="{AE3F7919-29B7-4D1D-A1C6-32ECB35D98F1}" srcOrd="2" destOrd="0" presId="urn:microsoft.com/office/officeart/2005/8/layout/orgChart1"/>
    <dgm:cxn modelId="{473B08FA-F1E8-44BA-B73A-947CFDAE13B9}" type="presParOf" srcId="{66891DC6-4DFF-4FC9-A4FD-3A1E5CD51035}" destId="{55371A1B-59C2-4E52-AC9D-769AB40E43AE}" srcOrd="4" destOrd="0" presId="urn:microsoft.com/office/officeart/2005/8/layout/orgChart1"/>
    <dgm:cxn modelId="{790F302B-6D45-4849-8C23-59C00BDB4576}" type="presParOf" srcId="{66891DC6-4DFF-4FC9-A4FD-3A1E5CD51035}" destId="{D693EABC-03A7-4599-8DE4-F7BCF3D6968D}" srcOrd="5" destOrd="0" presId="urn:microsoft.com/office/officeart/2005/8/layout/orgChart1"/>
    <dgm:cxn modelId="{8B20F7DB-7F98-4862-8DB9-AE90A8FCBC4E}" type="presParOf" srcId="{D693EABC-03A7-4599-8DE4-F7BCF3D6968D}" destId="{10A380B2-5419-4868-A44E-C357396827F5}" srcOrd="0" destOrd="0" presId="urn:microsoft.com/office/officeart/2005/8/layout/orgChart1"/>
    <dgm:cxn modelId="{6A8D909C-A8ED-472C-B375-50B8AE4F7C0E}" type="presParOf" srcId="{10A380B2-5419-4868-A44E-C357396827F5}" destId="{4246347B-83D4-4D52-8216-BEA6310D0E88}" srcOrd="0" destOrd="0" presId="urn:microsoft.com/office/officeart/2005/8/layout/orgChart1"/>
    <dgm:cxn modelId="{DFF89545-69B5-43A2-9F93-C5E597E70043}" type="presParOf" srcId="{10A380B2-5419-4868-A44E-C357396827F5}" destId="{9E25295F-8346-488C-9E4E-A689FE8053F7}" srcOrd="1" destOrd="0" presId="urn:microsoft.com/office/officeart/2005/8/layout/orgChart1"/>
    <dgm:cxn modelId="{3F7C9B07-6FEC-4B0C-AC6B-1F9E8C3E3E22}" type="presParOf" srcId="{D693EABC-03A7-4599-8DE4-F7BCF3D6968D}" destId="{A1C2239A-D780-4ECC-ADD3-EBB9614885D8}" srcOrd="1" destOrd="0" presId="urn:microsoft.com/office/officeart/2005/8/layout/orgChart1"/>
    <dgm:cxn modelId="{47468162-82A8-425D-9A39-1ECBDB8034C0}" type="presParOf" srcId="{A1C2239A-D780-4ECC-ADD3-EBB9614885D8}" destId="{7170C20A-D326-4213-B47E-8B96F151FB16}" srcOrd="0" destOrd="0" presId="urn:microsoft.com/office/officeart/2005/8/layout/orgChart1"/>
    <dgm:cxn modelId="{0D172455-CD53-4341-B5CB-D5DA42C23E24}" type="presParOf" srcId="{A1C2239A-D780-4ECC-ADD3-EBB9614885D8}" destId="{51BAA0D7-791A-4FE1-B2B7-33E7413CFC32}" srcOrd="1" destOrd="0" presId="urn:microsoft.com/office/officeart/2005/8/layout/orgChart1"/>
    <dgm:cxn modelId="{C4E92EB4-15DA-4AD7-B17B-9BD0D531D25D}" type="presParOf" srcId="{51BAA0D7-791A-4FE1-B2B7-33E7413CFC32}" destId="{FDC2D301-A4E0-4519-8C09-8A2A70A5156D}" srcOrd="0" destOrd="0" presId="urn:microsoft.com/office/officeart/2005/8/layout/orgChart1"/>
    <dgm:cxn modelId="{9685E414-6D57-4DA1-9A96-A918FD72D1C4}" type="presParOf" srcId="{FDC2D301-A4E0-4519-8C09-8A2A70A5156D}" destId="{261F4AED-77E7-446A-8114-1A25298C1F2C}" srcOrd="0" destOrd="0" presId="urn:microsoft.com/office/officeart/2005/8/layout/orgChart1"/>
    <dgm:cxn modelId="{D464E95B-0303-431C-919D-9976070F405D}" type="presParOf" srcId="{FDC2D301-A4E0-4519-8C09-8A2A70A5156D}" destId="{80FE63A1-E5A3-4084-A18B-AFB2726C2AC8}" srcOrd="1" destOrd="0" presId="urn:microsoft.com/office/officeart/2005/8/layout/orgChart1"/>
    <dgm:cxn modelId="{97CE4FE4-8EF4-49EB-B013-FCE3B8D886BA}" type="presParOf" srcId="{51BAA0D7-791A-4FE1-B2B7-33E7413CFC32}" destId="{DC147B4E-7E88-41BA-B79A-C72233613BEE}" srcOrd="1" destOrd="0" presId="urn:microsoft.com/office/officeart/2005/8/layout/orgChart1"/>
    <dgm:cxn modelId="{64478C9A-C85A-44A0-B782-056307EEF6D0}" type="presParOf" srcId="{51BAA0D7-791A-4FE1-B2B7-33E7413CFC32}" destId="{DB2693CB-92DF-404A-9D79-4BFDC4954C90}" srcOrd="2" destOrd="0" presId="urn:microsoft.com/office/officeart/2005/8/layout/orgChart1"/>
    <dgm:cxn modelId="{531BF416-A46A-45F4-BC59-B110E4D9F561}" type="presParOf" srcId="{D693EABC-03A7-4599-8DE4-F7BCF3D6968D}" destId="{226D5A5C-86ED-4A68-ABC7-7F4F2FEBC62D}" srcOrd="2" destOrd="0" presId="urn:microsoft.com/office/officeart/2005/8/layout/orgChart1"/>
    <dgm:cxn modelId="{A53FF9E7-A72B-4D3A-BF8A-C87A375A1374}" type="presParOf" srcId="{66891DC6-4DFF-4FC9-A4FD-3A1E5CD51035}" destId="{2C8AD371-8940-4935-AE92-A0A0E54FA742}" srcOrd="6" destOrd="0" presId="urn:microsoft.com/office/officeart/2005/8/layout/orgChart1"/>
    <dgm:cxn modelId="{FDA66584-2358-4D17-BFCE-1306F4BC9D5D}" type="presParOf" srcId="{66891DC6-4DFF-4FC9-A4FD-3A1E5CD51035}" destId="{87853887-E610-4856-89F8-7655BD383758}" srcOrd="7" destOrd="0" presId="urn:microsoft.com/office/officeart/2005/8/layout/orgChart1"/>
    <dgm:cxn modelId="{EA58A46C-FE3E-4CCB-8994-3B85415A72E8}" type="presParOf" srcId="{87853887-E610-4856-89F8-7655BD383758}" destId="{3BE5AC9F-DC85-4A30-AD0F-914089701A87}" srcOrd="0" destOrd="0" presId="urn:microsoft.com/office/officeart/2005/8/layout/orgChart1"/>
    <dgm:cxn modelId="{48CB91D4-14D8-48C3-BA09-35C1C17EFFEE}" type="presParOf" srcId="{3BE5AC9F-DC85-4A30-AD0F-914089701A87}" destId="{496451A5-1ED1-41F5-88FA-DBC5141E3407}" srcOrd="0" destOrd="0" presId="urn:microsoft.com/office/officeart/2005/8/layout/orgChart1"/>
    <dgm:cxn modelId="{8073682F-0340-4B50-B136-000B59CE438D}" type="presParOf" srcId="{3BE5AC9F-DC85-4A30-AD0F-914089701A87}" destId="{5AA6CFF7-982A-4533-AF23-F358DDD633FA}" srcOrd="1" destOrd="0" presId="urn:microsoft.com/office/officeart/2005/8/layout/orgChart1"/>
    <dgm:cxn modelId="{18D3344A-8E59-452C-8AD9-10DBE1B35128}" type="presParOf" srcId="{87853887-E610-4856-89F8-7655BD383758}" destId="{2274A58D-7FE2-44B6-8021-75389E939445}" srcOrd="1" destOrd="0" presId="urn:microsoft.com/office/officeart/2005/8/layout/orgChart1"/>
    <dgm:cxn modelId="{03BED75D-61C4-4EC0-A5F8-1848BA7E1C09}" type="presParOf" srcId="{2274A58D-7FE2-44B6-8021-75389E939445}" destId="{E73B8451-0E90-44B3-8837-1A7173CD6366}" srcOrd="0" destOrd="0" presId="urn:microsoft.com/office/officeart/2005/8/layout/orgChart1"/>
    <dgm:cxn modelId="{88A6B643-FD98-4205-BBC4-E46BADF44DC6}" type="presParOf" srcId="{2274A58D-7FE2-44B6-8021-75389E939445}" destId="{C12B3620-1314-44AE-948C-E1E5C83379BC}" srcOrd="1" destOrd="0" presId="urn:microsoft.com/office/officeart/2005/8/layout/orgChart1"/>
    <dgm:cxn modelId="{768355B8-45DE-44E6-9F42-E181A14ACF51}" type="presParOf" srcId="{C12B3620-1314-44AE-948C-E1E5C83379BC}" destId="{AB9C07D5-15D9-448E-B358-F9EEF0C2A96A}" srcOrd="0" destOrd="0" presId="urn:microsoft.com/office/officeart/2005/8/layout/orgChart1"/>
    <dgm:cxn modelId="{19FB9ED1-9FE9-43CE-97B7-F59E192E9ADF}" type="presParOf" srcId="{AB9C07D5-15D9-448E-B358-F9EEF0C2A96A}" destId="{B2E6A89F-8C22-4879-ADD7-80B63C23CEAD}" srcOrd="0" destOrd="0" presId="urn:microsoft.com/office/officeart/2005/8/layout/orgChart1"/>
    <dgm:cxn modelId="{9664B718-E81D-4914-B30B-B415CA0A96EC}" type="presParOf" srcId="{AB9C07D5-15D9-448E-B358-F9EEF0C2A96A}" destId="{57F68CD7-F3B7-408E-ACB8-828691AA7213}" srcOrd="1" destOrd="0" presId="urn:microsoft.com/office/officeart/2005/8/layout/orgChart1"/>
    <dgm:cxn modelId="{FDE3F52F-AFA1-42BC-B97C-BE694A754426}" type="presParOf" srcId="{C12B3620-1314-44AE-948C-E1E5C83379BC}" destId="{36ADB5C4-6EEA-4178-A7CB-32825D0648BC}" srcOrd="1" destOrd="0" presId="urn:microsoft.com/office/officeart/2005/8/layout/orgChart1"/>
    <dgm:cxn modelId="{41F7F0F8-F3B2-4BC7-922E-8AAB2F86F021}" type="presParOf" srcId="{C12B3620-1314-44AE-948C-E1E5C83379BC}" destId="{B8B83ED5-3CDD-4AF2-8315-BB623A08FEAF}" srcOrd="2" destOrd="0" presId="urn:microsoft.com/office/officeart/2005/8/layout/orgChart1"/>
    <dgm:cxn modelId="{C5FBFB60-3839-47C4-82D8-637C1FC361AA}" type="presParOf" srcId="{87853887-E610-4856-89F8-7655BD383758}" destId="{B6A45961-7A19-49B6-A0DB-2612C8225C6A}" srcOrd="2" destOrd="0" presId="urn:microsoft.com/office/officeart/2005/8/layout/orgChart1"/>
    <dgm:cxn modelId="{36C68F15-9776-4818-B00A-B3F6C03E5964}" type="presParOf" srcId="{38232F64-EB74-49AF-8977-16D2F277DBA9}" destId="{6DAA2B65-9F56-4D94-BDDC-B675F1C5F764}" srcOrd="2" destOrd="0" presId="urn:microsoft.com/office/officeart/2005/8/layout/orgChart1"/>
    <dgm:cxn modelId="{0D92E713-7836-445A-A298-B219BD58D3A4}" type="presParOf" srcId="{6DAA2B65-9F56-4D94-BDDC-B675F1C5F764}" destId="{E7595FF5-E9CC-4B61-AD9B-55F0F80CBE88}" srcOrd="0" destOrd="0" presId="urn:microsoft.com/office/officeart/2005/8/layout/orgChart1"/>
    <dgm:cxn modelId="{616EB39B-F832-4FC4-AFF5-C3D90E1B7337}" type="presParOf" srcId="{6DAA2B65-9F56-4D94-BDDC-B675F1C5F764}" destId="{28F0CD7E-F296-4BBF-B9A9-192D21C61DB1}" srcOrd="1" destOrd="0" presId="urn:microsoft.com/office/officeart/2005/8/layout/orgChart1"/>
    <dgm:cxn modelId="{20BE0E4F-6796-4F5A-A242-3D094D63F0BB}" type="presParOf" srcId="{28F0CD7E-F296-4BBF-B9A9-192D21C61DB1}" destId="{5ECC47EC-6C13-4E83-9158-45A8D37D6576}" srcOrd="0" destOrd="0" presId="urn:microsoft.com/office/officeart/2005/8/layout/orgChart1"/>
    <dgm:cxn modelId="{CC3025FD-B1A8-49C0-A2CB-3ED5073105B6}" type="presParOf" srcId="{5ECC47EC-6C13-4E83-9158-45A8D37D6576}" destId="{2DE01526-F842-4549-93AD-F18E46376E8F}" srcOrd="0" destOrd="0" presId="urn:microsoft.com/office/officeart/2005/8/layout/orgChart1"/>
    <dgm:cxn modelId="{5A7193C5-4603-4EF2-81BF-11A8DE8FA06E}" type="presParOf" srcId="{5ECC47EC-6C13-4E83-9158-45A8D37D6576}" destId="{848FFFDC-8D8F-4B8C-9464-9602DEDE20E0}" srcOrd="1" destOrd="0" presId="urn:microsoft.com/office/officeart/2005/8/layout/orgChart1"/>
    <dgm:cxn modelId="{478A5F88-8219-453B-B864-CC1A3CF51C02}" type="presParOf" srcId="{28F0CD7E-F296-4BBF-B9A9-192D21C61DB1}" destId="{5D9ED2EA-5A02-49A8-A391-D6DB11D9EB16}" srcOrd="1" destOrd="0" presId="urn:microsoft.com/office/officeart/2005/8/layout/orgChart1"/>
    <dgm:cxn modelId="{704A6FF5-A81A-4757-8F06-CA998104F87B}" type="presParOf" srcId="{28F0CD7E-F296-4BBF-B9A9-192D21C61DB1}" destId="{9B94EA11-4F67-45B0-BBB2-0E6147DB5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95FF5-E9CC-4B61-AD9B-55F0F80CBE88}">
      <dsp:nvSpPr>
        <dsp:cNvPr id="0" name=""/>
        <dsp:cNvSpPr/>
      </dsp:nvSpPr>
      <dsp:spPr>
        <a:xfrm>
          <a:off x="4390571" y="763374"/>
          <a:ext cx="757818" cy="669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7818" y="669571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E73B8451-0E90-44B3-8837-1A7173CD6366}">
      <dsp:nvSpPr>
        <dsp:cNvPr id="0" name=""/>
        <dsp:cNvSpPr/>
      </dsp:nvSpPr>
      <dsp:spPr>
        <a:xfrm>
          <a:off x="6363858" y="2922964"/>
          <a:ext cx="106306" cy="670225"/>
        </a:xfrm>
        <a:custGeom>
          <a:avLst/>
          <a:gdLst/>
          <a:ahLst/>
          <a:cxnLst/>
          <a:rect l="0" t="0" r="0" b="0"/>
          <a:pathLst>
            <a:path>
              <a:moveTo>
                <a:pt x="106306" y="0"/>
              </a:moveTo>
              <a:lnTo>
                <a:pt x="0" y="670225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2C8AD371-8940-4935-AE92-A0A0E54FA742}">
      <dsp:nvSpPr>
        <dsp:cNvPr id="0" name=""/>
        <dsp:cNvSpPr/>
      </dsp:nvSpPr>
      <dsp:spPr>
        <a:xfrm>
          <a:off x="4390571" y="763374"/>
          <a:ext cx="2687928" cy="139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482"/>
              </a:lnTo>
              <a:lnTo>
                <a:pt x="2687928" y="1239482"/>
              </a:lnTo>
              <a:lnTo>
                <a:pt x="2687928" y="1399170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7170C20A-D326-4213-B47E-8B96F151FB16}">
      <dsp:nvSpPr>
        <dsp:cNvPr id="0" name=""/>
        <dsp:cNvSpPr/>
      </dsp:nvSpPr>
      <dsp:spPr>
        <a:xfrm>
          <a:off x="4589934" y="2922964"/>
          <a:ext cx="91440" cy="670217"/>
        </a:xfrm>
        <a:custGeom>
          <a:avLst/>
          <a:gdLst/>
          <a:ahLst/>
          <a:cxnLst/>
          <a:rect l="0" t="0" r="0" b="0"/>
          <a:pathLst>
            <a:path>
              <a:moveTo>
                <a:pt x="112408" y="0"/>
              </a:moveTo>
              <a:lnTo>
                <a:pt x="45720" y="670217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55371A1B-59C2-4E52-AC9D-769AB40E43AE}">
      <dsp:nvSpPr>
        <dsp:cNvPr id="0" name=""/>
        <dsp:cNvSpPr/>
      </dsp:nvSpPr>
      <dsp:spPr>
        <a:xfrm>
          <a:off x="4390571" y="763374"/>
          <a:ext cx="920106" cy="139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482"/>
              </a:lnTo>
              <a:lnTo>
                <a:pt x="920106" y="1239482"/>
              </a:lnTo>
              <a:lnTo>
                <a:pt x="920106" y="1399170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F84A68B8-E925-4CC4-B0E6-6379232C9C62}">
      <dsp:nvSpPr>
        <dsp:cNvPr id="0" name=""/>
        <dsp:cNvSpPr/>
      </dsp:nvSpPr>
      <dsp:spPr>
        <a:xfrm>
          <a:off x="2691446" y="2922964"/>
          <a:ext cx="170683" cy="670225"/>
        </a:xfrm>
        <a:custGeom>
          <a:avLst/>
          <a:gdLst/>
          <a:ahLst/>
          <a:cxnLst/>
          <a:rect l="0" t="0" r="0" b="0"/>
          <a:pathLst>
            <a:path>
              <a:moveTo>
                <a:pt x="170683" y="0"/>
              </a:moveTo>
              <a:lnTo>
                <a:pt x="0" y="670225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208143AD-A120-45F1-BC98-18222A58F6E6}">
      <dsp:nvSpPr>
        <dsp:cNvPr id="0" name=""/>
        <dsp:cNvSpPr/>
      </dsp:nvSpPr>
      <dsp:spPr>
        <a:xfrm>
          <a:off x="3470465" y="763374"/>
          <a:ext cx="920106" cy="1399170"/>
        </a:xfrm>
        <a:custGeom>
          <a:avLst/>
          <a:gdLst/>
          <a:ahLst/>
          <a:cxnLst/>
          <a:rect l="0" t="0" r="0" b="0"/>
          <a:pathLst>
            <a:path>
              <a:moveTo>
                <a:pt x="920106" y="0"/>
              </a:moveTo>
              <a:lnTo>
                <a:pt x="920106" y="1239482"/>
              </a:lnTo>
              <a:lnTo>
                <a:pt x="0" y="1239482"/>
              </a:lnTo>
              <a:lnTo>
                <a:pt x="0" y="1399170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C10B64A3-9F08-4CF2-BC26-0C6AD0E4DA3E}">
      <dsp:nvSpPr>
        <dsp:cNvPr id="0" name=""/>
        <dsp:cNvSpPr/>
      </dsp:nvSpPr>
      <dsp:spPr>
        <a:xfrm>
          <a:off x="819234" y="2922964"/>
          <a:ext cx="202682" cy="2758456"/>
        </a:xfrm>
        <a:custGeom>
          <a:avLst/>
          <a:gdLst/>
          <a:ahLst/>
          <a:cxnLst/>
          <a:rect l="0" t="0" r="0" b="0"/>
          <a:pathLst>
            <a:path>
              <a:moveTo>
                <a:pt x="202682" y="0"/>
              </a:moveTo>
              <a:lnTo>
                <a:pt x="0" y="2758456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E6644B07-8E10-4A82-B723-A6EA9751B0FD}">
      <dsp:nvSpPr>
        <dsp:cNvPr id="0" name=""/>
        <dsp:cNvSpPr/>
      </dsp:nvSpPr>
      <dsp:spPr>
        <a:xfrm>
          <a:off x="819234" y="2922964"/>
          <a:ext cx="202682" cy="1678335"/>
        </a:xfrm>
        <a:custGeom>
          <a:avLst/>
          <a:gdLst/>
          <a:ahLst/>
          <a:cxnLst/>
          <a:rect l="0" t="0" r="0" b="0"/>
          <a:pathLst>
            <a:path>
              <a:moveTo>
                <a:pt x="202682" y="0"/>
              </a:moveTo>
              <a:lnTo>
                <a:pt x="0" y="1678335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A6E22AC8-CCA9-4551-9036-1F97F95729D7}">
      <dsp:nvSpPr>
        <dsp:cNvPr id="0" name=""/>
        <dsp:cNvSpPr/>
      </dsp:nvSpPr>
      <dsp:spPr>
        <a:xfrm>
          <a:off x="819234" y="2922964"/>
          <a:ext cx="202682" cy="670225"/>
        </a:xfrm>
        <a:custGeom>
          <a:avLst/>
          <a:gdLst/>
          <a:ahLst/>
          <a:cxnLst/>
          <a:rect l="0" t="0" r="0" b="0"/>
          <a:pathLst>
            <a:path>
              <a:moveTo>
                <a:pt x="202682" y="0"/>
              </a:moveTo>
              <a:lnTo>
                <a:pt x="0" y="670225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081396C2-EE15-4788-A186-EE6D66893351}">
      <dsp:nvSpPr>
        <dsp:cNvPr id="0" name=""/>
        <dsp:cNvSpPr/>
      </dsp:nvSpPr>
      <dsp:spPr>
        <a:xfrm>
          <a:off x="1630251" y="763374"/>
          <a:ext cx="2760319" cy="1399170"/>
        </a:xfrm>
        <a:custGeom>
          <a:avLst/>
          <a:gdLst/>
          <a:ahLst/>
          <a:cxnLst/>
          <a:rect l="0" t="0" r="0" b="0"/>
          <a:pathLst>
            <a:path>
              <a:moveTo>
                <a:pt x="2760319" y="0"/>
              </a:moveTo>
              <a:lnTo>
                <a:pt x="2760319" y="1239482"/>
              </a:lnTo>
              <a:lnTo>
                <a:pt x="0" y="1239482"/>
              </a:lnTo>
              <a:lnTo>
                <a:pt x="0" y="1399170"/>
              </a:lnTo>
            </a:path>
          </a:pathLst>
        </a:cu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DD03FF19-C202-423B-8801-B09EFE06FEDA}">
      <dsp:nvSpPr>
        <dsp:cNvPr id="0" name=""/>
        <dsp:cNvSpPr/>
      </dsp:nvSpPr>
      <dsp:spPr>
        <a:xfrm>
          <a:off x="3630153" y="2956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Conselho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3630153" y="2956"/>
        <a:ext cx="1520837" cy="760418"/>
      </dsp:txXfrm>
    </dsp:sp>
    <dsp:sp modelId="{E9DE4DBF-025A-4F4A-B669-02250EB63C1C}">
      <dsp:nvSpPr>
        <dsp:cNvPr id="0" name=""/>
        <dsp:cNvSpPr/>
      </dsp:nvSpPr>
      <dsp:spPr>
        <a:xfrm>
          <a:off x="869833" y="2162545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Diretoria Técnica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869833" y="2162545"/>
        <a:ext cx="1520837" cy="760418"/>
      </dsp:txXfrm>
    </dsp:sp>
    <dsp:sp modelId="{C9035DE3-6EC9-44C8-B105-6061C1F16047}">
      <dsp:nvSpPr>
        <dsp:cNvPr id="0" name=""/>
        <dsp:cNvSpPr/>
      </dsp:nvSpPr>
      <dsp:spPr>
        <a:xfrm>
          <a:off x="819234" y="3212980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Pesquisador Sênior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819234" y="3212980"/>
        <a:ext cx="1520837" cy="760418"/>
      </dsp:txXfrm>
    </dsp:sp>
    <dsp:sp modelId="{8297529A-2EA9-4ECA-9AFE-202EA2F6F050}">
      <dsp:nvSpPr>
        <dsp:cNvPr id="0" name=""/>
        <dsp:cNvSpPr/>
      </dsp:nvSpPr>
      <dsp:spPr>
        <a:xfrm>
          <a:off x="819234" y="4221090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Pesquisador Pleno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819234" y="4221090"/>
        <a:ext cx="1520837" cy="760418"/>
      </dsp:txXfrm>
    </dsp:sp>
    <dsp:sp modelId="{93D18F15-DA1F-4069-A7EC-662BC48B540A}">
      <dsp:nvSpPr>
        <dsp:cNvPr id="0" name=""/>
        <dsp:cNvSpPr/>
      </dsp:nvSpPr>
      <dsp:spPr>
        <a:xfrm>
          <a:off x="819234" y="5301211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Técnico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819234" y="5301211"/>
        <a:ext cx="1520837" cy="760418"/>
      </dsp:txXfrm>
    </dsp:sp>
    <dsp:sp modelId="{BA84BF5C-673B-43C6-97DE-23A1564DE4C9}">
      <dsp:nvSpPr>
        <dsp:cNvPr id="0" name=""/>
        <dsp:cNvSpPr/>
      </dsp:nvSpPr>
      <dsp:spPr>
        <a:xfrm>
          <a:off x="2710046" y="2162545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Diretoria Comercial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2710046" y="2162545"/>
        <a:ext cx="1520837" cy="760418"/>
      </dsp:txXfrm>
    </dsp:sp>
    <dsp:sp modelId="{3A886FBA-B5C6-4C1C-A988-56D0AA08B4C4}">
      <dsp:nvSpPr>
        <dsp:cNvPr id="0" name=""/>
        <dsp:cNvSpPr/>
      </dsp:nvSpPr>
      <dsp:spPr>
        <a:xfrm>
          <a:off x="2691446" y="3212980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Aux. Comercial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2691446" y="3212980"/>
        <a:ext cx="1520837" cy="760418"/>
      </dsp:txXfrm>
    </dsp:sp>
    <dsp:sp modelId="{4246347B-83D4-4D52-8216-BEA6310D0E88}">
      <dsp:nvSpPr>
        <dsp:cNvPr id="0" name=""/>
        <dsp:cNvSpPr/>
      </dsp:nvSpPr>
      <dsp:spPr>
        <a:xfrm>
          <a:off x="4550259" y="2162545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Diretoria Projetos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4550259" y="2162545"/>
        <a:ext cx="1520837" cy="760418"/>
      </dsp:txXfrm>
    </dsp:sp>
    <dsp:sp modelId="{261F4AED-77E7-446A-8114-1A25298C1F2C}">
      <dsp:nvSpPr>
        <dsp:cNvPr id="0" name=""/>
        <dsp:cNvSpPr/>
      </dsp:nvSpPr>
      <dsp:spPr>
        <a:xfrm>
          <a:off x="4635654" y="3212972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err="1" smtClean="0">
              <a:solidFill>
                <a:schemeClr val="tx1"/>
              </a:solidFill>
            </a:rPr>
            <a:t>Aux</a:t>
          </a:r>
          <a:r>
            <a:rPr lang="pt-BR" sz="1900" b="0" kern="1200" dirty="0" smtClean="0">
              <a:solidFill>
                <a:schemeClr val="tx1"/>
              </a:solidFill>
            </a:rPr>
            <a:t>. De Projetos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4635654" y="3212972"/>
        <a:ext cx="1520837" cy="760418"/>
      </dsp:txXfrm>
    </dsp:sp>
    <dsp:sp modelId="{496451A5-1ED1-41F5-88FA-DBC5141E3407}">
      <dsp:nvSpPr>
        <dsp:cNvPr id="0" name=""/>
        <dsp:cNvSpPr/>
      </dsp:nvSpPr>
      <dsp:spPr>
        <a:xfrm>
          <a:off x="6318081" y="2162545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Diretoria </a:t>
          </a:r>
          <a:r>
            <a:rPr lang="pt-BR" sz="1900" b="0" kern="1200" dirty="0" err="1" smtClean="0">
              <a:solidFill>
                <a:schemeClr val="tx1"/>
              </a:solidFill>
            </a:rPr>
            <a:t>Adm</a:t>
          </a:r>
          <a:r>
            <a:rPr lang="pt-BR" sz="1900" b="0" kern="1200" dirty="0" smtClean="0">
              <a:solidFill>
                <a:schemeClr val="tx1"/>
              </a:solidFill>
            </a:rPr>
            <a:t>/Fin.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6318081" y="2162545"/>
        <a:ext cx="1520837" cy="760418"/>
      </dsp:txXfrm>
    </dsp:sp>
    <dsp:sp modelId="{B2E6A89F-8C22-4879-ADD7-80B63C23CEAD}">
      <dsp:nvSpPr>
        <dsp:cNvPr id="0" name=""/>
        <dsp:cNvSpPr/>
      </dsp:nvSpPr>
      <dsp:spPr>
        <a:xfrm>
          <a:off x="6363858" y="3212980"/>
          <a:ext cx="1503484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err="1" smtClean="0">
              <a:solidFill>
                <a:schemeClr val="tx1"/>
              </a:solidFill>
            </a:rPr>
            <a:t>Aux</a:t>
          </a:r>
          <a:r>
            <a:rPr lang="pt-BR" sz="1900" b="0" kern="1200" dirty="0" smtClean="0">
              <a:solidFill>
                <a:schemeClr val="tx1"/>
              </a:solidFill>
            </a:rPr>
            <a:t>. Administrativo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6363858" y="3212980"/>
        <a:ext cx="1503484" cy="760418"/>
      </dsp:txXfrm>
    </dsp:sp>
    <dsp:sp modelId="{2DE01526-F842-4549-93AD-F18E46376E8F}">
      <dsp:nvSpPr>
        <dsp:cNvPr id="0" name=""/>
        <dsp:cNvSpPr/>
      </dsp:nvSpPr>
      <dsp:spPr>
        <a:xfrm>
          <a:off x="3627552" y="1052737"/>
          <a:ext cx="1520837" cy="76041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0" kern="1200" dirty="0" smtClean="0">
              <a:solidFill>
                <a:schemeClr val="tx1"/>
              </a:solidFill>
            </a:rPr>
            <a:t>Gestor</a:t>
          </a:r>
          <a:endParaRPr lang="pt-BR" sz="1900" b="0" kern="1200" dirty="0">
            <a:solidFill>
              <a:schemeClr val="tx1"/>
            </a:solidFill>
          </a:endParaRPr>
        </a:p>
      </dsp:txBody>
      <dsp:txXfrm>
        <a:off x="3627552" y="1052737"/>
        <a:ext cx="1520837" cy="760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Lousa, Nome,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prtga</a:t>
            </a:r>
            <a:r>
              <a:rPr lang="pt-BR" baseline="0" dirty="0" smtClean="0"/>
              <a:t>, falar de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Atenção porque vou fazer referencia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Problemas</a:t>
            </a:r>
          </a:p>
          <a:p>
            <a:endParaRPr lang="pt-BR" dirty="0" smtClean="0"/>
          </a:p>
          <a:p>
            <a:r>
              <a:rPr lang="pt-BR" dirty="0" smtClean="0"/>
              <a:t>3 – Contratos</a:t>
            </a:r>
            <a:r>
              <a:rPr lang="pt-BR" baseline="0" dirty="0" smtClean="0"/>
              <a:t> de </a:t>
            </a:r>
            <a:r>
              <a:rPr lang="pt-BR" baseline="0" dirty="0" err="1" smtClean="0"/>
              <a:t>tabalho</a:t>
            </a:r>
            <a:endParaRPr lang="pt-BR" baseline="0" dirty="0" smtClean="0"/>
          </a:p>
          <a:p>
            <a:r>
              <a:rPr lang="pt-BR" dirty="0" smtClean="0"/>
              <a:t>6 - </a:t>
            </a:r>
            <a:r>
              <a:rPr lang="pt-BR" dirty="0" err="1" smtClean="0"/>
              <a:t>agency</a:t>
            </a:r>
            <a:endParaRPr lang="pt-BR" dirty="0" smtClean="0"/>
          </a:p>
          <a:p>
            <a:r>
              <a:rPr lang="pt-BR" dirty="0" smtClean="0"/>
              <a:t>7 – Planos de </a:t>
            </a:r>
            <a:r>
              <a:rPr lang="pt-BR" dirty="0" err="1" smtClean="0"/>
              <a:t>salarios</a:t>
            </a:r>
            <a:r>
              <a:rPr lang="pt-BR" baseline="0" dirty="0" smtClean="0"/>
              <a:t>  (revisão salarial)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APO - </a:t>
            </a:r>
            <a:r>
              <a:rPr lang="pt-BR" dirty="0" err="1" smtClean="0"/>
              <a:t>Drucker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38150"/>
            <a:ext cx="8520112" cy="469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4313" y="1143000"/>
            <a:ext cx="8701087" cy="5399088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4500563" y="6615113"/>
            <a:ext cx="925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D49E-EE9E-4894-ACEA-DAA0106B89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593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96695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2343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84721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61416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82035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5903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66657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55368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388938"/>
            <a:ext cx="6521450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4488" y="1628775"/>
            <a:ext cx="8156602" cy="4711700"/>
          </a:xfrm>
        </p:spPr>
        <p:txBody>
          <a:bodyPr/>
          <a:lstStyle>
            <a:lvl1pPr>
              <a:defRPr sz="24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501063" y="6429375"/>
            <a:ext cx="642937" cy="4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35B6C-1AE1-7443-9AD2-662E353173A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95384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br/imgres?imgurl=http://www.ed4web.collegeem.qc.ca/prof/asaumier/auteurs/Fayol.jpg&amp;imgrefurl=http://www.ed4web.collegeem.qc.ca/prof/asaumier/auteurs/fayol.html&amp;h=175&amp;w=152&amp;sz=14&amp;tbnid=1i3VXm6linIJ:&amp;tbnh=95&amp;tbnw=82&amp;hl=pt-BR&amp;start=4&amp;prev=/images?q=fayol&amp;svnum=10&amp;hl=pt-BR&amp;lr=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2819793" y="1556792"/>
            <a:ext cx="6324600" cy="1944216"/>
          </a:xfrm>
        </p:spPr>
        <p:txBody>
          <a:bodyPr/>
          <a:lstStyle/>
          <a:p>
            <a:r>
              <a:rPr lang="pt-BR" dirty="0" smtClean="0">
                <a:effectLst/>
              </a:rPr>
              <a:t>Escolas Fundadoras da Administração:</a:t>
            </a:r>
            <a:br>
              <a:rPr lang="pt-BR" dirty="0" smtClean="0">
                <a:effectLst/>
              </a:rPr>
            </a:br>
            <a:r>
              <a:rPr lang="pt-BR" dirty="0" smtClean="0">
                <a:effectLst/>
              </a:rPr>
              <a:t>Fayol</a:t>
            </a:r>
            <a:endParaRPr lang="pt-BR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357158" y="4248168"/>
            <a:ext cx="8175282" cy="1752600"/>
          </a:xfrm>
        </p:spPr>
        <p:txBody>
          <a:bodyPr/>
          <a:lstStyle/>
          <a:p>
            <a:r>
              <a:rPr lang="pt-BR" sz="2800" b="1" dirty="0" smtClean="0">
                <a:effectLst/>
              </a:rPr>
              <a:t>Luciano Thomé e Castro</a:t>
            </a:r>
          </a:p>
          <a:p>
            <a:endParaRPr lang="pt-BR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62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80" name="Rectangle 1044"/>
          <p:cNvSpPr>
            <a:spLocks noGrp="1" noChangeArrowheads="1"/>
          </p:cNvSpPr>
          <p:nvPr>
            <p:ph type="title"/>
          </p:nvPr>
        </p:nvSpPr>
        <p:spPr>
          <a:xfrm>
            <a:off x="251520" y="214367"/>
            <a:ext cx="8229600" cy="922114"/>
          </a:xfrm>
        </p:spPr>
        <p:txBody>
          <a:bodyPr/>
          <a:lstStyle/>
          <a:p>
            <a:pPr algn="ctr"/>
            <a:r>
              <a:rPr lang="pt-BR" b="1" dirty="0" smtClean="0"/>
              <a:t>14 Princípios </a:t>
            </a:r>
            <a:r>
              <a:rPr lang="pt-BR" b="1" dirty="0"/>
              <a:t>da Administração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51520" y="1052736"/>
            <a:ext cx="821533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500" b="1" dirty="0" smtClean="0">
                <a:latin typeface="+mj-lt"/>
              </a:rPr>
              <a:t>8. </a:t>
            </a:r>
            <a:r>
              <a:rPr lang="pt-BR" sz="2500" b="1" i="1" dirty="0" smtClean="0">
                <a:latin typeface="+mj-lt"/>
              </a:rPr>
              <a:t>Centralização</a:t>
            </a:r>
            <a:r>
              <a:rPr lang="pt-BR" sz="2500" b="1" dirty="0" smtClean="0">
                <a:latin typeface="+mj-lt"/>
              </a:rPr>
              <a:t>: </a:t>
            </a:r>
            <a:r>
              <a:rPr lang="pt-BR" sz="2500" dirty="0" smtClean="0">
                <a:latin typeface="+mj-lt"/>
              </a:rPr>
              <a:t>Equilíbrio entre poder de decisão do chefe e funcionário</a:t>
            </a:r>
            <a:r>
              <a:rPr lang="pt-BR" sz="2500" b="1" dirty="0" smtClean="0">
                <a:latin typeface="+mj-lt"/>
              </a:rPr>
              <a:t>;</a:t>
            </a:r>
          </a:p>
          <a:p>
            <a:pPr algn="l"/>
            <a:r>
              <a:rPr lang="pt-BR" sz="2500" b="1" dirty="0" smtClean="0">
                <a:latin typeface="+mj-lt"/>
              </a:rPr>
              <a:t>9. </a:t>
            </a:r>
            <a:r>
              <a:rPr lang="pt-BR" sz="2500" b="1" i="1" dirty="0" smtClean="0">
                <a:latin typeface="+mj-lt"/>
              </a:rPr>
              <a:t>Cadeia Escalar</a:t>
            </a:r>
            <a:r>
              <a:rPr lang="pt-BR" sz="2500" b="1" dirty="0" smtClean="0">
                <a:latin typeface="+mj-lt"/>
              </a:rPr>
              <a:t>: </a:t>
            </a:r>
            <a:r>
              <a:rPr lang="pt-BR" sz="2500" dirty="0" smtClean="0">
                <a:latin typeface="+mj-lt"/>
              </a:rPr>
              <a:t>Hierarquia de chefes dando autonomia para contatos com chefes diferentes</a:t>
            </a:r>
            <a:r>
              <a:rPr lang="pt-BR" sz="2500" b="1" dirty="0" smtClean="0">
                <a:latin typeface="+mj-lt"/>
              </a:rPr>
              <a:t>;</a:t>
            </a:r>
          </a:p>
          <a:p>
            <a:pPr algn="l"/>
            <a:r>
              <a:rPr lang="pt-BR" sz="2500" b="1" dirty="0" smtClean="0">
                <a:latin typeface="+mj-lt"/>
              </a:rPr>
              <a:t>10. </a:t>
            </a:r>
            <a:r>
              <a:rPr lang="pt-BR" sz="2500" b="1" i="1" dirty="0" smtClean="0">
                <a:latin typeface="+mj-lt"/>
              </a:rPr>
              <a:t>Ordem:</a:t>
            </a:r>
            <a:r>
              <a:rPr lang="pt-BR" sz="2500" b="1" dirty="0" smtClean="0">
                <a:latin typeface="+mj-lt"/>
              </a:rPr>
              <a:t> </a:t>
            </a:r>
            <a:r>
              <a:rPr lang="pt-BR" sz="2500" dirty="0" smtClean="0">
                <a:latin typeface="+mj-lt"/>
              </a:rPr>
              <a:t>Um lugar para cada pessoa e cada pessoa no seu lugar</a:t>
            </a:r>
            <a:r>
              <a:rPr lang="pt-BR" sz="2500" b="1" dirty="0" smtClean="0">
                <a:latin typeface="+mj-lt"/>
              </a:rPr>
              <a:t>;</a:t>
            </a:r>
          </a:p>
          <a:p>
            <a:pPr algn="l"/>
            <a:r>
              <a:rPr lang="pt-BR" sz="2500" b="1" dirty="0" smtClean="0">
                <a:latin typeface="+mj-lt"/>
              </a:rPr>
              <a:t>11</a:t>
            </a:r>
            <a:r>
              <a:rPr lang="pt-BR" sz="2500" b="1" i="1" dirty="0" smtClean="0">
                <a:latin typeface="+mj-lt"/>
              </a:rPr>
              <a:t>. Equidade</a:t>
            </a:r>
            <a:r>
              <a:rPr lang="pt-BR" sz="2500" b="1" dirty="0" smtClean="0">
                <a:latin typeface="+mj-lt"/>
              </a:rPr>
              <a:t>: </a:t>
            </a:r>
            <a:r>
              <a:rPr lang="pt-BR" sz="2500" dirty="0" smtClean="0">
                <a:latin typeface="+mj-lt"/>
              </a:rPr>
              <a:t>Tratamento com benevolência e justiça, mas tendo força quando necessário;</a:t>
            </a:r>
          </a:p>
          <a:p>
            <a:pPr algn="l"/>
            <a:r>
              <a:rPr lang="pt-BR" sz="2500" b="1" dirty="0" smtClean="0">
                <a:latin typeface="+mj-lt"/>
              </a:rPr>
              <a:t>12. </a:t>
            </a:r>
            <a:r>
              <a:rPr lang="pt-BR" sz="2500" b="1" i="1" dirty="0" smtClean="0">
                <a:latin typeface="+mj-lt"/>
              </a:rPr>
              <a:t>Estabilidade do Pessoal:</a:t>
            </a:r>
            <a:r>
              <a:rPr lang="pt-BR" sz="2500" b="1" dirty="0" smtClean="0">
                <a:latin typeface="+mj-lt"/>
              </a:rPr>
              <a:t> </a:t>
            </a:r>
            <a:r>
              <a:rPr lang="pt-BR" sz="2500" dirty="0" smtClean="0">
                <a:latin typeface="+mj-lt"/>
              </a:rPr>
              <a:t>Manutenção para desenvolvimento;</a:t>
            </a:r>
          </a:p>
          <a:p>
            <a:pPr algn="l"/>
            <a:r>
              <a:rPr lang="pt-BR" sz="2500" b="1" dirty="0" smtClean="0">
                <a:latin typeface="+mj-lt"/>
              </a:rPr>
              <a:t>13. </a:t>
            </a:r>
            <a:r>
              <a:rPr lang="pt-BR" sz="2500" b="1" i="1" dirty="0" smtClean="0">
                <a:latin typeface="+mj-lt"/>
              </a:rPr>
              <a:t>Iniciativa</a:t>
            </a:r>
            <a:r>
              <a:rPr lang="pt-BR" sz="2500" b="1" dirty="0" smtClean="0">
                <a:latin typeface="+mj-lt"/>
              </a:rPr>
              <a:t>: </a:t>
            </a:r>
            <a:r>
              <a:rPr lang="pt-BR" sz="2500" dirty="0" smtClean="0">
                <a:latin typeface="+mj-lt"/>
              </a:rPr>
              <a:t>Aumento do zelo e atividades dos agentes</a:t>
            </a:r>
          </a:p>
          <a:p>
            <a:pPr algn="l"/>
            <a:r>
              <a:rPr lang="pt-BR" sz="2500" b="1" dirty="0" smtClean="0">
                <a:latin typeface="+mj-lt"/>
              </a:rPr>
              <a:t>14. </a:t>
            </a:r>
            <a:r>
              <a:rPr lang="pt-BR" sz="2500" b="1" i="1" dirty="0" smtClean="0">
                <a:latin typeface="+mj-lt"/>
              </a:rPr>
              <a:t>Espírito de equipe</a:t>
            </a:r>
          </a:p>
          <a:p>
            <a:pPr algn="l"/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175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20000" cy="625475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Empresa e suas Funções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Retângulo 4"/>
          <p:cNvSpPr/>
          <p:nvPr/>
        </p:nvSpPr>
        <p:spPr bwMode="auto">
          <a:xfrm>
            <a:off x="611560" y="3024856"/>
            <a:ext cx="2515234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Empresa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3941863" y="920028"/>
            <a:ext cx="4143404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Técnica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3925901" y="1768867"/>
            <a:ext cx="4159366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Comercial</a:t>
            </a:r>
          </a:p>
        </p:txBody>
      </p:sp>
      <p:sp>
        <p:nvSpPr>
          <p:cNvPr id="8" name="Retângulo 7"/>
          <p:cNvSpPr/>
          <p:nvPr/>
        </p:nvSpPr>
        <p:spPr bwMode="auto">
          <a:xfrm>
            <a:off x="3890182" y="2594088"/>
            <a:ext cx="4214842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Financeira</a:t>
            </a:r>
          </a:p>
        </p:txBody>
      </p:sp>
      <p:sp>
        <p:nvSpPr>
          <p:cNvPr id="9" name="Retângulo 8"/>
          <p:cNvSpPr/>
          <p:nvPr/>
        </p:nvSpPr>
        <p:spPr bwMode="auto">
          <a:xfrm>
            <a:off x="3865498" y="3455267"/>
            <a:ext cx="4219769" cy="674781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Contabilidade</a:t>
            </a:r>
          </a:p>
        </p:txBody>
      </p:sp>
      <p:sp>
        <p:nvSpPr>
          <p:cNvPr id="10" name="Retângulo 9"/>
          <p:cNvSpPr/>
          <p:nvPr/>
        </p:nvSpPr>
        <p:spPr bwMode="auto">
          <a:xfrm>
            <a:off x="3941864" y="4376412"/>
            <a:ext cx="4143404" cy="670338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Segurança</a:t>
            </a:r>
          </a:p>
        </p:txBody>
      </p:sp>
      <p:sp>
        <p:nvSpPr>
          <p:cNvPr id="11" name="Retângulo 10"/>
          <p:cNvSpPr/>
          <p:nvPr/>
        </p:nvSpPr>
        <p:spPr bwMode="auto">
          <a:xfrm>
            <a:off x="3923928" y="5249652"/>
            <a:ext cx="4181096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Administração</a:t>
            </a:r>
          </a:p>
        </p:txBody>
      </p:sp>
      <p:cxnSp>
        <p:nvCxnSpPr>
          <p:cNvPr id="13" name="Conector reto 12"/>
          <p:cNvCxnSpPr>
            <a:stCxn id="5" idx="3"/>
            <a:endCxn id="6" idx="1"/>
          </p:cNvCxnSpPr>
          <p:nvPr/>
        </p:nvCxnSpPr>
        <p:spPr bwMode="auto">
          <a:xfrm flipV="1">
            <a:off x="3126794" y="1241499"/>
            <a:ext cx="815069" cy="21048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5" idx="3"/>
            <a:endCxn id="7" idx="1"/>
          </p:cNvCxnSpPr>
          <p:nvPr/>
        </p:nvCxnSpPr>
        <p:spPr bwMode="auto">
          <a:xfrm flipV="1">
            <a:off x="3126794" y="2090338"/>
            <a:ext cx="799107" cy="12559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5" idx="3"/>
            <a:endCxn id="9" idx="1"/>
          </p:cNvCxnSpPr>
          <p:nvPr/>
        </p:nvCxnSpPr>
        <p:spPr bwMode="auto">
          <a:xfrm>
            <a:off x="3126794" y="3346327"/>
            <a:ext cx="738704" cy="4463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5" idx="3"/>
            <a:endCxn id="10" idx="1"/>
          </p:cNvCxnSpPr>
          <p:nvPr/>
        </p:nvCxnSpPr>
        <p:spPr bwMode="auto">
          <a:xfrm>
            <a:off x="3126794" y="3346327"/>
            <a:ext cx="815070" cy="136525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5" idx="3"/>
            <a:endCxn id="11" idx="1"/>
          </p:cNvCxnSpPr>
          <p:nvPr/>
        </p:nvCxnSpPr>
        <p:spPr bwMode="auto">
          <a:xfrm>
            <a:off x="3126794" y="3346327"/>
            <a:ext cx="797134" cy="226051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5" idx="3"/>
            <a:endCxn id="8" idx="1"/>
          </p:cNvCxnSpPr>
          <p:nvPr/>
        </p:nvCxnSpPr>
        <p:spPr bwMode="auto">
          <a:xfrm flipV="1">
            <a:off x="3126794" y="2915559"/>
            <a:ext cx="763388" cy="4307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01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31757"/>
            <a:ext cx="91440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err="1" smtClean="0"/>
              <a:t>Fayol</a:t>
            </a:r>
            <a:r>
              <a:rPr lang="pt-BR" b="1" dirty="0" smtClean="0"/>
              <a:t>: A Empresa e suas Funções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 bwMode="auto">
          <a:xfrm>
            <a:off x="4786314" y="1052736"/>
            <a:ext cx="4143404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+mj-lt"/>
              </a:rPr>
              <a:t>Planejamento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4810410" y="2045192"/>
            <a:ext cx="4119308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pt-BR" sz="3200" dirty="0">
                <a:solidFill>
                  <a:schemeClr val="tx1"/>
                </a:solidFill>
                <a:latin typeface="+mj-lt"/>
              </a:rPr>
              <a:t>Organização</a:t>
            </a:r>
          </a:p>
        </p:txBody>
      </p:sp>
      <p:sp>
        <p:nvSpPr>
          <p:cNvPr id="8" name="Retângulo 7"/>
          <p:cNvSpPr/>
          <p:nvPr/>
        </p:nvSpPr>
        <p:spPr bwMode="auto">
          <a:xfrm>
            <a:off x="4786314" y="3174229"/>
            <a:ext cx="4143404" cy="64294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+mj-lt"/>
              </a:rPr>
              <a:t>Comando</a:t>
            </a:r>
          </a:p>
        </p:txBody>
      </p:sp>
      <p:sp>
        <p:nvSpPr>
          <p:cNvPr id="9" name="Retângulo 8"/>
          <p:cNvSpPr/>
          <p:nvPr/>
        </p:nvSpPr>
        <p:spPr bwMode="auto">
          <a:xfrm>
            <a:off x="4884654" y="4153254"/>
            <a:ext cx="4045064" cy="584493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+mj-lt"/>
              </a:rPr>
              <a:t>Coordenação</a:t>
            </a:r>
          </a:p>
        </p:txBody>
      </p:sp>
      <p:sp>
        <p:nvSpPr>
          <p:cNvPr id="10" name="Retângulo 9"/>
          <p:cNvSpPr/>
          <p:nvPr/>
        </p:nvSpPr>
        <p:spPr bwMode="auto">
          <a:xfrm>
            <a:off x="4829774" y="5085184"/>
            <a:ext cx="4099944" cy="584493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+mj-lt"/>
              </a:rPr>
              <a:t>Controle</a:t>
            </a:r>
          </a:p>
        </p:txBody>
      </p:sp>
      <p:sp>
        <p:nvSpPr>
          <p:cNvPr id="11" name="Retângulo 10"/>
          <p:cNvSpPr/>
          <p:nvPr/>
        </p:nvSpPr>
        <p:spPr bwMode="auto">
          <a:xfrm>
            <a:off x="179512" y="2840660"/>
            <a:ext cx="4077112" cy="71438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Administração</a:t>
            </a:r>
          </a:p>
        </p:txBody>
      </p:sp>
      <p:cxnSp>
        <p:nvCxnSpPr>
          <p:cNvPr id="13" name="Conector reto 12"/>
          <p:cNvCxnSpPr>
            <a:stCxn id="11" idx="3"/>
            <a:endCxn id="6" idx="1"/>
          </p:cNvCxnSpPr>
          <p:nvPr/>
        </p:nvCxnSpPr>
        <p:spPr bwMode="auto">
          <a:xfrm flipV="1">
            <a:off x="4256624" y="1374207"/>
            <a:ext cx="529690" cy="182364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11" idx="3"/>
            <a:endCxn id="7" idx="1"/>
          </p:cNvCxnSpPr>
          <p:nvPr/>
        </p:nvCxnSpPr>
        <p:spPr bwMode="auto">
          <a:xfrm flipV="1">
            <a:off x="4256624" y="2366663"/>
            <a:ext cx="553786" cy="8311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11" idx="3"/>
            <a:endCxn id="9" idx="1"/>
          </p:cNvCxnSpPr>
          <p:nvPr/>
        </p:nvCxnSpPr>
        <p:spPr bwMode="auto">
          <a:xfrm>
            <a:off x="4256624" y="3197850"/>
            <a:ext cx="628030" cy="124765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11" idx="3"/>
            <a:endCxn id="10" idx="1"/>
          </p:cNvCxnSpPr>
          <p:nvPr/>
        </p:nvCxnSpPr>
        <p:spPr bwMode="auto">
          <a:xfrm>
            <a:off x="4256624" y="3197850"/>
            <a:ext cx="573150" cy="217958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11" idx="3"/>
            <a:endCxn id="8" idx="1"/>
          </p:cNvCxnSpPr>
          <p:nvPr/>
        </p:nvCxnSpPr>
        <p:spPr bwMode="auto">
          <a:xfrm>
            <a:off x="4256624" y="3197850"/>
            <a:ext cx="529690" cy="2978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4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200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err="1" smtClean="0"/>
              <a:t>Fayol</a:t>
            </a:r>
            <a:r>
              <a:rPr lang="pt-BR" b="1" dirty="0" smtClean="0"/>
              <a:t>: A Empresa e suas Funções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1438" y="6758014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auto">
          <a:xfrm>
            <a:off x="4860032" y="993001"/>
            <a:ext cx="4117307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+mj-lt"/>
              </a:rPr>
              <a:t>Planejamento</a:t>
            </a:r>
          </a:p>
        </p:txBody>
      </p:sp>
      <p:sp>
        <p:nvSpPr>
          <p:cNvPr id="11" name="Retângulo 10"/>
          <p:cNvSpPr/>
          <p:nvPr/>
        </p:nvSpPr>
        <p:spPr bwMode="auto">
          <a:xfrm>
            <a:off x="107504" y="993001"/>
            <a:ext cx="3960440" cy="6429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Administração</a:t>
            </a:r>
          </a:p>
        </p:txBody>
      </p:sp>
      <p:cxnSp>
        <p:nvCxnSpPr>
          <p:cNvPr id="13" name="Conector reto 12"/>
          <p:cNvCxnSpPr>
            <a:stCxn id="11" idx="3"/>
            <a:endCxn id="6" idx="1"/>
          </p:cNvCxnSpPr>
          <p:nvPr/>
        </p:nvCxnSpPr>
        <p:spPr bwMode="auto">
          <a:xfrm>
            <a:off x="4067944" y="1314472"/>
            <a:ext cx="7920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 bwMode="auto">
          <a:xfrm>
            <a:off x="251520" y="1988840"/>
            <a:ext cx="2571768" cy="9334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Dados</a:t>
            </a:r>
            <a:r>
              <a:rPr kumimoji="0" lang="pt-BR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de </a:t>
            </a: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Entrada </a:t>
            </a:r>
          </a:p>
        </p:txBody>
      </p:sp>
      <p:sp>
        <p:nvSpPr>
          <p:cNvPr id="32" name="Seta para a direita 31"/>
          <p:cNvSpPr/>
          <p:nvPr/>
        </p:nvSpPr>
        <p:spPr bwMode="auto">
          <a:xfrm>
            <a:off x="2857086" y="2424130"/>
            <a:ext cx="428628" cy="28575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3" name="Retângulo 32"/>
          <p:cNvSpPr/>
          <p:nvPr/>
        </p:nvSpPr>
        <p:spPr bwMode="auto">
          <a:xfrm>
            <a:off x="3308755" y="2102659"/>
            <a:ext cx="2571768" cy="9286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Processo de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Planejamento</a:t>
            </a:r>
          </a:p>
        </p:txBody>
      </p:sp>
      <p:sp>
        <p:nvSpPr>
          <p:cNvPr id="34" name="Retângulo 33"/>
          <p:cNvSpPr/>
          <p:nvPr/>
        </p:nvSpPr>
        <p:spPr bwMode="auto">
          <a:xfrm>
            <a:off x="6423776" y="2126120"/>
            <a:ext cx="2571768" cy="9334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Planos</a:t>
            </a:r>
          </a:p>
        </p:txBody>
      </p:sp>
      <p:sp>
        <p:nvSpPr>
          <p:cNvPr id="35" name="Seta para a direita 34"/>
          <p:cNvSpPr/>
          <p:nvPr/>
        </p:nvSpPr>
        <p:spPr bwMode="auto">
          <a:xfrm>
            <a:off x="5976447" y="2455556"/>
            <a:ext cx="428628" cy="28575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tângulo 35"/>
          <p:cNvSpPr/>
          <p:nvPr/>
        </p:nvSpPr>
        <p:spPr bwMode="auto">
          <a:xfrm>
            <a:off x="285318" y="3065148"/>
            <a:ext cx="2571768" cy="25240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Informações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800" dirty="0" smtClean="0">
                <a:solidFill>
                  <a:schemeClr val="tx1"/>
                </a:solidFill>
                <a:latin typeface="+mj-lt"/>
              </a:rPr>
              <a:t>Modelos e técnicas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800" dirty="0" smtClean="0">
                <a:solidFill>
                  <a:schemeClr val="tx1"/>
                </a:solidFill>
                <a:latin typeface="+mj-lt"/>
              </a:rPr>
              <a:t>de planejamento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Ameaças e Oportunidades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800" dirty="0" smtClean="0">
                <a:solidFill>
                  <a:schemeClr val="tx1"/>
                </a:solidFill>
                <a:latin typeface="+mj-lt"/>
              </a:rPr>
              <a:t>Projeções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Decisões que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afetam o futuro</a:t>
            </a:r>
          </a:p>
        </p:txBody>
      </p:sp>
      <p:sp>
        <p:nvSpPr>
          <p:cNvPr id="37" name="Retângulo 36"/>
          <p:cNvSpPr/>
          <p:nvPr/>
        </p:nvSpPr>
        <p:spPr bwMode="auto">
          <a:xfrm>
            <a:off x="3285714" y="3181816"/>
            <a:ext cx="2571768" cy="24074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Análise e Interpretação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dos dados de entrada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800" dirty="0">
              <a:solidFill>
                <a:schemeClr val="tx1"/>
              </a:solidFill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Criação e Analise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alternativas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800" dirty="0" smtClean="0">
                <a:solidFill>
                  <a:schemeClr val="tx1"/>
                </a:solidFill>
                <a:latin typeface="+mj-lt"/>
              </a:rPr>
              <a:t>Decisões</a:t>
            </a: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tângulo 37"/>
          <p:cNvSpPr/>
          <p:nvPr/>
        </p:nvSpPr>
        <p:spPr bwMode="auto">
          <a:xfrm>
            <a:off x="6405572" y="3181814"/>
            <a:ext cx="2571768" cy="240742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Objetivos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800" dirty="0">
              <a:solidFill>
                <a:schemeClr val="tx1"/>
              </a:solidFill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Recursos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800" dirty="0">
              <a:solidFill>
                <a:schemeClr val="tx1"/>
              </a:solidFill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Meios</a:t>
            </a:r>
            <a:r>
              <a:rPr kumimoji="0" lang="pt-BR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de Controle</a:t>
            </a: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667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7" y="188640"/>
            <a:ext cx="756084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Fayol: A Empresa e suas Funções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1438" y="6758014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auto">
          <a:xfrm>
            <a:off x="4714876" y="1127683"/>
            <a:ext cx="4143404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+mj-lt"/>
              </a:rPr>
              <a:t>Organização</a:t>
            </a:r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78563" y="1127683"/>
            <a:ext cx="3714776" cy="6429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Administração</a:t>
            </a:r>
          </a:p>
        </p:txBody>
      </p:sp>
      <p:cxnSp>
        <p:nvCxnSpPr>
          <p:cNvPr id="13" name="Conector reto 12"/>
          <p:cNvCxnSpPr>
            <a:stCxn id="11" idx="3"/>
            <a:endCxn id="6" idx="1"/>
          </p:cNvCxnSpPr>
          <p:nvPr/>
        </p:nvCxnSpPr>
        <p:spPr bwMode="auto">
          <a:xfrm>
            <a:off x="3893339" y="1449154"/>
            <a:ext cx="82153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 bwMode="auto">
          <a:xfrm>
            <a:off x="250001" y="3500437"/>
            <a:ext cx="1785950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Análise dos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Objetivos</a:t>
            </a:r>
            <a:endParaRPr kumimoji="0" 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Retângulo 39"/>
          <p:cNvSpPr/>
          <p:nvPr/>
        </p:nvSpPr>
        <p:spPr bwMode="auto">
          <a:xfrm>
            <a:off x="2250265" y="3500437"/>
            <a:ext cx="164307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Divisão do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Trabalho</a:t>
            </a:r>
          </a:p>
        </p:txBody>
      </p:sp>
      <p:sp>
        <p:nvSpPr>
          <p:cNvPr id="41" name="Retângulo 40"/>
          <p:cNvSpPr/>
          <p:nvPr/>
        </p:nvSpPr>
        <p:spPr bwMode="auto">
          <a:xfrm>
            <a:off x="3893339" y="2428867"/>
            <a:ext cx="271464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Definição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Responsabilidades</a:t>
            </a:r>
          </a:p>
        </p:txBody>
      </p:sp>
      <p:sp>
        <p:nvSpPr>
          <p:cNvPr id="42" name="Retângulo 41"/>
          <p:cNvSpPr/>
          <p:nvPr/>
        </p:nvSpPr>
        <p:spPr bwMode="auto">
          <a:xfrm>
            <a:off x="3893339" y="4572007"/>
            <a:ext cx="271464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Definição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Autoridade</a:t>
            </a:r>
          </a:p>
        </p:txBody>
      </p:sp>
      <p:sp>
        <p:nvSpPr>
          <p:cNvPr id="43" name="Retângulo 42"/>
          <p:cNvSpPr/>
          <p:nvPr/>
        </p:nvSpPr>
        <p:spPr bwMode="auto">
          <a:xfrm>
            <a:off x="6036479" y="3500437"/>
            <a:ext cx="300036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Desenho da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Estrutura</a:t>
            </a:r>
            <a:r>
              <a:rPr kumimoji="0" lang="pt-B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Organizacional</a:t>
            </a:r>
            <a:endParaRPr kumimoji="0" 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5" name="Conector de seta reta 44"/>
          <p:cNvCxnSpPr>
            <a:stCxn id="39" idx="3"/>
            <a:endCxn id="40" idx="1"/>
          </p:cNvCxnSpPr>
          <p:nvPr/>
        </p:nvCxnSpPr>
        <p:spPr bwMode="auto">
          <a:xfrm>
            <a:off x="2035951" y="3929065"/>
            <a:ext cx="21431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40" idx="0"/>
            <a:endCxn id="41" idx="1"/>
          </p:cNvCxnSpPr>
          <p:nvPr/>
        </p:nvCxnSpPr>
        <p:spPr bwMode="auto">
          <a:xfrm rot="5400000" flipH="1" flipV="1">
            <a:off x="3161099" y="2768198"/>
            <a:ext cx="642942" cy="8215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40" idx="2"/>
            <a:endCxn id="42" idx="1"/>
          </p:cNvCxnSpPr>
          <p:nvPr/>
        </p:nvCxnSpPr>
        <p:spPr bwMode="auto">
          <a:xfrm rot="16200000" flipH="1">
            <a:off x="3161099" y="4268395"/>
            <a:ext cx="642942" cy="8215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stCxn id="43" idx="0"/>
            <a:endCxn id="41" idx="3"/>
          </p:cNvCxnSpPr>
          <p:nvPr/>
        </p:nvCxnSpPr>
        <p:spPr bwMode="auto">
          <a:xfrm rot="16200000" flipV="1">
            <a:off x="6750851" y="2714627"/>
            <a:ext cx="642942" cy="92867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43" idx="2"/>
            <a:endCxn id="42" idx="3"/>
          </p:cNvCxnSpPr>
          <p:nvPr/>
        </p:nvCxnSpPr>
        <p:spPr bwMode="auto">
          <a:xfrm rot="5400000">
            <a:off x="6750851" y="4214825"/>
            <a:ext cx="642942" cy="92867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91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idx="4294967295"/>
          </p:nvPr>
        </p:nvSpPr>
        <p:spPr>
          <a:xfrm>
            <a:off x="45718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Fluxograma </a:t>
            </a:r>
            <a:r>
              <a:rPr lang="pt-BR" sz="4000" b="1" dirty="0" smtClean="0"/>
              <a:t>Macro Empresa Incubada Extratos Naturais</a:t>
            </a:r>
            <a:br>
              <a:rPr lang="pt-BR" sz="4000" b="1" dirty="0" smtClean="0"/>
            </a:br>
            <a:r>
              <a:rPr lang="pt-BR" sz="4000" b="1" dirty="0" smtClean="0"/>
              <a:t> </a:t>
            </a:r>
            <a:endParaRPr lang="pt-BR" sz="4000" b="1" dirty="0"/>
          </a:p>
        </p:txBody>
      </p:sp>
      <p:pic>
        <p:nvPicPr>
          <p:cNvPr id="1026" name="Picture 2" descr="F:\Lychnoflora\Markestrat\Processo Mac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700809"/>
            <a:ext cx="9144032" cy="3168352"/>
          </a:xfrm>
          <a:prstGeom prst="rect">
            <a:avLst/>
          </a:prstGeom>
          <a:noFill/>
        </p:spPr>
      </p:pic>
      <p:pic>
        <p:nvPicPr>
          <p:cNvPr id="4" name="Imagem 3" descr="supe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53" y="4869160"/>
            <a:ext cx="2535679" cy="122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0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Lychnoflora\Markestrat\Processo de Prestação de Serviços_clientes que procura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8" y="1196751"/>
            <a:ext cx="8939680" cy="4846435"/>
          </a:xfrm>
          <a:prstGeom prst="rect">
            <a:avLst/>
          </a:prstGeom>
          <a:noFill/>
        </p:spPr>
      </p:pic>
      <p:pic>
        <p:nvPicPr>
          <p:cNvPr id="5" name="Imagem 4" descr="supe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78" y="5384884"/>
            <a:ext cx="1472103" cy="658302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 idx="4294967295"/>
          </p:nvPr>
        </p:nvSpPr>
        <p:spPr>
          <a:xfrm>
            <a:off x="323528" y="-27384"/>
            <a:ext cx="858460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Fluxograma </a:t>
            </a:r>
            <a:r>
              <a:rPr lang="pt-BR" sz="4000" b="1" dirty="0" smtClean="0"/>
              <a:t>Empresa Incubada Extratos Naturais</a:t>
            </a:r>
            <a:br>
              <a:rPr lang="pt-BR" sz="4000" b="1" dirty="0" smtClean="0"/>
            </a:br>
            <a:r>
              <a:rPr lang="pt-BR" sz="4000" b="1" dirty="0" smtClean="0"/>
              <a:t> 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86403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Lychnoflora\Markestrat\Processo de Prestação de Serviços_busca por cli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9036496" cy="4896544"/>
          </a:xfrm>
          <a:prstGeom prst="rect">
            <a:avLst/>
          </a:prstGeom>
          <a:noFill/>
        </p:spPr>
      </p:pic>
      <p:pic>
        <p:nvPicPr>
          <p:cNvPr id="5" name="Imagem 4" descr="supe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5" y="5157191"/>
            <a:ext cx="1872208" cy="857059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 idx="4294967295"/>
          </p:nvPr>
        </p:nvSpPr>
        <p:spPr>
          <a:xfrm>
            <a:off x="285720" y="0"/>
            <a:ext cx="86067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Fluxograma </a:t>
            </a:r>
            <a:r>
              <a:rPr lang="pt-BR" sz="4000" b="1" dirty="0" smtClean="0"/>
              <a:t>Empresa Incubada Extratos Naturais</a:t>
            </a:r>
            <a:br>
              <a:rPr lang="pt-BR" sz="4000" b="1" dirty="0" smtClean="0"/>
            </a:br>
            <a:r>
              <a:rPr lang="pt-BR" sz="4000" b="1" dirty="0" smtClean="0"/>
              <a:t> 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1616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38153280"/>
              </p:ext>
            </p:extLst>
          </p:nvPr>
        </p:nvGraphicFramePr>
        <p:xfrm>
          <a:off x="17024" y="0"/>
          <a:ext cx="914400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Conector reto 10"/>
          <p:cNvCxnSpPr/>
          <p:nvPr/>
        </p:nvCxnSpPr>
        <p:spPr>
          <a:xfrm>
            <a:off x="4355976" y="764704"/>
            <a:ext cx="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ector angulado 21"/>
          <p:cNvCxnSpPr/>
          <p:nvPr/>
        </p:nvCxnSpPr>
        <p:spPr>
          <a:xfrm rot="10800000" flipV="1">
            <a:off x="3491880" y="1844824"/>
            <a:ext cx="864096" cy="288032"/>
          </a:xfrm>
          <a:prstGeom prst="bentConnector3">
            <a:avLst>
              <a:gd name="adj1" fmla="val 100542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 angulado 24"/>
          <p:cNvCxnSpPr/>
          <p:nvPr/>
        </p:nvCxnSpPr>
        <p:spPr>
          <a:xfrm>
            <a:off x="4355976" y="1844824"/>
            <a:ext cx="1152128" cy="288032"/>
          </a:xfrm>
          <a:prstGeom prst="bentConnector3">
            <a:avLst>
              <a:gd name="adj1" fmla="val 99752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ector angulado 28"/>
          <p:cNvCxnSpPr/>
          <p:nvPr/>
        </p:nvCxnSpPr>
        <p:spPr>
          <a:xfrm rot="10800000" flipV="1">
            <a:off x="1691680" y="1340768"/>
            <a:ext cx="1944216" cy="792088"/>
          </a:xfrm>
          <a:prstGeom prst="bentConnector3">
            <a:avLst>
              <a:gd name="adj1" fmla="val 9984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ector angulado 31"/>
          <p:cNvCxnSpPr/>
          <p:nvPr/>
        </p:nvCxnSpPr>
        <p:spPr>
          <a:xfrm>
            <a:off x="5220072" y="1340768"/>
            <a:ext cx="2016224" cy="792089"/>
          </a:xfrm>
          <a:prstGeom prst="bentConnector3">
            <a:avLst>
              <a:gd name="adj1" fmla="val 100767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7236296" y="2924944"/>
            <a:ext cx="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5364088" y="2924944"/>
            <a:ext cx="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3496043" y="2924944"/>
            <a:ext cx="0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H="1">
            <a:off x="251520" y="2492896"/>
            <a:ext cx="64807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251520" y="2492896"/>
            <a:ext cx="0" cy="316835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251520" y="5661248"/>
            <a:ext cx="64807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>
            <a:off x="251520" y="3645024"/>
            <a:ext cx="64807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>
            <a:off x="251520" y="4581128"/>
            <a:ext cx="64807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03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31757"/>
            <a:ext cx="8477256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Fayol: A Empresa e suas Funções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1438" y="6758014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auto">
          <a:xfrm>
            <a:off x="4714876" y="1140615"/>
            <a:ext cx="4143404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+mj-lt"/>
              </a:rPr>
              <a:t>Organização</a:t>
            </a:r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78563" y="1140615"/>
            <a:ext cx="3714776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Administração</a:t>
            </a:r>
          </a:p>
        </p:txBody>
      </p:sp>
      <p:cxnSp>
        <p:nvCxnSpPr>
          <p:cNvPr id="13" name="Conector reto 12"/>
          <p:cNvCxnSpPr>
            <a:stCxn id="11" idx="3"/>
            <a:endCxn id="6" idx="1"/>
          </p:cNvCxnSpPr>
          <p:nvPr/>
        </p:nvCxnSpPr>
        <p:spPr bwMode="auto">
          <a:xfrm>
            <a:off x="3893339" y="1462086"/>
            <a:ext cx="82153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 bwMode="auto">
          <a:xfrm>
            <a:off x="144018" y="3500437"/>
            <a:ext cx="1785950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Análise dos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Objetivos</a:t>
            </a:r>
            <a:endParaRPr kumimoji="0" 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Retângulo 39"/>
          <p:cNvSpPr/>
          <p:nvPr/>
        </p:nvSpPr>
        <p:spPr bwMode="auto">
          <a:xfrm>
            <a:off x="2144282" y="3500437"/>
            <a:ext cx="164307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Divisão do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Trabalho</a:t>
            </a:r>
          </a:p>
        </p:txBody>
      </p:sp>
      <p:sp>
        <p:nvSpPr>
          <p:cNvPr id="41" name="Retângulo 40"/>
          <p:cNvSpPr/>
          <p:nvPr/>
        </p:nvSpPr>
        <p:spPr bwMode="auto">
          <a:xfrm>
            <a:off x="3787356" y="2428867"/>
            <a:ext cx="271464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Definição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Responsabilidades</a:t>
            </a:r>
          </a:p>
        </p:txBody>
      </p:sp>
      <p:sp>
        <p:nvSpPr>
          <p:cNvPr id="42" name="Retângulo 41"/>
          <p:cNvSpPr/>
          <p:nvPr/>
        </p:nvSpPr>
        <p:spPr bwMode="auto">
          <a:xfrm>
            <a:off x="3787356" y="4572007"/>
            <a:ext cx="271464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Definição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Autoridade</a:t>
            </a:r>
          </a:p>
        </p:txBody>
      </p:sp>
      <p:sp>
        <p:nvSpPr>
          <p:cNvPr id="43" name="Retângulo 42"/>
          <p:cNvSpPr/>
          <p:nvPr/>
        </p:nvSpPr>
        <p:spPr bwMode="auto">
          <a:xfrm>
            <a:off x="5930496" y="3500437"/>
            <a:ext cx="3000364" cy="8572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Desenho da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Estrutura</a:t>
            </a:r>
            <a:r>
              <a:rPr kumimoji="0" lang="pt-BR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Organizacional</a:t>
            </a:r>
            <a:endParaRPr kumimoji="0" 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5" name="Conector de seta reta 44"/>
          <p:cNvCxnSpPr>
            <a:stCxn id="39" idx="3"/>
            <a:endCxn id="40" idx="1"/>
          </p:cNvCxnSpPr>
          <p:nvPr/>
        </p:nvCxnSpPr>
        <p:spPr bwMode="auto">
          <a:xfrm>
            <a:off x="1929968" y="3929065"/>
            <a:ext cx="21431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40" idx="0"/>
            <a:endCxn id="41" idx="1"/>
          </p:cNvCxnSpPr>
          <p:nvPr/>
        </p:nvCxnSpPr>
        <p:spPr bwMode="auto">
          <a:xfrm rot="5400000" flipH="1" flipV="1">
            <a:off x="3055116" y="2768198"/>
            <a:ext cx="642942" cy="8215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40" idx="2"/>
            <a:endCxn id="42" idx="1"/>
          </p:cNvCxnSpPr>
          <p:nvPr/>
        </p:nvCxnSpPr>
        <p:spPr bwMode="auto">
          <a:xfrm rot="16200000" flipH="1">
            <a:off x="3055116" y="4268395"/>
            <a:ext cx="642942" cy="8215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stCxn id="43" idx="0"/>
            <a:endCxn id="41" idx="3"/>
          </p:cNvCxnSpPr>
          <p:nvPr/>
        </p:nvCxnSpPr>
        <p:spPr bwMode="auto">
          <a:xfrm rot="16200000" flipV="1">
            <a:off x="6644868" y="2714627"/>
            <a:ext cx="642942" cy="92867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43" idx="2"/>
            <a:endCxn id="42" idx="3"/>
          </p:cNvCxnSpPr>
          <p:nvPr/>
        </p:nvCxnSpPr>
        <p:spPr bwMode="auto">
          <a:xfrm rot="5400000">
            <a:off x="6644868" y="4214825"/>
            <a:ext cx="642942" cy="92867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53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0" y="6900890"/>
            <a:ext cx="925513" cy="457200"/>
          </a:xfrm>
          <a:prstGeom prst="rect">
            <a:avLst/>
          </a:prstGeom>
        </p:spPr>
        <p:txBody>
          <a:bodyPr/>
          <a:lstStyle/>
          <a:p>
            <a:fld id="{6C687726-8A84-4AF8-9E98-D29B13CA1AAC}" type="slidenum">
              <a:rPr lang="pt-BR"/>
              <a:pPr/>
              <a:t>2</a:t>
            </a:fld>
            <a:endParaRPr lang="pt-BR"/>
          </a:p>
        </p:txBody>
      </p:sp>
      <p:sp>
        <p:nvSpPr>
          <p:cNvPr id="186398" name="Rectangle 30"/>
          <p:cNvSpPr>
            <a:spLocks noChangeArrowheads="1"/>
          </p:cNvSpPr>
          <p:nvPr/>
        </p:nvSpPr>
        <p:spPr bwMode="auto">
          <a:xfrm>
            <a:off x="4419600" y="2328890"/>
            <a:ext cx="4724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6399" name="Rectangle 31"/>
          <p:cNvSpPr>
            <a:spLocks noChangeArrowheads="1"/>
          </p:cNvSpPr>
          <p:nvPr/>
        </p:nvSpPr>
        <p:spPr bwMode="auto">
          <a:xfrm>
            <a:off x="4419600" y="2633690"/>
            <a:ext cx="4724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6397" name="Rectangle 29"/>
          <p:cNvSpPr>
            <a:spLocks noChangeArrowheads="1"/>
          </p:cNvSpPr>
          <p:nvPr/>
        </p:nvSpPr>
        <p:spPr bwMode="auto">
          <a:xfrm>
            <a:off x="4419600" y="1719290"/>
            <a:ext cx="47244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262090"/>
            <a:ext cx="8991600" cy="4572000"/>
            <a:chOff x="48" y="768"/>
            <a:chExt cx="5664" cy="2880"/>
          </a:xfrm>
        </p:grpSpPr>
        <p:sp>
          <p:nvSpPr>
            <p:cNvPr id="186371" name="Text Box 3"/>
            <p:cNvSpPr txBox="1">
              <a:spLocks noChangeArrowheads="1"/>
            </p:cNvSpPr>
            <p:nvPr/>
          </p:nvSpPr>
          <p:spPr bwMode="auto">
            <a:xfrm>
              <a:off x="48" y="768"/>
              <a:ext cx="36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sz="1400" b="1"/>
                <a:t>1903 1909 1916 1932 1947 1951 1953 1954 1957 1962 1972</a:t>
              </a:r>
              <a:endParaRPr lang="en-US" sz="1400" b="1"/>
            </a:p>
          </p:txBody>
        </p:sp>
        <p:sp>
          <p:nvSpPr>
            <p:cNvPr id="186372" name="Text Box 4"/>
            <p:cNvSpPr txBox="1">
              <a:spLocks noChangeArrowheads="1"/>
            </p:cNvSpPr>
            <p:nvPr/>
          </p:nvSpPr>
          <p:spPr bwMode="auto">
            <a:xfrm>
              <a:off x="2688" y="1044"/>
              <a:ext cx="3024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 Escola de Administração Científica – Taylor e </a:t>
              </a:r>
              <a:r>
                <a:rPr lang="pt-BR" sz="1400" dirty="0" err="1">
                  <a:latin typeface="Arial" charset="0"/>
                </a:rPr>
                <a:t>Gilbreth</a:t>
              </a:r>
              <a:endParaRPr lang="pt-BR" sz="1400" dirty="0">
                <a:latin typeface="Arial" charset="0"/>
              </a:endParaRP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Teoria da Burocracia – Weber</a:t>
              </a: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Escola dos Princípios de Administração Fayol</a:t>
              </a: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Escola das Relações Humanas – </a:t>
              </a:r>
              <a:r>
                <a:rPr lang="pt-BR" sz="1400" dirty="0" err="1">
                  <a:latin typeface="Arial" charset="0"/>
                </a:rPr>
                <a:t>Mayo</a:t>
              </a:r>
              <a:r>
                <a:rPr lang="pt-BR" sz="1400" dirty="0">
                  <a:latin typeface="Arial" charset="0"/>
                </a:rPr>
                <a:t> e Lewin</a:t>
              </a: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Teoria das Decisões – Simon</a:t>
              </a: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Teoria dos Sistemas – </a:t>
              </a:r>
              <a:r>
                <a:rPr lang="pt-BR" sz="1400" dirty="0" err="1">
                  <a:latin typeface="Arial" charset="0"/>
                </a:rPr>
                <a:t>Bertalanffy</a:t>
              </a:r>
              <a:r>
                <a:rPr lang="pt-BR" sz="1400" dirty="0">
                  <a:latin typeface="Arial" charset="0"/>
                </a:rPr>
                <a:t> </a:t>
              </a:r>
              <a:r>
                <a:rPr lang="pt-BR" sz="1400" dirty="0" err="1">
                  <a:latin typeface="Arial" charset="0"/>
                </a:rPr>
                <a:t>Kast</a:t>
              </a:r>
              <a:r>
                <a:rPr lang="pt-BR" sz="1400" dirty="0">
                  <a:latin typeface="Arial" charset="0"/>
                </a:rPr>
                <a:t> e </a:t>
              </a:r>
              <a:r>
                <a:rPr lang="pt-BR" sz="1400" dirty="0" err="1">
                  <a:latin typeface="Arial" charset="0"/>
                </a:rPr>
                <a:t>Rosenzweig</a:t>
              </a:r>
              <a:endParaRPr lang="pt-BR" sz="1400" dirty="0">
                <a:latin typeface="Arial" charset="0"/>
              </a:endParaRP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Teoria dos Sistemas </a:t>
              </a:r>
              <a:r>
                <a:rPr lang="pt-BR" sz="1400" dirty="0" err="1">
                  <a:latin typeface="Arial" charset="0"/>
                </a:rPr>
                <a:t>Sociotécnicos</a:t>
              </a:r>
              <a:r>
                <a:rPr lang="pt-BR" sz="1400" dirty="0">
                  <a:latin typeface="Arial" charset="0"/>
                </a:rPr>
                <a:t> – </a:t>
              </a:r>
              <a:r>
                <a:rPr lang="pt-BR" sz="1400" dirty="0" err="1">
                  <a:latin typeface="Arial" charset="0"/>
                </a:rPr>
                <a:t>Emery</a:t>
              </a:r>
              <a:r>
                <a:rPr lang="pt-BR" sz="1400" dirty="0">
                  <a:latin typeface="Arial" charset="0"/>
                </a:rPr>
                <a:t> e </a:t>
              </a:r>
              <a:r>
                <a:rPr lang="pt-BR" sz="1400" dirty="0" err="1">
                  <a:latin typeface="Arial" charset="0"/>
                </a:rPr>
                <a:t>Trist</a:t>
              </a:r>
              <a:endParaRPr lang="pt-BR" sz="1400" dirty="0">
                <a:latin typeface="Arial" charset="0"/>
              </a:endParaRP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Teoria Neoclássica da Administração – </a:t>
              </a:r>
              <a:r>
                <a:rPr lang="pt-BR" sz="1400" dirty="0" err="1">
                  <a:latin typeface="Arial" charset="0"/>
                </a:rPr>
                <a:t>Koontz</a:t>
              </a:r>
              <a:r>
                <a:rPr lang="pt-BR" sz="1400" dirty="0">
                  <a:latin typeface="Arial" charset="0"/>
                </a:rPr>
                <a:t> e O’Donnell,    Newman, Drucker</a:t>
              </a: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Escola Comportamental da Administração – McGregor, </a:t>
              </a:r>
              <a:r>
                <a:rPr lang="pt-BR" sz="1400" dirty="0" err="1">
                  <a:latin typeface="Arial" charset="0"/>
                </a:rPr>
                <a:t>Likert</a:t>
              </a:r>
              <a:r>
                <a:rPr lang="pt-BR" sz="1400" dirty="0">
                  <a:latin typeface="Arial" charset="0"/>
                </a:rPr>
                <a:t> e </a:t>
              </a:r>
              <a:r>
                <a:rPr lang="pt-BR" sz="1400" dirty="0" err="1">
                  <a:latin typeface="Arial" charset="0"/>
                </a:rPr>
                <a:t>Argyris</a:t>
              </a:r>
              <a:endParaRPr lang="pt-BR" sz="1400" dirty="0">
                <a:latin typeface="Arial" charset="0"/>
              </a:endParaRP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Escola do Desenvolvimento Organizacional – </a:t>
              </a:r>
              <a:r>
                <a:rPr lang="pt-BR" sz="1400" dirty="0" err="1">
                  <a:latin typeface="Arial" charset="0"/>
                </a:rPr>
                <a:t>Bennis</a:t>
              </a:r>
              <a:r>
                <a:rPr lang="pt-BR" sz="1400" dirty="0">
                  <a:latin typeface="Arial" charset="0"/>
                </a:rPr>
                <a:t>, </a:t>
              </a:r>
              <a:r>
                <a:rPr lang="pt-BR" sz="1400" dirty="0" err="1">
                  <a:latin typeface="Arial" charset="0"/>
                </a:rPr>
                <a:t>Beckhard</a:t>
              </a:r>
              <a:r>
                <a:rPr lang="pt-BR" sz="1400" dirty="0">
                  <a:latin typeface="Arial" charset="0"/>
                </a:rPr>
                <a:t>, </a:t>
              </a:r>
              <a:r>
                <a:rPr lang="pt-BR" sz="1400" dirty="0" err="1">
                  <a:latin typeface="Arial" charset="0"/>
                </a:rPr>
                <a:t>Schein</a:t>
              </a:r>
              <a:endParaRPr lang="pt-BR" sz="1400" dirty="0">
                <a:latin typeface="Arial" charset="0"/>
              </a:endParaRPr>
            </a:p>
            <a:p>
              <a:pPr marL="200025" indent="-200025" algn="l">
                <a:spcBef>
                  <a:spcPct val="50000"/>
                </a:spcBef>
                <a:buFontTx/>
                <a:buChar char="•"/>
              </a:pPr>
              <a:r>
                <a:rPr lang="pt-BR" sz="1400" dirty="0">
                  <a:latin typeface="Arial" charset="0"/>
                </a:rPr>
                <a:t>Teoria da </a:t>
              </a:r>
              <a:r>
                <a:rPr lang="pt-BR" sz="1400" dirty="0" err="1">
                  <a:latin typeface="Arial" charset="0"/>
                </a:rPr>
                <a:t>Contigência</a:t>
              </a:r>
              <a:r>
                <a:rPr lang="pt-BR" sz="1400" dirty="0">
                  <a:latin typeface="Arial" charset="0"/>
                </a:rPr>
                <a:t> – Woodward, Lawrence e </a:t>
              </a:r>
              <a:r>
                <a:rPr lang="pt-BR" sz="1400" dirty="0" err="1">
                  <a:latin typeface="Arial" charset="0"/>
                </a:rPr>
                <a:t>Lorsch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86373" name="Line 5"/>
            <p:cNvSpPr>
              <a:spLocks noChangeShapeType="1"/>
            </p:cNvSpPr>
            <p:nvPr/>
          </p:nvSpPr>
          <p:spPr bwMode="auto">
            <a:xfrm>
              <a:off x="192" y="110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74" name="Line 6"/>
            <p:cNvSpPr>
              <a:spLocks noChangeShapeType="1"/>
            </p:cNvSpPr>
            <p:nvPr/>
          </p:nvSpPr>
          <p:spPr bwMode="auto">
            <a:xfrm>
              <a:off x="480" y="1344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75" name="Line 7"/>
            <p:cNvSpPr>
              <a:spLocks noChangeShapeType="1"/>
            </p:cNvSpPr>
            <p:nvPr/>
          </p:nvSpPr>
          <p:spPr bwMode="auto">
            <a:xfrm>
              <a:off x="720" y="153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76" name="Line 8"/>
            <p:cNvSpPr>
              <a:spLocks noChangeShapeType="1"/>
            </p:cNvSpPr>
            <p:nvPr/>
          </p:nvSpPr>
          <p:spPr bwMode="auto">
            <a:xfrm>
              <a:off x="960" y="1728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77" name="Line 9"/>
            <p:cNvSpPr>
              <a:spLocks noChangeShapeType="1"/>
            </p:cNvSpPr>
            <p:nvPr/>
          </p:nvSpPr>
          <p:spPr bwMode="auto">
            <a:xfrm>
              <a:off x="1248" y="1968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78" name="Line 10"/>
            <p:cNvSpPr>
              <a:spLocks noChangeShapeType="1"/>
            </p:cNvSpPr>
            <p:nvPr/>
          </p:nvSpPr>
          <p:spPr bwMode="auto">
            <a:xfrm>
              <a:off x="1488" y="216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79" name="Line 11"/>
            <p:cNvSpPr>
              <a:spLocks noChangeShapeType="1"/>
            </p:cNvSpPr>
            <p:nvPr/>
          </p:nvSpPr>
          <p:spPr bwMode="auto">
            <a:xfrm>
              <a:off x="1728" y="2352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0" name="Line 12"/>
            <p:cNvSpPr>
              <a:spLocks noChangeShapeType="1"/>
            </p:cNvSpPr>
            <p:nvPr/>
          </p:nvSpPr>
          <p:spPr bwMode="auto">
            <a:xfrm>
              <a:off x="1968" y="254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1" name="Line 13"/>
            <p:cNvSpPr>
              <a:spLocks noChangeShapeType="1"/>
            </p:cNvSpPr>
            <p:nvPr/>
          </p:nvSpPr>
          <p:spPr bwMode="auto">
            <a:xfrm>
              <a:off x="2256" y="28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2" name="Line 14"/>
            <p:cNvSpPr>
              <a:spLocks noChangeShapeType="1"/>
            </p:cNvSpPr>
            <p:nvPr/>
          </p:nvSpPr>
          <p:spPr bwMode="auto">
            <a:xfrm>
              <a:off x="2496" y="32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3" name="Line 15"/>
            <p:cNvSpPr>
              <a:spLocks noChangeShapeType="1"/>
            </p:cNvSpPr>
            <p:nvPr/>
          </p:nvSpPr>
          <p:spPr bwMode="auto">
            <a:xfrm>
              <a:off x="273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4" name="Line 16"/>
            <p:cNvSpPr>
              <a:spLocks noChangeShapeType="1"/>
            </p:cNvSpPr>
            <p:nvPr/>
          </p:nvSpPr>
          <p:spPr bwMode="auto">
            <a:xfrm>
              <a:off x="2496" y="960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5" name="Line 17"/>
            <p:cNvSpPr>
              <a:spLocks noChangeShapeType="1"/>
            </p:cNvSpPr>
            <p:nvPr/>
          </p:nvSpPr>
          <p:spPr bwMode="auto">
            <a:xfrm>
              <a:off x="2256" y="96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6" name="Line 18"/>
            <p:cNvSpPr>
              <a:spLocks noChangeShapeType="1"/>
            </p:cNvSpPr>
            <p:nvPr/>
          </p:nvSpPr>
          <p:spPr bwMode="auto">
            <a:xfrm>
              <a:off x="1968" y="96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>
              <a:off x="1728" y="960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8" name="Line 20"/>
            <p:cNvSpPr>
              <a:spLocks noChangeShapeType="1"/>
            </p:cNvSpPr>
            <p:nvPr/>
          </p:nvSpPr>
          <p:spPr bwMode="auto">
            <a:xfrm>
              <a:off x="1488" y="960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89" name="Line 21"/>
            <p:cNvSpPr>
              <a:spLocks noChangeShapeType="1"/>
            </p:cNvSpPr>
            <p:nvPr/>
          </p:nvSpPr>
          <p:spPr bwMode="auto">
            <a:xfrm>
              <a:off x="1248" y="9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90" name="Line 22"/>
            <p:cNvSpPr>
              <a:spLocks noChangeShapeType="1"/>
            </p:cNvSpPr>
            <p:nvPr/>
          </p:nvSpPr>
          <p:spPr bwMode="auto">
            <a:xfrm>
              <a:off x="960" y="96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91" name="Line 23"/>
            <p:cNvSpPr>
              <a:spLocks noChangeShapeType="1"/>
            </p:cNvSpPr>
            <p:nvPr/>
          </p:nvSpPr>
          <p:spPr bwMode="auto">
            <a:xfrm>
              <a:off x="720" y="9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92" name="Line 24"/>
            <p:cNvSpPr>
              <a:spLocks noChangeShapeType="1"/>
            </p:cNvSpPr>
            <p:nvPr/>
          </p:nvSpPr>
          <p:spPr bwMode="auto">
            <a:xfrm>
              <a:off x="480" y="9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86393" name="Line 25"/>
            <p:cNvSpPr>
              <a:spLocks noChangeShapeType="1"/>
            </p:cNvSpPr>
            <p:nvPr/>
          </p:nvSpPr>
          <p:spPr bwMode="auto">
            <a:xfrm>
              <a:off x="192" y="9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1752600" y="6138890"/>
            <a:ext cx="5400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AS PRINCIPAIS ESCOLAS E TEORIAS QUE INFLUENCIAM O </a:t>
            </a:r>
            <a:br>
              <a:rPr lang="pt-BR" sz="1400" b="1" dirty="0">
                <a:solidFill>
                  <a:schemeClr val="bg1"/>
                </a:solidFill>
                <a:latin typeface="Arial" charset="0"/>
              </a:rPr>
            </a:b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ATUAL PENSAMENTO ADMINISTRATIVO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6395" name="Text Box 27"/>
          <p:cNvSpPr txBox="1">
            <a:spLocks noChangeArrowheads="1"/>
          </p:cNvSpPr>
          <p:nvPr/>
        </p:nvSpPr>
        <p:spPr bwMode="auto">
          <a:xfrm>
            <a:off x="6804025" y="6500834"/>
            <a:ext cx="2071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pt-BR" sz="1200" dirty="0">
                <a:latin typeface="Tahoma" pitchFamily="34" charset="0"/>
              </a:rPr>
              <a:t>Fonte: CHIAVENATO (1983)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304799" y="48624"/>
            <a:ext cx="85709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ctr"/>
            <a:r>
              <a:rPr lang="pt-BR" sz="3500" b="1" dirty="0">
                <a:latin typeface="Arial Narrow" pitchFamily="34" charset="0"/>
              </a:rPr>
              <a:t>Perspectivas da Administração</a:t>
            </a:r>
            <a:br>
              <a:rPr lang="pt-BR" sz="3500" b="1" dirty="0">
                <a:latin typeface="Arial Narrow" pitchFamily="34" charset="0"/>
              </a:rPr>
            </a:br>
            <a:r>
              <a:rPr lang="pt-BR" sz="3500" b="1" dirty="0">
                <a:latin typeface="Arial Narrow" pitchFamily="34" charset="0"/>
              </a:rPr>
              <a:t> ao Longo do Tempo</a:t>
            </a:r>
            <a:endParaRPr lang="pt-BR" sz="3500" b="1" noProof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510" y="404664"/>
            <a:ext cx="8477256" cy="625475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Fayol: A Empresa e suas Funções 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1438" y="6758014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auto">
          <a:xfrm>
            <a:off x="4793395" y="1502475"/>
            <a:ext cx="4143404" cy="88745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Comando/Coordenação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Dirigir</a:t>
            </a: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258031" y="1502475"/>
            <a:ext cx="3714776" cy="88745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Administração</a:t>
            </a:r>
          </a:p>
        </p:txBody>
      </p:sp>
      <p:cxnSp>
        <p:nvCxnSpPr>
          <p:cNvPr id="13" name="Conector reto 12"/>
          <p:cNvCxnSpPr>
            <a:stCxn id="11" idx="3"/>
            <a:endCxn id="6" idx="1"/>
          </p:cNvCxnSpPr>
          <p:nvPr/>
        </p:nvCxnSpPr>
        <p:spPr bwMode="auto">
          <a:xfrm>
            <a:off x="3972807" y="1946202"/>
            <a:ext cx="8205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258031" y="3068960"/>
            <a:ext cx="7885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 Liderar, motivar e coordenar trabalhadores;</a:t>
            </a:r>
          </a:p>
          <a:p>
            <a:pPr algn="l"/>
            <a:r>
              <a:rPr lang="pt-BR" sz="2400" dirty="0" smtClean="0">
                <a:latin typeface="+mj-lt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Resolver conflitos entre subordinados;</a:t>
            </a:r>
          </a:p>
          <a:p>
            <a:pPr algn="l">
              <a:buFont typeface="Arial" pitchFamily="34" charset="0"/>
              <a:buChar char="•"/>
            </a:pPr>
            <a:endParaRPr lang="pt-BR" sz="24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 Proporcionar um ambiente propício ao trabalho;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089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31757"/>
            <a:ext cx="8477256" cy="625475"/>
          </a:xfrm>
        </p:spPr>
        <p:txBody>
          <a:bodyPr>
            <a:noAutofit/>
          </a:bodyPr>
          <a:lstStyle/>
          <a:p>
            <a:pPr algn="ctr"/>
            <a:r>
              <a:rPr lang="pt-BR" b="1" dirty="0" err="1" smtClean="0"/>
              <a:t>Fayol</a:t>
            </a:r>
            <a:r>
              <a:rPr lang="pt-BR" b="1" dirty="0" smtClean="0"/>
              <a:t>: A Empresa e suas Funções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71438" y="6758014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auto">
          <a:xfrm>
            <a:off x="4714876" y="1428736"/>
            <a:ext cx="4143404" cy="848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+mj-lt"/>
              </a:rPr>
              <a:t>Controlar</a:t>
            </a:r>
          </a:p>
          <a:p>
            <a:pPr algn="ctr"/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251520" y="1428736"/>
            <a:ext cx="3891852" cy="848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Função de Administração</a:t>
            </a:r>
          </a:p>
        </p:txBody>
      </p:sp>
      <p:cxnSp>
        <p:nvCxnSpPr>
          <p:cNvPr id="13" name="Conector reto 12"/>
          <p:cNvCxnSpPr>
            <a:stCxn id="11" idx="3"/>
            <a:endCxn id="6" idx="1"/>
          </p:cNvCxnSpPr>
          <p:nvPr/>
        </p:nvCxnSpPr>
        <p:spPr bwMode="auto">
          <a:xfrm>
            <a:off x="4143372" y="1852804"/>
            <a:ext cx="57150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238141" y="2852936"/>
            <a:ext cx="8606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latin typeface="+mj-lt"/>
              </a:rPr>
              <a:t> Conhecimento dos Objetivos</a:t>
            </a:r>
          </a:p>
          <a:p>
            <a:pPr algn="l">
              <a:buFont typeface="Arial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latin typeface="+mj-lt"/>
              </a:rPr>
              <a:t>Estabelecimento dos padrões de controle</a:t>
            </a:r>
          </a:p>
          <a:p>
            <a:pPr algn="l">
              <a:buFont typeface="Arial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latin typeface="+mj-lt"/>
              </a:rPr>
              <a:t> Análise de resultados</a:t>
            </a:r>
          </a:p>
          <a:p>
            <a:pPr algn="l">
              <a:buFont typeface="Arial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latin typeface="+mj-lt"/>
              </a:rPr>
              <a:t> Comparação de resultados com objetivos</a:t>
            </a:r>
          </a:p>
          <a:p>
            <a:pPr algn="l">
              <a:buFont typeface="Arial" pitchFamily="34" charset="0"/>
              <a:buChar char="•"/>
            </a:pPr>
            <a:endParaRPr lang="pt-BR" sz="2000" dirty="0" smtClean="0">
              <a:latin typeface="+mj-lt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2000" dirty="0" smtClean="0">
                <a:latin typeface="+mj-lt"/>
              </a:rPr>
              <a:t> Ações corretivas ou de reforço.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67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647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b="1" dirty="0">
                <a:latin typeface="Arial" charset="0"/>
              </a:rPr>
              <a:t>Papéis do </a:t>
            </a:r>
            <a:r>
              <a:rPr lang="pt-BR" b="1" dirty="0" smtClean="0">
                <a:latin typeface="Arial" charset="0"/>
              </a:rPr>
              <a:t>administrador (</a:t>
            </a:r>
            <a:r>
              <a:rPr lang="pt-BR" b="1" dirty="0" err="1" smtClean="0">
                <a:latin typeface="Arial" charset="0"/>
              </a:rPr>
              <a:t>Mintzberg</a:t>
            </a:r>
            <a:r>
              <a:rPr lang="pt-BR" b="1" dirty="0" smtClean="0">
                <a:latin typeface="Arial" charset="0"/>
              </a:rPr>
              <a:t>)</a:t>
            </a:r>
            <a:endParaRPr lang="pt-BR" b="1" dirty="0">
              <a:latin typeface="Arial" charset="0"/>
            </a:endParaRPr>
          </a:p>
        </p:txBody>
      </p:sp>
      <p:pic>
        <p:nvPicPr>
          <p:cNvPr id="15364" name="Imagem 24" descr="cap01_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49694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212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571500" y="44624"/>
            <a:ext cx="8320980" cy="15121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b="1" dirty="0">
                <a:latin typeface="Arial" charset="0"/>
              </a:rPr>
              <a:t>Papéis do administrador </a:t>
            </a:r>
            <a:br>
              <a:rPr lang="pt-BR" b="1" dirty="0">
                <a:latin typeface="Arial" charset="0"/>
              </a:rPr>
            </a:br>
            <a:r>
              <a:rPr lang="pt-BR" b="1" dirty="0">
                <a:latin typeface="Arial" charset="0"/>
              </a:rPr>
              <a:t>e níveis organizacionais</a:t>
            </a:r>
            <a:endParaRPr lang="pt-BR" sz="2800" b="1" dirty="0">
              <a:latin typeface="Arial" charset="0"/>
            </a:endParaRPr>
          </a:p>
        </p:txBody>
      </p:sp>
      <p:pic>
        <p:nvPicPr>
          <p:cNvPr id="16388" name="Imagem 24" descr="cap01_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2493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105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88832" cy="728048"/>
          </a:xfrm>
        </p:spPr>
        <p:txBody>
          <a:bodyPr/>
          <a:lstStyle/>
          <a:p>
            <a:pPr algn="ctr" eaLnBrk="1" hangingPunct="1"/>
            <a:r>
              <a:rPr lang="pt-BR" b="1" dirty="0">
                <a:latin typeface="Arial" charset="0"/>
              </a:rPr>
              <a:t>Habilidades do administrador</a:t>
            </a:r>
          </a:p>
        </p:txBody>
      </p:sp>
      <p:pic>
        <p:nvPicPr>
          <p:cNvPr id="17412" name="Imagem 17" descr="cap01_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64096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869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864096"/>
          </a:xfrm>
        </p:spPr>
        <p:txBody>
          <a:bodyPr/>
          <a:lstStyle/>
          <a:p>
            <a:pPr algn="ctr"/>
            <a:r>
              <a:rPr lang="pt-BR" b="1" dirty="0">
                <a:latin typeface="Arial" charset="0"/>
              </a:rPr>
              <a:t>Importância da administração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1520" y="1381596"/>
            <a:ext cx="8228583" cy="456768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No Brasil, 50% dos novos negócios falham nos dois primeiros anos de atividade, e entre as principais razões dessa elevada mortalidade empresarial estão as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falhas gerenciais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na condução dos negócios.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Os custos de uma administração ruim não se limitam a um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desperdício de recursos financeiros e materiais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, mas   também acarretam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elevados custos para a sociedade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t-BR" sz="2200" dirty="0">
                <a:solidFill>
                  <a:srgbClr val="000000"/>
                </a:solidFill>
                <a:latin typeface="Arial" charset="0"/>
              </a:rPr>
              <a:t>Além disso, uma vez que quase todas as pessoas trabalham em organizações, em algum momento de sua vida elas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serão administradas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ou 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administrarão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o trabalho de outros.</a:t>
            </a:r>
            <a:endParaRPr lang="pt-BR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352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305551" cy="10445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b="1" dirty="0">
                <a:latin typeface="Arial" charset="0"/>
              </a:rPr>
              <a:t>Administração no Brasil</a:t>
            </a:r>
            <a:br>
              <a:rPr lang="pt-BR" b="1" dirty="0">
                <a:latin typeface="Arial" charset="0"/>
              </a:rPr>
            </a:br>
            <a:r>
              <a:rPr lang="pt-BR" sz="2800" b="1" dirty="0">
                <a:latin typeface="Arial" charset="0"/>
              </a:rPr>
              <a:t>Estilo brasileiro de </a:t>
            </a:r>
            <a:r>
              <a:rPr lang="pt-BR" sz="2800" b="1" dirty="0" smtClean="0">
                <a:latin typeface="Arial" charset="0"/>
              </a:rPr>
              <a:t>administrar (Barros, Prates)</a:t>
            </a:r>
            <a:endParaRPr lang="pt-BR" sz="2400" b="1" dirty="0">
              <a:latin typeface="Arial" charset="0"/>
            </a:endParaRPr>
          </a:p>
        </p:txBody>
      </p:sp>
      <p:sp>
        <p:nvSpPr>
          <p:cNvPr id="24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681591" y="6013053"/>
            <a:ext cx="642937" cy="42068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4F007D-C153-344F-A30C-FADE48296904}" type="slidenum">
              <a:rPr lang="pt-BR">
                <a:solidFill>
                  <a:srgbClr val="FFEB64"/>
                </a:solidFill>
              </a:rPr>
              <a:pPr eaLnBrk="1" hangingPunct="1"/>
              <a:t>26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8436" name="Imagem 24" descr="cap01_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3" y="1155303"/>
            <a:ext cx="7077075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731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1044575"/>
          </a:xfrm>
        </p:spPr>
        <p:txBody>
          <a:bodyPr/>
          <a:lstStyle/>
          <a:p>
            <a:pPr algn="ctr" eaLnBrk="1" hangingPunct="1"/>
            <a:r>
              <a:rPr lang="pt-BR" b="1" dirty="0">
                <a:latin typeface="Arial" charset="0"/>
              </a:rPr>
              <a:t>Administração no Brasil</a:t>
            </a:r>
            <a:br>
              <a:rPr lang="pt-BR" b="1" dirty="0">
                <a:latin typeface="Arial" charset="0"/>
              </a:rPr>
            </a:br>
            <a:r>
              <a:rPr lang="pt-BR" sz="2800" b="1" dirty="0">
                <a:latin typeface="Arial" charset="0"/>
              </a:rPr>
              <a:t> Ambiente organizacional brasileiro </a:t>
            </a:r>
            <a:endParaRPr lang="pt-BR" sz="2400" b="1" dirty="0">
              <a:latin typeface="Arial" charset="0"/>
            </a:endParaRPr>
          </a:p>
        </p:txBody>
      </p:sp>
      <p:sp>
        <p:nvSpPr>
          <p:cNvPr id="19459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8321551" cy="453650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i="1" dirty="0">
                <a:solidFill>
                  <a:srgbClr val="000000"/>
                </a:solidFill>
                <a:latin typeface="Arial" charset="0"/>
              </a:rPr>
              <a:t>Elevada carga tributária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– o Brasil é um dos países com maior carga tributária no mundo </a:t>
            </a:r>
            <a:r>
              <a:rPr lang="pt-BR" sz="2200" dirty="0" smtClean="0">
                <a:solidFill>
                  <a:srgbClr val="000000"/>
                </a:solidFill>
                <a:latin typeface="Arial" charset="0"/>
              </a:rPr>
              <a:t>(+ 38%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do PIB).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i="1" dirty="0">
                <a:solidFill>
                  <a:srgbClr val="000000"/>
                </a:solidFill>
                <a:latin typeface="Arial" charset="0"/>
              </a:rPr>
              <a:t>Elevados custos de financiamento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– a taxa de juro real brasileira é uma das maiores do mundo, o que torna o custo do financiamento muito elevado para as empresas.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i="1" dirty="0">
                <a:solidFill>
                  <a:srgbClr val="000000"/>
                </a:solidFill>
                <a:latin typeface="Arial" charset="0"/>
              </a:rPr>
              <a:t>Burocracia ineficaz </a:t>
            </a:r>
            <a:r>
              <a:rPr lang="pt-BR" sz="2200" dirty="0">
                <a:solidFill>
                  <a:srgbClr val="000000"/>
                </a:solidFill>
                <a:latin typeface="Arial" charset="0"/>
              </a:rPr>
              <a:t>– a burocracia brasileira obriga os administradores a estarem mais concentrados em formalidades do que na condução de seus negócios.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pt-BR" sz="2200" b="1" i="1" dirty="0">
                <a:solidFill>
                  <a:srgbClr val="000000"/>
                </a:solidFill>
                <a:latin typeface="Arial" charset="0"/>
              </a:rPr>
              <a:t>Produtividade reduzida</a:t>
            </a:r>
            <a:r>
              <a:rPr lang="pt-BR" sz="2200" b="1" dirty="0">
                <a:solidFill>
                  <a:srgbClr val="000000"/>
                </a:solidFill>
                <a:latin typeface="Arial" charset="0"/>
              </a:rPr>
              <a:t>.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05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3654152" y="1340768"/>
            <a:ext cx="5489848" cy="2664296"/>
          </a:xfrm>
        </p:spPr>
        <p:txBody>
          <a:bodyPr/>
          <a:lstStyle/>
          <a:p>
            <a:pPr lvl="1" algn="ctr"/>
            <a:r>
              <a:rPr lang="pt-BR" sz="4800" noProof="1" smtClean="0">
                <a:solidFill>
                  <a:schemeClr val="bg1"/>
                </a:solidFill>
              </a:rPr>
              <a:t>Escola de Processos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7584" y="4865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Luciano Thomé e Castro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C6B301F7-68A6-4C61-83F5-98AE3764A506}" type="slidenum">
              <a:rPr lang="pt-BR"/>
              <a:pPr/>
              <a:t>4</a:t>
            </a:fld>
            <a:endParaRPr lang="pt-BR"/>
          </a:p>
        </p:txBody>
      </p:sp>
      <p:sp>
        <p:nvSpPr>
          <p:cNvPr id="207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3" y="228600"/>
            <a:ext cx="7445572" cy="625475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/>
              <a:t>Quem foi Fayol?</a:t>
            </a:r>
          </a:p>
        </p:txBody>
      </p:sp>
      <p:sp>
        <p:nvSpPr>
          <p:cNvPr id="2078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435280" cy="489654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pt-BR" sz="2400" dirty="0"/>
              <a:t>Henri Fayol (1841-1925)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pt-BR" sz="2400" dirty="0" smtClean="0"/>
              <a:t>Nasceu </a:t>
            </a:r>
            <a:r>
              <a:rPr lang="pt-BR" sz="2400" dirty="0"/>
              <a:t>em Constantinopla e viveu em Paris (Revolução Industrial e I Guerra Mundial)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pt-BR" sz="2400" dirty="0"/>
              <a:t>Formou-se em Engenharia de Minas e entrou para um empresa metalúrgica e carbonífera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pt-BR" sz="2400" dirty="0"/>
              <a:t>Aos 47 anos Gerente Geral </a:t>
            </a:r>
            <a:br>
              <a:rPr lang="pt-BR" sz="2400" dirty="0"/>
            </a:br>
            <a:r>
              <a:rPr lang="pt-BR" sz="2400" dirty="0"/>
              <a:t>“</a:t>
            </a:r>
            <a:r>
              <a:rPr lang="pt-BR" sz="2400" i="1" dirty="0"/>
              <a:t>Compagnie Commantry </a:t>
            </a:r>
            <a:br>
              <a:rPr lang="pt-BR" sz="2400" i="1" dirty="0"/>
            </a:br>
            <a:r>
              <a:rPr lang="pt-BR" sz="2400" i="1" dirty="0"/>
              <a:t>Fourchambault et Decazeville”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pt-BR" sz="2400" dirty="0"/>
              <a:t>1916 Livro </a:t>
            </a:r>
            <a:r>
              <a:rPr lang="pt-BR" sz="2400" i="1" dirty="0"/>
              <a:t>“Administration </a:t>
            </a:r>
            <a:br>
              <a:rPr lang="pt-BR" sz="2400" i="1" dirty="0"/>
            </a:br>
            <a:r>
              <a:rPr lang="pt-BR" sz="2400" i="1" dirty="0"/>
              <a:t>Industrielle et Généralle”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pt-BR" sz="2400" dirty="0"/>
          </a:p>
        </p:txBody>
      </p:sp>
      <p:pic>
        <p:nvPicPr>
          <p:cNvPr id="207885" name="Picture 1037" descr="6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3501008"/>
            <a:ext cx="2120354" cy="237648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7890" name="Picture 1042" descr="Fayol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85125" y="0"/>
            <a:ext cx="1158875" cy="1341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843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Contribuições Fayol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53650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A administração é uma </a:t>
            </a:r>
            <a:r>
              <a:rPr lang="pt-BR" b="1" dirty="0" smtClean="0"/>
              <a:t>função distinta </a:t>
            </a:r>
            <a:r>
              <a:rPr lang="pt-BR" dirty="0" smtClean="0"/>
              <a:t>das demais funções da empresa, como finanças, produção e distribuição</a:t>
            </a:r>
          </a:p>
          <a:p>
            <a:endParaRPr lang="pt-BR" dirty="0"/>
          </a:p>
          <a:p>
            <a:r>
              <a:rPr lang="pt-BR" dirty="0" smtClean="0"/>
              <a:t>A administração compreende </a:t>
            </a:r>
            <a:r>
              <a:rPr lang="pt-BR" b="1" dirty="0" smtClean="0"/>
              <a:t>as funções</a:t>
            </a:r>
            <a:r>
              <a:rPr lang="pt-BR" dirty="0" smtClean="0"/>
              <a:t>: planejamento, organização, direção e  controle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7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04856" cy="584776"/>
          </a:xfrm>
        </p:spPr>
        <p:txBody>
          <a:bodyPr/>
          <a:lstStyle/>
          <a:p>
            <a:pPr algn="ctr"/>
            <a:r>
              <a:rPr lang="pt-BR" b="1" dirty="0">
                <a:latin typeface="Arial" charset="0"/>
              </a:rPr>
              <a:t>O </a:t>
            </a:r>
            <a:r>
              <a:rPr lang="pt-BR" b="1" dirty="0" smtClean="0">
                <a:latin typeface="Arial" charset="0"/>
              </a:rPr>
              <a:t>Processo </a:t>
            </a:r>
            <a:r>
              <a:rPr lang="pt-BR" b="1" dirty="0">
                <a:latin typeface="Arial" charset="0"/>
              </a:rPr>
              <a:t>de </a:t>
            </a:r>
            <a:r>
              <a:rPr lang="pt-BR" b="1" dirty="0" smtClean="0">
                <a:latin typeface="Arial" charset="0"/>
              </a:rPr>
              <a:t>Administração</a:t>
            </a:r>
            <a:endParaRPr lang="pt-BR" b="1" dirty="0">
              <a:latin typeface="Arial" charset="0"/>
            </a:endParaRPr>
          </a:p>
        </p:txBody>
      </p:sp>
      <p:sp>
        <p:nvSpPr>
          <p:cNvPr id="6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681591" y="5725021"/>
            <a:ext cx="642937" cy="42068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BCFA4B-D3EF-A84D-B052-140827E9E77F}" type="slidenum">
              <a:rPr lang="pt-BR">
                <a:solidFill>
                  <a:srgbClr val="FFEB64"/>
                </a:solidFill>
              </a:rPr>
              <a:pPr eaLnBrk="1" hangingPunct="1"/>
              <a:t>6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2292" name="Imagem 6" descr="cap01_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920880" cy="444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04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1203262" y="188640"/>
            <a:ext cx="6809482" cy="912489"/>
          </a:xfrm>
        </p:spPr>
        <p:txBody>
          <a:bodyPr/>
          <a:lstStyle/>
          <a:p>
            <a:pPr algn="ctr" eaLnBrk="1" hangingPunct="1"/>
            <a:r>
              <a:rPr lang="pt-BR" b="1" dirty="0">
                <a:latin typeface="Arial" charset="0"/>
              </a:rPr>
              <a:t>Níveis organizacionais</a:t>
            </a:r>
          </a:p>
        </p:txBody>
      </p:sp>
      <p:sp>
        <p:nvSpPr>
          <p:cNvPr id="13" name="Espaço Reservado para Número de Slide 8"/>
          <p:cNvSpPr>
            <a:spLocks noGrp="1"/>
          </p:cNvSpPr>
          <p:nvPr>
            <p:ph type="sldNum" sz="quarter" idx="10"/>
          </p:nvPr>
        </p:nvSpPr>
        <p:spPr>
          <a:xfrm>
            <a:off x="8753599" y="6013053"/>
            <a:ext cx="642937" cy="420688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D98E4A-417F-8D4B-A720-F766308F18BA}" type="slidenum">
              <a:rPr lang="pt-BR">
                <a:solidFill>
                  <a:srgbClr val="FFEB64"/>
                </a:solidFill>
              </a:rPr>
              <a:pPr eaLnBrk="1" hangingPunct="1"/>
              <a:t>7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1268" name="Imagem 13" descr="cap01_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136903" cy="49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811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1044575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b="1" dirty="0">
                <a:latin typeface="Arial" charset="0"/>
              </a:rPr>
              <a:t>Funções da administração </a:t>
            </a:r>
            <a:br>
              <a:rPr lang="pt-BR" b="1" dirty="0">
                <a:latin typeface="Arial" charset="0"/>
              </a:rPr>
            </a:br>
            <a:r>
              <a:rPr lang="pt-BR" b="1" dirty="0">
                <a:latin typeface="Arial" charset="0"/>
              </a:rPr>
              <a:t>e níveis organizacionais</a:t>
            </a:r>
          </a:p>
        </p:txBody>
      </p:sp>
      <p:sp>
        <p:nvSpPr>
          <p:cNvPr id="28" name="Espaço Reservado para Número de Slid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F2BE9B-DC16-4D4C-BBF1-22CFDF8CB795}" type="slidenum">
              <a:rPr lang="pt-BR">
                <a:solidFill>
                  <a:srgbClr val="FFEB64"/>
                </a:solidFill>
              </a:rPr>
              <a:pPr eaLnBrk="1" hangingPunct="1"/>
              <a:t>8</a:t>
            </a:fld>
            <a:endParaRPr lang="pt-BR">
              <a:solidFill>
                <a:srgbClr val="FFEB64"/>
              </a:solidFill>
            </a:endParaRPr>
          </a:p>
        </p:txBody>
      </p:sp>
      <p:pic>
        <p:nvPicPr>
          <p:cNvPr id="13316" name="Imagem 28" descr="cap01_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759503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22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80" name="Rectangle 10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14 Princípios </a:t>
            </a:r>
            <a:r>
              <a:rPr lang="pt-BR" b="1" dirty="0"/>
              <a:t>da Administração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51520" y="1196752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800" b="1" dirty="0" smtClean="0">
                <a:latin typeface="+mj-lt"/>
              </a:rPr>
              <a:t>1</a:t>
            </a:r>
            <a:r>
              <a:rPr lang="pt-BR" sz="2800" b="1" i="1" dirty="0" smtClean="0">
                <a:latin typeface="+mj-lt"/>
              </a:rPr>
              <a:t>. Divisão do Trabalho</a:t>
            </a:r>
            <a:r>
              <a:rPr lang="pt-BR" sz="2800" dirty="0" smtClean="0">
                <a:latin typeface="+mj-lt"/>
              </a:rPr>
              <a:t>: Tarefas específicas para cada pessoa com especialização</a:t>
            </a:r>
          </a:p>
          <a:p>
            <a:pPr algn="l"/>
            <a:r>
              <a:rPr lang="pt-BR" sz="2800" b="1" dirty="0" smtClean="0">
                <a:latin typeface="+mj-lt"/>
              </a:rPr>
              <a:t>2. </a:t>
            </a:r>
            <a:r>
              <a:rPr lang="pt-BR" sz="2800" b="1" i="1" dirty="0" smtClean="0">
                <a:latin typeface="+mj-lt"/>
              </a:rPr>
              <a:t>Autoridade e Responsabilidade</a:t>
            </a:r>
            <a:r>
              <a:rPr lang="pt-BR" sz="2800" dirty="0" smtClean="0">
                <a:latin typeface="+mj-lt"/>
              </a:rPr>
              <a:t>: direito de mandar e fazer-se obedecer (recompensa, penalidade)</a:t>
            </a:r>
          </a:p>
          <a:p>
            <a:pPr algn="l"/>
            <a:r>
              <a:rPr lang="pt-BR" sz="2800" b="1" dirty="0" smtClean="0">
                <a:latin typeface="+mj-lt"/>
              </a:rPr>
              <a:t>3. </a:t>
            </a:r>
            <a:r>
              <a:rPr lang="pt-BR" sz="2800" b="1" i="1" dirty="0" smtClean="0">
                <a:latin typeface="+mj-lt"/>
              </a:rPr>
              <a:t>Disciplina</a:t>
            </a:r>
            <a:r>
              <a:rPr lang="pt-BR" sz="2800" dirty="0" smtClean="0">
                <a:latin typeface="+mj-lt"/>
              </a:rPr>
              <a:t>: Respeito aos acordos</a:t>
            </a:r>
          </a:p>
          <a:p>
            <a:pPr algn="l"/>
            <a:r>
              <a:rPr lang="pt-BR" sz="2800" b="1" dirty="0" smtClean="0">
                <a:latin typeface="+mj-lt"/>
              </a:rPr>
              <a:t>4. </a:t>
            </a:r>
            <a:r>
              <a:rPr lang="pt-BR" sz="2800" b="1" i="1" dirty="0" smtClean="0">
                <a:latin typeface="+mj-lt"/>
              </a:rPr>
              <a:t>Unidade de Comando</a:t>
            </a:r>
            <a:r>
              <a:rPr lang="pt-BR" sz="2800" dirty="0" smtClean="0">
                <a:latin typeface="+mj-lt"/>
              </a:rPr>
              <a:t>: Um único chefe</a:t>
            </a:r>
          </a:p>
          <a:p>
            <a:pPr algn="l"/>
            <a:r>
              <a:rPr lang="pt-BR" sz="2800" b="1" dirty="0" smtClean="0">
                <a:latin typeface="+mj-lt"/>
              </a:rPr>
              <a:t>5. </a:t>
            </a:r>
            <a:r>
              <a:rPr lang="pt-BR" sz="2800" b="1" i="1" dirty="0" smtClean="0">
                <a:latin typeface="+mj-lt"/>
              </a:rPr>
              <a:t>Unidade de Direção</a:t>
            </a:r>
            <a:r>
              <a:rPr lang="pt-BR" sz="2800" dirty="0" smtClean="0">
                <a:latin typeface="+mj-lt"/>
              </a:rPr>
              <a:t>: Uma só direção de atividades</a:t>
            </a:r>
          </a:p>
          <a:p>
            <a:pPr algn="l"/>
            <a:r>
              <a:rPr lang="pt-BR" sz="2800" b="1" dirty="0" smtClean="0">
                <a:latin typeface="+mj-lt"/>
              </a:rPr>
              <a:t>6. </a:t>
            </a:r>
            <a:r>
              <a:rPr lang="pt-BR" sz="2800" b="1" i="1" dirty="0" smtClean="0">
                <a:latin typeface="+mj-lt"/>
              </a:rPr>
              <a:t>Interesse Geral</a:t>
            </a:r>
            <a:r>
              <a:rPr lang="pt-BR" sz="2800" b="1" dirty="0" smtClean="0">
                <a:latin typeface="+mj-lt"/>
              </a:rPr>
              <a:t>: </a:t>
            </a:r>
            <a:r>
              <a:rPr lang="pt-BR" sz="2800" dirty="0" smtClean="0">
                <a:latin typeface="+mj-lt"/>
              </a:rPr>
              <a:t>Subordinação do interesse individual ao geral</a:t>
            </a:r>
          </a:p>
          <a:p>
            <a:pPr algn="l"/>
            <a:r>
              <a:rPr lang="pt-BR" sz="2800" b="1" dirty="0" smtClean="0">
                <a:latin typeface="+mj-lt"/>
              </a:rPr>
              <a:t>7.  </a:t>
            </a:r>
            <a:r>
              <a:rPr lang="pt-BR" sz="2800" b="1" i="1" dirty="0" smtClean="0">
                <a:latin typeface="+mj-lt"/>
              </a:rPr>
              <a:t>Remuneração do Pessoal</a:t>
            </a:r>
            <a:r>
              <a:rPr lang="pt-BR" sz="2800" dirty="0" smtClean="0">
                <a:latin typeface="+mj-lt"/>
              </a:rPr>
              <a:t>: Equitativa Interna e Externamente</a:t>
            </a:r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425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890</Words>
  <Application>Microsoft Office PowerPoint</Application>
  <PresentationFormat>Apresentação na tela (4:3)</PresentationFormat>
  <Paragraphs>195</Paragraphs>
  <Slides>27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27</vt:i4>
      </vt:variant>
    </vt:vector>
  </HeadingPairs>
  <TitlesOfParts>
    <vt:vector size="29" baseType="lpstr">
      <vt:lpstr>Tema do Office</vt:lpstr>
      <vt:lpstr>Personalizar design</vt:lpstr>
      <vt:lpstr>Escolas Fundadoras da Administração: Fayol</vt:lpstr>
      <vt:lpstr>Apresentação do PowerPoint</vt:lpstr>
      <vt:lpstr>Escola de Processos</vt:lpstr>
      <vt:lpstr>Quem foi Fayol?</vt:lpstr>
      <vt:lpstr>Contribuições Fayol</vt:lpstr>
      <vt:lpstr>O Processo de Administração</vt:lpstr>
      <vt:lpstr>Níveis organizacionais</vt:lpstr>
      <vt:lpstr>Funções da administração  e níveis organizacionais</vt:lpstr>
      <vt:lpstr>14 Princípios da Administração</vt:lpstr>
      <vt:lpstr>14 Princípios da Administração</vt:lpstr>
      <vt:lpstr>Empresa e suas Funções</vt:lpstr>
      <vt:lpstr>Fayol: A Empresa e suas Funções</vt:lpstr>
      <vt:lpstr>Fayol: A Empresa e suas Funções</vt:lpstr>
      <vt:lpstr>Fayol: A Empresa e suas Funções</vt:lpstr>
      <vt:lpstr>Fluxograma Macro Empresa Incubada Extratos Naturais  </vt:lpstr>
      <vt:lpstr>Fluxograma Empresa Incubada Extratos Naturais  </vt:lpstr>
      <vt:lpstr>Fluxograma Empresa Incubada Extratos Naturais  </vt:lpstr>
      <vt:lpstr>Apresentação do PowerPoint</vt:lpstr>
      <vt:lpstr>Fayol: A Empresa e suas Funções</vt:lpstr>
      <vt:lpstr>Fayol: A Empresa e suas Funções </vt:lpstr>
      <vt:lpstr>Fayol: A Empresa e suas Funções</vt:lpstr>
      <vt:lpstr>Papéis do administrador (Mintzberg)</vt:lpstr>
      <vt:lpstr>Papéis do administrador  e níveis organizacionais</vt:lpstr>
      <vt:lpstr>Habilidades do administrador</vt:lpstr>
      <vt:lpstr>Importância da administração</vt:lpstr>
      <vt:lpstr>Administração no Brasil Estilo brasileiro de administrar (Barros, Prates)</vt:lpstr>
      <vt:lpstr>Administração no Brasil  Ambiente organizacional brasileiro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Tarso Rueda</cp:lastModifiedBy>
  <cp:revision>126</cp:revision>
  <dcterms:created xsi:type="dcterms:W3CDTF">2012-08-09T18:35:10Z</dcterms:created>
  <dcterms:modified xsi:type="dcterms:W3CDTF">2016-07-29T17:19:44Z</dcterms:modified>
</cp:coreProperties>
</file>