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F5CBCE-B126-4CDE-A944-278A41C66BB3}" v="36" dt="2023-08-30T02:27:18.1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Araos" userId="d666bd93ab809cef" providerId="LiveId" clId="{A2F5CBCE-B126-4CDE-A944-278A41C66BB3}"/>
    <pc:docChg chg="undo custSel addSld delSld modSld sldOrd">
      <pc:chgData name="Rafael Araos" userId="d666bd93ab809cef" providerId="LiveId" clId="{A2F5CBCE-B126-4CDE-A944-278A41C66BB3}" dt="2023-08-30T02:27:28.129" v="1221" actId="255"/>
      <pc:docMkLst>
        <pc:docMk/>
      </pc:docMkLst>
      <pc:sldChg chg="modSp mod">
        <pc:chgData name="Rafael Araos" userId="d666bd93ab809cef" providerId="LiveId" clId="{A2F5CBCE-B126-4CDE-A944-278A41C66BB3}" dt="2023-08-30T02:05:11.467" v="882" actId="20577"/>
        <pc:sldMkLst>
          <pc:docMk/>
          <pc:sldMk cId="624934228" sldId="256"/>
        </pc:sldMkLst>
        <pc:spChg chg="mod">
          <ac:chgData name="Rafael Araos" userId="d666bd93ab809cef" providerId="LiveId" clId="{A2F5CBCE-B126-4CDE-A944-278A41C66BB3}" dt="2023-08-30T02:05:11.467" v="882" actId="20577"/>
          <ac:spMkLst>
            <pc:docMk/>
            <pc:sldMk cId="624934228" sldId="256"/>
            <ac:spMk id="7" creationId="{06F2244D-02FB-FA5D-FC75-E48AAAC1649C}"/>
          </ac:spMkLst>
        </pc:spChg>
      </pc:sldChg>
      <pc:sldChg chg="del">
        <pc:chgData name="Rafael Araos" userId="d666bd93ab809cef" providerId="LiveId" clId="{A2F5CBCE-B126-4CDE-A944-278A41C66BB3}" dt="2023-08-25T12:51:44.602" v="387" actId="2696"/>
        <pc:sldMkLst>
          <pc:docMk/>
          <pc:sldMk cId="1471818782" sldId="257"/>
        </pc:sldMkLst>
      </pc:sldChg>
      <pc:sldChg chg="addSp delSp modSp mod ord">
        <pc:chgData name="Rafael Araos" userId="d666bd93ab809cef" providerId="LiveId" clId="{A2F5CBCE-B126-4CDE-A944-278A41C66BB3}" dt="2023-08-30T02:19:54.125" v="1136" actId="14734"/>
        <pc:sldMkLst>
          <pc:docMk/>
          <pc:sldMk cId="2164188223" sldId="258"/>
        </pc:sldMkLst>
        <pc:spChg chg="add del mod">
          <ac:chgData name="Rafael Araos" userId="d666bd93ab809cef" providerId="LiveId" clId="{A2F5CBCE-B126-4CDE-A944-278A41C66BB3}" dt="2023-08-25T11:47:02.289" v="9" actId="478"/>
          <ac:spMkLst>
            <pc:docMk/>
            <pc:sldMk cId="2164188223" sldId="258"/>
            <ac:spMk id="2" creationId="{B52D35F8-B02B-6F44-C5D9-68AE8A91EF2B}"/>
          </ac:spMkLst>
        </pc:spChg>
        <pc:spChg chg="mod">
          <ac:chgData name="Rafael Araos" userId="d666bd93ab809cef" providerId="LiveId" clId="{A2F5CBCE-B126-4CDE-A944-278A41C66BB3}" dt="2023-08-25T11:47:36.374" v="25" actId="20577"/>
          <ac:spMkLst>
            <pc:docMk/>
            <pc:sldMk cId="2164188223" sldId="258"/>
            <ac:spMk id="4" creationId="{6D78371B-B615-3B6E-643D-3003E6ECE962}"/>
          </ac:spMkLst>
        </pc:spChg>
        <pc:spChg chg="add del">
          <ac:chgData name="Rafael Araos" userId="d666bd93ab809cef" providerId="LiveId" clId="{A2F5CBCE-B126-4CDE-A944-278A41C66BB3}" dt="2023-08-25T11:49:26.207" v="71" actId="478"/>
          <ac:spMkLst>
            <pc:docMk/>
            <pc:sldMk cId="2164188223" sldId="258"/>
            <ac:spMk id="5" creationId="{88DE6F35-C06F-3567-795D-79E8CC6E39E6}"/>
          </ac:spMkLst>
        </pc:spChg>
        <pc:spChg chg="del mod">
          <ac:chgData name="Rafael Araos" userId="d666bd93ab809cef" providerId="LiveId" clId="{A2F5CBCE-B126-4CDE-A944-278A41C66BB3}" dt="2023-08-30T02:11:41.091" v="983" actId="478"/>
          <ac:spMkLst>
            <pc:docMk/>
            <pc:sldMk cId="2164188223" sldId="258"/>
            <ac:spMk id="6" creationId="{2A7A3AF1-A4C2-FB0D-D994-4280D31E350F}"/>
          </ac:spMkLst>
        </pc:spChg>
        <pc:spChg chg="del mod">
          <ac:chgData name="Rafael Araos" userId="d666bd93ab809cef" providerId="LiveId" clId="{A2F5CBCE-B126-4CDE-A944-278A41C66BB3}" dt="2023-08-30T02:11:42.134" v="984" actId="478"/>
          <ac:spMkLst>
            <pc:docMk/>
            <pc:sldMk cId="2164188223" sldId="258"/>
            <ac:spMk id="8" creationId="{A818B8DE-1A36-E4AF-8C39-B44A7DFE5BCB}"/>
          </ac:spMkLst>
        </pc:spChg>
        <pc:graphicFrameChg chg="add del mod modGraphic">
          <ac:chgData name="Rafael Araos" userId="d666bd93ab809cef" providerId="LiveId" clId="{A2F5CBCE-B126-4CDE-A944-278A41C66BB3}" dt="2023-08-30T02:13:14.169" v="1026"/>
          <ac:graphicFrameMkLst>
            <pc:docMk/>
            <pc:sldMk cId="2164188223" sldId="258"/>
            <ac:graphicFrameMk id="2" creationId="{8A2B8EA1-65D0-AA09-88F8-0AA9B3E99802}"/>
          </ac:graphicFrameMkLst>
        </pc:graphicFrameChg>
        <pc:graphicFrameChg chg="add mod modGraphic">
          <ac:chgData name="Rafael Araos" userId="d666bd93ab809cef" providerId="LiveId" clId="{A2F5CBCE-B126-4CDE-A944-278A41C66BB3}" dt="2023-08-30T02:19:54.125" v="1136" actId="14734"/>
          <ac:graphicFrameMkLst>
            <pc:docMk/>
            <pc:sldMk cId="2164188223" sldId="258"/>
            <ac:graphicFrameMk id="3" creationId="{98318349-0A8D-2A07-D2F2-C172A45C2DF8}"/>
          </ac:graphicFrameMkLst>
        </pc:graphicFrameChg>
      </pc:sldChg>
      <pc:sldChg chg="addSp delSp modSp new add del mod ord">
        <pc:chgData name="Rafael Araos" userId="d666bd93ab809cef" providerId="LiveId" clId="{A2F5CBCE-B126-4CDE-A944-278A41C66BB3}" dt="2023-08-29T20:32:05.784" v="716" actId="47"/>
        <pc:sldMkLst>
          <pc:docMk/>
          <pc:sldMk cId="739134248" sldId="259"/>
        </pc:sldMkLst>
        <pc:spChg chg="del">
          <ac:chgData name="Rafael Araos" userId="d666bd93ab809cef" providerId="LiveId" clId="{A2F5CBCE-B126-4CDE-A944-278A41C66BB3}" dt="2023-08-25T11:51:11.009" v="119" actId="478"/>
          <ac:spMkLst>
            <pc:docMk/>
            <pc:sldMk cId="739134248" sldId="259"/>
            <ac:spMk id="2" creationId="{8FD49AFF-9275-85E2-4F90-EFD97B508670}"/>
          </ac:spMkLst>
        </pc:spChg>
        <pc:spChg chg="del">
          <ac:chgData name="Rafael Araos" userId="d666bd93ab809cef" providerId="LiveId" clId="{A2F5CBCE-B126-4CDE-A944-278A41C66BB3}" dt="2023-08-25T11:51:11.009" v="119" actId="478"/>
          <ac:spMkLst>
            <pc:docMk/>
            <pc:sldMk cId="739134248" sldId="259"/>
            <ac:spMk id="3" creationId="{EFC1ADAF-D328-2FDA-EC9D-26F37FAC8BEF}"/>
          </ac:spMkLst>
        </pc:spChg>
        <pc:spChg chg="add mod">
          <ac:chgData name="Rafael Araos" userId="d666bd93ab809cef" providerId="LiveId" clId="{A2F5CBCE-B126-4CDE-A944-278A41C66BB3}" dt="2023-08-25T14:59:22.548" v="569" actId="20577"/>
          <ac:spMkLst>
            <pc:docMk/>
            <pc:sldMk cId="739134248" sldId="259"/>
            <ac:spMk id="5" creationId="{18835588-BE6E-88A7-50AA-1A0F9AE58558}"/>
          </ac:spMkLst>
        </pc:spChg>
        <pc:spChg chg="add mod">
          <ac:chgData name="Rafael Araos" userId="d666bd93ab809cef" providerId="LiveId" clId="{A2F5CBCE-B126-4CDE-A944-278A41C66BB3}" dt="2023-08-25T11:53:28.200" v="268" actId="20577"/>
          <ac:spMkLst>
            <pc:docMk/>
            <pc:sldMk cId="739134248" sldId="259"/>
            <ac:spMk id="6" creationId="{A88665B9-194B-9747-BFC3-78F4D5455567}"/>
          </ac:spMkLst>
        </pc:spChg>
        <pc:spChg chg="add mod">
          <ac:chgData name="Rafael Araos" userId="d666bd93ab809cef" providerId="LiveId" clId="{A2F5CBCE-B126-4CDE-A944-278A41C66BB3}" dt="2023-08-25T11:53:44.843" v="281" actId="20577"/>
          <ac:spMkLst>
            <pc:docMk/>
            <pc:sldMk cId="739134248" sldId="259"/>
            <ac:spMk id="7" creationId="{D697781A-2ED8-72B9-A8AC-E97D1C0D1186}"/>
          </ac:spMkLst>
        </pc:spChg>
      </pc:sldChg>
      <pc:sldChg chg="addSp delSp modSp new del mod ord">
        <pc:chgData name="Rafael Araos" userId="d666bd93ab809cef" providerId="LiveId" clId="{A2F5CBCE-B126-4CDE-A944-278A41C66BB3}" dt="2023-08-29T20:32:00.954" v="715" actId="47"/>
        <pc:sldMkLst>
          <pc:docMk/>
          <pc:sldMk cId="253944613" sldId="260"/>
        </pc:sldMkLst>
        <pc:spChg chg="del">
          <ac:chgData name="Rafael Araos" userId="d666bd93ab809cef" providerId="LiveId" clId="{A2F5CBCE-B126-4CDE-A944-278A41C66BB3}" dt="2023-08-25T12:47:59.706" v="320" actId="478"/>
          <ac:spMkLst>
            <pc:docMk/>
            <pc:sldMk cId="253944613" sldId="260"/>
            <ac:spMk id="2" creationId="{581696D4-DA08-12CE-8C76-79A977805326}"/>
          </ac:spMkLst>
        </pc:spChg>
        <pc:spChg chg="del">
          <ac:chgData name="Rafael Araos" userId="d666bd93ab809cef" providerId="LiveId" clId="{A2F5CBCE-B126-4CDE-A944-278A41C66BB3}" dt="2023-08-25T12:47:59.706" v="320" actId="478"/>
          <ac:spMkLst>
            <pc:docMk/>
            <pc:sldMk cId="253944613" sldId="260"/>
            <ac:spMk id="3" creationId="{B565BFE6-8830-9004-BABE-51858A647705}"/>
          </ac:spMkLst>
        </pc:spChg>
        <pc:spChg chg="add mod">
          <ac:chgData name="Rafael Araos" userId="d666bd93ab809cef" providerId="LiveId" clId="{A2F5CBCE-B126-4CDE-A944-278A41C66BB3}" dt="2023-08-25T14:42:40.436" v="505" actId="20577"/>
          <ac:spMkLst>
            <pc:docMk/>
            <pc:sldMk cId="253944613" sldId="260"/>
            <ac:spMk id="4" creationId="{BF37AA61-F824-6512-9523-FDB068184477}"/>
          </ac:spMkLst>
        </pc:spChg>
        <pc:spChg chg="add mod">
          <ac:chgData name="Rafael Araos" userId="d666bd93ab809cef" providerId="LiveId" clId="{A2F5CBCE-B126-4CDE-A944-278A41C66BB3}" dt="2023-08-25T14:42:49.648" v="508" actId="20577"/>
          <ac:spMkLst>
            <pc:docMk/>
            <pc:sldMk cId="253944613" sldId="260"/>
            <ac:spMk id="5" creationId="{376141D2-D825-9A74-4C55-33A1E2027F5E}"/>
          </ac:spMkLst>
        </pc:spChg>
        <pc:spChg chg="add mod">
          <ac:chgData name="Rafael Araos" userId="d666bd93ab809cef" providerId="LiveId" clId="{A2F5CBCE-B126-4CDE-A944-278A41C66BB3}" dt="2023-08-25T14:39:17.599" v="450" actId="1076"/>
          <ac:spMkLst>
            <pc:docMk/>
            <pc:sldMk cId="253944613" sldId="260"/>
            <ac:spMk id="6" creationId="{482C8E01-1747-7080-534F-B4E76C461207}"/>
          </ac:spMkLst>
        </pc:spChg>
      </pc:sldChg>
      <pc:sldChg chg="delSp new del mod">
        <pc:chgData name="Rafael Araos" userId="d666bd93ab809cef" providerId="LiveId" clId="{A2F5CBCE-B126-4CDE-A944-278A41C66BB3}" dt="2023-08-25T14:40:29.375" v="455" actId="47"/>
        <pc:sldMkLst>
          <pc:docMk/>
          <pc:sldMk cId="281740394" sldId="261"/>
        </pc:sldMkLst>
        <pc:spChg chg="del">
          <ac:chgData name="Rafael Araos" userId="d666bd93ab809cef" providerId="LiveId" clId="{A2F5CBCE-B126-4CDE-A944-278A41C66BB3}" dt="2023-08-25T14:40:23.840" v="453" actId="478"/>
          <ac:spMkLst>
            <pc:docMk/>
            <pc:sldMk cId="281740394" sldId="261"/>
            <ac:spMk id="2" creationId="{0EA2556A-1687-5A31-3345-9407B304864A}"/>
          </ac:spMkLst>
        </pc:spChg>
        <pc:spChg chg="del">
          <ac:chgData name="Rafael Araos" userId="d666bd93ab809cef" providerId="LiveId" clId="{A2F5CBCE-B126-4CDE-A944-278A41C66BB3}" dt="2023-08-25T14:40:23.840" v="453" actId="478"/>
          <ac:spMkLst>
            <pc:docMk/>
            <pc:sldMk cId="281740394" sldId="261"/>
            <ac:spMk id="3" creationId="{54E43FCA-6916-3F89-B8BF-F2F1D6AAFF25}"/>
          </ac:spMkLst>
        </pc:spChg>
      </pc:sldChg>
      <pc:sldChg chg="addSp delSp modSp add mod">
        <pc:chgData name="Rafael Araos" userId="d666bd93ab809cef" providerId="LiveId" clId="{A2F5CBCE-B126-4CDE-A944-278A41C66BB3}" dt="2023-08-30T02:27:28.129" v="1221" actId="255"/>
        <pc:sldMkLst>
          <pc:docMk/>
          <pc:sldMk cId="1981454199" sldId="262"/>
        </pc:sldMkLst>
        <pc:spChg chg="del mod">
          <ac:chgData name="Rafael Araos" userId="d666bd93ab809cef" providerId="LiveId" clId="{A2F5CBCE-B126-4CDE-A944-278A41C66BB3}" dt="2023-08-29T20:29:14.655" v="675" actId="478"/>
          <ac:spMkLst>
            <pc:docMk/>
            <pc:sldMk cId="1981454199" sldId="262"/>
            <ac:spMk id="4" creationId="{BF37AA61-F824-6512-9523-FDB068184477}"/>
          </ac:spMkLst>
        </pc:spChg>
        <pc:spChg chg="del mod">
          <ac:chgData name="Rafael Araos" userId="d666bd93ab809cef" providerId="LiveId" clId="{A2F5CBCE-B126-4CDE-A944-278A41C66BB3}" dt="2023-08-29T20:29:50.928" v="690" actId="478"/>
          <ac:spMkLst>
            <pc:docMk/>
            <pc:sldMk cId="1981454199" sldId="262"/>
            <ac:spMk id="5" creationId="{376141D2-D825-9A74-4C55-33A1E2027F5E}"/>
          </ac:spMkLst>
        </pc:spChg>
        <pc:spChg chg="mod">
          <ac:chgData name="Rafael Araos" userId="d666bd93ab809cef" providerId="LiveId" clId="{A2F5CBCE-B126-4CDE-A944-278A41C66BB3}" dt="2023-08-30T02:26:20.625" v="1216"/>
          <ac:spMkLst>
            <pc:docMk/>
            <pc:sldMk cId="1981454199" sldId="262"/>
            <ac:spMk id="6" creationId="{482C8E01-1747-7080-534F-B4E76C461207}"/>
          </ac:spMkLst>
        </pc:spChg>
        <pc:spChg chg="add mod">
          <ac:chgData name="Rafael Araos" userId="d666bd93ab809cef" providerId="LiveId" clId="{A2F5CBCE-B126-4CDE-A944-278A41C66BB3}" dt="2023-08-29T20:43:17.606" v="878" actId="1076"/>
          <ac:spMkLst>
            <pc:docMk/>
            <pc:sldMk cId="1981454199" sldId="262"/>
            <ac:spMk id="7" creationId="{EEAA5BBF-397F-875B-7B32-31D38FFC0AB8}"/>
          </ac:spMkLst>
        </pc:spChg>
        <pc:graphicFrameChg chg="add mod modGraphic">
          <ac:chgData name="Rafael Araos" userId="d666bd93ab809cef" providerId="LiveId" clId="{A2F5CBCE-B126-4CDE-A944-278A41C66BB3}" dt="2023-08-30T02:27:28.129" v="1221" actId="255"/>
          <ac:graphicFrameMkLst>
            <pc:docMk/>
            <pc:sldMk cId="1981454199" sldId="262"/>
            <ac:graphicFrameMk id="2" creationId="{32349300-B901-D5B4-AAC3-5B4534442F7A}"/>
          </ac:graphicFrameMkLst>
        </pc:graphicFrameChg>
      </pc:sldChg>
      <pc:sldChg chg="addSp delSp modSp new mod">
        <pc:chgData name="Rafael Araos" userId="d666bd93ab809cef" providerId="LiveId" clId="{A2F5CBCE-B126-4CDE-A944-278A41C66BB3}" dt="2023-08-30T02:25:34.779" v="1211"/>
        <pc:sldMkLst>
          <pc:docMk/>
          <pc:sldMk cId="239556310" sldId="263"/>
        </pc:sldMkLst>
        <pc:spChg chg="del">
          <ac:chgData name="Rafael Araos" userId="d666bd93ab809cef" providerId="LiveId" clId="{A2F5CBCE-B126-4CDE-A944-278A41C66BB3}" dt="2023-08-30T02:06:13.157" v="884" actId="478"/>
          <ac:spMkLst>
            <pc:docMk/>
            <pc:sldMk cId="239556310" sldId="263"/>
            <ac:spMk id="2" creationId="{685D0B0C-F0F6-D8D2-8FA9-FB23BC6B0D33}"/>
          </ac:spMkLst>
        </pc:spChg>
        <pc:spChg chg="del">
          <ac:chgData name="Rafael Araos" userId="d666bd93ab809cef" providerId="LiveId" clId="{A2F5CBCE-B126-4CDE-A944-278A41C66BB3}" dt="2023-08-30T02:06:13.157" v="884" actId="478"/>
          <ac:spMkLst>
            <pc:docMk/>
            <pc:sldMk cId="239556310" sldId="263"/>
            <ac:spMk id="3" creationId="{4107530D-AB00-F47B-83B6-9FAE83F05BF7}"/>
          </ac:spMkLst>
        </pc:spChg>
        <pc:spChg chg="add del mod">
          <ac:chgData name="Rafael Araos" userId="d666bd93ab809cef" providerId="LiveId" clId="{A2F5CBCE-B126-4CDE-A944-278A41C66BB3}" dt="2023-08-30T02:21:17.487" v="1138" actId="478"/>
          <ac:spMkLst>
            <pc:docMk/>
            <pc:sldMk cId="239556310" sldId="263"/>
            <ac:spMk id="5" creationId="{DB9987AA-79E4-2D2F-8628-A29B0D221BCA}"/>
          </ac:spMkLst>
        </pc:spChg>
        <pc:spChg chg="add mod">
          <ac:chgData name="Rafael Araos" userId="d666bd93ab809cef" providerId="LiveId" clId="{A2F5CBCE-B126-4CDE-A944-278A41C66BB3}" dt="2023-08-30T02:25:34.779" v="1211"/>
          <ac:spMkLst>
            <pc:docMk/>
            <pc:sldMk cId="239556310" sldId="263"/>
            <ac:spMk id="6" creationId="{19014E6B-1C41-DFDD-E741-80881DEEA7A4}"/>
          </ac:spMkLst>
        </pc:spChg>
        <pc:spChg chg="add del mod">
          <ac:chgData name="Rafael Araos" userId="d666bd93ab809cef" providerId="LiveId" clId="{A2F5CBCE-B126-4CDE-A944-278A41C66BB3}" dt="2023-08-30T02:06:29.436" v="890" actId="478"/>
          <ac:spMkLst>
            <pc:docMk/>
            <pc:sldMk cId="239556310" sldId="263"/>
            <ac:spMk id="7" creationId="{F271DAE1-2E3E-6D4E-5B39-78FB88A04DF3}"/>
          </ac:spMkLst>
        </pc:spChg>
        <pc:graphicFrameChg chg="add mod modGraphic">
          <ac:chgData name="Rafael Araos" userId="d666bd93ab809cef" providerId="LiveId" clId="{A2F5CBCE-B126-4CDE-A944-278A41C66BB3}" dt="2023-08-30T02:24:50.340" v="1206" actId="14734"/>
          <ac:graphicFrameMkLst>
            <pc:docMk/>
            <pc:sldMk cId="239556310" sldId="263"/>
            <ac:graphicFrameMk id="8" creationId="{4857E1FF-0E6B-3E58-44C8-F4CC87397AD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BC17F6-CF0C-C565-C5D6-5559C84B00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62BE98-62DF-77D1-83F4-6BE8C6239D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03E9-FD56-25A8-7AE0-62E79CBB4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0015A-2C0B-65C8-F2B4-6089DC74C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02F10C-999C-B1B7-B65D-5B8E05777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9452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BA4BA-A572-7417-3C3A-2DE463F5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DF4B95-3D48-9A60-E8F6-8A9C13B65B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C112B-7AF7-74E2-E6DD-2E89DDD7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A7B17-4BAB-F2E6-AF60-02194135F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5BFC7-5607-CA5F-6856-C8C6F92B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9387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A594B8-95B6-5CD6-BFA9-2BC3C453F7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E4C7D3-8112-3FE0-C99D-6058170EF1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F8E7B-DB98-600E-4838-39D4EF3A1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CE830B-937D-ECFE-6555-C927C8E4E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152C9-2F21-D493-093C-9F30E38CD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480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DCF54D-13C1-A303-51BE-10FC29FE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6CDB0-440C-1B10-7F42-4FE9BBE7CA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644D6-04EA-183F-F6EF-DF1056339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46363-F44D-FCB0-F525-3A9916D6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B892B-A070-1153-B47D-164EE00F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838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5A858-CCD6-F98B-49D3-63178671F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F58233-2BFC-58B4-510B-9273E028A3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188B1-A5E4-69CC-DDB6-F596D5097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B75D4-4098-5DE5-E6C8-6CAF3F018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997AF-17CD-A6D5-AA66-182715F5A4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034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504D0-6784-9865-B29E-59B26FB49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76982F-AE41-A473-E566-267AB8F67B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2CAC09-C41E-69F4-C02B-7008AC0A0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32A3B-E864-C29A-1C59-5646C4AE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254520-9DE6-9660-A6D2-725F5E12A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3B5B68-0DF6-CF19-98BA-8BB637213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277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0C595-1369-0966-0D20-4B6AA6234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FFF42-1DEE-19BE-ADB9-3CDA10F406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3C05F2-DCCD-5C70-474C-D852EF8F3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2DEBEE-BE52-6230-070B-A931D23C3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42932B-A22B-6EB6-D304-BA8CAD483C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EF183B-89A9-5823-22A9-C6975F32C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635198-FC4B-3DE1-57E6-5C9041886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31E5D1B-AC94-4476-C913-490127497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5098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1B1038-0392-5A4D-E60B-9E24CEB84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A069C8-71A1-1AE5-BA19-85AF73B11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07DE49-CB4F-2FE4-33FB-B95403939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B1CDCB2-18E6-EABA-FE8F-30FFEB7E31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9415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9A9FA6-D7B9-AF08-7034-6BFBC6DEB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13D4B8-2C78-3C72-8E4F-2C153532C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EF000-B547-CEEF-255F-267680781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6A3466-2F18-9446-4356-64FCBB639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9F93E-33B7-1C80-E70C-DFCC5A51F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AE5AF2-721E-47CB-A70B-81F90CDB28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C02AD4-0E44-7C25-1929-E7AEBD567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254771-932F-E589-C35A-564B9FE89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607E39-1D64-EEC4-6F26-FB25302A4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19167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0DC77-64E2-2562-AD08-FB91C3967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FDB2C8-84B0-4784-47FD-B7D9B04CE3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85A1E2-24D0-6758-7612-ED1664B30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5C46A9-1244-5ECF-F052-AC24E56A4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1BE3C-D8FC-0CF0-4384-C582E1402E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88641F-AB4F-1B63-DCB6-E2A0B3377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99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89C5DC-F9F2-27DC-8DFB-61EB83BB09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E2360D-B98E-C4C9-C08E-2353A6F0AB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2121C-8D37-785B-FA5C-2FCEE27A62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6FF12-BB91-4F2F-B68E-C906CD27F88D}" type="datetimeFigureOut">
              <a:rPr lang="pt-BR" smtClean="0"/>
              <a:t>31/08/2023</a:t>
            </a:fld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827E6-483E-CAC2-A909-2D92BC480D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B32DF6-B60A-C454-074B-80B06C4684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422C1-BE9D-40CF-BDFB-CED5A0C85388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684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BD1D5CF-9474-9FE4-EFC1-1AE3E66B9133}"/>
              </a:ext>
            </a:extLst>
          </p:cNvPr>
          <p:cNvSpPr/>
          <p:nvPr/>
        </p:nvSpPr>
        <p:spPr>
          <a:xfrm>
            <a:off x="886910" y="128107"/>
            <a:ext cx="1146321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cap="none" spc="0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MGU - UNIDADE DA POLIMIX EM GUARULHOS SP</a:t>
            </a:r>
            <a:endParaRPr lang="en-US" sz="40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38E19B5-C924-DD98-C664-2CDBC952F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51" y="957291"/>
            <a:ext cx="7992530" cy="509827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6F2244D-02FB-FA5D-FC75-E48AAAC1649C}"/>
              </a:ext>
            </a:extLst>
          </p:cNvPr>
          <p:cNvSpPr txBox="1"/>
          <p:nvPr/>
        </p:nvSpPr>
        <p:spPr>
          <a:xfrm>
            <a:off x="8571722" y="2242646"/>
            <a:ext cx="362027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Pedreira em área urbana desde 1960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Capacidade da usina </a:t>
            </a:r>
          </a:p>
          <a:p>
            <a:pPr algn="just"/>
            <a:r>
              <a:rPr lang="pt-BR" sz="2400" dirty="0"/>
              <a:t>    150 </a:t>
            </a:r>
            <a:r>
              <a:rPr lang="pt-BR" sz="2400" dirty="0" err="1"/>
              <a:t>kt</a:t>
            </a:r>
            <a:r>
              <a:rPr lang="pt-BR" sz="2400" dirty="0"/>
              <a:t>/mês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400" dirty="0"/>
              <a:t>Vida da Mina = 15 anos</a:t>
            </a:r>
          </a:p>
        </p:txBody>
      </p:sp>
    </p:spTree>
    <p:extLst>
      <p:ext uri="{BB962C8B-B14F-4D97-AF65-F5344CB8AC3E}">
        <p14:creationId xmlns:p14="http://schemas.microsoft.com/office/powerpoint/2010/main" val="624934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482C8E01-1747-7080-534F-B4E76C461207}"/>
              </a:ext>
            </a:extLst>
          </p:cNvPr>
          <p:cNvSpPr/>
          <p:nvPr/>
        </p:nvSpPr>
        <p:spPr>
          <a:xfrm>
            <a:off x="487135" y="348038"/>
            <a:ext cx="101124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CENÁRIOS:</a:t>
            </a:r>
            <a:endParaRPr lang="pt-BR" sz="4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EAA5BBF-397F-875B-7B32-31D38FFC0AB8}"/>
              </a:ext>
            </a:extLst>
          </p:cNvPr>
          <p:cNvSpPr txBox="1"/>
          <p:nvPr/>
        </p:nvSpPr>
        <p:spPr>
          <a:xfrm>
            <a:off x="417155" y="5306988"/>
            <a:ext cx="1154935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b="0" i="0" dirty="0">
                <a:effectLst/>
                <a:latin typeface="Söhne"/>
              </a:rPr>
              <a:t>O lado norte não pode ter rampas devido a problemas de estabilidade.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000" dirty="0"/>
              <a:t>Só é possível aprofundar até a cota 630.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4A1598C-E1B8-F4FA-89CD-F7465BFCEB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109474"/>
              </p:ext>
            </p:extLst>
          </p:nvPr>
        </p:nvGraphicFramePr>
        <p:xfrm>
          <a:off x="417155" y="1371600"/>
          <a:ext cx="11451384" cy="371140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817128">
                  <a:extLst>
                    <a:ext uri="{9D8B030D-6E8A-4147-A177-3AD203B41FA5}">
                      <a16:colId xmlns:a16="http://schemas.microsoft.com/office/drawing/2014/main" val="1794753723"/>
                    </a:ext>
                  </a:extLst>
                </a:gridCol>
                <a:gridCol w="3817128">
                  <a:extLst>
                    <a:ext uri="{9D8B030D-6E8A-4147-A177-3AD203B41FA5}">
                      <a16:colId xmlns:a16="http://schemas.microsoft.com/office/drawing/2014/main" val="2710842035"/>
                    </a:ext>
                  </a:extLst>
                </a:gridCol>
                <a:gridCol w="3817128">
                  <a:extLst>
                    <a:ext uri="{9D8B030D-6E8A-4147-A177-3AD203B41FA5}">
                      <a16:colId xmlns:a16="http://schemas.microsoft.com/office/drawing/2014/main" val="4878848"/>
                    </a:ext>
                  </a:extLst>
                </a:gridCol>
              </a:tblGrid>
              <a:tr h="55828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pt-BR" sz="2400" u="none" strike="noStrike" dirty="0">
                          <a:effectLst/>
                        </a:rPr>
                        <a:t>PMI3325 - Lavra a Céu-Aberto (2023)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2114396"/>
                  </a:ext>
                </a:extLst>
              </a:tr>
              <a:tr h="558281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1er </a:t>
                      </a:r>
                      <a:r>
                        <a:rPr lang="en-US" sz="2400" u="none" strike="noStrike" dirty="0" err="1">
                          <a:effectLst/>
                        </a:rPr>
                        <a:t>grupo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2do </a:t>
                      </a:r>
                      <a:r>
                        <a:rPr lang="en-US" sz="2400" u="none" strike="noStrike" dirty="0" err="1">
                          <a:effectLst/>
                        </a:rPr>
                        <a:t>grupo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u="none" strike="noStrike" dirty="0">
                          <a:effectLst/>
                        </a:rPr>
                        <a:t>3ro </a:t>
                      </a:r>
                      <a:r>
                        <a:rPr lang="en-US" sz="2400" u="none" strike="noStrike" dirty="0" err="1">
                          <a:effectLst/>
                        </a:rPr>
                        <a:t>grupo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063701"/>
                  </a:ext>
                </a:extLst>
              </a:tr>
              <a:tr h="5582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Realizar o desenho da cava de 5.4 MT (3 anos)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Realizar o desenho da cava de 9.0 MT (5 anos)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Realizar o desenho da cava de 12.6 MT (7 anos)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195541349"/>
                  </a:ext>
                </a:extLst>
              </a:tr>
              <a:tr h="558281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Avanço para o lado leste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Avanço para o lado leste e rebaixo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Avanço para o lado leste, rebaixo e oeste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455848073"/>
                  </a:ext>
                </a:extLst>
              </a:tr>
              <a:tr h="11165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Fazer o desenho da cava dentro da área com licença de operação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>
                          <a:effectLst/>
                        </a:rPr>
                        <a:t>Fazer o desenho da cava dentro da área com licença de operação</a:t>
                      </a:r>
                      <a:endParaRPr lang="pt-BR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400" u="none" strike="noStrike" dirty="0">
                          <a:effectLst/>
                        </a:rPr>
                        <a:t>Fazer o desenho da cava dentro da área com licença de operação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8784999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145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D78371B-B615-3B6E-643D-3003E6ECE962}"/>
              </a:ext>
            </a:extLst>
          </p:cNvPr>
          <p:cNvSpPr/>
          <p:nvPr/>
        </p:nvSpPr>
        <p:spPr>
          <a:xfrm>
            <a:off x="487136" y="370703"/>
            <a:ext cx="101124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t-BR" sz="40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PARÂMETROS OPERACIONAIS: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8318349-0A8D-2A07-D2F2-C172A45C2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693278"/>
              </p:ext>
            </p:extLst>
          </p:nvPr>
        </p:nvGraphicFramePr>
        <p:xfrm>
          <a:off x="1686184" y="1861164"/>
          <a:ext cx="8297572" cy="337568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5806298">
                  <a:extLst>
                    <a:ext uri="{9D8B030D-6E8A-4147-A177-3AD203B41FA5}">
                      <a16:colId xmlns:a16="http://schemas.microsoft.com/office/drawing/2014/main" val="1146040213"/>
                    </a:ext>
                  </a:extLst>
                </a:gridCol>
                <a:gridCol w="2491274">
                  <a:extLst>
                    <a:ext uri="{9D8B030D-6E8A-4147-A177-3AD203B41FA5}">
                      <a16:colId xmlns:a16="http://schemas.microsoft.com/office/drawing/2014/main" val="2015404749"/>
                    </a:ext>
                  </a:extLst>
                </a:gridCol>
              </a:tblGrid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Parâmetros</a:t>
                      </a:r>
                      <a:endParaRPr lang="en-US" sz="40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Cava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5405805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>
                          <a:effectLst/>
                        </a:rPr>
                        <a:t>Altura da </a:t>
                      </a:r>
                      <a:r>
                        <a:rPr lang="en-US" sz="2800" u="none" strike="noStrike" dirty="0" err="1">
                          <a:effectLst/>
                        </a:rPr>
                        <a:t>bancada</a:t>
                      </a:r>
                      <a:r>
                        <a:rPr lang="en-US" sz="2800" u="none" strike="noStrike" dirty="0">
                          <a:effectLst/>
                        </a:rPr>
                        <a:t> (m)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15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2327038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err="1">
                          <a:effectLst/>
                        </a:rPr>
                        <a:t>Largura</a:t>
                      </a:r>
                      <a:r>
                        <a:rPr lang="en-US" sz="2800" u="none" strike="noStrike" dirty="0">
                          <a:effectLst/>
                        </a:rPr>
                        <a:t> da rampa (m)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10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39220021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err="1">
                          <a:effectLst/>
                        </a:rPr>
                        <a:t>Inclina</a:t>
                      </a:r>
                      <a:r>
                        <a:rPr lang="pt-BR" sz="2800" u="none" strike="noStrike" dirty="0" err="1">
                          <a:effectLst/>
                        </a:rPr>
                        <a:t>ção</a:t>
                      </a:r>
                      <a:r>
                        <a:rPr lang="en-US" sz="2800" u="none" strike="noStrike" dirty="0">
                          <a:effectLst/>
                        </a:rPr>
                        <a:t> da rampa (%)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10-15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52794387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2800" u="none" strike="noStrike" dirty="0" err="1">
                          <a:effectLst/>
                        </a:rPr>
                        <a:t>Berma</a:t>
                      </a:r>
                      <a:r>
                        <a:rPr lang="en-US" sz="2800" u="none" strike="noStrike" dirty="0">
                          <a:effectLst/>
                        </a:rPr>
                        <a:t> (m)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6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334124393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</a:rPr>
                        <a:t>Ângulo da bancada para Rocha (graus)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75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739960975"/>
                  </a:ext>
                </a:extLst>
              </a:tr>
              <a:tr h="482240">
                <a:tc>
                  <a:txBody>
                    <a:bodyPr/>
                    <a:lstStyle/>
                    <a:p>
                      <a:pPr algn="l" fontAlgn="ctr"/>
                      <a:r>
                        <a:rPr lang="pt-BR" sz="2800" u="none" strike="noStrike" dirty="0">
                          <a:effectLst/>
                        </a:rPr>
                        <a:t>Ângulo da bancada para Solo (graus) </a:t>
                      </a:r>
                      <a:endParaRPr lang="pt-BR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 dirty="0">
                          <a:effectLst/>
                        </a:rPr>
                        <a:t>60</a:t>
                      </a:r>
                      <a:endParaRPr lang="en-US" sz="2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5411231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4188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207</Words>
  <Application>Microsoft Office PowerPoint</Application>
  <PresentationFormat>Widescreen</PresentationFormat>
  <Paragraphs>36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Söhne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Rafael Araos</dc:creator>
  <cp:lastModifiedBy>Rafael Araos</cp:lastModifiedBy>
  <cp:revision>3</cp:revision>
  <dcterms:created xsi:type="dcterms:W3CDTF">2023-08-23T12:21:17Z</dcterms:created>
  <dcterms:modified xsi:type="dcterms:W3CDTF">2023-08-31T11:44:40Z</dcterms:modified>
</cp:coreProperties>
</file>