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286" r:id="rId3"/>
    <p:sldId id="308" r:id="rId4"/>
    <p:sldId id="301" r:id="rId5"/>
    <p:sldId id="309" r:id="rId6"/>
    <p:sldId id="323" r:id="rId7"/>
    <p:sldId id="310" r:id="rId8"/>
    <p:sldId id="299" r:id="rId9"/>
    <p:sldId id="311" r:id="rId10"/>
    <p:sldId id="273" r:id="rId11"/>
    <p:sldId id="274" r:id="rId12"/>
    <p:sldId id="319" r:id="rId13"/>
    <p:sldId id="320" r:id="rId14"/>
    <p:sldId id="302" r:id="rId15"/>
    <p:sldId id="312" r:id="rId16"/>
    <p:sldId id="313" r:id="rId17"/>
    <p:sldId id="314" r:id="rId18"/>
    <p:sldId id="315" r:id="rId19"/>
    <p:sldId id="316" r:id="rId20"/>
    <p:sldId id="300" r:id="rId21"/>
    <p:sldId id="292" r:id="rId22"/>
    <p:sldId id="303" r:id="rId23"/>
    <p:sldId id="317" r:id="rId24"/>
    <p:sldId id="304" r:id="rId25"/>
    <p:sldId id="305" r:id="rId26"/>
    <p:sldId id="294" r:id="rId27"/>
    <p:sldId id="295" r:id="rId28"/>
    <p:sldId id="324" r:id="rId29"/>
    <p:sldId id="270" r:id="rId30"/>
    <p:sldId id="267" r:id="rId31"/>
    <p:sldId id="268" r:id="rId32"/>
    <p:sldId id="298" r:id="rId33"/>
    <p:sldId id="263" r:id="rId34"/>
    <p:sldId id="321" r:id="rId35"/>
    <p:sldId id="282" r:id="rId36"/>
    <p:sldId id="325" r:id="rId37"/>
    <p:sldId id="318" r:id="rId38"/>
    <p:sldId id="322" r:id="rId39"/>
    <p:sldId id="283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iara" initials="N" lastIdx="1" clrIdx="0">
    <p:extLst>
      <p:ext uri="{19B8F6BF-5375-455C-9EA6-DF929625EA0E}">
        <p15:presenceInfo xmlns:p15="http://schemas.microsoft.com/office/powerpoint/2012/main" userId="Nai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7276" autoAdjust="0"/>
  </p:normalViewPr>
  <p:slideViewPr>
    <p:cSldViewPr>
      <p:cViewPr varScale="1">
        <p:scale>
          <a:sx n="96" d="100"/>
          <a:sy n="96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17.xml"/><Relationship Id="rId1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3E413-046D-4002-B080-B6DD0075B1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0BB1B5-F558-41E6-823E-FFC26095CD31}">
      <dgm:prSet phldrT="[Texto]"/>
      <dgm:spPr/>
      <dgm:t>
        <a:bodyPr/>
        <a:lstStyle/>
        <a:p>
          <a:r>
            <a:rPr lang="pt-BR" dirty="0">
              <a:latin typeface="Gisha" panose="020B0502040204020203" pitchFamily="34" charset="-79"/>
              <a:cs typeface="Gisha" panose="020B0502040204020203" pitchFamily="34" charset="-79"/>
            </a:rPr>
            <a:t>Aula introdutória</a:t>
          </a:r>
        </a:p>
      </dgm:t>
    </dgm:pt>
    <dgm:pt modelId="{12D56ACF-734B-4F44-BB5E-48B5D1D746CB}" type="parTrans" cxnId="{6EF87A51-C55B-4900-BD48-F6BEF55203E1}">
      <dgm:prSet/>
      <dgm:spPr/>
      <dgm:t>
        <a:bodyPr/>
        <a:lstStyle/>
        <a:p>
          <a:endParaRPr lang="pt-BR"/>
        </a:p>
      </dgm:t>
    </dgm:pt>
    <dgm:pt modelId="{1D42CB27-DCD5-402F-946A-85E3C9536373}" type="sibTrans" cxnId="{6EF87A51-C55B-4900-BD48-F6BEF55203E1}">
      <dgm:prSet/>
      <dgm:spPr/>
      <dgm:t>
        <a:bodyPr/>
        <a:lstStyle/>
        <a:p>
          <a:endParaRPr lang="pt-BR"/>
        </a:p>
      </dgm:t>
    </dgm:pt>
    <dgm:pt modelId="{81B4C407-50EA-4180-8765-64DE35BE88B7}">
      <dgm:prSet phldrT="[Texto]"/>
      <dgm:spPr/>
      <dgm:t>
        <a:bodyPr/>
        <a:lstStyle/>
        <a:p>
          <a:r>
            <a:rPr lang="pt-BR" dirty="0">
              <a:latin typeface="Gisha" panose="020B0502040204020203" pitchFamily="34" charset="-79"/>
              <a:cs typeface="Gisha" panose="020B0502040204020203" pitchFamily="34" charset="-79"/>
            </a:rPr>
            <a:t>Desafio individual</a:t>
          </a:r>
        </a:p>
      </dgm:t>
    </dgm:pt>
    <dgm:pt modelId="{4C72AE0C-99F1-46B2-B498-6A167BAB9B61}" type="parTrans" cxnId="{D97368A6-C9F5-431C-B29D-AF8500FF22F3}">
      <dgm:prSet/>
      <dgm:spPr/>
      <dgm:t>
        <a:bodyPr/>
        <a:lstStyle/>
        <a:p>
          <a:endParaRPr lang="pt-BR"/>
        </a:p>
      </dgm:t>
    </dgm:pt>
    <dgm:pt modelId="{6D64881E-B97E-445D-BFE3-CDBBEB4870DD}" type="sibTrans" cxnId="{D97368A6-C9F5-431C-B29D-AF8500FF22F3}">
      <dgm:prSet/>
      <dgm:spPr/>
      <dgm:t>
        <a:bodyPr/>
        <a:lstStyle/>
        <a:p>
          <a:endParaRPr lang="pt-BR"/>
        </a:p>
      </dgm:t>
    </dgm:pt>
    <dgm:pt modelId="{1E792DF9-3404-4961-B192-DA1573F4F851}">
      <dgm:prSet phldrT="[Texto]"/>
      <dgm:spPr/>
      <dgm:t>
        <a:bodyPr/>
        <a:lstStyle/>
        <a:p>
          <a:r>
            <a:rPr lang="pt-BR" dirty="0">
              <a:latin typeface="Gisha" panose="020B0502040204020203" pitchFamily="34" charset="-79"/>
              <a:cs typeface="Gisha" panose="020B0502040204020203" pitchFamily="34" charset="-79"/>
            </a:rPr>
            <a:t>Elaboração da receita</a:t>
          </a:r>
        </a:p>
      </dgm:t>
    </dgm:pt>
    <dgm:pt modelId="{E3CE3E7E-2845-4857-982C-B622DD296227}" type="parTrans" cxnId="{2759AC1A-DE6E-4497-B264-8B5F354A57E3}">
      <dgm:prSet/>
      <dgm:spPr/>
      <dgm:t>
        <a:bodyPr/>
        <a:lstStyle/>
        <a:p>
          <a:endParaRPr lang="pt-BR"/>
        </a:p>
      </dgm:t>
    </dgm:pt>
    <dgm:pt modelId="{34C9CF19-F9E5-40B5-94D9-0E5602F8B145}" type="sibTrans" cxnId="{2759AC1A-DE6E-4497-B264-8B5F354A57E3}">
      <dgm:prSet/>
      <dgm:spPr/>
      <dgm:t>
        <a:bodyPr/>
        <a:lstStyle/>
        <a:p>
          <a:endParaRPr lang="pt-BR"/>
        </a:p>
      </dgm:t>
    </dgm:pt>
    <dgm:pt modelId="{82688841-6BF8-43A3-AF1B-1FD912D81C84}" type="pres">
      <dgm:prSet presAssocID="{2233E413-046D-4002-B080-B6DD0075B101}" presName="Name0" presStyleCnt="0">
        <dgm:presLayoutVars>
          <dgm:dir/>
          <dgm:resizeHandles val="exact"/>
        </dgm:presLayoutVars>
      </dgm:prSet>
      <dgm:spPr/>
    </dgm:pt>
    <dgm:pt modelId="{CFDF4079-9CAD-4DE5-B71E-59A14EEFD40C}" type="pres">
      <dgm:prSet presAssocID="{8E0BB1B5-F558-41E6-823E-FFC26095CD31}" presName="node" presStyleLbl="node1" presStyleIdx="0" presStyleCnt="3" custLinFactNeighborX="3179" custLinFactNeighborY="0">
        <dgm:presLayoutVars>
          <dgm:bulletEnabled val="1"/>
        </dgm:presLayoutVars>
      </dgm:prSet>
      <dgm:spPr/>
    </dgm:pt>
    <dgm:pt modelId="{FF6FC3D7-54D8-4711-A28F-9653BE0BE288}" type="pres">
      <dgm:prSet presAssocID="{1D42CB27-DCD5-402F-946A-85E3C9536373}" presName="sibTrans" presStyleLbl="sibTrans2D1" presStyleIdx="0" presStyleCnt="2"/>
      <dgm:spPr/>
    </dgm:pt>
    <dgm:pt modelId="{558BED5B-7B24-4487-9711-E4FCA61D52A1}" type="pres">
      <dgm:prSet presAssocID="{1D42CB27-DCD5-402F-946A-85E3C9536373}" presName="connectorText" presStyleLbl="sibTrans2D1" presStyleIdx="0" presStyleCnt="2"/>
      <dgm:spPr/>
    </dgm:pt>
    <dgm:pt modelId="{C7DAB73C-36FC-46B5-99E0-927DEF320311}" type="pres">
      <dgm:prSet presAssocID="{81B4C407-50EA-4180-8765-64DE35BE88B7}" presName="node" presStyleLbl="node1" presStyleIdx="1" presStyleCnt="3" custScaleX="93567">
        <dgm:presLayoutVars>
          <dgm:bulletEnabled val="1"/>
        </dgm:presLayoutVars>
      </dgm:prSet>
      <dgm:spPr/>
    </dgm:pt>
    <dgm:pt modelId="{048D0B3B-6A6C-43C6-87D6-237F2AABFD82}" type="pres">
      <dgm:prSet presAssocID="{6D64881E-B97E-445D-BFE3-CDBBEB4870DD}" presName="sibTrans" presStyleLbl="sibTrans2D1" presStyleIdx="1" presStyleCnt="2"/>
      <dgm:spPr/>
    </dgm:pt>
    <dgm:pt modelId="{514978CB-EA32-4C52-AAA1-478E4B5BB272}" type="pres">
      <dgm:prSet presAssocID="{6D64881E-B97E-445D-BFE3-CDBBEB4870DD}" presName="connectorText" presStyleLbl="sibTrans2D1" presStyleIdx="1" presStyleCnt="2"/>
      <dgm:spPr/>
    </dgm:pt>
    <dgm:pt modelId="{46F1879B-AC3A-4E52-851E-930619C53116}" type="pres">
      <dgm:prSet presAssocID="{1E792DF9-3404-4961-B192-DA1573F4F851}" presName="node" presStyleLbl="node1" presStyleIdx="2" presStyleCnt="3">
        <dgm:presLayoutVars>
          <dgm:bulletEnabled val="1"/>
        </dgm:presLayoutVars>
      </dgm:prSet>
      <dgm:spPr/>
    </dgm:pt>
  </dgm:ptLst>
  <dgm:cxnLst>
    <dgm:cxn modelId="{FE02A213-DB45-473C-9E0B-75AA6754DA30}" type="presOf" srcId="{81B4C407-50EA-4180-8765-64DE35BE88B7}" destId="{C7DAB73C-36FC-46B5-99E0-927DEF320311}" srcOrd="0" destOrd="0" presId="urn:microsoft.com/office/officeart/2005/8/layout/process1"/>
    <dgm:cxn modelId="{2759AC1A-DE6E-4497-B264-8B5F354A57E3}" srcId="{2233E413-046D-4002-B080-B6DD0075B101}" destId="{1E792DF9-3404-4961-B192-DA1573F4F851}" srcOrd="2" destOrd="0" parTransId="{E3CE3E7E-2845-4857-982C-B622DD296227}" sibTransId="{34C9CF19-F9E5-40B5-94D9-0E5602F8B145}"/>
    <dgm:cxn modelId="{F7FB4324-4401-48A9-88AF-26FF7911DDAD}" type="presOf" srcId="{1D42CB27-DCD5-402F-946A-85E3C9536373}" destId="{FF6FC3D7-54D8-4711-A28F-9653BE0BE288}" srcOrd="0" destOrd="0" presId="urn:microsoft.com/office/officeart/2005/8/layout/process1"/>
    <dgm:cxn modelId="{75F06441-A328-4CAF-8649-2B96F7D319F3}" type="presOf" srcId="{2233E413-046D-4002-B080-B6DD0075B101}" destId="{82688841-6BF8-43A3-AF1B-1FD912D81C84}" srcOrd="0" destOrd="0" presId="urn:microsoft.com/office/officeart/2005/8/layout/process1"/>
    <dgm:cxn modelId="{203A4344-EEE2-4E60-A7F8-661A6493727E}" type="presOf" srcId="{1E792DF9-3404-4961-B192-DA1573F4F851}" destId="{46F1879B-AC3A-4E52-851E-930619C53116}" srcOrd="0" destOrd="0" presId="urn:microsoft.com/office/officeart/2005/8/layout/process1"/>
    <dgm:cxn modelId="{51D9634A-9B20-4956-9ACE-D596EADFDA51}" type="presOf" srcId="{6D64881E-B97E-445D-BFE3-CDBBEB4870DD}" destId="{514978CB-EA32-4C52-AAA1-478E4B5BB272}" srcOrd="1" destOrd="0" presId="urn:microsoft.com/office/officeart/2005/8/layout/process1"/>
    <dgm:cxn modelId="{6EF87A51-C55B-4900-BD48-F6BEF55203E1}" srcId="{2233E413-046D-4002-B080-B6DD0075B101}" destId="{8E0BB1B5-F558-41E6-823E-FFC26095CD31}" srcOrd="0" destOrd="0" parTransId="{12D56ACF-734B-4F44-BB5E-48B5D1D746CB}" sibTransId="{1D42CB27-DCD5-402F-946A-85E3C9536373}"/>
    <dgm:cxn modelId="{3DAC8051-9548-4281-8A07-357F24F91265}" type="presOf" srcId="{6D64881E-B97E-445D-BFE3-CDBBEB4870DD}" destId="{048D0B3B-6A6C-43C6-87D6-237F2AABFD82}" srcOrd="0" destOrd="0" presId="urn:microsoft.com/office/officeart/2005/8/layout/process1"/>
    <dgm:cxn modelId="{8CA05855-E968-4668-829A-4454B6ADFFFA}" type="presOf" srcId="{8E0BB1B5-F558-41E6-823E-FFC26095CD31}" destId="{CFDF4079-9CAD-4DE5-B71E-59A14EEFD40C}" srcOrd="0" destOrd="0" presId="urn:microsoft.com/office/officeart/2005/8/layout/process1"/>
    <dgm:cxn modelId="{D97368A6-C9F5-431C-B29D-AF8500FF22F3}" srcId="{2233E413-046D-4002-B080-B6DD0075B101}" destId="{81B4C407-50EA-4180-8765-64DE35BE88B7}" srcOrd="1" destOrd="0" parTransId="{4C72AE0C-99F1-46B2-B498-6A167BAB9B61}" sibTransId="{6D64881E-B97E-445D-BFE3-CDBBEB4870DD}"/>
    <dgm:cxn modelId="{0D8A5FB4-8D6B-45B0-B804-3658EE45D6F7}" type="presOf" srcId="{1D42CB27-DCD5-402F-946A-85E3C9536373}" destId="{558BED5B-7B24-4487-9711-E4FCA61D52A1}" srcOrd="1" destOrd="0" presId="urn:microsoft.com/office/officeart/2005/8/layout/process1"/>
    <dgm:cxn modelId="{0F247835-3039-4ADB-919E-9E7100F00655}" type="presParOf" srcId="{82688841-6BF8-43A3-AF1B-1FD912D81C84}" destId="{CFDF4079-9CAD-4DE5-B71E-59A14EEFD40C}" srcOrd="0" destOrd="0" presId="urn:microsoft.com/office/officeart/2005/8/layout/process1"/>
    <dgm:cxn modelId="{09F65223-AEBD-4E5C-90D6-A5D8781ADB49}" type="presParOf" srcId="{82688841-6BF8-43A3-AF1B-1FD912D81C84}" destId="{FF6FC3D7-54D8-4711-A28F-9653BE0BE288}" srcOrd="1" destOrd="0" presId="urn:microsoft.com/office/officeart/2005/8/layout/process1"/>
    <dgm:cxn modelId="{97F6E9FF-032E-43B1-88AB-682E3B53FF44}" type="presParOf" srcId="{FF6FC3D7-54D8-4711-A28F-9653BE0BE288}" destId="{558BED5B-7B24-4487-9711-E4FCA61D52A1}" srcOrd="0" destOrd="0" presId="urn:microsoft.com/office/officeart/2005/8/layout/process1"/>
    <dgm:cxn modelId="{0E80491C-DD38-40B3-86AD-636DCA451005}" type="presParOf" srcId="{82688841-6BF8-43A3-AF1B-1FD912D81C84}" destId="{C7DAB73C-36FC-46B5-99E0-927DEF320311}" srcOrd="2" destOrd="0" presId="urn:microsoft.com/office/officeart/2005/8/layout/process1"/>
    <dgm:cxn modelId="{CA53BED4-D550-4FFC-9C2C-2493038BD9A3}" type="presParOf" srcId="{82688841-6BF8-43A3-AF1B-1FD912D81C84}" destId="{048D0B3B-6A6C-43C6-87D6-237F2AABFD82}" srcOrd="3" destOrd="0" presId="urn:microsoft.com/office/officeart/2005/8/layout/process1"/>
    <dgm:cxn modelId="{1DB378E6-B373-4B83-8DE6-1B38E779BD2F}" type="presParOf" srcId="{048D0B3B-6A6C-43C6-87D6-237F2AABFD82}" destId="{514978CB-EA32-4C52-AAA1-478E4B5BB272}" srcOrd="0" destOrd="0" presId="urn:microsoft.com/office/officeart/2005/8/layout/process1"/>
    <dgm:cxn modelId="{09FE8551-FB84-4916-BC82-930117ED613B}" type="presParOf" srcId="{82688841-6BF8-43A3-AF1B-1FD912D81C84}" destId="{46F1879B-AC3A-4E52-851E-930619C531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3E413-046D-4002-B080-B6DD0075B1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0BB1B5-F558-41E6-823E-FFC26095CD31}">
      <dgm:prSet phldrT="[Texto]"/>
      <dgm:spPr/>
      <dgm:t>
        <a:bodyPr/>
        <a:lstStyle/>
        <a:p>
          <a:r>
            <a:rPr lang="pt-BR" dirty="0">
              <a:latin typeface="Gisha" panose="020B0502040204020203" pitchFamily="34" charset="-79"/>
              <a:cs typeface="Gisha" panose="020B0502040204020203" pitchFamily="34" charset="-79"/>
            </a:rPr>
            <a:t>Aplicação do questionário de satisfação</a:t>
          </a:r>
        </a:p>
      </dgm:t>
    </dgm:pt>
    <dgm:pt modelId="{12D56ACF-734B-4F44-BB5E-48B5D1D746CB}" type="parTrans" cxnId="{6EF87A51-C55B-4900-BD48-F6BEF55203E1}">
      <dgm:prSet/>
      <dgm:spPr/>
      <dgm:t>
        <a:bodyPr/>
        <a:lstStyle/>
        <a:p>
          <a:endParaRPr lang="pt-BR"/>
        </a:p>
      </dgm:t>
    </dgm:pt>
    <dgm:pt modelId="{1D42CB27-DCD5-402F-946A-85E3C9536373}" type="sibTrans" cxnId="{6EF87A51-C55B-4900-BD48-F6BEF55203E1}">
      <dgm:prSet/>
      <dgm:spPr/>
      <dgm:t>
        <a:bodyPr/>
        <a:lstStyle/>
        <a:p>
          <a:endParaRPr lang="pt-BR"/>
        </a:p>
      </dgm:t>
    </dgm:pt>
    <dgm:pt modelId="{81B4C407-50EA-4180-8765-64DE35BE88B7}">
      <dgm:prSet phldrT="[Texto]"/>
      <dgm:spPr/>
      <dgm:t>
        <a:bodyPr/>
        <a:lstStyle/>
        <a:p>
          <a:r>
            <a:rPr lang="pt-BR" dirty="0">
              <a:latin typeface="Gisha" panose="020B0502040204020203" pitchFamily="34" charset="-79"/>
              <a:cs typeface="Gisha" panose="020B0502040204020203" pitchFamily="34" charset="-79"/>
            </a:rPr>
            <a:t>Entrega para o paciente</a:t>
          </a:r>
        </a:p>
      </dgm:t>
    </dgm:pt>
    <dgm:pt modelId="{4C72AE0C-99F1-46B2-B498-6A167BAB9B61}" type="parTrans" cxnId="{D97368A6-C9F5-431C-B29D-AF8500FF22F3}">
      <dgm:prSet/>
      <dgm:spPr/>
      <dgm:t>
        <a:bodyPr/>
        <a:lstStyle/>
        <a:p>
          <a:endParaRPr lang="pt-BR"/>
        </a:p>
      </dgm:t>
    </dgm:pt>
    <dgm:pt modelId="{6D64881E-B97E-445D-BFE3-CDBBEB4870DD}" type="sibTrans" cxnId="{D97368A6-C9F5-431C-B29D-AF8500FF22F3}">
      <dgm:prSet/>
      <dgm:spPr/>
      <dgm:t>
        <a:bodyPr/>
        <a:lstStyle/>
        <a:p>
          <a:endParaRPr lang="pt-BR" dirty="0"/>
        </a:p>
      </dgm:t>
    </dgm:pt>
    <dgm:pt modelId="{1E792DF9-3404-4961-B192-DA1573F4F851}">
      <dgm:prSet phldrT="[Texto]"/>
      <dgm:spPr/>
      <dgm:t>
        <a:bodyPr/>
        <a:lstStyle/>
        <a:p>
          <a:r>
            <a:rPr lang="pt-BR" dirty="0">
              <a:latin typeface="Gisha" panose="020B0502040204020203" pitchFamily="34" charset="-79"/>
              <a:cs typeface="Gisha" panose="020B0502040204020203" pitchFamily="34" charset="-79"/>
            </a:rPr>
            <a:t>Coordenação  em aula prática</a:t>
          </a:r>
        </a:p>
      </dgm:t>
    </dgm:pt>
    <dgm:pt modelId="{E3CE3E7E-2845-4857-982C-B622DD296227}" type="parTrans" cxnId="{2759AC1A-DE6E-4497-B264-8B5F354A57E3}">
      <dgm:prSet/>
      <dgm:spPr/>
      <dgm:t>
        <a:bodyPr/>
        <a:lstStyle/>
        <a:p>
          <a:endParaRPr lang="pt-BR"/>
        </a:p>
      </dgm:t>
    </dgm:pt>
    <dgm:pt modelId="{34C9CF19-F9E5-40B5-94D9-0E5602F8B145}" type="sibTrans" cxnId="{2759AC1A-DE6E-4497-B264-8B5F354A57E3}">
      <dgm:prSet/>
      <dgm:spPr/>
      <dgm:t>
        <a:bodyPr/>
        <a:lstStyle/>
        <a:p>
          <a:endParaRPr lang="pt-BR"/>
        </a:p>
      </dgm:t>
    </dgm:pt>
    <dgm:pt modelId="{82688841-6BF8-43A3-AF1B-1FD912D81C84}" type="pres">
      <dgm:prSet presAssocID="{2233E413-046D-4002-B080-B6DD0075B101}" presName="Name0" presStyleCnt="0">
        <dgm:presLayoutVars>
          <dgm:dir/>
          <dgm:resizeHandles val="exact"/>
        </dgm:presLayoutVars>
      </dgm:prSet>
      <dgm:spPr/>
    </dgm:pt>
    <dgm:pt modelId="{CFDF4079-9CAD-4DE5-B71E-59A14EEFD40C}" type="pres">
      <dgm:prSet presAssocID="{8E0BB1B5-F558-41E6-823E-FFC26095CD31}" presName="node" presStyleLbl="node1" presStyleIdx="0" presStyleCnt="3" custLinFactNeighborX="-258" custLinFactNeighborY="0">
        <dgm:presLayoutVars>
          <dgm:bulletEnabled val="1"/>
        </dgm:presLayoutVars>
      </dgm:prSet>
      <dgm:spPr/>
    </dgm:pt>
    <dgm:pt modelId="{FF6FC3D7-54D8-4711-A28F-9653BE0BE288}" type="pres">
      <dgm:prSet presAssocID="{1D42CB27-DCD5-402F-946A-85E3C9536373}" presName="sibTrans" presStyleLbl="sibTrans2D1" presStyleIdx="0" presStyleCnt="2" custFlipHor="1" custScaleX="132399"/>
      <dgm:spPr/>
    </dgm:pt>
    <dgm:pt modelId="{558BED5B-7B24-4487-9711-E4FCA61D52A1}" type="pres">
      <dgm:prSet presAssocID="{1D42CB27-DCD5-402F-946A-85E3C9536373}" presName="connectorText" presStyleLbl="sibTrans2D1" presStyleIdx="0" presStyleCnt="2"/>
      <dgm:spPr/>
    </dgm:pt>
    <dgm:pt modelId="{C7DAB73C-36FC-46B5-99E0-927DEF320311}" type="pres">
      <dgm:prSet presAssocID="{81B4C407-50EA-4180-8765-64DE35BE88B7}" presName="node" presStyleLbl="node1" presStyleIdx="1" presStyleCnt="3" custScaleX="93567">
        <dgm:presLayoutVars>
          <dgm:bulletEnabled val="1"/>
        </dgm:presLayoutVars>
      </dgm:prSet>
      <dgm:spPr/>
    </dgm:pt>
    <dgm:pt modelId="{048D0B3B-6A6C-43C6-87D6-237F2AABFD82}" type="pres">
      <dgm:prSet presAssocID="{6D64881E-B97E-445D-BFE3-CDBBEB4870DD}" presName="sibTrans" presStyleLbl="sibTrans2D1" presStyleIdx="1" presStyleCnt="2" custFlipHor="1" custScaleX="104216" custScaleY="107396" custLinFactNeighborX="4656" custLinFactNeighborY="12048"/>
      <dgm:spPr/>
    </dgm:pt>
    <dgm:pt modelId="{514978CB-EA32-4C52-AAA1-478E4B5BB272}" type="pres">
      <dgm:prSet presAssocID="{6D64881E-B97E-445D-BFE3-CDBBEB4870DD}" presName="connectorText" presStyleLbl="sibTrans2D1" presStyleIdx="1" presStyleCnt="2"/>
      <dgm:spPr/>
    </dgm:pt>
    <dgm:pt modelId="{46F1879B-AC3A-4E52-851E-930619C53116}" type="pres">
      <dgm:prSet presAssocID="{1E792DF9-3404-4961-B192-DA1573F4F851}" presName="node" presStyleLbl="node1" presStyleIdx="2" presStyleCnt="3" custLinFactNeighborX="10563" custLinFactNeighborY="0">
        <dgm:presLayoutVars>
          <dgm:bulletEnabled val="1"/>
        </dgm:presLayoutVars>
      </dgm:prSet>
      <dgm:spPr/>
    </dgm:pt>
  </dgm:ptLst>
  <dgm:cxnLst>
    <dgm:cxn modelId="{FE02A213-DB45-473C-9E0B-75AA6754DA30}" type="presOf" srcId="{81B4C407-50EA-4180-8765-64DE35BE88B7}" destId="{C7DAB73C-36FC-46B5-99E0-927DEF320311}" srcOrd="0" destOrd="0" presId="urn:microsoft.com/office/officeart/2005/8/layout/process1"/>
    <dgm:cxn modelId="{2759AC1A-DE6E-4497-B264-8B5F354A57E3}" srcId="{2233E413-046D-4002-B080-B6DD0075B101}" destId="{1E792DF9-3404-4961-B192-DA1573F4F851}" srcOrd="2" destOrd="0" parTransId="{E3CE3E7E-2845-4857-982C-B622DD296227}" sibTransId="{34C9CF19-F9E5-40B5-94D9-0E5602F8B145}"/>
    <dgm:cxn modelId="{F7FB4324-4401-48A9-88AF-26FF7911DDAD}" type="presOf" srcId="{1D42CB27-DCD5-402F-946A-85E3C9536373}" destId="{FF6FC3D7-54D8-4711-A28F-9653BE0BE288}" srcOrd="0" destOrd="0" presId="urn:microsoft.com/office/officeart/2005/8/layout/process1"/>
    <dgm:cxn modelId="{75F06441-A328-4CAF-8649-2B96F7D319F3}" type="presOf" srcId="{2233E413-046D-4002-B080-B6DD0075B101}" destId="{82688841-6BF8-43A3-AF1B-1FD912D81C84}" srcOrd="0" destOrd="0" presId="urn:microsoft.com/office/officeart/2005/8/layout/process1"/>
    <dgm:cxn modelId="{203A4344-EEE2-4E60-A7F8-661A6493727E}" type="presOf" srcId="{1E792DF9-3404-4961-B192-DA1573F4F851}" destId="{46F1879B-AC3A-4E52-851E-930619C53116}" srcOrd="0" destOrd="0" presId="urn:microsoft.com/office/officeart/2005/8/layout/process1"/>
    <dgm:cxn modelId="{51D9634A-9B20-4956-9ACE-D596EADFDA51}" type="presOf" srcId="{6D64881E-B97E-445D-BFE3-CDBBEB4870DD}" destId="{514978CB-EA32-4C52-AAA1-478E4B5BB272}" srcOrd="1" destOrd="0" presId="urn:microsoft.com/office/officeart/2005/8/layout/process1"/>
    <dgm:cxn modelId="{6EF87A51-C55B-4900-BD48-F6BEF55203E1}" srcId="{2233E413-046D-4002-B080-B6DD0075B101}" destId="{8E0BB1B5-F558-41E6-823E-FFC26095CD31}" srcOrd="0" destOrd="0" parTransId="{12D56ACF-734B-4F44-BB5E-48B5D1D746CB}" sibTransId="{1D42CB27-DCD5-402F-946A-85E3C9536373}"/>
    <dgm:cxn modelId="{3DAC8051-9548-4281-8A07-357F24F91265}" type="presOf" srcId="{6D64881E-B97E-445D-BFE3-CDBBEB4870DD}" destId="{048D0B3B-6A6C-43C6-87D6-237F2AABFD82}" srcOrd="0" destOrd="0" presId="urn:microsoft.com/office/officeart/2005/8/layout/process1"/>
    <dgm:cxn modelId="{8CA05855-E968-4668-829A-4454B6ADFFFA}" type="presOf" srcId="{8E0BB1B5-F558-41E6-823E-FFC26095CD31}" destId="{CFDF4079-9CAD-4DE5-B71E-59A14EEFD40C}" srcOrd="0" destOrd="0" presId="urn:microsoft.com/office/officeart/2005/8/layout/process1"/>
    <dgm:cxn modelId="{D97368A6-C9F5-431C-B29D-AF8500FF22F3}" srcId="{2233E413-046D-4002-B080-B6DD0075B101}" destId="{81B4C407-50EA-4180-8765-64DE35BE88B7}" srcOrd="1" destOrd="0" parTransId="{4C72AE0C-99F1-46B2-B498-6A167BAB9B61}" sibTransId="{6D64881E-B97E-445D-BFE3-CDBBEB4870DD}"/>
    <dgm:cxn modelId="{0D8A5FB4-8D6B-45B0-B804-3658EE45D6F7}" type="presOf" srcId="{1D42CB27-DCD5-402F-946A-85E3C9536373}" destId="{558BED5B-7B24-4487-9711-E4FCA61D52A1}" srcOrd="1" destOrd="0" presId="urn:microsoft.com/office/officeart/2005/8/layout/process1"/>
    <dgm:cxn modelId="{0F247835-3039-4ADB-919E-9E7100F00655}" type="presParOf" srcId="{82688841-6BF8-43A3-AF1B-1FD912D81C84}" destId="{CFDF4079-9CAD-4DE5-B71E-59A14EEFD40C}" srcOrd="0" destOrd="0" presId="urn:microsoft.com/office/officeart/2005/8/layout/process1"/>
    <dgm:cxn modelId="{09F65223-AEBD-4E5C-90D6-A5D8781ADB49}" type="presParOf" srcId="{82688841-6BF8-43A3-AF1B-1FD912D81C84}" destId="{FF6FC3D7-54D8-4711-A28F-9653BE0BE288}" srcOrd="1" destOrd="0" presId="urn:microsoft.com/office/officeart/2005/8/layout/process1"/>
    <dgm:cxn modelId="{97F6E9FF-032E-43B1-88AB-682E3B53FF44}" type="presParOf" srcId="{FF6FC3D7-54D8-4711-A28F-9653BE0BE288}" destId="{558BED5B-7B24-4487-9711-E4FCA61D52A1}" srcOrd="0" destOrd="0" presId="urn:microsoft.com/office/officeart/2005/8/layout/process1"/>
    <dgm:cxn modelId="{0E80491C-DD38-40B3-86AD-636DCA451005}" type="presParOf" srcId="{82688841-6BF8-43A3-AF1B-1FD912D81C84}" destId="{C7DAB73C-36FC-46B5-99E0-927DEF320311}" srcOrd="2" destOrd="0" presId="urn:microsoft.com/office/officeart/2005/8/layout/process1"/>
    <dgm:cxn modelId="{CA53BED4-D550-4FFC-9C2C-2493038BD9A3}" type="presParOf" srcId="{82688841-6BF8-43A3-AF1B-1FD912D81C84}" destId="{048D0B3B-6A6C-43C6-87D6-237F2AABFD82}" srcOrd="3" destOrd="0" presId="urn:microsoft.com/office/officeart/2005/8/layout/process1"/>
    <dgm:cxn modelId="{1DB378E6-B373-4B83-8DE6-1B38E779BD2F}" type="presParOf" srcId="{048D0B3B-6A6C-43C6-87D6-237F2AABFD82}" destId="{514978CB-EA32-4C52-AAA1-478E4B5BB272}" srcOrd="0" destOrd="0" presId="urn:microsoft.com/office/officeart/2005/8/layout/process1"/>
    <dgm:cxn modelId="{09FE8551-FB84-4916-BC82-930117ED613B}" type="presParOf" srcId="{82688841-6BF8-43A3-AF1B-1FD912D81C84}" destId="{46F1879B-AC3A-4E52-851E-930619C531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33E413-046D-4002-B080-B6DD0075B1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0BB1B5-F558-41E6-823E-FFC26095CD31}">
      <dgm:prSet phldrT="[Texto]"/>
      <dgm:spPr/>
      <dgm:t>
        <a:bodyPr/>
        <a:lstStyle/>
        <a:p>
          <a:r>
            <a:rPr lang="pt-BR" dirty="0">
              <a:latin typeface="Gisha" panose="020B0502040204020203" pitchFamily="34" charset="-79"/>
              <a:cs typeface="Gisha" panose="020B0502040204020203" pitchFamily="34" charset="-79"/>
            </a:rPr>
            <a:t>Elaboração do Relatório Final</a:t>
          </a:r>
        </a:p>
      </dgm:t>
    </dgm:pt>
    <dgm:pt modelId="{12D56ACF-734B-4F44-BB5E-48B5D1D746CB}" type="parTrans" cxnId="{6EF87A51-C55B-4900-BD48-F6BEF55203E1}">
      <dgm:prSet/>
      <dgm:spPr/>
      <dgm:t>
        <a:bodyPr/>
        <a:lstStyle/>
        <a:p>
          <a:endParaRPr lang="pt-BR"/>
        </a:p>
      </dgm:t>
    </dgm:pt>
    <dgm:pt modelId="{1D42CB27-DCD5-402F-946A-85E3C9536373}" type="sibTrans" cxnId="{6EF87A51-C55B-4900-BD48-F6BEF55203E1}">
      <dgm:prSet/>
      <dgm:spPr/>
      <dgm:t>
        <a:bodyPr/>
        <a:lstStyle/>
        <a:p>
          <a:endParaRPr lang="pt-BR"/>
        </a:p>
      </dgm:t>
    </dgm:pt>
    <dgm:pt modelId="{81B4C407-50EA-4180-8765-64DE35BE88B7}">
      <dgm:prSet phldrT="[Texto]"/>
      <dgm:spPr/>
      <dgm:t>
        <a:bodyPr/>
        <a:lstStyle/>
        <a:p>
          <a:r>
            <a:rPr lang="pt-BR" dirty="0">
              <a:latin typeface="Gisha" panose="020B0502040204020203" pitchFamily="34" charset="-79"/>
              <a:cs typeface="Gisha" panose="020B0502040204020203" pitchFamily="34" charset="-79"/>
            </a:rPr>
            <a:t>Entrega do Relatório Final</a:t>
          </a:r>
        </a:p>
      </dgm:t>
    </dgm:pt>
    <dgm:pt modelId="{4C72AE0C-99F1-46B2-B498-6A167BAB9B61}" type="parTrans" cxnId="{D97368A6-C9F5-431C-B29D-AF8500FF22F3}">
      <dgm:prSet/>
      <dgm:spPr/>
      <dgm:t>
        <a:bodyPr/>
        <a:lstStyle/>
        <a:p>
          <a:endParaRPr lang="pt-BR"/>
        </a:p>
      </dgm:t>
    </dgm:pt>
    <dgm:pt modelId="{6D64881E-B97E-445D-BFE3-CDBBEB4870DD}" type="sibTrans" cxnId="{D97368A6-C9F5-431C-B29D-AF8500FF22F3}">
      <dgm:prSet/>
      <dgm:spPr/>
      <dgm:t>
        <a:bodyPr/>
        <a:lstStyle/>
        <a:p>
          <a:endParaRPr lang="pt-BR"/>
        </a:p>
      </dgm:t>
    </dgm:pt>
    <dgm:pt modelId="{82688841-6BF8-43A3-AF1B-1FD912D81C84}" type="pres">
      <dgm:prSet presAssocID="{2233E413-046D-4002-B080-B6DD0075B101}" presName="Name0" presStyleCnt="0">
        <dgm:presLayoutVars>
          <dgm:dir/>
          <dgm:resizeHandles val="exact"/>
        </dgm:presLayoutVars>
      </dgm:prSet>
      <dgm:spPr/>
    </dgm:pt>
    <dgm:pt modelId="{CFDF4079-9CAD-4DE5-B71E-59A14EEFD40C}" type="pres">
      <dgm:prSet presAssocID="{8E0BB1B5-F558-41E6-823E-FFC26095CD31}" presName="node" presStyleLbl="node1" presStyleIdx="0" presStyleCnt="2" custLinFactNeighborX="-3061" custLinFactNeighborY="75615">
        <dgm:presLayoutVars>
          <dgm:bulletEnabled val="1"/>
        </dgm:presLayoutVars>
      </dgm:prSet>
      <dgm:spPr/>
    </dgm:pt>
    <dgm:pt modelId="{FF6FC3D7-54D8-4711-A28F-9653BE0BE288}" type="pres">
      <dgm:prSet presAssocID="{1D42CB27-DCD5-402F-946A-85E3C9536373}" presName="sibTrans" presStyleLbl="sibTrans2D1" presStyleIdx="0" presStyleCnt="1"/>
      <dgm:spPr/>
    </dgm:pt>
    <dgm:pt modelId="{558BED5B-7B24-4487-9711-E4FCA61D52A1}" type="pres">
      <dgm:prSet presAssocID="{1D42CB27-DCD5-402F-946A-85E3C9536373}" presName="connectorText" presStyleLbl="sibTrans2D1" presStyleIdx="0" presStyleCnt="1"/>
      <dgm:spPr/>
    </dgm:pt>
    <dgm:pt modelId="{C7DAB73C-36FC-46B5-99E0-927DEF320311}" type="pres">
      <dgm:prSet presAssocID="{81B4C407-50EA-4180-8765-64DE35BE88B7}" presName="node" presStyleLbl="node1" presStyleIdx="1" presStyleCnt="2" custScaleX="93567">
        <dgm:presLayoutVars>
          <dgm:bulletEnabled val="1"/>
        </dgm:presLayoutVars>
      </dgm:prSet>
      <dgm:spPr/>
    </dgm:pt>
  </dgm:ptLst>
  <dgm:cxnLst>
    <dgm:cxn modelId="{FE02A213-DB45-473C-9E0B-75AA6754DA30}" type="presOf" srcId="{81B4C407-50EA-4180-8765-64DE35BE88B7}" destId="{C7DAB73C-36FC-46B5-99E0-927DEF320311}" srcOrd="0" destOrd="0" presId="urn:microsoft.com/office/officeart/2005/8/layout/process1"/>
    <dgm:cxn modelId="{F7FB4324-4401-48A9-88AF-26FF7911DDAD}" type="presOf" srcId="{1D42CB27-DCD5-402F-946A-85E3C9536373}" destId="{FF6FC3D7-54D8-4711-A28F-9653BE0BE288}" srcOrd="0" destOrd="0" presId="urn:microsoft.com/office/officeart/2005/8/layout/process1"/>
    <dgm:cxn modelId="{75F06441-A328-4CAF-8649-2B96F7D319F3}" type="presOf" srcId="{2233E413-046D-4002-B080-B6DD0075B101}" destId="{82688841-6BF8-43A3-AF1B-1FD912D81C84}" srcOrd="0" destOrd="0" presId="urn:microsoft.com/office/officeart/2005/8/layout/process1"/>
    <dgm:cxn modelId="{6EF87A51-C55B-4900-BD48-F6BEF55203E1}" srcId="{2233E413-046D-4002-B080-B6DD0075B101}" destId="{8E0BB1B5-F558-41E6-823E-FFC26095CD31}" srcOrd="0" destOrd="0" parTransId="{12D56ACF-734B-4F44-BB5E-48B5D1D746CB}" sibTransId="{1D42CB27-DCD5-402F-946A-85E3C9536373}"/>
    <dgm:cxn modelId="{8CA05855-E968-4668-829A-4454B6ADFFFA}" type="presOf" srcId="{8E0BB1B5-F558-41E6-823E-FFC26095CD31}" destId="{CFDF4079-9CAD-4DE5-B71E-59A14EEFD40C}" srcOrd="0" destOrd="0" presId="urn:microsoft.com/office/officeart/2005/8/layout/process1"/>
    <dgm:cxn modelId="{D97368A6-C9F5-431C-B29D-AF8500FF22F3}" srcId="{2233E413-046D-4002-B080-B6DD0075B101}" destId="{81B4C407-50EA-4180-8765-64DE35BE88B7}" srcOrd="1" destOrd="0" parTransId="{4C72AE0C-99F1-46B2-B498-6A167BAB9B61}" sibTransId="{6D64881E-B97E-445D-BFE3-CDBBEB4870DD}"/>
    <dgm:cxn modelId="{0D8A5FB4-8D6B-45B0-B804-3658EE45D6F7}" type="presOf" srcId="{1D42CB27-DCD5-402F-946A-85E3C9536373}" destId="{558BED5B-7B24-4487-9711-E4FCA61D52A1}" srcOrd="1" destOrd="0" presId="urn:microsoft.com/office/officeart/2005/8/layout/process1"/>
    <dgm:cxn modelId="{0F247835-3039-4ADB-919E-9E7100F00655}" type="presParOf" srcId="{82688841-6BF8-43A3-AF1B-1FD912D81C84}" destId="{CFDF4079-9CAD-4DE5-B71E-59A14EEFD40C}" srcOrd="0" destOrd="0" presId="urn:microsoft.com/office/officeart/2005/8/layout/process1"/>
    <dgm:cxn modelId="{09F65223-AEBD-4E5C-90D6-A5D8781ADB49}" type="presParOf" srcId="{82688841-6BF8-43A3-AF1B-1FD912D81C84}" destId="{FF6FC3D7-54D8-4711-A28F-9653BE0BE288}" srcOrd="1" destOrd="0" presId="urn:microsoft.com/office/officeart/2005/8/layout/process1"/>
    <dgm:cxn modelId="{97F6E9FF-032E-43B1-88AB-682E3B53FF44}" type="presParOf" srcId="{FF6FC3D7-54D8-4711-A28F-9653BE0BE288}" destId="{558BED5B-7B24-4487-9711-E4FCA61D52A1}" srcOrd="0" destOrd="0" presId="urn:microsoft.com/office/officeart/2005/8/layout/process1"/>
    <dgm:cxn modelId="{0E80491C-DD38-40B3-86AD-636DCA451005}" type="presParOf" srcId="{82688841-6BF8-43A3-AF1B-1FD912D81C84}" destId="{C7DAB73C-36FC-46B5-99E0-927DEF32031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33E413-046D-4002-B080-B6DD0075B1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E0BB1B5-F558-41E6-823E-FFC26095CD31}">
      <dgm:prSet phldrT="[Texto]"/>
      <dgm:spPr/>
      <dgm:t>
        <a:bodyPr/>
        <a:lstStyle/>
        <a:p>
          <a:r>
            <a:rPr lang="pt-BR" dirty="0">
              <a:latin typeface="Gisha" panose="020B0502040204020203" pitchFamily="34" charset="-79"/>
              <a:cs typeface="Gisha" panose="020B0502040204020203" pitchFamily="34" charset="-79"/>
            </a:rPr>
            <a:t>Aula introdutória</a:t>
          </a:r>
        </a:p>
      </dgm:t>
    </dgm:pt>
    <dgm:pt modelId="{12D56ACF-734B-4F44-BB5E-48B5D1D746CB}" type="parTrans" cxnId="{6EF87A51-C55B-4900-BD48-F6BEF55203E1}">
      <dgm:prSet/>
      <dgm:spPr/>
      <dgm:t>
        <a:bodyPr/>
        <a:lstStyle/>
        <a:p>
          <a:endParaRPr lang="pt-BR"/>
        </a:p>
      </dgm:t>
    </dgm:pt>
    <dgm:pt modelId="{1D42CB27-DCD5-402F-946A-85E3C9536373}" type="sibTrans" cxnId="{6EF87A51-C55B-4900-BD48-F6BEF55203E1}">
      <dgm:prSet/>
      <dgm:spPr/>
      <dgm:t>
        <a:bodyPr/>
        <a:lstStyle/>
        <a:p>
          <a:endParaRPr lang="pt-BR"/>
        </a:p>
      </dgm:t>
    </dgm:pt>
    <dgm:pt modelId="{81B4C407-50EA-4180-8765-64DE35BE88B7}">
      <dgm:prSet phldrT="[Texto]"/>
      <dgm:spPr/>
      <dgm:t>
        <a:bodyPr/>
        <a:lstStyle/>
        <a:p>
          <a:r>
            <a:rPr lang="pt-BR" dirty="0">
              <a:latin typeface="Gisha" panose="020B0502040204020203" pitchFamily="34" charset="-79"/>
              <a:cs typeface="Gisha" panose="020B0502040204020203" pitchFamily="34" charset="-79"/>
            </a:rPr>
            <a:t>Participação aulas teóricas</a:t>
          </a:r>
        </a:p>
      </dgm:t>
    </dgm:pt>
    <dgm:pt modelId="{4C72AE0C-99F1-46B2-B498-6A167BAB9B61}" type="parTrans" cxnId="{D97368A6-C9F5-431C-B29D-AF8500FF22F3}">
      <dgm:prSet/>
      <dgm:spPr/>
      <dgm:t>
        <a:bodyPr/>
        <a:lstStyle/>
        <a:p>
          <a:endParaRPr lang="pt-BR"/>
        </a:p>
      </dgm:t>
    </dgm:pt>
    <dgm:pt modelId="{6D64881E-B97E-445D-BFE3-CDBBEB4870DD}" type="sibTrans" cxnId="{D97368A6-C9F5-431C-B29D-AF8500FF22F3}">
      <dgm:prSet/>
      <dgm:spPr/>
      <dgm:t>
        <a:bodyPr/>
        <a:lstStyle/>
        <a:p>
          <a:endParaRPr lang="pt-BR"/>
        </a:p>
      </dgm:t>
    </dgm:pt>
    <dgm:pt modelId="{1E792DF9-3404-4961-B192-DA1573F4F851}">
      <dgm:prSet phldrT="[Texto]"/>
      <dgm:spPr/>
      <dgm:t>
        <a:bodyPr/>
        <a:lstStyle/>
        <a:p>
          <a:r>
            <a:rPr lang="pt-BR" dirty="0">
              <a:latin typeface="Gisha" panose="020B0502040204020203" pitchFamily="34" charset="-79"/>
              <a:cs typeface="Gisha" panose="020B0502040204020203" pitchFamily="34" charset="-79"/>
            </a:rPr>
            <a:t>Participação aulas práticas</a:t>
          </a:r>
        </a:p>
      </dgm:t>
    </dgm:pt>
    <dgm:pt modelId="{E3CE3E7E-2845-4857-982C-B622DD296227}" type="parTrans" cxnId="{2759AC1A-DE6E-4497-B264-8B5F354A57E3}">
      <dgm:prSet/>
      <dgm:spPr/>
      <dgm:t>
        <a:bodyPr/>
        <a:lstStyle/>
        <a:p>
          <a:endParaRPr lang="pt-BR"/>
        </a:p>
      </dgm:t>
    </dgm:pt>
    <dgm:pt modelId="{34C9CF19-F9E5-40B5-94D9-0E5602F8B145}" type="sibTrans" cxnId="{2759AC1A-DE6E-4497-B264-8B5F354A57E3}">
      <dgm:prSet/>
      <dgm:spPr/>
      <dgm:t>
        <a:bodyPr/>
        <a:lstStyle/>
        <a:p>
          <a:endParaRPr lang="pt-BR"/>
        </a:p>
      </dgm:t>
    </dgm:pt>
    <dgm:pt modelId="{82688841-6BF8-43A3-AF1B-1FD912D81C84}" type="pres">
      <dgm:prSet presAssocID="{2233E413-046D-4002-B080-B6DD0075B101}" presName="Name0" presStyleCnt="0">
        <dgm:presLayoutVars>
          <dgm:dir/>
          <dgm:resizeHandles val="exact"/>
        </dgm:presLayoutVars>
      </dgm:prSet>
      <dgm:spPr/>
    </dgm:pt>
    <dgm:pt modelId="{CFDF4079-9CAD-4DE5-B71E-59A14EEFD40C}" type="pres">
      <dgm:prSet presAssocID="{8E0BB1B5-F558-41E6-823E-FFC26095CD31}" presName="node" presStyleLbl="node1" presStyleIdx="0" presStyleCnt="3" custLinFactNeighborX="3179" custLinFactNeighborY="0">
        <dgm:presLayoutVars>
          <dgm:bulletEnabled val="1"/>
        </dgm:presLayoutVars>
      </dgm:prSet>
      <dgm:spPr/>
    </dgm:pt>
    <dgm:pt modelId="{FF6FC3D7-54D8-4711-A28F-9653BE0BE288}" type="pres">
      <dgm:prSet presAssocID="{1D42CB27-DCD5-402F-946A-85E3C9536373}" presName="sibTrans" presStyleLbl="sibTrans2D1" presStyleIdx="0" presStyleCnt="2"/>
      <dgm:spPr/>
    </dgm:pt>
    <dgm:pt modelId="{558BED5B-7B24-4487-9711-E4FCA61D52A1}" type="pres">
      <dgm:prSet presAssocID="{1D42CB27-DCD5-402F-946A-85E3C9536373}" presName="connectorText" presStyleLbl="sibTrans2D1" presStyleIdx="0" presStyleCnt="2"/>
      <dgm:spPr/>
    </dgm:pt>
    <dgm:pt modelId="{C7DAB73C-36FC-46B5-99E0-927DEF320311}" type="pres">
      <dgm:prSet presAssocID="{81B4C407-50EA-4180-8765-64DE35BE88B7}" presName="node" presStyleLbl="node1" presStyleIdx="1" presStyleCnt="3" custScaleX="93567">
        <dgm:presLayoutVars>
          <dgm:bulletEnabled val="1"/>
        </dgm:presLayoutVars>
      </dgm:prSet>
      <dgm:spPr/>
    </dgm:pt>
    <dgm:pt modelId="{048D0B3B-6A6C-43C6-87D6-237F2AABFD82}" type="pres">
      <dgm:prSet presAssocID="{6D64881E-B97E-445D-BFE3-CDBBEB4870DD}" presName="sibTrans" presStyleLbl="sibTrans2D1" presStyleIdx="1" presStyleCnt="2"/>
      <dgm:spPr/>
    </dgm:pt>
    <dgm:pt modelId="{514978CB-EA32-4C52-AAA1-478E4B5BB272}" type="pres">
      <dgm:prSet presAssocID="{6D64881E-B97E-445D-BFE3-CDBBEB4870DD}" presName="connectorText" presStyleLbl="sibTrans2D1" presStyleIdx="1" presStyleCnt="2"/>
      <dgm:spPr/>
    </dgm:pt>
    <dgm:pt modelId="{46F1879B-AC3A-4E52-851E-930619C53116}" type="pres">
      <dgm:prSet presAssocID="{1E792DF9-3404-4961-B192-DA1573F4F851}" presName="node" presStyleLbl="node1" presStyleIdx="2" presStyleCnt="3">
        <dgm:presLayoutVars>
          <dgm:bulletEnabled val="1"/>
        </dgm:presLayoutVars>
      </dgm:prSet>
      <dgm:spPr/>
    </dgm:pt>
  </dgm:ptLst>
  <dgm:cxnLst>
    <dgm:cxn modelId="{FE02A213-DB45-473C-9E0B-75AA6754DA30}" type="presOf" srcId="{81B4C407-50EA-4180-8765-64DE35BE88B7}" destId="{C7DAB73C-36FC-46B5-99E0-927DEF320311}" srcOrd="0" destOrd="0" presId="urn:microsoft.com/office/officeart/2005/8/layout/process1"/>
    <dgm:cxn modelId="{2759AC1A-DE6E-4497-B264-8B5F354A57E3}" srcId="{2233E413-046D-4002-B080-B6DD0075B101}" destId="{1E792DF9-3404-4961-B192-DA1573F4F851}" srcOrd="2" destOrd="0" parTransId="{E3CE3E7E-2845-4857-982C-B622DD296227}" sibTransId="{34C9CF19-F9E5-40B5-94D9-0E5602F8B145}"/>
    <dgm:cxn modelId="{F7FB4324-4401-48A9-88AF-26FF7911DDAD}" type="presOf" srcId="{1D42CB27-DCD5-402F-946A-85E3C9536373}" destId="{FF6FC3D7-54D8-4711-A28F-9653BE0BE288}" srcOrd="0" destOrd="0" presId="urn:microsoft.com/office/officeart/2005/8/layout/process1"/>
    <dgm:cxn modelId="{75F06441-A328-4CAF-8649-2B96F7D319F3}" type="presOf" srcId="{2233E413-046D-4002-B080-B6DD0075B101}" destId="{82688841-6BF8-43A3-AF1B-1FD912D81C84}" srcOrd="0" destOrd="0" presId="urn:microsoft.com/office/officeart/2005/8/layout/process1"/>
    <dgm:cxn modelId="{203A4344-EEE2-4E60-A7F8-661A6493727E}" type="presOf" srcId="{1E792DF9-3404-4961-B192-DA1573F4F851}" destId="{46F1879B-AC3A-4E52-851E-930619C53116}" srcOrd="0" destOrd="0" presId="urn:microsoft.com/office/officeart/2005/8/layout/process1"/>
    <dgm:cxn modelId="{51D9634A-9B20-4956-9ACE-D596EADFDA51}" type="presOf" srcId="{6D64881E-B97E-445D-BFE3-CDBBEB4870DD}" destId="{514978CB-EA32-4C52-AAA1-478E4B5BB272}" srcOrd="1" destOrd="0" presId="urn:microsoft.com/office/officeart/2005/8/layout/process1"/>
    <dgm:cxn modelId="{6EF87A51-C55B-4900-BD48-F6BEF55203E1}" srcId="{2233E413-046D-4002-B080-B6DD0075B101}" destId="{8E0BB1B5-F558-41E6-823E-FFC26095CD31}" srcOrd="0" destOrd="0" parTransId="{12D56ACF-734B-4F44-BB5E-48B5D1D746CB}" sibTransId="{1D42CB27-DCD5-402F-946A-85E3C9536373}"/>
    <dgm:cxn modelId="{3DAC8051-9548-4281-8A07-357F24F91265}" type="presOf" srcId="{6D64881E-B97E-445D-BFE3-CDBBEB4870DD}" destId="{048D0B3B-6A6C-43C6-87D6-237F2AABFD82}" srcOrd="0" destOrd="0" presId="urn:microsoft.com/office/officeart/2005/8/layout/process1"/>
    <dgm:cxn modelId="{8CA05855-E968-4668-829A-4454B6ADFFFA}" type="presOf" srcId="{8E0BB1B5-F558-41E6-823E-FFC26095CD31}" destId="{CFDF4079-9CAD-4DE5-B71E-59A14EEFD40C}" srcOrd="0" destOrd="0" presId="urn:microsoft.com/office/officeart/2005/8/layout/process1"/>
    <dgm:cxn modelId="{D97368A6-C9F5-431C-B29D-AF8500FF22F3}" srcId="{2233E413-046D-4002-B080-B6DD0075B101}" destId="{81B4C407-50EA-4180-8765-64DE35BE88B7}" srcOrd="1" destOrd="0" parTransId="{4C72AE0C-99F1-46B2-B498-6A167BAB9B61}" sibTransId="{6D64881E-B97E-445D-BFE3-CDBBEB4870DD}"/>
    <dgm:cxn modelId="{0D8A5FB4-8D6B-45B0-B804-3658EE45D6F7}" type="presOf" srcId="{1D42CB27-DCD5-402F-946A-85E3C9536373}" destId="{558BED5B-7B24-4487-9711-E4FCA61D52A1}" srcOrd="1" destOrd="0" presId="urn:microsoft.com/office/officeart/2005/8/layout/process1"/>
    <dgm:cxn modelId="{0F247835-3039-4ADB-919E-9E7100F00655}" type="presParOf" srcId="{82688841-6BF8-43A3-AF1B-1FD912D81C84}" destId="{CFDF4079-9CAD-4DE5-B71E-59A14EEFD40C}" srcOrd="0" destOrd="0" presId="urn:microsoft.com/office/officeart/2005/8/layout/process1"/>
    <dgm:cxn modelId="{09F65223-AEBD-4E5C-90D6-A5D8781ADB49}" type="presParOf" srcId="{82688841-6BF8-43A3-AF1B-1FD912D81C84}" destId="{FF6FC3D7-54D8-4711-A28F-9653BE0BE288}" srcOrd="1" destOrd="0" presId="urn:microsoft.com/office/officeart/2005/8/layout/process1"/>
    <dgm:cxn modelId="{97F6E9FF-032E-43B1-88AB-682E3B53FF44}" type="presParOf" srcId="{FF6FC3D7-54D8-4711-A28F-9653BE0BE288}" destId="{558BED5B-7B24-4487-9711-E4FCA61D52A1}" srcOrd="0" destOrd="0" presId="urn:microsoft.com/office/officeart/2005/8/layout/process1"/>
    <dgm:cxn modelId="{0E80491C-DD38-40B3-86AD-636DCA451005}" type="presParOf" srcId="{82688841-6BF8-43A3-AF1B-1FD912D81C84}" destId="{C7DAB73C-36FC-46B5-99E0-927DEF320311}" srcOrd="2" destOrd="0" presId="urn:microsoft.com/office/officeart/2005/8/layout/process1"/>
    <dgm:cxn modelId="{CA53BED4-D550-4FFC-9C2C-2493038BD9A3}" type="presParOf" srcId="{82688841-6BF8-43A3-AF1B-1FD912D81C84}" destId="{048D0B3B-6A6C-43C6-87D6-237F2AABFD82}" srcOrd="3" destOrd="0" presId="urn:microsoft.com/office/officeart/2005/8/layout/process1"/>
    <dgm:cxn modelId="{1DB378E6-B373-4B83-8DE6-1B38E779BD2F}" type="presParOf" srcId="{048D0B3B-6A6C-43C6-87D6-237F2AABFD82}" destId="{514978CB-EA32-4C52-AAA1-478E4B5BB272}" srcOrd="0" destOrd="0" presId="urn:microsoft.com/office/officeart/2005/8/layout/process1"/>
    <dgm:cxn modelId="{09FE8551-FB84-4916-BC82-930117ED613B}" type="presParOf" srcId="{82688841-6BF8-43A3-AF1B-1FD912D81C84}" destId="{46F1879B-AC3A-4E52-851E-930619C531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164D04-C179-4A66-85EA-C60FD7275B95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D5E0C8-7A5A-4C73-910A-394E02FE642C}">
      <dgm:prSet phldrT="[Texto]"/>
      <dgm:spPr/>
      <dgm:t>
        <a:bodyPr/>
        <a:lstStyle/>
        <a:p>
          <a:r>
            <a:rPr lang="pt-BR" dirty="0"/>
            <a:t>Manipulador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216C61B-A2BC-41F3-BE61-CB4A96FDDAE6}" type="parTrans" cxnId="{38AAEA38-B5E8-4AA6-AD54-8C92B12A10DF}">
      <dgm:prSet/>
      <dgm:spPr/>
      <dgm:t>
        <a:bodyPr/>
        <a:lstStyle/>
        <a:p>
          <a:endParaRPr lang="pt-BR"/>
        </a:p>
      </dgm:t>
    </dgm:pt>
    <dgm:pt modelId="{3DA50034-7D13-4324-BBF6-3CFFF50B6D2A}" type="sibTrans" cxnId="{38AAEA38-B5E8-4AA6-AD54-8C92B12A10DF}">
      <dgm:prSet/>
      <dgm:spPr/>
      <dgm:t>
        <a:bodyPr/>
        <a:lstStyle/>
        <a:p>
          <a:endParaRPr lang="pt-BR"/>
        </a:p>
      </dgm:t>
    </dgm:pt>
    <dgm:pt modelId="{EDCAF2FB-A68C-4609-A029-11E5A6897BCE}">
      <dgm:prSet phldrT="[Texto]"/>
      <dgm:spPr/>
      <dgm:t>
        <a:bodyPr/>
        <a:lstStyle/>
        <a:p>
          <a:r>
            <a:rPr lang="pt-BR" dirty="0"/>
            <a:t>Ambiente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81C4CC9-3827-46B1-8B82-B49A8F6A8478}" type="parTrans" cxnId="{39672CD3-E1A0-4342-A69E-5BB5B99BF064}">
      <dgm:prSet/>
      <dgm:spPr/>
      <dgm:t>
        <a:bodyPr/>
        <a:lstStyle/>
        <a:p>
          <a:endParaRPr lang="pt-BR"/>
        </a:p>
      </dgm:t>
    </dgm:pt>
    <dgm:pt modelId="{EFFAF0D6-5192-4B7D-93F2-A6B508DC93A1}" type="sibTrans" cxnId="{39672CD3-E1A0-4342-A69E-5BB5B99BF064}">
      <dgm:prSet/>
      <dgm:spPr/>
      <dgm:t>
        <a:bodyPr/>
        <a:lstStyle/>
        <a:p>
          <a:endParaRPr lang="pt-BR"/>
        </a:p>
      </dgm:t>
    </dgm:pt>
    <dgm:pt modelId="{13A0F49C-F0FD-46C6-88D6-280817956B48}">
      <dgm:prSet phldrT="[Texto]"/>
      <dgm:spPr/>
      <dgm:t>
        <a:bodyPr/>
        <a:lstStyle/>
        <a:p>
          <a:r>
            <a:rPr lang="pt-BR" dirty="0"/>
            <a:t>Alimento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48B459C-EFA1-4177-92AF-67D245D5C1B5}" type="parTrans" cxnId="{AE7E4584-32C6-4C63-A675-4DB8AFA38A31}">
      <dgm:prSet/>
      <dgm:spPr/>
      <dgm:t>
        <a:bodyPr/>
        <a:lstStyle/>
        <a:p>
          <a:endParaRPr lang="pt-BR"/>
        </a:p>
      </dgm:t>
    </dgm:pt>
    <dgm:pt modelId="{818845EB-DFDA-4F24-BCBB-EAC3E8E8BDD6}" type="sibTrans" cxnId="{AE7E4584-32C6-4C63-A675-4DB8AFA38A31}">
      <dgm:prSet/>
      <dgm:spPr/>
      <dgm:t>
        <a:bodyPr/>
        <a:lstStyle/>
        <a:p>
          <a:endParaRPr lang="pt-BR"/>
        </a:p>
      </dgm:t>
    </dgm:pt>
    <dgm:pt modelId="{6772C119-8433-43D5-BCBE-0BE068C73351}" type="pres">
      <dgm:prSet presAssocID="{F5164D04-C179-4A66-85EA-C60FD7275B95}" presName="Name0" presStyleCnt="0">
        <dgm:presLayoutVars>
          <dgm:dir/>
          <dgm:resizeHandles val="exact"/>
        </dgm:presLayoutVars>
      </dgm:prSet>
      <dgm:spPr/>
    </dgm:pt>
    <dgm:pt modelId="{0A09328A-8333-4640-8DCF-0CD75281BAE8}" type="pres">
      <dgm:prSet presAssocID="{C2D5E0C8-7A5A-4C73-910A-394E02FE642C}" presName="node" presStyleLbl="node1" presStyleIdx="0" presStyleCnt="3">
        <dgm:presLayoutVars>
          <dgm:bulletEnabled val="1"/>
        </dgm:presLayoutVars>
      </dgm:prSet>
      <dgm:spPr/>
    </dgm:pt>
    <dgm:pt modelId="{F5DCABDC-21E1-45AF-A1C0-05F49FA36BDE}" type="pres">
      <dgm:prSet presAssocID="{3DA50034-7D13-4324-BBF6-3CFFF50B6D2A}" presName="sibTrans" presStyleLbl="sibTrans2D1" presStyleIdx="0" presStyleCnt="3"/>
      <dgm:spPr/>
    </dgm:pt>
    <dgm:pt modelId="{3475F961-9E7A-445A-B82A-2515D4F6BF1B}" type="pres">
      <dgm:prSet presAssocID="{3DA50034-7D13-4324-BBF6-3CFFF50B6D2A}" presName="connectorText" presStyleLbl="sibTrans2D1" presStyleIdx="0" presStyleCnt="3"/>
      <dgm:spPr/>
    </dgm:pt>
    <dgm:pt modelId="{ADB4B966-00A8-41BE-AEB9-C8455376AC8D}" type="pres">
      <dgm:prSet presAssocID="{EDCAF2FB-A68C-4609-A029-11E5A6897BCE}" presName="node" presStyleLbl="node1" presStyleIdx="1" presStyleCnt="3">
        <dgm:presLayoutVars>
          <dgm:bulletEnabled val="1"/>
        </dgm:presLayoutVars>
      </dgm:prSet>
      <dgm:spPr/>
    </dgm:pt>
    <dgm:pt modelId="{C08F31E6-5C62-4ED5-A87D-90DD7401CC80}" type="pres">
      <dgm:prSet presAssocID="{EFFAF0D6-5192-4B7D-93F2-A6B508DC93A1}" presName="sibTrans" presStyleLbl="sibTrans2D1" presStyleIdx="1" presStyleCnt="3"/>
      <dgm:spPr/>
    </dgm:pt>
    <dgm:pt modelId="{4FE2B436-E18F-4BE2-87F5-59C267D4ED83}" type="pres">
      <dgm:prSet presAssocID="{EFFAF0D6-5192-4B7D-93F2-A6B508DC93A1}" presName="connectorText" presStyleLbl="sibTrans2D1" presStyleIdx="1" presStyleCnt="3"/>
      <dgm:spPr/>
    </dgm:pt>
    <dgm:pt modelId="{2A1E4A9C-30F8-44D8-B592-10BA2356E392}" type="pres">
      <dgm:prSet presAssocID="{13A0F49C-F0FD-46C6-88D6-280817956B48}" presName="node" presStyleLbl="node1" presStyleIdx="2" presStyleCnt="3">
        <dgm:presLayoutVars>
          <dgm:bulletEnabled val="1"/>
        </dgm:presLayoutVars>
      </dgm:prSet>
      <dgm:spPr/>
    </dgm:pt>
    <dgm:pt modelId="{0E4A62AD-6D97-448D-90C3-CCE07CA4F44D}" type="pres">
      <dgm:prSet presAssocID="{818845EB-DFDA-4F24-BCBB-EAC3E8E8BDD6}" presName="sibTrans" presStyleLbl="sibTrans2D1" presStyleIdx="2" presStyleCnt="3"/>
      <dgm:spPr/>
    </dgm:pt>
    <dgm:pt modelId="{5522384A-4C84-49AB-8C4B-EC0650B34920}" type="pres">
      <dgm:prSet presAssocID="{818845EB-DFDA-4F24-BCBB-EAC3E8E8BDD6}" presName="connectorText" presStyleLbl="sibTrans2D1" presStyleIdx="2" presStyleCnt="3"/>
      <dgm:spPr/>
    </dgm:pt>
  </dgm:ptLst>
  <dgm:cxnLst>
    <dgm:cxn modelId="{5B87CE01-6925-4953-B6EF-8C66E78266F2}" type="presOf" srcId="{C2D5E0C8-7A5A-4C73-910A-394E02FE642C}" destId="{0A09328A-8333-4640-8DCF-0CD75281BAE8}" srcOrd="0" destOrd="0" presId="urn:microsoft.com/office/officeart/2005/8/layout/cycle7"/>
    <dgm:cxn modelId="{19C15A13-58D9-40A4-B5F6-2E7F5BB97229}" type="presOf" srcId="{3DA50034-7D13-4324-BBF6-3CFFF50B6D2A}" destId="{3475F961-9E7A-445A-B82A-2515D4F6BF1B}" srcOrd="1" destOrd="0" presId="urn:microsoft.com/office/officeart/2005/8/layout/cycle7"/>
    <dgm:cxn modelId="{B1D6921F-BFCE-4CA4-A52F-4E685C4CA322}" type="presOf" srcId="{818845EB-DFDA-4F24-BCBB-EAC3E8E8BDD6}" destId="{5522384A-4C84-49AB-8C4B-EC0650B34920}" srcOrd="1" destOrd="0" presId="urn:microsoft.com/office/officeart/2005/8/layout/cycle7"/>
    <dgm:cxn modelId="{38AAEA38-B5E8-4AA6-AD54-8C92B12A10DF}" srcId="{F5164D04-C179-4A66-85EA-C60FD7275B95}" destId="{C2D5E0C8-7A5A-4C73-910A-394E02FE642C}" srcOrd="0" destOrd="0" parTransId="{3216C61B-A2BC-41F3-BE61-CB4A96FDDAE6}" sibTransId="{3DA50034-7D13-4324-BBF6-3CFFF50B6D2A}"/>
    <dgm:cxn modelId="{D6E5F73C-D2CD-4626-86F0-8355F9CF92B0}" type="presOf" srcId="{818845EB-DFDA-4F24-BCBB-EAC3E8E8BDD6}" destId="{0E4A62AD-6D97-448D-90C3-CCE07CA4F44D}" srcOrd="0" destOrd="0" presId="urn:microsoft.com/office/officeart/2005/8/layout/cycle7"/>
    <dgm:cxn modelId="{EDD64E3D-E405-4106-AC94-E1DB0D5A7280}" type="presOf" srcId="{EFFAF0D6-5192-4B7D-93F2-A6B508DC93A1}" destId="{C08F31E6-5C62-4ED5-A87D-90DD7401CC80}" srcOrd="0" destOrd="0" presId="urn:microsoft.com/office/officeart/2005/8/layout/cycle7"/>
    <dgm:cxn modelId="{707EAF43-40A6-48FE-88DB-FA51A9A0A9E5}" type="presOf" srcId="{EFFAF0D6-5192-4B7D-93F2-A6B508DC93A1}" destId="{4FE2B436-E18F-4BE2-87F5-59C267D4ED83}" srcOrd="1" destOrd="0" presId="urn:microsoft.com/office/officeart/2005/8/layout/cycle7"/>
    <dgm:cxn modelId="{1934ED43-72F8-45FA-9B9C-049BA65F8AA3}" type="presOf" srcId="{13A0F49C-F0FD-46C6-88D6-280817956B48}" destId="{2A1E4A9C-30F8-44D8-B592-10BA2356E392}" srcOrd="0" destOrd="0" presId="urn:microsoft.com/office/officeart/2005/8/layout/cycle7"/>
    <dgm:cxn modelId="{8651EE6B-36CE-4EFC-9E27-E3079EC9439D}" type="presOf" srcId="{3DA50034-7D13-4324-BBF6-3CFFF50B6D2A}" destId="{F5DCABDC-21E1-45AF-A1C0-05F49FA36BDE}" srcOrd="0" destOrd="0" presId="urn:microsoft.com/office/officeart/2005/8/layout/cycle7"/>
    <dgm:cxn modelId="{AE7E4584-32C6-4C63-A675-4DB8AFA38A31}" srcId="{F5164D04-C179-4A66-85EA-C60FD7275B95}" destId="{13A0F49C-F0FD-46C6-88D6-280817956B48}" srcOrd="2" destOrd="0" parTransId="{E48B459C-EFA1-4177-92AF-67D245D5C1B5}" sibTransId="{818845EB-DFDA-4F24-BCBB-EAC3E8E8BDD6}"/>
    <dgm:cxn modelId="{39672CD3-E1A0-4342-A69E-5BB5B99BF064}" srcId="{F5164D04-C179-4A66-85EA-C60FD7275B95}" destId="{EDCAF2FB-A68C-4609-A029-11E5A6897BCE}" srcOrd="1" destOrd="0" parTransId="{481C4CC9-3827-46B1-8B82-B49A8F6A8478}" sibTransId="{EFFAF0D6-5192-4B7D-93F2-A6B508DC93A1}"/>
    <dgm:cxn modelId="{717785D8-54E7-472A-934E-CADC888B39C3}" type="presOf" srcId="{EDCAF2FB-A68C-4609-A029-11E5A6897BCE}" destId="{ADB4B966-00A8-41BE-AEB9-C8455376AC8D}" srcOrd="0" destOrd="0" presId="urn:microsoft.com/office/officeart/2005/8/layout/cycle7"/>
    <dgm:cxn modelId="{4B22B0F9-2A6A-4410-A1A4-8BB912FF3226}" type="presOf" srcId="{F5164D04-C179-4A66-85EA-C60FD7275B95}" destId="{6772C119-8433-43D5-BCBE-0BE068C73351}" srcOrd="0" destOrd="0" presId="urn:microsoft.com/office/officeart/2005/8/layout/cycle7"/>
    <dgm:cxn modelId="{314603DF-1BAE-46EC-AECA-142386DE636D}" type="presParOf" srcId="{6772C119-8433-43D5-BCBE-0BE068C73351}" destId="{0A09328A-8333-4640-8DCF-0CD75281BAE8}" srcOrd="0" destOrd="0" presId="urn:microsoft.com/office/officeart/2005/8/layout/cycle7"/>
    <dgm:cxn modelId="{32BA52E0-7EFA-4BD1-8814-646E117DB8EB}" type="presParOf" srcId="{6772C119-8433-43D5-BCBE-0BE068C73351}" destId="{F5DCABDC-21E1-45AF-A1C0-05F49FA36BDE}" srcOrd="1" destOrd="0" presId="urn:microsoft.com/office/officeart/2005/8/layout/cycle7"/>
    <dgm:cxn modelId="{7E829DA0-E886-4B3E-A4E2-D3E68316EF4E}" type="presParOf" srcId="{F5DCABDC-21E1-45AF-A1C0-05F49FA36BDE}" destId="{3475F961-9E7A-445A-B82A-2515D4F6BF1B}" srcOrd="0" destOrd="0" presId="urn:microsoft.com/office/officeart/2005/8/layout/cycle7"/>
    <dgm:cxn modelId="{1AA21310-0AD1-4946-A0CC-AA3887E7E786}" type="presParOf" srcId="{6772C119-8433-43D5-BCBE-0BE068C73351}" destId="{ADB4B966-00A8-41BE-AEB9-C8455376AC8D}" srcOrd="2" destOrd="0" presId="urn:microsoft.com/office/officeart/2005/8/layout/cycle7"/>
    <dgm:cxn modelId="{D72E8B63-6127-4FE7-BF78-ED8B69AF4E6E}" type="presParOf" srcId="{6772C119-8433-43D5-BCBE-0BE068C73351}" destId="{C08F31E6-5C62-4ED5-A87D-90DD7401CC80}" srcOrd="3" destOrd="0" presId="urn:microsoft.com/office/officeart/2005/8/layout/cycle7"/>
    <dgm:cxn modelId="{353B8D95-4E3E-469E-B6F4-B5A088EB0625}" type="presParOf" srcId="{C08F31E6-5C62-4ED5-A87D-90DD7401CC80}" destId="{4FE2B436-E18F-4BE2-87F5-59C267D4ED83}" srcOrd="0" destOrd="0" presId="urn:microsoft.com/office/officeart/2005/8/layout/cycle7"/>
    <dgm:cxn modelId="{C19612DB-4CFE-4DFB-817E-E1D082A07FE4}" type="presParOf" srcId="{6772C119-8433-43D5-BCBE-0BE068C73351}" destId="{2A1E4A9C-30F8-44D8-B592-10BA2356E392}" srcOrd="4" destOrd="0" presId="urn:microsoft.com/office/officeart/2005/8/layout/cycle7"/>
    <dgm:cxn modelId="{5EF38919-FCCD-4CB4-B026-F9AB22F12E0C}" type="presParOf" srcId="{6772C119-8433-43D5-BCBE-0BE068C73351}" destId="{0E4A62AD-6D97-448D-90C3-CCE07CA4F44D}" srcOrd="5" destOrd="0" presId="urn:microsoft.com/office/officeart/2005/8/layout/cycle7"/>
    <dgm:cxn modelId="{8AAAC55A-8058-46E4-AC6F-6C5D1F683FE4}" type="presParOf" srcId="{0E4A62AD-6D97-448D-90C3-CCE07CA4F44D}" destId="{5522384A-4C84-49AB-8C4B-EC0650B349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50543F-F3B5-46AB-9599-229AAD44AFF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5A9B2A-573C-4DB7-A08C-14D8676C0B94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Guarda de material no armário</a:t>
          </a:r>
        </a:p>
      </dgm:t>
    </dgm:pt>
    <dgm:pt modelId="{674E3B1F-9FED-4267-9A1B-186EE2F24D70}" type="parTrans" cxnId="{0374D241-B0DF-4C32-BA75-50F942B72F20}">
      <dgm:prSet/>
      <dgm:spPr/>
      <dgm:t>
        <a:bodyPr/>
        <a:lstStyle/>
        <a:p>
          <a:endParaRPr lang="pt-BR"/>
        </a:p>
      </dgm:t>
    </dgm:pt>
    <dgm:pt modelId="{868930ED-A194-41CF-95FB-67A57FA7A1E6}" type="sibTrans" cxnId="{0374D241-B0DF-4C32-BA75-50F942B72F20}">
      <dgm:prSet/>
      <dgm:spPr/>
      <dgm:t>
        <a:bodyPr/>
        <a:lstStyle/>
        <a:p>
          <a:endParaRPr lang="pt-BR"/>
        </a:p>
      </dgm:t>
    </dgm:pt>
    <dgm:pt modelId="{606F3F95-A9B0-4A34-ADC6-EE8AE17C5DD0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Paramentação: Jaleco e touca</a:t>
          </a:r>
        </a:p>
      </dgm:t>
    </dgm:pt>
    <dgm:pt modelId="{11AD2D33-A1F9-45AB-9D69-4E07405564EF}" type="parTrans" cxnId="{EE882AD6-076E-4D99-882D-05C2BB273493}">
      <dgm:prSet/>
      <dgm:spPr/>
      <dgm:t>
        <a:bodyPr/>
        <a:lstStyle/>
        <a:p>
          <a:endParaRPr lang="pt-BR"/>
        </a:p>
      </dgm:t>
    </dgm:pt>
    <dgm:pt modelId="{D451B97E-ED48-4101-ADD3-2EE2FFA9CBF6}" type="sibTrans" cxnId="{EE882AD6-076E-4D99-882D-05C2BB273493}">
      <dgm:prSet/>
      <dgm:spPr/>
      <dgm:t>
        <a:bodyPr/>
        <a:lstStyle/>
        <a:p>
          <a:endParaRPr lang="pt-BR"/>
        </a:p>
      </dgm:t>
    </dgm:pt>
    <dgm:pt modelId="{FD43CA9C-0742-405C-A94E-FFA19EB3E121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Higienização das mãos</a:t>
          </a:r>
        </a:p>
      </dgm:t>
    </dgm:pt>
    <dgm:pt modelId="{5DAB7C00-B6CE-46ED-BFDC-B43CC60BD806}" type="parTrans" cxnId="{1E8DA6FC-6E52-40EE-AE76-A28D67D7ADFE}">
      <dgm:prSet/>
      <dgm:spPr/>
      <dgm:t>
        <a:bodyPr/>
        <a:lstStyle/>
        <a:p>
          <a:endParaRPr lang="pt-BR"/>
        </a:p>
      </dgm:t>
    </dgm:pt>
    <dgm:pt modelId="{52D35142-0F33-45A6-BF93-946357527B18}" type="sibTrans" cxnId="{1E8DA6FC-6E52-40EE-AE76-A28D67D7ADFE}">
      <dgm:prSet/>
      <dgm:spPr/>
      <dgm:t>
        <a:bodyPr/>
        <a:lstStyle/>
        <a:p>
          <a:endParaRPr lang="pt-BR"/>
        </a:p>
      </dgm:t>
    </dgm:pt>
    <dgm:pt modelId="{B9E741AF-FF89-41A9-8543-D56DDD0DC23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Conferência dos Ingredientes</a:t>
          </a:r>
        </a:p>
      </dgm:t>
    </dgm:pt>
    <dgm:pt modelId="{2379B350-2CAB-4F6F-934F-4AA54DC374E5}" type="parTrans" cxnId="{C9A07644-5016-4111-ACE7-DBDF324AC566}">
      <dgm:prSet/>
      <dgm:spPr/>
      <dgm:t>
        <a:bodyPr/>
        <a:lstStyle/>
        <a:p>
          <a:endParaRPr lang="pt-BR"/>
        </a:p>
      </dgm:t>
    </dgm:pt>
    <dgm:pt modelId="{C79EB162-8FE2-4799-B2AF-76AC42A7A0CA}" type="sibTrans" cxnId="{C9A07644-5016-4111-ACE7-DBDF324AC566}">
      <dgm:prSet/>
      <dgm:spPr/>
      <dgm:t>
        <a:bodyPr/>
        <a:lstStyle/>
        <a:p>
          <a:endParaRPr lang="pt-BR"/>
        </a:p>
      </dgm:t>
    </dgm:pt>
    <dgm:pt modelId="{7CF5A4B9-3843-44F7-8250-2C65692013B5}">
      <dgm:prSet phldrT="[Texto]"/>
      <dgm:spPr/>
      <dgm:t>
        <a:bodyPr/>
        <a:lstStyle/>
        <a:p>
          <a:r>
            <a:rPr lang="pt-BR" b="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Separação dos utensílios que serão utilizados</a:t>
          </a:r>
        </a:p>
      </dgm:t>
    </dgm:pt>
    <dgm:pt modelId="{B4D39F5C-19C8-4998-BE4F-7A99B71DE7C0}" type="parTrans" cxnId="{DD5560EE-C112-41DE-AE90-12E1772A578D}">
      <dgm:prSet/>
      <dgm:spPr/>
      <dgm:t>
        <a:bodyPr/>
        <a:lstStyle/>
        <a:p>
          <a:endParaRPr lang="pt-BR"/>
        </a:p>
      </dgm:t>
    </dgm:pt>
    <dgm:pt modelId="{36878E00-3DDC-4F62-8BD9-BD8BE795029A}" type="sibTrans" cxnId="{DD5560EE-C112-41DE-AE90-12E1772A578D}">
      <dgm:prSet/>
      <dgm:spPr/>
      <dgm:t>
        <a:bodyPr/>
        <a:lstStyle/>
        <a:p>
          <a:endParaRPr lang="pt-BR"/>
        </a:p>
      </dgm:t>
    </dgm:pt>
    <dgm:pt modelId="{68F4212B-60B4-45EA-AA16-520DBA52AF54}">
      <dgm:prSet phldrT="[Texto]"/>
      <dgm:spPr/>
      <dgm:t>
        <a:bodyPr/>
        <a:lstStyle/>
        <a:p>
          <a:r>
            <a:rPr lang="pt-BR" b="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Lavagem e higienização das bancadas</a:t>
          </a:r>
        </a:p>
      </dgm:t>
    </dgm:pt>
    <dgm:pt modelId="{B5F49311-6894-4626-BF83-569DE7DD69CE}" type="parTrans" cxnId="{04293961-8FA6-4A2F-9CCA-DC2AA3D6514E}">
      <dgm:prSet/>
      <dgm:spPr/>
      <dgm:t>
        <a:bodyPr/>
        <a:lstStyle/>
        <a:p>
          <a:endParaRPr lang="pt-BR"/>
        </a:p>
      </dgm:t>
    </dgm:pt>
    <dgm:pt modelId="{F40DC836-A9ED-4BD6-85AB-297D6A1251FB}" type="sibTrans" cxnId="{04293961-8FA6-4A2F-9CCA-DC2AA3D6514E}">
      <dgm:prSet/>
      <dgm:spPr/>
      <dgm:t>
        <a:bodyPr/>
        <a:lstStyle/>
        <a:p>
          <a:endParaRPr lang="pt-BR"/>
        </a:p>
      </dgm:t>
    </dgm:pt>
    <dgm:pt modelId="{5FDE9CE1-7C69-4ADF-BC52-6B75E932524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Lavagem e higienização dos utensílios</a:t>
          </a:r>
        </a:p>
      </dgm:t>
    </dgm:pt>
    <dgm:pt modelId="{960EF3B4-A03D-4B2C-A931-0CDE4C215666}" type="parTrans" cxnId="{13EDA075-B3FB-4C00-BC75-14504C6854A2}">
      <dgm:prSet/>
      <dgm:spPr/>
      <dgm:t>
        <a:bodyPr/>
        <a:lstStyle/>
        <a:p>
          <a:endParaRPr lang="pt-BR"/>
        </a:p>
      </dgm:t>
    </dgm:pt>
    <dgm:pt modelId="{A7BD494A-F11B-4CAD-BCEF-E9B752A2C31E}" type="sibTrans" cxnId="{13EDA075-B3FB-4C00-BC75-14504C6854A2}">
      <dgm:prSet/>
      <dgm:spPr/>
      <dgm:t>
        <a:bodyPr/>
        <a:lstStyle/>
        <a:p>
          <a:endParaRPr lang="pt-BR"/>
        </a:p>
      </dgm:t>
    </dgm:pt>
    <dgm:pt modelId="{DC638756-EA81-4E41-9DD1-734D746B20F4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Lavagem e higienização dos alimentos</a:t>
          </a:r>
        </a:p>
      </dgm:t>
    </dgm:pt>
    <dgm:pt modelId="{1768B7C4-BCA6-4059-93FB-4F2C9CD270E3}" type="parTrans" cxnId="{DEEE4C6C-6BBC-4CE3-97AA-989CB83A4C40}">
      <dgm:prSet/>
      <dgm:spPr/>
      <dgm:t>
        <a:bodyPr/>
        <a:lstStyle/>
        <a:p>
          <a:endParaRPr lang="pt-BR"/>
        </a:p>
      </dgm:t>
    </dgm:pt>
    <dgm:pt modelId="{C9145777-176A-457C-AB3B-02FF50EEEB95}" type="sibTrans" cxnId="{DEEE4C6C-6BBC-4CE3-97AA-989CB83A4C40}">
      <dgm:prSet/>
      <dgm:spPr/>
      <dgm:t>
        <a:bodyPr/>
        <a:lstStyle/>
        <a:p>
          <a:endParaRPr lang="pt-BR"/>
        </a:p>
      </dgm:t>
    </dgm:pt>
    <dgm:pt modelId="{2A85BBE1-10D5-4A1A-9CB4-AB03CCBF6650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Finalização ficha técnica/ folders e impressão</a:t>
          </a:r>
        </a:p>
      </dgm:t>
    </dgm:pt>
    <dgm:pt modelId="{52E58EDD-5711-4776-8D5D-F07C3D4DFF2C}" type="parTrans" cxnId="{E912486E-5472-4276-8F3A-2EE5559D8E2F}">
      <dgm:prSet/>
      <dgm:spPr/>
      <dgm:t>
        <a:bodyPr/>
        <a:lstStyle/>
        <a:p>
          <a:endParaRPr lang="pt-BR"/>
        </a:p>
      </dgm:t>
    </dgm:pt>
    <dgm:pt modelId="{BDED8C5D-E25E-466D-92A1-CBD9114EE70C}" type="sibTrans" cxnId="{E912486E-5472-4276-8F3A-2EE5559D8E2F}">
      <dgm:prSet/>
      <dgm:spPr/>
      <dgm:t>
        <a:bodyPr/>
        <a:lstStyle/>
        <a:p>
          <a:endParaRPr lang="pt-BR"/>
        </a:p>
      </dgm:t>
    </dgm:pt>
    <dgm:pt modelId="{2ABF1405-BE47-4CF9-8429-F459E638484F}">
      <dgm:prSet custT="1"/>
      <dgm:spPr/>
      <dgm:t>
        <a:bodyPr/>
        <a:lstStyle/>
        <a:p>
          <a:r>
            <a:rPr lang="pt-BR" sz="1800" dirty="0" err="1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Porcionamento</a:t>
          </a:r>
          <a:endParaRPr lang="pt-BR" sz="1800" dirty="0">
            <a:solidFill>
              <a:schemeClr val="tx1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D0A1D2EB-5658-488E-85C4-45EFCB69DA8B}" type="parTrans" cxnId="{9EB8AC33-9D37-4E9C-A45E-77F6528975F4}">
      <dgm:prSet/>
      <dgm:spPr/>
      <dgm:t>
        <a:bodyPr/>
        <a:lstStyle/>
        <a:p>
          <a:endParaRPr lang="pt-BR"/>
        </a:p>
      </dgm:t>
    </dgm:pt>
    <dgm:pt modelId="{FA159FC4-A695-45C6-BBFF-F197FEAA5A9C}" type="sibTrans" cxnId="{9EB8AC33-9D37-4E9C-A45E-77F6528975F4}">
      <dgm:prSet/>
      <dgm:spPr/>
      <dgm:t>
        <a:bodyPr/>
        <a:lstStyle/>
        <a:p>
          <a:endParaRPr lang="pt-BR"/>
        </a:p>
      </dgm:t>
    </dgm:pt>
    <dgm:pt modelId="{7EE266DF-AB07-48FA-B24C-12F455526FBC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Entrega para o Paciente</a:t>
          </a:r>
        </a:p>
      </dgm:t>
    </dgm:pt>
    <dgm:pt modelId="{1FBBCE5A-95C1-4881-9273-F4ED584F063A}" type="parTrans" cxnId="{70BF6353-53B0-458F-8440-2385544F666D}">
      <dgm:prSet/>
      <dgm:spPr/>
      <dgm:t>
        <a:bodyPr/>
        <a:lstStyle/>
        <a:p>
          <a:endParaRPr lang="pt-BR"/>
        </a:p>
      </dgm:t>
    </dgm:pt>
    <dgm:pt modelId="{01758E20-03C3-459C-B5A6-6D32ABFE93C8}" type="sibTrans" cxnId="{70BF6353-53B0-458F-8440-2385544F666D}">
      <dgm:prSet/>
      <dgm:spPr/>
      <dgm:t>
        <a:bodyPr/>
        <a:lstStyle/>
        <a:p>
          <a:endParaRPr lang="pt-BR"/>
        </a:p>
      </dgm:t>
    </dgm:pt>
    <dgm:pt modelId="{A58FB2B7-C126-4E7A-A7A7-6341891E6C52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Aplicação do questionário de satisfação</a:t>
          </a:r>
        </a:p>
      </dgm:t>
    </dgm:pt>
    <dgm:pt modelId="{0F90DEEE-C8C2-49A4-A997-8C6BEDD62C30}" type="parTrans" cxnId="{5E2C2859-CA06-4FEF-A257-F526E39BFD99}">
      <dgm:prSet/>
      <dgm:spPr/>
      <dgm:t>
        <a:bodyPr/>
        <a:lstStyle/>
        <a:p>
          <a:endParaRPr lang="pt-BR"/>
        </a:p>
      </dgm:t>
    </dgm:pt>
    <dgm:pt modelId="{D4A0AD1F-B2F5-4E6E-899D-F8969385E4D5}" type="sibTrans" cxnId="{5E2C2859-CA06-4FEF-A257-F526E39BFD99}">
      <dgm:prSet/>
      <dgm:spPr/>
      <dgm:t>
        <a:bodyPr/>
        <a:lstStyle/>
        <a:p>
          <a:endParaRPr lang="pt-BR"/>
        </a:p>
      </dgm:t>
    </dgm:pt>
    <dgm:pt modelId="{B802A49B-78E9-4F33-A1FB-3011E2898A05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Enxágue dos utensílios/ alimentos</a:t>
          </a:r>
        </a:p>
      </dgm:t>
    </dgm:pt>
    <dgm:pt modelId="{2C1A6B3B-6A02-4F48-9F94-2CCAC52A5075}" type="parTrans" cxnId="{35D705EF-4FF1-4713-9669-13B2EA0AB537}">
      <dgm:prSet/>
      <dgm:spPr/>
      <dgm:t>
        <a:bodyPr/>
        <a:lstStyle/>
        <a:p>
          <a:endParaRPr lang="pt-BR"/>
        </a:p>
      </dgm:t>
    </dgm:pt>
    <dgm:pt modelId="{4A1839E5-AB50-498F-B069-A771DB17154E}" type="sibTrans" cxnId="{35D705EF-4FF1-4713-9669-13B2EA0AB537}">
      <dgm:prSet/>
      <dgm:spPr/>
      <dgm:t>
        <a:bodyPr/>
        <a:lstStyle/>
        <a:p>
          <a:endParaRPr lang="pt-BR"/>
        </a:p>
      </dgm:t>
    </dgm:pt>
    <dgm:pt modelId="{AD16A87E-03F0-4764-9CD4-62F0C39D5C91}">
      <dgm:prSet custT="1"/>
      <dgm:spPr/>
      <dgm:t>
        <a:bodyPr/>
        <a:lstStyle/>
        <a:p>
          <a:r>
            <a:rPr lang="pt-BR" sz="1800" dirty="0" err="1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Pré</a:t>
          </a:r>
          <a:r>
            <a:rPr lang="pt-BR" sz="18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 -Preparo</a:t>
          </a:r>
        </a:p>
      </dgm:t>
    </dgm:pt>
    <dgm:pt modelId="{BEB177EC-0ABC-4793-ABF9-D06B8BE08233}" type="parTrans" cxnId="{9CB0E71E-BA65-49FB-B2E4-F5B10712C973}">
      <dgm:prSet/>
      <dgm:spPr/>
      <dgm:t>
        <a:bodyPr/>
        <a:lstStyle/>
        <a:p>
          <a:endParaRPr lang="pt-BR"/>
        </a:p>
      </dgm:t>
    </dgm:pt>
    <dgm:pt modelId="{9B74C0E4-709A-4D88-A356-6FF62544F4CE}" type="sibTrans" cxnId="{9CB0E71E-BA65-49FB-B2E4-F5B10712C973}">
      <dgm:prSet/>
      <dgm:spPr/>
      <dgm:t>
        <a:bodyPr/>
        <a:lstStyle/>
        <a:p>
          <a:endParaRPr lang="pt-BR"/>
        </a:p>
      </dgm:t>
    </dgm:pt>
    <dgm:pt modelId="{2E388BC0-5CF5-4B01-9C4E-EF0C6F8781EF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Preparo</a:t>
          </a:r>
        </a:p>
      </dgm:t>
    </dgm:pt>
    <dgm:pt modelId="{54342DCC-E82A-44EC-A5AC-B0D17C97D3DC}" type="parTrans" cxnId="{5E942B50-ABC4-479F-A5DB-DB5C84796E4A}">
      <dgm:prSet/>
      <dgm:spPr/>
      <dgm:t>
        <a:bodyPr/>
        <a:lstStyle/>
        <a:p>
          <a:endParaRPr lang="pt-BR"/>
        </a:p>
      </dgm:t>
    </dgm:pt>
    <dgm:pt modelId="{A5B2C5BA-25AC-4819-85BC-2EF46A5DE9D6}" type="sibTrans" cxnId="{5E942B50-ABC4-479F-A5DB-DB5C84796E4A}">
      <dgm:prSet/>
      <dgm:spPr/>
      <dgm:t>
        <a:bodyPr/>
        <a:lstStyle/>
        <a:p>
          <a:endParaRPr lang="pt-BR"/>
        </a:p>
      </dgm:t>
    </dgm:pt>
    <dgm:pt modelId="{FCF72390-0B7D-421D-B195-DE9C13C946FE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Lavagem e higienização do Cooler</a:t>
          </a:r>
        </a:p>
      </dgm:t>
    </dgm:pt>
    <dgm:pt modelId="{F43BC6C3-7C44-49A5-AA1B-8A16DC3BFFF2}" type="parTrans" cxnId="{72520F77-6058-497D-BF1E-F7261ED6B96B}">
      <dgm:prSet/>
      <dgm:spPr/>
      <dgm:t>
        <a:bodyPr/>
        <a:lstStyle/>
        <a:p>
          <a:endParaRPr lang="pt-BR"/>
        </a:p>
      </dgm:t>
    </dgm:pt>
    <dgm:pt modelId="{63008D22-4555-42BC-8F7C-6C412E699D7B}" type="sibTrans" cxnId="{72520F77-6058-497D-BF1E-F7261ED6B96B}">
      <dgm:prSet/>
      <dgm:spPr/>
      <dgm:t>
        <a:bodyPr/>
        <a:lstStyle/>
        <a:p>
          <a:endParaRPr lang="pt-BR"/>
        </a:p>
      </dgm:t>
    </dgm:pt>
    <dgm:pt modelId="{0094E7F7-0986-43A2-BCB6-EDAD8C69FF67}" type="pres">
      <dgm:prSet presAssocID="{4850543F-F3B5-46AB-9599-229AAD44AFFA}" presName="Name0" presStyleCnt="0">
        <dgm:presLayoutVars>
          <dgm:dir/>
          <dgm:resizeHandles/>
        </dgm:presLayoutVars>
      </dgm:prSet>
      <dgm:spPr/>
    </dgm:pt>
    <dgm:pt modelId="{2AC32676-0A55-4403-9F11-1CE2E3B5A691}" type="pres">
      <dgm:prSet presAssocID="{E45A9B2A-573C-4DB7-A08C-14D8676C0B94}" presName="compNode" presStyleCnt="0"/>
      <dgm:spPr/>
    </dgm:pt>
    <dgm:pt modelId="{F05B4964-C26F-46A6-A81C-02F4B455025D}" type="pres">
      <dgm:prSet presAssocID="{E45A9B2A-573C-4DB7-A08C-14D8676C0B94}" presName="dummyConnPt" presStyleCnt="0"/>
      <dgm:spPr/>
    </dgm:pt>
    <dgm:pt modelId="{3127F419-F42F-4F09-8BDE-8EDACE23CFF0}" type="pres">
      <dgm:prSet presAssocID="{E45A9B2A-573C-4DB7-A08C-14D8676C0B94}" presName="node" presStyleLbl="node1" presStyleIdx="0" presStyleCnt="16">
        <dgm:presLayoutVars>
          <dgm:bulletEnabled val="1"/>
        </dgm:presLayoutVars>
      </dgm:prSet>
      <dgm:spPr/>
    </dgm:pt>
    <dgm:pt modelId="{E282D79F-586A-41C4-8691-4CF4A8CF7C9F}" type="pres">
      <dgm:prSet presAssocID="{868930ED-A194-41CF-95FB-67A57FA7A1E6}" presName="sibTrans" presStyleLbl="bgSibTrans2D1" presStyleIdx="0" presStyleCnt="15"/>
      <dgm:spPr/>
    </dgm:pt>
    <dgm:pt modelId="{3FC13B32-F728-4C4E-8C65-EC905E17809C}" type="pres">
      <dgm:prSet presAssocID="{606F3F95-A9B0-4A34-ADC6-EE8AE17C5DD0}" presName="compNode" presStyleCnt="0"/>
      <dgm:spPr/>
    </dgm:pt>
    <dgm:pt modelId="{A228D449-E8BC-4E43-AECC-0F061B076988}" type="pres">
      <dgm:prSet presAssocID="{606F3F95-A9B0-4A34-ADC6-EE8AE17C5DD0}" presName="dummyConnPt" presStyleCnt="0"/>
      <dgm:spPr/>
    </dgm:pt>
    <dgm:pt modelId="{54A046CC-9BBA-4239-8A03-C4E6A0F92F5D}" type="pres">
      <dgm:prSet presAssocID="{606F3F95-A9B0-4A34-ADC6-EE8AE17C5DD0}" presName="node" presStyleLbl="node1" presStyleIdx="1" presStyleCnt="16" custScaleX="110475">
        <dgm:presLayoutVars>
          <dgm:bulletEnabled val="1"/>
        </dgm:presLayoutVars>
      </dgm:prSet>
      <dgm:spPr/>
    </dgm:pt>
    <dgm:pt modelId="{6AC9C1CE-1F53-4288-ABC0-FF4E9BA6E192}" type="pres">
      <dgm:prSet presAssocID="{D451B97E-ED48-4101-ADD3-2EE2FFA9CBF6}" presName="sibTrans" presStyleLbl="bgSibTrans2D1" presStyleIdx="1" presStyleCnt="15"/>
      <dgm:spPr/>
    </dgm:pt>
    <dgm:pt modelId="{E047F02B-A232-48F3-BDA0-6054B16DA0C5}" type="pres">
      <dgm:prSet presAssocID="{FD43CA9C-0742-405C-A94E-FFA19EB3E121}" presName="compNode" presStyleCnt="0"/>
      <dgm:spPr/>
    </dgm:pt>
    <dgm:pt modelId="{3A27ABC2-0F85-437F-8CF9-00F93386EB34}" type="pres">
      <dgm:prSet presAssocID="{FD43CA9C-0742-405C-A94E-FFA19EB3E121}" presName="dummyConnPt" presStyleCnt="0"/>
      <dgm:spPr/>
    </dgm:pt>
    <dgm:pt modelId="{E91EC4C3-0154-4334-AC7F-FC0A7B9B9B99}" type="pres">
      <dgm:prSet presAssocID="{FD43CA9C-0742-405C-A94E-FFA19EB3E121}" presName="node" presStyleLbl="node1" presStyleIdx="2" presStyleCnt="16">
        <dgm:presLayoutVars>
          <dgm:bulletEnabled val="1"/>
        </dgm:presLayoutVars>
      </dgm:prSet>
      <dgm:spPr/>
    </dgm:pt>
    <dgm:pt modelId="{B4ED7D2D-B730-41AF-8F10-A355B17F9595}" type="pres">
      <dgm:prSet presAssocID="{52D35142-0F33-45A6-BF93-946357527B18}" presName="sibTrans" presStyleLbl="bgSibTrans2D1" presStyleIdx="2" presStyleCnt="15"/>
      <dgm:spPr/>
    </dgm:pt>
    <dgm:pt modelId="{46A0EE4D-11B0-4338-9CD5-EEB9ED0BE53A}" type="pres">
      <dgm:prSet presAssocID="{B9E741AF-FF89-41A9-8543-D56DDD0DC236}" presName="compNode" presStyleCnt="0"/>
      <dgm:spPr/>
    </dgm:pt>
    <dgm:pt modelId="{C4A02746-6CF9-4F22-853A-1FAD9206A765}" type="pres">
      <dgm:prSet presAssocID="{B9E741AF-FF89-41A9-8543-D56DDD0DC236}" presName="dummyConnPt" presStyleCnt="0"/>
      <dgm:spPr/>
    </dgm:pt>
    <dgm:pt modelId="{CD028B11-AE1A-422A-9088-401F0451A1AD}" type="pres">
      <dgm:prSet presAssocID="{B9E741AF-FF89-41A9-8543-D56DDD0DC236}" presName="node" presStyleLbl="node1" presStyleIdx="3" presStyleCnt="16">
        <dgm:presLayoutVars>
          <dgm:bulletEnabled val="1"/>
        </dgm:presLayoutVars>
      </dgm:prSet>
      <dgm:spPr/>
    </dgm:pt>
    <dgm:pt modelId="{6274D1D9-FB90-4976-BC18-E7670B84BE20}" type="pres">
      <dgm:prSet presAssocID="{C79EB162-8FE2-4799-B2AF-76AC42A7A0CA}" presName="sibTrans" presStyleLbl="bgSibTrans2D1" presStyleIdx="3" presStyleCnt="15"/>
      <dgm:spPr/>
    </dgm:pt>
    <dgm:pt modelId="{3567A742-AEF3-4EBE-8AD2-E700071F9069}" type="pres">
      <dgm:prSet presAssocID="{7CF5A4B9-3843-44F7-8250-2C65692013B5}" presName="compNode" presStyleCnt="0"/>
      <dgm:spPr/>
    </dgm:pt>
    <dgm:pt modelId="{F02EF80B-3984-43DB-BCD7-42A808524983}" type="pres">
      <dgm:prSet presAssocID="{7CF5A4B9-3843-44F7-8250-2C65692013B5}" presName="dummyConnPt" presStyleCnt="0"/>
      <dgm:spPr/>
    </dgm:pt>
    <dgm:pt modelId="{DD7757D1-AA66-4EC8-9454-F1AB3B3B548E}" type="pres">
      <dgm:prSet presAssocID="{7CF5A4B9-3843-44F7-8250-2C65692013B5}" presName="node" presStyleLbl="node1" presStyleIdx="4" presStyleCnt="16">
        <dgm:presLayoutVars>
          <dgm:bulletEnabled val="1"/>
        </dgm:presLayoutVars>
      </dgm:prSet>
      <dgm:spPr/>
    </dgm:pt>
    <dgm:pt modelId="{A0861077-F450-4C6F-965B-387B4B6C7B93}" type="pres">
      <dgm:prSet presAssocID="{36878E00-3DDC-4F62-8BD9-BD8BE795029A}" presName="sibTrans" presStyleLbl="bgSibTrans2D1" presStyleIdx="4" presStyleCnt="15"/>
      <dgm:spPr/>
    </dgm:pt>
    <dgm:pt modelId="{8977763F-69AA-4739-9956-0B0B7458BC50}" type="pres">
      <dgm:prSet presAssocID="{68F4212B-60B4-45EA-AA16-520DBA52AF54}" presName="compNode" presStyleCnt="0"/>
      <dgm:spPr/>
    </dgm:pt>
    <dgm:pt modelId="{767FAD6B-E2D7-47FF-B75A-284CF01BD36D}" type="pres">
      <dgm:prSet presAssocID="{68F4212B-60B4-45EA-AA16-520DBA52AF54}" presName="dummyConnPt" presStyleCnt="0"/>
      <dgm:spPr/>
    </dgm:pt>
    <dgm:pt modelId="{852785F2-9866-47E8-BB73-05AF18A4B161}" type="pres">
      <dgm:prSet presAssocID="{68F4212B-60B4-45EA-AA16-520DBA52AF54}" presName="node" presStyleLbl="node1" presStyleIdx="5" presStyleCnt="16">
        <dgm:presLayoutVars>
          <dgm:bulletEnabled val="1"/>
        </dgm:presLayoutVars>
      </dgm:prSet>
      <dgm:spPr/>
    </dgm:pt>
    <dgm:pt modelId="{3AD374F7-C5C8-4C31-9B44-3D986CF6A4BF}" type="pres">
      <dgm:prSet presAssocID="{F40DC836-A9ED-4BD6-85AB-297D6A1251FB}" presName="sibTrans" presStyleLbl="bgSibTrans2D1" presStyleIdx="5" presStyleCnt="15"/>
      <dgm:spPr/>
    </dgm:pt>
    <dgm:pt modelId="{8319947F-FF50-4FC9-A169-6524387A4FF4}" type="pres">
      <dgm:prSet presAssocID="{5FDE9CE1-7C69-4ADF-BC52-6B75E9325246}" presName="compNode" presStyleCnt="0"/>
      <dgm:spPr/>
    </dgm:pt>
    <dgm:pt modelId="{877E4DDB-401B-4E34-A0D2-A19FF6753DC4}" type="pres">
      <dgm:prSet presAssocID="{5FDE9CE1-7C69-4ADF-BC52-6B75E9325246}" presName="dummyConnPt" presStyleCnt="0"/>
      <dgm:spPr/>
    </dgm:pt>
    <dgm:pt modelId="{1A960062-CF69-45F9-9F7D-054099DEAC82}" type="pres">
      <dgm:prSet presAssocID="{5FDE9CE1-7C69-4ADF-BC52-6B75E9325246}" presName="node" presStyleLbl="node1" presStyleIdx="6" presStyleCnt="16">
        <dgm:presLayoutVars>
          <dgm:bulletEnabled val="1"/>
        </dgm:presLayoutVars>
      </dgm:prSet>
      <dgm:spPr/>
    </dgm:pt>
    <dgm:pt modelId="{B14AE811-F7A7-422D-BF40-F0CFA579FDA6}" type="pres">
      <dgm:prSet presAssocID="{A7BD494A-F11B-4CAD-BCEF-E9B752A2C31E}" presName="sibTrans" presStyleLbl="bgSibTrans2D1" presStyleIdx="6" presStyleCnt="15"/>
      <dgm:spPr/>
    </dgm:pt>
    <dgm:pt modelId="{0DAF006E-9232-4E2B-BC74-FFF8C3D2E926}" type="pres">
      <dgm:prSet presAssocID="{DC638756-EA81-4E41-9DD1-734D746B20F4}" presName="compNode" presStyleCnt="0"/>
      <dgm:spPr/>
    </dgm:pt>
    <dgm:pt modelId="{611352D1-C06A-4568-8E1E-C2CB7F4E4DE0}" type="pres">
      <dgm:prSet presAssocID="{DC638756-EA81-4E41-9DD1-734D746B20F4}" presName="dummyConnPt" presStyleCnt="0"/>
      <dgm:spPr/>
    </dgm:pt>
    <dgm:pt modelId="{B0356D5A-138F-4C35-966C-54BEFC509A4C}" type="pres">
      <dgm:prSet presAssocID="{DC638756-EA81-4E41-9DD1-734D746B20F4}" presName="node" presStyleLbl="node1" presStyleIdx="7" presStyleCnt="16">
        <dgm:presLayoutVars>
          <dgm:bulletEnabled val="1"/>
        </dgm:presLayoutVars>
      </dgm:prSet>
      <dgm:spPr/>
    </dgm:pt>
    <dgm:pt modelId="{26101D44-AA9F-4494-9ADD-A947BA7B83F2}" type="pres">
      <dgm:prSet presAssocID="{C9145777-176A-457C-AB3B-02FF50EEEB95}" presName="sibTrans" presStyleLbl="bgSibTrans2D1" presStyleIdx="7" presStyleCnt="15"/>
      <dgm:spPr/>
    </dgm:pt>
    <dgm:pt modelId="{51C8847B-0A58-4CB6-9A68-85474B92B41C}" type="pres">
      <dgm:prSet presAssocID="{B802A49B-78E9-4F33-A1FB-3011E2898A05}" presName="compNode" presStyleCnt="0"/>
      <dgm:spPr/>
    </dgm:pt>
    <dgm:pt modelId="{E264D9BD-0C65-4F8F-A96D-4CD5AE63E211}" type="pres">
      <dgm:prSet presAssocID="{B802A49B-78E9-4F33-A1FB-3011E2898A05}" presName="dummyConnPt" presStyleCnt="0"/>
      <dgm:spPr/>
    </dgm:pt>
    <dgm:pt modelId="{484E4FAD-CB74-4DEC-9828-EA1F43AD49DF}" type="pres">
      <dgm:prSet presAssocID="{B802A49B-78E9-4F33-A1FB-3011E2898A05}" presName="node" presStyleLbl="node1" presStyleIdx="8" presStyleCnt="16">
        <dgm:presLayoutVars>
          <dgm:bulletEnabled val="1"/>
        </dgm:presLayoutVars>
      </dgm:prSet>
      <dgm:spPr/>
    </dgm:pt>
    <dgm:pt modelId="{F3050A95-EFAB-4502-8217-1624C70CF04C}" type="pres">
      <dgm:prSet presAssocID="{4A1839E5-AB50-498F-B069-A771DB17154E}" presName="sibTrans" presStyleLbl="bgSibTrans2D1" presStyleIdx="8" presStyleCnt="15"/>
      <dgm:spPr/>
    </dgm:pt>
    <dgm:pt modelId="{6D049BDD-4BF8-408D-9B62-4FCE17442AA5}" type="pres">
      <dgm:prSet presAssocID="{AD16A87E-03F0-4764-9CD4-62F0C39D5C91}" presName="compNode" presStyleCnt="0"/>
      <dgm:spPr/>
    </dgm:pt>
    <dgm:pt modelId="{6BE780A3-8A11-4E56-8798-C888D6BBF227}" type="pres">
      <dgm:prSet presAssocID="{AD16A87E-03F0-4764-9CD4-62F0C39D5C91}" presName="dummyConnPt" presStyleCnt="0"/>
      <dgm:spPr/>
    </dgm:pt>
    <dgm:pt modelId="{9CED2E36-A534-4325-AFB5-1F603A3D77A4}" type="pres">
      <dgm:prSet presAssocID="{AD16A87E-03F0-4764-9CD4-62F0C39D5C91}" presName="node" presStyleLbl="node1" presStyleIdx="9" presStyleCnt="16">
        <dgm:presLayoutVars>
          <dgm:bulletEnabled val="1"/>
        </dgm:presLayoutVars>
      </dgm:prSet>
      <dgm:spPr/>
    </dgm:pt>
    <dgm:pt modelId="{F44E6782-C87D-4901-AAB8-DDB62334A000}" type="pres">
      <dgm:prSet presAssocID="{9B74C0E4-709A-4D88-A356-6FF62544F4CE}" presName="sibTrans" presStyleLbl="bgSibTrans2D1" presStyleIdx="9" presStyleCnt="15"/>
      <dgm:spPr/>
    </dgm:pt>
    <dgm:pt modelId="{677D0ED4-C75E-4630-B2BB-993ACD7E3DF7}" type="pres">
      <dgm:prSet presAssocID="{2E388BC0-5CF5-4B01-9C4E-EF0C6F8781EF}" presName="compNode" presStyleCnt="0"/>
      <dgm:spPr/>
    </dgm:pt>
    <dgm:pt modelId="{40CEEEA4-7608-487A-9B83-4B2E55446E2D}" type="pres">
      <dgm:prSet presAssocID="{2E388BC0-5CF5-4B01-9C4E-EF0C6F8781EF}" presName="dummyConnPt" presStyleCnt="0"/>
      <dgm:spPr/>
    </dgm:pt>
    <dgm:pt modelId="{706392B1-F59D-409D-AFA9-DB4E65D573FC}" type="pres">
      <dgm:prSet presAssocID="{2E388BC0-5CF5-4B01-9C4E-EF0C6F8781EF}" presName="node" presStyleLbl="node1" presStyleIdx="10" presStyleCnt="16">
        <dgm:presLayoutVars>
          <dgm:bulletEnabled val="1"/>
        </dgm:presLayoutVars>
      </dgm:prSet>
      <dgm:spPr/>
    </dgm:pt>
    <dgm:pt modelId="{A908055E-ED9D-4404-9E60-7E05326596C3}" type="pres">
      <dgm:prSet presAssocID="{A5B2C5BA-25AC-4819-85BC-2EF46A5DE9D6}" presName="sibTrans" presStyleLbl="bgSibTrans2D1" presStyleIdx="10" presStyleCnt="15"/>
      <dgm:spPr/>
    </dgm:pt>
    <dgm:pt modelId="{FD715FB7-3741-4999-A004-DC724C1C8D87}" type="pres">
      <dgm:prSet presAssocID="{FCF72390-0B7D-421D-B195-DE9C13C946FE}" presName="compNode" presStyleCnt="0"/>
      <dgm:spPr/>
    </dgm:pt>
    <dgm:pt modelId="{30D513F0-5EDF-48A1-A3D3-4DAA4C590184}" type="pres">
      <dgm:prSet presAssocID="{FCF72390-0B7D-421D-B195-DE9C13C946FE}" presName="dummyConnPt" presStyleCnt="0"/>
      <dgm:spPr/>
    </dgm:pt>
    <dgm:pt modelId="{01B37FCA-1EB6-40EE-9EBB-95802D69C69F}" type="pres">
      <dgm:prSet presAssocID="{FCF72390-0B7D-421D-B195-DE9C13C946FE}" presName="node" presStyleLbl="node1" presStyleIdx="11" presStyleCnt="16">
        <dgm:presLayoutVars>
          <dgm:bulletEnabled val="1"/>
        </dgm:presLayoutVars>
      </dgm:prSet>
      <dgm:spPr/>
    </dgm:pt>
    <dgm:pt modelId="{1FD4E95D-6820-4F68-8038-55408B4CF85E}" type="pres">
      <dgm:prSet presAssocID="{63008D22-4555-42BC-8F7C-6C412E699D7B}" presName="sibTrans" presStyleLbl="bgSibTrans2D1" presStyleIdx="11" presStyleCnt="15"/>
      <dgm:spPr/>
    </dgm:pt>
    <dgm:pt modelId="{E811B878-DFDB-4279-8316-6DDD5BFF90D7}" type="pres">
      <dgm:prSet presAssocID="{2ABF1405-BE47-4CF9-8429-F459E638484F}" presName="compNode" presStyleCnt="0"/>
      <dgm:spPr/>
    </dgm:pt>
    <dgm:pt modelId="{A0AE2F61-CD80-4FCF-B41D-5D8A0622764F}" type="pres">
      <dgm:prSet presAssocID="{2ABF1405-BE47-4CF9-8429-F459E638484F}" presName="dummyConnPt" presStyleCnt="0"/>
      <dgm:spPr/>
    </dgm:pt>
    <dgm:pt modelId="{5A02AD54-C765-47E8-88EF-56B77111CDA8}" type="pres">
      <dgm:prSet presAssocID="{2ABF1405-BE47-4CF9-8429-F459E638484F}" presName="node" presStyleLbl="node1" presStyleIdx="12" presStyleCnt="16" custScaleX="112207">
        <dgm:presLayoutVars>
          <dgm:bulletEnabled val="1"/>
        </dgm:presLayoutVars>
      </dgm:prSet>
      <dgm:spPr/>
    </dgm:pt>
    <dgm:pt modelId="{5441A067-71A4-4303-A2A1-8CCEC31E4E2A}" type="pres">
      <dgm:prSet presAssocID="{FA159FC4-A695-45C6-BBFF-F197FEAA5A9C}" presName="sibTrans" presStyleLbl="bgSibTrans2D1" presStyleIdx="12" presStyleCnt="15"/>
      <dgm:spPr/>
    </dgm:pt>
    <dgm:pt modelId="{C1A6EC00-7B31-49E2-A517-64E944520D7A}" type="pres">
      <dgm:prSet presAssocID="{2A85BBE1-10D5-4A1A-9CB4-AB03CCBF6650}" presName="compNode" presStyleCnt="0"/>
      <dgm:spPr/>
    </dgm:pt>
    <dgm:pt modelId="{E37B1808-158B-4723-8E90-BF6EEB8BBD2B}" type="pres">
      <dgm:prSet presAssocID="{2A85BBE1-10D5-4A1A-9CB4-AB03CCBF6650}" presName="dummyConnPt" presStyleCnt="0"/>
      <dgm:spPr/>
    </dgm:pt>
    <dgm:pt modelId="{7E4AA68C-99ED-4A26-8D70-CF712F84BB49}" type="pres">
      <dgm:prSet presAssocID="{2A85BBE1-10D5-4A1A-9CB4-AB03CCBF6650}" presName="node" presStyleLbl="node1" presStyleIdx="13" presStyleCnt="16">
        <dgm:presLayoutVars>
          <dgm:bulletEnabled val="1"/>
        </dgm:presLayoutVars>
      </dgm:prSet>
      <dgm:spPr/>
    </dgm:pt>
    <dgm:pt modelId="{AECA06F7-0A77-42A3-9443-AFE75FA94E13}" type="pres">
      <dgm:prSet presAssocID="{BDED8C5D-E25E-466D-92A1-CBD9114EE70C}" presName="sibTrans" presStyleLbl="bgSibTrans2D1" presStyleIdx="13" presStyleCnt="15"/>
      <dgm:spPr/>
    </dgm:pt>
    <dgm:pt modelId="{9BB65E6E-2D6A-40E3-94E9-292C4AD44AB3}" type="pres">
      <dgm:prSet presAssocID="{7EE266DF-AB07-48FA-B24C-12F455526FBC}" presName="compNode" presStyleCnt="0"/>
      <dgm:spPr/>
    </dgm:pt>
    <dgm:pt modelId="{AF8414B5-6BCC-47A0-8FBB-8E6EF5BD9B57}" type="pres">
      <dgm:prSet presAssocID="{7EE266DF-AB07-48FA-B24C-12F455526FBC}" presName="dummyConnPt" presStyleCnt="0"/>
      <dgm:spPr/>
    </dgm:pt>
    <dgm:pt modelId="{D6D9443D-8A25-4082-B2E1-1ADD69474A96}" type="pres">
      <dgm:prSet presAssocID="{7EE266DF-AB07-48FA-B24C-12F455526FBC}" presName="node" presStyleLbl="node1" presStyleIdx="14" presStyleCnt="16">
        <dgm:presLayoutVars>
          <dgm:bulletEnabled val="1"/>
        </dgm:presLayoutVars>
      </dgm:prSet>
      <dgm:spPr/>
    </dgm:pt>
    <dgm:pt modelId="{B4605C4F-FAD0-416A-B7E0-B01F4A5CF4AD}" type="pres">
      <dgm:prSet presAssocID="{01758E20-03C3-459C-B5A6-6D32ABFE93C8}" presName="sibTrans" presStyleLbl="bgSibTrans2D1" presStyleIdx="14" presStyleCnt="15"/>
      <dgm:spPr/>
    </dgm:pt>
    <dgm:pt modelId="{941AA93B-648A-404E-9FD5-DA595E22BB8D}" type="pres">
      <dgm:prSet presAssocID="{A58FB2B7-C126-4E7A-A7A7-6341891E6C52}" presName="compNode" presStyleCnt="0"/>
      <dgm:spPr/>
    </dgm:pt>
    <dgm:pt modelId="{9268C71C-D14A-4536-99D0-6457FEA34A62}" type="pres">
      <dgm:prSet presAssocID="{A58FB2B7-C126-4E7A-A7A7-6341891E6C52}" presName="dummyConnPt" presStyleCnt="0"/>
      <dgm:spPr/>
    </dgm:pt>
    <dgm:pt modelId="{85DF9333-484E-4B88-B3FD-6D196AC30FCF}" type="pres">
      <dgm:prSet presAssocID="{A58FB2B7-C126-4E7A-A7A7-6341891E6C52}" presName="node" presStyleLbl="node1" presStyleIdx="15" presStyleCnt="16" custLinFactNeighborX="-866" custLinFactNeighborY="1504">
        <dgm:presLayoutVars>
          <dgm:bulletEnabled val="1"/>
        </dgm:presLayoutVars>
      </dgm:prSet>
      <dgm:spPr/>
    </dgm:pt>
  </dgm:ptLst>
  <dgm:cxnLst>
    <dgm:cxn modelId="{6359970C-A4C8-42DC-9107-999F36299656}" type="presOf" srcId="{E45A9B2A-573C-4DB7-A08C-14D8676C0B94}" destId="{3127F419-F42F-4F09-8BDE-8EDACE23CFF0}" srcOrd="0" destOrd="0" presId="urn:microsoft.com/office/officeart/2005/8/layout/bProcess4"/>
    <dgm:cxn modelId="{7F5ADC0D-8F7D-4DE0-ACE7-77A4659E8303}" type="presOf" srcId="{FD43CA9C-0742-405C-A94E-FFA19EB3E121}" destId="{E91EC4C3-0154-4334-AC7F-FC0A7B9B9B99}" srcOrd="0" destOrd="0" presId="urn:microsoft.com/office/officeart/2005/8/layout/bProcess4"/>
    <dgm:cxn modelId="{CAC0490E-208C-41AB-94D4-75F5723936D4}" type="presOf" srcId="{9B74C0E4-709A-4D88-A356-6FF62544F4CE}" destId="{F44E6782-C87D-4901-AAB8-DDB62334A000}" srcOrd="0" destOrd="0" presId="urn:microsoft.com/office/officeart/2005/8/layout/bProcess4"/>
    <dgm:cxn modelId="{0667DF17-C265-49A8-A9D4-82C4F31B7E14}" type="presOf" srcId="{2A85BBE1-10D5-4A1A-9CB4-AB03CCBF6650}" destId="{7E4AA68C-99ED-4A26-8D70-CF712F84BB49}" srcOrd="0" destOrd="0" presId="urn:microsoft.com/office/officeart/2005/8/layout/bProcess4"/>
    <dgm:cxn modelId="{C2A1E71A-2141-4995-A214-7B87CC36012E}" type="presOf" srcId="{F40DC836-A9ED-4BD6-85AB-297D6A1251FB}" destId="{3AD374F7-C5C8-4C31-9B44-3D986CF6A4BF}" srcOrd="0" destOrd="0" presId="urn:microsoft.com/office/officeart/2005/8/layout/bProcess4"/>
    <dgm:cxn modelId="{81E9911B-487A-4004-9503-07DCB421AB91}" type="presOf" srcId="{63008D22-4555-42BC-8F7C-6C412E699D7B}" destId="{1FD4E95D-6820-4F68-8038-55408B4CF85E}" srcOrd="0" destOrd="0" presId="urn:microsoft.com/office/officeart/2005/8/layout/bProcess4"/>
    <dgm:cxn modelId="{9CB0E71E-BA65-49FB-B2E4-F5B10712C973}" srcId="{4850543F-F3B5-46AB-9599-229AAD44AFFA}" destId="{AD16A87E-03F0-4764-9CD4-62F0C39D5C91}" srcOrd="9" destOrd="0" parTransId="{BEB177EC-0ABC-4793-ABF9-D06B8BE08233}" sibTransId="{9B74C0E4-709A-4D88-A356-6FF62544F4CE}"/>
    <dgm:cxn modelId="{34AA8923-F646-4CC3-9E89-54831ACDBC5D}" type="presOf" srcId="{A7BD494A-F11B-4CAD-BCEF-E9B752A2C31E}" destId="{B14AE811-F7A7-422D-BF40-F0CFA579FDA6}" srcOrd="0" destOrd="0" presId="urn:microsoft.com/office/officeart/2005/8/layout/bProcess4"/>
    <dgm:cxn modelId="{9EB8AC33-9D37-4E9C-A45E-77F6528975F4}" srcId="{4850543F-F3B5-46AB-9599-229AAD44AFFA}" destId="{2ABF1405-BE47-4CF9-8429-F459E638484F}" srcOrd="12" destOrd="0" parTransId="{D0A1D2EB-5658-488E-85C4-45EFCB69DA8B}" sibTransId="{FA159FC4-A695-45C6-BBFF-F197FEAA5A9C}"/>
    <dgm:cxn modelId="{67347660-829D-41BE-B147-08B1129AE89C}" type="presOf" srcId="{4A1839E5-AB50-498F-B069-A771DB17154E}" destId="{F3050A95-EFAB-4502-8217-1624C70CF04C}" srcOrd="0" destOrd="0" presId="urn:microsoft.com/office/officeart/2005/8/layout/bProcess4"/>
    <dgm:cxn modelId="{98A82161-415E-48E1-9B5D-6974F9FFE8EE}" type="presOf" srcId="{7EE266DF-AB07-48FA-B24C-12F455526FBC}" destId="{D6D9443D-8A25-4082-B2E1-1ADD69474A96}" srcOrd="0" destOrd="0" presId="urn:microsoft.com/office/officeart/2005/8/layout/bProcess4"/>
    <dgm:cxn modelId="{04293961-8FA6-4A2F-9CCA-DC2AA3D6514E}" srcId="{4850543F-F3B5-46AB-9599-229AAD44AFFA}" destId="{68F4212B-60B4-45EA-AA16-520DBA52AF54}" srcOrd="5" destOrd="0" parTransId="{B5F49311-6894-4626-BF83-569DE7DD69CE}" sibTransId="{F40DC836-A9ED-4BD6-85AB-297D6A1251FB}"/>
    <dgm:cxn modelId="{0374D241-B0DF-4C32-BA75-50F942B72F20}" srcId="{4850543F-F3B5-46AB-9599-229AAD44AFFA}" destId="{E45A9B2A-573C-4DB7-A08C-14D8676C0B94}" srcOrd="0" destOrd="0" parTransId="{674E3B1F-9FED-4267-9A1B-186EE2F24D70}" sibTransId="{868930ED-A194-41CF-95FB-67A57FA7A1E6}"/>
    <dgm:cxn modelId="{C9A07644-5016-4111-ACE7-DBDF324AC566}" srcId="{4850543F-F3B5-46AB-9599-229AAD44AFFA}" destId="{B9E741AF-FF89-41A9-8543-D56DDD0DC236}" srcOrd="3" destOrd="0" parTransId="{2379B350-2CAB-4F6F-934F-4AA54DC374E5}" sibTransId="{C79EB162-8FE2-4799-B2AF-76AC42A7A0CA}"/>
    <dgm:cxn modelId="{7342A764-2F14-4518-9860-11D578F723A2}" type="presOf" srcId="{606F3F95-A9B0-4A34-ADC6-EE8AE17C5DD0}" destId="{54A046CC-9BBA-4239-8A03-C4E6A0F92F5D}" srcOrd="0" destOrd="0" presId="urn:microsoft.com/office/officeart/2005/8/layout/bProcess4"/>
    <dgm:cxn modelId="{DEEE4C6C-6BBC-4CE3-97AA-989CB83A4C40}" srcId="{4850543F-F3B5-46AB-9599-229AAD44AFFA}" destId="{DC638756-EA81-4E41-9DD1-734D746B20F4}" srcOrd="7" destOrd="0" parTransId="{1768B7C4-BCA6-4059-93FB-4F2C9CD270E3}" sibTransId="{C9145777-176A-457C-AB3B-02FF50EEEB95}"/>
    <dgm:cxn modelId="{A7C7094D-CDAD-4F16-A7F5-67443E15D5E4}" type="presOf" srcId="{868930ED-A194-41CF-95FB-67A57FA7A1E6}" destId="{E282D79F-586A-41C4-8691-4CF4A8CF7C9F}" srcOrd="0" destOrd="0" presId="urn:microsoft.com/office/officeart/2005/8/layout/bProcess4"/>
    <dgm:cxn modelId="{E912486E-5472-4276-8F3A-2EE5559D8E2F}" srcId="{4850543F-F3B5-46AB-9599-229AAD44AFFA}" destId="{2A85BBE1-10D5-4A1A-9CB4-AB03CCBF6650}" srcOrd="13" destOrd="0" parTransId="{52E58EDD-5711-4776-8D5D-F07C3D4DFF2C}" sibTransId="{BDED8C5D-E25E-466D-92A1-CBD9114EE70C}"/>
    <dgm:cxn modelId="{5E942B50-ABC4-479F-A5DB-DB5C84796E4A}" srcId="{4850543F-F3B5-46AB-9599-229AAD44AFFA}" destId="{2E388BC0-5CF5-4B01-9C4E-EF0C6F8781EF}" srcOrd="10" destOrd="0" parTransId="{54342DCC-E82A-44EC-A5AC-B0D17C97D3DC}" sibTransId="{A5B2C5BA-25AC-4819-85BC-2EF46A5DE9D6}"/>
    <dgm:cxn modelId="{A7B44C72-1FCD-4C11-A4F1-D44B35B5AE73}" type="presOf" srcId="{B802A49B-78E9-4F33-A1FB-3011E2898A05}" destId="{484E4FAD-CB74-4DEC-9828-EA1F43AD49DF}" srcOrd="0" destOrd="0" presId="urn:microsoft.com/office/officeart/2005/8/layout/bProcess4"/>
    <dgm:cxn modelId="{70BF6353-53B0-458F-8440-2385544F666D}" srcId="{4850543F-F3B5-46AB-9599-229AAD44AFFA}" destId="{7EE266DF-AB07-48FA-B24C-12F455526FBC}" srcOrd="14" destOrd="0" parTransId="{1FBBCE5A-95C1-4881-9273-F4ED584F063A}" sibTransId="{01758E20-03C3-459C-B5A6-6D32ABFE93C8}"/>
    <dgm:cxn modelId="{C69AF053-E235-480A-A7FA-2DB5683CC7F8}" type="presOf" srcId="{A58FB2B7-C126-4E7A-A7A7-6341891E6C52}" destId="{85DF9333-484E-4B88-B3FD-6D196AC30FCF}" srcOrd="0" destOrd="0" presId="urn:microsoft.com/office/officeart/2005/8/layout/bProcess4"/>
    <dgm:cxn modelId="{13EDA075-B3FB-4C00-BC75-14504C6854A2}" srcId="{4850543F-F3B5-46AB-9599-229AAD44AFFA}" destId="{5FDE9CE1-7C69-4ADF-BC52-6B75E9325246}" srcOrd="6" destOrd="0" parTransId="{960EF3B4-A03D-4B2C-A931-0CDE4C215666}" sibTransId="{A7BD494A-F11B-4CAD-BCEF-E9B752A2C31E}"/>
    <dgm:cxn modelId="{72520F77-6058-497D-BF1E-F7261ED6B96B}" srcId="{4850543F-F3B5-46AB-9599-229AAD44AFFA}" destId="{FCF72390-0B7D-421D-B195-DE9C13C946FE}" srcOrd="11" destOrd="0" parTransId="{F43BC6C3-7C44-49A5-AA1B-8A16DC3BFFF2}" sibTransId="{63008D22-4555-42BC-8F7C-6C412E699D7B}"/>
    <dgm:cxn modelId="{95C95457-7201-4A2F-A6BD-EC030DB3F9B0}" type="presOf" srcId="{C9145777-176A-457C-AB3B-02FF50EEEB95}" destId="{26101D44-AA9F-4494-9ADD-A947BA7B83F2}" srcOrd="0" destOrd="0" presId="urn:microsoft.com/office/officeart/2005/8/layout/bProcess4"/>
    <dgm:cxn modelId="{AB697778-888F-4380-B962-AEE814D4CF77}" type="presOf" srcId="{01758E20-03C3-459C-B5A6-6D32ABFE93C8}" destId="{B4605C4F-FAD0-416A-B7E0-B01F4A5CF4AD}" srcOrd="0" destOrd="0" presId="urn:microsoft.com/office/officeart/2005/8/layout/bProcess4"/>
    <dgm:cxn modelId="{C393FE78-8425-4146-A259-42816FDFA155}" type="presOf" srcId="{B9E741AF-FF89-41A9-8543-D56DDD0DC236}" destId="{CD028B11-AE1A-422A-9088-401F0451A1AD}" srcOrd="0" destOrd="0" presId="urn:microsoft.com/office/officeart/2005/8/layout/bProcess4"/>
    <dgm:cxn modelId="{5E2C2859-CA06-4FEF-A257-F526E39BFD99}" srcId="{4850543F-F3B5-46AB-9599-229AAD44AFFA}" destId="{A58FB2B7-C126-4E7A-A7A7-6341891E6C52}" srcOrd="15" destOrd="0" parTransId="{0F90DEEE-C8C2-49A4-A997-8C6BEDD62C30}" sibTransId="{D4A0AD1F-B2F5-4E6E-899D-F8969385E4D5}"/>
    <dgm:cxn modelId="{893F31AC-F838-4FC2-AE9C-A15049F19F30}" type="presOf" srcId="{FA159FC4-A695-45C6-BBFF-F197FEAA5A9C}" destId="{5441A067-71A4-4303-A2A1-8CCEC31E4E2A}" srcOrd="0" destOrd="0" presId="urn:microsoft.com/office/officeart/2005/8/layout/bProcess4"/>
    <dgm:cxn modelId="{72EE8FB0-E231-425A-8545-EDB42F535499}" type="presOf" srcId="{5FDE9CE1-7C69-4ADF-BC52-6B75E9325246}" destId="{1A960062-CF69-45F9-9F7D-054099DEAC82}" srcOrd="0" destOrd="0" presId="urn:microsoft.com/office/officeart/2005/8/layout/bProcess4"/>
    <dgm:cxn modelId="{B839E0BA-A846-4645-B118-F0BA960F7FED}" type="presOf" srcId="{FCF72390-0B7D-421D-B195-DE9C13C946FE}" destId="{01B37FCA-1EB6-40EE-9EBB-95802D69C69F}" srcOrd="0" destOrd="0" presId="urn:microsoft.com/office/officeart/2005/8/layout/bProcess4"/>
    <dgm:cxn modelId="{D12859BC-A028-4990-B3D7-E9BA021BFB84}" type="presOf" srcId="{4850543F-F3B5-46AB-9599-229AAD44AFFA}" destId="{0094E7F7-0986-43A2-BCB6-EDAD8C69FF67}" srcOrd="0" destOrd="0" presId="urn:microsoft.com/office/officeart/2005/8/layout/bProcess4"/>
    <dgm:cxn modelId="{BC7EEABC-D548-4D24-BE80-08398FD940E3}" type="presOf" srcId="{52D35142-0F33-45A6-BF93-946357527B18}" destId="{B4ED7D2D-B730-41AF-8F10-A355B17F9595}" srcOrd="0" destOrd="0" presId="urn:microsoft.com/office/officeart/2005/8/layout/bProcess4"/>
    <dgm:cxn modelId="{65A2B4BE-2B18-421E-8BE7-CFFD6AE4A397}" type="presOf" srcId="{7CF5A4B9-3843-44F7-8250-2C65692013B5}" destId="{DD7757D1-AA66-4EC8-9454-F1AB3B3B548E}" srcOrd="0" destOrd="0" presId="urn:microsoft.com/office/officeart/2005/8/layout/bProcess4"/>
    <dgm:cxn modelId="{94B1BCC2-3EEE-4BA1-96D5-603C917D36DC}" type="presOf" srcId="{AD16A87E-03F0-4764-9CD4-62F0C39D5C91}" destId="{9CED2E36-A534-4325-AFB5-1F603A3D77A4}" srcOrd="0" destOrd="0" presId="urn:microsoft.com/office/officeart/2005/8/layout/bProcess4"/>
    <dgm:cxn modelId="{E05F72D5-1F22-406B-9CFE-0E303ED10CC7}" type="presOf" srcId="{D451B97E-ED48-4101-ADD3-2EE2FFA9CBF6}" destId="{6AC9C1CE-1F53-4288-ABC0-FF4E9BA6E192}" srcOrd="0" destOrd="0" presId="urn:microsoft.com/office/officeart/2005/8/layout/bProcess4"/>
    <dgm:cxn modelId="{E09D91D5-9C9E-446F-BE27-310BFB308629}" type="presOf" srcId="{2E388BC0-5CF5-4B01-9C4E-EF0C6F8781EF}" destId="{706392B1-F59D-409D-AFA9-DB4E65D573FC}" srcOrd="0" destOrd="0" presId="urn:microsoft.com/office/officeart/2005/8/layout/bProcess4"/>
    <dgm:cxn modelId="{EE882AD6-076E-4D99-882D-05C2BB273493}" srcId="{4850543F-F3B5-46AB-9599-229AAD44AFFA}" destId="{606F3F95-A9B0-4A34-ADC6-EE8AE17C5DD0}" srcOrd="1" destOrd="0" parTransId="{11AD2D33-A1F9-45AB-9D69-4E07405564EF}" sibTransId="{D451B97E-ED48-4101-ADD3-2EE2FFA9CBF6}"/>
    <dgm:cxn modelId="{99BCA7D6-FD0C-452F-963A-D0B66EA326CC}" type="presOf" srcId="{A5B2C5BA-25AC-4819-85BC-2EF46A5DE9D6}" destId="{A908055E-ED9D-4404-9E60-7E05326596C3}" srcOrd="0" destOrd="0" presId="urn:microsoft.com/office/officeart/2005/8/layout/bProcess4"/>
    <dgm:cxn modelId="{A5629EDC-9F8F-46F8-BC4B-064D636DF2AC}" type="presOf" srcId="{BDED8C5D-E25E-466D-92A1-CBD9114EE70C}" destId="{AECA06F7-0A77-42A3-9443-AFE75FA94E13}" srcOrd="0" destOrd="0" presId="urn:microsoft.com/office/officeart/2005/8/layout/bProcess4"/>
    <dgm:cxn modelId="{CE2254E7-482D-4645-8AC0-FDC8126723A4}" type="presOf" srcId="{DC638756-EA81-4E41-9DD1-734D746B20F4}" destId="{B0356D5A-138F-4C35-966C-54BEFC509A4C}" srcOrd="0" destOrd="0" presId="urn:microsoft.com/office/officeart/2005/8/layout/bProcess4"/>
    <dgm:cxn modelId="{3D897FE8-FD6B-466C-9BE1-CEE0986CAC4A}" type="presOf" srcId="{68F4212B-60B4-45EA-AA16-520DBA52AF54}" destId="{852785F2-9866-47E8-BB73-05AF18A4B161}" srcOrd="0" destOrd="0" presId="urn:microsoft.com/office/officeart/2005/8/layout/bProcess4"/>
    <dgm:cxn modelId="{DD5560EE-C112-41DE-AE90-12E1772A578D}" srcId="{4850543F-F3B5-46AB-9599-229AAD44AFFA}" destId="{7CF5A4B9-3843-44F7-8250-2C65692013B5}" srcOrd="4" destOrd="0" parTransId="{B4D39F5C-19C8-4998-BE4F-7A99B71DE7C0}" sibTransId="{36878E00-3DDC-4F62-8BD9-BD8BE795029A}"/>
    <dgm:cxn modelId="{35D705EF-4FF1-4713-9669-13B2EA0AB537}" srcId="{4850543F-F3B5-46AB-9599-229AAD44AFFA}" destId="{B802A49B-78E9-4F33-A1FB-3011E2898A05}" srcOrd="8" destOrd="0" parTransId="{2C1A6B3B-6A02-4F48-9F94-2CCAC52A5075}" sibTransId="{4A1839E5-AB50-498F-B069-A771DB17154E}"/>
    <dgm:cxn modelId="{5CF62DF6-8468-4A22-B9D6-EE6AD68AF390}" type="presOf" srcId="{C79EB162-8FE2-4799-B2AF-76AC42A7A0CA}" destId="{6274D1D9-FB90-4976-BC18-E7670B84BE20}" srcOrd="0" destOrd="0" presId="urn:microsoft.com/office/officeart/2005/8/layout/bProcess4"/>
    <dgm:cxn modelId="{1E8DA6FC-6E52-40EE-AE76-A28D67D7ADFE}" srcId="{4850543F-F3B5-46AB-9599-229AAD44AFFA}" destId="{FD43CA9C-0742-405C-A94E-FFA19EB3E121}" srcOrd="2" destOrd="0" parTransId="{5DAB7C00-B6CE-46ED-BFDC-B43CC60BD806}" sibTransId="{52D35142-0F33-45A6-BF93-946357527B18}"/>
    <dgm:cxn modelId="{230A89FF-722C-425E-9386-D7D35F5BBA90}" type="presOf" srcId="{2ABF1405-BE47-4CF9-8429-F459E638484F}" destId="{5A02AD54-C765-47E8-88EF-56B77111CDA8}" srcOrd="0" destOrd="0" presId="urn:microsoft.com/office/officeart/2005/8/layout/bProcess4"/>
    <dgm:cxn modelId="{3C29D7FF-AA72-437D-B25A-5FA6C65AE879}" type="presOf" srcId="{36878E00-3DDC-4F62-8BD9-BD8BE795029A}" destId="{A0861077-F450-4C6F-965B-387B4B6C7B93}" srcOrd="0" destOrd="0" presId="urn:microsoft.com/office/officeart/2005/8/layout/bProcess4"/>
    <dgm:cxn modelId="{F4FE3642-6E10-4193-B1E3-FE3E7695A9C1}" type="presParOf" srcId="{0094E7F7-0986-43A2-BCB6-EDAD8C69FF67}" destId="{2AC32676-0A55-4403-9F11-1CE2E3B5A691}" srcOrd="0" destOrd="0" presId="urn:microsoft.com/office/officeart/2005/8/layout/bProcess4"/>
    <dgm:cxn modelId="{F8129038-7CED-46A9-9FAB-B622F600C30B}" type="presParOf" srcId="{2AC32676-0A55-4403-9F11-1CE2E3B5A691}" destId="{F05B4964-C26F-46A6-A81C-02F4B455025D}" srcOrd="0" destOrd="0" presId="urn:microsoft.com/office/officeart/2005/8/layout/bProcess4"/>
    <dgm:cxn modelId="{AB4C9C84-5FF1-436D-B274-5FF25ECA5AFD}" type="presParOf" srcId="{2AC32676-0A55-4403-9F11-1CE2E3B5A691}" destId="{3127F419-F42F-4F09-8BDE-8EDACE23CFF0}" srcOrd="1" destOrd="0" presId="urn:microsoft.com/office/officeart/2005/8/layout/bProcess4"/>
    <dgm:cxn modelId="{4A3D9683-21D5-4210-8A77-14F1D39F1AEC}" type="presParOf" srcId="{0094E7F7-0986-43A2-BCB6-EDAD8C69FF67}" destId="{E282D79F-586A-41C4-8691-4CF4A8CF7C9F}" srcOrd="1" destOrd="0" presId="urn:microsoft.com/office/officeart/2005/8/layout/bProcess4"/>
    <dgm:cxn modelId="{72B2DFEE-CFA8-4BF9-AEB7-C8107E3204C1}" type="presParOf" srcId="{0094E7F7-0986-43A2-BCB6-EDAD8C69FF67}" destId="{3FC13B32-F728-4C4E-8C65-EC905E17809C}" srcOrd="2" destOrd="0" presId="urn:microsoft.com/office/officeart/2005/8/layout/bProcess4"/>
    <dgm:cxn modelId="{367C15FD-3B1D-406D-8E0B-21CB9381EBC7}" type="presParOf" srcId="{3FC13B32-F728-4C4E-8C65-EC905E17809C}" destId="{A228D449-E8BC-4E43-AECC-0F061B076988}" srcOrd="0" destOrd="0" presId="urn:microsoft.com/office/officeart/2005/8/layout/bProcess4"/>
    <dgm:cxn modelId="{A1BBA34A-AF3F-48D4-A637-846FF43574CB}" type="presParOf" srcId="{3FC13B32-F728-4C4E-8C65-EC905E17809C}" destId="{54A046CC-9BBA-4239-8A03-C4E6A0F92F5D}" srcOrd="1" destOrd="0" presId="urn:microsoft.com/office/officeart/2005/8/layout/bProcess4"/>
    <dgm:cxn modelId="{583E20CD-7632-43C3-B297-263AD6AD043A}" type="presParOf" srcId="{0094E7F7-0986-43A2-BCB6-EDAD8C69FF67}" destId="{6AC9C1CE-1F53-4288-ABC0-FF4E9BA6E192}" srcOrd="3" destOrd="0" presId="urn:microsoft.com/office/officeart/2005/8/layout/bProcess4"/>
    <dgm:cxn modelId="{4623A069-CE7B-4F00-9A5C-8FBF471CEE5B}" type="presParOf" srcId="{0094E7F7-0986-43A2-BCB6-EDAD8C69FF67}" destId="{E047F02B-A232-48F3-BDA0-6054B16DA0C5}" srcOrd="4" destOrd="0" presId="urn:microsoft.com/office/officeart/2005/8/layout/bProcess4"/>
    <dgm:cxn modelId="{7CC8BE3E-C3F0-4C6E-9C09-AF3CFFAA3ACF}" type="presParOf" srcId="{E047F02B-A232-48F3-BDA0-6054B16DA0C5}" destId="{3A27ABC2-0F85-437F-8CF9-00F93386EB34}" srcOrd="0" destOrd="0" presId="urn:microsoft.com/office/officeart/2005/8/layout/bProcess4"/>
    <dgm:cxn modelId="{C1D92C88-A6CB-47A2-8CCC-344DB4AFE165}" type="presParOf" srcId="{E047F02B-A232-48F3-BDA0-6054B16DA0C5}" destId="{E91EC4C3-0154-4334-AC7F-FC0A7B9B9B99}" srcOrd="1" destOrd="0" presId="urn:microsoft.com/office/officeart/2005/8/layout/bProcess4"/>
    <dgm:cxn modelId="{B9B3DC2C-7441-4274-AE9C-342A8B70667E}" type="presParOf" srcId="{0094E7F7-0986-43A2-BCB6-EDAD8C69FF67}" destId="{B4ED7D2D-B730-41AF-8F10-A355B17F9595}" srcOrd="5" destOrd="0" presId="urn:microsoft.com/office/officeart/2005/8/layout/bProcess4"/>
    <dgm:cxn modelId="{53CA6FB1-8859-43DD-8310-3774D5FE0DBA}" type="presParOf" srcId="{0094E7F7-0986-43A2-BCB6-EDAD8C69FF67}" destId="{46A0EE4D-11B0-4338-9CD5-EEB9ED0BE53A}" srcOrd="6" destOrd="0" presId="urn:microsoft.com/office/officeart/2005/8/layout/bProcess4"/>
    <dgm:cxn modelId="{13216E6C-F88F-40FA-B1BE-FFE2C7FBD10E}" type="presParOf" srcId="{46A0EE4D-11B0-4338-9CD5-EEB9ED0BE53A}" destId="{C4A02746-6CF9-4F22-853A-1FAD9206A765}" srcOrd="0" destOrd="0" presId="urn:microsoft.com/office/officeart/2005/8/layout/bProcess4"/>
    <dgm:cxn modelId="{848F12A8-6864-4886-9DA7-9F247E7142FA}" type="presParOf" srcId="{46A0EE4D-11B0-4338-9CD5-EEB9ED0BE53A}" destId="{CD028B11-AE1A-422A-9088-401F0451A1AD}" srcOrd="1" destOrd="0" presId="urn:microsoft.com/office/officeart/2005/8/layout/bProcess4"/>
    <dgm:cxn modelId="{00F309F1-6669-41FB-A9F5-62E970C4D39D}" type="presParOf" srcId="{0094E7F7-0986-43A2-BCB6-EDAD8C69FF67}" destId="{6274D1D9-FB90-4976-BC18-E7670B84BE20}" srcOrd="7" destOrd="0" presId="urn:microsoft.com/office/officeart/2005/8/layout/bProcess4"/>
    <dgm:cxn modelId="{10F440C8-C8C0-4D21-A845-B89918DE1C64}" type="presParOf" srcId="{0094E7F7-0986-43A2-BCB6-EDAD8C69FF67}" destId="{3567A742-AEF3-4EBE-8AD2-E700071F9069}" srcOrd="8" destOrd="0" presId="urn:microsoft.com/office/officeart/2005/8/layout/bProcess4"/>
    <dgm:cxn modelId="{83E92CDA-B149-46ED-A8CF-67C5512C3182}" type="presParOf" srcId="{3567A742-AEF3-4EBE-8AD2-E700071F9069}" destId="{F02EF80B-3984-43DB-BCD7-42A808524983}" srcOrd="0" destOrd="0" presId="urn:microsoft.com/office/officeart/2005/8/layout/bProcess4"/>
    <dgm:cxn modelId="{C61D720D-9554-4FD4-A676-ABEC3A67DB20}" type="presParOf" srcId="{3567A742-AEF3-4EBE-8AD2-E700071F9069}" destId="{DD7757D1-AA66-4EC8-9454-F1AB3B3B548E}" srcOrd="1" destOrd="0" presId="urn:microsoft.com/office/officeart/2005/8/layout/bProcess4"/>
    <dgm:cxn modelId="{87C460C1-B525-4D59-B33B-0AC80ADF8F73}" type="presParOf" srcId="{0094E7F7-0986-43A2-BCB6-EDAD8C69FF67}" destId="{A0861077-F450-4C6F-965B-387B4B6C7B93}" srcOrd="9" destOrd="0" presId="urn:microsoft.com/office/officeart/2005/8/layout/bProcess4"/>
    <dgm:cxn modelId="{5A33F342-E5F7-45AF-90AA-395CAFC15E8A}" type="presParOf" srcId="{0094E7F7-0986-43A2-BCB6-EDAD8C69FF67}" destId="{8977763F-69AA-4739-9956-0B0B7458BC50}" srcOrd="10" destOrd="0" presId="urn:microsoft.com/office/officeart/2005/8/layout/bProcess4"/>
    <dgm:cxn modelId="{143EA37D-0A72-402A-A4A7-96A1C3535837}" type="presParOf" srcId="{8977763F-69AA-4739-9956-0B0B7458BC50}" destId="{767FAD6B-E2D7-47FF-B75A-284CF01BD36D}" srcOrd="0" destOrd="0" presId="urn:microsoft.com/office/officeart/2005/8/layout/bProcess4"/>
    <dgm:cxn modelId="{0B7CFFFE-91F9-4075-8BDB-3C846E7C97B9}" type="presParOf" srcId="{8977763F-69AA-4739-9956-0B0B7458BC50}" destId="{852785F2-9866-47E8-BB73-05AF18A4B161}" srcOrd="1" destOrd="0" presId="urn:microsoft.com/office/officeart/2005/8/layout/bProcess4"/>
    <dgm:cxn modelId="{539C59F0-7E29-49BA-A98B-616C1897BFA4}" type="presParOf" srcId="{0094E7F7-0986-43A2-BCB6-EDAD8C69FF67}" destId="{3AD374F7-C5C8-4C31-9B44-3D986CF6A4BF}" srcOrd="11" destOrd="0" presId="urn:microsoft.com/office/officeart/2005/8/layout/bProcess4"/>
    <dgm:cxn modelId="{B3B9898B-B4C4-4167-AEB5-489F4E2C1D2F}" type="presParOf" srcId="{0094E7F7-0986-43A2-BCB6-EDAD8C69FF67}" destId="{8319947F-FF50-4FC9-A169-6524387A4FF4}" srcOrd="12" destOrd="0" presId="urn:microsoft.com/office/officeart/2005/8/layout/bProcess4"/>
    <dgm:cxn modelId="{6CCA69FB-68D9-4436-A79F-5B16B34D79F0}" type="presParOf" srcId="{8319947F-FF50-4FC9-A169-6524387A4FF4}" destId="{877E4DDB-401B-4E34-A0D2-A19FF6753DC4}" srcOrd="0" destOrd="0" presId="urn:microsoft.com/office/officeart/2005/8/layout/bProcess4"/>
    <dgm:cxn modelId="{D0C1D3D5-326B-4E62-9934-9C21D4B2CA11}" type="presParOf" srcId="{8319947F-FF50-4FC9-A169-6524387A4FF4}" destId="{1A960062-CF69-45F9-9F7D-054099DEAC82}" srcOrd="1" destOrd="0" presId="urn:microsoft.com/office/officeart/2005/8/layout/bProcess4"/>
    <dgm:cxn modelId="{F59B7452-A165-40FE-9F75-F3A434F3E442}" type="presParOf" srcId="{0094E7F7-0986-43A2-BCB6-EDAD8C69FF67}" destId="{B14AE811-F7A7-422D-BF40-F0CFA579FDA6}" srcOrd="13" destOrd="0" presId="urn:microsoft.com/office/officeart/2005/8/layout/bProcess4"/>
    <dgm:cxn modelId="{636038DE-AF80-44A5-A0F0-21BBC384CA6A}" type="presParOf" srcId="{0094E7F7-0986-43A2-BCB6-EDAD8C69FF67}" destId="{0DAF006E-9232-4E2B-BC74-FFF8C3D2E926}" srcOrd="14" destOrd="0" presId="urn:microsoft.com/office/officeart/2005/8/layout/bProcess4"/>
    <dgm:cxn modelId="{A493F5E7-9496-4B89-A789-6962A95EF629}" type="presParOf" srcId="{0DAF006E-9232-4E2B-BC74-FFF8C3D2E926}" destId="{611352D1-C06A-4568-8E1E-C2CB7F4E4DE0}" srcOrd="0" destOrd="0" presId="urn:microsoft.com/office/officeart/2005/8/layout/bProcess4"/>
    <dgm:cxn modelId="{390F3823-2228-47E8-A666-1B90CC598BAF}" type="presParOf" srcId="{0DAF006E-9232-4E2B-BC74-FFF8C3D2E926}" destId="{B0356D5A-138F-4C35-966C-54BEFC509A4C}" srcOrd="1" destOrd="0" presId="urn:microsoft.com/office/officeart/2005/8/layout/bProcess4"/>
    <dgm:cxn modelId="{5DFFE34F-3C9C-42FE-A5B5-5F7846C98671}" type="presParOf" srcId="{0094E7F7-0986-43A2-BCB6-EDAD8C69FF67}" destId="{26101D44-AA9F-4494-9ADD-A947BA7B83F2}" srcOrd="15" destOrd="0" presId="urn:microsoft.com/office/officeart/2005/8/layout/bProcess4"/>
    <dgm:cxn modelId="{82AAE80C-66A3-4D31-9F39-00EDE171A8FC}" type="presParOf" srcId="{0094E7F7-0986-43A2-BCB6-EDAD8C69FF67}" destId="{51C8847B-0A58-4CB6-9A68-85474B92B41C}" srcOrd="16" destOrd="0" presId="urn:microsoft.com/office/officeart/2005/8/layout/bProcess4"/>
    <dgm:cxn modelId="{A63FE013-0013-4ED4-BBEF-889EB6A44155}" type="presParOf" srcId="{51C8847B-0A58-4CB6-9A68-85474B92B41C}" destId="{E264D9BD-0C65-4F8F-A96D-4CD5AE63E211}" srcOrd="0" destOrd="0" presId="urn:microsoft.com/office/officeart/2005/8/layout/bProcess4"/>
    <dgm:cxn modelId="{C99566C8-2B08-4BDA-B5E5-8D701D67DDF7}" type="presParOf" srcId="{51C8847B-0A58-4CB6-9A68-85474B92B41C}" destId="{484E4FAD-CB74-4DEC-9828-EA1F43AD49DF}" srcOrd="1" destOrd="0" presId="urn:microsoft.com/office/officeart/2005/8/layout/bProcess4"/>
    <dgm:cxn modelId="{B95EC6A1-F552-4CC0-A631-8458AA649E78}" type="presParOf" srcId="{0094E7F7-0986-43A2-BCB6-EDAD8C69FF67}" destId="{F3050A95-EFAB-4502-8217-1624C70CF04C}" srcOrd="17" destOrd="0" presId="urn:microsoft.com/office/officeart/2005/8/layout/bProcess4"/>
    <dgm:cxn modelId="{BC9D8D17-B497-4182-B544-0035CC286836}" type="presParOf" srcId="{0094E7F7-0986-43A2-BCB6-EDAD8C69FF67}" destId="{6D049BDD-4BF8-408D-9B62-4FCE17442AA5}" srcOrd="18" destOrd="0" presId="urn:microsoft.com/office/officeart/2005/8/layout/bProcess4"/>
    <dgm:cxn modelId="{D3C21DE8-932D-4BAB-A45A-97AC7B4DAFF0}" type="presParOf" srcId="{6D049BDD-4BF8-408D-9B62-4FCE17442AA5}" destId="{6BE780A3-8A11-4E56-8798-C888D6BBF227}" srcOrd="0" destOrd="0" presId="urn:microsoft.com/office/officeart/2005/8/layout/bProcess4"/>
    <dgm:cxn modelId="{4D61CE5B-4C33-4BF1-8E37-05D13CB8290B}" type="presParOf" srcId="{6D049BDD-4BF8-408D-9B62-4FCE17442AA5}" destId="{9CED2E36-A534-4325-AFB5-1F603A3D77A4}" srcOrd="1" destOrd="0" presId="urn:microsoft.com/office/officeart/2005/8/layout/bProcess4"/>
    <dgm:cxn modelId="{4657BDE9-D0E4-47E0-933D-43503BC308A4}" type="presParOf" srcId="{0094E7F7-0986-43A2-BCB6-EDAD8C69FF67}" destId="{F44E6782-C87D-4901-AAB8-DDB62334A000}" srcOrd="19" destOrd="0" presId="urn:microsoft.com/office/officeart/2005/8/layout/bProcess4"/>
    <dgm:cxn modelId="{78FC2D7D-D33B-47AA-A378-261C6F84E92F}" type="presParOf" srcId="{0094E7F7-0986-43A2-BCB6-EDAD8C69FF67}" destId="{677D0ED4-C75E-4630-B2BB-993ACD7E3DF7}" srcOrd="20" destOrd="0" presId="urn:microsoft.com/office/officeart/2005/8/layout/bProcess4"/>
    <dgm:cxn modelId="{236C25A1-5701-4D8A-A625-F2EF9DDCEE81}" type="presParOf" srcId="{677D0ED4-C75E-4630-B2BB-993ACD7E3DF7}" destId="{40CEEEA4-7608-487A-9B83-4B2E55446E2D}" srcOrd="0" destOrd="0" presId="urn:microsoft.com/office/officeart/2005/8/layout/bProcess4"/>
    <dgm:cxn modelId="{1D5170B5-5F12-42B4-8CCB-4B91EF7CE688}" type="presParOf" srcId="{677D0ED4-C75E-4630-B2BB-993ACD7E3DF7}" destId="{706392B1-F59D-409D-AFA9-DB4E65D573FC}" srcOrd="1" destOrd="0" presId="urn:microsoft.com/office/officeart/2005/8/layout/bProcess4"/>
    <dgm:cxn modelId="{B24508F9-F590-4B6C-B887-3451B2F37F04}" type="presParOf" srcId="{0094E7F7-0986-43A2-BCB6-EDAD8C69FF67}" destId="{A908055E-ED9D-4404-9E60-7E05326596C3}" srcOrd="21" destOrd="0" presId="urn:microsoft.com/office/officeart/2005/8/layout/bProcess4"/>
    <dgm:cxn modelId="{480EEB0D-3DF3-4837-9131-285C64FAABF8}" type="presParOf" srcId="{0094E7F7-0986-43A2-BCB6-EDAD8C69FF67}" destId="{FD715FB7-3741-4999-A004-DC724C1C8D87}" srcOrd="22" destOrd="0" presId="urn:microsoft.com/office/officeart/2005/8/layout/bProcess4"/>
    <dgm:cxn modelId="{2C3ACEDE-86A5-4239-BF79-9666CDD0A220}" type="presParOf" srcId="{FD715FB7-3741-4999-A004-DC724C1C8D87}" destId="{30D513F0-5EDF-48A1-A3D3-4DAA4C590184}" srcOrd="0" destOrd="0" presId="urn:microsoft.com/office/officeart/2005/8/layout/bProcess4"/>
    <dgm:cxn modelId="{4A54B089-9B24-4DBA-8D71-6B8AA9AB0736}" type="presParOf" srcId="{FD715FB7-3741-4999-A004-DC724C1C8D87}" destId="{01B37FCA-1EB6-40EE-9EBB-95802D69C69F}" srcOrd="1" destOrd="0" presId="urn:microsoft.com/office/officeart/2005/8/layout/bProcess4"/>
    <dgm:cxn modelId="{BC2C41A4-683F-4F14-B6DE-9FEDDAA67225}" type="presParOf" srcId="{0094E7F7-0986-43A2-BCB6-EDAD8C69FF67}" destId="{1FD4E95D-6820-4F68-8038-55408B4CF85E}" srcOrd="23" destOrd="0" presId="urn:microsoft.com/office/officeart/2005/8/layout/bProcess4"/>
    <dgm:cxn modelId="{E0ABD678-1A4C-4D62-B7F1-2EB65DE518A5}" type="presParOf" srcId="{0094E7F7-0986-43A2-BCB6-EDAD8C69FF67}" destId="{E811B878-DFDB-4279-8316-6DDD5BFF90D7}" srcOrd="24" destOrd="0" presId="urn:microsoft.com/office/officeart/2005/8/layout/bProcess4"/>
    <dgm:cxn modelId="{41B57080-09C7-4E73-A48F-7EA7F20D50BB}" type="presParOf" srcId="{E811B878-DFDB-4279-8316-6DDD5BFF90D7}" destId="{A0AE2F61-CD80-4FCF-B41D-5D8A0622764F}" srcOrd="0" destOrd="0" presId="urn:microsoft.com/office/officeart/2005/8/layout/bProcess4"/>
    <dgm:cxn modelId="{8D618E70-47A6-4563-A39E-CD60C3174AD0}" type="presParOf" srcId="{E811B878-DFDB-4279-8316-6DDD5BFF90D7}" destId="{5A02AD54-C765-47E8-88EF-56B77111CDA8}" srcOrd="1" destOrd="0" presId="urn:microsoft.com/office/officeart/2005/8/layout/bProcess4"/>
    <dgm:cxn modelId="{8C6BACD2-7E46-40E2-BB8B-EE15E3BCA3A7}" type="presParOf" srcId="{0094E7F7-0986-43A2-BCB6-EDAD8C69FF67}" destId="{5441A067-71A4-4303-A2A1-8CCEC31E4E2A}" srcOrd="25" destOrd="0" presId="urn:microsoft.com/office/officeart/2005/8/layout/bProcess4"/>
    <dgm:cxn modelId="{22D89F54-06A7-408A-AA8A-069AD15F2A87}" type="presParOf" srcId="{0094E7F7-0986-43A2-BCB6-EDAD8C69FF67}" destId="{C1A6EC00-7B31-49E2-A517-64E944520D7A}" srcOrd="26" destOrd="0" presId="urn:microsoft.com/office/officeart/2005/8/layout/bProcess4"/>
    <dgm:cxn modelId="{B8DEE493-3496-4ECA-9B41-F087BFEA0410}" type="presParOf" srcId="{C1A6EC00-7B31-49E2-A517-64E944520D7A}" destId="{E37B1808-158B-4723-8E90-BF6EEB8BBD2B}" srcOrd="0" destOrd="0" presId="urn:microsoft.com/office/officeart/2005/8/layout/bProcess4"/>
    <dgm:cxn modelId="{FA70B9E0-6A3C-40DE-B804-27544D9AD31E}" type="presParOf" srcId="{C1A6EC00-7B31-49E2-A517-64E944520D7A}" destId="{7E4AA68C-99ED-4A26-8D70-CF712F84BB49}" srcOrd="1" destOrd="0" presId="urn:microsoft.com/office/officeart/2005/8/layout/bProcess4"/>
    <dgm:cxn modelId="{43EFE672-C095-4687-85DB-B8437140E463}" type="presParOf" srcId="{0094E7F7-0986-43A2-BCB6-EDAD8C69FF67}" destId="{AECA06F7-0A77-42A3-9443-AFE75FA94E13}" srcOrd="27" destOrd="0" presId="urn:microsoft.com/office/officeart/2005/8/layout/bProcess4"/>
    <dgm:cxn modelId="{81E5AA75-00A2-4995-9ED8-6482B5D8220A}" type="presParOf" srcId="{0094E7F7-0986-43A2-BCB6-EDAD8C69FF67}" destId="{9BB65E6E-2D6A-40E3-94E9-292C4AD44AB3}" srcOrd="28" destOrd="0" presId="urn:microsoft.com/office/officeart/2005/8/layout/bProcess4"/>
    <dgm:cxn modelId="{0F05A890-AC8A-4D2D-AB3E-B6B1B93E3EFF}" type="presParOf" srcId="{9BB65E6E-2D6A-40E3-94E9-292C4AD44AB3}" destId="{AF8414B5-6BCC-47A0-8FBB-8E6EF5BD9B57}" srcOrd="0" destOrd="0" presId="urn:microsoft.com/office/officeart/2005/8/layout/bProcess4"/>
    <dgm:cxn modelId="{59D27042-9C56-4F54-BE5E-3C5FFCBB2C6F}" type="presParOf" srcId="{9BB65E6E-2D6A-40E3-94E9-292C4AD44AB3}" destId="{D6D9443D-8A25-4082-B2E1-1ADD69474A96}" srcOrd="1" destOrd="0" presId="urn:microsoft.com/office/officeart/2005/8/layout/bProcess4"/>
    <dgm:cxn modelId="{7D50C10E-F6E9-4641-90DC-51D46D974076}" type="presParOf" srcId="{0094E7F7-0986-43A2-BCB6-EDAD8C69FF67}" destId="{B4605C4F-FAD0-416A-B7E0-B01F4A5CF4AD}" srcOrd="29" destOrd="0" presId="urn:microsoft.com/office/officeart/2005/8/layout/bProcess4"/>
    <dgm:cxn modelId="{EF3BF29E-61F3-4B15-8EEF-4DCBB5BFAC10}" type="presParOf" srcId="{0094E7F7-0986-43A2-BCB6-EDAD8C69FF67}" destId="{941AA93B-648A-404E-9FD5-DA595E22BB8D}" srcOrd="30" destOrd="0" presId="urn:microsoft.com/office/officeart/2005/8/layout/bProcess4"/>
    <dgm:cxn modelId="{2800262F-616F-41E6-8DEC-E6F3521AE759}" type="presParOf" srcId="{941AA93B-648A-404E-9FD5-DA595E22BB8D}" destId="{9268C71C-D14A-4536-99D0-6457FEA34A62}" srcOrd="0" destOrd="0" presId="urn:microsoft.com/office/officeart/2005/8/layout/bProcess4"/>
    <dgm:cxn modelId="{F3D9351B-2C94-4921-A309-8A84CE663E66}" type="presParOf" srcId="{941AA93B-648A-404E-9FD5-DA595E22BB8D}" destId="{85DF9333-484E-4B88-B3FD-6D196AC30FC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F4079-9CAD-4DE5-B71E-59A14EEFD40C}">
      <dsp:nvSpPr>
        <dsp:cNvPr id="0" name=""/>
        <dsp:cNvSpPr/>
      </dsp:nvSpPr>
      <dsp:spPr>
        <a:xfrm>
          <a:off x="21625" y="707348"/>
          <a:ext cx="1602611" cy="961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Gisha" panose="020B0502040204020203" pitchFamily="34" charset="-79"/>
              <a:cs typeface="Gisha" panose="020B0502040204020203" pitchFamily="34" charset="-79"/>
            </a:rPr>
            <a:t>Aula introdutória</a:t>
          </a:r>
        </a:p>
      </dsp:txBody>
      <dsp:txXfrm>
        <a:off x="49788" y="735511"/>
        <a:ext cx="1546285" cy="905240"/>
      </dsp:txXfrm>
    </dsp:sp>
    <dsp:sp modelId="{FF6FC3D7-54D8-4711-A28F-9653BE0BE288}">
      <dsp:nvSpPr>
        <dsp:cNvPr id="0" name=""/>
        <dsp:cNvSpPr/>
      </dsp:nvSpPr>
      <dsp:spPr>
        <a:xfrm>
          <a:off x="1779403" y="989408"/>
          <a:ext cx="328952" cy="39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1779403" y="1068897"/>
        <a:ext cx="230266" cy="238469"/>
      </dsp:txXfrm>
    </dsp:sp>
    <dsp:sp modelId="{C7DAB73C-36FC-46B5-99E0-927DEF320311}">
      <dsp:nvSpPr>
        <dsp:cNvPr id="0" name=""/>
        <dsp:cNvSpPr/>
      </dsp:nvSpPr>
      <dsp:spPr>
        <a:xfrm>
          <a:off x="2244902" y="707348"/>
          <a:ext cx="1499515" cy="961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Gisha" panose="020B0502040204020203" pitchFamily="34" charset="-79"/>
              <a:cs typeface="Gisha" panose="020B0502040204020203" pitchFamily="34" charset="-79"/>
            </a:rPr>
            <a:t>Desafio individual</a:t>
          </a:r>
        </a:p>
      </dsp:txBody>
      <dsp:txXfrm>
        <a:off x="2273065" y="735511"/>
        <a:ext cx="1443189" cy="905240"/>
      </dsp:txXfrm>
    </dsp:sp>
    <dsp:sp modelId="{048D0B3B-6A6C-43C6-87D6-237F2AABFD82}">
      <dsp:nvSpPr>
        <dsp:cNvPr id="0" name=""/>
        <dsp:cNvSpPr/>
      </dsp:nvSpPr>
      <dsp:spPr>
        <a:xfrm>
          <a:off x="3904678" y="989408"/>
          <a:ext cx="339753" cy="39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3904678" y="1068897"/>
        <a:ext cx="237827" cy="238469"/>
      </dsp:txXfrm>
    </dsp:sp>
    <dsp:sp modelId="{46F1879B-AC3A-4E52-851E-930619C53116}">
      <dsp:nvSpPr>
        <dsp:cNvPr id="0" name=""/>
        <dsp:cNvSpPr/>
      </dsp:nvSpPr>
      <dsp:spPr>
        <a:xfrm>
          <a:off x="4385461" y="707348"/>
          <a:ext cx="1602611" cy="961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Gisha" panose="020B0502040204020203" pitchFamily="34" charset="-79"/>
              <a:cs typeface="Gisha" panose="020B0502040204020203" pitchFamily="34" charset="-79"/>
            </a:rPr>
            <a:t>Elaboração da receita</a:t>
          </a:r>
        </a:p>
      </dsp:txBody>
      <dsp:txXfrm>
        <a:off x="4413624" y="735511"/>
        <a:ext cx="1546285" cy="905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F4079-9CAD-4DE5-B71E-59A14EEFD40C}">
      <dsp:nvSpPr>
        <dsp:cNvPr id="0" name=""/>
        <dsp:cNvSpPr/>
      </dsp:nvSpPr>
      <dsp:spPr>
        <a:xfrm>
          <a:off x="0" y="707348"/>
          <a:ext cx="1602611" cy="961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isha" panose="020B0502040204020203" pitchFamily="34" charset="-79"/>
              <a:cs typeface="Gisha" panose="020B0502040204020203" pitchFamily="34" charset="-79"/>
            </a:rPr>
            <a:t>Aplicação do questionário de satisfação</a:t>
          </a:r>
        </a:p>
      </dsp:txBody>
      <dsp:txXfrm>
        <a:off x="28163" y="735511"/>
        <a:ext cx="1546285" cy="905240"/>
      </dsp:txXfrm>
    </dsp:sp>
    <dsp:sp modelId="{FF6FC3D7-54D8-4711-A28F-9653BE0BE288}">
      <dsp:nvSpPr>
        <dsp:cNvPr id="0" name=""/>
        <dsp:cNvSpPr/>
      </dsp:nvSpPr>
      <dsp:spPr>
        <a:xfrm flipH="1">
          <a:off x="1708038" y="989408"/>
          <a:ext cx="450705" cy="39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827272" y="1068897"/>
        <a:ext cx="331471" cy="238469"/>
      </dsp:txXfrm>
    </dsp:sp>
    <dsp:sp modelId="{C7DAB73C-36FC-46B5-99E0-927DEF320311}">
      <dsp:nvSpPr>
        <dsp:cNvPr id="0" name=""/>
        <dsp:cNvSpPr/>
      </dsp:nvSpPr>
      <dsp:spPr>
        <a:xfrm>
          <a:off x="2244902" y="707348"/>
          <a:ext cx="1499515" cy="961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isha" panose="020B0502040204020203" pitchFamily="34" charset="-79"/>
              <a:cs typeface="Gisha" panose="020B0502040204020203" pitchFamily="34" charset="-79"/>
            </a:rPr>
            <a:t>Entrega para o paciente</a:t>
          </a:r>
        </a:p>
      </dsp:txBody>
      <dsp:txXfrm>
        <a:off x="2273065" y="735511"/>
        <a:ext cx="1443189" cy="905240"/>
      </dsp:txXfrm>
    </dsp:sp>
    <dsp:sp modelId="{048D0B3B-6A6C-43C6-87D6-237F2AABFD82}">
      <dsp:nvSpPr>
        <dsp:cNvPr id="0" name=""/>
        <dsp:cNvSpPr/>
      </dsp:nvSpPr>
      <dsp:spPr>
        <a:xfrm flipH="1">
          <a:off x="3913664" y="1022595"/>
          <a:ext cx="354766" cy="426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4020094" y="1107963"/>
        <a:ext cx="248336" cy="256106"/>
      </dsp:txXfrm>
    </dsp:sp>
    <dsp:sp modelId="{46F1879B-AC3A-4E52-851E-930619C53116}">
      <dsp:nvSpPr>
        <dsp:cNvPr id="0" name=""/>
        <dsp:cNvSpPr/>
      </dsp:nvSpPr>
      <dsp:spPr>
        <a:xfrm>
          <a:off x="4386708" y="707348"/>
          <a:ext cx="1602611" cy="961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isha" panose="020B0502040204020203" pitchFamily="34" charset="-79"/>
              <a:cs typeface="Gisha" panose="020B0502040204020203" pitchFamily="34" charset="-79"/>
            </a:rPr>
            <a:t>Coordenação  em aula prática</a:t>
          </a:r>
        </a:p>
      </dsp:txBody>
      <dsp:txXfrm>
        <a:off x="4414871" y="735511"/>
        <a:ext cx="1546285" cy="90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F4079-9CAD-4DE5-B71E-59A14EEFD40C}">
      <dsp:nvSpPr>
        <dsp:cNvPr id="0" name=""/>
        <dsp:cNvSpPr/>
      </dsp:nvSpPr>
      <dsp:spPr>
        <a:xfrm>
          <a:off x="0" y="0"/>
          <a:ext cx="1811292" cy="910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isha" panose="020B0502040204020203" pitchFamily="34" charset="-79"/>
              <a:cs typeface="Gisha" panose="020B0502040204020203" pitchFamily="34" charset="-79"/>
            </a:rPr>
            <a:t>Elaboração do Relatório Final</a:t>
          </a:r>
        </a:p>
      </dsp:txBody>
      <dsp:txXfrm>
        <a:off x="26672" y="26672"/>
        <a:ext cx="1757948" cy="857298"/>
      </dsp:txXfrm>
    </dsp:sp>
    <dsp:sp modelId="{FF6FC3D7-54D8-4711-A28F-9653BE0BE288}">
      <dsp:nvSpPr>
        <dsp:cNvPr id="0" name=""/>
        <dsp:cNvSpPr/>
      </dsp:nvSpPr>
      <dsp:spPr>
        <a:xfrm>
          <a:off x="1992927" y="230720"/>
          <a:ext cx="385064" cy="449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992927" y="320560"/>
        <a:ext cx="269545" cy="269520"/>
      </dsp:txXfrm>
    </dsp:sp>
    <dsp:sp modelId="{C7DAB73C-36FC-46B5-99E0-927DEF320311}">
      <dsp:nvSpPr>
        <dsp:cNvPr id="0" name=""/>
        <dsp:cNvSpPr/>
      </dsp:nvSpPr>
      <dsp:spPr>
        <a:xfrm>
          <a:off x="2537829" y="0"/>
          <a:ext cx="1694772" cy="910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isha" panose="020B0502040204020203" pitchFamily="34" charset="-79"/>
              <a:cs typeface="Gisha" panose="020B0502040204020203" pitchFamily="34" charset="-79"/>
            </a:rPr>
            <a:t>Entrega do Relatório Final</a:t>
          </a:r>
        </a:p>
      </dsp:txBody>
      <dsp:txXfrm>
        <a:off x="2564501" y="26672"/>
        <a:ext cx="1641428" cy="857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F4079-9CAD-4DE5-B71E-59A14EEFD40C}">
      <dsp:nvSpPr>
        <dsp:cNvPr id="0" name=""/>
        <dsp:cNvSpPr/>
      </dsp:nvSpPr>
      <dsp:spPr>
        <a:xfrm>
          <a:off x="21625" y="707348"/>
          <a:ext cx="1602611" cy="961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isha" panose="020B0502040204020203" pitchFamily="34" charset="-79"/>
              <a:cs typeface="Gisha" panose="020B0502040204020203" pitchFamily="34" charset="-79"/>
            </a:rPr>
            <a:t>Aula introdutória</a:t>
          </a:r>
        </a:p>
      </dsp:txBody>
      <dsp:txXfrm>
        <a:off x="49788" y="735511"/>
        <a:ext cx="1546285" cy="905240"/>
      </dsp:txXfrm>
    </dsp:sp>
    <dsp:sp modelId="{FF6FC3D7-54D8-4711-A28F-9653BE0BE288}">
      <dsp:nvSpPr>
        <dsp:cNvPr id="0" name=""/>
        <dsp:cNvSpPr/>
      </dsp:nvSpPr>
      <dsp:spPr>
        <a:xfrm>
          <a:off x="1779403" y="989408"/>
          <a:ext cx="328952" cy="39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779403" y="1068897"/>
        <a:ext cx="230266" cy="238469"/>
      </dsp:txXfrm>
    </dsp:sp>
    <dsp:sp modelId="{C7DAB73C-36FC-46B5-99E0-927DEF320311}">
      <dsp:nvSpPr>
        <dsp:cNvPr id="0" name=""/>
        <dsp:cNvSpPr/>
      </dsp:nvSpPr>
      <dsp:spPr>
        <a:xfrm>
          <a:off x="2244902" y="707348"/>
          <a:ext cx="1499515" cy="961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isha" panose="020B0502040204020203" pitchFamily="34" charset="-79"/>
              <a:cs typeface="Gisha" panose="020B0502040204020203" pitchFamily="34" charset="-79"/>
            </a:rPr>
            <a:t>Participação aulas teóricas</a:t>
          </a:r>
        </a:p>
      </dsp:txBody>
      <dsp:txXfrm>
        <a:off x="2273065" y="735511"/>
        <a:ext cx="1443189" cy="905240"/>
      </dsp:txXfrm>
    </dsp:sp>
    <dsp:sp modelId="{048D0B3B-6A6C-43C6-87D6-237F2AABFD82}">
      <dsp:nvSpPr>
        <dsp:cNvPr id="0" name=""/>
        <dsp:cNvSpPr/>
      </dsp:nvSpPr>
      <dsp:spPr>
        <a:xfrm>
          <a:off x="3904678" y="989408"/>
          <a:ext cx="339753" cy="39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904678" y="1068897"/>
        <a:ext cx="237827" cy="238469"/>
      </dsp:txXfrm>
    </dsp:sp>
    <dsp:sp modelId="{46F1879B-AC3A-4E52-851E-930619C53116}">
      <dsp:nvSpPr>
        <dsp:cNvPr id="0" name=""/>
        <dsp:cNvSpPr/>
      </dsp:nvSpPr>
      <dsp:spPr>
        <a:xfrm>
          <a:off x="4385461" y="707348"/>
          <a:ext cx="1602611" cy="961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isha" panose="020B0502040204020203" pitchFamily="34" charset="-79"/>
              <a:cs typeface="Gisha" panose="020B0502040204020203" pitchFamily="34" charset="-79"/>
            </a:rPr>
            <a:t>Participação aulas práticas</a:t>
          </a:r>
        </a:p>
      </dsp:txBody>
      <dsp:txXfrm>
        <a:off x="4413624" y="735511"/>
        <a:ext cx="1546285" cy="905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9328A-8333-4640-8DCF-0CD75281BAE8}">
      <dsp:nvSpPr>
        <dsp:cNvPr id="0" name=""/>
        <dsp:cNvSpPr/>
      </dsp:nvSpPr>
      <dsp:spPr>
        <a:xfrm>
          <a:off x="1626667" y="961"/>
          <a:ext cx="1715217" cy="857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Manipulador</a:t>
          </a:r>
        </a:p>
      </dsp:txBody>
      <dsp:txXfrm>
        <a:off x="1651785" y="26079"/>
        <a:ext cx="1664981" cy="807372"/>
      </dsp:txXfrm>
    </dsp:sp>
    <dsp:sp modelId="{F5DCABDC-21E1-45AF-A1C0-05F49FA36BDE}">
      <dsp:nvSpPr>
        <dsp:cNvPr id="0" name=""/>
        <dsp:cNvSpPr/>
      </dsp:nvSpPr>
      <dsp:spPr>
        <a:xfrm rot="3600000">
          <a:off x="2745519" y="1506102"/>
          <a:ext cx="893659" cy="3001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2835568" y="1566135"/>
        <a:ext cx="713561" cy="180097"/>
      </dsp:txXfrm>
    </dsp:sp>
    <dsp:sp modelId="{ADB4B966-00A8-41BE-AEB9-C8455376AC8D}">
      <dsp:nvSpPr>
        <dsp:cNvPr id="0" name=""/>
        <dsp:cNvSpPr/>
      </dsp:nvSpPr>
      <dsp:spPr>
        <a:xfrm>
          <a:off x="3042813" y="2453798"/>
          <a:ext cx="1715217" cy="857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Ambiente</a:t>
          </a:r>
        </a:p>
      </dsp:txBody>
      <dsp:txXfrm>
        <a:off x="3067931" y="2478916"/>
        <a:ext cx="1664981" cy="807372"/>
      </dsp:txXfrm>
    </dsp:sp>
    <dsp:sp modelId="{C08F31E6-5C62-4ED5-A87D-90DD7401CC80}">
      <dsp:nvSpPr>
        <dsp:cNvPr id="0" name=""/>
        <dsp:cNvSpPr/>
      </dsp:nvSpPr>
      <dsp:spPr>
        <a:xfrm rot="10800000">
          <a:off x="2037446" y="2732521"/>
          <a:ext cx="893659" cy="3001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 rot="10800000">
        <a:off x="2127495" y="2792554"/>
        <a:ext cx="713561" cy="180097"/>
      </dsp:txXfrm>
    </dsp:sp>
    <dsp:sp modelId="{2A1E4A9C-30F8-44D8-B592-10BA2356E392}">
      <dsp:nvSpPr>
        <dsp:cNvPr id="0" name=""/>
        <dsp:cNvSpPr/>
      </dsp:nvSpPr>
      <dsp:spPr>
        <a:xfrm>
          <a:off x="210520" y="2453798"/>
          <a:ext cx="1715217" cy="857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Alimento</a:t>
          </a:r>
        </a:p>
      </dsp:txBody>
      <dsp:txXfrm>
        <a:off x="235638" y="2478916"/>
        <a:ext cx="1664981" cy="807372"/>
      </dsp:txXfrm>
    </dsp:sp>
    <dsp:sp modelId="{0E4A62AD-6D97-448D-90C3-CCE07CA4F44D}">
      <dsp:nvSpPr>
        <dsp:cNvPr id="0" name=""/>
        <dsp:cNvSpPr/>
      </dsp:nvSpPr>
      <dsp:spPr>
        <a:xfrm rot="18000000">
          <a:off x="1329372" y="1506102"/>
          <a:ext cx="893659" cy="3001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1419421" y="1566135"/>
        <a:ext cx="713561" cy="1800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2D79F-586A-41C4-8691-4CF4A8CF7C9F}">
      <dsp:nvSpPr>
        <dsp:cNvPr id="0" name=""/>
        <dsp:cNvSpPr/>
      </dsp:nvSpPr>
      <dsp:spPr>
        <a:xfrm rot="5400000">
          <a:off x="-99276" y="786699"/>
          <a:ext cx="1228637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7F419-F42F-4F09-8BDE-8EDACE23CFF0}">
      <dsp:nvSpPr>
        <dsp:cNvPr id="0" name=""/>
        <dsp:cNvSpPr/>
      </dsp:nvSpPr>
      <dsp:spPr>
        <a:xfrm>
          <a:off x="182230" y="912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Guarda de material no armário</a:t>
          </a:r>
        </a:p>
      </dsp:txBody>
      <dsp:txXfrm>
        <a:off x="211177" y="29859"/>
        <a:ext cx="1589289" cy="930415"/>
      </dsp:txXfrm>
    </dsp:sp>
    <dsp:sp modelId="{6AC9C1CE-1F53-4288-ABC0-FF4E9BA6E192}">
      <dsp:nvSpPr>
        <dsp:cNvPr id="0" name=""/>
        <dsp:cNvSpPr/>
      </dsp:nvSpPr>
      <dsp:spPr>
        <a:xfrm rot="5400000">
          <a:off x="-99276" y="2022086"/>
          <a:ext cx="1228637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46CC-9BBA-4239-8A03-C4E6A0F92F5D}">
      <dsp:nvSpPr>
        <dsp:cNvPr id="0" name=""/>
        <dsp:cNvSpPr/>
      </dsp:nvSpPr>
      <dsp:spPr>
        <a:xfrm>
          <a:off x="95959" y="1236299"/>
          <a:ext cx="1819725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Paramentação: Jaleco e touca</a:t>
          </a:r>
        </a:p>
      </dsp:txBody>
      <dsp:txXfrm>
        <a:off x="124906" y="1265246"/>
        <a:ext cx="1761831" cy="930415"/>
      </dsp:txXfrm>
    </dsp:sp>
    <dsp:sp modelId="{B4ED7D2D-B730-41AF-8F10-A355B17F9595}">
      <dsp:nvSpPr>
        <dsp:cNvPr id="0" name=""/>
        <dsp:cNvSpPr/>
      </dsp:nvSpPr>
      <dsp:spPr>
        <a:xfrm rot="5400000">
          <a:off x="-99276" y="3257473"/>
          <a:ext cx="1228637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EC4C3-0154-4334-AC7F-FC0A7B9B9B99}">
      <dsp:nvSpPr>
        <dsp:cNvPr id="0" name=""/>
        <dsp:cNvSpPr/>
      </dsp:nvSpPr>
      <dsp:spPr>
        <a:xfrm>
          <a:off x="182230" y="2471686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Higienização das mãos</a:t>
          </a:r>
        </a:p>
      </dsp:txBody>
      <dsp:txXfrm>
        <a:off x="211177" y="2500633"/>
        <a:ext cx="1589289" cy="930415"/>
      </dsp:txXfrm>
    </dsp:sp>
    <dsp:sp modelId="{6274D1D9-FB90-4976-BC18-E7670B84BE20}">
      <dsp:nvSpPr>
        <dsp:cNvPr id="0" name=""/>
        <dsp:cNvSpPr/>
      </dsp:nvSpPr>
      <dsp:spPr>
        <a:xfrm>
          <a:off x="518417" y="3875167"/>
          <a:ext cx="2270274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28B11-AE1A-422A-9088-401F0451A1AD}">
      <dsp:nvSpPr>
        <dsp:cNvPr id="0" name=""/>
        <dsp:cNvSpPr/>
      </dsp:nvSpPr>
      <dsp:spPr>
        <a:xfrm>
          <a:off x="182230" y="3707073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Conferência dos Ingredientes</a:t>
          </a:r>
        </a:p>
      </dsp:txBody>
      <dsp:txXfrm>
        <a:off x="211177" y="3736020"/>
        <a:ext cx="1589289" cy="930415"/>
      </dsp:txXfrm>
    </dsp:sp>
    <dsp:sp modelId="{A0861077-F450-4C6F-965B-387B4B6C7B93}">
      <dsp:nvSpPr>
        <dsp:cNvPr id="0" name=""/>
        <dsp:cNvSpPr/>
      </dsp:nvSpPr>
      <dsp:spPr>
        <a:xfrm rot="16200000">
          <a:off x="2177748" y="3257473"/>
          <a:ext cx="1228637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757D1-AA66-4EC8-9454-F1AB3B3B548E}">
      <dsp:nvSpPr>
        <dsp:cNvPr id="0" name=""/>
        <dsp:cNvSpPr/>
      </dsp:nvSpPr>
      <dsp:spPr>
        <a:xfrm>
          <a:off x="2459255" y="3707073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Separação dos utensílios que serão utilizados</a:t>
          </a:r>
        </a:p>
      </dsp:txBody>
      <dsp:txXfrm>
        <a:off x="2488202" y="3736020"/>
        <a:ext cx="1589289" cy="930415"/>
      </dsp:txXfrm>
    </dsp:sp>
    <dsp:sp modelId="{3AD374F7-C5C8-4C31-9B44-3D986CF6A4BF}">
      <dsp:nvSpPr>
        <dsp:cNvPr id="0" name=""/>
        <dsp:cNvSpPr/>
      </dsp:nvSpPr>
      <dsp:spPr>
        <a:xfrm rot="16200000">
          <a:off x="2177748" y="2022086"/>
          <a:ext cx="1228637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785F2-9866-47E8-BB73-05AF18A4B161}">
      <dsp:nvSpPr>
        <dsp:cNvPr id="0" name=""/>
        <dsp:cNvSpPr/>
      </dsp:nvSpPr>
      <dsp:spPr>
        <a:xfrm>
          <a:off x="2459255" y="2471686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Lavagem e higienização das bancadas</a:t>
          </a:r>
        </a:p>
      </dsp:txBody>
      <dsp:txXfrm>
        <a:off x="2488202" y="2500633"/>
        <a:ext cx="1589289" cy="930415"/>
      </dsp:txXfrm>
    </dsp:sp>
    <dsp:sp modelId="{B14AE811-F7A7-422D-BF40-F0CFA579FDA6}">
      <dsp:nvSpPr>
        <dsp:cNvPr id="0" name=""/>
        <dsp:cNvSpPr/>
      </dsp:nvSpPr>
      <dsp:spPr>
        <a:xfrm rot="16200000">
          <a:off x="2177748" y="786699"/>
          <a:ext cx="1228637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60062-CF69-45F9-9F7D-054099DEAC82}">
      <dsp:nvSpPr>
        <dsp:cNvPr id="0" name=""/>
        <dsp:cNvSpPr/>
      </dsp:nvSpPr>
      <dsp:spPr>
        <a:xfrm>
          <a:off x="2459255" y="1236299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Lavagem e higienização dos utensílios</a:t>
          </a:r>
        </a:p>
      </dsp:txBody>
      <dsp:txXfrm>
        <a:off x="2488202" y="1265246"/>
        <a:ext cx="1589289" cy="930415"/>
      </dsp:txXfrm>
    </dsp:sp>
    <dsp:sp modelId="{26101D44-AA9F-4494-9ADD-A947BA7B83F2}">
      <dsp:nvSpPr>
        <dsp:cNvPr id="0" name=""/>
        <dsp:cNvSpPr/>
      </dsp:nvSpPr>
      <dsp:spPr>
        <a:xfrm>
          <a:off x="2795441" y="169005"/>
          <a:ext cx="2184003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56D5A-138F-4C35-966C-54BEFC509A4C}">
      <dsp:nvSpPr>
        <dsp:cNvPr id="0" name=""/>
        <dsp:cNvSpPr/>
      </dsp:nvSpPr>
      <dsp:spPr>
        <a:xfrm>
          <a:off x="2459255" y="912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Lavagem e higienização dos alimentos</a:t>
          </a:r>
        </a:p>
      </dsp:txBody>
      <dsp:txXfrm>
        <a:off x="2488202" y="29859"/>
        <a:ext cx="1589289" cy="930415"/>
      </dsp:txXfrm>
    </dsp:sp>
    <dsp:sp modelId="{F3050A95-EFAB-4502-8217-1624C70CF04C}">
      <dsp:nvSpPr>
        <dsp:cNvPr id="0" name=""/>
        <dsp:cNvSpPr/>
      </dsp:nvSpPr>
      <dsp:spPr>
        <a:xfrm rot="5400000">
          <a:off x="4368501" y="786699"/>
          <a:ext cx="1228637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E4FAD-CB74-4DEC-9828-EA1F43AD49DF}">
      <dsp:nvSpPr>
        <dsp:cNvPr id="0" name=""/>
        <dsp:cNvSpPr/>
      </dsp:nvSpPr>
      <dsp:spPr>
        <a:xfrm>
          <a:off x="4650008" y="912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Enxágue dos utensílios/ alimentos</a:t>
          </a:r>
        </a:p>
      </dsp:txBody>
      <dsp:txXfrm>
        <a:off x="4678955" y="29859"/>
        <a:ext cx="1589289" cy="930415"/>
      </dsp:txXfrm>
    </dsp:sp>
    <dsp:sp modelId="{F44E6782-C87D-4901-AAB8-DDB62334A000}">
      <dsp:nvSpPr>
        <dsp:cNvPr id="0" name=""/>
        <dsp:cNvSpPr/>
      </dsp:nvSpPr>
      <dsp:spPr>
        <a:xfrm rot="5400000">
          <a:off x="4368501" y="2022086"/>
          <a:ext cx="1228637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D2E36-A534-4325-AFB5-1F603A3D77A4}">
      <dsp:nvSpPr>
        <dsp:cNvPr id="0" name=""/>
        <dsp:cNvSpPr/>
      </dsp:nvSpPr>
      <dsp:spPr>
        <a:xfrm>
          <a:off x="4650008" y="1236299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Pré</a:t>
          </a:r>
          <a:r>
            <a:rPr lang="pt-BR" sz="180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 -Preparo</a:t>
          </a:r>
        </a:p>
      </dsp:txBody>
      <dsp:txXfrm>
        <a:off x="4678955" y="1265246"/>
        <a:ext cx="1589289" cy="930415"/>
      </dsp:txXfrm>
    </dsp:sp>
    <dsp:sp modelId="{A908055E-ED9D-4404-9E60-7E05326596C3}">
      <dsp:nvSpPr>
        <dsp:cNvPr id="0" name=""/>
        <dsp:cNvSpPr/>
      </dsp:nvSpPr>
      <dsp:spPr>
        <a:xfrm rot="5400000">
          <a:off x="4368501" y="3257473"/>
          <a:ext cx="1228637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392B1-F59D-409D-AFA9-DB4E65D573FC}">
      <dsp:nvSpPr>
        <dsp:cNvPr id="0" name=""/>
        <dsp:cNvSpPr/>
      </dsp:nvSpPr>
      <dsp:spPr>
        <a:xfrm>
          <a:off x="4650008" y="2471686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Preparo</a:t>
          </a:r>
        </a:p>
      </dsp:txBody>
      <dsp:txXfrm>
        <a:off x="4678955" y="2500633"/>
        <a:ext cx="1589289" cy="930415"/>
      </dsp:txXfrm>
    </dsp:sp>
    <dsp:sp modelId="{1FD4E95D-6820-4F68-8038-55408B4CF85E}">
      <dsp:nvSpPr>
        <dsp:cNvPr id="0" name=""/>
        <dsp:cNvSpPr/>
      </dsp:nvSpPr>
      <dsp:spPr>
        <a:xfrm>
          <a:off x="4986195" y="3875167"/>
          <a:ext cx="2284127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37FCA-1EB6-40EE-9EBB-95802D69C69F}">
      <dsp:nvSpPr>
        <dsp:cNvPr id="0" name=""/>
        <dsp:cNvSpPr/>
      </dsp:nvSpPr>
      <dsp:spPr>
        <a:xfrm>
          <a:off x="4650008" y="3707073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Lavagem e higienização do Cooler</a:t>
          </a:r>
        </a:p>
      </dsp:txBody>
      <dsp:txXfrm>
        <a:off x="4678955" y="3736020"/>
        <a:ext cx="1589289" cy="930415"/>
      </dsp:txXfrm>
    </dsp:sp>
    <dsp:sp modelId="{5441A067-71A4-4303-A2A1-8CCEC31E4E2A}">
      <dsp:nvSpPr>
        <dsp:cNvPr id="0" name=""/>
        <dsp:cNvSpPr/>
      </dsp:nvSpPr>
      <dsp:spPr>
        <a:xfrm rot="16200000">
          <a:off x="6659790" y="3257473"/>
          <a:ext cx="1228637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2AD54-C765-47E8-88EF-56B77111CDA8}">
      <dsp:nvSpPr>
        <dsp:cNvPr id="0" name=""/>
        <dsp:cNvSpPr/>
      </dsp:nvSpPr>
      <dsp:spPr>
        <a:xfrm>
          <a:off x="6840761" y="3707073"/>
          <a:ext cx="1848254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Porcionamento</a:t>
          </a:r>
          <a:endParaRPr lang="pt-BR" sz="1800" kern="1200" dirty="0">
            <a:solidFill>
              <a:schemeClr val="tx1"/>
            </a:solidFill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6869708" y="3736020"/>
        <a:ext cx="1790360" cy="930415"/>
      </dsp:txXfrm>
    </dsp:sp>
    <dsp:sp modelId="{AECA06F7-0A77-42A3-9443-AFE75FA94E13}">
      <dsp:nvSpPr>
        <dsp:cNvPr id="0" name=""/>
        <dsp:cNvSpPr/>
      </dsp:nvSpPr>
      <dsp:spPr>
        <a:xfrm rot="16200000">
          <a:off x="6659790" y="2022086"/>
          <a:ext cx="1228637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AA68C-99ED-4A26-8D70-CF712F84BB49}">
      <dsp:nvSpPr>
        <dsp:cNvPr id="0" name=""/>
        <dsp:cNvSpPr/>
      </dsp:nvSpPr>
      <dsp:spPr>
        <a:xfrm>
          <a:off x="6941297" y="2471686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Finalização ficha técnica/ folders e impressão</a:t>
          </a:r>
        </a:p>
      </dsp:txBody>
      <dsp:txXfrm>
        <a:off x="6970244" y="2500633"/>
        <a:ext cx="1589289" cy="930415"/>
      </dsp:txXfrm>
    </dsp:sp>
    <dsp:sp modelId="{B4605C4F-FAD0-416A-B7E0-B01F4A5CF4AD}">
      <dsp:nvSpPr>
        <dsp:cNvPr id="0" name=""/>
        <dsp:cNvSpPr/>
      </dsp:nvSpPr>
      <dsp:spPr>
        <a:xfrm rot="16159600">
          <a:off x="6660048" y="794131"/>
          <a:ext cx="1213856" cy="1482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9443D-8A25-4082-B2E1-1ADD69474A96}">
      <dsp:nvSpPr>
        <dsp:cNvPr id="0" name=""/>
        <dsp:cNvSpPr/>
      </dsp:nvSpPr>
      <dsp:spPr>
        <a:xfrm>
          <a:off x="6941297" y="1236299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Entrega para o Paciente</a:t>
          </a:r>
        </a:p>
      </dsp:txBody>
      <dsp:txXfrm>
        <a:off x="6970244" y="1265246"/>
        <a:ext cx="1589289" cy="930415"/>
      </dsp:txXfrm>
    </dsp:sp>
    <dsp:sp modelId="{85DF9333-484E-4B88-B3FD-6D196AC30FCF}">
      <dsp:nvSpPr>
        <dsp:cNvPr id="0" name=""/>
        <dsp:cNvSpPr/>
      </dsp:nvSpPr>
      <dsp:spPr>
        <a:xfrm>
          <a:off x="6927033" y="15776"/>
          <a:ext cx="1647183" cy="988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rPr>
            <a:t>Aplicação do questionário de satisfação</a:t>
          </a:r>
        </a:p>
      </dsp:txBody>
      <dsp:txXfrm>
        <a:off x="6955980" y="44723"/>
        <a:ext cx="1589289" cy="930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1E269-50D0-4779-A03C-268219090AB6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123B2-EF2B-4854-BF62-7797EABD89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31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Incluído!!!!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5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incluso ****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042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Este slide foi incluído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179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incluso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0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incluso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189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incluso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831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incluso ***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008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incluso ****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686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Primeiro aparecerão todos os itens do folder, depois o primeiro quadro, e por fim, o quadro de baixo.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186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1h apresentação + 20h CT (6h planejamento, 8h desenvolvimento da aula e 6h preparo do relatório) + 24h aulas (T + P)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826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78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890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incluso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706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55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incluso****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27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incluído em substituição ao anterior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23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Colher e faca </a:t>
            </a:r>
            <a:r>
              <a:rPr lang="pt-BR" dirty="0" err="1"/>
              <a:t>plastica</a:t>
            </a:r>
            <a:r>
              <a:rPr lang="pt-BR" dirty="0"/>
              <a:t>, saco plástico, saco de papel, copo com tampa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97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incluído em continuidade ao que deverá ser excluído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93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594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77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Slide incluso ****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23B2-EF2B-4854-BF62-7797EABD8933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94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BE4B-9084-42D4-8CD8-5C75CC282FB1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B1EE-82CD-4DB3-A055-F34D17227C2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BE4B-9084-42D4-8CD8-5C75CC282FB1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B1EE-82CD-4DB3-A055-F34D17227C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BE4B-9084-42D4-8CD8-5C75CC282FB1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B1EE-82CD-4DB3-A055-F34D17227C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BE4B-9084-42D4-8CD8-5C75CC282FB1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B1EE-82CD-4DB3-A055-F34D17227C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BE4B-9084-42D4-8CD8-5C75CC282FB1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B1EE-82CD-4DB3-A055-F34D17227C2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BE4B-9084-42D4-8CD8-5C75CC282FB1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B1EE-82CD-4DB3-A055-F34D17227C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BE4B-9084-42D4-8CD8-5C75CC282FB1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B1EE-82CD-4DB3-A055-F34D17227C2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BE4B-9084-42D4-8CD8-5C75CC282FB1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B1EE-82CD-4DB3-A055-F34D17227C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BE4B-9084-42D4-8CD8-5C75CC282FB1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B1EE-82CD-4DB3-A055-F34D17227C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BE4B-9084-42D4-8CD8-5C75CC282FB1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B1EE-82CD-4DB3-A055-F34D17227C2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BE4B-9084-42D4-8CD8-5C75CC282FB1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B1EE-82CD-4DB3-A055-F34D17227C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F43BE4B-9084-42D4-8CD8-5C75CC282FB1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333B1EE-82CD-4DB3-A055-F34D17227C2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6632" y="2049016"/>
            <a:ext cx="7543800" cy="1019944"/>
          </a:xfrm>
        </p:spPr>
        <p:txBody>
          <a:bodyPr/>
          <a:lstStyle/>
          <a:p>
            <a:r>
              <a:rPr lang="pt-BR" sz="4000" b="1" dirty="0">
                <a:latin typeface="Gisha" panose="020B0502040204020203" pitchFamily="34" charset="-79"/>
                <a:cs typeface="Gisha" panose="020B0502040204020203" pitchFamily="34" charset="-79"/>
              </a:rPr>
              <a:t>Oficina Terapêutica do Gosto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6632" y="4581128"/>
            <a:ext cx="7543800" cy="1422648"/>
          </a:xfrm>
        </p:spPr>
        <p:txBody>
          <a:bodyPr>
            <a:normAutofit/>
          </a:bodyPr>
          <a:lstStyle/>
          <a:p>
            <a:r>
              <a:rPr lang="pt-BR" sz="2400" b="1" dirty="0">
                <a:ln w="11430"/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Docente</a:t>
            </a:r>
            <a:r>
              <a:rPr lang="pt-BR" sz="2400" dirty="0">
                <a:ln w="11430"/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Camila C. Japur</a:t>
            </a:r>
          </a:p>
          <a:p>
            <a:r>
              <a:rPr lang="pt-BR" sz="2400" b="1" dirty="0">
                <a:ln w="11430"/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Técnicas: </a:t>
            </a:r>
            <a:r>
              <a:rPr lang="pt-BR" sz="2400" dirty="0">
                <a:ln w="11430"/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Tânia dos Santos Pereira e Viviane Favaretto</a:t>
            </a:r>
          </a:p>
          <a:p>
            <a:endParaRPr lang="pt-BR" sz="2400" dirty="0">
              <a:ln w="11430"/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75717"/>
            <a:ext cx="1790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6738"/>
            <a:ext cx="1265283" cy="147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00641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24744"/>
            <a:ext cx="8136904" cy="5040560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Deverá ser apresentada em Power Point e atender os seguintes critérios:</a:t>
            </a:r>
          </a:p>
          <a:p>
            <a:pPr marL="0" indent="0" algn="just">
              <a:buNone/>
            </a:pPr>
            <a:endParaRPr lang="pt-BR" sz="18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just">
              <a:buFontTx/>
              <a:buChar char="-"/>
            </a:pPr>
            <a:r>
              <a:rPr lang="pt-BR" sz="18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Introdução</a:t>
            </a:r>
            <a:r>
              <a:rPr lang="pt-BR" sz="18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pt-BR" sz="18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  <a:sym typeface="Wingdings" pitchFamily="2" charset="2"/>
              </a:rPr>
              <a:t> </a:t>
            </a:r>
          </a:p>
          <a:p>
            <a:pPr lvl="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  <a:sym typeface="Wingdings" pitchFamily="2" charset="2"/>
              </a:rPr>
              <a:t>O que é a doença e quais as principais implicações no estado nutricional e na alimentação?</a:t>
            </a:r>
          </a:p>
          <a:p>
            <a:pPr lvl="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  <a:sym typeface="Wingdings" pitchFamily="2" charset="2"/>
              </a:rPr>
              <a:t>Por que oferecer esta suplementação proposta na disciplina? </a:t>
            </a:r>
            <a:r>
              <a:rPr lang="pt-BR" sz="18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quais os benefícios? (relação dos nutrientes e sua finalidade terapêutica para pacientes da enfermaria de Hematologia).</a:t>
            </a:r>
          </a:p>
          <a:p>
            <a:pPr lvl="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Há recomendações específicas para o aumento ou diminuição de tais nutrientes nessas condições?</a:t>
            </a:r>
          </a:p>
          <a:p>
            <a:pPr lvl="0"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Revisão sobre suplementos, alimentos fonte ou ricos. </a:t>
            </a:r>
          </a:p>
          <a:p>
            <a:pPr marL="0" lvl="0" indent="0" algn="just">
              <a:buNone/>
            </a:pPr>
            <a:r>
              <a:rPr lang="pt-BR" sz="18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pt-BR" sz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buFontTx/>
              <a:buChar char="-"/>
            </a:pPr>
            <a:r>
              <a:rPr lang="pt-BR" sz="18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Objetivo da preparação </a:t>
            </a:r>
            <a:r>
              <a:rPr lang="pt-BR" sz="18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  <a:sym typeface="Wingdings" pitchFamily="2" charset="2"/>
              </a:rPr>
              <a:t> </a:t>
            </a:r>
          </a:p>
          <a:p>
            <a:pPr algn="just">
              <a:buFontTx/>
              <a:buChar char="-"/>
            </a:pPr>
            <a:r>
              <a:rPr lang="pt-BR" sz="18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Aumento do aporte calórico? Aumento do aporte proteico, de fibras, de antioxidantes? Para </a:t>
            </a:r>
            <a:r>
              <a:rPr lang="pt-BR" sz="18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mucosite</a:t>
            </a:r>
            <a:r>
              <a:rPr lang="pt-BR" sz="18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? Náuseas, vômitos?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9552" y="296652"/>
            <a:ext cx="7992888" cy="7920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Apresentação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 e discussão teórica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 no dia anterior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: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76672"/>
            <a:ext cx="8280920" cy="540060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Tx/>
              <a:buChar char="-"/>
            </a:pPr>
            <a:r>
              <a:rPr lang="pt-BR" sz="1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Desenvolvimento </a:t>
            </a: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  <a:sym typeface="Wingdings" pitchFamily="2" charset="2"/>
              </a:rPr>
              <a:t>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  <a:sym typeface="Wingdings" pitchFamily="2" charset="2"/>
              </a:rPr>
              <a:t>Q</a:t>
            </a: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ual a preparação escolhida e sua indicação? </a:t>
            </a: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  <a:sym typeface="Wingdings" pitchFamily="2" charset="2"/>
              </a:rPr>
              <a:t>Justificativa da escolha da preparação.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  <a:sym typeface="Wingdings" pitchFamily="2" charset="2"/>
              </a:rPr>
              <a:t>Apresentar modo de preparo da receita.</a:t>
            </a:r>
            <a:endParaRPr lang="pt-BR" sz="1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just">
              <a:lnSpc>
                <a:spcPct val="150000"/>
              </a:lnSpc>
              <a:buFontTx/>
              <a:buChar char="-"/>
            </a:pP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Discussão, embasada na literatura, sobre os </a:t>
            </a:r>
            <a:r>
              <a:rPr lang="pt-BR" sz="1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ingredientes</a:t>
            </a: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que foram utilizados na preparação e que justificam o uso nas condições clínicas propostas (</a:t>
            </a:r>
            <a:r>
              <a:rPr lang="pt-BR" sz="14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ex</a:t>
            </a: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gengibre – náuseas e vômitos). </a:t>
            </a:r>
          </a:p>
          <a:p>
            <a:pPr lvl="0" algn="just">
              <a:lnSpc>
                <a:spcPct val="150000"/>
              </a:lnSpc>
              <a:buFontTx/>
              <a:buChar char="-"/>
            </a:pP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Justificar com base científica por que a </a:t>
            </a:r>
            <a:r>
              <a:rPr lang="pt-BR" sz="1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preparação pode ser considerada rica </a:t>
            </a: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em PTN e/ou CALORIAS, FENÓLICOS, ZINCO, FIBRAS, entre outros (Como classificar uma preparação como hipercalórica, </a:t>
            </a:r>
            <a:r>
              <a:rPr lang="pt-BR" sz="14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hiperproteica</a:t>
            </a: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</a:t>
            </a:r>
            <a:r>
              <a:rPr lang="pt-BR" sz="14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hiperlipídica</a:t>
            </a: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, rica em fibras, em antioxidantes?)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b="1" dirty="0">
                <a:latin typeface="Calibri" pitchFamily="34" charset="0"/>
              </a:rPr>
              <a:t>    e outras informações que considerem pertinentes!</a:t>
            </a:r>
          </a:p>
          <a:p>
            <a:pPr marL="268288" indent="-268288" algn="just">
              <a:lnSpc>
                <a:spcPct val="150000"/>
              </a:lnSpc>
              <a:buFontTx/>
              <a:buChar char="-"/>
            </a:pPr>
            <a:r>
              <a:rPr lang="pt-BR" sz="1600" dirty="0">
                <a:solidFill>
                  <a:schemeClr val="tx1"/>
                </a:solidFill>
                <a:latin typeface="Calibri" pitchFamily="34" charset="0"/>
              </a:rPr>
              <a:t>Fluxograma do processo de produção incluindo todas as etapas do recebimento à distribuição:</a:t>
            </a:r>
          </a:p>
          <a:p>
            <a:pPr marL="869315" lvl="1" indent="-285750" algn="just">
              <a:lnSpc>
                <a:spcPct val="150000"/>
              </a:lnSpc>
              <a:buFontTx/>
              <a:buChar char="-"/>
            </a:pPr>
            <a:r>
              <a:rPr lang="pt-BR" sz="1400" dirty="0">
                <a:solidFill>
                  <a:schemeClr val="tx1"/>
                </a:solidFill>
                <a:latin typeface="Calibri" pitchFamily="34" charset="0"/>
              </a:rPr>
              <a:t>Cuidados higiênico-sanitários: como serão feitos e quem será o responsável pela atividade.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600" dirty="0">
                <a:solidFill>
                  <a:schemeClr val="tx1"/>
                </a:solidFill>
                <a:latin typeface="Calibri" pitchFamily="34" charset="0"/>
              </a:rPr>
              <a:t>Tabela nutricional com porção calculada (discussão do alcance do objetivo).</a:t>
            </a:r>
          </a:p>
          <a:p>
            <a:pPr marL="263525" indent="0" algn="just">
              <a:lnSpc>
                <a:spcPct val="150000"/>
              </a:lnSpc>
              <a:buNone/>
            </a:pPr>
            <a:endParaRPr lang="pt-BR" sz="16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Referências</a:t>
            </a:r>
            <a:endParaRPr lang="pt-BR" sz="14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F26479C-6CE6-4308-83E3-0B48F6856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114096"/>
              </p:ext>
            </p:extLst>
          </p:nvPr>
        </p:nvGraphicFramePr>
        <p:xfrm>
          <a:off x="467544" y="799809"/>
          <a:ext cx="598932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8FCCEDD5-F2F9-44C3-88E2-6755708A43B5}"/>
              </a:ext>
            </a:extLst>
          </p:cNvPr>
          <p:cNvGrpSpPr/>
          <p:nvPr/>
        </p:nvGrpSpPr>
        <p:grpSpPr>
          <a:xfrm>
            <a:off x="6671453" y="1802456"/>
            <a:ext cx="405672" cy="390194"/>
            <a:chOff x="3938679" y="993034"/>
            <a:chExt cx="333553" cy="390194"/>
          </a:xfrm>
        </p:grpSpPr>
        <p:sp>
          <p:nvSpPr>
            <p:cNvPr id="7" name="Seta: para a Direita 6">
              <a:extLst>
                <a:ext uri="{FF2B5EF4-FFF2-40B4-BE49-F238E27FC236}">
                  <a16:creationId xmlns:a16="http://schemas.microsoft.com/office/drawing/2014/main" id="{BE8670A7-3A26-45F6-922F-E2DCF9C0A8C5}"/>
                </a:ext>
              </a:extLst>
            </p:cNvPr>
            <p:cNvSpPr/>
            <p:nvPr/>
          </p:nvSpPr>
          <p:spPr>
            <a:xfrm>
              <a:off x="3938679" y="993034"/>
              <a:ext cx="333553" cy="3901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eta: para a Direita 4">
              <a:extLst>
                <a:ext uri="{FF2B5EF4-FFF2-40B4-BE49-F238E27FC236}">
                  <a16:creationId xmlns:a16="http://schemas.microsoft.com/office/drawing/2014/main" id="{7C360F27-A1A7-4B06-9FEC-CD031DEB06E8}"/>
                </a:ext>
              </a:extLst>
            </p:cNvPr>
            <p:cNvSpPr txBox="1"/>
            <p:nvPr/>
          </p:nvSpPr>
          <p:spPr>
            <a:xfrm>
              <a:off x="4014623" y="1080685"/>
              <a:ext cx="233487" cy="234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700" kern="1200"/>
            </a:p>
          </p:txBody>
        </p:sp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8D43AD9-5852-4971-95F1-3D13FA7F5FE2}"/>
              </a:ext>
            </a:extLst>
          </p:cNvPr>
          <p:cNvSpPr/>
          <p:nvPr/>
        </p:nvSpPr>
        <p:spPr>
          <a:xfrm>
            <a:off x="7252707" y="1525544"/>
            <a:ext cx="1711782" cy="94401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Revisão Bibliográfica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C27CF0F-DD4F-468F-B629-952FBD0F2D99}"/>
              </a:ext>
            </a:extLst>
          </p:cNvPr>
          <p:cNvGrpSpPr/>
          <p:nvPr/>
        </p:nvGrpSpPr>
        <p:grpSpPr>
          <a:xfrm rot="5400000">
            <a:off x="7802301" y="2733969"/>
            <a:ext cx="488929" cy="395283"/>
            <a:chOff x="3938679" y="993034"/>
            <a:chExt cx="333553" cy="390194"/>
          </a:xfrm>
        </p:grpSpPr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id="{F82A31C3-9B67-480B-85EA-E47929B35116}"/>
                </a:ext>
              </a:extLst>
            </p:cNvPr>
            <p:cNvSpPr/>
            <p:nvPr/>
          </p:nvSpPr>
          <p:spPr>
            <a:xfrm>
              <a:off x="3938679" y="993034"/>
              <a:ext cx="333553" cy="3901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eta: para a Direita 4">
              <a:extLst>
                <a:ext uri="{FF2B5EF4-FFF2-40B4-BE49-F238E27FC236}">
                  <a16:creationId xmlns:a16="http://schemas.microsoft.com/office/drawing/2014/main" id="{20678DCB-C7E3-4CC1-A940-1E997B52CD3D}"/>
                </a:ext>
              </a:extLst>
            </p:cNvPr>
            <p:cNvSpPr txBox="1"/>
            <p:nvPr/>
          </p:nvSpPr>
          <p:spPr>
            <a:xfrm>
              <a:off x="3938679" y="1071073"/>
              <a:ext cx="233487" cy="234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700" kern="1200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2A75C0B-AB3D-455F-B58E-4A9AF46131ED}"/>
              </a:ext>
            </a:extLst>
          </p:cNvPr>
          <p:cNvGrpSpPr/>
          <p:nvPr/>
        </p:nvGrpSpPr>
        <p:grpSpPr>
          <a:xfrm>
            <a:off x="7111882" y="3311941"/>
            <a:ext cx="1783025" cy="961566"/>
            <a:chOff x="4385461" y="707348"/>
            <a:chExt cx="1602611" cy="961566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4A07C5C1-8385-4C43-9EF1-77D6F915801F}"/>
                </a:ext>
              </a:extLst>
            </p:cNvPr>
            <p:cNvSpPr/>
            <p:nvPr/>
          </p:nvSpPr>
          <p:spPr>
            <a:xfrm>
              <a:off x="4385461" y="707348"/>
              <a:ext cx="1602611" cy="9615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: Cantos Arredondados 4">
              <a:extLst>
                <a:ext uri="{FF2B5EF4-FFF2-40B4-BE49-F238E27FC236}">
                  <a16:creationId xmlns:a16="http://schemas.microsoft.com/office/drawing/2014/main" id="{F155D578-6D8F-4F60-A49A-F5D70325CA7D}"/>
                </a:ext>
              </a:extLst>
            </p:cNvPr>
            <p:cNvSpPr txBox="1"/>
            <p:nvPr/>
          </p:nvSpPr>
          <p:spPr>
            <a:xfrm>
              <a:off x="4413624" y="735511"/>
              <a:ext cx="1546285" cy="905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Apresentação aula teórica</a:t>
              </a:r>
              <a:endParaRPr lang="pt-BR" sz="2000" kern="12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1FD439D-BA72-40FC-9DEC-1A9DF063D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07315"/>
              </p:ext>
            </p:extLst>
          </p:nvPr>
        </p:nvGraphicFramePr>
        <p:xfrm>
          <a:off x="467544" y="2604592"/>
          <a:ext cx="598932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30AED9F-11EC-4100-8669-6F21DB606B64}"/>
              </a:ext>
            </a:extLst>
          </p:cNvPr>
          <p:cNvGrpSpPr/>
          <p:nvPr/>
        </p:nvGrpSpPr>
        <p:grpSpPr>
          <a:xfrm flipH="1">
            <a:off x="6557964" y="3714686"/>
            <a:ext cx="378295" cy="390194"/>
            <a:chOff x="3904678" y="989408"/>
            <a:chExt cx="339753" cy="397447"/>
          </a:xfrm>
        </p:grpSpPr>
        <p:sp>
          <p:nvSpPr>
            <p:cNvPr id="20" name="Seta: para a Direita 19">
              <a:extLst>
                <a:ext uri="{FF2B5EF4-FFF2-40B4-BE49-F238E27FC236}">
                  <a16:creationId xmlns:a16="http://schemas.microsoft.com/office/drawing/2014/main" id="{A9B19DCB-C176-4266-81AC-2124046271E8}"/>
                </a:ext>
              </a:extLst>
            </p:cNvPr>
            <p:cNvSpPr/>
            <p:nvPr/>
          </p:nvSpPr>
          <p:spPr>
            <a:xfrm>
              <a:off x="3904678" y="989408"/>
              <a:ext cx="339753" cy="3974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eta: para a Direita 4">
              <a:extLst>
                <a:ext uri="{FF2B5EF4-FFF2-40B4-BE49-F238E27FC236}">
                  <a16:creationId xmlns:a16="http://schemas.microsoft.com/office/drawing/2014/main" id="{73416496-4B51-472F-8452-F18C4B879CF1}"/>
                </a:ext>
              </a:extLst>
            </p:cNvPr>
            <p:cNvSpPr txBox="1"/>
            <p:nvPr/>
          </p:nvSpPr>
          <p:spPr>
            <a:xfrm>
              <a:off x="3904678" y="1068897"/>
              <a:ext cx="237827" cy="238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600" kern="1200"/>
            </a:p>
          </p:txBody>
        </p:sp>
      </p:grp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3FF0FA16-4C9F-4085-B6D6-52F00A1A9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053968"/>
              </p:ext>
            </p:extLst>
          </p:nvPr>
        </p:nvGraphicFramePr>
        <p:xfrm>
          <a:off x="467544" y="5124866"/>
          <a:ext cx="4234621" cy="91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EC64E31-53B0-4A53-9EA1-72BB61C5DE60}"/>
              </a:ext>
            </a:extLst>
          </p:cNvPr>
          <p:cNvGrpSpPr/>
          <p:nvPr/>
        </p:nvGrpSpPr>
        <p:grpSpPr>
          <a:xfrm rot="5400000">
            <a:off x="996785" y="4519941"/>
            <a:ext cx="488929" cy="395283"/>
            <a:chOff x="3938679" y="993034"/>
            <a:chExt cx="333553" cy="390194"/>
          </a:xfrm>
        </p:grpSpPr>
        <p:sp>
          <p:nvSpPr>
            <p:cNvPr id="24" name="Seta: para a Direita 23">
              <a:extLst>
                <a:ext uri="{FF2B5EF4-FFF2-40B4-BE49-F238E27FC236}">
                  <a16:creationId xmlns:a16="http://schemas.microsoft.com/office/drawing/2014/main" id="{AADBDB57-945C-413C-AEB8-55676EA2DC89}"/>
                </a:ext>
              </a:extLst>
            </p:cNvPr>
            <p:cNvSpPr/>
            <p:nvPr/>
          </p:nvSpPr>
          <p:spPr>
            <a:xfrm>
              <a:off x="3938679" y="993034"/>
              <a:ext cx="333553" cy="3901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Seta: para a Direita 4">
              <a:extLst>
                <a:ext uri="{FF2B5EF4-FFF2-40B4-BE49-F238E27FC236}">
                  <a16:creationId xmlns:a16="http://schemas.microsoft.com/office/drawing/2014/main" id="{60D66813-CF21-4B90-8E65-B89FCF92B916}"/>
                </a:ext>
              </a:extLst>
            </p:cNvPr>
            <p:cNvSpPr txBox="1"/>
            <p:nvPr/>
          </p:nvSpPr>
          <p:spPr>
            <a:xfrm>
              <a:off x="3938679" y="1071073"/>
              <a:ext cx="233487" cy="234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700" kern="1200"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A248DB2-B39F-47CF-BF59-CDA164FF57E2}"/>
              </a:ext>
            </a:extLst>
          </p:cNvPr>
          <p:cNvSpPr txBox="1"/>
          <p:nvPr/>
        </p:nvSpPr>
        <p:spPr>
          <a:xfrm>
            <a:off x="1122664" y="548680"/>
            <a:ext cx="680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Fluxograma da participação “Ativa” do aluno na OTG</a:t>
            </a:r>
          </a:p>
        </p:txBody>
      </p:sp>
    </p:spTree>
    <p:extLst>
      <p:ext uri="{BB962C8B-B14F-4D97-AF65-F5344CB8AC3E}">
        <p14:creationId xmlns:p14="http://schemas.microsoft.com/office/powerpoint/2010/main" val="142886521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F26479C-6CE6-4308-83E3-0B48F6856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186615"/>
              </p:ext>
            </p:extLst>
          </p:nvPr>
        </p:nvGraphicFramePr>
        <p:xfrm>
          <a:off x="501655" y="1538138"/>
          <a:ext cx="598932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8FCCEDD5-F2F9-44C3-88E2-6755708A43B5}"/>
              </a:ext>
            </a:extLst>
          </p:cNvPr>
          <p:cNvGrpSpPr/>
          <p:nvPr/>
        </p:nvGrpSpPr>
        <p:grpSpPr>
          <a:xfrm>
            <a:off x="6651022" y="2531173"/>
            <a:ext cx="405672" cy="390194"/>
            <a:chOff x="3938679" y="993034"/>
            <a:chExt cx="333553" cy="390194"/>
          </a:xfrm>
        </p:grpSpPr>
        <p:sp>
          <p:nvSpPr>
            <p:cNvPr id="7" name="Seta: para a Direita 6">
              <a:extLst>
                <a:ext uri="{FF2B5EF4-FFF2-40B4-BE49-F238E27FC236}">
                  <a16:creationId xmlns:a16="http://schemas.microsoft.com/office/drawing/2014/main" id="{BE8670A7-3A26-45F6-922F-E2DCF9C0A8C5}"/>
                </a:ext>
              </a:extLst>
            </p:cNvPr>
            <p:cNvSpPr/>
            <p:nvPr/>
          </p:nvSpPr>
          <p:spPr>
            <a:xfrm>
              <a:off x="3938679" y="993034"/>
              <a:ext cx="333553" cy="3901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eta: para a Direita 4">
              <a:extLst>
                <a:ext uri="{FF2B5EF4-FFF2-40B4-BE49-F238E27FC236}">
                  <a16:creationId xmlns:a16="http://schemas.microsoft.com/office/drawing/2014/main" id="{7C360F27-A1A7-4B06-9FEC-CD031DEB06E8}"/>
                </a:ext>
              </a:extLst>
            </p:cNvPr>
            <p:cNvSpPr txBox="1"/>
            <p:nvPr/>
          </p:nvSpPr>
          <p:spPr>
            <a:xfrm>
              <a:off x="4014623" y="1080685"/>
              <a:ext cx="233487" cy="234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700" kern="1200"/>
            </a:p>
          </p:txBody>
        </p:sp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8D43AD9-5852-4971-95F1-3D13FA7F5FE2}"/>
              </a:ext>
            </a:extLst>
          </p:cNvPr>
          <p:cNvSpPr/>
          <p:nvPr/>
        </p:nvSpPr>
        <p:spPr>
          <a:xfrm>
            <a:off x="7236133" y="2263872"/>
            <a:ext cx="1711782" cy="94401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Entrega para o paciente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C27CF0F-DD4F-468F-B629-952FBD0F2D99}"/>
              </a:ext>
            </a:extLst>
          </p:cNvPr>
          <p:cNvGrpSpPr/>
          <p:nvPr/>
        </p:nvGrpSpPr>
        <p:grpSpPr>
          <a:xfrm rot="5400000">
            <a:off x="7802299" y="3570624"/>
            <a:ext cx="488929" cy="395283"/>
            <a:chOff x="3938679" y="993034"/>
            <a:chExt cx="333553" cy="390194"/>
          </a:xfrm>
        </p:grpSpPr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id="{F82A31C3-9B67-480B-85EA-E47929B35116}"/>
                </a:ext>
              </a:extLst>
            </p:cNvPr>
            <p:cNvSpPr/>
            <p:nvPr/>
          </p:nvSpPr>
          <p:spPr>
            <a:xfrm>
              <a:off x="3938679" y="993034"/>
              <a:ext cx="333553" cy="3901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eta: para a Direita 4">
              <a:extLst>
                <a:ext uri="{FF2B5EF4-FFF2-40B4-BE49-F238E27FC236}">
                  <a16:creationId xmlns:a16="http://schemas.microsoft.com/office/drawing/2014/main" id="{20678DCB-C7E3-4CC1-A940-1E997B52CD3D}"/>
                </a:ext>
              </a:extLst>
            </p:cNvPr>
            <p:cNvSpPr txBox="1"/>
            <p:nvPr/>
          </p:nvSpPr>
          <p:spPr>
            <a:xfrm>
              <a:off x="3938679" y="1071073"/>
              <a:ext cx="233487" cy="234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700" kern="1200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2A75C0B-AB3D-455F-B58E-4A9AF46131ED}"/>
              </a:ext>
            </a:extLst>
          </p:cNvPr>
          <p:cNvGrpSpPr/>
          <p:nvPr/>
        </p:nvGrpSpPr>
        <p:grpSpPr>
          <a:xfrm>
            <a:off x="7177263" y="4181961"/>
            <a:ext cx="1783025" cy="961566"/>
            <a:chOff x="4385461" y="707348"/>
            <a:chExt cx="1602611" cy="961566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4A07C5C1-8385-4C43-9EF1-77D6F915801F}"/>
                </a:ext>
              </a:extLst>
            </p:cNvPr>
            <p:cNvSpPr/>
            <p:nvPr/>
          </p:nvSpPr>
          <p:spPr>
            <a:xfrm>
              <a:off x="4385461" y="707348"/>
              <a:ext cx="1602611" cy="9615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: Cantos Arredondados 4">
              <a:extLst>
                <a:ext uri="{FF2B5EF4-FFF2-40B4-BE49-F238E27FC236}">
                  <a16:creationId xmlns:a16="http://schemas.microsoft.com/office/drawing/2014/main" id="{F155D578-6D8F-4F60-A49A-F5D70325CA7D}"/>
                </a:ext>
              </a:extLst>
            </p:cNvPr>
            <p:cNvSpPr txBox="1"/>
            <p:nvPr/>
          </p:nvSpPr>
          <p:spPr>
            <a:xfrm>
              <a:off x="4413624" y="735511"/>
              <a:ext cx="1546285" cy="905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latin typeface="Gisha" panose="020B0502040204020203" pitchFamily="34" charset="-79"/>
                  <a:cs typeface="Gisha" panose="020B0502040204020203" pitchFamily="34" charset="-79"/>
                </a:rPr>
                <a:t>Aplicação do questionário de satisfação</a:t>
              </a:r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A248DB2-B39F-47CF-BF59-CDA164FF57E2}"/>
              </a:ext>
            </a:extLst>
          </p:cNvPr>
          <p:cNvSpPr txBox="1"/>
          <p:nvPr/>
        </p:nvSpPr>
        <p:spPr>
          <a:xfrm>
            <a:off x="1122664" y="548680"/>
            <a:ext cx="680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Fluxograma da participação “Passiva” do aluno na OTG</a:t>
            </a:r>
          </a:p>
        </p:txBody>
      </p:sp>
    </p:spTree>
    <p:extLst>
      <p:ext uri="{BB962C8B-B14F-4D97-AF65-F5344CB8AC3E}">
        <p14:creationId xmlns:p14="http://schemas.microsoft.com/office/powerpoint/2010/main" val="248474220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645024"/>
            <a:ext cx="8562528" cy="1524000"/>
          </a:xfrm>
        </p:spPr>
        <p:txBody>
          <a:bodyPr/>
          <a:lstStyle/>
          <a:p>
            <a:pPr algn="ctr"/>
            <a:r>
              <a:rPr lang="pt-BR" sz="5400" b="1" dirty="0">
                <a:latin typeface="Gisha" panose="020B0502040204020203" pitchFamily="34" charset="-79"/>
                <a:cs typeface="Gisha" panose="020B0502040204020203" pitchFamily="34" charset="-79"/>
              </a:rPr>
              <a:t>Laboratório de Técnica Dietética</a:t>
            </a:r>
          </a:p>
        </p:txBody>
      </p:sp>
    </p:spTree>
    <p:extLst>
      <p:ext uri="{BB962C8B-B14F-4D97-AF65-F5344CB8AC3E}">
        <p14:creationId xmlns:p14="http://schemas.microsoft.com/office/powerpoint/2010/main" val="36291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397001"/>
            <a:ext cx="7920880" cy="280020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Os suplementos alimentares que serão oferecidas aos pacientes devem ter controle higiênico-sanitário rigoroso e dependem dos cuidados adequados com: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just">
              <a:spcBef>
                <a:spcPts val="0"/>
              </a:spcBef>
              <a:buFontTx/>
              <a:buChar char="-"/>
            </a:pPr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just">
              <a:spcBef>
                <a:spcPts val="0"/>
              </a:spcBef>
              <a:buFontTx/>
              <a:buChar char="-"/>
            </a:pPr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43608" y="404664"/>
            <a:ext cx="6781800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Controle de qualidade da preparação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43AB701-A5B7-4326-A6C7-98C783CFF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942308"/>
              </p:ext>
            </p:extLst>
          </p:nvPr>
        </p:nvGraphicFramePr>
        <p:xfrm>
          <a:off x="2411760" y="2708920"/>
          <a:ext cx="4968552" cy="331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903512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783EDD-0AB7-42BB-9E8E-5497EDF925F7}"/>
              </a:ext>
            </a:extLst>
          </p:cNvPr>
          <p:cNvSpPr txBox="1"/>
          <p:nvPr/>
        </p:nvSpPr>
        <p:spPr>
          <a:xfrm>
            <a:off x="733832" y="938337"/>
            <a:ext cx="76763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Asseio do manipulador: 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unhas curtas, limpas, sem esmalte. </a:t>
            </a:r>
          </a:p>
          <a:p>
            <a:pPr algn="just"/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     Sem adornos como anéis, alianças, pulseiras, relógios, brincos.         </a:t>
            </a:r>
          </a:p>
          <a:p>
            <a:pPr algn="just"/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     Homens: barba e bigode aparados.</a:t>
            </a:r>
          </a:p>
          <a:p>
            <a:pPr algn="just"/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     Cabelos presos e bem protegidos pela touca.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Jaleco: 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não usar o mesmo jaleco da enfermaria!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Vestimenta: 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sapatos fechados e calça comprida.</a:t>
            </a:r>
          </a:p>
          <a:p>
            <a:pPr algn="just"/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Comportamento: 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falar apenas o necessário, utilizar máscara.</a:t>
            </a:r>
          </a:p>
          <a:p>
            <a:pPr algn="just"/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     Não utilizar celular durante a manipulação dos alimentos.</a:t>
            </a:r>
          </a:p>
          <a:p>
            <a:pPr algn="just"/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A higiene das mãos 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deverá ser realizada corretamente ao chegar ao LTD e todas as vezes que for necessário durante o processo de manipulação.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Cada aluno deverá trazer sua touca e sua máscara.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D800AC-3FB7-4A52-B372-2A333B82968D}"/>
              </a:ext>
            </a:extLst>
          </p:cNvPr>
          <p:cNvSpPr txBox="1"/>
          <p:nvPr/>
        </p:nvSpPr>
        <p:spPr>
          <a:xfrm>
            <a:off x="899592" y="47667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Manipulador</a:t>
            </a:r>
          </a:p>
        </p:txBody>
      </p:sp>
    </p:spTree>
    <p:extLst>
      <p:ext uri="{BB962C8B-B14F-4D97-AF65-F5344CB8AC3E}">
        <p14:creationId xmlns:p14="http://schemas.microsoft.com/office/powerpoint/2010/main" val="280673555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909A34-8BEE-434C-BC7A-EE832BFDB208}"/>
              </a:ext>
            </a:extLst>
          </p:cNvPr>
          <p:cNvSpPr txBox="1"/>
          <p:nvPr/>
        </p:nvSpPr>
        <p:spPr>
          <a:xfrm>
            <a:off x="611560" y="1206098"/>
            <a:ext cx="7704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As bancadas 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que serão utilizadas em todo o processo de manipulação deverão ser higienizadas corretamente: lavar com sabão, enxaguar, utilizar pano limpo para secar e utilizar álcool em gel para finalizar.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Todos </a:t>
            </a: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os utensílios 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que forem utilizados deverão ser lavados com sabão, enxaguados em água corrente e colocados em solução clorada. Exceto os que irão ao fogo como panelas, assadeiras,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O cooler 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utilizado para transporte das preparações deverá ser lavado com sabão, enxaguado em água corrente, seco com pano limpo e finalizado com álcool em gel.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Ao final das preparações, os utensílios utilizados deverão ser lavados, secos e guardados em seus respectivos lugares.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310C5F-744F-42E6-88D4-AE92195D3FB3}"/>
              </a:ext>
            </a:extLst>
          </p:cNvPr>
          <p:cNvSpPr txBox="1"/>
          <p:nvPr/>
        </p:nvSpPr>
        <p:spPr>
          <a:xfrm>
            <a:off x="899592" y="54868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Ambiente</a:t>
            </a:r>
          </a:p>
        </p:txBody>
      </p:sp>
    </p:spTree>
    <p:extLst>
      <p:ext uri="{BB962C8B-B14F-4D97-AF65-F5344CB8AC3E}">
        <p14:creationId xmlns:p14="http://schemas.microsoft.com/office/powerpoint/2010/main" val="128273527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909A34-8BEE-434C-BC7A-EE832BFDB208}"/>
              </a:ext>
            </a:extLst>
          </p:cNvPr>
          <p:cNvSpPr txBox="1"/>
          <p:nvPr/>
        </p:nvSpPr>
        <p:spPr>
          <a:xfrm>
            <a:off x="611560" y="1412776"/>
            <a:ext cx="7704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Os alimentos in natura 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deverão ser lavados em água corrente para remoção de sujidades e partes deterioradas.   </a:t>
            </a:r>
          </a:p>
          <a:p>
            <a:pPr algn="just"/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    Em seguida, imersos em solução clorada (exceto os que       passarão por cocção).</a:t>
            </a:r>
          </a:p>
          <a:p>
            <a:pPr algn="just"/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    Obs.: os caules dos alimentos não deverão ser descartados antes da imersão em solução clorada.</a:t>
            </a:r>
          </a:p>
          <a:p>
            <a:pPr algn="just"/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As embalagens dos </a:t>
            </a: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alimentos industrializados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 deverão ser inspecionadas para verificar possíveis avarias que inviabilizem o uso. Além disso, elas deverão ser lavadas com sabão e enxaguadas em água corrente antes de serem abertas.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5F9F6A-3F47-4ED4-B5D4-8E30D152C7DB}"/>
              </a:ext>
            </a:extLst>
          </p:cNvPr>
          <p:cNvSpPr txBox="1"/>
          <p:nvPr/>
        </p:nvSpPr>
        <p:spPr>
          <a:xfrm>
            <a:off x="899592" y="651699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Alimentos</a:t>
            </a:r>
          </a:p>
        </p:txBody>
      </p:sp>
    </p:spTree>
    <p:extLst>
      <p:ext uri="{BB962C8B-B14F-4D97-AF65-F5344CB8AC3E}">
        <p14:creationId xmlns:p14="http://schemas.microsoft.com/office/powerpoint/2010/main" val="249926416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F909A34-8BEE-434C-BC7A-EE832BFDB208}"/>
              </a:ext>
            </a:extLst>
          </p:cNvPr>
          <p:cNvSpPr txBox="1"/>
          <p:nvPr/>
        </p:nvSpPr>
        <p:spPr>
          <a:xfrm>
            <a:off x="611560" y="1124744"/>
            <a:ext cx="7992888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pt-BR" sz="20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Solução clorada segundo a CVS-5/2013:</a:t>
            </a:r>
          </a:p>
          <a:p>
            <a:pPr algn="just"/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10 ml mililitros ou uma colher de sopa rasa de hipoclorito de sódio na concentração de 2 a 2,5%, diluída em 1 litro de água potável; </a:t>
            </a:r>
          </a:p>
          <a:p>
            <a:pPr algn="just"/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    ou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20 ml ou 2 colheres de sopa rasas de hipoclorito de sódio na concentração de 1%, diluídas em 1 litro de água potável.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 Os alimentos/utensílios devem permanecer imersos por quinze a trinta minutos, seguidos de enxágue final com água corrente potável.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55947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2065" y="692696"/>
            <a:ext cx="8319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Oficina Terapêutica do Gosto (OTG): 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disciplina do Curso de Nutrição e Metabolismo da Faculdade de Medicina de Ribeirão Preto (FMRP) focada na nutrição ao paciente hospitalizado, como parte do estágio. </a:t>
            </a:r>
          </a:p>
          <a:p>
            <a:pPr algn="just"/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Picture 2" descr="C:\Users\Gabriela Batitucci\Desktop\LOGO OTG.png">
            <a:extLst>
              <a:ext uri="{FF2B5EF4-FFF2-40B4-BE49-F238E27FC236}">
                <a16:creationId xmlns:a16="http://schemas.microsoft.com/office/drawing/2014/main" id="{8E4D32F7-1666-4EF3-9651-7BAC989AA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67320"/>
            <a:ext cx="2937857" cy="1460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873BBD2-6A02-4C45-8EE4-984728FECE2D}"/>
              </a:ext>
            </a:extLst>
          </p:cNvPr>
          <p:cNvSpPr txBox="1"/>
          <p:nvPr/>
        </p:nvSpPr>
        <p:spPr>
          <a:xfrm>
            <a:off x="484073" y="4653136"/>
            <a:ext cx="8247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Os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 suplementos nutricionais </a:t>
            </a: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produzidos nesta disciplina serão oferecidos aos pacientes hospitalizados na enfermaria de Hematologia do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 Hospital das Clínicas – FMRP-USP</a:t>
            </a:r>
          </a:p>
        </p:txBody>
      </p:sp>
    </p:spTree>
    <p:extLst>
      <p:ext uri="{BB962C8B-B14F-4D97-AF65-F5344CB8AC3E}">
        <p14:creationId xmlns:p14="http://schemas.microsoft.com/office/powerpoint/2010/main" val="37715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764704"/>
            <a:ext cx="5201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Cálculo da composição nutricional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43608" y="1700808"/>
            <a:ext cx="7430187" cy="327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Na tabela nutricional devem conter os macro e micronutrientes exigidos na rotulagem obrigatória.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Devem ser inclusos na tabela nutricional os micronutrientes propostos nos desafios. Ex.: zinco, fósforo, vitaminas...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23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83568" y="2060848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Gisha" panose="020B0502040204020203" pitchFamily="34" charset="-79"/>
                <a:cs typeface="Gisha" panose="020B0502040204020203" pitchFamily="34" charset="-79"/>
              </a:rPr>
              <a:t>Resolução RDC 243/2018 </a:t>
            </a:r>
            <a:r>
              <a:rPr lang="pt-BR" sz="2400" dirty="0">
                <a:latin typeface="Gisha" panose="020B0502040204020203" pitchFamily="34" charset="-79"/>
                <a:cs typeface="Gisha" panose="020B0502040204020203" pitchFamily="34" charset="-79"/>
              </a:rPr>
              <a:t>- Dispõe sobre os requisitos sanitários dos suplementos alimentares.</a:t>
            </a:r>
          </a:p>
          <a:p>
            <a:pPr algn="just"/>
            <a:endParaRPr lang="pt-BR" sz="24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sz="2400" b="1" dirty="0">
                <a:latin typeface="Gisha" panose="020B0502040204020203" pitchFamily="34" charset="-79"/>
                <a:cs typeface="Gisha" panose="020B0502040204020203" pitchFamily="34" charset="-79"/>
              </a:rPr>
              <a:t>Instrução Normativa 28/2018 </a:t>
            </a:r>
            <a:r>
              <a:rPr lang="pt-BR" sz="2400" dirty="0">
                <a:latin typeface="Gisha" panose="020B0502040204020203" pitchFamily="34" charset="-79"/>
                <a:cs typeface="Gisha" panose="020B0502040204020203" pitchFamily="34" charset="-79"/>
              </a:rPr>
              <a:t>- Estabelece as listas de constituintes, de limites de uso, de alegações e de rotulagem complementar dos suplementos alimentares.</a:t>
            </a:r>
          </a:p>
          <a:p>
            <a:pPr algn="just"/>
            <a:endParaRPr lang="pt-BR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sz="2400" b="1" dirty="0">
                <a:latin typeface="Gisha" panose="020B0502040204020203" pitchFamily="34" charset="-79"/>
                <a:cs typeface="Gisha" panose="020B0502040204020203" pitchFamily="34" charset="-79"/>
              </a:rPr>
              <a:t>RDC 239, 240, 241, 242/2018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99592" y="476672"/>
            <a:ext cx="6974922" cy="1138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Marco regulatório de suplementos alimentares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26/07/2018</a:t>
            </a:r>
          </a:p>
        </p:txBody>
      </p:sp>
    </p:spTree>
    <p:extLst>
      <p:ext uri="{BB962C8B-B14F-4D97-AF65-F5344CB8AC3E}">
        <p14:creationId xmlns:p14="http://schemas.microsoft.com/office/powerpoint/2010/main" val="16574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752528"/>
          </a:xfrm>
        </p:spPr>
        <p:txBody>
          <a:bodyPr>
            <a:normAutofit fontScale="92500"/>
          </a:bodyPr>
          <a:lstStyle/>
          <a:p>
            <a:pPr marL="342900" indent="-342900"/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Manual de Rotulagem Obrigatória </a:t>
            </a:r>
            <a:r>
              <a:rPr lang="pt-BR" sz="2000" dirty="0" err="1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Anvisa</a:t>
            </a:r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- 2005.</a:t>
            </a:r>
          </a:p>
          <a:p>
            <a:pPr marL="342900" indent="-342900"/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/>
            <a:r>
              <a:rPr lang="pt-BR" sz="20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RDC nº 54/2012</a:t>
            </a:r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- Informação Nutricional Complementar.</a:t>
            </a:r>
          </a:p>
          <a:p>
            <a:pPr marL="342900" indent="-342900"/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/>
            <a:r>
              <a:rPr lang="pt-BR" sz="20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RDC nº 216/2004 </a:t>
            </a:r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Boas Práticas no Serviço de Alimentação.</a:t>
            </a:r>
          </a:p>
          <a:p>
            <a:pPr marL="342900" indent="-342900"/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/>
            <a:r>
              <a:rPr lang="pt-BR" sz="20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RDC nº 359/2003 </a:t>
            </a:r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Regulamento Técnico de Porções de Alimentos Embalados.</a:t>
            </a:r>
          </a:p>
          <a:p>
            <a:pPr marL="342900" indent="-342900"/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/>
            <a:r>
              <a:rPr lang="pt-BR" sz="20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RDC nº 360/2003 </a:t>
            </a:r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Regulamento Técnico sobre Rotulagem Nutricional de Alimentos Embalados, tornando obrigatória a rotulagem nutricional.</a:t>
            </a:r>
          </a:p>
          <a:p>
            <a:pPr lvl="0"/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sz="20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CVS 5/2013 </a:t>
            </a:r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 Regulamento Técnico sobre boas práticas para manipulação de alimentos e serviços de alimentação.</a:t>
            </a:r>
          </a:p>
          <a:p>
            <a:pPr lvl="0"/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540568" y="0"/>
            <a:ext cx="10225136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Atributos</a:t>
            </a:r>
            <a:r>
              <a:rPr kumimoji="0" lang="pt-BR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 do produto - </a:t>
            </a:r>
            <a:r>
              <a:rPr lang="pt-BR" sz="2400" b="1" baseline="0" dirty="0">
                <a:solidFill>
                  <a:srgbClr val="92D050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Legislações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664657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764704"/>
            <a:ext cx="3593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Pesagem dos alimentos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05974" y="1843950"/>
            <a:ext cx="74301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Os alimentos in natura deverão ser pesados para obtenção dos pesos bruto e líquido.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Os produtos alimentares industrializados se utilizados em totalidade, considerar o peso líquido da embalagem. Se forem utilizados em partes, pesar as porções.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Após o preparo, todas as porções deverão ser igualmente pesadas para serem servidas aos pacientes.</a:t>
            </a:r>
          </a:p>
        </p:txBody>
      </p:sp>
    </p:spTree>
    <p:extLst>
      <p:ext uri="{BB962C8B-B14F-4D97-AF65-F5344CB8AC3E}">
        <p14:creationId xmlns:p14="http://schemas.microsoft.com/office/powerpoint/2010/main" val="27889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96552" y="44574"/>
            <a:ext cx="6781800" cy="16561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Definição</a:t>
            </a:r>
            <a:r>
              <a:rPr kumimoji="0" lang="pt-BR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 do tamanho da porção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400" b="1" baseline="0" dirty="0">
              <a:solidFill>
                <a:schemeClr val="tx1">
                  <a:lumMod val="85000"/>
                  <a:lumOff val="15000"/>
                </a:schemeClr>
              </a:solidFill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766"/>
            <a:ext cx="4832617" cy="302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9512" y="4365104"/>
            <a:ext cx="1944216" cy="3600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07504" y="4839543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Resolução RDC nº 359 - Regulamento Técnico de Porções de Alimentos </a:t>
            </a:r>
          </a:p>
          <a:p>
            <a:pPr algn="ctr"/>
            <a:r>
              <a:rPr lang="pt-BR" sz="1200" dirty="0"/>
              <a:t>Embalados para Fins de Rotulagem Nutricional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73" y="1640954"/>
            <a:ext cx="29622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ultiplicar 9"/>
          <p:cNvSpPr/>
          <p:nvPr/>
        </p:nvSpPr>
        <p:spPr>
          <a:xfrm>
            <a:off x="6192180" y="1484697"/>
            <a:ext cx="1944216" cy="64807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ounded Rectangular Callout 27"/>
          <p:cNvSpPr>
            <a:spLocks noChangeArrowheads="1"/>
          </p:cNvSpPr>
          <p:nvPr/>
        </p:nvSpPr>
        <p:spPr bwMode="auto">
          <a:xfrm>
            <a:off x="5868144" y="5229126"/>
            <a:ext cx="2519363" cy="792162"/>
          </a:xfrm>
          <a:prstGeom prst="wedgeRoundRectCallout">
            <a:avLst>
              <a:gd name="adj1" fmla="val 20849"/>
              <a:gd name="adj2" fmla="val -150045"/>
              <a:gd name="adj3" fmla="val 16667"/>
            </a:avLst>
          </a:prstGeom>
          <a:solidFill>
            <a:srgbClr val="92D05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400" b="1" dirty="0">
                <a:latin typeface="+mn-lt"/>
                <a:ea typeface="+mn-ea"/>
              </a:rPr>
              <a:t>Informação Nutricional </a:t>
            </a:r>
          </a:p>
          <a:p>
            <a:pPr algn="ctr">
              <a:defRPr/>
            </a:pPr>
            <a:r>
              <a:rPr lang="pt-BR" sz="1400" b="1" dirty="0"/>
              <a:t>Porção de 30 g - 1 unidade</a:t>
            </a:r>
            <a:endParaRPr lang="pt-BR" sz="1400" b="1" dirty="0">
              <a:latin typeface="+mn-lt"/>
              <a:ea typeface="+mn-ea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868144" y="12687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Barra de cereais</a:t>
            </a:r>
          </a:p>
        </p:txBody>
      </p:sp>
    </p:spTree>
    <p:extLst>
      <p:ext uri="{BB962C8B-B14F-4D97-AF65-F5344CB8AC3E}">
        <p14:creationId xmlns:p14="http://schemas.microsoft.com/office/powerpoint/2010/main" val="1082530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781800" cy="72697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Atenção!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333872"/>
            <a:ext cx="7543800" cy="4615408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Quando a porção indicada na </a:t>
            </a:r>
            <a:r>
              <a:rPr lang="pt-BR" sz="20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RDC nº 359 </a:t>
            </a:r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da ANVISA (Regulamento Técnico dos Alimentos Embalados) estiver abaixo das recomendações calóricas para o suplemento em questão, pode-se servir de 2 a 3 porções do mesmo. 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Para preparações muito hipercalóricas e que a Legislação preconiza uma porção considerada elevada, para não atrapalhar as refeições do paciente, poderá ser entregue uma </a:t>
            </a:r>
            <a:r>
              <a:rPr lang="pt-BR" sz="2000" b="1" u="sng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porção menor para degustação</a:t>
            </a:r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buFontTx/>
              <a:buChar char="-"/>
            </a:pPr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Lembre-se de informar o ocorrido ao paciente e ressaltar a porção considerada na informação nutricional</a:t>
            </a:r>
          </a:p>
        </p:txBody>
      </p:sp>
    </p:spTree>
    <p:extLst>
      <p:ext uri="{BB962C8B-B14F-4D97-AF65-F5344CB8AC3E}">
        <p14:creationId xmlns:p14="http://schemas.microsoft.com/office/powerpoint/2010/main" val="108176741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43608" y="404664"/>
            <a:ext cx="6781800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Ficha técnica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pt-BR" sz="1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Nome Técnico: </a:t>
            </a: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Mousse de Uva Com Capim Limão</a:t>
            </a:r>
          </a:p>
          <a:p>
            <a:pPr marL="0" indent="0">
              <a:buNone/>
            </a:pPr>
            <a:r>
              <a:rPr lang="pt-BR" sz="1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Nome Fantasia: </a:t>
            </a: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Mousse refrescante</a:t>
            </a:r>
          </a:p>
          <a:p>
            <a:pPr marL="0" indent="0">
              <a:buNone/>
            </a:pPr>
            <a:r>
              <a:rPr lang="pt-BR" sz="14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Categoria: </a:t>
            </a:r>
            <a:r>
              <a:rPr lang="pt-BR" sz="14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Sobremesa</a:t>
            </a: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endParaRPr lang="pt-BR" sz="1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17887"/>
              </p:ext>
            </p:extLst>
          </p:nvPr>
        </p:nvGraphicFramePr>
        <p:xfrm>
          <a:off x="467544" y="2060848"/>
          <a:ext cx="8136904" cy="40782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6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1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5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8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9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Ingredientes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(alimentos)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Medidas Caseiras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Unidade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Peso bruto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Peso Líquido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Fator de Correção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Indicador de Conversão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Custo Unitário R$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Custo de Alimento R$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Leite condensado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 lata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395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2,99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2,99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Creme de leite de soja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 lata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200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2,77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2,77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Uva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 pacote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500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300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1,6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6,99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6,99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Gelatina sem sabor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 envelope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24g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4,80 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2,40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Capim Limão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 saches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4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6,94 (15 saches)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0,92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Fécula de batata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 colher de chá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5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4,16 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0,104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Açúcar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 colheres de sopa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17,9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-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1,89/kg</a:t>
                      </a:r>
                      <a:endParaRPr lang="pt-BR" sz="120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0,03</a:t>
                      </a:r>
                      <a:endParaRPr lang="pt-BR" sz="1200" dirty="0">
                        <a:effectLst/>
                        <a:latin typeface="Gisha" panose="020B0502040204020203" pitchFamily="34" charset="-79"/>
                        <a:ea typeface="Times New Roman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44106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Modo de Preparo:</a:t>
            </a:r>
            <a:endParaRPr lang="pt-BR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 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Pré-preparo: </a:t>
            </a: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 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Tempo de Pré-preparo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Pontos Críticos de Controle (PCC) no Pré-preparo</a:t>
            </a:r>
          </a:p>
          <a:p>
            <a:endParaRPr lang="pt-BR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Preparo:</a:t>
            </a:r>
            <a:endParaRPr lang="pt-BR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Tempo de Preparo 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Tempo total de preparo da receita 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Rendimento total da preparação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Custo total da Preparação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Porção: Peso (g ou ml): 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Medida caseira</a:t>
            </a: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Número de porções:</a:t>
            </a: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Custo por porção:</a:t>
            </a: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R$</a:t>
            </a:r>
          </a:p>
        </p:txBody>
      </p:sp>
    </p:spTree>
    <p:extLst>
      <p:ext uri="{BB962C8B-B14F-4D97-AF65-F5344CB8AC3E}">
        <p14:creationId xmlns:p14="http://schemas.microsoft.com/office/powerpoint/2010/main" val="171240985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939A3C-D9EB-4912-8BBA-E533845050E0}"/>
              </a:ext>
            </a:extLst>
          </p:cNvPr>
          <p:cNvSpPr txBox="1"/>
          <p:nvPr/>
        </p:nvSpPr>
        <p:spPr>
          <a:xfrm>
            <a:off x="899592" y="980728"/>
            <a:ext cx="258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PREPARO PARA A FOTO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632DC8-69FE-4C32-BE3D-3A8CDCAB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538192" cy="36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72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980728"/>
            <a:ext cx="8316416" cy="561662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40000"/>
              </a:lnSpc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Nome “fantasia” da preparação</a:t>
            </a:r>
          </a:p>
          <a:p>
            <a:pPr algn="just">
              <a:lnSpc>
                <a:spcPct val="140000"/>
              </a:lnSpc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Foto da preparação, logo e site da oficina</a:t>
            </a:r>
          </a:p>
          <a:p>
            <a:pPr algn="just">
              <a:lnSpc>
                <a:spcPct val="140000"/>
              </a:lnSpc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Indicações/Descrição do produto </a:t>
            </a:r>
          </a:p>
          <a:p>
            <a:pPr algn="just">
              <a:lnSpc>
                <a:spcPct val="140000"/>
              </a:lnSpc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Ingredientes</a:t>
            </a:r>
          </a:p>
          <a:p>
            <a:pPr algn="just">
              <a:lnSpc>
                <a:spcPct val="140000"/>
              </a:lnSpc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Modo de Preparo</a:t>
            </a:r>
          </a:p>
          <a:p>
            <a:pPr algn="just">
              <a:lnSpc>
                <a:spcPct val="140000"/>
              </a:lnSpc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Referencias Bibliográficas segundo ABNT</a:t>
            </a:r>
          </a:p>
          <a:p>
            <a:pPr algn="just">
              <a:lnSpc>
                <a:spcPct val="140000"/>
              </a:lnSpc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Informação Nutricional de acordo com a ANVISA</a:t>
            </a:r>
          </a:p>
          <a:p>
            <a:pPr algn="just">
              <a:lnSpc>
                <a:spcPct val="140000"/>
              </a:lnSpc>
              <a:buFontTx/>
              <a:buChar char="-"/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Acrescentar os micronutrientes de interesse de acordo com tema da preparação</a:t>
            </a:r>
          </a:p>
          <a:p>
            <a:pPr algn="just">
              <a:lnSpc>
                <a:spcPct val="140000"/>
              </a:lnSpc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Rendimento (porções/g)</a:t>
            </a:r>
          </a:p>
          <a:p>
            <a:pPr algn="just">
              <a:lnSpc>
                <a:spcPct val="140000"/>
              </a:lnSpc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Custo</a:t>
            </a:r>
          </a:p>
          <a:p>
            <a:pPr algn="just">
              <a:lnSpc>
                <a:spcPct val="140000"/>
              </a:lnSpc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Tempo de preparo</a:t>
            </a:r>
          </a:p>
          <a:p>
            <a:pPr algn="just">
              <a:lnSpc>
                <a:spcPct val="140000"/>
              </a:lnSpc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Kcal/g e PTN/g</a:t>
            </a:r>
          </a:p>
          <a:p>
            <a:pPr algn="just">
              <a:lnSpc>
                <a:spcPct val="140000"/>
              </a:lnSpc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Descrição dos cuidados higiênicos do preparo</a:t>
            </a:r>
          </a:p>
          <a:p>
            <a:pPr algn="just">
              <a:lnSpc>
                <a:spcPct val="140000"/>
              </a:lnSpc>
            </a:pPr>
            <a:r>
              <a:rPr lang="pt-BR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Alunos responsáveis, professores e técnicos</a:t>
            </a:r>
          </a:p>
          <a:p>
            <a:pPr>
              <a:lnSpc>
                <a:spcPct val="140000"/>
              </a:lnSpc>
            </a:pPr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7584" y="260648"/>
            <a:ext cx="705678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Material</a:t>
            </a:r>
            <a:r>
              <a:rPr kumimoji="0" lang="pt-BR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 de comunicação (Folder) - MODELO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sha" panose="020B0502040204020203" pitchFamily="34" charset="-79"/>
              <a:ea typeface="+mj-ea"/>
              <a:cs typeface="Gisha" panose="020B0502040204020203" pitchFamily="34" charset="-79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58429B-C975-4468-A66B-290F5E1ED2B4}"/>
              </a:ext>
            </a:extLst>
          </p:cNvPr>
          <p:cNvSpPr txBox="1"/>
          <p:nvPr/>
        </p:nvSpPr>
        <p:spPr>
          <a:xfrm>
            <a:off x="5940152" y="1340768"/>
            <a:ext cx="266429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O folder deverá obedecer essas instruções. Mantidos: tamanho das letras, cores das letras, layout, logos, etc.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1246CB-D12F-4200-837A-E0AAD44B261A}"/>
              </a:ext>
            </a:extLst>
          </p:cNvPr>
          <p:cNvSpPr txBox="1"/>
          <p:nvPr/>
        </p:nvSpPr>
        <p:spPr>
          <a:xfrm>
            <a:off x="6084168" y="4365104"/>
            <a:ext cx="252028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Terá tamanho de folha A4 e será impresso no pró-Aluno.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75958" y="635927"/>
            <a:ext cx="8748464" cy="5586145"/>
            <a:chOff x="395536" y="559232"/>
            <a:chExt cx="8748464" cy="5586145"/>
          </a:xfrm>
        </p:grpSpPr>
        <p:sp>
          <p:nvSpPr>
            <p:cNvPr id="4" name="CaixaDeTexto 3"/>
            <p:cNvSpPr txBox="1"/>
            <p:nvPr/>
          </p:nvSpPr>
          <p:spPr>
            <a:xfrm>
              <a:off x="395536" y="559232"/>
              <a:ext cx="8319868" cy="558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rgbClr val="92D050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Objetivo Geral da Disciplina</a:t>
              </a:r>
            </a:p>
            <a:p>
              <a:pPr algn="ctr"/>
              <a:endParaRPr lang="pt-BR" sz="2400" b="1" dirty="0"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pPr algn="just">
                <a:lnSpc>
                  <a:spcPct val="125000"/>
                </a:lnSpc>
              </a:pPr>
              <a:r>
                <a:rPr lang="pt-BR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Desenvolver suplementos alimentares inovadores com finalidade terapêutica </a:t>
              </a:r>
              <a:r>
                <a:rPr lang="pt-BR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visando</a:t>
              </a:r>
              <a:r>
                <a:rPr lang="pt-BR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:</a:t>
              </a:r>
            </a:p>
            <a:p>
              <a:pPr marL="342900" indent="-342900" algn="just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endParaRPr lang="pt-BR" sz="20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pPr marL="342900" indent="-342900" algn="just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pt-BR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complementar </a:t>
              </a:r>
              <a:r>
                <a:rPr lang="pt-BR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necessidades nutricionais; </a:t>
              </a:r>
            </a:p>
            <a:p>
              <a:pPr marL="342900" indent="-342900" algn="just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pt-BR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atenuar sintomas </a:t>
              </a:r>
              <a:r>
                <a:rPr lang="pt-BR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de pacientes em </a:t>
              </a:r>
              <a:r>
                <a:rPr lang="pt-BR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quimioterapia; </a:t>
              </a:r>
            </a:p>
            <a:p>
              <a:pPr algn="just"/>
              <a:endParaRPr lang="pt-BR" sz="24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pPr algn="just"/>
              <a:endParaRPr lang="pt-BR" sz="2000" b="1" dirty="0"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pPr algn="just">
                <a:lnSpc>
                  <a:spcPct val="150000"/>
                </a:lnSpc>
              </a:pPr>
              <a:endParaRPr lang="pt-BR" sz="2000" b="1" dirty="0"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pPr algn="just">
                <a:lnSpc>
                  <a:spcPct val="150000"/>
                </a:lnSpc>
              </a:pPr>
              <a:endParaRPr lang="pt-BR" sz="2000" b="1" dirty="0"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pPr algn="just">
                <a:lnSpc>
                  <a:spcPct val="150000"/>
                </a:lnSpc>
              </a:pPr>
              <a:endParaRPr lang="pt-BR" sz="2000" b="1" dirty="0"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pPr algn="just">
                <a:lnSpc>
                  <a:spcPct val="150000"/>
                </a:lnSpc>
              </a:pPr>
              <a:endParaRPr lang="pt-BR" sz="20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  <a:p>
              <a:pPr algn="just"/>
              <a:endParaRPr lang="pt-BR" sz="20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5" name="Seta para baixo 4"/>
            <p:cNvSpPr/>
            <p:nvPr/>
          </p:nvSpPr>
          <p:spPr>
            <a:xfrm>
              <a:off x="3419872" y="3655576"/>
              <a:ext cx="936104" cy="1357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86375" y="5239752"/>
              <a:ext cx="86576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Priorizando os </a:t>
              </a:r>
              <a:r>
                <a:rPr lang="pt-BR" sz="2000" b="1" dirty="0">
                  <a:latin typeface="Gisha" panose="020B0502040204020203" pitchFamily="34" charset="-79"/>
                  <a:cs typeface="Gisha" panose="020B0502040204020203" pitchFamily="34" charset="-79"/>
                </a:rPr>
                <a:t>aspectos sensoriais </a:t>
              </a:r>
              <a:r>
                <a:rPr lang="pt-BR" sz="2000" dirty="0">
                  <a:latin typeface="Gisha" panose="020B0502040204020203" pitchFamily="34" charset="-79"/>
                  <a:cs typeface="Gisha" panose="020B0502040204020203" pitchFamily="34" charset="-79"/>
                </a:rPr>
                <a:t>do alimento (visual, aroma, textura, gosto)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7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9313" r="2876" b="14735"/>
          <a:stretch>
            <a:fillRect/>
          </a:stretch>
        </p:blipFill>
        <p:spPr bwMode="auto">
          <a:xfrm>
            <a:off x="0" y="1052736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9313" r="1770" b="16704"/>
          <a:stretch>
            <a:fillRect/>
          </a:stretch>
        </p:blipFill>
        <p:spPr bwMode="auto">
          <a:xfrm>
            <a:off x="0" y="1090934"/>
            <a:ext cx="9144000" cy="464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5556" y="505058"/>
            <a:ext cx="7740860" cy="529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Teste de degustação e análise sensorial (Paciente)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Identificar se há alguma restrição na prescrição dietética ou se o paciente está em jejum no momento do teste de degustação;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     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(lista prévia à distribuição dos suplementos preparada pelo estagiário que está na Hematologia – entregar para residente)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 Após a degustação, aplicar o teste de análise sensorial (e recolher para compilação das informações)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endParaRPr lang="pt-BR" sz="2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62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abriela Batitucci\Desktop\aceitaçã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697730" cy="512826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39552" y="4797152"/>
            <a:ext cx="813690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E65D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 questionário de avaliação da aceitação deverá ser entregue junto com o folder e o suplemento nutricional. Após o preenchimento, a responsabilidade por recolher o questionário é do aluno responsável pela enfermaria e </a:t>
            </a:r>
            <a:r>
              <a:rPr lang="pt-BR" sz="2400"/>
              <a:t>do grupo.</a:t>
            </a:r>
            <a:endParaRPr lang="pt-BR" sz="24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781800" cy="720080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Questionário de avaliação da aceitação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533871"/>
            <a:ext cx="565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Fluxograma de tarefas na aula prática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7E0FA35-FE61-4320-854F-1B636E2C4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997431"/>
              </p:ext>
            </p:extLst>
          </p:nvPr>
        </p:nvGraphicFramePr>
        <p:xfrm>
          <a:off x="251520" y="1397000"/>
          <a:ext cx="878497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98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781800" cy="54868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Relatório final INDIVIDUAL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3285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45000"/>
              </a:lnSpc>
              <a:buNone/>
            </a:pPr>
            <a:r>
              <a:rPr lang="pt-BR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INTRODUÇÃO e REVISÃO BIBLIOGRÁFICA (BASEADO NA LITERATURA CIENTÍFICA E LEGISLAÇÕES)</a:t>
            </a:r>
          </a:p>
          <a:p>
            <a:pPr algn="just">
              <a:lnSpc>
                <a:spcPct val="145000"/>
              </a:lnSpc>
              <a:buFontTx/>
              <a:buChar char="-"/>
            </a:pPr>
            <a:r>
              <a:rPr lang="pt-BR" sz="1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  <a:sym typeface="Wingdings" pitchFamily="2" charset="2"/>
              </a:rPr>
              <a:t>Abordar a doença, tratamentos, efeitos colaterais do tratamento na alimentação. </a:t>
            </a:r>
            <a:endParaRPr lang="pt-BR" sz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just">
              <a:lnSpc>
                <a:spcPct val="145000"/>
              </a:lnSpc>
              <a:buFontTx/>
              <a:buChar char="-"/>
            </a:pPr>
            <a:r>
              <a:rPr lang="pt-BR" sz="1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Revisão bibliográfica da preparação (valorizando propriedades nutricionais e sensoriais que favoreçam ingestão alimentar desses pacientes)</a:t>
            </a:r>
          </a:p>
          <a:p>
            <a:pPr marL="0" lvl="0" indent="0" algn="just">
              <a:lnSpc>
                <a:spcPct val="145000"/>
              </a:lnSpc>
              <a:buNone/>
            </a:pPr>
            <a:r>
              <a:rPr lang="pt-BR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DESENVOLVIMENTO</a:t>
            </a:r>
          </a:p>
          <a:p>
            <a:pPr lvl="0" algn="just">
              <a:lnSpc>
                <a:spcPct val="145000"/>
              </a:lnSpc>
              <a:buFontTx/>
              <a:buChar char="-"/>
            </a:pPr>
            <a:r>
              <a:rPr lang="pt-BR" sz="1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Receita preparada com ficha técnica de preparação, embalagens utilizadas.</a:t>
            </a:r>
          </a:p>
          <a:p>
            <a:pPr algn="just">
              <a:lnSpc>
                <a:spcPct val="145000"/>
              </a:lnSpc>
              <a:buFontTx/>
              <a:buChar char="-"/>
            </a:pPr>
            <a:r>
              <a:rPr lang="pt-BR" sz="1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Cuidados higiênico-sanitários e controle da qualidade de produção</a:t>
            </a:r>
          </a:p>
          <a:p>
            <a:pPr lvl="0" algn="just">
              <a:lnSpc>
                <a:spcPct val="145000"/>
              </a:lnSpc>
              <a:buFontTx/>
              <a:buChar char="-"/>
            </a:pPr>
            <a:r>
              <a:rPr lang="pt-BR" sz="1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Avaliação da aceitação da preparação;</a:t>
            </a:r>
          </a:p>
          <a:p>
            <a:pPr marL="0" indent="0" algn="just">
              <a:lnSpc>
                <a:spcPct val="145000"/>
              </a:lnSpc>
              <a:buNone/>
            </a:pPr>
            <a:r>
              <a:rPr lang="pt-BR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DISCUSSÃO </a:t>
            </a:r>
          </a:p>
          <a:p>
            <a:pPr algn="just">
              <a:lnSpc>
                <a:spcPct val="145000"/>
              </a:lnSpc>
              <a:buFontTx/>
              <a:buChar char="-"/>
            </a:pPr>
            <a:r>
              <a:rPr lang="pt-BR" sz="1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Defender o porquê seu suplemento deve ser consumido (sabor, custo, rendimento, tempo de preparo, praticidade...)</a:t>
            </a:r>
          </a:p>
          <a:p>
            <a:pPr algn="just">
              <a:lnSpc>
                <a:spcPct val="145000"/>
              </a:lnSpc>
              <a:buFontTx/>
              <a:buChar char="-"/>
            </a:pPr>
            <a:r>
              <a:rPr lang="pt-BR" sz="1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Comparar com um semelhante industrializado apontando os benefícios</a:t>
            </a:r>
          </a:p>
          <a:p>
            <a:pPr algn="just">
              <a:lnSpc>
                <a:spcPct val="145000"/>
              </a:lnSpc>
              <a:buFontTx/>
              <a:buChar char="-"/>
            </a:pPr>
            <a:r>
              <a:rPr lang="pt-BR" sz="1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Apresentar possíveis erros ou problemas na preparação: discutir como poderia ser evitado ou melhorado;</a:t>
            </a:r>
          </a:p>
          <a:p>
            <a:pPr algn="just">
              <a:lnSpc>
                <a:spcPct val="145000"/>
              </a:lnSpc>
              <a:buFontTx/>
              <a:buChar char="-"/>
            </a:pPr>
            <a:r>
              <a:rPr lang="pt-BR" sz="1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Discutir os resultados da análise sensorial: foi bem aceito? O que precisaria ser melhorado? Sugestões de como melhorar. </a:t>
            </a:r>
          </a:p>
          <a:p>
            <a:pPr marL="0" indent="0" algn="just">
              <a:lnSpc>
                <a:spcPct val="145000"/>
              </a:lnSpc>
              <a:buNone/>
            </a:pPr>
            <a:r>
              <a:rPr lang="pt-BR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CONCLUSÃO</a:t>
            </a:r>
            <a:endParaRPr lang="pt-BR" sz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 algn="just">
              <a:lnSpc>
                <a:spcPct val="145000"/>
              </a:lnSpc>
              <a:buFontTx/>
              <a:buChar char="-"/>
            </a:pPr>
            <a:r>
              <a:rPr lang="pt-BR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Referências</a:t>
            </a:r>
            <a:r>
              <a:rPr lang="pt-BR" sz="1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;</a:t>
            </a:r>
          </a:p>
          <a:p>
            <a:pPr lvl="0" algn="just">
              <a:lnSpc>
                <a:spcPct val="145000"/>
              </a:lnSpc>
              <a:buFontTx/>
              <a:buChar char="-"/>
            </a:pPr>
            <a:r>
              <a:rPr lang="pt-BR" sz="12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Anexos</a:t>
            </a:r>
            <a:r>
              <a:rPr lang="pt-BR" sz="12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– Folder </a:t>
            </a:r>
          </a:p>
          <a:p>
            <a:pPr>
              <a:lnSpc>
                <a:spcPct val="145000"/>
              </a:lnSpc>
              <a:buNone/>
            </a:pPr>
            <a:endParaRPr lang="pt-BR" sz="12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01B8B36-D59A-4C5C-8B0A-40D25D7883CA}"/>
              </a:ext>
            </a:extLst>
          </p:cNvPr>
          <p:cNvSpPr/>
          <p:nvPr/>
        </p:nvSpPr>
        <p:spPr>
          <a:xfrm>
            <a:off x="107504" y="6297352"/>
            <a:ext cx="8784976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45000"/>
              </a:lnSpc>
            </a:pPr>
            <a:r>
              <a:rPr lang="pt-BR" sz="1400" b="1" dirty="0">
                <a:latin typeface="Gisha" panose="020B0502040204020203" pitchFamily="34" charset="-79"/>
                <a:cs typeface="Gisha" panose="020B0502040204020203" pitchFamily="34" charset="-79"/>
              </a:rPr>
              <a:t>TAMBÉM ENCAMINHAR O FOLDER EM WORD E A FOTO SEPARADAMENTE DO RELATÓRIO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1CEDFC5-4B76-4062-AD40-9D7BF1E7BC12}"/>
              </a:ext>
            </a:extLst>
          </p:cNvPr>
          <p:cNvSpPr/>
          <p:nvPr/>
        </p:nvSpPr>
        <p:spPr>
          <a:xfrm>
            <a:off x="1187624" y="764704"/>
            <a:ext cx="6624736" cy="352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4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Prazo de entrega dos relatórios finais</a:t>
            </a:r>
          </a:p>
          <a:p>
            <a:pPr algn="ctr">
              <a:lnSpc>
                <a:spcPct val="200000"/>
              </a:lnSpc>
            </a:pPr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06/09 às 12h: Sofia, Laura, Thais, Gabriel e Marina</a:t>
            </a:r>
          </a:p>
          <a:p>
            <a:pPr algn="ctr">
              <a:lnSpc>
                <a:spcPct val="200000"/>
              </a:lnSpc>
            </a:pPr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ct val="200000"/>
              </a:lnSpc>
            </a:pPr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04/10 às 12h: Ana Beatriz, Ana Luiza e Bruna</a:t>
            </a:r>
          </a:p>
          <a:p>
            <a:pPr algn="ctr">
              <a:lnSpc>
                <a:spcPct val="200000"/>
              </a:lnSpc>
            </a:pPr>
            <a:endParaRPr lang="pt-BR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>
              <a:lnSpc>
                <a:spcPct val="200000"/>
              </a:lnSpc>
            </a:pPr>
            <a:r>
              <a:rPr lang="pt-BR" b="1" dirty="0">
                <a:latin typeface="Gisha" panose="020B0502040204020203" pitchFamily="34" charset="-79"/>
                <a:cs typeface="Gisha" panose="020B0502040204020203" pitchFamily="34" charset="-79"/>
              </a:rPr>
              <a:t>Atraso</a:t>
            </a:r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 acarretará em </a:t>
            </a:r>
            <a:r>
              <a:rPr lang="pt-BR" b="1" dirty="0">
                <a:latin typeface="Gisha" panose="020B0502040204020203" pitchFamily="34" charset="-79"/>
                <a:cs typeface="Gisha" panose="020B0502040204020203" pitchFamily="34" charset="-79"/>
              </a:rPr>
              <a:t>perda de 20% </a:t>
            </a:r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da média final.</a:t>
            </a:r>
          </a:p>
        </p:txBody>
      </p:sp>
    </p:spTree>
    <p:extLst>
      <p:ext uri="{BB962C8B-B14F-4D97-AF65-F5344CB8AC3E}">
        <p14:creationId xmlns:p14="http://schemas.microsoft.com/office/powerpoint/2010/main" val="2379236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044" y="408431"/>
            <a:ext cx="6781800" cy="54868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Critérios de avaliação e Notas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69B024A-CA35-4DA5-826D-6B8CCE045F60}"/>
              </a:ext>
            </a:extLst>
          </p:cNvPr>
          <p:cNvSpPr/>
          <p:nvPr/>
        </p:nvSpPr>
        <p:spPr>
          <a:xfrm>
            <a:off x="4211960" y="3453544"/>
            <a:ext cx="54660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TRABALHO ESCRITO: 10 pontos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Introdução e Revisão bibliográfica: (2,0 pontos)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Desenvolvimento:</a:t>
            </a:r>
          </a:p>
          <a:p>
            <a:pPr lvl="1"/>
            <a:r>
              <a:rPr lang="pt-BR" sz="1400" dirty="0">
                <a:latin typeface="Gisha" panose="020B0502040204020203" pitchFamily="34" charset="-79"/>
                <a:cs typeface="Gisha" panose="020B0502040204020203" pitchFamily="34" charset="-79"/>
              </a:rPr>
              <a:t>Receita e ficha técnica (1,0 pontos)</a:t>
            </a:r>
          </a:p>
          <a:p>
            <a:pPr lvl="1"/>
            <a:r>
              <a:rPr lang="pt-BR" sz="1400" dirty="0">
                <a:latin typeface="Gisha" panose="020B0502040204020203" pitchFamily="34" charset="-79"/>
                <a:cs typeface="Gisha" panose="020B0502040204020203" pitchFamily="34" charset="-79"/>
              </a:rPr>
              <a:t>Fluxograma detalhado (1,0 pontos)</a:t>
            </a:r>
          </a:p>
          <a:p>
            <a:pPr lvl="1"/>
            <a:r>
              <a:rPr lang="pt-BR" sz="1400" dirty="0">
                <a:latin typeface="Gisha" panose="020B0502040204020203" pitchFamily="34" charset="-79"/>
                <a:cs typeface="Gisha" panose="020B0502040204020203" pitchFamily="34" charset="-79"/>
              </a:rPr>
              <a:t>Análise sensorial (1,0 ponto)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Discussão (1,5 pontos)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Conclusão (1 ponto)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Referências bibliográficas (1,0 ponto)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Anexos (folder) (1,5 pontos)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2985E17-5155-41F7-8081-BFFCC9C44DC2}"/>
              </a:ext>
            </a:extLst>
          </p:cNvPr>
          <p:cNvSpPr/>
          <p:nvPr/>
        </p:nvSpPr>
        <p:spPr>
          <a:xfrm>
            <a:off x="611560" y="957111"/>
            <a:ext cx="54660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TRABALHO PRÁTICO: 10 pontos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Pontualidade (0,5 ponto)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Assiduidade (0,5 ponto)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Postura no laboratório (1,0 pontos)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Criatividade (0,5 ponto)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Organização (1,0 pontos)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Higiene (2,5 pontos)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Trabalho em grupo (2,5 pontos)</a:t>
            </a:r>
          </a:p>
          <a:p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Distribuição (residente) (1,5 pontos)</a:t>
            </a:r>
          </a:p>
          <a:p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884238" indent="-884238"/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446664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6781800" cy="54868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E-mails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752528"/>
          </a:xfrm>
        </p:spPr>
        <p:txBody>
          <a:bodyPr numCol="2">
            <a:no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Professora Camila:</a:t>
            </a:r>
          </a:p>
          <a:p>
            <a:pPr marL="0" indent="0">
              <a:buNone/>
            </a:pPr>
            <a:r>
              <a:rPr lang="pt-BR" sz="20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</a:t>
            </a:r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camilajapur@usp.br</a:t>
            </a: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pt-BR" sz="20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Técnica Tânia Pereira: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tania@fmrp.usp.br</a:t>
            </a: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pt-BR" sz="2000" b="1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Técnica Viviane Favaretto: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   vivianef@fmrp.usp.br</a:t>
            </a: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2283020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2448272" cy="792088"/>
          </a:xfrm>
        </p:spPr>
        <p:txBody>
          <a:bodyPr>
            <a:normAutofit/>
          </a:bodyPr>
          <a:lstStyle/>
          <a:p>
            <a:r>
              <a:rPr lang="pt-BR" sz="4000" dirty="0"/>
              <a:t>DESAFIO 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8739" y="1772816"/>
            <a:ext cx="3272206" cy="1692999"/>
          </a:xfrm>
        </p:spPr>
        <p:txBody>
          <a:bodyPr>
            <a:normAutofit/>
          </a:bodyPr>
          <a:lstStyle/>
          <a:p>
            <a:r>
              <a:rPr lang="pt-BR" sz="1600" dirty="0"/>
              <a:t>Doce</a:t>
            </a:r>
          </a:p>
          <a:p>
            <a:r>
              <a:rPr lang="pt-BR" sz="1600" dirty="0"/>
              <a:t>Cremoso</a:t>
            </a:r>
          </a:p>
          <a:p>
            <a:r>
              <a:rPr lang="pt-BR" sz="1600" dirty="0"/>
              <a:t>Hipercalórico e </a:t>
            </a:r>
            <a:r>
              <a:rPr lang="pt-BR" sz="1600" dirty="0" err="1"/>
              <a:t>Hiperproteico</a:t>
            </a:r>
            <a:endParaRPr lang="pt-BR" sz="1600" dirty="0"/>
          </a:p>
          <a:p>
            <a:r>
              <a:rPr lang="pt-BR" sz="1600" dirty="0"/>
              <a:t>Para indivíduo com </a:t>
            </a:r>
            <a:r>
              <a:rPr lang="pt-BR" sz="1600" dirty="0" err="1"/>
              <a:t>mucosite</a:t>
            </a:r>
            <a:endParaRPr lang="pt-BR" sz="1600" dirty="0"/>
          </a:p>
          <a:p>
            <a:endParaRPr lang="pt-BR" sz="1600" dirty="0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6F6E83D-8056-4145-A719-8E758C9C532F}"/>
              </a:ext>
            </a:extLst>
          </p:cNvPr>
          <p:cNvGrpSpPr/>
          <p:nvPr/>
        </p:nvGrpSpPr>
        <p:grpSpPr>
          <a:xfrm>
            <a:off x="4716016" y="763689"/>
            <a:ext cx="3888432" cy="2618962"/>
            <a:chOff x="4572000" y="403649"/>
            <a:chExt cx="3888432" cy="2618962"/>
          </a:xfrm>
        </p:grpSpPr>
        <p:sp>
          <p:nvSpPr>
            <p:cNvPr id="5" name="Título 1">
              <a:extLst>
                <a:ext uri="{FF2B5EF4-FFF2-40B4-BE49-F238E27FC236}">
                  <a16:creationId xmlns:a16="http://schemas.microsoft.com/office/drawing/2014/main" id="{79DE73A7-900F-4F85-8E84-B4601EB3E24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0" y="403649"/>
              <a:ext cx="2657872" cy="936104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pt-BR" sz="4000" dirty="0"/>
                <a:t>DESAFIO 2</a:t>
              </a:r>
            </a:p>
          </p:txBody>
        </p:sp>
        <p:sp>
          <p:nvSpPr>
            <p:cNvPr id="6" name="Espaço Reservado para Conteúdo 2">
              <a:extLst>
                <a:ext uri="{FF2B5EF4-FFF2-40B4-BE49-F238E27FC236}">
                  <a16:creationId xmlns:a16="http://schemas.microsoft.com/office/drawing/2014/main" id="{19E24ACE-6DAB-4A66-A666-27B6AB107300}"/>
                </a:ext>
              </a:extLst>
            </p:cNvPr>
            <p:cNvSpPr txBox="1">
              <a:spLocks/>
            </p:cNvSpPr>
            <p:nvPr/>
          </p:nvSpPr>
          <p:spPr>
            <a:xfrm>
              <a:off x="4716016" y="1495939"/>
              <a:ext cx="3744416" cy="1526672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9436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686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90195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dirty="0"/>
                <a:t>Salgado</a:t>
              </a:r>
            </a:p>
            <a:p>
              <a:r>
                <a:rPr lang="pt-BR" sz="1600" dirty="0"/>
                <a:t>Sólido</a:t>
              </a:r>
            </a:p>
            <a:p>
              <a:r>
                <a:rPr lang="pt-BR" sz="1600" dirty="0"/>
                <a:t>Hipercalórico e </a:t>
              </a:r>
              <a:r>
                <a:rPr lang="pt-BR" sz="1600" dirty="0" err="1"/>
                <a:t>Hiperproteico</a:t>
              </a:r>
              <a:endParaRPr lang="pt-BR" sz="1600" dirty="0"/>
            </a:p>
            <a:p>
              <a:r>
                <a:rPr lang="pt-BR" sz="1600" dirty="0"/>
                <a:t>Para indivíduo com náuseas</a:t>
              </a:r>
            </a:p>
            <a:p>
              <a:endParaRPr lang="pt-BR" sz="1600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656BD10-7061-4DEE-921D-217CB6EA68CD}"/>
              </a:ext>
            </a:extLst>
          </p:cNvPr>
          <p:cNvGrpSpPr/>
          <p:nvPr/>
        </p:nvGrpSpPr>
        <p:grpSpPr>
          <a:xfrm>
            <a:off x="2411760" y="3717032"/>
            <a:ext cx="4608512" cy="2160239"/>
            <a:chOff x="2267744" y="3356992"/>
            <a:chExt cx="4608512" cy="2160239"/>
          </a:xfrm>
        </p:grpSpPr>
        <p:sp>
          <p:nvSpPr>
            <p:cNvPr id="7" name="Título 1">
              <a:extLst>
                <a:ext uri="{FF2B5EF4-FFF2-40B4-BE49-F238E27FC236}">
                  <a16:creationId xmlns:a16="http://schemas.microsoft.com/office/drawing/2014/main" id="{561F3195-7F11-4CEE-98AF-017A6D71F176}"/>
                </a:ext>
              </a:extLst>
            </p:cNvPr>
            <p:cNvSpPr txBox="1">
              <a:spLocks/>
            </p:cNvSpPr>
            <p:nvPr/>
          </p:nvSpPr>
          <p:spPr>
            <a:xfrm>
              <a:off x="2915816" y="3356992"/>
              <a:ext cx="2657872" cy="792088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pt-BR" sz="4000" dirty="0"/>
                <a:t>DESAFIO 3</a:t>
              </a:r>
            </a:p>
          </p:txBody>
        </p:sp>
        <p:sp>
          <p:nvSpPr>
            <p:cNvPr id="8" name="Espaço Reservado para Conteúdo 2">
              <a:extLst>
                <a:ext uri="{FF2B5EF4-FFF2-40B4-BE49-F238E27FC236}">
                  <a16:creationId xmlns:a16="http://schemas.microsoft.com/office/drawing/2014/main" id="{F0BD18AB-647A-4B97-9531-DFAFF87F8305}"/>
                </a:ext>
              </a:extLst>
            </p:cNvPr>
            <p:cNvSpPr txBox="1">
              <a:spLocks/>
            </p:cNvSpPr>
            <p:nvPr/>
          </p:nvSpPr>
          <p:spPr>
            <a:xfrm>
              <a:off x="2267744" y="4135084"/>
              <a:ext cx="4608512" cy="1382147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9436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686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90195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dirty="0"/>
                <a:t>Doce ou salgado</a:t>
              </a:r>
            </a:p>
            <a:p>
              <a:r>
                <a:rPr lang="pt-BR" sz="1600" dirty="0"/>
                <a:t>Líquido ou sólido</a:t>
              </a:r>
            </a:p>
            <a:p>
              <a:r>
                <a:rPr lang="pt-BR" sz="1600" dirty="0"/>
                <a:t>Hipercalórico e </a:t>
              </a:r>
              <a:r>
                <a:rPr lang="pt-BR" sz="1600" dirty="0" err="1"/>
                <a:t>Hiperproteico</a:t>
              </a:r>
              <a:endParaRPr lang="pt-BR" sz="1600" dirty="0"/>
            </a:p>
            <a:p>
              <a:r>
                <a:rPr lang="pt-BR" sz="1600" dirty="0"/>
                <a:t>Para indivíduo com diarreia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8995214-F040-4219-A11A-7C054059B4A2}"/>
              </a:ext>
            </a:extLst>
          </p:cNvPr>
          <p:cNvSpPr txBox="1"/>
          <p:nvPr/>
        </p:nvSpPr>
        <p:spPr>
          <a:xfrm>
            <a:off x="1466791" y="532747"/>
            <a:ext cx="6210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Cada estudante desenvolverá 1 desafio (SORTEIO)</a:t>
            </a:r>
          </a:p>
        </p:txBody>
      </p:sp>
    </p:spTree>
    <p:extLst>
      <p:ext uri="{BB962C8B-B14F-4D97-AF65-F5344CB8AC3E}">
        <p14:creationId xmlns:p14="http://schemas.microsoft.com/office/powerpoint/2010/main" val="108106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247175"/>
            <a:ext cx="7704856" cy="575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Proporcionar ao paciente hospitalizado e familiares: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1. Opções de suplementos alimentares à base de alimentos consumidos no dia a dia, com custo acessível, receitas fáceis com finalidade terapêutica.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2. Estímulo à ingestão alimentar por meio de preparações variadas.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3. Envolvimento do paciente e autonomia (por meio dos feedbacks relacionados às preparações oferecidas e sugestões para futuras)</a:t>
            </a:r>
            <a:endParaRPr lang="pt-BR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pt-BR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0133873-2AAD-4D4E-94A0-50F625257561}"/>
              </a:ext>
            </a:extLst>
          </p:cNvPr>
          <p:cNvSpPr txBox="1"/>
          <p:nvPr/>
        </p:nvSpPr>
        <p:spPr>
          <a:xfrm>
            <a:off x="395536" y="465212"/>
            <a:ext cx="7704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Objetivos específicos da disciplina: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62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908720"/>
            <a:ext cx="7704856" cy="327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disciplina proporciona ao aluno: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FF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Vivenciar a transdisciplinaridade;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2. Desenvolver habilidades e competências do nutricionista para o desenvolvimento de suplementos com alimentos. 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81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13CC23D-A4BE-40A0-BFC2-A4145E1F0509}"/>
              </a:ext>
            </a:extLst>
          </p:cNvPr>
          <p:cNvSpPr/>
          <p:nvPr/>
        </p:nvSpPr>
        <p:spPr>
          <a:xfrm>
            <a:off x="611560" y="1052736"/>
            <a:ext cx="7920880" cy="3908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Gisha" panose="020B0502040204020203" pitchFamily="34" charset="-79"/>
                <a:cs typeface="Gisha" panose="020B0502040204020203" pitchFamily="34" charset="-79"/>
              </a:rPr>
              <a:t>As aulas teóricas e discussão são realizadas às terças-feiras das 16h às 17h no </a:t>
            </a:r>
            <a:r>
              <a:rPr lang="pt-BR" sz="2400" dirty="0" err="1">
                <a:latin typeface="Gisha" panose="020B0502040204020203" pitchFamily="34" charset="-79"/>
                <a:cs typeface="Gisha" panose="020B0502040204020203" pitchFamily="34" charset="-79"/>
              </a:rPr>
              <a:t>Multi</a:t>
            </a:r>
            <a:r>
              <a:rPr lang="pt-BR" sz="2400" dirty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Gisha" panose="020B0502040204020203" pitchFamily="34" charset="-79"/>
                <a:cs typeface="Gisha" panose="020B0502040204020203" pitchFamily="34" charset="-79"/>
              </a:rPr>
              <a:t>As aulas práticas são realizadas no Laboratório de Técnica e Dietética (LTD) do curso de Nutrição e Metabolismo às quintas-feiras das 13:00 – 18:00 </a:t>
            </a:r>
            <a:r>
              <a:rPr lang="pt-BR" sz="2400" dirty="0" err="1">
                <a:latin typeface="Gisha" panose="020B0502040204020203" pitchFamily="34" charset="-79"/>
                <a:cs typeface="Gisha" panose="020B0502040204020203" pitchFamily="34" charset="-79"/>
              </a:rPr>
              <a:t>hs</a:t>
            </a:r>
            <a:r>
              <a:rPr lang="pt-BR" sz="2400" dirty="0">
                <a:latin typeface="Gisha" panose="020B0502040204020203" pitchFamily="34" charset="-79"/>
                <a:cs typeface="Gisha" panose="020B0502040204020203" pitchFamily="34" charset="-79"/>
              </a:rPr>
              <a:t> (contando com a distribuição no HC)</a:t>
            </a:r>
          </a:p>
        </p:txBody>
      </p:sp>
    </p:spTree>
    <p:extLst>
      <p:ext uri="{BB962C8B-B14F-4D97-AF65-F5344CB8AC3E}">
        <p14:creationId xmlns:p14="http://schemas.microsoft.com/office/powerpoint/2010/main" val="57661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0BDCC6C-7AB2-4E4B-BD3F-8B1C78154E02}"/>
              </a:ext>
            </a:extLst>
          </p:cNvPr>
          <p:cNvSpPr/>
          <p:nvPr/>
        </p:nvSpPr>
        <p:spPr>
          <a:xfrm>
            <a:off x="755576" y="412789"/>
            <a:ext cx="806489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Receitas: </a:t>
            </a:r>
          </a:p>
          <a:p>
            <a:pPr algn="just"/>
            <a:endParaRPr lang="pt-BR" sz="2000" b="1" dirty="0">
              <a:solidFill>
                <a:srgbClr val="92D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Devem ser definidas de acordo com o desafio proposto:</a:t>
            </a:r>
          </a:p>
          <a:p>
            <a:pPr marL="6254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Gisha" panose="020B0502040204020203" pitchFamily="34" charset="-79"/>
                <a:cs typeface="Gisha" panose="020B0502040204020203" pitchFamily="34" charset="-79"/>
              </a:rPr>
              <a:t>Consistência (líquido, pastoso ou sólido)</a:t>
            </a:r>
          </a:p>
          <a:p>
            <a:pPr marL="6254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Gisha" panose="020B0502040204020203" pitchFamily="34" charset="-79"/>
                <a:cs typeface="Gisha" panose="020B0502040204020203" pitchFamily="34" charset="-79"/>
              </a:rPr>
              <a:t>Sabor (doce ou salgado)</a:t>
            </a:r>
          </a:p>
          <a:p>
            <a:pPr marL="6254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Gisha" panose="020B0502040204020203" pitchFamily="34" charset="-79"/>
                <a:cs typeface="Gisha" panose="020B0502040204020203" pitchFamily="34" charset="-79"/>
              </a:rPr>
              <a:t>Temperatura (quente ou frio)</a:t>
            </a:r>
          </a:p>
          <a:p>
            <a:pPr marL="6254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Gisha" panose="020B0502040204020203" pitchFamily="34" charset="-79"/>
                <a:cs typeface="Gisha" panose="020B0502040204020203" pitchFamily="34" charset="-79"/>
              </a:rPr>
              <a:t>Finalidade terapêutica (</a:t>
            </a:r>
            <a:r>
              <a:rPr lang="pt-BR" sz="1600" dirty="0" err="1">
                <a:latin typeface="Gisha" panose="020B0502040204020203" pitchFamily="34" charset="-79"/>
                <a:cs typeface="Gisha" panose="020B0502040204020203" pitchFamily="34" charset="-79"/>
              </a:rPr>
              <a:t>ex</a:t>
            </a:r>
            <a:r>
              <a:rPr lang="pt-BR" sz="1600" dirty="0">
                <a:latin typeface="Gisha" panose="020B0502040204020203" pitchFamily="34" charset="-79"/>
                <a:cs typeface="Gisha" panose="020B0502040204020203" pitchFamily="34" charset="-79"/>
              </a:rPr>
              <a:t>: diarreia, </a:t>
            </a:r>
            <a:r>
              <a:rPr lang="pt-BR" sz="1600" dirty="0" err="1">
                <a:latin typeface="Gisha" panose="020B0502040204020203" pitchFamily="34" charset="-79"/>
                <a:cs typeface="Gisha" panose="020B0502040204020203" pitchFamily="34" charset="-79"/>
              </a:rPr>
              <a:t>mucosite</a:t>
            </a:r>
            <a:r>
              <a:rPr lang="pt-BR" sz="1600" dirty="0">
                <a:latin typeface="Gisha" panose="020B0502040204020203" pitchFamily="34" charset="-79"/>
                <a:cs typeface="Gisha" panose="020B0502040204020203" pitchFamily="34" charset="-79"/>
              </a:rPr>
              <a:t>...)</a:t>
            </a:r>
          </a:p>
          <a:p>
            <a:pPr marL="6254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Gisha" panose="020B0502040204020203" pitchFamily="34" charset="-79"/>
                <a:cs typeface="Gisha" panose="020B0502040204020203" pitchFamily="34" charset="-79"/>
              </a:rPr>
              <a:t>Fonte de algum nutriente (ex.: zinco)</a:t>
            </a:r>
          </a:p>
          <a:p>
            <a:pPr marL="625475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Gisha" panose="020B0502040204020203" pitchFamily="34" charset="-79"/>
                <a:cs typeface="Gisha" panose="020B0502040204020203" pitchFamily="34" charset="-79"/>
              </a:rPr>
              <a:t>Composição (ex.: hipercalórica, </a:t>
            </a:r>
            <a:r>
              <a:rPr lang="pt-BR" sz="1600" dirty="0" err="1">
                <a:latin typeface="Gisha" panose="020B0502040204020203" pitchFamily="34" charset="-79"/>
                <a:cs typeface="Gisha" panose="020B0502040204020203" pitchFamily="34" charset="-79"/>
              </a:rPr>
              <a:t>hiperproteica</a:t>
            </a:r>
            <a:r>
              <a:rPr lang="pt-BR" sz="1600" dirty="0"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</a:p>
          <a:p>
            <a:pPr marL="457200" indent="-457200" algn="just">
              <a:buFont typeface="+mj-lt"/>
              <a:buAutoNum type="alphaLcPeriod"/>
            </a:pPr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Devem ter baixo custo, fácil preparo, os alimentos devem ser acessíveis e com elevada qualidade nutricional.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Podem ser criadas “do zero” ou modificar receitas já existentes, desde que atendam os critérios do desafio.</a:t>
            </a:r>
          </a:p>
          <a:p>
            <a:pPr algn="just"/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           </a:t>
            </a:r>
          </a:p>
          <a:p>
            <a:pPr algn="just"/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                 Ressaltando que devem ter </a:t>
            </a:r>
            <a:r>
              <a:rPr lang="pt-BR" b="1" dirty="0">
                <a:latin typeface="Gisha" panose="020B0502040204020203" pitchFamily="34" charset="-79"/>
                <a:cs typeface="Gisha" panose="020B0502040204020203" pitchFamily="34" charset="-79"/>
              </a:rPr>
              <a:t>originalidade</a:t>
            </a:r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 e </a:t>
            </a:r>
            <a:r>
              <a:rPr lang="pt-BR" b="1" dirty="0">
                <a:latin typeface="Gisha" panose="020B0502040204020203" pitchFamily="34" charset="-79"/>
                <a:cs typeface="Gisha" panose="020B0502040204020203" pitchFamily="34" charset="-79"/>
              </a:rPr>
              <a:t>criatividade</a:t>
            </a:r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</p:txBody>
      </p:sp>
      <p:sp>
        <p:nvSpPr>
          <p:cNvPr id="6" name="Seta: Dobrada 5">
            <a:extLst>
              <a:ext uri="{FF2B5EF4-FFF2-40B4-BE49-F238E27FC236}">
                <a16:creationId xmlns:a16="http://schemas.microsoft.com/office/drawing/2014/main" id="{42365269-D6B5-415A-9252-69960803D9D4}"/>
              </a:ext>
            </a:extLst>
          </p:cNvPr>
          <p:cNvSpPr/>
          <p:nvPr/>
        </p:nvSpPr>
        <p:spPr>
          <a:xfrm flipV="1">
            <a:off x="1331640" y="5301208"/>
            <a:ext cx="432048" cy="4320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2872" y="1340768"/>
            <a:ext cx="7838256" cy="4680520"/>
          </a:xfrm>
        </p:spPr>
        <p:txBody>
          <a:bodyPr>
            <a:no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Os produtos terão uma embalagem específica de acordo com o tipo da preparação e disponibilidade pelo Laboratório de Técnica e Dietética;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Ao planejar a preparação, já considerar qual embalagem será utilizada.</a:t>
            </a:r>
          </a:p>
          <a:p>
            <a:pPr>
              <a:buNone/>
            </a:pPr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None/>
            </a:pPr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pt-BR" sz="2000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just">
              <a:buNone/>
            </a:pPr>
            <a:endParaRPr lang="pt-BR" sz="1600" strike="sngStrike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Após embalados, os mesmos serão acondicionados em caixa térmica e, então, o grupo seguirá para Hospital das Clínicas para distribuição dos produtos nas enfermarias.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43608" y="404664"/>
            <a:ext cx="6781800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sha" panose="020B0502040204020203" pitchFamily="34" charset="-79"/>
                <a:ea typeface="+mj-ea"/>
                <a:cs typeface="Gisha" panose="020B0502040204020203" pitchFamily="34" charset="-79"/>
              </a:rPr>
              <a:t>Embalagem e acondicionamento</a:t>
            </a:r>
          </a:p>
        </p:txBody>
      </p:sp>
      <p:pic>
        <p:nvPicPr>
          <p:cNvPr id="5" name="Imagem 4" descr="marm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2552" y="3429000"/>
            <a:ext cx="1584176" cy="1584176"/>
          </a:xfrm>
          <a:prstGeom prst="rect">
            <a:avLst/>
          </a:prstGeom>
        </p:spPr>
      </p:pic>
      <p:pic>
        <p:nvPicPr>
          <p:cNvPr id="6" name="Imagem 5" descr="_0056_garfo bran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3468" y="3429000"/>
            <a:ext cx="1584176" cy="1584176"/>
          </a:xfrm>
          <a:prstGeom prst="rect">
            <a:avLst/>
          </a:prstGeom>
        </p:spPr>
      </p:pic>
      <p:pic>
        <p:nvPicPr>
          <p:cNvPr id="7" name="Imagem 6" descr="po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4384" y="342900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048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0BDCC6C-7AB2-4E4B-BD3F-8B1C78154E02}"/>
              </a:ext>
            </a:extLst>
          </p:cNvPr>
          <p:cNvSpPr/>
          <p:nvPr/>
        </p:nvSpPr>
        <p:spPr>
          <a:xfrm>
            <a:off x="611560" y="620688"/>
            <a:ext cx="820891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92D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Sobre a compra dos ingredientes das receitas:</a:t>
            </a:r>
          </a:p>
          <a:p>
            <a:pPr algn="just"/>
            <a:endParaRPr lang="pt-BR" sz="2000" b="1" dirty="0">
              <a:solidFill>
                <a:srgbClr val="92D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O aluno responsável pela receita da semana deverá elaborar a lista de compras com precisão e especificar como deseja que o alimento/produto seja adquirido.</a:t>
            </a:r>
          </a:p>
          <a:p>
            <a:pPr algn="just"/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Exemplos: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Especificar ponto de maturação de frutas e vegetais;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Se o produto deverá estar refrigerado no dia da preparação (ex.: leite).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b="1" dirty="0">
                <a:latin typeface="Gisha" panose="020B0502040204020203" pitchFamily="34" charset="-79"/>
                <a:cs typeface="Gisha" panose="020B0502040204020203" pitchFamily="34" charset="-79"/>
              </a:rPr>
              <a:t>IMPORTANTE! </a:t>
            </a:r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A compra será realizada exatamente como pedido na lista, sendo assim, faltas ou sobras são de responsabilidade do aluno.</a:t>
            </a:r>
          </a:p>
          <a:p>
            <a:pPr algn="just"/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Compras para o preparo de </a:t>
            </a:r>
            <a:r>
              <a:rPr lang="pt-BR" b="1" dirty="0">
                <a:latin typeface="Gisha" panose="020B0502040204020203" pitchFamily="34" charset="-79"/>
                <a:cs typeface="Gisha" panose="020B0502040204020203" pitchFamily="34" charset="-79"/>
              </a:rPr>
              <a:t>20 porções.</a:t>
            </a:r>
          </a:p>
          <a:p>
            <a:pPr algn="just"/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Informar em </a:t>
            </a:r>
            <a:r>
              <a:rPr lang="pt-BR" b="1" dirty="0">
                <a:latin typeface="Gisha" panose="020B0502040204020203" pitchFamily="34" charset="-79"/>
                <a:cs typeface="Gisha" panose="020B0502040204020203" pitchFamily="34" charset="-79"/>
              </a:rPr>
              <a:t>qual embalagem será acondicionado</a:t>
            </a:r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  <a:p>
            <a:pPr algn="just"/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A lista de compras deverá ser enviada à Tânia até </a:t>
            </a:r>
          </a:p>
          <a:p>
            <a:pPr algn="ctr"/>
            <a:r>
              <a:rPr lang="pt-BR" sz="2000" b="1" dirty="0">
                <a:latin typeface="Gisha" panose="020B0502040204020203" pitchFamily="34" charset="-79"/>
                <a:cs typeface="Gisha" panose="020B0502040204020203" pitchFamily="34" charset="-79"/>
              </a:rPr>
              <a:t>sexta-feira às 7h da manhã </a:t>
            </a:r>
            <a:r>
              <a:rPr lang="pt-BR" sz="2000" dirty="0">
                <a:latin typeface="Gisha" panose="020B0502040204020203" pitchFamily="34" charset="-79"/>
                <a:cs typeface="Gisha" panose="020B0502040204020203" pitchFamily="34" charset="-79"/>
              </a:rPr>
              <a:t>que antecede a aula prática, através do e-mail: tania@fmrp.usp.br</a:t>
            </a:r>
          </a:p>
          <a:p>
            <a:pPr algn="ctr"/>
            <a:endParaRPr lang="pt-BR" sz="20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endParaRPr lang="pt-BR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           </a:t>
            </a:r>
          </a:p>
          <a:p>
            <a:pPr algn="just"/>
            <a:r>
              <a:rPr lang="pt-BR" dirty="0">
                <a:latin typeface="Gisha" panose="020B0502040204020203" pitchFamily="34" charset="-79"/>
                <a:cs typeface="Gisha" panose="020B0502040204020203" pitchFamily="34" charset="-79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22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</TotalTime>
  <Words>2673</Words>
  <Application>Microsoft Office PowerPoint</Application>
  <PresentationFormat>Apresentação na tela (4:3)</PresentationFormat>
  <Paragraphs>466</Paragraphs>
  <Slides>39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Arial</vt:lpstr>
      <vt:lpstr>Calibri</vt:lpstr>
      <vt:lpstr>Gisha</vt:lpstr>
      <vt:lpstr>Impact</vt:lpstr>
      <vt:lpstr>Times New Roman</vt:lpstr>
      <vt:lpstr>NewsPrint</vt:lpstr>
      <vt:lpstr>Oficina Terapêutica do Gosto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Laboratório de Técnica Dietética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Atenção!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Questionário de avaliação da aceitação</vt:lpstr>
      <vt:lpstr>Apresentação do PowerPoint</vt:lpstr>
      <vt:lpstr>Relatório final INDIVIDUAL</vt:lpstr>
      <vt:lpstr>Apresentação do PowerPoint</vt:lpstr>
      <vt:lpstr>Critérios de avaliação e Notas</vt:lpstr>
      <vt:lpstr>E-mails</vt:lpstr>
      <vt:lpstr>DESAFIO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administrator</dc:creator>
  <cp:lastModifiedBy>Camila Japur</cp:lastModifiedBy>
  <cp:revision>190</cp:revision>
  <dcterms:created xsi:type="dcterms:W3CDTF">2014-08-20T15:13:44Z</dcterms:created>
  <dcterms:modified xsi:type="dcterms:W3CDTF">2019-07-23T16:40:40Z</dcterms:modified>
</cp:coreProperties>
</file>