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8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915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49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40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6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75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06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40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86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80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20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926F9-B4BF-446B-BFD8-D448DA6A1F18}" type="datetimeFigureOut">
              <a:rPr lang="pt-BR" smtClean="0"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8F73C-F436-4285-BE6E-74A073D775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78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hayna\Desktop\Corp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  <a14:imgEffect>
                      <a14:brightnessContrast bright="12000" contras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218" r="2226"/>
          <a:stretch/>
        </p:blipFill>
        <p:spPr bwMode="auto">
          <a:xfrm>
            <a:off x="4320750" y="169370"/>
            <a:ext cx="4715746" cy="66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06287" y="1268760"/>
            <a:ext cx="42393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O que acontece com o alimento que comemos e bebemos?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88640" y="179512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Série:</a:t>
            </a:r>
          </a:p>
          <a:p>
            <a:r>
              <a:rPr lang="pt-BR" dirty="0" smtClean="0"/>
              <a:t>Idade: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02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Thayna</dc:creator>
  <cp:lastModifiedBy>Thayna</cp:lastModifiedBy>
  <cp:revision>1</cp:revision>
  <dcterms:created xsi:type="dcterms:W3CDTF">2012-03-20T20:55:52Z</dcterms:created>
  <dcterms:modified xsi:type="dcterms:W3CDTF">2012-03-20T20:57:05Z</dcterms:modified>
</cp:coreProperties>
</file>