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1" r:id="rId4"/>
    <p:sldId id="272" r:id="rId5"/>
    <p:sldId id="273" r:id="rId6"/>
    <p:sldId id="279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780D-0669-4C01-BFA5-11AC10744DE7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F244-FE00-46B7-8618-65382A5BE1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2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101BE-D6A4-44B1-9A56-F7DF8B02C53F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B749-5229-4EA5-A54C-AA70DE7929E4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8250C-36E0-4D02-8A8B-C76E939F3A13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2D172-C5F0-4BE2-B340-C09E5312C416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5A518-61EA-4874-BF38-ED2FFDA0C027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2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46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06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41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14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9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8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65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94D6-4C0A-4EAE-B294-E14C252B822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FBF8-6519-4F08-BF03-3395C207ED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br/url?sa=i&amp;rct=j&amp;q=&amp;esrc=s&amp;frm=1&amp;source=images&amp;cd=&amp;cad=rja&amp;uact=8&amp;ved=0ahUKEwjP7oHn0pnXAhVDjJAKHa3LCfwQjRwIBw&amp;url=http://www.medicinanet.com.br/conteudos/acp-medicine/5680/hipofise_%E2%80%93_shlomo_melmed.htm&amp;psig=AOvVaw1Mec3o8AkqxyMye2OXDcON&amp;ust=1509497536078237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0ahUKEwiv9d7k1ZnXAhUBlpAKHQbDDQgQjRwIBw&amp;url=https://fisioanatomiahumana.wordpress.com/2014/10/04/osteologia/&amp;psig=AOvVaw1LNPfUEQmQcmTvWSL-0hSo&amp;ust=150949827744490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3568" y="4437112"/>
            <a:ext cx="6728792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19: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Seios paranasais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949313"/>
            <a:ext cx="8712968" cy="1908215"/>
          </a:xfrm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Seios paranasais: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(maxilares, frontal, esfenoidal e células etmoidais)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pt-BR" altLang="pt-BR" sz="2000" b="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Funções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Locais de abertura</a:t>
            </a: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2049" name="Picture 1" descr="F:\ANATOMIA CABEÇA E PESCOÇO 2017 RCG 0147\NEWS CABEÇA E PESCOÇO seios paranas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18" y="144016"/>
            <a:ext cx="4764021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1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552138"/>
            <a:ext cx="9067800" cy="5909310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L. F.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Bases morfológicas do corpo humano. 1ª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8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pt-BR" altLang="pt-BR" sz="2400" b="1" dirty="0" smtClean="0">
                <a:solidFill>
                  <a:schemeClr val="bg1"/>
                </a:solidFill>
              </a:rPr>
              <a:t>Seios </a:t>
            </a:r>
            <a:r>
              <a:rPr lang="pt-BR" altLang="pt-BR" sz="2400" b="1" dirty="0">
                <a:solidFill>
                  <a:schemeClr val="bg1"/>
                </a:solidFill>
              </a:rPr>
              <a:t>paranasais</a:t>
            </a:r>
            <a:r>
              <a:rPr lang="pt-BR" altLang="pt-B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6870" name="Picture 6" descr="F66122-008-f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19250"/>
            <a:ext cx="558006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66122-008-f22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474788"/>
            <a:ext cx="60563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Seios </a:t>
            </a:r>
            <a:r>
              <a:rPr lang="pt-BR" alt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paranasais: </a:t>
            </a: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frontais, maxilares, esfenoidal e </a:t>
            </a:r>
            <a:r>
              <a:rPr lang="pt-BR" altLang="pt-B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etmoidais.</a:t>
            </a:r>
            <a:endParaRPr lang="pt-BR" alt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1880" y="1412776"/>
            <a:ext cx="2448272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xfrm>
            <a:off x="2123728" y="332656"/>
            <a:ext cx="4752528" cy="998984"/>
          </a:xfr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Seios 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maxilares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8" name="Picture 10" descr="Sem título-2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00200"/>
            <a:ext cx="3887787" cy="4852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6300788" y="4221163"/>
            <a:ext cx="7143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8" name="Picture 8" descr="Sem título-19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5057" y="1628800"/>
            <a:ext cx="4572967" cy="4328472"/>
          </a:xfrm>
          <a:ln>
            <a:solidFill>
              <a:schemeClr val="accent1"/>
            </a:solidFill>
          </a:ln>
        </p:spPr>
      </p:pic>
      <p:cxnSp>
        <p:nvCxnSpPr>
          <p:cNvPr id="9" name="Conector de seta reta 8"/>
          <p:cNvCxnSpPr/>
          <p:nvPr/>
        </p:nvCxnSpPr>
        <p:spPr>
          <a:xfrm>
            <a:off x="5436096" y="4077072"/>
            <a:ext cx="28803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532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3538736" cy="1143000"/>
          </a:xfr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Seio esfenoidal </a:t>
            </a:r>
          </a:p>
        </p:txBody>
      </p:sp>
      <p:pic>
        <p:nvPicPr>
          <p:cNvPr id="240644" name="Picture 4" descr="Sem título-3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1623"/>
            <a:ext cx="6048672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Sem título-18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75892"/>
            <a:ext cx="3881311" cy="291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netter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55546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relações do seio esfenoidal com os seios cavernosos e hipofis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5112568" cy="3327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0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3538736" cy="1143000"/>
          </a:xfr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etmoidais 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Sem título-18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75892"/>
            <a:ext cx="3881311" cy="291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Resultado de imagem para células etmoid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224661" cy="3371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Sem título-2có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476672"/>
            <a:ext cx="5184576" cy="6291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m título-3có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988840"/>
            <a:ext cx="5616624" cy="4568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707904" y="2276872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Células de “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Agger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nasi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”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66122-008-f22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213"/>
            <a:ext cx="8351837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97160" y="274638"/>
            <a:ext cx="3610744" cy="1143000"/>
          </a:xfr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Seio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</a:t>
            </a:r>
          </a:p>
        </p:txBody>
      </p:sp>
      <p:pic>
        <p:nvPicPr>
          <p:cNvPr id="4" name="Picture 10" descr="Sem título-2có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476672"/>
            <a:ext cx="5184576" cy="6291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66122-008-f226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777162" cy="460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Abertura dos seios paranasais: </a:t>
            </a: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 meatos nasais e no recesso </a:t>
            </a:r>
            <a:r>
              <a:rPr lang="pt-BR" alt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esfeno</a:t>
            </a: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-etmoidal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067175" y="3284538"/>
            <a:ext cx="433388" cy="72072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Fluxograma: Conector 1"/>
          <p:cNvSpPr/>
          <p:nvPr/>
        </p:nvSpPr>
        <p:spPr>
          <a:xfrm flipV="1">
            <a:off x="4402931" y="4103361"/>
            <a:ext cx="9706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 flipV="1">
            <a:off x="4474939" y="4175369"/>
            <a:ext cx="9706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 flipV="1">
            <a:off x="4906987" y="3933056"/>
            <a:ext cx="9706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/>
          <p:cNvSpPr/>
          <p:nvPr/>
        </p:nvSpPr>
        <p:spPr>
          <a:xfrm flipV="1">
            <a:off x="5051003" y="3933056"/>
            <a:ext cx="9706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13226" r="19839" b="22050"/>
          <a:stretch>
            <a:fillRect/>
          </a:stretch>
        </p:blipFill>
        <p:spPr bwMode="auto">
          <a:xfrm>
            <a:off x="2195736" y="2017447"/>
            <a:ext cx="5328592" cy="47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16632"/>
            <a:ext cx="8784976" cy="25922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Inervação dos seios paranasais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Seio frontal: </a:t>
            </a: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n. supra-orbital;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Seio maxilar: </a:t>
            </a: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nn. alveolares superiores;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Células etmoidais: </a:t>
            </a: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nn. etmoidais ant. e post.;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Seio esfenoidal: </a:t>
            </a:r>
            <a:r>
              <a:rPr kumimoji="0" lang="pt-BR" alt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n. etmoidal posterior.</a:t>
            </a: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281</Words>
  <Application>Microsoft Office PowerPoint</Application>
  <PresentationFormat>Apresentação na tela (4:3)</PresentationFormat>
  <Paragraphs>57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Seios paranasais </vt:lpstr>
      <vt:lpstr>Seios paranasais: frontais, maxilares, esfenoidal e células etmoidais.</vt:lpstr>
      <vt:lpstr>Seios maxilares</vt:lpstr>
      <vt:lpstr>Seio esfenoidal </vt:lpstr>
      <vt:lpstr>Células etmoidais </vt:lpstr>
      <vt:lpstr>Seio frontal </vt:lpstr>
      <vt:lpstr>Abertura dos seios paranasais: nos  meatos nasais e no recesso esfeno-etmoidal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24</cp:revision>
  <dcterms:created xsi:type="dcterms:W3CDTF">2017-10-03T21:14:09Z</dcterms:created>
  <dcterms:modified xsi:type="dcterms:W3CDTF">2017-10-04T09:01:57Z</dcterms:modified>
</cp:coreProperties>
</file>