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notesSlides/notesSlide2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sldIdLst>
    <p:sldId id="257" r:id="rId2"/>
    <p:sldId id="288" r:id="rId3"/>
    <p:sldId id="342" r:id="rId4"/>
    <p:sldId id="343" r:id="rId5"/>
    <p:sldId id="344" r:id="rId6"/>
    <p:sldId id="345" r:id="rId7"/>
    <p:sldId id="346" r:id="rId8"/>
    <p:sldId id="347" r:id="rId9"/>
    <p:sldId id="348" r:id="rId10"/>
    <p:sldId id="350" r:id="rId11"/>
    <p:sldId id="351" r:id="rId12"/>
    <p:sldId id="352" r:id="rId13"/>
    <p:sldId id="353" r:id="rId14"/>
    <p:sldId id="354" r:id="rId15"/>
    <p:sldId id="296" r:id="rId16"/>
    <p:sldId id="361" r:id="rId17"/>
    <p:sldId id="356" r:id="rId18"/>
    <p:sldId id="297" r:id="rId19"/>
    <p:sldId id="357" r:id="rId20"/>
    <p:sldId id="371" r:id="rId21"/>
    <p:sldId id="372" r:id="rId22"/>
    <p:sldId id="358" r:id="rId23"/>
    <p:sldId id="359" r:id="rId24"/>
    <p:sldId id="355" r:id="rId25"/>
    <p:sldId id="362" r:id="rId26"/>
    <p:sldId id="298" r:id="rId27"/>
    <p:sldId id="363" r:id="rId28"/>
    <p:sldId id="365" r:id="rId29"/>
    <p:sldId id="373" r:id="rId30"/>
    <p:sldId id="364" r:id="rId31"/>
    <p:sldId id="299" r:id="rId32"/>
    <p:sldId id="374" r:id="rId33"/>
    <p:sldId id="366" r:id="rId34"/>
    <p:sldId id="367" r:id="rId35"/>
    <p:sldId id="369" r:id="rId36"/>
    <p:sldId id="300" r:id="rId37"/>
    <p:sldId id="375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13" r:id="rId51"/>
    <p:sldId id="314" r:id="rId52"/>
    <p:sldId id="315" r:id="rId53"/>
    <p:sldId id="316" r:id="rId54"/>
    <p:sldId id="317" r:id="rId55"/>
    <p:sldId id="318" r:id="rId56"/>
    <p:sldId id="319" r:id="rId57"/>
    <p:sldId id="320" r:id="rId58"/>
    <p:sldId id="321" r:id="rId59"/>
    <p:sldId id="322" r:id="rId60"/>
    <p:sldId id="323" r:id="rId61"/>
    <p:sldId id="324" r:id="rId62"/>
    <p:sldId id="325" r:id="rId63"/>
    <p:sldId id="326" r:id="rId64"/>
    <p:sldId id="327" r:id="rId65"/>
    <p:sldId id="328" r:id="rId66"/>
    <p:sldId id="329" r:id="rId67"/>
    <p:sldId id="337" r:id="rId68"/>
    <p:sldId id="338" r:id="rId69"/>
    <p:sldId id="339" r:id="rId70"/>
    <p:sldId id="340" r:id="rId71"/>
    <p:sldId id="341" r:id="rId72"/>
    <p:sldId id="376" r:id="rId7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02" y="5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2226.01904" units="1/cm"/>
          <inkml:channelProperty channel="Y" name="resolution" value="3561.63037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20-08-27T13:49:11.0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17063 10668 6 0,'0'1'22'15,"0"-1"12"-15,0 5 3 16,0-1-12-16,0 3 0 16,0-3-3-16,0-3 1 15,0-1-5-15,0 3-1 0,0-3-3 16,0 0 4-16,0 0 1 15,0 0 4-15,0 0-2 16,0 0-4-16,0 0-4 16,0 0-2-16,0 0 1 15,0 0-1-15,0 0 2 16,3 0-5-16,1 0 2 16,5-4-3-16,2-16 5 15,8-10-6-15,6-5 4 16,1-1-7-16,-6-3-3 15,1 2 0-15,-5-1 0 16,-5 2 0-16,3 0 1 16,0 1-1-16,0 2-1 0,0 1 2 15,-3 1-1-15,1 4 2 16,-5 1-3 0,-3 3 1-16,3 2 1 0,-5 4 2 15,1 7-3-15,-3 4-1 16,2 3 2-16,-2 3-2 15,0 0-2-15,0 0 0 16,0 0-3-16,0 0-4 16,0 9 11-16,0 8-1 15,0 8 0-15,0 1 0 16,0 5 2-16,0 3 0 16,0-1-3-16,0 2 2 15,0 2-1-15,0 3 1 16,0-1 0-16,0-4-1 15,3-4 0-15,0-7 0 0,5-7 0 16,-3-4-1-16,-1-7 0 16,3-6-1-16,0 0 2 15,7 0 6-15,2-19 9 16,3-13-4-16,6-14 3 16,-2-8-13-16,0 0 2 15,-1-4 1-15,4-1 0 16,-1 3 5-16,-4 4-5 15,-3 6 0-15,-6 15-2 16,-6 6 1-16,-1 13-3 16,-5 8 0-16,0 4-2 15,0 0-20-15,0 0-32 16,0 16 0-16,-2 9-47 16,-4 1-65-16</inkml:trace>
  <inkml:trace contextRef="#ctx0" brushRef="#br0" timeOffset="1017.09">17529 10464 51 0,'-5'12'54'15,"-2"2"-15"-15,-3-2-17 16,1 0 2-16,0 1-7 16,-3-3-3-16,4 1-1 15,3-6 7-15,0 2-4 16,0-5-6-16,-1 0 2 16,6 1 1-16,-1-3 4 15,1 1-2-15,0-1-5 16,0 4-7-16,0 4 0 15,0 6 7-15,0-2 5 16,0 2-5-16,7 1-2 16,-4-7-4-16,4 2-2 0,2-3-1 15,-4-6-1-15,8 2-2 16,-5-3 3-16,4 0 1 16,3 0 1-16,-2-15 7 15,1-10-10-15,-2 2 9 16,-1-1-8-16,-4 3-1 15,-2 4 0-15,-4 5 2 16,2-1-1-16,-3 4 0 16,0 4 0-16,0 0-1 15,0 5 3-15,0 0-2 0,0 0-1 16,0 0-1 0,0 0 2-16,0 0-1 15,0 0 0-15,0 0-1 0,0 0 2 16,-3 0-2-16,2 0 2 15,1 0 1-15,0 0-2 16,0 0 2-16,0 0-1 16,0 0 1-16,0 0-2 15,0 0-2-15,0 0 2 16,0 0-1-16,0 0-2 16,0 7 5-16,0 1 2 0,7 1 1 15,-1 1 2-15,4 0-4 16,-2 2 5-1,9 7 1-15,-4 2 1 0,1-1-7 16,-2 4 11-16,0-4-12 16,0 1 6-16,-1-4-4 15,0-5-2-15,3-4-2 16,0-6-1 0,2-2-11-16,0 0-24 0,-2-4-33 15,0-18-78-15</inkml:trace>
  <inkml:trace contextRef="#ctx0" brushRef="#br0" timeOffset="1702.26">18198 10310 9 0,'6'-13'19'0,"-6"1"-3"15,3 4 11-15,-3-1-5 16,0 6 6-16,0 3 3 0,0-3 5 16,0 3 9-16,-3-2 0 15,-9 2-13 1,3-2 4-16,0 0-6 15,-4 2-7-15,1 0-11 16,-4 0-7-16,0 0-2 0,0 0-1 16,-4 0-3-16,4 12 0 15,-1 7 1-15,-2 4 0 16,6 2 0 0,4 3 0-16,1 8-1 0,6 0 1 15,2 5 0-15,0-5-1 16,0 2 2-16,8-8 1 0,10-2-2 15,0-6-1-15,0-7-1 16,3-7 1 0,2-4 5-16,1-4 1 15,2 0 6-15,2-4-6 16,2-19 4-16,0-1-4 0,-7-5 0 16,-2-5-2-1,-5-1 0-15,-5-2-1 0,-6 1 0 16,-5-3 2-1,0 3-4-15,-6 2-5 0,-11 2-4 16,2 8 2-16,-4 5-1 16,2 7 3-16,-1 2 4 15,0 5 1-15,2 3-2 16,-1 2-1-16,4 0 1 16,-3 19 4-16,-4 8-4 15,3 2 5-15,0 4-2 16,4 2-1-16,4 1 1 0,0-2-2 15,8-2-3-15,1-6-20 16,0-5-64-16,0-8-98 16</inkml:trace>
  <inkml:trace contextRef="#ctx0" brushRef="#br0" timeOffset="2088.94">18824 10316 30 0,'-5'0'66'16,"3"-10"-73"-16,2-2-12 0,0 0 32 15,0 4-2-15,0-1-9 16,0 6 8-16,0 1 28 15,0 0 8-15,0 2 2 16,0 0 3-16,0 0 7 16,0 0-12-16,0 0-14 15,0 14 7-15,0 8-4 16,0 6-9-16,0 3-11 16,-9 0-7-16,-3 4-2 15,-1-2-3-15,4 1-2 16,-1-8-2-16,3-1 1 15,2-9-9-15,3-1-18 16,2-3-15-16,0-3-25 16,0-4-32-16,0-2-3 0,0-3-19 15</inkml:trace>
  <inkml:trace contextRef="#ctx0" brushRef="#br0" timeOffset="2383.11">19005 10159 181 0,'0'0'81'0,"0"0"-31"16,0 0-16-1,0 12 21-15,0 10-15 0,0 7-11 16,0 5-12-16,0 3-6 15,0 5 2-15,0 3-6 16,0 3 0-16,0-3-4 16,-13-4-1-16,-4-2-2 15,4-5-10-15,-1-3-11 16,2-6-22-16,0-7-24 16,2-3-32-16,-4-6-25 15</inkml:trace>
  <inkml:trace contextRef="#ctx0" brushRef="#br0" timeOffset="2664.51">18803 10498 143 0,'0'4'55'0,"1"-1"-33"16,16 2 28-16,4-5 6 16,7 0-27-16,-7 0-13 15,-1 0 2-15,1 0 11 16,-5 0-8-16,-2 0-12 0,-1 0-5 16,-5 0-3-16,-2 2-1 15,-3 3-31-15,-1 0-90 16,-2 0-120-16</inkml:trace>
  <inkml:trace contextRef="#ctx0" brushRef="#br0" timeOffset="3255.18">19783 10330 121 0,'3'13'71'16,"-2"-5"-23"-16,8 1 6 16,-5 3 20-16,0 0-30 15,3 5-22-15,-2 0-9 16,-1 3 3-16,-2 3 6 0,-2 2-6 15,0 3-8-15,0 4-3 16,0 1-2-16,0-1 3 16,-2 2-6-16,-5-7-1 15,1-6-6-15,3-11-17 16,-1-8-26-16,2-2-44 16,-4-2-50-16</inkml:trace>
  <inkml:trace contextRef="#ctx0" brushRef="#br0" timeOffset="3503.03">19727 10469 192 0,'0'0'96'15,"0"0"-29"-15,0 2-20 0,3-2 16 16,18 0-18-16,5 0-18 15,1 0-5-15,-5 0 2 16,-2 0-9-16,-2 2-12 16,3 1-2-16,-1-3-1 15,1 3-4-15,-3-1-23 16,-1 0-30-16,-6 1-48 16,3-3-88-16</inkml:trace>
  <inkml:trace contextRef="#ctx0" brushRef="#br0" timeOffset="3913.8">20649 10065 70 0,'0'0'71'0,"0"0"-11"16,0 0 14-16,0 0-12 15,0 0-14-15,2 0-8 16,-2 10-7-16,0 14 2 15,0 2-6-15,0 5-8 16,0 5-5-16,0 1-4 16,0 4 0-16,0 3-6 15,-2 2-3-15,-7-1-1 16,2-3-2-16,-2-1 0 16,0-10-7-16,4-8-19 0,0-12-12 15,5-4-17-15,0-7-52 16,0 0-59-1</inkml:trace>
  <inkml:trace contextRef="#ctx0" brushRef="#br0" timeOffset="4296.66">20932 10015 165 0,'0'0'75'0,"0"0"-21"0,0 4 32 15,0 13-11-15,0 4-27 16,0 4-14-16,0 4-6 15,-4 0-3-15,-3 6-5 16,-5 2-9-16,1 7-3 16,2 3-4-16,-1-1-4 15,3-1 3-15,1-4-5 16,2-7 1-16,1-10-7 0,1-5-9 16,-1-7-7-16,-2-5-9 15,1-3-14-15,1-4-36 16,-3 0-74-1</inkml:trace>
  <inkml:trace contextRef="#ctx0" brushRef="#br0" timeOffset="4579.6">20667 10318 107 0,'0'0'141'16,"0"0"-78"-16,0 0-11 15,0 0 17-15,14 0-14 0,2-8-24 16,1 4-5-16,4 4 0 16,-1 0 2-16,1 0-17 15,-3 0-4-15,-2 1-6 16,-2 6 0-16,-2-1-4 15,-3-2-17-15,3-4-38 16,-3 0-58-16,-3 0-140 16</inkml:trace>
  <inkml:trace contextRef="#ctx0" brushRef="#br0" timeOffset="5257.73">21197 10125 71 0,'0'0'66'0,"0"0"-2"16,0 0-3-16,0 0-1 15,0 0-4-15,0 0-7 16,0 0-7 0,0 0-9-16,0 0-9 0,9 0-2 15,8 2-3-15,3 1-6 16,0-3 5-16,4 0-6 15,2 0-5-15,-4 2-2 16,-1-2-2-16,-5 0-1 16,-4 0 0-16,-4 0-2 0,-3 0-7 15,-3 0-6-15,-2 0-25 16,0 0-28-16,0 0-66 16,-2 0-107-16</inkml:trace>
  <inkml:trace contextRef="#ctx0" brushRef="#br0" timeOffset="5600.56">21289 9953 92 0,'0'0'67'0,"0"0"-6"16,0 0 23-16,3 0-16 15,3 11-36-15,3 1-14 16,-2 2 0-16,0 3 6 16,-4 2-5-16,-3 8-3 15,0 0-2-15,0 4-3 16,0-2 7-16,0-5-2 15,0 2-2-15,0-9-12 0,0 0-2 16,0-5-1-16,0-5-19 16,0-2-35-1,0-5-64-15,0 0-95 16</inkml:trace>
  <inkml:trace contextRef="#ctx0" brushRef="#br0" timeOffset="7781.63">18041 10911 9 0,'0'0'32'15,"0"0"0"-15,0 0 1 16,0 0 7-16,0 0-7 16,0 0-13-16,0 0 2 0,-2 0-8 15,2 0-4-15,0 0-5 16,0 0 5-16,0 0-5 15,0 0 2-15,0 0 6 16,0 0 3-16,0 0-1 16,0 0-6-16,0 0 1 15,0 0-6-15,0 0-3 16,0 0 1-16,0 0 2 0,0 0 0 16,7 0 6-16,2 0-6 15,3 0 1 1,1 0-2-16,6 6 0 15,1-5-1-15,-1-1 0 0,2 3-2 16,-1-3 1-16,-1 1 0 16,2 3 1-16,-3-2-1 15,-3 3 1-15,-3-5-2 16,3 2 2-16,-2-2-2 16,0 0 0-16,2 0 1 15,-2 0 1-15,4 0-1 16,-5 0 0-16,8-9 3 15,-1 4-1-15,-2 1-3 16,2-2 1-16,-1 6 1 16,1 0-2-16,0 0 0 15,-4 0 0-15,2 0 1 16,-4 0 0-16,-1 0 2 0,-3 6-2 16,-2-1 0-16,2-1 1 15,-2-2-2-15,4-2 4 16,3 0-3-16,5 0 3 15,2 0-2-15,-1 0 4 16,5 0-1-16,1 0 1 16,-3-3 3-16,-5-1-4 15,-3 1 5-15,-2 2-7 16,-1 1 0-16,3 0 4 16,2 0-3-16,-2 0 0 15,0 0 4-15,-4 0-5 16,1 0-4-16,1 0 2 15,4 0 0-15,1 0 2 0,-5 0 13 16,-3 0-11-16,-1 0-1 16,-7 0-4-16,0 0 1 15,-2 0 1-15,0 0 0 16,0 0-1-16,0 0 1 16,0 0-18-16,-4 0-14 15,-9-3-22-15,1 3-56 16,3-4-70-16</inkml:trace>
  <inkml:trace contextRef="#ctx0" brushRef="#br0" timeOffset="9544.91">20458 9827 11 0,'2'-2'52'16,"-2"2"6"-16,0 0-9 15,0 0-12-15,0 0 3 16,0 0-4-16,0 0 4 16,0-2-9-16,0-3-6 15,0 4-7-15,0-5-2 16,0-1-8-16,0-1-2 15,-2-1-4-15,-6-1-4 16,5-2 4-16,-4 2-2 0,0-5 0 16,-3 6 0-16,-3-3 0 15,4 0-2 1,-3 2 4-16,1 1-4 16,-4 3 1-16,2 0-4 0,-1 2 1 15,-6-3-1-15,3 2-2 16,-4 1-1-1,3-3 3-15,2 1 0 16,-2-5-2-16,1 3-2 0,-2 2-9 16,-2 0 4-16,6 1 9 15,-5 5 4-15,1-1-4 16,3 1 3-16,0 0 0 16,-3 0 2-16,1 0 0 0,-1 0 1 15,4 0-3 1,0 0 1-16,2 0 1 15,1-3 1-15,1-1-1 16,-1 0 1-16,-2-1 1 0,-3 2-1 16,2 1 5-16,4 0-4 15,-1 2 4-15,0 0 1 16,2 0-2-16,0 0-1 16,-1-2 0-16,2-1-2 15,-6-1-4-15,2 4 2 16,-1-1 0-16,-2 1 2 15,0 0-2-15,2-3 0 16,1 3 0-16,1 0 0 16,-3 0 0-16,0 0 0 15,0-2 0-15,4 2 0 16,2 0 0-16,-1 0 0 0,-1 0 1 16,-1 0-2-16,-1 0 1 15,-4 0 0-15,2 0 0 16,-3 0-2-16,4 0 2 15,0 2 0-15,2 1 0 16,1 0 0-16,-6-3 2 16,-3 2-4-16,0 3 2 15,-2-3 2-15,4 2-2 16,2 0 0-16,0 0 0 16,4-4 0-16,1 2 2 15,-3 2-2-15,0-1 0 16,1-2 0-16,-4 4 2 15,6-1 0-15,-6-1-2 16,2 0 1-16,-4 1-1 16,-2-2 1-16,3 1-1 15,0 1 0-15,4 0 1 0,-1 0-2 16,2 0 1-16,-1 0 0 16,3 1-1-16,-6-1 1 15,4 0 0-15,-1 0 1 16,-2 0-1-16,4 2 0 15,-1 2 1-15,-4-4 0 16,1 5 3-16,1-3 0 16,-2 0 1-16,1 4-2 15,5-3 1-15,-1 3 2 0,3-2-3 16,-3 1-2 0,4-1 3-16,0-2-4 0,-1 0 0 15,5 3 1-15,-1-6-1 16,-2 4 0-16,0 0-1 15,-2 3-1-15,2-3 4 16,0 0-2-16,2 0 1 16,3-4-2-16,0 4 1 15,-1-5 1-15,-1 1-2 16,4 2 1-16,-2-5 0 16,2 0-3-16,0 0-4 15,0 0-7-15,0 0-2 0,0 0-10 16,0 0-21-1,0 0-66-15</inkml:trace>
  <inkml:trace contextRef="#ctx0" brushRef="#br0" timeOffset="10037.17">18615 9777 12 0,'0'0'30'15,"0"0"15"-15,0 0-9 0,0 0-18 16,0 0 3-16,0 0 8 15,0 0 0-15,0 0-1 16,0 0-4-16,0 0 5 16,0 0-6-16,0 0-5 15,0 0-6-15,0 5 1 16,0 14-3-16,0 3-2 16,0 2 4-16,0 2-1 0,-3-2 2 15,1-2-2-15,-1-5-3 16,3-2-1-1,0-4 0-15,0-8-3 16,0 0-3-16,0-3-1 16,8 0 7-16,5 0 5 0,6 0-3 15,-4-3 0-15,4-2-4 16,-5 1-3-16,0 1-2 16,-1 3-1-16,-1 0-11 15,4 0-43-15,1 3-50 16,-2 15-48-16</inkml:trace>
  <inkml:trace contextRef="#ctx0" brushRef="#br0" timeOffset="11920.78">23040 10579 136 0,'0'0'66'15,"0"-2"-6"-15,0 2 27 16,0 0-7-16,0 0-31 15,0 0-18-15,0 0-6 0,0 5-8 16,0 30-7-16,-6 13-5 16,-6 15 0-16,-6 5-2 15,2 7-2-15,-2 0 1 16,11-3-1-16,0-9-3 16,-1-10-3-16,6-12-7 15,0-14-10-15,2-8-25 16,0-14-38-16,0-5-60 15,4-9-67-15</inkml:trace>
  <inkml:trace contextRef="#ctx0" brushRef="#br0" timeOffset="12225.15">23294 10572 88 0,'0'5'67'0,"0"12"-24"15,0-1 10-15,0 4 6 16,0 5-17-16,-4 5-19 16,-6 7 5-16,-6 5-4 15,0 9-3-15,-2 2-5 16,-3 4-3-16,0 0-9 0,3-3-2 15,-1-6 0-15,6-10-3 16,-2-9-13 0,7-3-18-16,3-9-41 0,1-5-44 15,-2-12-111-15</inkml:trace>
  <inkml:trace contextRef="#ctx0" brushRef="#br0" timeOffset="12470.54">22954 11010 175 0,'0'0'128'0,"0"0"-72"15,0 0-15-15,13 0 39 16,8 0-22-16,7 0-32 15,-4 4-15-15,2 6 0 16,-2-2-10-16,-3 3-3 16,-2-2-22-16,-5 4-38 15,-2-2-85-15</inkml:trace>
  <inkml:trace contextRef="#ctx0" brushRef="#br0" timeOffset="13019.25">23439 11177 24 0,'0'3'170'16,"0"-3"-129"-16,0 0-21 15,0 0 36-15,7 0-3 16,9 0-21-16,2 0-12 16,-1 0 3-16,-6 0 5 15,-2 0-8-15,-2 0-11 16,-5 5 4-16,3 4-7 16,-5-1-1-16,0 2-4 0,0 3 2 15,0 1-2-15,0 2-1 16,0 1-1-16,0-3 3 15,-2 4 5-15,-8-7-3 16,-1 2-1-16,-3 2 1 16,0-5 5-16,6 2-6 15,-2-1 3-15,0 1 0 16,6-2-4-16,0 2-2 16,-1-5 2-16,5 2-2 0,0-1-1 15,0 2 1-15,0 2-1 16,13 3 6-16,7-3-3 15,5-1 6 1,2-1-5-16,3-3 1 0,0-6-1 16,2 1-1-16,-2-2-1 15,-5 0-1-15,1 0-2 16,-5-12-10-16,-6-7-13 16,-5-1-11-16,-8-4-34 15,-2-8-92-15</inkml:trace>
  <inkml:trace contextRef="#ctx0" brushRef="#br0" timeOffset="13687.41">24019 10767 89 0,'-15'0'68'0,"3"0"-17"16,-7 4 15-16,0 15-1 15,1 6-33-15,5 4-9 16,-2 6-1-16,1 0-4 16,7 3 0-16,3 2-3 15,2-4 4-15,2 3-4 16,0-3-6-16,0-5 1 15,12-2 0-15,3-5-3 0,7-5-4 16,-2-7 1-16,1-5-2 16,4-7 6-1,1 0-1-15,3-21 0 0,6-15-4 16,-3-5-1 0,-2-6-1-16,-3-3-3 0,-5 2 1 15,-4-4-1 1,-4 9 0-16,-10 2 0 0,-4 5 2 15,0 7 0-15,-2 3 2 16,-17 6-2-16,-4 0 0 16,1 4 6-16,-4 7 0 15,0 4 5-15,4 2 4 16,-7 3-3-16,4 0-4 16,-5 19-3-16,-2 12-5 15,-2 11-1-15,-1 11 1 16,8 0-11-16,1 6-33 0,8-5-15 15,4-8-22-15,10-5-131 16</inkml:trace>
  <inkml:trace contextRef="#ctx0" brushRef="#br0" timeOffset="30915.57">12906 11723 16 0,'0'-1'21'15,"0"-6"-19"-15,-6 0 16 16,-13-5-11-16,-5-2-5 16,-8 5-1-16,-3 4 0 0,4 4-1 15,-2 1-10-15,12 0-13 16,8 0-12-16</inkml:trace>
  <inkml:trace contextRef="#ctx0" brushRef="#br0" timeOffset="32264.82">12770 11737 6 0,'-2'0'7'0,"-1"0"5"16,1 0 2-16,2 0-2 15,0 0-2-15,0 0 5 16,0 0 2-16,0 0 1 0,0 0-1 16,0-3 1-1,0 1 2-15,0 0-3 16,0-2-1-16,2 4 1 0,1-4 4 15,-3 1-10-15,2-2-4 16,0 1 0-16,-2-1-2 16,2 3 0-1,3 0-2-15,2-2-1 0,4 3-2 16,6-6 1-16,-1 4-2 16,7 1 4-16,0 2 1 15,5 0-1-15,-2 0-1 0,0-2-2 16,-3 0 3-16,-4 2-3 15,-6-1 5 1,-4 1-5-16,-1-3 1 16,-3 3-1-16,-1 0 1 15,0-3 1-15,3 3-2 0,3-1 2 16,3-1-1-16,11 0 3 16,3-2 1-1,10 0 1-15,2-3-3 0,1 5-2 16,-1 1-1-16,2 1 1 15,-3 0-1-15,4 0 1 16,0 0-1-16,-6 0 1 16,0 0-1-16,0 0 0 0,-1 0 2 15,-3-6-3 1,4 1 1-16,-3-4 3 16,3 3-3-16,0-3 1 0,-10 8-2 15,0-1 1-15,-7 2-2 16,2 0 2-16,-6 0 0 15,-1 0 2-15,-2 0-5 16,-1 0 4-16,1 0 1 16,1 0-5-16,2 0 3 15,0 2 0-15,4-1 0 16,-3 5 0-16,-1-3-1 16,2-1 1-16,-7 1 1 15,-4-3 0-15,-1 0-2 16,-3 0 2-16,-2 0-1 15,2 0 2-15,-2 0-2 16,0 0 0-16,2 0-2 0,1 0 2 16,4 0 0-16,-1 0 2 15,4 0-4-15,-3 0 4 16,-4 0-4-16,1 0 2 16,-4 0 2-16,0 0-2 15,0 0-2-15,0 0-3 16,0 1 1-16,0 2 4 15,-5-3 0-15,-9 0 1 16,-1 4 5-16,1-2-5 16,-7 2-1-16,0 0 1 15,-4-1 1-15,0-2-1 16,-3 1-1-16,0-2 0 16,-1 0 0-16,-2 0 1 15,-1 0 0-15,2 0-1 0,0 0 1 16,7 0-2-1,3 0 2-15,1 0-2 0,3 0 1 16,0 0 0-16,-1 0 0 16,0 2 0-16,-7 7 0 15,-2 3-1-15,-5-2 1 16,-4 3 0-16,3-1 0 16,2-1 0-16,7-3 0 15,3-1 0-15,-1-4 0 16,0 0 0-16,3-2 1 15,4-1 0-15,0 0 0 0,-2 0-1 16,-4-7 2-16,-1-4 0 16,-4-1-3-16,5 3 2 15,2 1-1-15,-5 1-2 16,-5 6-17 0,-1 1-25-16,-10 0-42 0,-15 0-65 15</inkml:trace>
  <inkml:trace contextRef="#ctx0" brushRef="#br0" timeOffset="34352.61">6002 11710 30 0,'0'-11'20'0,"0"-2"9"16,0 7 26-16,0 2-21 15,0 1-20-15,0 3-19 16,10 0 5-16,12-3 2 16,11-3 2-16,1-5-3 15,4 1 1-15,-4 2 4 0,5 2-2 16,2 1-1-16,3-1 2 16,5 3 6-16,0 2-2 15,7 1 2-15,2 0-4 16,4 0-2-16,2 7-3 15,-1 7 3-15,-6 1-3 16,-1-1-2-16,-5-2 1 16,-1 1 0-16,-2-5 2 15,-4-6-2-15,-2-2 1 16,-10 0-2-16,-4 0 4 16,-6 0-4-16,-8 0 3 15,-9 0 0-15,-1 0-2 16,-4-2 5-16,0 1-2 0,0-2-1 15,0 0-1 1,0 2 10-16,0 1 1 16,0-3-5-16,0 1-6 15,-9 0 0-15,-10 2 1 0,-4 0-3 16,-5 0-3-16,-8 0 3 16,-5 0 0-16,-8 8-1 15,-10 3 1-15,-2-2-3 16,-8-4 3-16,5 2 1 15,-3-6-2-15,7-1 3 16,3 0-3-16,2 0 3 16,6-12-2-16,6 0 0 0,8-3 1 15,5 3 0-15,7 1-2 16,0 5 1 0,0 6-2-16,-7 0 0 15,-7 0-1-15,2 17 2 16,1 0 2-16,9-1-1 15,7-3 0-15,6-5-1 0,5-4-1 16,3-2-11 0,4-2-7-16,0 0 13 0,0 0-2 15,0 0-25-15,0 0-80 16</inkml:trace>
  <inkml:trace contextRef="#ctx0" brushRef="#br0" timeOffset="35996.86">6090 13155 10 0,'0'-5'23'0,"0"3"-5"15,0 2 1-15,0 0 5 16,0 0-5-1,-2-1-5-15,-2 1-5 0,4 0-4 16,-1 0 0 0,1 0-1-16,0-2 4 0,0-1 0 15,0 1-5-15,0 2 3 16,7 0 2-16,16 0 4 16,12 0-2-16,3 0 6 15,9 0-3-15,3-7-4 16,8-3-3-16,-1-2 2 15,7-2 2-15,-1 1 1 0,-6 1-4 16,-4 5-3-16,-12 3-3 16,-5 4-1-16,-4 0 2 15,-7 0-4-15,0 0 2 16,-4 0 0-16,0 0 1 16,-1 7-3-16,-1-3 4 15,4-1-2-15,-4 2 3 16,6-5-3-16,0 0 0 15,0 0 1-15,-3 0 3 16,-5 0-1-16,-2-5-1 16,-4 0 0-16,0 0 0 15,-3 1 0-15,-4 4-1 16,-4-2-1-16,0 2 1 0,0 0-1 16,0 0-1-1,0 0-1-15,0 0-1 0,0 0 1 16,0 0-1-16,0 0-8 15,0 0 8-15,-2 0 3 16,-8 0 2-16,-1 0 7 16,-8 0-6-16,-1 4-1 15,-8 5-2-15,-4-3 0 16,-9-2-1-16,3 3 2 16,-4-4-3-16,-3 4 0 15,-3-2-10-15,-7 2 3 0,-1 0 3 16,-1-2-9-1,-1 0 0-15,2-5 4 0,2 0 9 16,5 0-5 0,3 0 0-16,7 0 3 15,2 0 3-15,5 0 2 0,2 0-1 16,-1 0 5-16,7 0-5 16,-2 0 2-16,6 0-2 15,-1 0 3-15,5 4-2 16,2-3-1-16,5 1 1 15,2 1 0-15,2-3 0 16,5 0 1-16,0 0 0 16,-2 0 0-16,2 0 1 15,0 0 4-15,0 0 5 0,0 0-4 16,0 0-4-16,0 0 3 16,0 0-8-16,0 0 1 15,0 0-4-15,0 0-3 16,0 0-5-16,0 0-1 15,0 0 15-15,7 2-1 16,7 0 2-16,9-2-1 16,4 0 2-16,6 0-2 15,4 0-1-15,-1 0 0 16,6 0-1-16,2 0 2 16,-2 0-2-16,3-2 2 0,-1-3-1 15,-8 2 1 1,-1 1-4-16,-5 0 4 15,0 0-3-15,-5 2 2 0,3 0-1 16,-3 0 2 0,-4 0-1-16,5 0-5 0,-2 0 0 15,4 0-7-15,4 0-15 16,3-3-15-16,2 1-35 16</inkml:trace>
  <inkml:trace contextRef="#ctx0" brushRef="#br0" timeOffset="37429.06">9404 13254 30 0,'-13'-13'52'0,"4"3"-20"16,1 1-13-16,4-3 4 0,4 9 15 15,0-2-4-15,0 3-21 16,0 0-4-16,0-3-4 16,0 5-3-16,0 0 3 15,0 0-5-15,0 0 2 16,0 0-1-16,4-3 3 16,6 3 1-16,3-2-1 15,11 0 6-15,1-1 4 16,7 1-5-16,10 0-2 15,4 2 0-15,11 0-1 16,6-1 2-16,0 1-2 16,7-4 1-16,0-1 1 0,5 0 1 15,-4-2-2-15,-4-2 1 16,-5 1-3 0,-9 0-3-16,-12 2 1 15,-5-1-3-15,-10 6 2 16,0-1-4-16,-3 2 4 0,-4 0-4 15,-6 0 4-15,-4 0-4 16,-1 0 2-16,-5 0 2 16,0 0-2-16,-3 0 1 15,0 0 1-15,0 0 0 16,0 0 0-16,0 0-1 16,0 0-1-16,0 0-1 15,0 0-1-15,0 0 0 0,0 0 2 16,0 0 0-16,0 0 1 15,0 0-2-15,-8 0 3 16,-13 0-1 0,-7 0 0-16,-11 5-1 0,-9 2 2 15,-4 0-3-15,-8 0-1 16,-4-1 0 0,-5-4-5-16,-2-2 5 0,-5 0-3 15,5 0 0-15,3 0 1 16,9 0-1-16,11 0 5 15,2 0-1-15,4 0 2 16,8 0-2-16,-3 0 1 16,5 7-1-16,0 3 2 0,0 1-2 15,2-1 1-15,4 0 1 16,2 0-1-16,9-1 1 16,-1-1-2-1,7-4 1-15,-2-2 1 0,10-2 0 16,1 0 1-16,0 0 0 15,0 0 4-15,0 0 3 16,0 0 1-16,0 0-5 16,0 0 4-16,0 0-2 15,0 0-4-15,0 0-6 16,0 0 3-16,1 0-3 16,8 0 1-16,2 0 0 15,2 0-2-15,5 0-3 16,6 0-13-16,2 0-8 15,6 3-16-15,2 7-36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48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0-08-27T10:57:13.663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3511 12180 0,'0'0'141,"0"0"-79,0 9-46,0-9-1,0 8-15,-9 1 16,9 0-1,0-9 1,-9 9-16,9 0 16,0-9-1,0 9 16,0-9-15,0 8-16,0-8 16,0 9-1,0 0-15,0-9 16,0 9-1,0-9 1,0 9 0,0-1-1,0-8 16,0 9-15,0-9 15,0 9-15,9 0 15,-9 0 16,9-9-32,-9 9-15,0-1 16,8-8 15,1 0 0,-9 9 16,9-9 0,-9 0-31,9 0-1,0 9 1,-9-9-1,9 0 17,-9 0-17,17 0 1,-17 0-1,9 0 17,-9 0-17,9 0 1,0-9 15,-9 9 0,8-9-15,-8 1-1,0 8 1,9-9 0,-9 9-1,9-9 1,-9 0-1,0 9 1,9-9-16,-9-8 31,9 8 0,0-9 1,-9 18-17,0-17 1,0 8 15,0 9-15,0-9-1,0 0 1,8 9-1,-8-9 1,0 9 0,0-9-1,0 9-15,0-8 16,0-1-1,0 9-15,0-9 32,0 9-17,0-9 1,0 0-1,-8 9 1,8-9 0,0 9-1,-9-8 32,9 8-47,0-9 16,-9 0-1,0 9 1,9 0-1,0-9-15,-9 9 16,9 0 15,-9-9 32,9 9-48,-8 0 48,-1 0-32,9 0 47,-9 0-31,9 0-32,-9 0 16,0 0-15,9 9 46,-8-9-15,8 9 0,-9-9-16,9 9 47,-9-9-62,0 9 31,9-1 93,0 1-109,-9-9 0,9 9-15,0-9 0,0 18 15,0-18 0,0 9 31</inkml:trace>
  <inkml:trace contextRef="#ctx0" brushRef="#br0" timeOffset="1">3440 12339 0,'0'8'0,"0"-8"156,0 9-109,0-9-47,-9 9 15,9-9 1,0 9 0,-9-9-1,9 0 1,-8 9 15,-1-9 0,9 8 0,-9-8-31,9 9 32,-9 0-17,0 0 16,9-9-15,-9 0 0,9 9-1,0 0-15,0-9 16,-8 17-1,-1-17 17,9 9-17,0 0 1,-9 0 15,9-9-31,-9 0 16,9 8-1,0-8 1,-9 9-1,1-9 1,8 9 15,0 0-15,-9-9-1,9 9 1,-9-9 15,0 9 16,9-1 15,0-8-15,-9 9-16,9-9-31,0 0 16,0 9 15</inkml:trace>
  <inkml:trace contextRef="#ctx0" brushRef="#br0" timeOffset="2">3705 12312 0,'0'0'156,"0"0"-140,8 0-16,-8 0 15,0 9 1,0 0-16,9-9 16,-9 0-1,0 9-15,0-9 31,9 0-15,-9 8 0,9-8-16,-9 0 15,0 9 1,9 0-1,-9-9 1,0 9 15,9-9-15,-9 9-1,0-1 1,8-8 0,1 0-1,-9 9 16,0-9-15,9 9 0,-9-9-1,9 9 1,0 0-1,-9-9 1,8 9 0,-8-9-16,0 17 15,0-17 1,9 0-1,-9 9-15,9-9 32,-9 9-17,9-9-15,-9 9 31,0-9-15,9 0 0,-9 8-16,0-8 15,9 9 1,-9 0-16,0-9 31,8 9-15,-8-9 15,0 9-16,9-9 17,-9 9-32,9-1 15,-9-8 1,9 9 46,-9-9 1,0 9-17,9 0 1,-9-9-31,8 9-1,1-9 17,-9 8 14,0-8-30,9 9-16,-9 0 16</inkml:trace>
  <inkml:trace contextRef="#ctx0" brushRef="#br0" timeOffset="3">3087 12559 0,'0'0'125,"0"9"-110,0-9-15,0 9 16,0-9-1,0 8-15,0 1 16,0-9-16,0 9 16,0 0-1,0 0 1,0-9-1,0 9-15,0-9 16,0 8 0,0-8-16,0 9 15,0 0 1,0-9-16,0 9 15,0-9-15,0 9 16,0-1 0,0 1-1,0-9 1,0 9-1,0 0-15,0-9 16,0 9 0,0-9 15,0 9 0,0-9-15,0 8-1,0 1 1,0 0-16,0-9 31,0 9 0,0 0-15,0-9 15,0 8 0,0-8-15,0 9-16,0-9 62,0 9-31,0 0 125,0-9-140</inkml:trace>
  <inkml:trace contextRef="#ctx0" brushRef="#br0" timeOffset="4">3228 12559 0,'0'0'171,"0"0"-155,0 9-1,0-9 1,0 17 0,0-8 15,0-9-16,0 9 1,0 0 0,0-9-1,0 9 1,0-9-16,0 9 15,-8-1 1,8 10 0,0-18 15,0 9-16,0-9 17,0 9-32,-9-1 15,9-8 16,0 9-15,0-9 0,0 9-16,0 0 15,-9 0 1,9 0-1,0-1 17,0-8-32,0 9 31,0-9-31,0 18 31,0-9 0,0-1 0,9 1 1,-9-9-1,0 9-16,0 0 79</inkml:trace>
  <inkml:trace contextRef="#ctx0" brushRef="#br0" timeOffset="5">3105 12682 0,'9'0'78,"-9"0"-31,9 0-32,-9 0 1,8 0-16,-8 0 16,18 0-16,-9 0 15,0 0 1,-9 0-1,8 0 17,-8 0-32,9 0 15,-9 0 1,18 0-16,-9 0 31</inkml:trace>
  <inkml:trace contextRef="#ctx0" brushRef="#br0" timeOffset="6">3987 12550 0,'0'0'156,"0"0"-156,0 9 16,0 9 0,0-18-1,0 8-15,0-8 16,0 9-16,0 0 15,0-9-15,0 9 16,0-9 0,0 9-1,0 0 1,0-9-1,0 8 1,0-8-16,0 18 31,0-18-15,0 9-1,-9-9 1,9 9-16,0-9 16,0 8-1,0 1-15,0-9 16,0 9-1,0-9 1,0 9-16,0 0 31,0-9-31,0 9 16,0-9-1,0 8 1,-9 1 0,9 0 15,0-9-31,0 9 31,0-9-15,0 9-1,0-1 1,0-8 31,0 9-32,0-9 16,0 9-31,0 0 16,0-9 0,0 9-1,0-9 1,0 9 15,0-9 31,0 8-46,0 1 15</inkml:trace>
  <inkml:trace contextRef="#ctx0" brushRef="#br0" timeOffset="7">4146 12559 0,'0'0'94,"0"9"-94,-9-9 15,9 9-15,0-1 16,0-8-1,0 9 1,0 0 0,0 0-16,-9-9 15,9 9 1,0-9-1,0 9 1,0-1 0,0-8-1,0 9 1,-9 0-1,9 0-15,0-9 16,0 9-16,0-9 16,0 8-16,0-8 15,0 9-15,0 0 16,0-9 15,0 9-15,0-9 30,0 9-30,0 0 0,0-1-1,0-8 1,0 9-1,0 0 1,0-9 0,0 9 15,0-9-16,0 9 1,0-9 0,0 8-1,0 1 1,0-9 15,9 9 16,-9-9-32,0 9 1,0 0 0,0-9 15,0 9 47,0-9-47,0 8-31</inkml:trace>
  <inkml:trace contextRef="#ctx0" brushRef="#br0" timeOffset="8">3978 12709 0,'9'0'62,"-9"0"-62,9 0 16,-9 0-1,8 0-15,1 0 16,-9 0-1,9 0 1,-9 0-16,18 0 16,-9 0-1,-1 0 16,1 0 79,-9 0-95,9 0-15,-9 0 47,9 0 31,0 0-62,-9 9 15,17-9 62,-17 0-77,9 0 15,-9 0 16,9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48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0-08-27T10:57:19.274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3511 12180 0,'0'0'141,"0"0"-79,0 9-46,0-9-1,0 8-15,-9 1 16,9 0-1,0-9 1,-9 9-16,9 0 16,0-9-1,0 9 16,0-9-15,0 8-16,0-8 16,0 9-1,0 0-15,0-9 16,0 9-1,0-9 1,0 9 0,0-1-1,0-8 16,0 9-15,0-9 15,0 9-15,9 0 15,-9 0 16,9-9-32,-9 9-15,0-1 16,8-8 15,1 0 0,-9 9 16,9-9 0,-9 0-31,9 0-1,0 9 1,-9-9-1,9 0 17,-9 0-17,17 0 1,-17 0-1,9 0 17,-9 0-17,9 0 1,0-9 15,-9 9 0,8-9-15,-8 1-1,0 8 1,9-9 0,-9 9-1,9-9 1,-9 0-1,0 9 1,9-9-16,-9-8 31,9 8 0,0-9 1,-9 18-17,0-17 1,0 8 15,0 9-15,0-9-1,0 0 1,8 9-1,-8-9 1,0 9 0,0-9-1,0 9-15,0-8 16,0-1-1,0 9-15,0-9 32,0 9-17,0-9 1,0 0-1,-8 9 1,8-9 0,0 9-1,-9-8 32,9 8-47,0-9 16,-9 0-1,0 9 1,9 0-1,0-9-15,-9 9 16,9 0 15,-9-9 32,9 9-48,-8 0 48,-1 0-32,9 0 47,-9 0-31,9 0-32,-9 0 16,0 0-15,9 9 46,-8-9-15,8 9 0,-9-9-16,9 9 47,-9-9-62,0 9 31,9-1 93,0 1-109,-9-9 0,9 9-15,0-9 0,0 18 15,0-18 0,0 9 31</inkml:trace>
  <inkml:trace contextRef="#ctx0" brushRef="#br0" timeOffset="1">3440 12339 0,'0'8'0,"0"-8"156,0 9-109,0-9-47,-9 9 15,9-9 1,0 9 0,-9-9-1,9 0 1,-8 9 15,-1-9 0,9 8 0,-9-8-31,9 9 32,-9 0-17,0 0 16,9-9-15,-9 0 0,9 9-1,0 0-15,0-9 16,-8 17-1,-1-17 17,9 9-17,0 0 1,-9 0 15,9-9-31,-9 0 16,9 8-1,0-8 1,-9 9-1,1-9 1,8 9 15,0 0-15,-9-9-1,9 9 1,-9-9 15,0 9 16,9-1 15,0-8-15,-9 9-16,9-9-31,0 0 16,0 9 15</inkml:trace>
  <inkml:trace contextRef="#ctx0" brushRef="#br0" timeOffset="2">3705 12312 0,'0'0'156,"0"0"-140,8 0-16,-8 0 15,0 9 1,0 0-16,9-9 16,-9 0-1,0 9-15,0-9 31,9 0-15,-9 8 0,9-8-16,-9 0 15,0 9 1,9 0-1,-9-9 1,0 9 15,9-9-15,-9 9-1,0-1 1,8-8 0,1 0-1,-9 9 16,0-9-15,9 9 0,-9-9-1,9 9 1,0 0-1,-9-9 1,8 9 0,-8-9-16,0 17 15,0-17 1,9 0-1,-9 9-15,9-9 32,-9 9-17,9-9-15,-9 9 31,0-9-15,9 0 0,-9 8-16,0-8 15,9 9 1,-9 0-16,0-9 31,8 9-15,-8-9 15,0 9-16,9-9 17,-9 9-32,9-1 15,-9-8 1,9 9 46,-9-9 1,0 9-17,9 0 1,-9-9-31,8 9-1,1-9 17,-9 8 14,0-8-30,9 9-16,-9 0 16</inkml:trace>
  <inkml:trace contextRef="#ctx0" brushRef="#br0" timeOffset="3">3087 12559 0,'0'0'125,"0"9"-110,0-9-15,0 9 16,0-9-1,0 8-15,0 1 16,0-9-16,0 9 16,0 0-1,0 0 1,0-9-1,0 9-15,0-9 16,0 8 0,0-8-16,0 9 15,0 0 1,0-9-16,0 9 15,0-9-15,0 9 16,0-1 0,0 1-1,0-9 1,0 9-1,0 0-15,0-9 16,0 9 0,0-9 15,0 9 0,0-9-15,0 8-1,0 1 1,0 0-16,0-9 31,0 9 0,0 0-15,0-9 15,0 8 0,0-8-15,0 9-16,0-9 62,0 9-31,0 0 125,0-9-140</inkml:trace>
  <inkml:trace contextRef="#ctx0" brushRef="#br0" timeOffset="4">3228 12559 0,'0'0'171,"0"0"-155,0 9-1,0-9 1,0 17 0,0-8 15,0-9-16,0 9 1,0 0 0,0-9-1,0 9 1,0-9-16,0 9 15,-8-1 1,8 10 0,0-18 15,0 9-16,0-9 17,0 9-32,-9-1 15,9-8 16,0 9-15,0-9 0,0 9-16,0 0 15,-9 0 1,9 0-1,0-1 17,0-8-32,0 9 31,0-9-31,0 18 31,0-9 0,0-1 0,9 1 1,-9-9-1,0 9-16,0 0 79</inkml:trace>
  <inkml:trace contextRef="#ctx0" brushRef="#br0" timeOffset="5">3105 12682 0,'9'0'78,"-9"0"-31,9 0-32,-9 0 1,8 0-16,-8 0 16,18 0-16,-9 0 15,0 0 1,-9 0-1,8 0 17,-8 0-32,9 0 15,-9 0 1,18 0-16,-9 0 31</inkml:trace>
  <inkml:trace contextRef="#ctx0" brushRef="#br0" timeOffset="6">3987 12550 0,'0'0'156,"0"0"-156,0 9 16,0 9 0,0-18-1,0 8-15,0-8 16,0 9-16,0 0 15,0-9-15,0 9 16,0-9 0,0 9-1,0 0 1,0-9-1,0 8 1,0-8-16,0 18 31,0-18-15,0 9-1,-9-9 1,9 9-16,0-9 16,0 8-1,0 1-15,0-9 16,0 9-1,0-9 1,0 9-16,0 0 31,0-9-31,0 9 16,0-9-1,0 8 1,-9 1 0,9 0 15,0-9-31,0 9 31,0-9-15,0 9-1,0-1 1,0-8 31,0 9-32,0-9 16,0 9-31,0 0 16,0-9 0,0 9-1,0-9 1,0 9 15,0-9 31,0 8-46,0 1 15</inkml:trace>
  <inkml:trace contextRef="#ctx0" brushRef="#br0" timeOffset="7">4146 12559 0,'0'0'94,"0"9"-94,-9-9 15,9 9-15,0-1 16,0-8-1,0 9 1,0 0 0,0 0-16,-9-9 15,9 9 1,0-9-1,0 9 1,0-1 0,0-8-1,0 9 1,-9 0-1,9 0-15,0-9 16,0 9-16,0-9 16,0 8-16,0-8 15,0 9-15,0 0 16,0-9 15,0 9-15,0-9 30,0 9-30,0 0 0,0-1-1,0-8 1,0 9-1,0 0 1,0-9 0,0 9 15,0-9-16,0 9 1,0-9 0,0 8-1,0 1 1,0-9 15,9 9 16,-9-9-32,0 9 1,0 0 0,0-9 15,0 9 47,0-9-47,0 8-31</inkml:trace>
  <inkml:trace contextRef="#ctx0" brushRef="#br0" timeOffset="8">3978 12709 0,'9'0'62,"-9"0"-62,9 0 16,-9 0-1,8 0-15,1 0 16,-9 0-1,9 0 1,-9 0-16,18 0 16,-9 0-1,-1 0 16,1 0 79,-9 0-95,9 0-15,-9 0 47,9 0 31,0 0-62,-9 9 15,17-9 62,-17 0-77,9 0 15,-9 0 16,9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48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0-08-27T10:57:25.188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3511 12180 0,'0'0'141,"0"0"-79,0 9-46,0-9-1,0 8-15,-9 1 16,9 0-1,0-9 1,-9 9-16,9 0 16,0-9-1,0 9 16,0-9-15,0 8-16,0-8 16,0 9-1,0 0-15,0-9 16,0 9-1,0-9 1,0 9 0,0-1-1,0-8 16,0 9-15,0-9 15,0 9-15,9 0 15,-9 0 16,9-9-32,-9 9-15,0-1 16,8-8 15,1 0 0,-9 9 16,9-9 0,-9 0-31,9 0-1,0 9 1,-9-9-1,9 0 17,-9 0-17,17 0 1,-17 0-1,9 0 17,-9 0-17,9 0 1,0-9 15,-9 9 0,8-9-15,-8 1-1,0 8 1,9-9 0,-9 9-1,9-9 1,-9 0-1,0 9 1,9-9-16,-9-8 31,9 8 0,0-9 1,-9 18-17,0-17 1,0 8 15,0 9-15,0-9-1,0 0 1,8 9-1,-8-9 1,0 9 0,0-9-1,0 9-15,0-8 16,0-1-1,0 9-15,0-9 32,0 9-17,0-9 1,0 0-1,-8 9 1,8-9 0,0 9-1,-9-8 32,9 8-47,0-9 16,-9 0-1,0 9 1,9 0-1,0-9-15,-9 9 16,9 0 15,-9-9 32,9 9-48,-8 0 48,-1 0-32,9 0 47,-9 0-31,9 0-32,-9 0 16,0 0-15,9 9 46,-8-9-15,8 9 0,-9-9-16,9 9 47,-9-9-62,0 9 31,9-1 93,0 1-109,-9-9 0,9 9-15,0-9 0,0 18 15,0-18 0,0 9 31</inkml:trace>
  <inkml:trace contextRef="#ctx0" brushRef="#br0" timeOffset="1">3440 12339 0,'0'8'0,"0"-8"156,0 9-109,0-9-47,-9 9 15,9-9 1,0 9 0,-9-9-1,9 0 1,-8 9 15,-1-9 0,9 8 0,-9-8-31,9 9 32,-9 0-17,0 0 16,9-9-15,-9 0 0,9 9-1,0 0-15,0-9 16,-8 17-1,-1-17 17,9 9-17,0 0 1,-9 0 15,9-9-31,-9 0 16,9 8-1,0-8 1,-9 9-1,1-9 1,8 9 15,0 0-15,-9-9-1,9 9 1,-9-9 15,0 9 16,9-1 15,0-8-15,-9 9-16,9-9-31,0 0 16,0 9 15</inkml:trace>
  <inkml:trace contextRef="#ctx0" brushRef="#br0" timeOffset="2">3705 12312 0,'0'0'156,"0"0"-140,8 0-16,-8 0 15,0 9 1,0 0-16,9-9 16,-9 0-1,0 9-15,0-9 31,9 0-15,-9 8 0,9-8-16,-9 0 15,0 9 1,9 0-1,-9-9 1,0 9 15,9-9-15,-9 9-1,0-1 1,8-8 0,1 0-1,-9 9 16,0-9-15,9 9 0,-9-9-1,9 9 1,0 0-1,-9-9 1,8 9 0,-8-9-16,0 17 15,0-17 1,9 0-1,-9 9-15,9-9 32,-9 9-17,9-9-15,-9 9 31,0-9-15,9 0 0,-9 8-16,0-8 15,9 9 1,-9 0-16,0-9 31,8 9-15,-8-9 15,0 9-16,9-9 17,-9 9-32,9-1 15,-9-8 1,9 9 46,-9-9 1,0 9-17,9 0 1,-9-9-31,8 9-1,1-9 17,-9 8 14,0-8-30,9 9-16,-9 0 16</inkml:trace>
  <inkml:trace contextRef="#ctx0" brushRef="#br0" timeOffset="3">3087 12559 0,'0'0'125,"0"9"-110,0-9-15,0 9 16,0-9-1,0 8-15,0 1 16,0-9-16,0 9 16,0 0-1,0 0 1,0-9-1,0 9-15,0-9 16,0 8 0,0-8-16,0 9 15,0 0 1,0-9-16,0 9 15,0-9-15,0 9 16,0-1 0,0 1-1,0-9 1,0 9-1,0 0-15,0-9 16,0 9 0,0-9 15,0 9 0,0-9-15,0 8-1,0 1 1,0 0-16,0-9 31,0 9 0,0 0-15,0-9 15,0 8 0,0-8-15,0 9-16,0-9 62,0 9-31,0 0 125,0-9-140</inkml:trace>
  <inkml:trace contextRef="#ctx0" brushRef="#br0" timeOffset="4">3228 12559 0,'0'0'171,"0"0"-155,0 9-1,0-9 1,0 17 0,0-8 15,0-9-16,0 9 1,0 0 0,0-9-1,0 9 1,0-9-16,0 9 15,-8-1 1,8 10 0,0-18 15,0 9-16,0-9 17,0 9-32,-9-1 15,9-8 16,0 9-15,0-9 0,0 9-16,0 0 15,-9 0 1,9 0-1,0-1 17,0-8-32,0 9 31,0-9-31,0 18 31,0-9 0,0-1 0,9 1 1,-9-9-1,0 9-16,0 0 79</inkml:trace>
  <inkml:trace contextRef="#ctx0" brushRef="#br0" timeOffset="5">3105 12682 0,'9'0'78,"-9"0"-31,9 0-32,-9 0 1,8 0-16,-8 0 16,18 0-16,-9 0 15,0 0 1,-9 0-1,8 0 17,-8 0-32,9 0 15,-9 0 1,18 0-16,-9 0 31</inkml:trace>
  <inkml:trace contextRef="#ctx0" brushRef="#br0" timeOffset="6">3987 12550 0,'0'0'156,"0"0"-156,0 9 16,0 9 0,0-18-1,0 8-15,0-8 16,0 9-16,0 0 15,0-9-15,0 9 16,0-9 0,0 9-1,0 0 1,0-9-1,0 8 1,0-8-16,0 18 31,0-18-15,0 9-1,-9-9 1,9 9-16,0-9 16,0 8-1,0 1-15,0-9 16,0 9-1,0-9 1,0 9-16,0 0 31,0-9-31,0 9 16,0-9-1,0 8 1,-9 1 0,9 0 15,0-9-31,0 9 31,0-9-15,0 9-1,0-1 1,0-8 31,0 9-32,0-9 16,0 9-31,0 0 16,0-9 0,0 9-1,0-9 1,0 9 15,0-9 31,0 8-46,0 1 15</inkml:trace>
  <inkml:trace contextRef="#ctx0" brushRef="#br0" timeOffset="7">4146 12559 0,'0'0'94,"0"9"-94,-9-9 15,9 9-15,0-1 16,0-8-1,0 9 1,0 0 0,0 0-16,-9-9 15,9 9 1,0-9-1,0 9 1,0-1 0,0-8-1,0 9 1,-9 0-1,9 0-15,0-9 16,0 9-16,0-9 16,0 8-16,0-8 15,0 9-15,0 0 16,0-9 15,0 9-15,0-9 30,0 9-30,0 0 0,0-1-1,0-8 1,0 9-1,0 0 1,0-9 0,0 9 15,0-9-16,0 9 1,0-9 0,0 8-1,0 1 1,0-9 15,9 9 16,-9-9-32,0 9 1,0 0 0,0-9 15,0 9 47,0-9-47,0 8-31</inkml:trace>
  <inkml:trace contextRef="#ctx0" brushRef="#br0" timeOffset="8">3978 12709 0,'9'0'62,"-9"0"-62,9 0 16,-9 0-1,8 0-15,1 0 16,-9 0-1,9 0 1,-9 0-16,18 0 16,-9 0-1,-1 0 16,1 0 79,-9 0-95,9 0-15,-9 0 47,9 0 31,0 0-62,-9 9 15,17-9 62,-17 0-77,9 0 15,-9 0 16,9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48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0-08-27T10:57:57.53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11095 10513 0,'0'0'171,"0"0"-171,18 0 16,-18 0 0,17 0-1,1 0 16</inkml:trace>
  <inkml:trace contextRef="#ctx0" brushRef="#br0" timeOffset="1088.06">11271 10513 0,'0'0'172,"18"0"-141,-18 0 0,18 0-15,-1 0-1,-17 0-15,18-18 16</inkml:trace>
  <inkml:trace contextRef="#ctx0" brushRef="#br0" timeOffset="2112.12">11466 10495 0,'17'0'31,"-17"0"-15,18 0 15,-1 0-16,-17 0 17,18 0-17,-18 0 1,18 0-16,-1 0 31</inkml:trace>
  <inkml:trace contextRef="#ctx0" brushRef="#br0" timeOffset="2864.16">11695 10460 0,'0'0'0,"17"0"31,1 0 0,-18 0 47,18 0-46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2226.01904" units="1/cm"/>
          <inkml:channelProperty channel="Y" name="resolution" value="3561.63037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20-08-27T14:17:09.4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1795 7475 76 0,'0'-4'42'16,"0"1"-13"-16,0 1-1 16,0 0 1-16,0 1-11 15,0 1-9-15,0-2 2 16,0 2 3-16,0 0 4 15,0 0 3-15,0-3 3 16,0 3 1-16,0-2-2 16,0 2-4-16,0 0-2 0,0 0-4 15,0 0-2-15,0 0-9 16,0 0 0 0,0 0-7-16,-2 19 4 15,-1 8 5-15,-4 6-2 0,-2 9-1 16,2 3 1-16,-5 0-4 15,3 1 4-15,0-5-1 16,-3-2-1-16,6-3 0 16,1-5 1-16,1-4-2 15,4-4 1-15,-3-5 0 16,3-1 0-16,0-2 0 16,0-3-6-16,0-1-3 15,0-2-10-15,0-1-9 0,0-2-11 16,0-5-17-1,0-1-14-15,0 0-38 16</inkml:trace>
  <inkml:trace contextRef="#ctx0" brushRef="#br0" timeOffset="502.02">2009 7420 7 0,'5'-5'60'16,"-1"1"-25"-16,5-1-5 15,-5 2-11-15,2 0-4 16,-2 3-6-16,-1 0-2 16,-3 0-5-16,2 0 3 15,-2 0-2-15,0 0 3 16,0 0-1-16,0 0 0 0,0 0 9 16,2 8 22-1,-2 11 9-15,2 3-24 16,-2 7-10-16,2 5 3 15,-2 6 4-15,0 3-1 16,0 5-5-16,0-1-4 16,0-1 0-16,0-1-3 0,0-5-2 15,-6-5-1 1,-1-2-2-16,2-8 3 0,-1-3-6 16,3-1-6-16,-2-6-8 15,-1 2-10-15,1-3-7 16,-3 1-12-16,4-1-9 15,0-6-19-15,-3-1-61 16</inkml:trace>
  <inkml:trace contextRef="#ctx0" brushRef="#br0" timeOffset="838.98">1802 7850 156 0,'0'0'71'16,"0"0"-24"-16,0 0 2 15,0 0-9-15,0-7-19 16,0 0-9-16,0 2-3 0,5-2 5 15,5 4-1 1,5-1-1-16,0 1-1 16,9 3-6-16,6 0 2 0,-1 0-6 15,6 0 0-15,1 0 0 16,2 0 2-16,3 0-24 16,0 0-68-16,-3 0 41 15,-4 0-108-15</inkml:trace>
  <inkml:trace contextRef="#ctx0" brushRef="#br0" timeOffset="1756.79">2446 7382 20 0,'0'0'72'15,"0"0"-14"-15,0 0-10 16,0 0-3-16,0 0-11 15,0 0-3-15,0 0-4 16,0 0-1-16,0 0-7 16,0 0-5-16,0 12-3 15,2-2 10-15,0 6-4 16,1 1-6-16,-1-2-5 16,-2 1-3-16,0 3 0 0,0-2-2 15,0 3-8-15,0-3-12 16,0-2-22-16,0-6-28 15,0-2-27-15,0-2-35 16</inkml:trace>
  <inkml:trace contextRef="#ctx0" brushRef="#br0" timeOffset="2012.65">2400 7485 143 0,'0'0'85'0,"0"0"-26"16,0 0-4-1,0 0-17-15,0 0-17 16,0 0-5-16,16 0 12 0,3 0 3 16,-1 0-15-16,1 0-4 15,-2 0-8 1,0 5-3-16,2-2-2 0,1 1-24 15,1 1-36-15,0-1-57 16,-1 2-104-16</inkml:trace>
  <inkml:trace contextRef="#ctx0" brushRef="#br0" timeOffset="2468.67">3165 7692 124 0,'0'0'117'0,"0"0"-38"15,0 0-61-15,0 0 54 16,0 0-39-16,0 0-22 15,0 4-11-15,0 13 5 16,0 6 12-16,0 6-8 16,0 1 2-16,0 6-7 15,0-2-3-15,0-2 0 16,0-4-10-16,0 0-21 16,0-4-16-16,0-9-45 0,0-4-41 15</inkml:trace>
  <inkml:trace contextRef="#ctx0" brushRef="#br0" timeOffset="2700.56">3100 7833 227 0,'0'0'88'16,"0"0"-27"-16,0 0-25 0,0 0-8 15,3 0-23-15,16 0-5 16,7 0 12 0,4 0-3-16,0 0-1 0,2 0-7 15,8-2 0-15,-1-5-27 16,2 4-41 0,5-6-63-16,-8 4-106 0</inkml:trace>
  <inkml:trace contextRef="#ctx0" brushRef="#br0" timeOffset="3318.74">3839 7495 113 0,'0'0'68'16,"0"0"-8"-16,-2 0-9 16,-3 0-1-16,-5 0-23 15,3 0-18-15,-4 0-10 16,-3 17 2-16,-2 6 0 15,0 4 3-15,-4 6-1 16,1 3 0-16,-2 0 2 0,8 8-3 16,3 3 3-16,5-1 2 15,3-2-4-15,2-7-1 16,0-6 1-16,0-8-1 16,17-8-2-16,3-5 1 15,5-6-12-15,3-4 10 16,4 0 17-16,8-7-20 15,-1-15 10-15,2-10 3 16,-9-1-5 0,-4-5-1-16,-5 2 1 0,-6-1-1 0,-9-3-1 15,-1 0-5 1,-7 0-12-16,0-1-15 16,-9-1-4-16,-21 6 3 0,-6 7-16 15,-2 9 26-15,6 8 20 16,2 3 14-16,12 9 17 15,-3 0-1-15,6 0-12 16,-2 12-9-16,-2 12-2 16,1 15-6-16,-3 4 0 15,2 7 1-15,6 2-4 16,4-3-24-16,9-3-38 16,0-5-88-16</inkml:trace>
  <inkml:trace contextRef="#ctx0" brushRef="#br0" timeOffset="3808">4318 7541 89 0,'2'-2'60'0,"3"-1"-44"16,-5 2 40-16,0-1 1 15,2 2 9-15,-2-2-22 16,0 0-14-16,2-3-4 15,-2 1-1-15,2 0-15 16,-2 0 0-16,0-1-1 16,0 5-3-16,0 0-1 15,0 0-3-15,0 0-4 16,0 0-9-16,0 20 5 16,0 6 14-16,0 6-4 15,0 8 0-15,-4 2-2 16,-7 2-1-16,-2 1-2 0,2-1 1 15,5-5 0-15,-3-1-2 16,6-8-9-16,0-5-9 16,3-8-11-16,0-6-24 15,0-7-13-15,0-4-17 16,6 0-89 0</inkml:trace>
  <inkml:trace contextRef="#ctx0" brushRef="#br0" timeOffset="4113.41">4534 7495 121 0,'0'0'67'0,"0"0"-28"0,0 0-12 16,0 0 16-16,2 11-9 15,0 10-19-15,-2 5-4 16,0 6 3-16,0 3 8 16,0 6-3-16,-8-2-9 15,-4 3-6-15,-2 1 0 16,0-4-3-16,5-3 0 16,0-3-10-16,2-8-15 15,-1-3-28-15,2-2-25 0,6-6-23 16,0-2-13-16</inkml:trace>
  <inkml:trace contextRef="#ctx0" brushRef="#br0" timeOffset="4429.24">4359 7779 123 0,'-2'0'108'0,"2"0"-50"0,0 0-14 15,0 0 7-15,0 0-18 16,0 0-12-16,0 0-4 16,0-1 11-16,0-2-6 15,0 3-6-15,0 0-3 16,0 0-4-16,10 0-3 15,5 0-1-15,-1 0-4 16,4 3 1-16,-2-2-2 16,2 1-11-16,-1 0-32 15,-1-2-59-15,3 0-61 16</inkml:trace>
  <inkml:trace contextRef="#ctx0" brushRef="#br0" timeOffset="4768.04">4778 7535 137 0,'1'0'97'0,"5"0"-21"15,-2 0-5-15,3 0-5 16,5 0-17-16,-5 0-19 16,4 0-7-16,-1 0-19 0,-1 6 10 15,2-4-9 1,2 3 1-16,4-5-5 0,6 0 0 15,5 0-17-15,-1-3-37 16,6-9-65-16,-4-5-163 16</inkml:trace>
  <inkml:trace contextRef="#ctx0" brushRef="#br0" timeOffset="5979.74">5702 7810 101 0,'-4'0'57'0,"2"0"-16"15,2 0 3-15,0 0-2 16,0 0-3-16,0 0-15 0,0 0-4 16,0 0-2-16,0 0 1 15,0 0-2 1,0 0-7-16,0 0 8 16,0 0-11-16,0 0-1 15,21 0-2-15,5 0 13 16,10 0-2-16,3 0-4 15,2 0-7-15,6 0-4 16,-6 0 0-16,-1 0 2 16,-4 0-2-16,-6 0 1 15,-4 2-1-15,-8 3-2 0,-2-1-3 16,-9-1-10-16,-1-3-6 16,-3 0-17-1,-3 0-9-15,2 0-9 16,-2 0-36-16,0 0-36 15</inkml:trace>
  <inkml:trace contextRef="#ctx0" brushRef="#br0" timeOffset="6380.53">6231 7750 194 0,'0'0'97'16,"0"0"-33"0,0 0-25-16,0 0-4 15,0 0-12-15,4-1-20 0,5-2-6 16,2 1 5 0,6-2 1-16,6 1 0 0,0 3-4 15,2 0 4-15,2 0-1 16,-3 0-1-16,1 0 0 15,-4 0-2-15,-7 0 0 16,-6 9-3-16,-2-3 1 16,-4 3-1-16,-2 1-6 15,0-2 6-15,-5 5 12 16,-15 2-5-16,-1 2 2 0,0 0-3 16,7-2-1-1,8-1 3-15,1-3-4 0,5 1 0 16,0 1-9-16,0-3-42 15,16-4-57-15,14-6-115 16</inkml:trace>
  <inkml:trace contextRef="#ctx0" brushRef="#br0" timeOffset="6768.05">7055 7475 203 0,'0'-4'78'0,"0"4"-11"15,0 0-26-15,0 0-3 16,0 0-18-16,0 0-18 15,0 7-4-15,0 17 23 16,0 13-2-16,0 6 2 0,0 7-15 16,0 4 14-16,-5-4-14 15,-3-3-3-15,2-1 2 16,4-10-4 0,-4-2 1-16,5-8-2 0,1-4-7 15,0-5-7 1,0-7-14-16,0-6-8 15,0-2-14-15,0-2-27 16,0 0-31-16,1 0 35 0,9-10-55 16</inkml:trace>
  <inkml:trace contextRef="#ctx0" brushRef="#br0" timeOffset="7108.39">7314 7510 159 0,'0'-6'75'15,"2"-1"-10"-15,1 7-17 0,-3 0-4 16,0 0-17-16,0 0-16 16,0 0-4-1,0 0-2-15,0 0-6 0,0 22 18 16,0 8 23-16,0 10-19 15,0 3-9-15,-3 7-4 16,-8-3-3-16,0 5-5 16,-1-4 1-16,1-5 0 15,2-1 0-15,1-11-2 16,4-2-7-16,2-6-8 0,2-7-14 16,0-1-9-16,-3-5-6 15,3-6-31-15,-2-4-47 16,-2 0-65-16</inkml:trace>
  <inkml:trace contextRef="#ctx0" brushRef="#br0" timeOffset="7358.05">7121 7877 168 0,'-3'0'137'0,"3"0"-59"16,0 0-35-16,0 0-6 16,0 0-14-16,0 0-21 15,5 0 8-15,10 0-3 0,0 0 2 16,1 0-5-16,5 0-1 16,0 0-3-16,2 0-19 15,2 5-35-15,-2 4-60 16,-2 2-82-16</inkml:trace>
  <inkml:trace contextRef="#ctx0" brushRef="#br0" timeOffset="7821.8">7425 8009 119 0,'0'-3'88'0,"-2"0"-25"15,2 0-8-15,0 3-9 16,0 0-28-16,0-1-15 16,13-1-1-16,4-1 1 15,6-1 0-15,-5 4-1 16,3-1-1-16,0 1-1 0,-7 0-1 15,4 0-1-15,-9 1-4 16,-6 9-5-16,-3 3 14 16,0 3 0-1,0 5 15-15,-14 0 1 16,-10 3 8-16,-1-2 5 0,2-1-3 16,3 1-5-16,8-5-9 15,3-3-7-15,4-1-3 16,5-3-4-16,0-1-1 15,0-1 0-15,5-2-2 16,27 6-1-16,7-4-7 16,7-1 13-16,0-5-9 15,-14-2-1-15,6-10-20 16,-4-22-24-16,0-5-34 0,-4-2-63 16</inkml:trace>
  <inkml:trace contextRef="#ctx0" brushRef="#br0" timeOffset="8329.06">8026 7553 38 0,'0'-4'231'0,"0"4"-137"15,0-1-34 1,0 1-5-16,0 0-17 16,0 0-18-16,0 0-10 15,-4 0-6-15,-9 0-1 0,-2 0-3 16,-4 12-3-16,-1 9 2 16,1 5 0-16,0 5-1 15,2 2 2-15,2 3 0 16,6 1-1-16,7-2 0 15,2-2 0-15,0-2-1 16,0-9 1-16,0-2 0 16,13-10-1-16,4-6-2 15,0-4-18-15,11 0 4 0,0-18 26 16,0-11-5 0,-1-9 0-16,-5-3-9 0,-5 1-3 15,-4 2 1 1,-11 3 2-16,-2 3 3 0,0 7 3 15,-5 7 0-15,-11 3-2 16,-5 9 13-16,-1 6 2 16,-6 0-3-16,-2 3-6 15,-5 20-6-15,1 9 1 16,-1 6-6-16,-2 2-49 16,-13 6-65-16,-17 3-191 0</inkml:trace>
  <inkml:trace contextRef="#ctx0" brushRef="#br0" timeOffset="9415">1767 8918 99 0,'0'-4'24'0,"0"2"3"0,0 2 4 16,0 0 2-16,0 0-7 15,0 0-15-15,0 0 0 16,0 0 1-16,0 0 3 15,0 0 2-15,3 0-6 16,-3 0-10-16,0 0-3 16,4 0-6-16,5 6-12 15,5 17 20-15,-4 10 25 16,0 8-19-16,-4 5 8 16,-6 2-12-16,0 1 4 15,0-4-1-15,0-1-5 0,0-9 4 16,0-3-4-16,0-10 5 15,0-5-3-15,0-11-18 16,4-6-20-16,3 0-20 16,4 0 5-16,2-15-3 15,0-11-72-15</inkml:trace>
  <inkml:trace contextRef="#ctx0" brushRef="#br0" timeOffset="9782.79">2052 8898 158 0,'0'-3'23'0,"0"3"1"15,0 0 0-15,0 0 4 16,0 0-13-16,0 0-12 15,0 0-3-15,0 0-4 16,3 4 9-16,3 9 17 0,4 7-2 16,-3 8-1-16,0 2-2 15,-1 7-3 1,0 1-7-16,-4-1 3 16,0 1-4-16,-2-4-3 0,0 2-1 15,0-7-1-15,0-2 2 16,0-3-6-16,0-4-3 15,0-4-15-15,0-3-22 16,0-3-17-16,0-6 10 16,0 0-15-16,0-4-33 15</inkml:trace>
  <inkml:trace contextRef="#ctx0" brushRef="#br0" timeOffset="10073.67">1967 9201 171 0,'-4'0'27'0,"4"0"-9"16,0 0 26-16,0 0 9 15,0 0-28-15,0 0-18 16,0-5-4 0,14-2-2-16,6 4 2 0,3 3-5 15,3 0 1-15,4 0-2 16,-3 15-26-16,1 4-83 0,-8 0 13 16</inkml:trace>
  <inkml:trace contextRef="#ctx0" brushRef="#br0" timeOffset="10701.94">2301 9369 33 0,'-5'0'163'0,"1"0"-152"16,1 0 15 0,3 0 18-16,0 0 4 15,0 0-39-15,0 0-18 16,0 0 12-16,0 0-4 0,0 0 5 16,0 0-2-16,5 0-2 15,4 0-1-15,3 0 2 16,4 0-3-16,3 0 4 15,1 0-2-15,3 2-7 16,-7 5 12-16,-2-3-3 16,-2-1-1-16,-5 2-1 15,-3-1-6-15,0 1-3 16,-4-2 0-16,0 6 14 0,0 3 4 16,-4 1 0-1,-9 1-1-15,-4-6-1 0,4 1 4 16,-4-1-1-16,6-2-2 15,1-1 0-15,8-3-1 16,0-2-3-16,2 0-1 16,0 0-2-16,0 0-1 15,0 0-6-15,0 3-8 16,9 4 6-16,9-2 13 16,1 7-2-16,-1-2 1 15,3 2-5-15,-4 2 5 16,-6 3-4-16,-7 2-8 0,-4 4 9 15,0 2 7-15,-11 0 1 16,-12 1 2-16,-3-1-7 16,3-5 2-1,-2-5-5-15,5-6 2 0,-1-9-16 16,5 0-28-16,6-15-67 16,-1-14-152-16</inkml:trace>
  <inkml:trace contextRef="#ctx0" brushRef="#br0" timeOffset="11371.07">2778 9056 74 0,'-5'0'51'0,"1"0"-33"16,2 0 7-16,-1 0 8 16,3 0-13-16,0 0-12 15,0 0 3-15,0 0 4 0,-3 0 4 16,-4 0-8-1,3 0-2-15,-3 0 0 0,1 5-3 16,-7 5-5 0,2 6 0-16,-5 6-2 0,0 4 3 15,-3 3-1 1,4 7-1-16,0-1 3 0,4 0-2 16,9 2 0-1,0-4-1-15,2-2 1 0,0-5-1 16,11-4 0-16,12-1 0 15,5-6-1-15,6-8-8 16,-2-2-1-16,7-5 22 0,-2 0-10 16,-5-12 3-1,-2-14-3-15,-9 1 9 0,-3-6-5 16,-6 1-8 0,-5-3-3-16,-2-1-5 0,-5-1-2 15,0 2-4-15,0 2 1 16,-16-2-4-16,-17 0-12 15,-3 2-7-15,-6 2 22 16,3 4 16-16,9 10 5 16,7 7 21-16,3 6-10 15,-1 2-1-15,2 0-2 16,-1 16-7-16,-4 13-4 16,8 3 3-16,-2 4-2 15,4 2-3-15,3-1 0 16,4-4-16-16,7-11-38 15,0-5-93-15</inkml:trace>
  <inkml:trace contextRef="#ctx0" brushRef="#br0" timeOffset="11744.35">3197 8947 64 0,'0'6'42'0,"2"2"-25"16,0 5 9-16,-2 2 23 15,2 3-19-15,-2 5-8 16,0 0-5-16,0 2-4 16,0-4-5-16,0-6-4 15,0 0-1-15,0-6 0 16,0-5-24-16,0-4-27 15,-2 0-49-15</inkml:trace>
  <inkml:trace contextRef="#ctx0" brushRef="#br0" timeOffset="11959.24">3114 8974 209 0,'0'4'51'0,"0"2"-42"16,0 0 0-16,6 1 33 16,13-1-14-16,9-2-22 15,4-1 7-15,2-2-5 0,3-1 4 16,-4 0-13-16,3 0-31 16,-1 0-31-16,0 2-38 15</inkml:trace>
  <inkml:trace contextRef="#ctx0" brushRef="#br0" timeOffset="12356.94">3852 9183 179 0,'0'-2'28'15,"0"2"49"-15,0 0-8 16,0 0-28-16,0 2-24 16,0 18-9-16,0 6 2 15,0 9 2-15,0 2-6 0,0-4-3 16,-2 1 1 0,-3-3-3-16,3-9-9 15,0-5-16-15,2-12-34 0,0-5-30 16,0 0-40-16</inkml:trace>
  <inkml:trace contextRef="#ctx0" brushRef="#br0" timeOffset="12576.82">3802 9260 179 0,'0'0'58'0,"0"0"-35"16,0 0 4-1,5 1 28-15,10 4-19 16,2 5-5-16,6-1-10 16,-1-1-6-16,2 0-8 0,3-6-2 15,-3-2 0-15,-1 0-19 16,-1 0-38 0,4-2-52-16,-1-18-17 0</inkml:trace>
  <inkml:trace contextRef="#ctx0" brushRef="#br0" timeOffset="13144.54">4412 9019 80 0,'-2'-9'7'16,"-8"-3"-4"-16,1 3 16 16,0 4 10-16,2 3-12 15,-2 2 11-15,-3 0-13 16,4 4-8-16,-2 15-3 16,-4 6 11-16,-1 4 5 15,0 6-10-15,0 2 0 16,5 1-3-16,0 1-2 15,3-3 1-15,5 2-1 16,2-2-1-16,0-5-1 0,0-11 0 16,12-4-1-16,11 1-2 15,4-5-4-15,6-7 17 16,2-5-10-16,1 0 14 16,5-8 1-16,-4-18 8 15,-4-6-11-15,-8 1-6 16,-4-6-4-16,-3-4-3 15,-4 5-2-15,-10-3-7 0,-4 3-10 16,0 3-1 0,-13 4 7-16,-17 4 7 15,-4 6 0-15,-6 3 0 16,1 10 16-16,5 4 1 16,4 2-4-16,6 0 3 0,4 12-7 15,-1 13-7 1,2 6-1-16,6 5 5 15,3 2-2-15,6 3-9 0,4 2-33 16,0 0-28-16,0-1-17 16</inkml:trace>
  <inkml:trace contextRef="#ctx0" brushRef="#br0" timeOffset="13526.57">4883 9099 42 0,'3'-5'43'0,"1"3"-14"16,-1 2 8-16,0 0-7 16,-3 0-13-16,2 0 12 15,0 10 22-15,2 9-6 16,-1 5-5-16,-3 10-20 0,0 2-14 16,0 5 4-1,0 2-7-15,0-2-1 0,-11 4-1 16,4-9 2-1,-1-7-6-15,6-4-8 0,2-11-16 16,0-5-16-16,0-9-26 16,0 0-37-16</inkml:trace>
  <inkml:trace contextRef="#ctx0" brushRef="#br0" timeOffset="13806.42">5112 9063 257 0,'0'0'56'16,"0"10"-23"-16,-2 9-11 16,-1 8 6-16,3 6-8 15,0 6-11-15,0 2-5 16,-2 3 2-16,-3-1 0 15,2-3-3-15,-1-5-2 16,0-3 0-16,1-3 0 16,-3-7-8-16,1-3-13 15,1-9-25-15,-2-3-33 16,1-5-37-16</inkml:trace>
  <inkml:trace contextRef="#ctx0" brushRef="#br0" timeOffset="14072.82">4930 9253 210 0,'0'0'75'0,"0"0"-29"16,0-2-23-1,2 2-12-15,16-4 0 16,3 4 0-16,0-3 2 16,0 3-4-16,-1-3-5 0,3 1 2 15,1 0-3-15,-1 0 0 16,-3-1-28 0,-1 3-50-16,-11-1-69 0</inkml:trace>
  <inkml:trace contextRef="#ctx0" brushRef="#br0" timeOffset="14390.73">5395 9049 149 0,'0'-5'43'16,"0"3"15"-16,-4 2-2 15,4 0 1-15,0 0-32 16,0 0-10-16,4 0 9 16,6 0-4-16,-3 0-5 15,2 0-8-15,1 0-1 16,5 0-6-16,0 0 4 15,6 0-17-15,2 0-56 16,1 0-20-16,6 0-64 0</inkml:trace>
  <inkml:trace contextRef="#ctx0" brushRef="#br0" timeOffset="15107.83">6169 9154 24 0,'-10'3'144'15,"5"-2"-96"-15,1-1-3 16,2 4 0-16,-2 1-16 15,3 2-17-15,-1-2-7 0,0-1 6 16,-3-1 9 0,5 0-2-16,-3 1 3 0,1-1 0 15,2-1-7-15,-3 0 6 16,3-1-2-16,0-1-6 16,0 0 2-16,0 0-2 15,0 0-3-15,0 0 0 16,0 0-2-16,0 0 5 15,0 2-3-15,0 1 0 16,0 3 1-16,0-3-1 16,13 0 1-16,2 4-2 15,4-1 0-15,1 0-3 0,3 1 0 16,3 2-1-16,4-4-2 16,2-2-1-1,-1 2 0-15,2-5 2 0,2 0-3 16,-5 0 1-16,-1 0-1 15,-3 0 1-15,-5 0 3 16,-5 0-6-16,-7-2-2 16,-2-1-2-16,-5 3 1 15,-2 0-15-15,3 0 5 16,-3 0-2-16,0 0-7 16,0 0-5-16,2 0-21 15,0 0-6-15,0 0-22 16,1 0-27-16,4 0-42 15</inkml:trace>
  <inkml:trace contextRef="#ctx0" brushRef="#br0" timeOffset="15516.6">6792 9157 94 0,'-9'0'193'0,"7"0"-138"16,2 0-11-16,0 0-4 15,0 0-14-15,0 0-21 0,0 0-7 16,0 1 0-16,6 1 2 16,5 5 2-1,4 0 5-15,0-2 5 0,2 5-2 16,4-1-4-1,0 3-3-15,-1 3-1 0,1-1-2 16,-7 5-2-16,-2 1 1 16,-8-1 1-16,-4 6 3 15,0-4 0-15,-12 1-1 16,-14 3 1-16,2-4-1 16,-2-1 2-16,3-1 0 15,4-7-2-15,6-7-2 0,5-3-1 16,5-2-11-16,3 0-15 15,0 0-43 1,0-4-71-16,7-11-50 16</inkml:trace>
  <inkml:trace contextRef="#ctx0" brushRef="#br0" timeOffset="15985.78">7199 9232 215 0,'0'-5'39'16,"0"-2"5"-16,0-1-10 0,0 2-5 15,12-4-23-15,5 0-4 16,3 5-1-16,1-2 5 15,-1 7-1-15,3 0 0 16,-4 0-3-16,-1 0 2 16,0 0-4-16,-1 0 2 15,-10 12-2-15,-7 2-13 16,0 6 21-16,-12 4-4 16,-11 6-1-16,-5 3-3 15,1 0 3-15,3 0 5 16,4 1 14-16,2-5 5 15,3-3-3-15,9 0-7 16,-1-8-4-16,7 1-6 0,0-7-3 16,0-2-2-16,4-3-2 15,15 0 1-15,11-4-5 16,5-1 8-16,3-2-4 16,4 0-10-16,-5 0 12 15,0-2-29-15,-3-13-24 16,-2-2-16-16,-6-5-60 15</inkml:trace>
  <inkml:trace contextRef="#ctx0" brushRef="#br0" timeOffset="16384.1">7911 9119 68 0,'6'-5'68'15,"-3"5"-35"-15,-2 0 2 16,3 0 16-16,-4 0-12 15,2 0-13-15,-2 0-2 0,0 2 13 16,0 20 3-16,0 2-16 16,0 12-1-16,-2 5-3 15,-12 5-15 1,-6 3 1-16,7 2-2 0,0 2-3 16,-1-7 0-1,7-10-2-15,4-5 2 0,2-9-8 16,1-8-14-16,0-8-25 15,0-6-17-15,1 0-48 16,13-23 16-16</inkml:trace>
  <inkml:trace contextRef="#ctx0" brushRef="#br0" timeOffset="16664.95">8122 9051 99 0,'0'0'183'0,"0"0"-108"16,0 0-31-16,0 5-8 15,0 12-4-15,0 9-1 16,3 6-13-16,-3 8-2 16,0 1-7-16,0 5 6 15,0-1-5-15,-9 1-3 16,-6-1 2-16,0 1-7 15,3-7 0-15,0-5-1 16,4-10-2-16,3-10-15 16,3-4-25-16,-1-7-49 15,0-3-62-15</inkml:trace>
  <inkml:trace contextRef="#ctx0" brushRef="#br0" timeOffset="17024.57">8026 9382 163 0,'-2'0'92'15,"2"0"-13"-15,0 0-5 16,0 0-8 0,0 0-25-16,0 0-11 0,0 0-7 15,0 0-2-15,0 0-2 16,0 0-7-16,0 0-2 16,0 0-6-16,0 0-4 15,6 0 0-15,8 0 2 0,4 3-5 16,1-3-15-1,-1 0-18-15,-6 3-28 0,-7-3-51 16,-5 0-60 0</inkml:trace>
  <inkml:trace contextRef="#ctx0" brushRef="#br0" timeOffset="17603.28">8222 9522 189 0,'0'0'53'16,"0"0"-6"-16,0 0-11 0,9 0-2 15,9 0-12 1,-2 0-16-1,0 0 0-15,1 0 9 0,-3 0-2 16,2 0-4-16,-3 0-4 16,-3 0-3-16,-1 0-2 0,-6 0-1 15,-3 13 2-15,0 8 12 16,0 6-10-16,-3 2 1 16,-14 2 1-16,-1-1 0 15,2 2 8-15,2-1 4 16,4-9-1-16,2-1-4 15,4-6-4-15,4-5-5 16,0-6-4-16,0-4 2 16,0 0-6-16,16 0-3 15,-2 0 10-15,11 0 7 16,-2 0-8-16,-1-7-2 16,6-3-8-16,-6-2-12 0,7 0-18 15,-8-7-19-15,-1-3-15 16,-1-3-88-16</inkml:trace>
  <inkml:trace contextRef="#ctx0" brushRef="#br0" timeOffset="18220">8687 9174 138 0,'-15'12'53'0,"2"3"-6"16,-2 2 2-16,2 2 8 15,-1 2-21-15,3 2-14 16,2 1-5-16,1 1 0 16,6 1-4-16,2 0 1 15,0 3 4-15,0-4-3 0,0-3-3 16,7-5-5-16,7-3 0 15,2-5-4-15,0-4 1 16,5-2 0-16,5-3-6 16,-2 0 2-16,9-22 5 15,-8-5 2-15,3-9-8 16,-1-5 1 0,-3 0-5-16,-8-5 1 0,-2 6-5 15,-12-1-4-15,-2 3 4 0,0 8-4 16,-19 0-1-16,-9 8-2 15,-2 5 13-15,-2 10 2 16,0 4 5 0,0 3 4-16,-1 3-2 0,2 16-3 15,1 15 0-15,2 7-2 16,2 7 0 0,9 10-1-16,0-4-4 0,4-3-36 15,1-3-67-15,3-9-89 16</inkml:trace>
  <inkml:trace contextRef="#ctx0" brushRef="#br0" timeOffset="19231.87">7835 9433 18 0,'2'0'20'0,"2"-2"0"16,1 0-2-16,0-1-5 15,-1-2-1-15,3-2-6 16,1 4-1-16,0-4 3 15,1 2-5-15,-1-2-3 0,-2 0 2 16,-1 4 0-16,-5 1 3 16,0 2 6-16,0 0 11 15,0 0 5 1,0 0 1-16,0 0-5 16,0 0-10-16,0 0-4 0,0 0-2 15,0 0-3-15,0 0-3 16,0 0 0-16,0 0 4 15,0 0 0-15,0 0 4 16,0 0 0-16,0 0 4 16,0 0 2-16,0 0 0 15,0 0 0-15,0 0-6 16,0 0 6-16,0 0-2 0,0 0-6 16,0 0-2-16,0 0 3 15,0 0 0-15,0 0-3 16,0 0-2-16,5 0-3 15,-1 0 3-15,2 0 1 16,5 0 1-16,0 0 11 16,5 2 2-1,2 1-1-15,3-3-3 0,5 3 0 16,-6-3-3-16,3 0-4 16,-2 0-4-16,-8 0-2 15,0 0-6-15,-13 0-33 16,0 0-90-16,-19 0-193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48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0-08-27T11:15:00.3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2964 17233 0,'0'0'187,"0"18"-187,0-1 16,0-17-16,0 18 16,0-18-16,0 18 15,0-18-15,0 17 16,0 1-16,0-18 15,0 18 1,0-18-16,0 17 16,0 1-16,17-18 15,-17 18-15,0-18 16,0 35-16,0-17 15,0-1 1,0 1 0,0 17-1,0-17 16,0-1-15,0-17 15,0 18-15,0 0 15,18-18-31,-18 17 31,0 1-15,0 0-16,0-18 31,0 17-15,0-17-1,0 18 1,0-1 15,0 1-31,0-18 16,0 18-1,0-18-15,0 17 16,0 1 15,0 0 16,0-18-32,0 17 1,0 1 0,0-18-16,0 18 15,0-18 1</inkml:trace>
  <inkml:trace contextRef="#ctx0" brushRef="#br0" timeOffset="2025.11">3387 17216 0,'0'0'47,"0"0"-47,18 35 15,-18 0-15,0-35 16,0 35-16,0-17 16,0 0-16,0-18 15,0 17-15,0 1 16,0-18-1,0 18 1,0-1 0,0-17-16,0 18 15,0-18 1,0 18-16,0-1 15,0-17-15,0 18 16,0 17 0,0-35-1,0 18 1,0-18-16,0 17 15,0 1-15,0-18 16,0 18-16,0-18 16,0 17-16,0 1 15,0-18-15,0 18 16,0-18-1,0 17 1,0-17 0,0 18-1,0-1 1,0-17-1,0 18 1,0-18-16,0 18 31,0-1-31,0-17 31,0 18-15,0-18 0,0 18-1</inkml:trace>
  <inkml:trace contextRef="#ctx0" brushRef="#br0" timeOffset="3185.18">3034 17568 0,'0'0'110,"18"0"-110,-1 0 15,1 0-15,-18 0 16,18 0-1,-1 0 1,1 0-16,-18 0 16,18 0-16,-18 0 15,17 0-15,-17 0 16,18 0-16,0 0 15,-18 0-15,17 0 16,-17 0 0,18 0 30,-1 0-30,-17 0 0,18 0-1,-18 18-15,18-18 0,-18 0 16,17 0 15,1 0-15,-18 0-1,18 18-15,-1-18 16,1 0 15,-18 0-31,18 0 31</inkml:trace>
  <inkml:trace contextRef="#ctx0" brushRef="#br0" timeOffset="5905.33">3846 17304 0,'0'17'203,"0"-17"-203,0 18 15,0 0-15,0-1 16,0 19-1,0-19 1,0 1 31,0-18 171,-18 0-218,0 0 16,18-18-16,-17 18 31,-1 0 0,18 0 94,-18 18-125,18 17 16,0-17-16,0-1 15,0 1-15,-17 0 16,17-1-16,-18 19 15,18-19-15,0 1 16,0 17-16,0-17 16,0-1-16,0 19 15,0-19-15,0 1 16,0 0-16,0-1 15,0 1-15,0-18 16,0 35 0,18-35-1,-1 0-15,1 0 16,-18 0-16,18 0 15,-1 18 1,-17-18 0,18 0-1,17 0 1,-35 0-1,18 0-15,-1 0 16,-17 0-16,18 0 16,0 0-16,-1 0 15,1 0-15,-18 0 16,35-35-16,1 17 15,-19 18-15,1-35 16,-1 17-16,1 18 16,0-18-16,-1-17 15,1 17-15,0 1 16,-1-1-16,-17 1 15,18-1-15,0 0 16,-18-17-16,17 17 16,1-17-16,-18 17 15,0 1 1,17-18-16,1-1 15,-18 36-15,0-17 16,18-1-16,-18-17 16,0 17-16,0 0 15,0 1 1,0 17-16,0-18 15,0 0-15,0 18 16,0-17-16,0 17 31,0-18-31,0 18 16,-18 0 31,18 0-32,-18 0 110,18 0-125,0 0 16,-17 0-16,-1 18 15,18-1-15,0 19 16,0-36-16,0 17 15,0-17-15,0 36 16,-17-36-16,17 17 16,0 1-16,0 0 15,0-1-15,0 1 16,0 0-16,0-1 15,0 1-15,0-1 16,0 1-16,0 0 16,0 17-16,0-35 15,0 18-15,0-18 16,0 17-16,0 1 15,0 17-15,0-35 16,0 18-16,0-18 16,0 35-16,0-35 15,0 18-15,17-1 16,-17 1-16,18 0 31,-18-1-31,17 1 0,1-18 16,-18 18-1,18-1-15,-1-17 16,1 0-1,0 0 1</inkml:trace>
  <inkml:trace contextRef="#ctx0" brushRef="#br0" timeOffset="9575.54">9366 17251 0</inkml:trace>
  <inkml:trace contextRef="#ctx0" brushRef="#br0" timeOffset="13353.76">9366 17251 0,'0'0'172,"0"0"-156,0 0-1,0 17 1,0-17 187,-17 0-188,-1 0-15,18 0 16,-17 0-16,-1 0 15,0 0-15,18 0 16,-17 0-16,-1-17 16,0 17-16,18 0 15,-17-18 1,-1 18-16,18 0 31,-18 0-15,18 0 30,-17 18-30,-1-18 0,18 35-16,-17-17 15,17-18-15,-18 17 16,18 1-16,-18 0 15,18-1-15,-17 1 16,-1-18 0,18 35-16,0-35 0,0 18 15,-18 0-15,18-1 16,0-17-1,0 18-15,0-18 16,0 17-16,0 1 16,0-18-16,0 18 15,0-18-15,0 17 16,0 1-16,0 0 15,0-18 1,0 17 0,18 1-16,0-18 15,-18 18-15,17-18 16,1 17-16,0 1 15,-18-18-15,35 17 16,-35-17-16,17 0 16,1 18-16,0-18 15,-18 18-15,17-18 16,-17 0-16,18 0 15,-18 0-15,18 17 16,-1-17-16,1 0 16,0 0-1,17 18 1,-18-18-1,-17 18 1,18-18 0,0 0-16,-18 0 15,17 0 1,1 0-16,17 0 15,18-18-15,0 0 16,-53 18-16,35-17 16,-17-1-16,0 18 15,17-18-15,-35 1 16,35 17-16,-35-35 15,36 35-15,-19-18 16,1 0-16,-18 18 16,17-17-16,1-19 15,-18 36-15,18-35 16,-18 35-16,17-35 15,-17 35-15,0-18 16,0 1 0,18-1-16,-18-17 15,0 35-15,0-36 0,0 36 16,0-17-1,0-1-15,0 0 16,0-17-16,0 17 16,0 18-16,0-17 15,0-1-15,0-17 16,-18 35-16,18-18 15,-17 1 1,17 17-16,0-18 16,-18 18-16,0 0 15,18 0 1,-17 0-1,17 0 32,-18 0 0,18 18-31,-17 17-1,17 0-15,0 0 16,0 1-16,0-1 15,0 0-15,0 1 16,0-19-16,0 19 16,0-1-16,0 0 15,0-17-15,0-1 16,0 19-1,0-19-15,0 1 16,0 0-16,17-1 16,-17-17-16,0 18 15,0-18-15,18 17 16,-18 1-1,17-18-15,1 18 32,0-18-32,-18 0 15,35 17-15,-35-17 16,18 0-16,-1 18 15,1-18-15,0 0 16,17 0 0,-18 18-16,1-18 15,0 0-15,-18 0 0,17 17 16,1-17-1,0 0 1,-18 0 15</inkml:trace>
  <inkml:trace contextRef="#ctx0" brushRef="#br0" timeOffset="14201.81">10213 17216 0,'0'0'94,"35"0"-79,-17 0 1,-18 0-1,18 0-15,-1 0 16,19 0 0,-19 0-1,-17 0 1,36 0-16,-36 0 15,17 0-15,-17 0 16,18 0 31</inkml:trace>
  <inkml:trace contextRef="#ctx0" brushRef="#br0" timeOffset="38309.18">13900 17780 0,'0'-18'94,"17"-17"-79,1-18-15,-18 36 16,18-1-16,-1-53 16,-17 54-16,0-19 15,0 1-15,18 0 16,0 0-16,-18 17 15,0-17-15,0 35 16,0-18-16,17-17 16,-17 17-16,0 0 15,0 1-15,0 17 16,0-18-16,0 1 15,18 17-15,-18-18 16,0 18-16,0-18 16,0 1-1,0 17 1,0 0 140,17 0-141,1 17 1,-18 19-16,18-19 16,-1 36-16,-17-35 15,0-1-15,18 19 16,-18-36-16,18 35 15,-18 0-15,17-17 16,-17 0-16,0-1 16,0 1-16,0 17 15,0-17-15,0-1 16,18 1-16,-18-18 15,0 35-15,0-35 16,0 18-16,0 17 31,18-35-15,-18 18-1,0-18 1,0 17-16,0 1 16,0-18-16,0 18 15,0-18 1,17 17-16,-17 1 31,0-18 0,18 0 63,-1-53-94,1-17 15,17 17 1,1 0-16,-36 0 16,35 0-16,-35 18 0,18-1 15,-18 19 1,0-1-16,17-17 15,-17 17-15,18 0 16,-18 1-16,0 17 16,0-18-16,0 1 15,0 17-15,0-18 16,0 18-1,0-18-15,0 1 16,0 17 15,0-18 0</inkml:trace>
  <inkml:trace contextRef="#ctx0" brushRef="#br0" timeOffset="40333.3">14782 17163 0,'0'17'109,"0"19"-94,0-19 1,0 1-16,0-1 16,0 1-1,0 0-15,0-18 16,0 17-16,0-17 15,0 36 1,0-36-16,0 17 0,0 1 16,-18 0-1,18-18-15,0 17 16,0 1-16,0 0 15,0-18-15,0 17 16,0-17-16,0 35 16,0-35-16,0 18 15,0-18-15,0 18 16,0-1-16,-18-17 15,18 18 1,0 0-16,-17-1 16,17 19-1,0-36 1,0 17-16,0-17 15,0 35 1,0-35 0,0 18-16,0-18 15,0 18 1,0-18 31,0 17-32,0 1 1,0 0 15,0-18-31</inkml:trace>
  <inkml:trace contextRef="#ctx0" brushRef="#br0" timeOffset="41972.4">15046 17198 0,'0'0'125,"0"18"-109,0 17-16,0-18 15,0 1-15,0-18 16,0 18-16,0-18 16,0 17-16,0 1 15,0 0-15,0-18 16,0 17-16,0 1 15,0 0-15,0-18 16,0 17-16,0-17 16,0 18-16,0 0 15,0 17 1,0-18-16,0 1 15,0-18 1,0 18-16,0-18 31,0 17-15,0-17 15,0 18-31,0 0 31,0-18-31,0 17 16,0-17-1,0 18 1,0 0 0,0-18-1,0 17 1,0-17-1,0 18-15,0-18 16,0 17 0,0 1-1,0-18 1,0 18-1,0-18 32,0 17-31,0 1 15,0 0 16</inkml:trace>
  <inkml:trace contextRef="#ctx0" brushRef="#br0" timeOffset="43516.48">14764 17498 0,'0'0'109,"18"0"-94,-1 0-15,-17 0 16,18 0 0,-18 0-16,18 0 15,-18 0 1,17 0-16,1 0 15,-18 0 1,17 0 15,-17 0-31,18 0 16,0 0-1,-18 0 1,17 0 0,-17 0 93,18 0-78,-18 0 31,35 0-46,-35 0 0,18 0-1,0 0 16</inkml:trace>
  <inkml:trace contextRef="#ctx0" brushRef="#br0" timeOffset="46044.63">15223 17657 0,'0'0'140,"17"0"-140,-17 0 16,18 0 0,-18 17-1,18-17 1,-1 0-1,-17 0 1,18 18 15,-18-18 0,17 0-15,-17 17 15,0 1 0,0-18-31,0 18 32,0-1-17,0 1 1,0 0 218,0-18-219,-17 0 1,17 0-16,-18 0 16,1 0-16,17 0 31,-18 0 0,18 0 219,0 0-250,18 0 15,-1 0 16,-17 17-31,18-17 16,-18 18 0,17-18 15,-17 18 0,18-18-15,-18 17-1,18 1 16,-18-18-15,0 17 46,17-17-46,-17 0-16,0 18 31,0 0-15,0-18 15,0 17 0,-17-17-15,-1 18-1,0-18 1,18 0 0,-17 18-1,-1-18 1,18 0 31,-17 0-32,17 0 1,-18 0-16,0 0 15,1 0-15,-1 0 16,0 0-16,-17 0 16</inkml:trace>
  <inkml:trace contextRef="#ctx0" brushRef="#br0" timeOffset="58239.33">18080 18080 0,'18'-35'140,"-18"35"-140,17-53 16,1 17-16,-18-17 15,18 18-15,-18 18 16,17-36-16,1 17 16,-18 19-16,18-36 15,-18 18-15,0 35 16,17-36-16,-17 19 15,0-1 1,0 0-16,0 18 16,0-35-16,0 17 15,0 18-15,0-17 16,0-1-16,0 18 15,0-17-15,0 17 16,18-18-16,-18 0 16,0 18-1,0-17-15,0 17 16,0-18-1,17 18 110,1 18-94,0 17-15,-1 0-16,-17-17 16,18 17-16,0-17 15,-18-1-15,0 1 16,17 17-16,-17-35 15,0 18-15,18-18 16,-18 18-16,0-1 16,0-17-1,0 18-15,18-18 16,-18 17-16,0 1 0,0-18 15,0 18 1,0-1-16,0 1 16,0 17-1,17-35 1,-17 18-16,0 0 15,0-1-15,0 1 16,0-1-16,0-17 16,18 18-16,-18 0 15,0-1-15,0 1 16,0-18-1,0 18 1,35-18 93,-17-53-93,-1-35-16,19-1 15,-19 72 1,1-54-16,-18 36 0,18-18 16,-1 53-1,-17-53-15,18 35 16,-18 18-16,0-35 15,0 18 1,0-1 0,0 18-16,18-18 15,-18 18 1,0-17-16,0 17 15,0-18-15,0 0 16,17 1 0,-17 17-1,0-18-15,0 0 16,18 18-1</inkml:trace>
  <inkml:trace contextRef="#ctx0" brushRef="#br0" timeOffset="59439.39">18944 17357 0,'0'0'78,"0"17"-47,0 1-31,0 17 16,0-35-16,18 18 15,-18 0-15,0-1 16,0 1-16,0-1 16,0 1-1,0 0-15,0-1 16,0-17-16,0 18 15,0 0-15,0-1 16,0 1-16,0-18 16,0 18-16,0-1 15,0 1-15,0-18 16,0 17-16,0 1 15,0-18-15,0 18 16,0 17-16,0-35 16,0 18-1,0-18-15,0 17 16,0 1-1,0 0-15,0-1 16,0 1 0,0-18-16,18 35 15,-1-35 16,-17 18-15,0-18 0,0 17-16,0-17 15,0 18 1,18 0-1,-18-18 1</inkml:trace>
  <inkml:trace contextRef="#ctx0" brushRef="#br0" timeOffset="61038.49">19262 17357 0,'0'0'93,"0"0"-93,0 0 16,0 35-16,0-17 16,0-18-1,0 17 1,0 1-1,0 0-15,0-18 16,0 17-16,18 1 16,-18-1-16,0 1 15,0 0-15,0-18 16,0 17-16,0 1 15,17 0-15,-17-1 16,0 1-16,0-18 16,0 18-16,0-18 15,0 35-15,0-18 16,18 1-1,-18 17 1,0-17 15,0-18-15,0 18-1,0-1 1,0-17 0,0 18-16,0-18 15,0 18 1,0-1-1,0-17 1,0 18-16,0-18 31,0 17-31,0-17 47,0 18-31,0 0 15,17-18-16</inkml:trace>
  <inkml:trace contextRef="#ctx0" brushRef="#br0" timeOffset="62598.58">19015 17692 0,'35'0'15,"-35"0"-15,18 0 16,-18 0 15,18 0 63,-1 0-63,-17 0-15,18 0-1,-18 0-15,17 0 16,1 0-1,-18 0 1,18 0 0,-18 0-16,17 0 31,-17 0-16,18 0 1,0 0 0,-18 0 15,17 0 0,-17 0-15,18 0-1,0 0 1,-18 0 15,17 0-31</inkml:trace>
  <inkml:trace contextRef="#ctx0" brushRef="#br0" timeOffset="65014.71">19526 17851 0,'0'0'172,"0"0"-157,0 17-15,0-17 16,0 18 0,0-18-16,0 17 31,0-17-16,0 18 48,0 0-32,0-18-31,0 17 16,18-17-1,-18 18 110,18-18-109,-18 0 15,17 0 0,1 0 0,0 0 0,-1 0 16,1 0 78,-18 0-109,0 0-1,0-18 126,0 18-126,0-17 32,0-1-16,0 0-15,0 18-1,0 0 219,0 0-218,0 18-16,0 0 16,0-1-16,0-17 15,0 18-15,0 0 16,0-18-16,0 17 15,0-17-15,0 18 16,0 0 0,0-18-1,0 17-15,0-17 31,0 18 1,18-18 14,-18 18 1,0-1-31,0-17-1,0 18 1,0-1 0</inkml:trace>
  <inkml:trace contextRef="#ctx0" brushRef="#br0" timeOffset="66678.81">19562 17092 0,'0'0'140,"0"0"-140,0 18 16,0-1 0,0-17-1,0 18-15,0-18 16,0 18-1,0-1 17,0-17-32,0 18 15,0-18 1,17 18 15,-17-18-31,0 17 16,0 1 15,0-18-16,0 17 1,0-17 0,0 18 30,0 0-30,0-18 0,0 17-1,0-17 1,18 18-1</inkml:trace>
  <inkml:trace contextRef="#ctx0" brushRef="#br0" timeOffset="68223.89">19474 17233 0,'0'0'203,"0"0"-172,17 0-15,1 0 15,-18 0-31,17 0 31,-17 0 1,18 0-1,-18 0 0,18 0-15,-1 0 46,-17 0-46,18 0 46,-18 0-46,18 0 15,-1 0-16,-17 0 32,18 0-47,-18 0 31,18 0 1,-18 0 14,17 0 142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  <inkml:channel name="T" type="integer" max="2.14748E9" units="dev"/>
        </inkml:traceFormat>
        <inkml:channelProperties>
          <inkml:channelProperty channel="X" name="resolution" value="2226.01904" units="1/cm"/>
          <inkml:channelProperty channel="Y" name="resolution" value="3561.63013" units="1/cm"/>
          <inkml:channelProperty channel="F" name="resolution" value="2.84167" units="1/cm"/>
          <inkml:channelProperty channel="T" name="resolution" value="1" units="1/dev"/>
        </inkml:channelProperties>
      </inkml:inkSource>
      <inkml:timestamp xml:id="ts0" timeString="2020-09-01T14:11:44.6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8683 5609 75 0,'0'-9'149'202,"20"9"-76"1,34 3 15 0,-54-3-72-109</inkml:trace>
  <inkml:trace contextRef="#ctx0" brushRef="#br0" timeOffset="9910.56">13427 13142 243 0,'-160'0'127'109,"-24"0"-93"-16,40-8-8 110,-4-4-2-109,16-3-12 109,-10-8 1-1,-62-4-8-108,1-2 1 15,-11 1 2-15,6 3-8 15,58 4-2 78,-5-1 5-78,35 0-5 94,34 10-3 0,29 4 8-109,50 8-3-1,5-3 0 16,2 3-2-15,0-4-12 109,0 0-29-110,0-13-83 17,-8-5-73 92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48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0-09-01T14:31:26.9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15487 15628 0,'0'0'140,"0"35"-109,0 1-31,0-19 16,0 19-16,0-1 16,0 18-1,0-36-15,18 19 16,-18-19-16,0 1 15,0 0 1,0-1 0,0 1-16,0-18 31,0 0-16,0 17-15,0 1 16,17 0-16,-17-1 16,0 1-16,0-18 15,18 35-15,70-123 16,-70 88-1,-18 35-15,0-17 16,0 0-16,0 17 16,0-17-16,18-1 15,-18 19-15,0-36 16,0 17-16,0 1 16</inkml:trace>
  <inkml:trace contextRef="#ctx0" brushRef="#br0" timeOffset="1520.08">15822 15646 0,'18'17'93,"0"19"-93,-18-36 16,0 35-16,17-17 15,-17 17-15,0-18 16,0 19-16,0-19 16,0 1-16,0 17 15,0-17-15,0 0 31,0-18-15,0 17-16,0 1 16,0-1-1,0 19 16,0-19-15,0 1 0,0 0-1,0-18-15,0 17 16,0 1-16,0-18 15,0 18-15,0-18 16,0 17 0,0-17-1,0 18-15</inkml:trace>
  <inkml:trace contextRef="#ctx0" brushRef="#br0" timeOffset="2808.16">15470 15928 0,'0'-18'16,"35"18"-1,-18 0-15,19 0 16,-1 0 0,-17 0-16,-18 0 15,17 0-15,1 0 16,-18 0-16,18 0 15,-18 0 32,17 0-31,1 0-16,-1 0 15,-17 0-15,18 0 16,0 0-16,-18 0 16,17 0-16,-17 0 31,18 0 0,0 0-31,-1 0 16,19 0-1,-36 0 1,17 0-16,-17 0 15</inkml:trace>
  <inkml:trace contextRef="#ctx0" brushRef="#br0" timeOffset="4856.26">16122 16016 0,'0'0'203,"0"18"-203,18-18 15,-1 0-15,-17 0 16,18 0 0,-18 17-1,0-17 1,18 0-1,-1 18 1,1-18 0,-18 18-1,0-1 1,18-17-16,-1 18 15,-17-18-15,0 0 16,18 18 15,-18-1 16,0 1-31,0-18 46,-18 0-62,1 0 16,-1 18-1,0-18-15,1 17 16,-1-17 93,-17 0-93,-53 35-1,105-52-15,-70 34 16,89-69-16,-54 69 15,18 1-15,18-36 16,-36 36-16,36-36 16,-36 36-16,36-36 15,-71 89-15,53-71 16,35-53-16,-53 88 15,89-105-15,-142 140 16,142-140 0,-106 122-1,105-87-15,-70 18 16,18-1-16,-1 18 15,-17 0 1,18 0-16,-18 0 16,18 0-1,-1 0 1,-17 18-16,18-18 15,-18 0 48,18 0-48,-18 0-15,17 0 16,1 0-16,-18 0 16,18 0-16,-1 17 15,-17-17-15,18 0 31,-18 0-31,0 18 16,17-1-16,-17-17 16,18 0-16,0 18 15,-18-18-15,0 18 16,17-18-1,-17 17-15,0-17 16,18 18-16,-18 0 16,0-18 15,0 17-31,0 1 15,0 17 1,0-35 0,-18 35-16,1-17 15,17 0-15,-18-18 16,0 17-16,1 19 15,-18-19-15,17-17 16,18 18 0,-18-18-16,1 0 15,17 0-15,-18 0 16,-17 0-16,17 0 15,-35 0 1,36 0-16,-1 0 16,0 0-16</inkml:trace>
  <inkml:trace contextRef="#ctx0" brushRef="#br0" timeOffset="6672.38">16951 15663 0,'0'0'265,"-17"0"-250,-1 0-15,18 0 16,-18 0-16,1 0 16,-1 0-1,18 0 1,-18 18-1,1-18 1,-1 0 0,18 18-1,-35-1 16,35 1-15,-18 0 0,18-18-16,0 17 15,0-17-15,0 18 16,-17-1-1,17 1-15,-18-18 16,18 18 0,0-1-16,0 1 15,0 0 1,0-1-1,0 19 1,0-19 0,0 1-16,0-18 15,0 17 1,0-17-16,0 18 15,18 0-15,-18-1 16,0-17-16,17 18 16,-17 0-16,0-18 15,18 17-15,-1-17 16,-17 0-16,18 0 15,-18 0 1,18 0 0,-1 0 15,1 18-16,-18-18-15,35 0 16,1 18 0,-36-18-16,17 0 15,1 0 1</inkml:trace>
  <inkml:trace contextRef="#ctx0" brushRef="#br0" timeOffset="7816.44">17216 15928 0,'0'-18'62,"0"18"-62,17 0 16,-17 0-16,18 0 15,-18 0 16,18 0-31,-1 0 16,-17-17-16,18 17 16,-18 0-16,35 0 15,-17-18-15,0 18 16,-1 0-1,-17 0 17,18 0-32,-1 0 46,1 0-14</inkml:trace>
  <inkml:trace contextRef="#ctx0" brushRef="#br0" timeOffset="9872.56">18186 15681 0,'0'0'78,"-18"0"-62,18 0-16,-17 0 16,-1 0-16,18 0 31,-18 0 0,18 0 0,-17 0-15,17 0-16,-18 0 15,0 0 1,-17 0-16,35 0 16,-35 0-1,17 18 1,1-18 15,17 0-31,-18 17 31,-17 1 0,17 17-15,18-35 0,-18 35-1,18-35 1,0 18-16,0-18 0,0 18 15,-17-1 1,-1 19 0,18-36-16,0 17 15,0 1 1,0 0-1,0 17 17,18-35-17,-18 0-15,17 0 16,1 17-16,0 1 15,17-18 1,-17 0-16,-1 0 16,19 0 15,-19 18-16,1-18 63,-1 0-78,1 0 16,-18 0 0,18 17-1,-18-17 1,17 0-1,1 0-15,-18 0 16,18 18-16,-18-18 78</inkml:trace>
  <inkml:trace contextRef="#ctx0" brushRef="#br0" timeOffset="10753.61">18556 15804 0,'0'0'47,"36"0"-32,-19 0 1,19-17-16,-19 17 15,-17 0 1,18 0-16,-18 0 16,17 0-1,1 0 1,-18 0-1,18 0-15,-18 0 16,35 0 0,-35 0-1,35 0-15,-35 0 47</inkml:trace>
  <inkml:trace contextRef="#ctx0" brushRef="#br0" timeOffset="11928.68">18556 15963 0,'0'18'16,"0"-18"187,18 0-188,17 0 1,-17 0 0,0 0-1,-1 0 1,-17 0-16,18 0 15,-1 0-15,19 0 16,-36 0 0,17 0-16,-17 0 15,18 0 1,0 0-1,-18 0 1</inkml:trace>
  <inkml:trace contextRef="#ctx0" brushRef="#br0" timeOffset="12720.72">18539 16193 0,'0'0'62,"17"0"-46,1 0-16,-18 0 16,18 0-1,-1 0-15,1 0 16,0 0-1,-1 0 1,-17 0 0,18 0-16,-1 0 15,-17 0-15,18 0 16,-18 0 15,18 0-31,-18 0 125,35 0-110,-35 0 1</inkml:trace>
  <inkml:trace contextRef="#ctx0" brushRef="#br0" timeOffset="14633.83">19121 16175 0,'0'-35'125,"0"17"-109,17-17-16,-17-1 15,0 19-15,0-36 16,18 18-16,-18 17 15,0-17-15,0 17 16,18-35-16,-18 35 16,0 18-16,0-35 15,0 18-15,17-1 16,-17-17-16,0 17 15,0 0 17,0 1-32,0-1 15,0 18 16,18-18 47,-18 18-78,0 0 125,35 18-125,-35 17 16,18 1-16,17-1 15,-35 0-15,0 0 16,18 1-16,-18-19 16,0 1-1,0 0-15,0-1 16,0-17-16,17 36 15,-17-36-15,0 17 16,0 1-16,0-1 16,0 19-16,0-19 15,0 1-15,0 17 16,0-17-16,0-18 15,0 18-15,0-1 16,0 1-16,0-18 16,0 0-1,0 18 1,18-18 140,-18-36-141,18 1-15,-18-18 16,17 18-16,-17-1 16,0 1-16,0-18 15,0 36-15,0-19 16,18 19-16,-18-19 15,0 19-15,0-1 16,0 1-16,0-1 16,0 0-16,0 18 15,0-17-15,0-1 16,0 18-16,0-18 15,0 1-15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2226.01904" units="1/cm"/>
          <inkml:channelProperty channel="Y" name="resolution" value="3561.63037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20-09-03T11:18:31.6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18271 8095 1 0,'0'0'29'16,"0"0"7"-16,0 0-26 0,0 0-1 15,0 0 5-15,0 0 1 16,0 0-1 0,0 0 1-16,0 0-5 15,0 0-3-15,0 0 1 0,0 0-6 16,0 0-1-16,0 0-1 16,0 0 1-16,0 0 0 15,0 0 3-15,0 0 2 16,0 0-1-16,0 0-1 15,0 0 3-15,0 0 1 16,0 0-3-16,0 0 0 0,0 0-1 16,0 0-2-16,0 0-1 15,0 0-2-15,0 0 1 16,0 0 0 0,0 0-1-16,0 0-6 15,0 0-9-15,0 0 3 0,0 0-4 16,0 0-1-16,0 0-13 15,0 0-32-15,0 0 6 16</inkml:trace>
  <inkml:trace contextRef="#ctx0" brushRef="#br0" timeOffset="24919.44">16202 8160 0 0,'0'0'56'0,"0"0"-12"16,0 0-10-1,0 0-10-15,0 0-4 16,0 0-9-16,0 0 2 16,0 0-4-16,0 0 4 0,0 0 5 15,0 0-9-15,0 0-2 16,0 0 0-16,0 0 2 16,0 0-1-16,0 0 2 15,0 0 2-15,0 0-1 16,0 0-4-16,0 0-3 15,0 0 7-15,6 0-1 16,7 0 4-16,-5 0-10 16,7 0 4-16,-2 0 3 15,4 0-4-15,-4 0-1 16,6 0 2-16,-1 0-5 16,2 0 2-16,1 0 1 0,-2 0-2 15,-5 0-1-15,-3 0-2 16,2 0-2-16,0 0 0 15,-4 0-2-15,-3 0 1 16,-1 0-13-16,-5 0-20 16,3 0-29-16,-1 0-17 15,3 0-33-15</inkml:trace>
  <inkml:trace contextRef="#ctx0" brushRef="#br0" timeOffset="25652.12">16251 8395 47 0,'0'0'64'15,"0"0"-26"-15,0 0-12 16,0 0 1-16,0 0-9 16,0 0-11-16,0 0-1 15,0 0 6-15,0 0-1 16,0 0 1-16,0 0 1 16,0 0 4-16,0 0 4 15,0 0-1-15,0 0 2 16,0 0-6-16,0 0-6 15,3 0-1-15,5 0-3 16,6 0 12-16,-1 0-8 16,6 0 0-16,3 0-3 15,2 0-1-15,6 0-1 0,2 0-1 16,0 0-1-16,-2 0-4 16,-5 0-5-16,-10 0 12 15,-6 0-5 1,-3 0-4-16,-4 0-5 0,1 1-11 15,3 3-12-15,-2 3-2 16,5 1-33-16,-3 2-28 16,1 3-93-16</inkml:trace>
  <inkml:trace contextRef="#ctx0" brushRef="#br0" timeOffset="26780.73">17021 8115 35 0,'0'0'51'0,"0"0"-10"0,0 0-2 16,0-3-4-16,0 3-9 15,0 0-2-15,0-2 0 16,0-1 2-16,2-4-7 16,5 2-2-16,-1-7-5 15,0 0-4-15,1-5 3 16,-3-1-4-16,3-3 1 16,0 5-7-16,-4-1 2 0,1 7 1 15,-1-1-2-15,-1 7 1 16,0 1 1-16,-2 3-4 15,0 0 1-15,0 0-8 16,0 0-1-16,0 0 7 16,0 18-7-16,0 0 8 15,-4 7 1-15,-1 0 2 16,-1 0-1-16,-2 2-1 0,1-4-2 16,0 1 2-1,5 4-2-15,-3-4 3 16,4 3-2-16,-2-2-1 15,0 0 1-15,1 0 0 0,0-3 1 16,-1 1-1-16,-1-6 1 16,2-3-1-16,0-4 1 15,-3-3 0-15,1-3 0 16,-6 1 2-16,1-2 2 16,-1-1-2-16,-1-2-3 15,6 3 3-15,-1-3-2 16,1 0 2-16,1 0 1 15,4 0 8-15,0 0 0 16,0 2-1-16,0-2-1 16,0 0 0-1,0 0-6-15,0 0 1 16,0 0-3-16,6 0-2 0,10 0 2 16,3 0 5-16,4 0 0 15,-5 0-2-15,-2 0-2 16,0 2-3-1,-6 2-2-15,-1-3-4 0,-1 2-7 16,-2-1-36-16,-4 3-15 16,0 0-39-16,1 6-93 15</inkml:trace>
  <inkml:trace contextRef="#ctx0" brushRef="#br0" timeOffset="27108.62">17282 8473 113 0,'0'-3'90'0,"0"3"-23"15,0 0-26-15,0-3-2 16,0 3-9-16,0 0-14 15,0 0-4-15,0 0 2 16,0 0 3-16,0 0-1 16,0 0-1-16,0 0-4 15,0 8 5-15,0 4-15 0,-12 9 0 16,0 8 1-16,-1 3-1 16,1-2-4-16,3-5-11 15,2-9-17-15,7-5-32 16,0-9-48-16,0-2-87 15</inkml:trace>
  <inkml:trace contextRef="#ctx0" brushRef="#br0" timeOffset="28116.18">17703 8018 6 0,'0'2'13'0,"0"-2"5"15,0 0 3-15,0 0 6 16,0 0 0-16,0 0 2 16,0 0 1-16,0 0-3 0,0 0-2 15,0 0-1-15,-3 0-7 16,3 0 4-16,-1 0-3 16,-3 0-1-16,2 0-3 15,0 1-1-15,-5 1-5 16,-2 3 1-16,-5 3-5 15,1 5 1-15,-2 1-2 16,0 2-1-16,0 3 5 16,1 2 0-16,1 3-3 15,-1 5 1-15,1 3-4 16,1 3 0-16,3 0 3 16,5-2-3-16,4-4-4 0,0-1 2 15,0-4 0-15,2 0 1 16,11-3 0-16,4-1 1 15,-2-6-3-15,3-4 2 16,4-5-2-16,3-5-2 16,2 0-4-16,3-5-5 15,5-21-7-15,-5-13 20 16,-3-8-7-16,-2 0 28 16,-5-5-5-16,3 2-9 15,-6 2-5-15,0 7-3 16,-6 4 5-16,-9 4-5 15,-2 4 5-15,0 7-17 16,-2 5 19-16,-16 0-12 16,0 2 15-16,-6 5-8 0,-4 2-5 15,-3 4 14-15,-4 4-13 16,-4 0 2-16,4 8 1 16,4 13-3-16,1-2-5 15,9 9-17-15,2-3-19 16,8 2-32-16,6 0-73 15</inkml:trace>
  <inkml:trace contextRef="#ctx0" brushRef="#br0" timeOffset="28838.95">18533 8090 35 0,'5'-4'27'0,"-3"0"6"0,-2 0 4 15,2 1-9-15,-2 3 0 16,0 0-1-16,0 0 0 16,0 0 1-16,0 0 1 15,0 0-13-15,0 3-3 16,-10 7 0-16,-7 0 7 16,4 4-5-16,-7 1-2 15,3 6 1-15,-6 1 0 16,-3 3-1-16,-2 3 3 0,-1-4-4 15,-1 7-6-15,0-2-4 16,-2 2 6 0,6-2-5-16,2 0-2 15,5-6-1-15,8-2 1 0,3-5-1 16,6-5-3-16,2-5-7 16,0-6-26-16,0 0-25 15,0 0-37-15,4 0-47 16</inkml:trace>
  <inkml:trace contextRef="#ctx0" brushRef="#br0" timeOffset="29283.72">18301 8029 125 0,'-2'-1'63'0,"2"1"-22"16,0 0-16-16,0 0 6 0,0 0-3 15,0 0-1-15,0 0 4 16,0 0-10-1,0 0-5-15,0 0-2 16,0 0-2-16,0 0-3 16,0 7-6-16,0 7-1 0,6 4 4 15,6 7 2-15,2 4 4 16,-4 3-7-16,5 6 7 16,0-3-3-16,0 3-5 15,6-1-1-15,-6-3-2 16,2-4 0-16,-4-7-1 15,2-3-1-15,-4-4-9 16,1-9-11-16,2-2-35 16,-3-5-50-16</inkml:trace>
  <inkml:trace contextRef="#ctx0" brushRef="#br0" timeOffset="29916.59">19035 8129 99 0,'0'-5'66'0,"0"0"-27"16,0-6-23-16,0 3-5 0,8-6-8 16,3-3 1-16,0 1 0 15,-1-1-2-15,-1 2 2 16,-5 5 1-16,1 5 10 15,-5 2 5-15,0 3-3 16,0 0 0-16,0 0-5 16,0 0 4-16,0 6 2 15,0 10-14-15,-3 8 9 16,-10 2 4-16,1 7 10 16,-1 2-3-16,-4 4-7 15,-1 5-3-15,-3 2-2 16,-1 2-4-16,3-3-4 15,3-3-3-15,4-8-1 0,6-5-2 16,3-7-13-16,0-10-22 16,3-2-26-16,0-3-24 15,6-7-47-15</inkml:trace>
  <inkml:trace contextRef="#ctx0" brushRef="#br0" timeOffset="30597.6">19482 8146 83 0,'0'-5'68'16,"-2"2"-24"-16,-5-4-22 16,0 3 6-16,-3 1 3 15,-1 3-13-15,-4 0-9 0,-2 0 6 16,0 0 4-16,0 7-1 15,-2 8 2 1,1 4-4-16,-1-2-5 0,0 9 3 16,4-1-5-1,1 3 1-15,0 5-2 0,3 2-2 16,1 1 1-16,8-3-1 16,2-4-3-16,0-3-1 15,4-4 0-15,19-8 2 16,1-1 0-16,8-7 2 15,11-3 0-15,2-3-4 16,0 0-3-16,4-12-4 16,-6-14 10-16,-2-6-4 15,-1-4 0-15,-10-5-1 16,-7-1 1-16,-6 0-2 16,-4-1 2-16,-11 1-6 15,-2 3-4-15,0 2-12 0,0 1 13 16,-12 6 1-16,-8 5 1 15,-5 4 8-15,-3 8 5 16,-6 11-7-16,-5 2-3 16,-10 2 0-16,-2 25-1 15,3 13 0-15,-3 7 1 16,10 3-6-16,7 0 0 16,6-5-17-16,9-4-22 15,8-7-61-15,4-5-105 16</inkml:trace>
  <inkml:trace contextRef="#ctx0" brushRef="#br0" timeOffset="75524.45">20113 7671 7 0,'0'0'13'16,"0"0"-10"-16,0 0-8 16,0 0-9-16</inkml:trace>
  <inkml:trace contextRef="#ctx0" brushRef="#br0" timeOffset="76227.31">20113 7671 10 0,'0'0'20'15,"0"0"11"-15,0 0 3 16,0 0 3-16,0 0-14 15,0 0-6-15,0 0-1 16,0 0 1-16,0 0-6 16,0 0-2-16,0 0 1 0,0 0 2 15,0 0-2-15,0 0 2 16,-2 0-3-16,2 0 1 16,0 0-1-16,0 0-1 15,0-1-3-15,0-2 1 16,0 1 0-16,0-2-4 15,0 0-2-15,0-2 0 16,0 0-5-16,0 1 3 16,6 1 1-16,9 2-2 15,0 0 2-15,4 2 4 16,-1 0-3-16,-3 0-4 16,6 0 2-16,-2 0 2 15,0 2-1-15,-1 9-1 0,-4-2 2 16,-5 7-3-16,-2-3-2 15,-7 3-10-15,0-4-14 16,0 0 50-16,0 5-16 16,-16-1 4-16,-5 3-4 15,-4-4-4-15,1-1 3 16,-2-1 0-16,0-3-3 16,5-1 0-16,0-4-1 15,10-3 3-15,4 1-2 16,7-3 1-16,0 0 2 15,0 0 0-15,0 0-3 16,0 0-2-16,0 0-5 0,0 0-1 16,0 0 13-16,5 0-9 15,8 0 5-15,4 0 3 16,2 6-5-16,1 2 3 16,-4 0-2-16,5 3 1 15,-5-3-2-15,5 4 1 16,-3-1-1-16,-6-1 1 15,-3 2-2-15,-9 1-9 16,0-1-15-16,0 5 31 16,-26 3 1-16,-4 6-2 15,-6 1-5-15,-3-3-1 16,1 0 2-16,6-9 1 16,5-4-4-16,6-3 1 0,9-6-5 15,12-2-3-15,0 0-20 16,14-4-87-16</inkml:trace>
  <inkml:trace contextRef="#ctx0" brushRef="#br0" timeOffset="78903.07">21091 9169 12 0,'0'0'44'0,"1"0"-7"16,-1-2 4-16,3 2-4 16,-3 0-13-16,0 0-9 0,0 0 2 15,0 0 1-15,0 0-5 16,0 0-2-16,0 0-5 16,0 0-3-16,0 0-5 15,0 2-2-15,-4 15 4 16,-4 5 3-16,0 7-4 15,-5 2 3-15,-1 6 2 16,-5 1 0-16,-5 4-3 16,2-4 2-16,1-1-2 15,1 3 1-15,10-8-3 16,0 2 3-16,-1-1-2 16,2-4 2-16,-1 0 1 15,-1-6-5-15,7-4 2 16,-1-1 0-16,5-1 2 0,-2-5-5 15,0-1 1-15,0-3-2 16,-2-4-19-16,4 2-25 16,-1-2-33-16,1 3-22 15</inkml:trace>
  <inkml:trace contextRef="#ctx0" brushRef="#br0" timeOffset="79479.92">21035 9239 3 0,'4'-19'36'0,"2"5"-17"15,1-3 12-15,0 2 4 16,5-2-9-16,0 0-19 16,8-2 2-16,-2 0 3 0,1 0-9 15,-2-1 1-15,-1 3 0 16,2-2-2-16,-1 5 5 15,-2-1-7-15,0 1 4 16,4 2-1 0,-6 1 2-16,6 3-4 0,-1 4-1 15,-1 2 1-15,1 2-5 16,0 0-1-16,-1 6 4 16,-6 15-3-16,0 2-2 15,-6 2 2-15,-5 2-6 16,0 2-8-16,-3 2 10 15,-21 2 0-15,-6-1 11 16,-8 2-3-16,-8-5 2 0,-2-5-2 16,-4-3 1-16,-1-4 0 15,5-2-1-15,8-10 2 16,6 0 5-16,6-5-2 16,7 0 3-16,12 0 1 15,1 0-6-15,8 0-3 16,0 0-13-16,0 0-93 15</inkml:trace>
  <inkml:trace contextRef="#ctx0" brushRef="#br0" timeOffset="80047.6">21885 8626 76 0,'0'-4'64'0,"0"4"-23"15,0 0-20-15,0 0 12 0,0 0-23 16,0 0-7 0,0 0 2-16,0 0 4 0,0-2 9 15,0 2-1-15,0 0 2 16,0 0-5-16,0 0-3 15,0 0-7-15,0 0-3 16,0 0-6-16,0 0-4 16,0 12-8-16,0 13 21 15,-5 6 4-15,-9 6-9 0,-6 8 6 16,-6 1-3 0,-1 4 0-16,-1 6 2 15,1-6-3-15,0 0-1 16,1-4 0-16,1-7-2 0,4-4 1 15,7-3-11-15,4-8 0 16,4-2-10-16,1-5 3 16,1-3 1-16,4-1-19 15,0-5-11 1,0-2-57-16</inkml:trace>
  <inkml:trace contextRef="#ctx0" brushRef="#br0" timeOffset="80361.48">21720 9065 64 0,'2'-6'77'0,"0"-2"-40"16,2-3-11-16,3 1 15 15,1-1-16-15,1-1-7 16,4-6-8-16,7 1 3 16,4 1 0-16,2 1 3 0,2 6 3 15,-6 1-5 1,3-1-7-16,1 4-2 16,-1 1-6-16,0-1 1 15,-5 2 0-15,-3 3-4 0,-5 0-22 16,-7 0-31-16,-5 0-39 15</inkml:trace>
  <inkml:trace contextRef="#ctx0" brushRef="#br0" timeOffset="80711.33">21644 9114 1 0,'0'2'113'0,"5"1"-65"16,11-1-2-16,9 0 13 15,-2 1-4-15,2 0-14 16,-5 3-31-16,4 3 0 16,-1 4-2-16,-3 1-5 15,1 1-3-15,-2 2-1 16,-6 5 1-16,-1 2-15 16,-3 5-17-16,0 3-45 15,-4 2-100-15</inkml:trace>
  <inkml:trace contextRef="#ctx0" brushRef="#br0" timeOffset="81379.1">22226 9274 5 0,'0'-4'14'0,"-2"0"-9"16,-6 4 6-16,-1 0 14 15,1 0 3-15,-5 0-9 16,0 0-3-16,4 0 2 16,-3 0 4-16,1 0 4 15,-1 0-5-15,0 4-8 16,-1 4-11-16,3 7 1 0,4 2 0 16,1-1-3-16,5 1 0 15,0-3 0 1,0 0 0-16,0 0-4 15,9-5-8-15,6 1 0 0,-5-3 11 16,5-4 19-16,-2-3-18 16,6 0 4-16,-1 0 5 15,-1-3-8-15,0-9 0 16,-6-2 6-16,2 0-9 16,-4-1-5-16,-2-2 5 15,-2-3 4-15,-3 8-1 16,0 2-1-16,-2 2 4 0,0 8 3 15,0 0 12-15,0 0-8 16,0 0-19 0,0 0-8-16,0 0 29 15,0 4-7-15,0 13-1 0,0 3 3 16,2 3 11-16,5 2-5 16,0-1 1-16,0 2-2 15,0-4-5-15,0-1 1 16,-3-3-9-16,4-4-1 15,-4-7-5-15,3-2-61 16,-5-5-84-16</inkml:trace>
  <inkml:trace contextRef="#ctx0" brushRef="#br0" timeOffset="81762.02">22858 8862 165 0,'0'0'90'0,"0"0"-36"15,0 0-31-15,0 0 12 0,0 0-11 16,8 0-24-16,1 0-2 16,0 0 10-16,5 2-4 15,2 0 2-15,0 3 0 16,2-4-1-16,-1 3-2 15,-6 1-6-15,-1 0-37 16,-10 4-74-16,0-3-150 16</inkml:trace>
  <inkml:trace contextRef="#ctx0" brushRef="#br0" timeOffset="82030.89">22638 9189 93 0,'0'0'168'0,"0"0"-110"16,11 0-23-16,9 0 14 15,9 0-16-15,1 0-4 16,1 0-13-16,-1 0-5 15,-2 0-6-15,-2 0-3 16,-3 0-3-16,-5 0-6 0,-6 0-32 16,-8 0-78-16,-4 0-180 15</inkml:trace>
  <inkml:trace contextRef="#ctx0" brushRef="#br0" timeOffset="84842.71">23326 9140 10 0,'0'0'53'0,"0"-5"-17"0,0 5-1 16,0-2 4-16,0 0 6 15,0 2-16-15,0 0-14 16,0 0-1-16,0 0 2 16,0 0-3-16,0-2-1 15,0 2-4-15,3 0-3 16,-1 0-3-16,4 0-3 15,11 0 2-15,6 0 5 16,4 0 3-16,6 0-2 16,2 2 2-16,-3 2-3 15,4 1 0-15,-4-3-3 16,1-2-3-16,-8 0 1 16,-4 0-3-16,-5 0-12 0,-2 0-32 15,-5 0-37-15,-9 0-83 16</inkml:trace>
  <inkml:trace contextRef="#ctx0" brushRef="#br0" timeOffset="85822.37">23998 8806 12 0,'0'0'77'0,"3"0"-33"15,-3 0-12-15,2-2 1 16,-1 2-8-16,-1 0-7 16,0 0-5-16,0 0 0 15,0 0 2-15,0 0 0 16,0 0 5-16,0 0-4 16,0 0-3-16,0 0-2 15,0 0-3-15,0 0-3 16,0 0-2-16,0 0-3 15,3 0 0-15,5 0 2 0,1 0 0 16,0 0 0-16,7 0-3 16,-1 0 2-16,7 0 1 15,1 0-3 1,-5 0 0-16,-1 0 2 0,-6 0-3 16,-1 5 1-16,-2 4 0 15,-1 1-5-15,-5 2 0 16,1-5-3-16,-3 6-1 15,0-2 2-15,0 3 3 16,-10 0-12-16,-6 1 18 16,-8 2 1-16,-2-4 2 15,1-1-7-15,1 0 6 16,11-6-2-16,0-2-1 0,7-1 1 16,2-2-1-16,4-1 2 15,0 0-1 1,0 0 2-16,0 0-3 0,0 0-2 15,0 0-3-15,2 0 1 16,9 4 13-16,10 3-3 16,5 3 2-16,1 2-6 15,1 5 0-15,-2 0 1 16,-2 3-3-16,-3 3-1 16,-2-1 5-16,-10 2-6 15,-5 0-8-15,-4-3 3 0,0 4 15 16,-11-2-3-16,-17-1 6 15,-6 3 1 1,-8-4-8-16,-1-2 0 16,-4-1-2-16,4-3-1 0,6-3-2 15,4 3-1-15,11-5-15 16,5 2-35-16,2 2-71 16</inkml:trace>
  <inkml:trace contextRef="#ctx0" brushRef="#br0" timeOffset="88256.31">15516 13109 19 0,'0'-2'24'15,"0"2"-9"-15,0 0 0 16,0 0-2-16,0-3-6 16,0 3-5-16,0 0-3 0,0 0 1 15,0 0-1 1,0 0-3-16,3 0-10 15,-3 0 5-15,0 0 7 0,0 0 4 16,0 0-1-16,0 0 5 16,0 0 13-16,0 0 10 15,0-1 3-15,2 1-6 16,-2-2-3-16,0 0-8 16,0-3 8-16,0 3-1 15,0 2-3-15,0 0-5 16,0 0-1-16,0 0-6 15,2 0-4-15,5 0-1 16,2 0 1-16,7 0 0 16,10 0 1-16,-1 0 6 15,2 0-6-15,1 0 2 16,-3 0-3-16,-2 0-3 0,0 0 1 16,-2 0 0-16,-7 5-1 15,-5-1-2 1,0-2-6-16,-4-1-22 0,4-1-20 15,7 0-7-15,0 0-27 16,8 0-7-16</inkml:trace>
  <inkml:trace contextRef="#ctx0" brushRef="#br0" timeOffset="89185.77">15599 13312 23 0,'0'0'43'0,"0"2"4"0,0-2-3 16,0 0-6 0,0 0-5-16,0 0-1 0,0 0-15 15,0 0-2-15,0 0 2 16,0 0-3-16,0 0 0 15,0 0 1-15,0 0-4 16,0 0-5-16,0 0-2 16,0 0 1-16,0 0 1 15,0 0-3-15,0 0-2 16,0 0-3-16,12 0-4 16,3 0 13-16,6 0-1 15,3 2 1-15,3-2-4 0,3 0-1 16,2 0 0-1,5 2 0-15,0-2-2 16,-3 2 2-16,0-2 0 16,-4 0-3-16,-2 0 2 0,-7 0-1 15,-10 0-10-15,-9 0-28 16,-2 0-84-16</inkml:trace>
  <inkml:trace contextRef="#ctx0" brushRef="#br0" timeOffset="119869.9">16711 12879 18 0,'0'0'15'0,"0"0"-5"16,0 0-8-16,0 0-2 16,0 0 0-16,0 0-1 15,0 0 4 1,0 0-3-16,0 0 0 15,0 0 2-15,0 0 1 0,-3 0 5 16,3 0 6-16,-2 0 0 16,2 0-1-16,0 0 3 15,-2 0-3-15,0 0 0 16,-5 0-1-16,4 0-5 16,1 0-3-16,2 0-1 15,0 0 5-15,-3 0-6 16,-1 0 1-16,2 0-2 0,0 0-2 15,-3 0 2-15,3 0 0 16,0 0-1 0,-4 0 0-16,2 2-1 15,2 5 2-15,-3 3-2 16,-2-3 1-16,3 2-1 0,-6 2 1 16,3-2-1-16,-3 3 2 15,3 0 0-15,1-2 1 16,-1 1-1-16,1-3 1 15,-1 0-1-15,-3 2 1 16,1 1-1-16,3 2-1 16,-1 4 3-16,1 0 0 0,0 2 1 15,1-2-2-15,1 0-1 16,-1-3 2 0,5 3-3-16,-2-5 0 15,2 0 2-15,0-2-1 16,0-1-2-16,0-1-1 15,0-1 8-15,0-2-10 0,5 0 1 16,-1-1 4-16,5-1 11 16,5 2-10-16,4-5-1 15,5 2 7-15,5-2-5 16,-2 0 5-16,4 0-7 16,-3 0-1-16,-1 0 2 15,-3 2 0-15,4-2-1 0,-6 0 0 16,-2 0-2-1,-8 0 1-15,0 0 0 16,-1-9-6-16,2-6 9 16,6-6 1-16,-3-6 2 15,0-4 4-15,0-7 0 0,-3 3-5 16,-3 0-4-16,0 6-1 16,-4 6 3-16,-1 5 0 15,-4 1-1-15,0 1 4 16,0 4 5-16,0-3-6 15,-2 1-3-15,-7 4 4 16,-2 1 0-16,-6-1-5 16,-1 3-5-16,0-1 0 15,-3-1 10-15,-5 5-11 16,-1 3 3-16,0 1-3 16,-3 0 2-16,0 0-4 15,2 5-4-15,0 10-5 0,1 4 3 16,1 5-15-16,1 3-15 15,-1 4-41-15</inkml:trace>
  <inkml:trace contextRef="#ctx0" brushRef="#br0" timeOffset="120618.54">17190 13167 29 0,'0'0'57'0,"0"-3"-19"16,0 3-6-16,0 0 0 15,0 0-11-15,0 0-10 16,0 0-10-16,0 0 11 16,0 0-8-16,-2 10 14 15,-9 2-1-15,0 7 0 16,-2 5-5-16,-1 10-8 0,-2 3-1 16,0 0-2-16,-1 1-1 15,8-6-3-15,0-6 0 16,4-7-18-16,5-9-27 15,0-7-62-15</inkml:trace>
  <inkml:trace contextRef="#ctx0" brushRef="#br0" timeOffset="122366.92">17622 12847 24 0,'0'0'32'16,"0"-3"-5"-16,0 1 8 16,0 0-9-16,0-3-11 15,0 2-5-15,0-1 2 16,0 1 5-16,0-1 0 15,0 2-1-15,0 2 3 0,0-1 1 16,0 1-5-16,0 0 4 16,0 0-5-16,0 0-9 15,0 0-6-15,0 0-4 16,-4 0 7-16,-1 0 1 16,-2 0 0-16,-2 5-3 15,0 5-1-15,0 1 0 16,-3 4-2-16,1 5 5 15,-1 1-4-15,-3 4 1 16,3 1 0-16,-3 3 0 16,7 3 0-16,-2-1 0 15,4-2 2-15,6-4-2 16,0-3 3-16,0-1-2 0,0-4 5 16,9 0 4-16,3-3-1 15,3-2 8-15,0 0-10 16,5-2-4-16,-2-1-1 15,3-1 2-15,7-8-2 16,-1 0 4-16,0 0 2 16,3-5-7-16,-2-12 6 15,-1-7-5-15,-1-5 8 16,-1-9-8-16,-6-4 3 16,-6-1-3-16,-4-3-1 15,-3 1 0-15,-6 3 1 16,0 5-4-16,0 1-1 0,-6 5 4 15,-9 7-5-15,-4 5 1 16,-4 2 4-16,-2 9-2 16,-2 4-5-1,-8 4-16-15,1 0 22 0,-2 2 0 16,0 19-5-16,6 6 1 16,-2 6-3-16,4 4 4 15,5 2-6-15,12 3-9 16,7-7-6-16,4 2-13 15,4-3-25-15</inkml:trace>
  <inkml:trace contextRef="#ctx0" brushRef="#br0" timeOffset="123166.58">18230 12980 77 0,'0'-5'44'16,"0"-2"-20"-16,-2 1 4 16,2 0 11-16,0 0-17 15,0-5-11-15,0 1-2 16,0-5 5-16,0 1-7 15,0-3-4-15,0-2 1 16,2 2-1-16,-2-5-1 16,4 1-1-16,-1-1-2 15,-1 3-1-15,-2 2 1 16,0 5-1-16,0 4 3 16,0 2-6-16,0 1 5 15,0 4 0-15,0 1-4 0,0 0-3 16,0 0-6-16,0 0 8 15,-2 15 6-15,-1 7 0 16,-1 7 2-16,-1 4-1 16,2 6 2-16,-2 0-2 15,-1 3 4-15,-4 0-5 16,5-3 4-16,-2 0-4 16,-1-2 0-16,4-1-1 15,-5-7 2-15,0-1 0 16,-1-4-4-16,1-9 2 15,2-6 3-15,3-6-1 16,-4-3 0-16,4 0 7 16,-3 0 1-16,5 0 1 0,2 0 6 15,0 0 8-15,0 0-3 16,0 0-9-16,0 0-8 16,0-5 1-16,3 3 2 15,15 0 4-15,4 2 1 16,1 0-9-16,7 0 1 15,0 0-4-15,-2 0 0 16,2 0 0-16,-5 0-12 16,-3 0-26-16,-9 0-71 15,-9 0-82-15</inkml:trace>
  <inkml:trace contextRef="#ctx0" brushRef="#br0" timeOffset="123986.24">19005 12726 33 0,'-4'-2'28'16,"-3"0"-6"-16,2 2 14 15,-3 0-4 1,-2 0-18-16,1 0-2 15,-5 0 9-15,2 0-1 0,0 0 5 16,-1 2 0-16,-5 6-5 16,-3 6-2-16,-2 1 1 15,0 1-7-15,0 6-3 16,2 0-6-16,1 4 1 16,1 3-5-16,-4 7 2 15,7-2 1-15,4 3-3 16,6-3 2-16,6 0-1 15,0-1 2-15,0-4-2 0,16-7 0 16,9-2-3 0,1-8-4-16,10-3 23 15,1-7-8-15,5-2 0 0,4 0 2 16,0-14-2-16,5-12 5 16,-6-9-12-16,-3-3-1 15,-10-1 7-15,-9 4-4 16,-7 2-3-16,-10 2 2 15,-6 2-2-15,0 2-3 16,0 3-9-16,-22-2-8 16,-8 1-4-16,-9 1-7 15,-7 3-15-15,-5 6 16 0,0 13 0 16,-1 2 18 0,-3 14 11-16,-5 20-2 15,0 7 1-15,7 7-3 16,9 2-20-16,12 1-14 0,15-1-5 15</inkml:trace>
  <inkml:trace contextRef="#ctx0" brushRef="#br0" timeOffset="125198.8">19593 13933 49 0,'0'0'30'0,"0"0"-14"16,2 0 19-16,-2 0-6 16,2 0-3-16,0-2-3 15,-2 2 6-15,3 0-2 16,-3 0-4-16,0 0-4 15,0 0-6-15,0 0-1 16,0 0-8-16,0 0 1 16,0 0-4-16,2 15 0 15,-2 6 3-15,0 5 13 0,0 5-13 16,0 4 2-16,0 2-2 16,0 1-1-1,0-1 1-15,0-1-2 0,0 0-1 16,0-2-1-1,0-3 1-15,0 0 0 0,-2-4-1 16,-1 2-2-16,1-4 1 16,0-3 1-16,0-1-2 15,2-8-4-15,-3-6-2 16,3-2-9-16,0-3-28 16,0-2-48-16,0 0-72 15</inkml:trace>
  <inkml:trace contextRef="#ctx0" brushRef="#br0" timeOffset="125707.54">19640 14101 47 0,'0'-15'33'16,"0"-4"-5"-16,0-3 7 15,0-1-5-15,0 1-4 0,0 1-5 16,6-3-6-16,1 4-3 16,4 1-6-1,-1 3 2-15,3-1-4 0,-3 0-1 16,3 0-1-16,1-2-3 15,0-3 2-15,-1 2-1 16,2 6 0-16,-2 2-1 16,0 3 0-16,-1 6-2 15,1 3 0-15,0 0-2 16,0 0 3-16,2 5 0 16,-2 12-3-16,-4 2 5 15,-4 3 3-15,-2-5-10 16,-3 5 7-16,0 1 4 15,-10 2 2-15,-13 6-9 16,-12-2 3-16,-6-2 2 16,-2-2-1-16,-2-7 0 15,9-7 0-15,4-2 0 0,11-8-3 16,9 1 0-16,9-2-2 16,3 2-10-16,0 2-40 15,21 3-89-15</inkml:trace>
  <inkml:trace contextRef="#ctx0" brushRef="#br0" timeOffset="126263.3">20338 13488 136 0,'0'-7'46'16,"0"5"-17"-16,0-1 5 0,0-2-5 16,0 1-2-16,0-1-9 15,0 5 4-15,0-3 9 16,0 3-10 0,0 0-6-16,0 0-5 15,0 0-5-15,0 0-7 0,0 0-9 16,0 10-8-16,0 19 20 15,0 12 4-15,0 9-1 16,0 8-14-16,0 2 20 16,-9 5-7-16,0-3 1 15,-3-2-7-15,3-8 6 16,2-7-3-16,5-6 0 0,2-12-1 16,0-8-3-16,0-11 0 15,0-6-3-15,0-2-7 16,0 0-12-16,-2-20-23 15,2-12-1-15,0-2 0 16,0-2-29-16</inkml:trace>
  <inkml:trace contextRef="#ctx0" brushRef="#br0" timeOffset="126481.18">20316 13849 81 0,'11'0'72'0,"5"0"-14"16,7-17-8-16,4-8 4 16,6-3-10-16,4-1-18 15,-5 0-18-15,-2 5-5 16,-8 3-2-16,-3 7-2 16,-5 6 1-16,-4 5-11 15,-6 3-11-15,-2 0-28 16,-2 0-39-16,0 15-79 15</inkml:trace>
  <inkml:trace contextRef="#ctx0" brushRef="#br0" timeOffset="126863.97">20318 13875 112 0,'4'0'71'0,"7"0"-23"0,2 0-7 15,-2 0 10-15,0 0-13 16,1 0-16 0,-2 0-4-16,5 0-9 15,-3 0-8-15,2 10-1 0,2 9 7 16,0 2 1-16,1 0-5 16,1 0 0-16,-3-4-3 15,2-1 4-15,-2-7-6 16,4-6-9-16,-3-3-34 15,2 0-90-15</inkml:trace>
  <inkml:trace contextRef="#ctx0" brushRef="#br0" timeOffset="127894.4">20789 14053 42 0,'0'-2'50'0,"5"1"-1"15,-2-6-7-15,-1 2-17 16,3 0-8-16,-5 2 1 15,2-1-3-15,-2 0-2 16,2 0 0-16,-2 2 5 16,0 0-7-16,0 0 3 15,0-1-1-15,0 2-9 16,0-3-2-16,0 0-3 16,-2 1 0-16,-7 3-4 15,-1-4-3-15,1 4 2 16,-2 0 1-16,1 0-3 15,3 0 5-15,-2 0 0 16,-1 7 0-16,4 2 2 0,-3 8-2 16,0 7 3-16,-1-7 3 15,1 9-2-15,2-4-1 16,1 0 3-16,6 0 0 16,0-6 1-16,0-1 1 15,13-10-5-15,4 2 5 16,-2-5 9-16,4-2-5 15,7 0-6-15,-2 0 11 16,-1-4-8-16,1-14 3 16,-9-8-8-16,2 4 4 15,-6 3-9-15,-3 3-4 16,-4 3-14-16,-4 3 0 16,0 6 12-16,0-1-10 15,-4 5 6-15,-2 0-2 0,0 0 10 16,1 0 2-16,1 0 7 15,0 0 0-15,4 5 3 16,0 2 1-16,0-4 8 16,0 4 5-16,0 0-2 15,0 5-4-15,8 0 10 16,-1 5-7-16,3 5 5 16,-1-3-8-16,2 3-3 15,1-3-4-15,-5 0-3 16,4-3-3-16,1-3-1 15,-1-3-4-15,1-6-9 0,8-4-44 16,-3 0-109-16</inkml:trace>
  <inkml:trace contextRef="#ctx0" brushRef="#br0" timeOffset="128543.07">21197 14171 89 0,'-2'0'64'0,"2"0"-14"16,-2 0 8-16,2 0-6 16,-2 0-15-16,2 0-12 15,0 0-12-15,0-5-1 16,0 5 4-16,0-3-3 15,0-4-11-15,0 5 3 0,6 0-6 16,10 1 1 0,-2 1 0-16,2 0-3 15,-2 0 5-15,-5 5-6 16,2 5 4-16,-5 2-1 0,-5-5-3 16,-1 3 1-16,0 6-6 15,0-2 1-15,-5 9 13 16,-15-2-4-16,-1-1-1 15,2-1 0-15,3-2 0 16,10-5 1-16,2-4 0 16,2-2-1-16,2-2-1 15,0 3 2-15,0-1-1 0,0 0 3 16,0 4 3 0,0-5-3-16,12 1-3 15,4-2 20-15,3 2-5 16,2 0 2-16,3-6-7 0,0 0-5 15,-1 0-2-15,5 0-1 16,-2-12 1-16,-1-8-5 16,1-1-26-16,-9 0-45 15,-5 2-90-15</inkml:trace>
  <inkml:trace contextRef="#ctx0" brushRef="#br0" timeOffset="130813.3">22532 9599 14 0,'0'0'29'0,"0"0"-3"16,0-2 0-16,0 0-3 16,0 2-3-16,0-2-6 15,-3 2 0-15,2 0-3 16,-1 0-6-16,-2 0-4 15,4-3-3-15,-2 3-6 16,0 0 7-16,2 0 2 16,0 0-3-16,0 0 3 0,0 0 0 15,0 0 3-15,0 0 0 16,0 0 0-16,0 0 7 16,0 0 2-1,0 0 3-15,0-1-4 0,0 1 1 16,0 0-1-16,0 0 0 15,0 0-1-15,0-2 9 16,0 2-7-16,0-2-3 16,0 0 6-16,0 0-8 15,0-3-5-15,0 2-4 16,0-4 2-16,0 2 3 16,0-2-4-16,0 0 1 15,0 1-4-15,0 0 0 16,2 3 3-16,0 0-2 15,2-4 5-15,-2 3 2 16,-2 3-5-16,1-1-3 16,-1 2 3-16,0 0-2 0,3 0 1 15,-3 0 0-15,3 0 0 16,-1 0 1-16,-2 0-5 16,0-2 4-16,0 2 3 15,0 0 4-15,0 0-5 16,0 0 4-16,0 0-2 15,0 0-6-15,0 0-8 16,0 0-4-16,0 5 14 16,0 6-2-16,0 1 10 15,0 3-4-15,-2-1-3 16,2 1 1-16,-3 2-3 16,3 0 4-16,0 0-2 0,0-2 0 15,-3-1-1-15,3-1 1 16,-1-1-2-16,-1-1 2 15,-2-1-3 1,2-4 0-16,0 1 2 0,0-3 0 16,0-1 1-16,-1 4 0 15,-1-2 1-15,-1 2-1 16,1 0 0-16,-2 1-3 16,2 4 0-16,-3 0 3 0,3 0 0 15,-3 4 1 1,3-3-3-16,-2 1 2 15,2-2 0-15,2-2 1 0,2-3 1 16,0-5-2 0,0-2 0-16,0 0-2 0,0 0 4 15,0 0-1-15,0 0 4 16,0 0 4-16,0 0 3 16,0 0 3-1,0 0-1-15,0 0-9 0,0 0 1 16,0 0 1-16,0-2 0 15,0 0 3-15,0 2-2 16,0 0-2-16,0 0 0 16,0 0 0-16,0 0-4 15,0 0 1-15,0 0-2 16,0 0 1-16,0 0-2 16,0 0-2-16,0 0 0 0,0 0-3 15,0 0 2-15,6 0 2 16,11 4 0-16,-4 4 2 15,4-1 0-15,2 3-3 16,-2-3 3-16,-2 2-3 16,-2-6 1-16,-6 2-9 15,0-3-20-15,0 1-42 16,-2-3-36-16,-5 0-108 16</inkml:trace>
  <inkml:trace contextRef="#ctx0" brushRef="#br0" timeOffset="132240.59">21798 13625 7 0,'0'0'23'0,"0"0"10"15,0 0 5-15,0 0-2 16,0 0 0-16,0 0-7 16,0 0-4-16,0 0-1 15,0 0-1-15,0 0 11 16,0 0 3-16,0 0-19 15,0 0-3-15,0 0-4 16,0 0 2-16,0 0-4 16,16 0 3-16,3 0 0 15,6 0-4-15,0 0-1 16,2 0-3-16,-1 0 1 0,-3 0-4 16,3 0-1-16,-6 0 0 15,-4 0-3-15,-2 0-10 16,-7 4-23-16,-5 0-33 15,-2-2-59 1</inkml:trace>
  <inkml:trace contextRef="#ctx0" brushRef="#br0" timeOffset="132756.37">21839 13794 11 0,'-3'2'41'16,"2"3"-10"-16,-4-1-10 16,3-1 7-16,-1 6-8 15,1-5 7-15,2 2 4 16,0-1 1-16,0-1-4 16,-3-1-3-16,3 0-7 0,0-3 0 15,0 0-1-15,0 0-1 16,0 0-3-16,0 0-7 15,13 0 3-15,0 0 28 16,4 0 3-16,3 4-6 16,5-4-8-16,1 3-7 15,1-1-8-15,1 1-5 16,-3 4-4-16,1-2-1 16,-4 2-3-16,-1 0 3 15,0-4-4-15,-3 1-7 16,3-4-2-16,0 0-14 15,-1 0-26-15,-3-16-66 16,-8-1-73-16</inkml:trace>
  <inkml:trace contextRef="#ctx0" brushRef="#br0" timeOffset="135224.31">22826 13721 10 0,'0'-3'61'16,"0"-1"-46"-16,0-1 7 0,0 5 17 15,0-4-7 1,0 0-15-16,0 2-3 16,0-8 4-16,0 4 4 0,6-1 0 15,2-5-2-15,4 6-6 16,-6-9 2-16,4 3-7 16,-5-3-3-16,1-1-1 15,1 1 1-15,-5-2-6 16,2 0 1-16,-2 2 2 15,0 1-6-15,0-1 3 16,0 6 1-16,-2 2 1 16,3 2-5-16,-3 3 4 0,0-1-1 15,0 3 2 1,2 0-6-16,-2 0 2 16,0 0 1-16,0 0 2 0,0 0 1 15,0 0-1-15,0 0 0 16,0 0-2-16,0 0-6 15,0 0-3-15,0 10 16 16,0 7 1-16,0 11-6 16,0 1 1-16,-7 0 3 15,3 3-4-15,-4 6-1 16,1 2-2-16,-2 1 3 16,1-7-2-16,-2 0 2 15,3-1-1-15,5-8-1 16,-3-2 1-16,1-5 1 15,2-4-2-15,-2-5 3 16,2-5-3-16,2-2 2 0,-2 3 5 16,0-5 1-16,-5 0 7 15,-2 0-8-15,-3-8-4 16,3 1-2-16,-2-3 0 16,3 3 2-16,4 5-1 15,1 2 1-15,-1 0 3 16,4 0-5-16,0 0-2 15,0 0 1-15,0 0-2 16,2 13 2-16,13 8-10 16,2-7 15-16,5 5 15 15,1-7-12-15,-1-2 2 16,4-2 0-16,1-5-6 0,1 1-5 16,2-4 4-16,-2 0-17 15,-3 0-83-15,-9 0-82 16</inkml:trace>
  <inkml:trace contextRef="#ctx0" brushRef="#br0" timeOffset="135593.1">23301 13938 169 0,'0'0'58'16,"0"0"-20"-16,-2 10-1 16,-10 10 11-16,-4 9-19 15,-5 4-9-15,2-4-12 0,-3 5-2 16,5-2-7-16,8-5 0 16,-3-8-3-16,11-7-18 15,1-10-46-15,0-2-59 16</inkml:trace>
  <inkml:trace contextRef="#ctx0" brushRef="#br0" timeOffset="136355.99">23731 13525 13 0,'-4'-17'24'15,"-3"3"22"-15,0 6-6 16,2-1-1-16,-2 6-7 16,-1-2-3-16,3 3-1 0,-5 0-7 15,1-1-8-15,0 3-3 16,0-3-7 0,-1 3-2-16,-3 0 2 15,-6 0-1-15,3 0-1 0,-2 12-3 16,2 3 2-16,-3 2 1 15,1 2-1-15,2-2-2 16,-3 5 3-16,8-3-2 16,2 3 3-16,1 1-3 15,8-1 3-15,0 1-2 16,0-4 1-16,0-7 1 16,17-1-4-16,-1-5 16 0,7-3 1 15,-2-3-10-15,4 0-4 16,3 0 7-1,-1-9-5-15,-1-14 6 16,3-2-16-16,-3-2 0 16,-1 2 1-16,1 0-13 0,-11 4 0 15,-3 1 7-15,-7 6 3 16,-3 4 5-16,-2 3 8 16,0 7 9-16,0 0-7 15,0 0 1-15,-2 4-7 16,-7 19 9-16,-1 3 4 15,1 6 1-15,0 3-6 16,-3 2 3-16,-1 3-1 16,1 5 0-16,-2 3-4 15,3 1 8-15,-5 3-7 16,2-8-1-16,4-7-3 16,4-6-4-16,3-11-1 0,3-7-9 15,0-11-29-15,5-2-69 16,16-3-105-16</inkml:trace>
  <inkml:trace contextRef="#ctx0" brushRef="#br0" timeOffset="137072.62">24227 13503 18 0,'2'-17'52'15,"-2"-2"-22"-15,0 2-9 16,0 0 2-16,0-2 4 16,-2 2 6-16,-10 2-14 15,-2 8 3-15,2-5-7 16,-2 8 7-16,0 4 8 16,-3 0-20-16,-7 0-7 0,-2 4-5 15,1 17 3-15,-2 2 0 16,2 3 1-16,-3 3-3 15,3-3 1-15,2 1 0 16,5 2-1-16,3-7 1 16,9 1 1-16,4 0-4 15,2-4 0-15,0 0 1 16,0-3-13-16,20-2 3 16,10-1 41-16,3-7-18 15,6-6-3-15,-3 0-14 16,3-6 18-16,1-19-9 15,-4 3-21-15,-4-8-18 0,-6 1 11 16,-4 3-9-16,-7-3 8 16,-4 4 15-16,-5 6 4 15,-6 7 8-15,0 10 8 16,0 2 15-16,0 0-7 16,0 0-15-16,0 20 21 15,-8 11 1-15,-1 5 15 16,0 7-19-16,-3 4 1 15,-2 7 1-15,0 3-4 16,0 2 1-16,0 3-5 16,1 1-3-16,2-9-4 15,-1-4-5-15,2-14-1 16,4-7-6-16,4-12-24 0,2-12-70 16,0-5-233-1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2226.01904" units="1/cm"/>
          <inkml:channelProperty channel="Y" name="resolution" value="3561.63037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20-09-03T11:22:04.06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918 4657 75 0,'-24'24'7'0,"14"-5"-53"16</inkml:trace>
  <inkml:trace contextRef="#ctx0" brushRef="#br0" timeOffset="3137.59">1272 5216 11 0,'0'0'32'0,"0"0"-1"16,0 0-3-16,0 0-2 15,0 0-4-15,0 0-2 16,0 0-2-16,0 0-8 16,0 0 2-16,0 0 1 15,0 0-1-15,0 0 1 0,0 0-5 16,0 0 0-16,0 0-7 16,0 0 2-16,0 0-1 15,0 0-8-15,0 0 7 16,0 0-2-16,0 4 1 15,0 4 0-15,0 1 0 16,0 3 1-16,0 2-1 16,0 1 2-16,0-1-4 15,0 3 2-15,0-1 4 16,0 1-4-16,0 4 1 16,0-5 0-16,0 0 4 15,0-2-3-15,-2-4-2 16,-1 4 0-16,1 1 2 15,-2 2 0-15,4-3 5 16,-3 1-5-16,3 4-3 16,0 0 1-16,0 3 2 15,0-2 1-15,0-2-1 0,0 3-1 16,0 0 3-16,0-2-3 16,0 1 1-16,0-1-1 15,0 1 2-15,0 2 0 16,0 0-3-16,0 4 3 15,0 0 0-15,0 3 2 16,0-2-4-16,0 2 2 16,0 2-2-16,0 4 3 15,0-2 1-15,0-4 2 16,0-2-4-16,0-5-2 0,0-3-5 16,9 6 9-1,-2-2-7-15,1 2 7 16,1-6-3-16,-7-9-2 0,2-1-4 15,-4-7-16-15,0-1-22 16,0-1-29-16,-4 0-97 16</inkml:trace>
  <inkml:trace contextRef="#ctx0" brushRef="#br0" timeOffset="4159.14">1730 5278 22 0,'0'0'34'0,"0"0"-7"16,0 0-5 0,0 0-3-16,0 0-6 15,0 0-6-15,0 0 1 16,0 0 0-16,0 0 2 16,0 0 2-16,0 0 4 0,0 10 1 15,0 1-4-15,0 1 0 16,0 5-5-16,0-1-2 15,0 6-3-15,0 2 1 16,0-4-2-16,0 1 2 16,0-2-2-16,-3-1 2 15,3 5-4-15,0-1 0 16,0 2 0-16,0-2 1 16,-2 3-1-16,0-2 0 15,2 2 1-15,-2 2 0 16,0 2-1-16,-1 0-1 15,-1-3 1-15,2 8 1 0,-3-7 0 16,3-1-1 0,-1 3 0-16,1-3 0 15,2-4 0-15,-3 3 2 16,3-6-1-16,0-3-1 0,0-1 1 16,0-2 4-16,0-1-5 15,0-2 2-15,0 2-2 16,0-3 0-16,0 3 0 15,0 1 1-15,0-1 0 16,0 2-1-16,3-4 0 16,-3-3-10-16,0-2-27 15,0-5-42-15</inkml:trace>
  <inkml:trace contextRef="#ctx0" brushRef="#br0" timeOffset="4898.89">1346 5782 38 0,'0'0'63'0,"0"0"-26"15,0 0-6-15,0 0-2 0,0 0-6 16,0 0-4-16,0 0-4 16,0 0-6-16,0 0 1 15,0 0-4-15,2 0-5 16,5 3 0-16,7 1 4 16,6 1 11-16,6-5 9 15,5 0-12-15,4 0-6 0,2 0-2 16,2 0-1-1,0 0 2-15,1-12-5 16,-3 2 0-16,-5 3 1 16,-4-5 0-16,-8 7-2 15,1-4-4-15,-8 8-6 0,0-3-14 16,-9 4-18-16,-4 0-25 109,0 0-55-109</inkml:trace>
  <inkml:trace contextRef="#ctx0" brushRef="#br0" timeOffset="5633.53">1965 6116 25 0,'0'-5'67'0,"0"2"-27"16,0-3-10-16,0-2-19 15,0-1-1-15,7 1-2 16,7 1-1-16,1 2 2 16,4-2-2-16,0 5-4 15,-3-1 5-15,-4 3-2 16,1 0-6-16,1 0 0 16,-2 0 3-16,-3 0-3 0,-3 1 1 15,-4 10-3-15,2-1 7 16,-4 2-9-16,0 0 5 15,0 3 11-15,-6 1-1 16,-6 1-5-16,0-2-5 16,2-1-1-16,3-4 3 15,3-3-2-15,1-3 0 16,3-1 0-16,0-3-1 16,0 0 3-16,0 0-8 15,0 0 8-15,0 0-5 16,9 0 1-16,10 0 3 15,3 0 2-15,6 7-3 16,-2 3-1-16,-1 7 1 0,-6 4-1 16,-8 2-3-16,-4 2 3 15,-7 1-9-15,0 6 6 16,0-1 8-16,-26 0 3 16,-4 3 1-16,-5-5 9 15,2-1-8-15,-2-5-2 16,5-9-3-16,7-7-2 15,7-7-9-15,6 0-29 16,10-2-17-16,0-15-37 16</inkml:trace>
  <inkml:trace contextRef="#ctx0" brushRef="#br0" timeOffset="6538.01">2670 5388 24 0,'0'0'51'0,"0"0"-5"0,0 0-8 15,0 0-3-15,0 0-8 16,0 0-5 0,0 0-4-16,0 0-1 0,0 0-1 15,0 0-6-15,0 0-6 16,0 7-8-16,4 2 1 16,1 4 8-16,2 8 2 15,-3 6-2-15,3 2 1 16,-4 7-4-16,4 4 3 15,-3 3-1-15,-2 7 5 16,3-3-5-16,-5 3 12 0,0-2-3 16,0 0-6-1,0-1-5-15,0 3 1 16,0-4-1-16,0-4 0 16,0 4-2-16,0-5 1 0,0 3-1 15,0-4 0-15,0-7 0 16,0-6-1-16,0-7 1 15,0-8 3-15,0-3-3 16,0-7-15-16,0-2-18 16,0 0-11-16,0-4-29 15,0-15-97-15</inkml:trace>
  <inkml:trace contextRef="#ctx0" brushRef="#br0" timeOffset="7097.69">2688 5506 13 0,'-2'-12'28'15,"2"-1"-24"-15,-3 2 2 16,1 3 11-16,0-1-10 0,-3 2-5 16,1-1 13-1,1-1 4-15,1 1 16 16,2 1-8-16,0 2 1 0,0 0-11 16,0-4-7-16,12-1 4 15,5 0 1-15,7-4 2 16,3-1-7-16,3 1-3 15,5-5-3-15,-4 1-1 16,-1-1-4-16,-1 4 3 16,-7 3-4-16,-1 5 2 15,-2 6-3-15,0-2 3 16,1 3-3-16,-2 0 0 16,-5 11 0-16,2 11 5 15,-6 6-4-15,-7 7 2 16,-2 4-8-16,0 2 20 15,0 0-13-15,-15 0 0 0,-11-7-1 16,-6 4 1-16,-2-3 1 16,-8-6-1-16,-2-2 3 15,-2-8 1-15,2-9-1 16,10-6-1-16,2-4 2 16,11 0-2-1,10 0-28-15,4 0-8 0,7 0-21 16,4 0-103-16</inkml:trace>
  <inkml:trace contextRef="#ctx0" brushRef="#br0" timeOffset="7952.46">3555 5499 48 0,'0'-8'32'16,"0"1"7"-16,0 2-14 15,0 0 10-15,0 1-6 16,0 4-3-16,0 0 4 16,0 0-6-16,-4 0-8 0,-5 0-7 15,-2 0-9-15,-4 7 2 16,2 5-4-16,-8 9 2 16,3 1 2-1,-3 3-1-15,-2 4-1 16,7 1-4-16,2 3 4 0,3 4-1 15,4 1 0-15,7 1-3 16,0 2 1-16,0 0 1 16,0-1-7-16,9-1 4 15,6 0 0-15,3-3-3 16,4-6-8-16,1-5 5 16,2-6 4-16,5-5 5 15,4-2 2-15,2-9 3 16,-2-3-3-16,1 0 0 15,1-15 9-15,-1-14 9 16,-1-8-8-16,-7-5 3 16,-1-3 2-16,-5-3 4 0,-3 1 1 15,-6-5-1 1,-5 3-16-16,-5-1-3 0,-2 2 3 16,-2 0-6-16,-19 5-15 15,-5 7-4-15,-4 7 8 16,4 10 7-16,-6 4 5 15,3 13 3-15,-1 2-2 16,-2 0 1-16,-5 4-7 0,-6 23 1 16,-6 10 0-16,3 6 3 15,4 10-5 1,6-4-13-16,8 2-12 16,8-3-21-16,8-4-83 15</inkml:trace>
  <inkml:trace contextRef="#ctx0" brushRef="#br0" timeOffset="8768.92">4036 6082 42 0,'0'-3'88'15,"3"1"-37"-15,-3 2-10 16,0-4-7-16,0 1-3 16,0 3-7-16,0-5-7 15,0 5-4-15,0 0-1 16,0 0 2-16,0 0 2 16,0 0-10-16,0 0-4 15,0 2-7-15,0 10 6 16,0 8 0-16,0 2 0 15,0-2-1-15,0 3 3 0,0-6-4 16,0-3-1 0,9-2 1-16,5-2 4 0,0-1-6 15,2-6 7-15,0-3 0 16,0 0-4-16,5 0 6 16,0-3-4-16,-3-11-1 15,1 2 1-15,-6-2-2 16,1 6 1-16,-7 2 0 15,-3 5-1-15,-1 1-1 16,-3 0-3-16,0 0 2 16,0 1-4-16,0 15 7 15,0 10 2-15,0 6 6 0,0 4-1 16,-5 3-6 0,1 5 0-16,-1-5-1 0,2-3 4 15,2-7 0-15,1-7-5 16,0-3 5-1,0-7-7-15,0-10-4 0,15-2-31 16,1 0-45-16,4-19-94 16</inkml:trace>
  <inkml:trace contextRef="#ctx0" brushRef="#br0" timeOffset="9802.49">4847 5599 45 0,'0'0'35'0,"0"0"-20"0,0 0 11 15,0 0 6-15,0 0-12 16,0 0 2-16,0 0-8 15,0-2-1-15,0 2 2 16,0-2-1-16,0 2-8 16,0-3-3-16,0 2-1 15,0-2 4-15,0-1 1 16,0 3-5-16,0-4 9 16,0 5-1-16,0 0 4 15,0 0 7-15,0 0-6 16,0 0 4-16,0 0-2 15,-2 0-7-15,-4 0-4 16,0 0-9-16,-6 13-8 16,3 3 19-16,1 6-10 0,-5 6 4 15,1 3 4-15,2 5-6 16,-2 3 1-16,3-3 0 16,0 0-1-16,2 0 0 15,4-7 0-15,3 0 0 16,0 5 0-16,0-5 2 15,8 0-1-15,3-2-1 16,5-5 0-16,2-3 2 16,4 3-15-16,-2-6-18 15,1 2-15-15,-6-4-46 16,0-2-60-16</inkml:trace>
  <inkml:trace contextRef="#ctx0" brushRef="#br0" timeOffset="10350.16">5285 5903 77 0,'0'-8'75'16,"0"1"-32"-16,0 0-30 15,0-3-3-15,0 0-5 16,0 3 1-16,0-2-4 16,-12-1 0-16,-2 3-2 15,-5-1-2-15,2 6 9 0,-2 2-8 16,0 0-1-16,-6 0 0 16,0 9 0-16,2 6 2 15,1 4-4-15,7-2 2 16,0 5 1-16,7 0 1 15,1 1 0-15,7-2 0 16,0-3 0-16,0 2 1 16,0-5 1-16,9 0 0 15,12-8 0-15,7-2-4 16,-1-5 2-16,6 0-1 16,-7 0-4-16,2-19-8 15,-2-4-19-15,-5-2-14 16,-3 1-28-16</inkml:trace>
  <inkml:trace contextRef="#ctx0" brushRef="#br0" timeOffset="11149.79">5285 5903 36 0,'22'-35'31'16,"-22"41"-5"-16,0 5 4 16,0 1-7-16,0-4-4 15,0 3 0-15,0-1-4 16,8 0 3-16,1 5-4 15,2-5-7-15,1 3 5 16,1-5-7-16,4-2-2 16,-3-2 0-16,4-1 5 0,0-3-2 15,3 0-4-15,0-9-2 16,-1-11 1-16,-4-1-4 16,-2-2-3-16,-4 4 4 15,-4 4-4-15,-3 3 1 16,-1 7 5-16,-2 5 1 15,0 0 4-15,0 0 2 16,0 0-6-16,0 0-14 16,-2 0 14-16,-5 0-2 15,1 0-1-15,2 0 3 16,-3 3-1-16,3-1 1 16,-1 0 2-16,2-2-3 15,-2 3 0-15,-5-3 4 16,1 2-3-16,-2 1-1 15,1 2 0-15,1 1-1 16,2 2 1-16,-5 4-2 16,1 5 0-16,2 4 3 0,-5 6-1 15,2 0-3-15,6 5 3 16,-2-3 0-16,8-5-2 16,0 0 0-1,2-5-1-15,17-4 2 0,2-8 1 16,9-4 3-1,1-3-1-15,7-3 4 0,-1-16 0 16,-5-13-6-16,-2-1 0 16,-3-6 1-16,-3-2 1 15,-7 1-3-15,-4 5-3 16,-7 6 3-16,-6 9 1 16,0 5 0-16,0 8 3 0,0 7 12 15,-2 0 7-15,-7 0-20 16,-5 12-3-16,-2 13 4 15,-3 5-2-15,4 7-1 16,0-4 2-16,4 5-2 16,5-8 5-16,-1 1 14 15,4 2 6-15,0 1-6 16,-1 5 3-16,-3 6-13 16,-3 7 3-16,-1 8-5 15,2 1-6-15,-3-4 0 16,3-1 0-16,0-8 1 15,5-9-2-15,2-10-4 16,0-12-14-16,2-7-24 0,0-10-44 16,0 0-73-16</inkml:trace>
  <inkml:trace contextRef="#ctx0" brushRef="#br0" timeOffset="11542.62">5420 6354 149 0,'-2'0'96'15,"2"0"-7"-15,0 0-36 16,0 0-11-16,0 0-9 16,0 0-6-16,0 0-11 15,3 0 0-15,18 0 1 16,6 0-4-16,1 0-8 15,4 0-3-15,-2 0 1 0,3 0-3 16,2 0-15-16,-5-6-32 16,-2-6-58-16,-6-7-91 15</inkml:trace>
  <inkml:trace contextRef="#ctx0" brushRef="#br0" timeOffset="12158.32">5970 5436 23 0,'0'-5'83'15,"0"3"-17"-15,0 2-23 16,0 0-4-16,0 0-3 16,0 0-4-16,0 0-8 15,0 0-5-15,0 0-11 16,9 0 3-16,5 10 2 16,2 4-2-16,3 3-1 15,2 7 1-15,1 4-10 16,1 7 4-16,1 5-2 15,-3 1-4-15,-8 3 4 16,-1 1-3-16,-11 5-3 16,-1 0 7-16,0-1-7 0,0 4 1 15,-11 0 1-15,-8-1-3 16,-3-1 2-16,1-8-1 16,0 0-1-16,3-11 4 15,4-6 1-15,-2-2-3 16,0-5 3-16,2-3-1 15,0-5 3-15,5-3-7 16,2-6-1-16,3 0-10 16,4 0-38-16,0-2-44 15,0 0-103-15</inkml:trace>
  <inkml:trace contextRef="#ctx0" brushRef="#br0" timeOffset="12736.08">6834 5620 69 0,'0'0'122'0,"0"-3"-31"15,0 3-45-15,0 0 1 16,0 0-19-16,0 0-5 16,0 0-9-16,0 0-7 0,0 0-6 15,0 0-2 1,0 4-1-16,0 11 2 15,0 6 8-15,-10 10 5 0,3 5 0 16,-4 10-3-16,-3 4 0 16,3 1-6-16,-1 0-2 15,3-2 0-15,0-3 0 16,4-3-4-16,-2-9 3 16,2-7-6-16,3-7-9 15,0-7-20-15,2-8-19 16,-3-5-27-16,3 0-18 15,-2 0-60-15</inkml:trace>
  <inkml:trace contextRef="#ctx0" brushRef="#br0" timeOffset="13000.93">6580 5893 178 0,'0'0'100'0,"0"0"-37"16,19 0-27-16,8 0 18 16,10 0-21-16,6 0 2 15,0 0-19-15,-2 0-10 16,-3 0-4-16,-2 2-3 0,-4 0-31 15,-11 1-69-15,-10-3-208 16</inkml:trace>
  <inkml:trace contextRef="#ctx0" brushRef="#br0" timeOffset="14886.06">7700 5423 33 0,'0'0'55'0,"0"0"-25"16,0 0-1-16,0 0 5 16,0 0-16-16,0 0-3 15,0 0-2 1,0 0 0-16,0 0 0 0,0 0-1 15,0 0 1-15,0 0-2 16,0-2 1-16,0 2-2 16,0 0-1-16,0 0 3 15,0 0-5-15,0 0-5 16,0 3-2-16,0 12 18 16,0 4-7-16,0 4-5 0,0 9 6 15,0 2-7 1,0 7-4-16,0 3 1 15,0 2 4-15,0 0 1 16,0 0 7-16,0 2-12 16,0-5 4-16,0 1-1 0,-1-3-6 15,1-3 3-15,-2-3 1 16,2-4-3-16,0-2 3 16,0-4-5-16,0-2 0 15,0-5-8-15,0 1-12 16,0-5-14-16,0 1-11 15,3-1 6-15,3-4-2 16,1-1-25-16,1-6-43 0</inkml:trace>
  <inkml:trace contextRef="#ctx0" brushRef="#br0" timeOffset="15411.83">8095 5375 42 0,'0'0'71'16,"0"0"-11"-16,0 10-28 15,0 5-2-15,0 2 7 16,0 4-11-16,0 3 0 16,0 3 2-16,0 6 0 15,0 2-5-15,0 7 0 16,0 4-4-16,0 4 2 16,0 8-3-16,0 5-11 0,0 2 0 15,0 0-3-15,0-4-3 16,-3-10 0-16,1-7-1 15,0-13 0-15,2-10-1 16,0-11-9-16,0-8-16 16,0-2-34-16,-2-2-38 15,-5-19-106-15</inkml:trace>
  <inkml:trace contextRef="#ctx0" brushRef="#br0" timeOffset="15730.77">7781 5953 99 0,'0'0'97'16,"0"0"-31"-16,0 0-47 15,3 0-3-15,16 0 24 16,6 0 10-16,4 0-25 0,5 0-15 16,7 0-9-16,-5 0 3 15,1 0-24-15,-3 0-59 16,-2 0-26-16,-4 0-94 15</inkml:trace>
  <inkml:trace contextRef="#ctx0" brushRef="#br0" timeOffset="16310.49">8309 6176 87 0,'0'0'68'0,"0"0"-29"16,0-2-17-16,0-3 11 15,2 0 5-15,2-2-3 16,0 6-3-16,-2-1-2 16,0-2-18-16,0 4-6 15,3-3-1-15,1 3-5 0,3 0 2 16,4 0-3-16,0 0 2 16,-1 0-2-1,-5 7 2-15,2-2-2 0,-3 2 3 16,2-1-5-16,-1 3 5 15,-7 1-3-15,0 2-4 16,0 5 3-16,-7-1 5 16,-7 6 1-16,-4-2-2 15,-3 3-1-15,2 0 5 16,1-5 0-16,6 3 5 16,1-2 8-16,4-2 2 15,3-3-12-15,4-4-6 0,0 0 1 16,0-3-2-16,0-4 1 15,6 4 0 1,8-3 4-16,5-4-4 0,1 0-3 16,5 0 0-16,3 0-12 15,0-14-11-15,-1-7-46 16,-4-4-78-16</inkml:trace>
  <inkml:trace contextRef="#ctx0" brushRef="#br0" timeOffset="17010.16">8818 5535 109 0,'-9'7'76'0,"-6"5"-37"16,4 0-5-16,-1 2-10 15,-1 6-9-15,-4 9-7 16,-1 5-1-16,-1 3-4 16,2 6-3-16,2-1 1 15,4 3-1-15,7 1-3 16,2-6 12-16,2 1 2 15,0-3-2-15,0-8 2 16,15-1-5-16,9-8 0 16,3-7 8-16,5-4 3 15,3-7-10-15,4-3 1 16,7-6-1-16,-4-20-3 0,1-12 4 16,-5-6-7-16,-8-2-2 15,-8 1 1-15,-6 0 4 16,-7 1-2-16,-7 4 0 15,-2-1 1-15,0 4-9 16,-20 0-8-16,-12 1-20 16,-10 7 10-16,1 5-2 15,2 9 15-15,1 8 5 16,4 7 3-16,2 0 2 16,-5 22 0-16,0 11-1 15,-1 10 5-15,-4 7-1 16,7-1-1-16,3 3 2 0,11-4-7 15,12-9-5-15,9-5-33 16,0-4-34-16</inkml:trace>
  <inkml:trace contextRef="#ctx0" brushRef="#br0" timeOffset="17925.78">9566 5666 3 0,'0'0'32'0,"0"0"12"16,0 0 9-16,0 0-8 0,0 0-6 15,0-3 3-15,0 3-3 16,0 0-1-1,0 0 2-15,0 0-13 16,0 0-2-16,0 0-8 0,0 0-3 16,-9 0-6-16,2 8-6 15,-2 9-1-15,-10 7 4 16,1 5-5-16,-3 12 2 16,-2-3-2-16,2 8 1 15,1 4 1-15,5 0 7 16,6 3-1-16,5-2 0 15,4-3-2-15,0-4-2 16,0-6-3-16,2-12 0 0,19-3-4 16,2-6-27-1,0-9-33-15,-2-8-80 16,-6 0-134-16</inkml:trace>
  <inkml:trace contextRef="#ctx0" brushRef="#br0" timeOffset="18610.54">9718 6288 118 0,'10'0'87'0,"10"-13"-38"15,2-9-9-15,2-9-10 16,3-8-9-16,5-7-3 16,-2-4-2-16,-2 1-7 15,0 1-8-15,-10 3 3 16,0 7-4-16,-3 7 3 15,-6 4 0-15,-3 6-2 16,-3 6 3-16,-2 1-3 16,-1 9 1-16,0 0-1 15,0 5 1-15,0 0-4 16,0 0-3-16,0 0-1 0,-8 0 1 16,1 0 1-16,0 0-3 15,-1 0 6-15,7 0 4 16,-2 2-5-16,1-2 2 15,2 0 2-15,0 0-1 16,-2 0-1-16,2 3-1 16,-2-3-2-16,2 2-1 15,-3-2 4-15,3 0 1 16,0 0 0-16,0 0 1 16,-2 1 1-16,0 3-5 15,0 1 2-15,-4 2 3 16,1 3-1-16,-1 0 4 15,-3 4-1-15,-3 5 1 0,1 6 2 16,-1 1 1-16,1 8 0 16,4 3-1-16,3 0 2 15,1-2-2-15,3-1-6 16,0-5 3-16,0-2-3 16,15-5 0-16,7-6-1 15,1-7-5-15,5-9-10 16,0 0-27-16,-4-2-51 15,1-22-168-15</inkml:trace>
  <inkml:trace contextRef="#ctx0" brushRef="#br0" timeOffset="19107.39">10286 5583 152 0,'0'8'66'0,"0"0"-24"16,0 9-3-16,2 3 14 16,10 3-16-16,4 4-10 15,3 2-5-15,2 6 3 16,-1 2-3-16,-5 3-5 15,-7 4-2-15,-6 9 4 16,-2 5-13-16,0 1 1 16,-6-1-5-16,-16-3 0 0,2 1-3 15,-2-3 3 1,1-7-1-16,1-1-2 0,0-9-9 16,2-7-5-1,2-5-19-15,2-7-20 16,5-5-43-16,-4-5-46 0</inkml:trace>
  <inkml:trace contextRef="#ctx0" brushRef="#br0" timeOffset="20805.71">11094 5905 7 0,'0'0'69'0,"0"0"-1"16,0 0-35-16,0 0-9 16,0 0-3-16,0 0 0 15,0 0 0-15,0 0-3 16,0 0-5-16,0 0 3 16,0 0 0-1,0 0-2-15,0 0-3 0,9 0-2 16,10 0-5-16,-1 0 2 15,6 0-4-15,6 0-3 16,6 0 2-16,3 0 1 16,2 0-2-16,-2 0 2 15,1-2-3-15,-4 2-2 16,4 0-2-16,-8 0-6 0,-2 0 1 16,-3 0 7-16,-1 0 3 15,2 0 1 1,2 0-2-16,2 0 1 15,2-3 1-15,-2-2-1 0,0-2 1 16,1 2-1-16,-3 0 1 16,2-2 4-16,-2 7 3 15,0-5-1-15,-3 5 3 16,-6-2-3-16,-5 2-4 16,1 0 2-16,-2 0-1 15,2 0 1-15,4 0-3 16,-6 0 3-16,1 0 3 0,0 0 1 15,-3 0 0-15,-2 0-4 16,2 0 1-16,-1 0-2 16,2 0-1-1,-3 0-2-15,-1 0-1 0,-1 0 2 16,0 0-1 0,3 0 2-16,-4 0-2 0,-1 0-2 15,3 0 4-15,-1 0-5 16,0 0 4-16,-4 0 1 15,0 0-3-15,-3 0 1 16,2 0-2-16,1 0 3 16,-3 0-1-16,5 0-3 15,-2 0 5-15,0-3-5 0,1 3 3 16,-1-2 4 0,-1 2-4-16,3 0-1 15,1 0 0-15,-2 0 0 16,1 0 0-16,-3 0 0 0,-1-2 1 15,-3 1-1-15,0-1 1 16,0 2 1-16,2 0-2 16,-2-2 6-16,0 2-3 15,0-3 2-15,0-1 4 16,0-2 3-16,-2-5-8 16,-12-3-1-16,-2-1-1 15,-9-2-1-15,0-5-3 0,-5 1-2 16,0-1 3-1,0 0-6-15,0-2-2 16,0 7-4-16,5 5 4 16,-1 4-1-16,3 6-4 0,1 2-20 15,1 0-36 1,2 0-62-16</inkml:trace>
  <inkml:trace contextRef="#ctx0" brushRef="#br0" timeOffset="22088.1">12250 6147 100 0,'-3'0'66'0,"-1"0"-34"16,0 0-15-16,-2 0 10 15,-1 0-2-15,1 0-9 16,-1 0 5-16,-3 0 2 16,-1 0 5-16,-3 0 9 0,-4 0-3 15,-1 0-14-15,-4 0-4 16,1 0-5-16,-8 0-10 15,0 0 1-15,1 0-4 16,-1 0 2-16,0 0-1 16,0 0-3-16,0 0 4 15,1 5 0-15,4 0-3 16,3 0 4-16,3-3 0 16,2 0 1-16,4 1-3 15,-3-3 0-15,-4 0 6 16,3 0-5-16,-3 0 1 15,1 0-2-15,0 0-2 0,-1 0 3 16,3 0-1 0,4 0-1-16,1 0 2 0,1 0 0 15,2 0 0-15,-6 2 0 16,4-1 1-16,-3 3-3 16,3 3 4-16,-2-4-4 15,5 4 4-15,-1-5-3 16,2 0 2-16,0 1-3 15,0-3 3-15,2 0 0 16,-2 0 0-16,-1 0 0 16,-4 0-3-16,-2 0 1 15,7 0 2-15,-2 0-3 16,2 2 2-16,3-2 0 0,-1 1-1 16,-3 1 0-16,2 0 0 15,-4 3 1-15,4-1 0 16,-4 0 0-16,4 0-1 15,-3 1 1-15,2-5 0 16,-3 3-2-16,3-3 2 16,1 2 3-16,-1-2-3 15,5 2-1-15,-1-2 2 16,-2 0 0-16,5 3-1 16,-3-3 2-16,0 0-1 15,0 0-1-15,-1 0 1 16,2 0-2-16,-3 2 2 0,3-2 0 15,-3 0-2 1,2 0 2-16,3 2-3 0,0-2 4 16,0 2-3-1,0-2 1-15,0 0 6 16,0 0-3-16,0 0 1 0,0 0 2 16,0 1-3-16,0 4-2 15,5 3 1-15,11 3 2 16,1 3-1-16,1 5 4 15,3 2-4-15,-3 1-2 16,0 7 3-16,1 0-2 16,1 0-1-16,1 0 1 15,-2-5-1-15,-1 4-2 0,0-5-2 16,0-4-22 0,4-7-31-16,-6-5-62 15,-5-7-131-15</inkml:trace>
  <inkml:trace contextRef="#ctx0" brushRef="#br0" timeOffset="24612.94">13212 5412 35 0,'0'0'29'0,"0"-2"-6"15,0 2 13-15,0 0 0 16,0 0-4-16,0-1-7 16,0 1-1-16,0 0-3 15,0 0-1-15,0 0-4 16,0 0-3-16,0 0 0 0,0 0 3 15,0 0-3-15,0 0-2 16,0 0-10 0,0 0 0-16,0 3-18 15,0 8 8-15,0 9 12 0,0 9 14 16,0 2-6-16,0 8-3 16,0 5 2-16,0-1-2 15,0 3-1-15,0 3 3 16,0-5-3-16,0 1-2 15,0-2-1-15,0-4-4 16,0 2 3-16,0-2-5 16,0-3 4-16,0-1 1 0,0-6-3 15,0-2-1-15,0-1 1 16,0-7 1 0,0 0-2-16,0-11-4 15,0-1-11-15,0-5-16 16,0-2-8-16,0 0-10 0,0 0-21 15,0 0-72-15</inkml:trace>
  <inkml:trace contextRef="#ctx0" brushRef="#br0" timeOffset="25349.7">13617 5484 73 0,'0'0'74'0,"2"-3"-23"16,0 1-27-16,-2-3-5 15,0 3 2-15,0 0-5 16,0 0-4-16,0 2 2 0,0 0 0 16,0 0 0-16,0 0-5 15,0 0 4-15,0 0-6 16,0 6-15-16,0 11 8 16,0 8 31-16,0 10 1 15,0 9-12-15,0 6-8 16,0 3 4-16,-4 7 1 15,0 0-5-15,-3 3-2 16,5-2-5-16,-1-3-4 16,0-5 1-16,3-7-1 15,-2-5-1-15,2-12 2 16,-3-3-4-16,3-7-5 16,0-9-7-16,0-2-10 0,0-4-11 15,0-4-13-15,0 0-28 16,0 0-40-16</inkml:trace>
  <inkml:trace contextRef="#ctx0" brushRef="#br0" timeOffset="25663.62">13268 5949 182 0,'0'0'66'15,"0"0"-26"-15,0 0-23 16,11 0-3-16,19 0 26 15,3 4-21-15,9 6-13 16,7 1-2-16,-4-3-3 16,4-2-12-16,-5 2-41 15,-2 0-12-15,-11 0-104 0</inkml:trace>
  <inkml:trace contextRef="#ctx0" brushRef="#br0" timeOffset="26284.47">13760 6346 70 0,'0'-2'83'15,"0"0"-26"-15,0-2-13 16,9-2 1-16,0-1-9 15,5 2-1-15,-3-2-13 16,1 3-3-16,-3-2-1 16,0 4-7-16,0 2-5 15,3 0-5-15,-2 0 1 0,3 0-2 16,-6 0 0-16,0 6-1 16,-7 8 3-1,0 3-3-15,0 6 4 0,0 3 3 16,-6 0 0-16,-9-1-4 15,-1-6 1-15,-4 3 1 16,1-3-1-16,-4 1-1 16,2-1 6-16,3 0 6 15,6-3-3-15,5-4-6 16,5-4 1-16,2-1 2 16,0-2-2-16,0 4-2 15,16 2 5-15,7-1 4 0,3-2-6 16,1 0-3-16,-1-3-2 15,-1-5 0 1,-6 0-7-16,2 0-14 16,-4-9-26-16,-5-11-50 15,-1-5-152-15</inkml:trace>
  <inkml:trace contextRef="#ctx0" brushRef="#br0" timeOffset="26805.36">14296 5487 87 0,'0'-3'108'16,"0"3"-38"-16,0 0-43 16,0 0 1-16,0 0 5 0,0 0-15 15,0 10-11-15,0 12 6 16,0 9 8-16,0 10-3 16,0 11 5-16,0 6-8 15,-7 7 1-15,3 5-8 16,-1 0 0-16,-2 1-7 15,3-4 3-15,-4-9-5 16,2-7 2-16,1-15 1 16,3-6-8-16,2-10-11 15,0-3-26-15,0-2-29 16,0-5-23-16,0-1-14 0</inkml:trace>
  <inkml:trace contextRef="#ctx0" brushRef="#br0" timeOffset="27333.06">14192 5599 102 0,'-2'-11'77'0,"2"-1"-19"15,0-3-33-15,0-1 1 16,2 1-1-16,7 3-5 16,3-3-8-16,4 3-3 15,-2 0 1-15,4 0-2 16,3-3-3-16,0 6-4 15,-1 2 5-15,1 0-3 16,2 7-3-16,3 0-3 16,-1 0 2-16,2 12-6 15,-1 9-20-15,-5 1 3 0,-3 4 5 16,-4-1 14-16,-3-1-4 16,-6 0 5-16,-5-7 1 15,0 7 3 1,0-2-11-16,0 3 22 0,-9 4 1 15,-9 2-4-15,-1-2-1 16,-6 2-1-16,-5-2 2 16,-5 0-7-16,-6 0 2 15,4-4-2-15,-3-8-1 16,6-5-11-16,7-6-24 16,1-2-32-16,8-1-87 15</inkml:trace>
  <inkml:trace contextRef="#ctx0" brushRef="#br0" timeOffset="28082.62">15063 5588 96 0,'-14'-2'76'0,"2"2"-19"16,-2 0-31-16,3 0-5 15,0 0 1-15,-1 13-7 0,-2 9-6 16,0 7-6-1,-2 9-4-15,-5 10 2 16,4 1 1-16,0 5-1 16,8-2-2-16,7-2-1 0,2-3 23 15,0-6 5-15,13-5-13 16,8-7-9-16,5-7 3 16,-2-5 9-1,6-7-10-15,6-8 1 0,0-2-2 16,3-2 1-16,-7-18-2 15,0-7-3-15,-4-6 2 16,-5-6-3-16,1-6-1 16,-9 0-2-16,-1 2-2 15,-6-1-1-15,-4 5-13 16,-4 1 9-16,0 2-7 16,-9 0-9-16,-16 1 6 15,1 6 10-15,-6 4 3 0,0 11 7 16,2 7 3-16,1 7-2 15,-6 0 0-15,-1 7 1 16,-7 23-1-16,-6 12 10 16,4 10-6-16,7 4-3 15,2-1-4-15,19-2 2 16,8-4-2-16,5-3-12 16,2-7-37-16,0-3-71 15</inkml:trace>
  <inkml:trace contextRef="#ctx0" brushRef="#br0" timeOffset="28783.4">15389 6255 29 0,'5'-4'83'15,"0"-2"-30"-15,-3-3-27 16,3-1 4-16,-1-2-6 16,-2 0 0-16,5-5-15 15,-6 1-4-15,6 1-3 16,-5 2 4-16,-2 5 0 16,0 5 1-16,0 3 4 15,0 0 1-15,0 0 0 16,0 5-6-16,0 12-1 15,0 7 0-15,-10 3 1 16,-1 4-7-16,2-2 2 0,-1 3-2 16,8-2 4-16,2-2-3 15,0-4 5-15,0-2 3 16,0-5 2-16,10-5 11 16,5-7-6-16,6-3-3 15,3-2 1-15,5 0 3 16,-1 0-1-16,2-12-5 15,-8-9-3-15,3-4-5 16,-3 2-3-16,-7 3-3 16,-1 6 3-16,-6 5 0 15,-7 7 1-15,-1 2 0 0,0 0 0 16,0 0-4-16,0 6-4 16,-4 17 3-16,-12 10 10 15,-7 5-3-15,0 0 1 16,7 4-2-16,0-4-1 15,7-7-3-15,4-5-1 16,2-6-16-16,3-11-33 16,0-5-50-16,0-4-104 15</inkml:trace>
  <inkml:trace contextRef="#ctx0" brushRef="#br0" timeOffset="29295.1">15840 5513 140 0,'0'0'77'16,"0"0"-6"-16,0 0-32 16,0 0 11-16,0 0-18 15,12 0-5-15,4 0 10 0,7 0-6 16,3 0-6-16,-1 3-14 15,5 3-3-15,1 0-5 16,-1 3-1 0,-3-1-2-16,-5 1-15 0,-3 3-34 15,-10-4-53-15,3-4-116 16</inkml:trace>
  <inkml:trace contextRef="#ctx0" brushRef="#br0" timeOffset="30379.6">16469 5731 47 0,'2'-2'70'15,"-2"0"-21"-15,0 2-7 16,0 0 10-16,0 0-11 0,0 0-16 16,0 0-1-16,0 0-3 15,0 0-3-15,0 0 3 16,0 0-2-1,0 0-10-15,0 0 1 0,-11 9-9 16,-8 8-3-16,-4 9 11 16,-1 5-8-16,-5 8 6 15,4 5-1-15,4 5 9 16,2 8-4-16,11 0 0 16,8-2-4-16,0-2-4 15,4-3-3-15,26-5-1 16,8-8-16-16,5-5-25 0,2-12-37 15,0-7-44 1,-4-9-94-16</inkml:trace>
  <inkml:trace contextRef="#ctx0" brushRef="#br0" timeOffset="30847.36">16998 6060 45 0,'0'-7'55'15,"0"-5"-21"-15,0 3 14 16,0-4-21-16,0-3-13 16,0-1-3-16,-13 1-1 15,-4-1-7-15,-1 5-1 16,-1 3 9-16,2 3 5 16,-1 4-8-16,3 2-4 15,-3 0-4-15,-3 0-1 16,-2 17-1-16,0 9 2 0,3 6 0 15,10 3 0 1,-1-2-1-16,8-1 6 16,3-1-3-16,0-4 4 0,0-3 0 15,19-8-1-15,4-3-8 16,5-11 1-16,-1-2-12 16,0 0-11-16,1-19-1 15,2-8-10-15,-3-4-42 16,-8 0-23-16</inkml:trace>
  <inkml:trace contextRef="#ctx0" brushRef="#br0" timeOffset="31628.01">16998 6060 66 0,'-18'-14'40'16,"11"14"-20"-16,5 4 4 16,2-1-12-16,0-2-2 0,0-1 2 15,0 0 6-15,0 2-4 16,0 2 5-16,0 3 0 15,0 1 10-15,9 1 0 16,0 1-11-16,3 2-4 16,2 3-9-16,-1 1-1 15,3-1-4-15,0-1 1 16,1-4 2-16,1-3 0 16,3-7-3-16,6 0-3 0,3 0-4 15,2-24 2 1,3 0-16-16,0-5-21 15,-3 7-5-15,-4 5-2 16,-10 4 10-16,-7 7 41 0,-3 4-1 16,-6 2-1-16,0 0 1 15,-2 0 10-15,0 0-7 16,0 0 8-16,0 4-8 16,0 2-8-16,0-2 3 15,-2-1 3-15,-5-1 4 16,-2-2 3-16,-1 0-2 15,-3 0 3-15,-4 0-5 16,4 0 0-16,-4 0 1 16,4 0-2-16,-1 5 2 15,3 4-1-15,-2 1 8 16,0 5 6-16,4 2-1 0,-3 2 1 16,3 3-2-16,3 1-5 15,3-1-7-15,3 3 0 16,0-4-3-16,0-2 6 15,9-7 3-15,9-4-9 16,12-5 0-16,3-3-4 16,6-4-2-16,2-21 5 15,-2-9-10-15,3-5-22 16,-5-4-9-16,-8 4 21 16,-5 3 8-16,-11 11 11 15,-3 9 2-15,-8 9 12 16,-2 7 12-16,0 0 16 0,0 0-14 15,-10 21-15 1,-10 10 3-16,-3 13 12 0,-6 7-10 16,3 9-11-16,-4 5-4 15,2-3 5-15,0-4 3 16,3-3 4-16,0-7-3 16,4-2-5-16,5-5-3 15,4-10-3-15,6-4-1 16,1-4-7-16,0-9-31 15,3-2-21-15,2-3-33 16,0-5-94-16</inkml:trace>
  <inkml:trace contextRef="#ctx0" brushRef="#br0" timeOffset="31954.83">17162 6505 196 0,'0'0'80'16,"0"0"-32"-16,0 0-2 15,0 0-3-15,9 0-10 16,14 0-3-16,3 0-4 16,10 3 0-1,5-3-13-15,0 0-6 16,4 0-6-16,-6 0-1 0,-2-6-9 16,0-10-29-16,-9 1-81 15,-6-9-201-15</inkml:trace>
  <inkml:trace contextRef="#ctx0" brushRef="#br0" timeOffset="32494.7">17855 5557 13 0,'9'4'51'16,"7"-1"19"-16,2 3-27 15,8 2 9-15,-3 2-4 16,7 2-9-16,4 8-15 16,-1 2-4-16,-1 2-8 15,-7 6 12-15,-1 5 5 16,-8 4-18-16,-6 7-2 15,-4 6 0-15,-6 6-6 16,0 4 2-16,-4 0-3 16,-18 4 3-16,-6-8 0 15,-6 0-5-15,0-8 0 16,2-3-4-16,-2-3 2 16,8-6 4-16,0-7-8 0,1-9 0 15,3-5-4-15,9-7-6 16,7-8-17-16,2-2-40 15,4 0-48-15</inkml:trace>
  <inkml:trace contextRef="#ctx0" brushRef="#br0" timeOffset="32943.51">18545 5907 132 0,'0'0'73'15,"0"0"-30"-15,0 0-8 16,0 0 14-16,0 0-9 0,0 0-13 16,0 9-3-16,0 3-7 15,0 5 2-15,0 9-1 16,0 7 2-16,0 9-7 15,-13 8-1-15,-4 1-3 16,-3 7-5-16,-1 0-4 16,2-4 2-16,1-6-10 15,3-11-14-15,3-8-11 16,-3-8-39-16,8-11-26 16,3-8-59-16</inkml:trace>
  <inkml:trace contextRef="#ctx0" brushRef="#br0" timeOffset="33178.42">18354 6162 151 0,'0'2'80'0,"8"0"-26"15,21 1-27-15,11-1 31 16,5-2-19-16,4 1-10 16,3-1-23-16,-3 2-3 15,-6-2-5-15,-10 4-32 16,-15-1-59-16,-15-3-169 0</inkml:trace>
  <inkml:trace contextRef="#ctx0" brushRef="#br0" timeOffset="34437.94">19190 5666 4 0,'9'-3'-4'0</inkml:trace>
  <inkml:trace contextRef="#ctx0" brushRef="#br0" timeOffset="34753.85">19190 5666 22 0,'48'-24'65'0,"-48"24"3"16,0-2-15-16,0 0-4 16,0 2-1-16,0 0 0 15,0 0-14-15,0 0-5 16,0 0-7-16,0 0-10 16,0 0 1-16,0 0 0 15,0 0-1-15,0 0 0 16,0 0-5-16,0 7-9 15,0 14-12-15,0 9 20 16,-3 15-3-16,1 8 5 16,-5 5-6-16,3 6 2 15,0-1-4-15,1 2 1 0,0-1 1 16,1-6-3-16,-3-2-1 16,4-8-4-16,-2-9-5 15,-1-7 0-15,4-10-9 16,-2-6 2-16,2-8-28 15,0-3-16-15,-3-5-21 16,3 0-34-16</inkml:trace>
  <inkml:trace contextRef="#ctx0" brushRef="#br0" timeOffset="35365.49">19576 5620 87 0,'0'0'72'16,"0"-7"-33"-16,0 1-19 16,2 2-1-16,-2 1-7 15,0 3 1-15,0 0 6 16,0 0 1-16,0 0-5 16,0 0-4-16,0 13-10 0,0 12 17 15,0 8 5-15,-4 6 4 16,-7 7-5-16,-4 8-11 15,2 2-5 1,2 7-1-16,-1 0 0 16,1-1-4-16,2-5 1 15,1-4-1-15,4-7 5 0,0-7-5 16,4-8-1-16,0-7 1 16,0-3-1-16,0-5-1 15,0-9-6-15,0-2-24 16,0-5-20-16,0 0-18 15,0 0-21-15,0-3-113 16</inkml:trace>
  <inkml:trace contextRef="#ctx0" brushRef="#br0" timeOffset="35691.31">19272 6046 157 0,'0'0'92'15,"0"0"-26"-15,0 0-31 16,3 0-6-16,18 0-8 0,6 0 10 16,3 7-18-16,2 3-5 15,-2-3-6-15,-2 0 0 16,-4-2-9-16,-5-3-43 16,-4-2-73-16</inkml:trace>
  <inkml:trace contextRef="#ctx0" brushRef="#br0" timeOffset="36341.93">19680 6320 17 0,'0'0'90'0,"0"0"-59"0,0 0-29 16,0 0 21-16,11 0 15 15,-5 0-11-15,5 0-8 16,-4-5 2-16,4 1 12 0,-1-4-12 15,1 1-1-15,-1-1 2 16,3 4-14-16,-2 0-2 16,0 2-4-16,-1 2-1 15,-1 0-2-15,-3 0-4 16,-1 6-3-16,-1 9 2 16,-4 1-2-16,0-2-3 15,0 5 4-15,-10 0 11 16,-6-4-6-16,-3 2 3 15,4-3-7-15,-2-6 4 16,6-1-3-16,6-2 0 16,2-5 4-16,3 2 1 0,0-2-6 15,0 0 3-15,0 0 3 16,0 0-4-16,6 0 1 16,9 0 5-16,4 0-2 15,-3 7 0-15,0 1 0 16,-5 2 1-16,-4 1 1 15,-5 4 5-15,-2-1 10 16,0 4 14-16,0 1-3 16,-14 0 0-16,-2-1-8 15,-1 0-2-15,-1-1 4 16,6-2-9-16,0-3-8 16,5-3-3-16,5-5-6 15,2-4-32-15,0-3-60 16,0-23-134-16</inkml:trace>
  <inkml:trace contextRef="#ctx0" brushRef="#br0" timeOffset="37161.78">20290 5750 54 0,'-14'10'76'16,"0"5"-22"-16,1 4-3 0,1 0 3 16,-1 3-10-16,-4 2-8 15,0 3-8-15,2 4-5 16,2 5-2-16,-2 3-4 16,2 3 2-16,3-1 0 15,3 0-2-15,7 2-10 16,0 0-4-16,0-4-3 15,0-5 0-15,2-2 1 0,15-7 1 16,-1-9 0-16,5-7-5 16,2-8 3-1,7-1-1-15,6 0 2 16,1-20 2-16,4-11-5 16,-3-6 0-16,3-7 3 15,-5-4-3-15,-1 0 0 0,0 0 2 16,-7 0-3-16,-4 4-6 15,-7 5 8-15,-6 8-5 16,-6 6 2-16,-5 1 2 16,0 9 3-16,-5-2-3 15,-17 1-2-15,-8-1 5 16,-10 0-1-16,-5 5 3 0,-3 3-2 16,-6 9-4-1,1 0 0-15,0 9 4 16,-4 18 0-16,8 6 2 15,6 1-3-15,8 4-3 16,12-1 0-16,16 3 1 0,7-1-32 16,0-1-75-16,9-2-44 15</inkml:trace>
  <inkml:trace contextRef="#ctx0" brushRef="#br0" timeOffset="37993.58">20976 5649 29 0,'0'0'108'0,"0"0"-34"15,0 0-16-15,0 0 7 16,0 0-13-16,0 0-18 16,0 0-10-16,0 0 2 15,0 0-3-15,0 0-7 16,0 0-2-16,0 0-3 0,0 0-2 15,0 0-8-15,0 10 3 16,0 9-1-16,-5 5 2 16,-2 5 0-16,-1 5-4 15,1-2 1-15,-3 1 0 16,1 1-1-16,5-10 1 16,-3 0-5-16,0-8-9 15,6-6-11-15,1-3-21 16,0-3-21-16,0-4-32 15,0 0-11-15,0 0-71 16</inkml:trace>
  <inkml:trace contextRef="#ctx0" brushRef="#br0" timeOffset="38294.64">20831 5777 124 0,'0'0'117'16,"0"0"-34"-16,0 0-27 16,0 0 7-16,0 0-9 0,11 0-16 15,6 0-12-15,5 0-2 16,-1 0-9-1,3 0-5-15,-1 5-7 16,-1 2-1-16,-1-2-3 0,2-3-12 16,-3-1-29-16,4-1-26 15,-1 0-71-15,-6 0-114 16</inkml:trace>
  <inkml:trace contextRef="#ctx0" brushRef="#br0" timeOffset="38853.32">21347 6070 121 0,'0'0'86'16,"0"0"-19"-16,0 0-21 16,-3 0 2-16,-4 0-16 15,-2 0-5-15,-5 3-7 16,3 11 11-16,-9 5-1 15,-4 5-8-15,-3 10-12 16,-3 4 2-16,0 5 0 16,0 4-1-16,0 5-3 15,7 0-6-15,5-5 1 16,9-4-3-16,9-7 0 0,0-5-2 16,3-4-23-16,24-8-22 15,6-5-32-15,7-6-48 16,1-8-54-16</inkml:trace>
  <inkml:trace contextRef="#ctx0" brushRef="#br0" timeOffset="39620.87">21752 6280 70 0,'-3'-10'62'16,"-5"-1"-12"-16,-8 3-11 15,2-2-25-15,-3 1 13 16,1 6-5-16,2 0 7 16,1 3-9-16,1 0-1 15,-2 0-6-15,0 8-1 0,-2 11-3 16,-2-2-1-16,4 5-1 16,0-1-1-16,7-2-5 15,3 2 0-15,1-4-1 16,3-1 1-16,0-3-4 15,0 1-1-15,0-6 0 16,14-1 5-16,2 0-1 16,2-4 2-16,3-3-4 15,0 0-6-15,-2 0 4 16,2-17-15-16,1-5-20 16,-8-4-7-16,-2 3-9 15,-10 5 20-15,-2-1-6 0,0 5 13 16,0 3 23-16,-2 3 6 15,-10 6 8-15,3 2-13 16,0 0-2 0,4 0 10-16,0 0 5 0,3 6 4 15,2 1 4-15,0-3 4 16,0-3-3-16,0-1-2 16,0 3 3-16,0-3-8 15,7 0-6-15,5 2-3 16,-1 0 3-16,-1-1-3 15,1 4-2-15,-2 1-1 16,5 3 2-16,-5-1-1 16,2 4 2-16,3 1 9 0,-2 1 6 15,3-1-10 1,4-3-5-16,2-5 1 16,-2-5-1-16,-1 0-5 0,5 0-3 15,0-20-8-15,3-5-24 16,-1-1-5-16,1-3-31 15,0 4-11-15</inkml:trace>
  <inkml:trace contextRef="#ctx0" brushRef="#br0" timeOffset="40121.75">22074 6226 37 0,'0'0'51'15,"0"0"-7"-15,0 0-14 16,0 3 4-16,0 2-3 16,0 2-17-16,0-3-1 0,-2 0 0 15,-1-2-2-15,0-2 6 16,1 0-3-1,-2 0 0-15,0 0 1 16,-3 0-1-16,0 0-11 16,-3-5-3-16,1 4-2 0,0-1 3 15,0 2-5-15,-3 0 1 16,-1 0-2-16,-3 3 4 16,-2 14 0-16,3 7 1 15,1-2 1-15,5 5-2 16,2-2 1-16,5 1 1 15,2-4 3-15,0-8-3 0,0-6 1 16,0-8 0-16,18 0 1 16,5 0-1-1,5-15 2-15,4-11-2 16,0-6-10-16,2 2-8 0,-4-2-12 16,-2 4-3-16,0 5 4 15,-7 7 13-15,-10 9 10 16,-3 5 5-16,-8 2-2 15,0 0-1-15,-6 2-8 16,-11 21 10-16,-5 7-3 16,-1 12 5-16,-7 8 0 15,-2 2 1-15,-2 3 12 16,-1 2 9-16,6-6-1 0,5-1 12 16,1-7-5-1,10-7-9-15,1-5-11 16,5-9-12-16,2-5 1 15,5-7-25-15,0-8-40 0,0-2-83 16</inkml:trace>
  <inkml:trace contextRef="#ctx0" brushRef="#br0" timeOffset="40475.61">21853 6616 210 0,'0'0'87'0,"0"0"-19"15,16 0-23-15,11 0 14 16,2 0-17-16,5 0-16 16,0-3-19-16,1-3-5 15,-5 0-5-15,-5 0-18 16,-4-2-44-16,-8-5-104 0</inkml:trace>
  <inkml:trace contextRef="#ctx0" brushRef="#br0" timeOffset="40952.43">22454 5924 178 0,'0'0'134'0,"2"0"-69"15,-2 0-45-15,4 0 12 16,6 2-1-16,1 10-5 16,4 5-10-16,3 7 4 15,3 6-7-15,-6 2-7 0,2 11 5 16,-8 1 2-1,-9 9-8-15,0 7 3 0,-12 2-6 16,-15 5-3-16,-5-2 6 16,-3-5-9-16,1-9 2 15,6-13 0-15,5-13-3 16,4-10-12-16,8-9-23 16,2-6-51-16,-1 0-87 15</inkml:trace>
  <inkml:trace contextRef="#ctx0" brushRef="#br0" timeOffset="48427.77">1145 10115 6 0,'0'0'38'0,"0"0"-3"15,0 0-6-15,0 0 1 16,0 0-11-16,0 0 1 16,0 0-3-16,0 0-2 15,0 0 5-15,0 0 0 16,0 0 9-16,0 0-1 16,0 0-2-16,0 0-3 15,0 0 2-15,0 0-3 16,0 0-4-16,0 0-4 0,0 0-7 15,0 0-3-15,0 0 0 16,0 0-1-16,0 0 2 16,0 0-2-16,0 0 1 15,0 0-1-15,0 0 3 16,0 0-3-16,0 0-2 16,0 0 0-16,0 0-1 15,0 0 2-15,0 0-3 0,0 0 0 16,0 0-9-1,0 15-1-15,0 5 20 16,0 11-6-16,-2 2 2 16,-6 1-2-16,-2 0-2 15,-1 0 2-15,8 1 0 0,-4 0-3 16,1-2 3-16,0 2-2 16,2-6-2-16,-1 0 3 15,5-4-2-15,0-2 2 16,-2 2 0-16,2 0 1 15,-2 0-3-15,2 0 1 16,-2-3 0-16,-1 1 1 16,1-2-3-16,0 2 2 15,-3-3 1-15,2 1-2 16,1-3 1-16,-2 1-1 16,1 0-1-16,3-2 2 15,-2-1-1-15,0 1 0 0,0-2 1 16,2-4 0-16,0 2-4 15,0-8 4-15,0 4-13 16,0-3 8-16,0-1-15 16,9-3-8-16,5-2-15 15,4 0-38-15,1-10-35 16</inkml:trace>
  <inkml:trace contextRef="#ctx0" brushRef="#br0" timeOffset="49221.4">1532 10160 36 0,'0'0'44'0,"0"0"13"16,0 0-16-16,0 0-8 0,0 0-11 16,0 0-5-16,0 0-6 15,0 0 2-15,0 0 3 16,0 2 2-16,0 7 5 15,0 3 11-15,0 7-6 16,0 3-12-16,3 5-2 16,-3 3 0-16,0 0-3 15,0 3-4-15,1 5 1 16,-1 1-5-16,0 1 5 0,0-1-2 16,0 0-5-16,0-3 4 15,0-1-4 1,0-2-2-16,0 0 3 0,0-4-4 15,0-2 4-15,0-2-1 16,0-3-2-16,0-1 1 16,0-2 0-16,0-1-1 15,7-4 2-15,-2-1-1 16,0-4-2-16,-2-5-8 16,-2-2-9-16,-1-2-18 15,0 0-26-15,0 1-26 16,0 1-51-16</inkml:trace>
  <inkml:trace contextRef="#ctx0" brushRef="#br0" timeOffset="49793.2">1182 10606 22 0,'0'0'20'16,"0"0"14"-16,0 0 8 15,0 0-10-15,0 0-1 16,0 0-3-16,0 0-6 16,0 0 2-16,0 0 3 0,0 0 3 15,0 0-2-15,0 0-3 16,0 0-7-16,0 0-12 16,21 0-1-16,11 0 19 15,8 0 3-15,10 0-10 16,5 0-3-16,3 0-4 15,-2 0-7-15,-7-2-2 16,-5-5 0-16,-7 1-6 16,-11 4-17-16,-8 2-23 15,-11 0-34-15,-7 0-53 16</inkml:trace>
  <inkml:trace contextRef="#ctx0" brushRef="#br0" timeOffset="50574.84">1825 10822 75 0,'0'0'77'16,"0"0"-17"-16,0 0-7 15,0 0 4 1,0 0-7-16,0 0-15 0,0 0-10 16,0 0-3-16,0 0-8 15,2 0-9-15,3 0-1 16,8 0-6-16,4-5 5 16,6 0-4-16,1 3 1 15,2 2-2-15,-1 0 2 16,-4 0-5-16,3 0 2 15,-9 2-1-15,-4 13-4 0,-3 2-2 16,-8 3-5-16,0 5 3 16,-12 3 10-1,-10 2 4-15,-2 4 0 16,-6-4 0-16,3-1 5 0,1-5-2 16,7-7 4-16,13-4 3 15,4-4-2-15,2-2 3 16,0-4-5-16,0 3-2 15,2 0 7-15,19-2 0 16,3-1 3-16,9-1-7 16,2-2-6-16,-3 0 2 15,2 0-10-15,-4 0-17 0,-6-7-37 16,-3-10-54 0,-6-5-84-16</inkml:trace>
  <inkml:trace contextRef="#ctx0" brushRef="#br0" timeOffset="51106.77">2536 10169 45 0,'0'0'72'16,"0"4"-21"-16,0 1-21 15,0 5 3-15,0-3 7 16,0 5-7-16,0 2 11 16,2 4 5-16,7 8-16 15,-1 0-3-15,1 9-3 16,-3 7-10-16,-1 8-7 0,-3 5 1 15,-2 7-6-15,0 2-2 16,0 2-2-16,0 1-1 16,0-6-3-16,0-4-2 15,0-11-5-15,0-14 1 16,0-13-2-16,0-11-5 16,0-8-5-16,0 0-6 15,0-15-6-15,0-24-38 16,0-6-73-16</inkml:trace>
  <inkml:trace contextRef="#ctx0" brushRef="#br0" timeOffset="51625.53">2504 10272 70 0,'-5'-14'116'15,"3"1"-42"-15,2-3-40 16,0-3-8-16,0-1-1 16,0-4 2-16,7 0-11 15,4-5-7-15,3 0-3 0,-3 2-6 16,-1 2 0-16,-1 4 4 15,-7 7-4-15,-2 2 3 16,5 3-4-16,-3 5 2 16,5 2-1-16,5 2-1 15,3 0 1-15,9 0 1 16,1 0-2-16,3 12 2 16,-3 0 1-16,5 5-2 15,-7 0 0-15,0 2 1 16,-7 1-1-16,-4 5 5 15,-6 1-1-15,-4-2 8 16,1 5-2-16,-3 0-4 0,0 0-1 16,0 2-2-16,-8-2-2 15,-7 2 3-15,-6 0-9 16,-4 0 9 0,-1 0-6-16,-4 3 1 15,-2-5-4-15,0 0 3 0,-2 0-5 16,4-7-12-16,0 1-35 15,0-3-23-15,4-2-26 16,5-9-82-16</inkml:trace>
  <inkml:trace contextRef="#ctx0" brushRef="#br0" timeOffset="52389.21">3330 10193 112 0,'-2'0'66'16,"-3"0"-24"-16,3 0-31 15,-2 0 18-15,1 0 8 16,-4 0-7-16,0 0-11 16,-2 0-6-16,0 0-9 15,-5 0 2-15,-4 17-4 16,-5 8 7-16,-3 5 3 0,-2 11-1 16,-1 4-5-16,-1 5-4 15,4 3-2 1,6-2 1-16,12 2 0 15,4-7 2-15,4-5 1 0,0-6-3 16,4-6 3-16,20-8 1 16,3-7 4-16,6-8 4 15,1-4-9-15,0-2-1 16,4-3 3-16,1-24-4 16,0-10-1-16,-5-8 0 15,-3-1-1-15,-4-6-1 16,-11 0-2-16,-5 0-8 0,-11 3-6 15,0 4-2 1,0 7-7-16,-24 0 6 16,-6 5 2-16,-3 4 5 15,-6 6 11-15,-5 13 12 16,3 6 4-16,0 4 0 0,-2 4 5 16,7 27-6-16,4 13-3 15,2 9-9-15,8 11 0 16,9 3-1-16,11 1-3 15,2-4-22-15,0-8-50 16,32-15-52-16</inkml:trace>
  <inkml:trace contextRef="#ctx0" brushRef="#br0" timeOffset="53023.96">3740 10628 47 0,'2'0'55'0,"1"0"-8"0,-1-10 2 15,0-2-10-15,0-3-2 16,0 1-7-16,0 4-7 16,-2-1-8-16,0 6-3 15,0 2 1-15,0 3 7 16,0 0 3-16,0 0-3 15,0 0-15-15,0 5-6 16,0 19 3-16,-8 3-3 16,3 6 4-16,1-1-6 15,0-2 5-15,4-1-1 16,0-5 0-16,0 0-1 16,0-4-2-16,4-6 3 0,9-2-2 15,6-9 3-15,1-1 3 16,1-2-4-16,2 0-1 15,1-10-4-15,-7-9-1 16,0 7 0 0,-4 0 4-16,-6 7 0 0,-5 5 1 15,-2 0-3-15,0 0 0 16,0 9 3-16,0 16 7 16,0 9 6-16,-6 4-2 15,-3-2 4-15,0 5-7 16,3-4-6-16,4-4-1 15,2-8-3-15,0-7-13 16,0-7-19-16,0-7-46 0,6-4-32 16,7 0-92-1</inkml:trace>
  <inkml:trace contextRef="#ctx0" brushRef="#br0" timeOffset="53532.67">3945 10028 173 0,'0'0'82'0,"0"0"-19"16,0 0-35-16,5 0 2 16,1 0 1-16,3 0-2 0,1 0-5 15,8 0 7-15,3 0-8 16,4 0-7-16,0 0-6 15,5 3-7-15,8 0-1 16,-4 3-1-16,0-2-4 16,1 0-26-16,-5 3-42 15,-8-2-80-15</inkml:trace>
  <inkml:trace contextRef="#ctx0" brushRef="#br0" timeOffset="54120.68">4667 10355 6 0,'-13'5'71'16,"-3"9"-8"-16,2 2-18 15,-3 3 7-15,2 7 12 0,-2-2 2 16,4 5-4-16,-6-3-16 16,1 3-9-16,4 3-11 15,3-1-16-15,3 3-1 16,8 4 1-16,0-3-7 16,0 1-2-16,21-4-1 15,2-1-9-15,7-1-20 16,-4-4-27-16,6-5-52 15,0-6-65-15</inkml:trace>
  <inkml:trace contextRef="#ctx0" brushRef="#br0" timeOffset="55329.39">5193 10534 175 0,'0'-12'46'0,"0"0"-18"15,0-3-22-15,-8-1 4 16,-1 4 9-16,-2 2 0 0,-4 5-4 15,-2 0-13-15,0 5-2 16,-2 0 0-16,-3 0-2 16,3 3 0-16,-4 18 1 15,3 1-1-15,4 2 2 16,-1 1 2-16,6-5-6 16,6 0 1-16,-1 4-1 15,3-6 1-15,3 3-7 16,0-5-1-16,0-1 3 15,3-5-4-15,6-3 7 16,2-6 5-16,3-1-1 16,3 0 2-16,4-8-7 0,1-10-9 15,-6-5 1-15,0-2-8 16,-5-1-19-16,-1 7 3 16,-1 0-1-1,-7 6 38-15,-2 4 9 0,2 4 19 16,-2 3 14-16,0 2-2 15,0 0-18-15,0 0-7 16,2 0-1-16,-2 0-7 16,0 0 6-16,3 7 0 15,-1 1-4-15,3 0 0 16,2-2 9-16,0 0 2 16,-3 2 4-16,3 1-6 15,3-1-5-15,1 2-4 16,0-1 4-16,8-1-8 15,2-4 1-15,1 1-1 16,4-5-2-16,-1 0-3 0,3 0-2 16,-2-5-2-16,-3-9 0 15,-5-1-1-15,-4 3-2 16,-5-1-3-16,-2 5 2 16,-3 2-5-16,-4 2 10 15,0 1 1-15,0 3 3 16,0 0-2-16,0-1-5 15,0 1 7-15,0 0-1 16,0-3 3-16,-2 3 1 0,-4-2-3 16,3 2 0-16,-4-3 0 15,1 3 0 1,-2-3 1-16,-1 3-1 16,-2 0-1-16,1 0-2 0,-1 0 6 15,2 4-1-15,-1 9-1 16,1 3 0-16,-2 5 3 15,1 4-2-15,-1 4-1 16,2-3-1-16,4 3 0 16,0-1 1-16,5-6-1 15,0-2 1-15,0-6 1 16,0-6 9-16,5-1-3 16,11-7 2-16,1 0 2 15,5 0-1-15,6 0-2 16,-2-19 0-16,8-6-9 15,-7-2-2-15,-3-2 0 0,-1 0 0 16,-10 4-3-16,-4 4 5 16,-5 7 1-16,0 4-2 15,-2 10 8-15,-2 0-2 16,0 0 1-16,0 0 2 16,0 10-11-16,0 12 1 15,0 13 6-15,-12 3 3 16,-2 3 2-16,-2 2-1 15,3 3 5-15,-2 2 2 16,4 0 5-16,2 2-10 16,-1-6 1-16,4 2-4 15,-1-8-5-15,1-5-2 16,3-13 3-16,1-8-9 0,2-7-21 16,-2-5-41-16,2 0-44 15,0-22-137-15</inkml:trace>
  <inkml:trace contextRef="#ctx0" brushRef="#br0" timeOffset="55647.25">5303 10933 141 0,'0'0'86'16,"0"0"-37"-16,0-8-28 15,0 1 26-15,0 3 2 16,0 1-13-16,0 2-2 16,0 1 0-16,8 0-9 15,7 0-4-15,10 0-7 16,1 0 1-16,2 8-13 15,0 0-1-15,0-4 0 16,-2-4-16-16,-3 0-26 16,-4 0-54-16,-6-26-106 15</inkml:trace>
  <inkml:trace contextRef="#ctx0" brushRef="#br0" timeOffset="56118.99">5809 10210 139 0,'4'9'73'0,"3"5"14"16,8 3-26-16,-2 3-13 15,4 1-9-15,1 2-11 16,-2 3-1-16,2 2-4 15,3 3 0-15,-2 2-12 16,-4 4-1-16,-3-1 0 16,-9 5 2-16,-3-2-6 0,0 4 1 15,-19 3-4-15,-9-2-1 16,0-1-3-16,-4-6-6 16,0-6-11-16,2-6-11 15,2-6 0-15,11-5 8 16,5-5-29-16,4-4-49 15,8-2-53-15</inkml:trace>
  <inkml:trace contextRef="#ctx0" brushRef="#br0" timeOffset="57445.38">6832 10328 31 0,'0'0'63'0,"0"0"-2"16,0-2-26-16,0 2 6 15,0 0-5-15,0-2-11 16,0 0-7-16,0 2-5 15,0-2-4-15,0 2-2 16,0 0-1-16,0 0 4 16,0 0 11-16,0 0-1 15,0 0-9-15,0 2-1 16,4 15 8-16,-3 4 1 16,7 3 5-16,-4 5-7 15,-1 5-5-15,-1-2-2 0,-2 1-3 16,0 3-3-16,0-5-3 15,2 1 0-15,-2 2 0 16,1-7 1-16,-1 0-2 16,0-4-8-16,5-7-9 15,-3-2-10-15,-2-5-13 16,0-6-16-16,0-3-24 16,0 0-16-16,0 0-46 15</inkml:trace>
  <inkml:trace contextRef="#ctx0" brushRef="#br0" timeOffset="57868.15">6777 10471 169 0,'0'0'76'15,"0"0"-2"1,0 0-17-16,0 0-2 15,0 0-18-15,0 0-7 0,0 0-8 16,13 0-3-16,8 0 3 16,2 2-3-16,5 1-1 15,-3 2-9-15,5 0-2 16,3-1-4-16,-3-1-2 16,0-1 0-16,-4-2 1 15,-4 3-5-15,-2-3-2 16,-2 0-14-16,-2 0-38 15,-10 0-73-15,-1 2-126 16</inkml:trace>
  <inkml:trace contextRef="#ctx0" brushRef="#br0" timeOffset="59958.6">7791 10048 79 0,'-2'-4'59'0,"2"4"-26"15,0-1-1-15,0 1 3 16,0-3 1-16,0 3-11 16,0 0-11-16,0 0 4 15,0 0-2-15,0 0 0 16,0 0-2-16,0 0-3 0,0 0-5 15,0 0 0 1,0 0-5-16,0 0-1 16,0 0 1-16,0 0 1 15,0 0 1-15,0 7-6 0,0 15 6 16,0 10 8-16,-3 4-3 16,-3 15 4-16,-1 2-2 15,-5 5-2-15,2 6 2 16,-1-2 2-16,1 1-3 15,7-5-7-15,0-5 8 16,0-5-8-16,2-2 8 16,1-9-7-16,0-6 0 15,0-6 0-15,0-8-3 16,0-5-3-16,0-5-3 16,0-7-18-16,0 0-23 15,0 0-45-15,0 0-32 0</inkml:trace>
  <inkml:trace contextRef="#ctx0" brushRef="#br0" timeOffset="60701.31">8005 10005 69 0,'0'0'96'16,"0"0"-20"-16,0 0-35 16,0 0 1-16,0 0-3 0,0 0-6 15,0 0-18 1,2 0-7-16,2 0-5 0,-1 0 0 15,0 0-3-15,-1 0 0 16,1 0 0-16,-1 0-6 16,0 0-3-16,0 0 1 15,0 0 2-15,-2 0 6 16,0 0-2-16,0 0 4 16,0 0-1-16,0 0 4 15,0 0 6-15,0 0 1 16,0 0-3-16,0 9 2 15,0 5 2-15,0 2-7 16,0 5 3-16,0 3-3 0,0 0 1 16,0 3 0-16,0 2-2 15,0 4-1 1,0 1-1-16,0 7 1 0,0 0-3 16,0 2-1-16,0 5 1 15,-2 0-1-15,-7 0-1 16,1-2-7-16,0-3-3 15,-1 0 3-15,-1-6 4 16,3-4 2-16,3-5 1 16,2-6-2-16,-1-8-2 15,3-4 3-15,0-5-6 16,0-5-7-16,0 0-15 0,0 0-19 16,0-5-16-1,7-17-65-15</inkml:trace>
  <inkml:trace contextRef="#ctx0" brushRef="#br0" timeOffset="61071.09">7823 10488 99 0,'0'0'109'0,"0"0"-29"0,0 0-22 16,0 0-5-16,0 0-8 15,0 0-3-15,2 0-7 16,10 0-3-16,4-2-6 15,1-1-7-15,3 1-6 16,-2 0-8-16,1 2-4 16,3 0 0-16,-3 0-2 15,5 0-1-15,-5 0-19 0,0 4-25 16,5 3-34 0,-1-2-58-16,-1 0-55 0</inkml:trace>
  <inkml:trace contextRef="#ctx0" brushRef="#br0" timeOffset="61630.9">8212 10672 147 0,'0'0'73'0,"0"0"-24"0,0 0-20 16,7 0 14-16,10 0-6 16,-4 0-19-16,1 0-4 15,-4-7-12-15,2 3-1 16,-4 0 2-16,1 2-6 15,-2 0 3-15,3 2 4 16,-4 0-8-16,2 0 3 16,0 0 2-16,-1 2 5 15,-2 11-2-15,-5-3 5 16,0 1 0-16,0 5 3 16,0 1 0-16,-10 1-2 15,-1 6-1-15,-6-5-2 16,2 5 1-16,-4 0 0 0,-1-1-1 15,6-2 7-15,3-7-3 16,4-4-5-16,7-3-1 16,0-3-2-16,0 0 2 15,7 3 3-15,9-3 2 16,5-1-2-16,1 2-2 16,4-5-5-16,-2 0 4 15,2 0-4-15,2-7-3 16,-5-8-5-16,2-4-11 15,-1-9-27-15,-9-2-57 16,2-8-106-16</inkml:trace>
  <inkml:trace contextRef="#ctx0" brushRef="#br0" timeOffset="62247.68">8931 10156 158 0,'-2'0'44'0,"2"-10"-15"0,0-3-23 16,0-2 2-16,-4-2 3 15,2 2-5-15,-6-2 0 16,1 5-4-16,-2 3 11 16,-6 5 1-16,4 3 13 15,-3 1 2-15,-2 0-18 16,0 12-4-16,-4 15 1 16,-2 9 0-16,4 5 12 15,0 6-2-15,-3 7-9 16,2 4-6-16,4 0-1 15,2-2 0-15,9-7 0 16,4-8 7-16,0-5 3 0,0-5 1 16,10-6-2-16,7-7-3 15,9-5 1-15,2-6 1 16,4-7-5 0,2 0-1-16,1-12 2 0,7-20-3 15,-1-16 2-15,-2-12-6 16,-5-5 0-16,-8-2-2 15,-11 0-6-15,-5 5 6 16,-10 8 0-16,0 6 1 16,0 7-11-16,-15 8 5 15,-7 10-6-15,-2 11 10 16,0 12 3-16,-6 0 3 16,-6 15-3-16,-1 16-1 15,-10 10-3-15,1 10 8 0,-5 5-6 16,11 9 2-1,5 1-28-15,14-4-61 0,17-13-29 16</inkml:trace>
  <inkml:trace contextRef="#ctx0" brushRef="#br0" timeOffset="62778.4">9561 10188 118 0,'0'-7'72'0,"0"1"2"16,-4 2-37-16,1 4 26 15,-1 0-1-15,1 0-13 0,-3 0-19 16,-4 0-9-16,-1 4-5 16,-5 16-2-16,-3 9 2 15,-4 7-5-15,-2 10-5 16,2 3-4-16,-4 9 1 16,3 5-5-16,5 0 4 15,4-1-2-15,5-8-2 16,10-8-11-16,0-15-8 15,0-6-27-15,10-11-17 16,15-4-32-16,8-3-10 16,1-5-30-16</inkml:trace>
  <inkml:trace contextRef="#ctx0" brushRef="#br0" timeOffset="63295.16">9598 10788 90 0,'14'0'75'0,"4"-9"-19"0,3-9-16 16,6-3 14-16,-4-4 8 15,-1 0-8-15,4-4-22 16,0-2-10-16,1-2-7 16,1-4-6-16,-7-1-6 15,0-1 0-15,-4-2-2 16,1 0-1-16,-7 1 0 16,-5 3-1-16,0 4 2 15,-6 7-1-15,0 6-2 16,0 11 3-16,0 4 0 15,0 5-2-15,-2 0-7 16,-13 0-10-16,4 2 5 16,-3 18 1-16,3 5 11 0,2 7-2 15,-3 2 5-15,1 6 1 16,1 6 1-16,1-3 1 16,4 3 1-16,3 2 5 15,2-7-1-15,0-2-1 16,0-6-4-1,13-8-6-15,6-7 0 0,7-3-2 16,-1-4-4-16,5-8-17 16,-2-3-18-16,-1 0-25 15,-5-16-32-15,-1-15-66 16</inkml:trace>
  <inkml:trace contextRef="#ctx0" brushRef="#br0" timeOffset="63695.13">10270 10130 130 0,'0'0'91'0,"5"0"-42"0,-1 0-14 16,1 0 9-16,-1 2 6 15,4 8-15-15,-3 2-9 16,3 7-3 0,-1 6-8-16,1 6-4 15,-4 5-4-15,-1 10 0 0,3 6 0 16,-6 8-4-16,0 5-2 15,0 0 2-15,0 0 0 16,0-5-1-16,-7-8 2 16,-7-8 0-16,3-10-2 15,-6-6 0-15,2-13-5 16,-4-6-6-16,1-9-13 0,1 0-45 16,6-6-98-16</inkml:trace>
  <inkml:trace contextRef="#ctx0" brushRef="#br0" timeOffset="65248.57">10947 10492 33 0,'0'0'73'0,"0"0"-6"16,0 0-24-16,0 0-4 16,0 0 3-16,0 0-6 15,0 0-6-15,0 0-4 16,0 0 1-16,0 0-7 16,0 0 7-16,6 0 6 15,9 0-14-15,-2 0 2 16,6 0-12-16,-1 0 3 15,7 0-7-15,7 0 4 16,6 0-7-16,10 0-1 16,5 0 1-16,-2-2 1 15,-3-5-3-15,-9 3-1 0,-2 1 2 16,-5 3-1-16,-2 0 1 16,0 0-1-16,-8 0-1 15,2 0 2-15,-3 0-3 16,-8 3 7-16,1 1-9 15,0-1 8-15,2-3-4 16,0 0-4-16,5 0 9 16,-4-10-6-16,-2-2 1 15,-4 2 1-15,-1 3 0 16,-5 4 2-16,-1 1-1 16,-2 2-2-16,-2 0 5 15,0 0 0-15,0 0-1 0,0 0-1 16,0 0-4-16,3 0 1 15,-1 0 2-15,-2 0-1 16,0 0 1-16,0 0 2 16,0 0-1-16,0 0 1 15,0 0 1-15,0 0-1 16,0 0-2-16,0 0-1 16,0 0 2-16,0 0-2 15,0 0 3-15,0 0-5 16,0 0 1-16,0 0 1 15,0 0 0-15,0 0-3 16,0 0 2-16,0 0-2 16,0 0 3-16,0 0 1 15,0 0-3-15,0 0 3 0,0 0 0 16,0 0 1-16,0-4 1 16,0-2-2-16,-9-3-5 15,-2-3 0-15,-4 0-4 16,-2-3 3-16,-2-1-3 15,2 1 4-15,2 1-1 16,0 1 1-16,4 1 1 16,2 4 0-16,1-1 0 15,2 5 2-15,1 2-2 16,1 0 0-16,0 0-7 16,1 2 0-16,3 0-8 0,-4 0-5 15,-4 0-20 1,2 0-23-16,-3 0-16 15,-4 0-7-15,7 0 2 16,-3 0-20-16</inkml:trace>
  <inkml:trace contextRef="#ctx0" brushRef="#br0" timeOffset="66625">11651 10715 19 0,'0'0'118'16,"2"0"-35"-16,-2 0-32 0,2-6 4 16,-2 0-8-16,0 2-12 15,0 2-9-15,0-1-11 16,0 3-2-16,0 0-1 16,0 0-6-16,0 0 3 15,0 0-3-15,0 0-3 16,0 0 0-16,0 0-2 15,0 0 1-15,-2 0 1 16,-11 0-3-16,-2 0 2 16,0-1-1-16,-4-3-1 15,-1 0 1-15,-3-3-1 0,0 3 1 16,-3-1-1-16,6 4-2 16,-4 1 2-16,1 0 0 15,5 0 0-15,-1 0 0 16,5 0-2-16,1 1 1 15,0 8 1 1,1-1-2-16,3-1 2 0,-3-3 2 16,4 0 0-16,0-2-3 15,-3-2 4-15,-1 2-3 16,3-2 1-16,-3 0 0 16,1 0-1-16,-3 0 2 15,-2 0 0-15,2 0-1 16,4 0-1-16,-1 0 0 0,2 0-1 15,-4 0-3-15,3 0 0 16,-1 0-5-16,-1 0 5 16,1 0-2-16,-1 0 0 15,-2 0 2-15,4 0 4 16,4 0 0-16,-1 0 0 16,3 0 3-16,1 0-3 15,1 0 3-15,0 0-2 16,0 0 2-16,-2 0-2 15,3 0 0-15,-1 0-1 16,-1 0 0-16,0 0 1 16,1 0 1-16,2 0-1 0,-2 0-1 15,2 0-1-15,-4 0 1 16,0 0 0-16,4 0 0 16,0 0 2-16,0 0-2 15,0 0-1-15,0 0 2 16,-1 0-1-16,1 0 1 15,-2 0-1-15,2 0 0 16,0 0 0-16,0 0 1 16,0 0 1-16,0 0-2 15,0 0 0-15,-2 0-1 16,-2 0-1-16,1 0-1 16,0 0-2-16,1 0 2 15,-1 0 2-15,3 0 0 0,-4 0 1 16,4 0 2-16,0 0-4 15,0 0 3-15,0 0-1 16,0 0 0-16,0 0 1 16,0 0-2-16,0 0 2 15,-2 0-2-15,2 0 1 16,0 0 0-16,0 0-1 16,0 0 1-16,0 0 0 15,0 0 2-15,0 0-2 16,0 0 3-16,2 2 2 15,10 9 3-15,0 3-6 16,3 1 3-16,4 2-3 0,2 2-2 16,1 6 5-16,6 4 2 15,-5-2 0-15,9-2-2 16,-4-4 0 0,-1-6-3-16,1-7 3 0,-7-6-4 15,-4-2-2-15,3 0-5 16,-10-2-15-16,1-17-36 15,-7-3-102-15</inkml:trace>
  <inkml:trace contextRef="#ctx0" brushRef="#br0" timeOffset="67946.53">12790 10074 60 0,'0'-9'63'16,"3"4"-21"-16,-3 5 1 15,0 0-1-15,0 0 2 16,0 0-14-16,0 0 3 15,0 0-5-15,0 0-5 16,0 0-1-16,0 0-8 16,0 0-3-16,0 7-2 15,0 12-6-15,0 8 6 16,0 4 1-16,0 8-4 16,0 9 0-16,0 8-3 15,0 6 3-15,-7 7-4 16,0-1 0-16,-2-1-1 0,-1 0-1 15,4-9-1 1,1-6 0-16,-2-11-2 16,3-9-4-16,1-10-7 0,-2-8-7 15,5-5-3-15,0-6-8 16,0-3-14-16,0 3-22 16,0-1-17-16,0-2-31 15</inkml:trace>
  <inkml:trace contextRef="#ctx0" brushRef="#br0" timeOffset="68555.23">13244 9997 25 0,'0'0'95'16,"0"0"-17"-16,0 0-36 15,0 0-8-15,3 0-4 16,-3 2-2-16,2 6 3 0,0 4 3 15,-1 5-18-15,2 7 3 16,-3 2-4-16,0 9 5 16,0 8 3-16,0 7-8 15,-3 10-2 1,-7 5-2-16,-4 2-6 0,3 0-3 16,-2-1-1-16,5-1 0 15,-1-12-1-15,2-3 0 16,-2-13 2-16,6-7-5 15,1-11-1-15,-3-5-11 16,3-6-2-16,-2-1-15 16,-3-2-25-16,-1 5-20 15,1 3 0-15,1 5 9 0,4-4-23 16</inkml:trace>
  <inkml:trace contextRef="#ctx0" brushRef="#br0" timeOffset="68976.03">12892 10517 107 0,'0'0'81'0,"0"0"-20"0,0 0-33 16,8 0 23-16,11 0 7 15,0 0-12-15,4 0-14 16,2 0-7-16,-2 4-9 16,-2-1-1-16,-5 2-7 15,-4-3-7-15,-1-2 0 0,-2 3-1 16,1-3 1 0,-1 0-1-16,4 0-9 15,-1 0-17-15,2 0-47 0,0 0-93 16</inkml:trace>
  <inkml:trace contextRef="#ctx0" brushRef="#br0" timeOffset="69487.73">13750 10193 89 0,'0'-1'113'0,"0"1"-10"16,0-2-41-1,0 2-3-15,0-2-17 16,0 2-12-16,0-3-11 16,0 3 0-16,0 0-1 0,0 0 0 15,0 0-10-15,0 21-2 16,-2 18 0-16,-5 15 7 15,-6 15 0-15,-4 3-7 16,-1 7 0-16,-1-1-6 16,3-3 2-16,5-9-1 15,2-11-2-15,1-17 3 16,4-11-3-16,1-14-5 16,3-9-9-16,0-4-13 15,0-2-17-15,0-21-14 16,0-5-69-16,0-4-34 15</inkml:trace>
  <inkml:trace contextRef="#ctx0" brushRef="#br0" timeOffset="69958.47">13677 10282 185 0,'11'-14'62'16,"3"-9"-28"-16,2 2-14 15,5-1 7-15,4 1 5 16,-1 2-12-16,3 1-11 0,-2 1-6 16,-1 1-4-16,1 4 2 15,0 2-1-15,-4 3 0 16,-1 7-5-16,0 0 3 15,-1 0-8-15,-8 2 3 16,-3 10 4-16,-4 3 6 16,-1 1 7-16,-3 4 4 15,0 6-2-15,0 1 2 16,0 2-6-16,0 2-4 16,0 0-2-16,0 0-3 15,-3 2 5-15,-9-2-5 16,-1 2 1-16,-5-5 2 15,-3 1 2-15,-5 0 0 0,-3-7 2 16,-8 1 0 0,-4-3 0-16,3 4-1 15,-3-8-2-15,7-2 2 16,8-3-2-16,5-6-4 0,14 0-10 16,5-3-25-16,2-2-45 15,0 0-86-15</inkml:trace>
  <inkml:trace contextRef="#ctx0" brushRef="#br0" timeOffset="70837.03">14557 10178 12 0,'-12'-7'48'16,"2"0"0"-16,-1 2-1 15,2 0 0-15,-1 1 0 16,-1 4-18-16,-3 0-4 0,-4 0 3 15,-1 0 0-15,-1 10-6 16,-6 13-7-16,-1 11-6 16,-3 2 3-16,-7 10 0 15,0 6-4-15,2 3-6 16,5 0-1-16,4-4 3 16,14-1-7-16,5-6 7 0,7-5 0 15,0-2 4 1,11-6-7-16,18-8-1 15,16-4 1-15,3-10-4 16,3-9 2-16,4 0-1 0,1-3 3 16,-6-23-1-16,-2-15 0 15,-10-8 0-15,-2-7 2 16,-9-6-1-16,-6-3-4 16,-7 2-6-16,-12 4-2 15,-2 8 2-15,0 5-3 16,-7 5-7-16,-16 8-2 15,-5 8 11-15,-6 8 10 16,2 8 7-16,-7 9-5 16,-5 0 6-16,5 29 3 15,-2 14-2-15,6 8-1 16,8 9-4-16,3 2-3 16,13 0-11-16,6-6-30 0,5-15-67 15</inkml:trace>
  <inkml:trace contextRef="#ctx0" brushRef="#br0" timeOffset="71568.84">14935 10514 33 0,'0'-2'67'15,"0"2"-5"-15,0 0-39 16,0 0 8-16,0 0-4 15,0 0-3-15,-2 5-4 16,-4 5 6-16,-3 5 2 16,0-1-1-16,-3 2-3 15,0 6-6-15,6 1 2 16,0 3-5-16,4-4-2 16,2 3 3-16,0-2-7 15,0-6-4-15,17-3 2 16,2-3-3-16,2-9-3 15,3-2 0-15,2 0 0 16,1 0-2-16,1-15 0 0,-3-9-6 16,-5 0-1-16,-5 4-3 15,-6 3 1-15,-5 7 6 16,-4 6 6-16,0 4 1 16,0 0 0-16,0 0-4 15,0 12 3-15,0 13 3 16,-4 6 11-16,-3 5-4 15,-3 5 0-15,3 0-3 16,-2 3 5-16,1-3-6 16,-2-3-1-16,-2-1-3 15,4-11-2-15,0-5-4 16,8-13-2-16,0-8-25 16,0-4-47-16,10-31-101 15</inkml:trace>
  <inkml:trace contextRef="#ctx0" brushRef="#br0" timeOffset="72206.7">15217 9837 89 0,'0'-2'58'15,"0"-1"-27"-15,13-2 15 16,0-2-6-16,0 0-5 16,3 5-17-16,0 2 0 15,1 0-3-15,-4 0-2 16,4 0 0-16,-6 6-1 0,0 7-6 15,-3 1-1-15,-4 6 3 16,-4 3 3-16,0 2 2 16,0 2-5-16,-12-2-2 15,-2 0-2-15,0-3 0 16,1-1-2-16,2-6 6 16,3-2 4-16,1-1-2 15,3-2 1-15,2-3-9 16,-2 3 0-16,4-6 3 15,0 4 5-15,0-1 3 16,4 2-3-16,9-1-2 0,6 1-3 16,5-3-1-16,9-4-6 15,4-2 1 1,10 0-10-16,-4-12-17 0,1-10-27 16,-5 0-49-1,-11 3-51-15</inkml:trace>
  <inkml:trace contextRef="#ctx0" brushRef="#br0" timeOffset="72663.45">15772 9949 54 0,'0'0'99'0,"0"0"-8"16,0 0-33-16,0 0-7 0,0 0-8 15,0 0 0-15,0 0-14 16,0 0 4-16,0 0-8 16,0 0-1-16,8 0 1 15,2 0 7-15,1 0-10 16,6 7-3-16,-1-3-3 15,5 0-6-15,-6-3-1 16,2-1-7-16,-2 0-2 16,-5 0-7-16,1 0-23 15,-6 0-35-15,-5 0-114 16</inkml:trace>
  <inkml:trace contextRef="#ctx0" brushRef="#br0" timeOffset="74449.42">16390 10222 28 0,'5'-5'15'0,"-5"2"-10"16,3 1 9-16,-1 0-1 15,0 2 1-15,-2-3 3 16,0 3 4-16,0 0-1 16,0-1 2-16,0 1 5 15,0 0-1-15,0-2 7 16,0 2-4-16,0 0 3 15,0 0-2-15,0 0 0 16,0 0-7-16,0 0-2 16,0 0-12-16,0 0-1 15,0 0-1-15,0 0-4 16,0 0 4-16,0 6-6 0,-8 10-6 16,-7 11 10-16,-4 5 7 15,2 7-4-15,0 5 4 16,8 7-3-16,2 3 2 15,5 4-2-15,2 2-4 16,0-11-1-16,5 0-3 16,16-15-1-16,3-7-5 15,8-8-20-15,3-12-15 16,2-7-20-16,0 0-47 16,-3-12-55-16</inkml:trace>
  <inkml:trace contextRef="#ctx0" brushRef="#br0" timeOffset="75884.6">16950 10432 90 0,'0'-9'60'16,"0"-1"-39"-16,0 0-10 0,0-3 17 15,0 0-4-15,-6 1-11 16,-4 2-4-16,2 4 4 15,-1 4 1-15,-2 2 4 16,0 0-6-16,0 0-12 16,-1 8-3-16,-2 9 3 15,0 5 1-15,-2 7 4 16,-6 5 2-16,5-3-4 16,1 0-2-16,7-7 0 15,0 0 3-15,8-9 5 16,1-3-1-16,0 2-4 15,0-8 8-15,19-2-4 0,0-4-3 16,3 0-3-16,0 0-1 16,0-17-2-16,-4-2-4 15,1-1-9-15,-6 0 0 16,2-5-6-16,-7-2-17 16,-1 1 3-16,-4 0-12 15,-3 6 1-15,0 5-2 16,0 1 10-16,-5 5 36 15,-5 6 10-15,1 2 3 16,3 1 27-16,3 0-7 16,-1 0-14-16,4 0-9 15,0 0 9-15,0 0 5 0,0 6 4 16,0-2-5 0,0 2-1-16,0-2 0 15,0-1 9-15,4-3-8 0,-1 2-5 16,0-2-9-16,-3 0-5 15,2 0-1-15,-1 0 4 16,2 0-5-16,0 0 2 16,-1 0 0-16,-2 0 0 15,0 0-2-15,0 0 1 16,0 2 0-16,1 1 0 16,4 4 3-16,2 1-1 15,-1 6 1-15,0 1-3 0,3 4-1 16,3 0 0-1,2 1 1-15,-1-1-3 16,6-4 1-16,1-6 1 16,1-2 0-16,7-5-1 15,-1-2 1-15,5 0-2 0,3-4-3 16,0-18-5-16,0-7-12 16,-3-5-3-16,-2 3-10 15,-4 4-9-15,-6 10 5 16,-6 7 11-16,-8 6 13 15,-4 4 12-15,-2 0 5 16,0 0 10-16,0 0 11 0,0 0 1 16,0 4-12-1,0 0-2-15,0-2-7 16,-2-2-1-16,-2 2 0 16,-1-2-3-16,-2 0-2 0,0 0 3 15,-2 0-2-15,-2 0-5 16,-3-4 2-16,0 0-5 15,0 2 1-15,3 2-5 16,-1 0 2-16,0 0 6 16,1 0 4-16,1 15-2 15,-1 4 1-15,-3 3 2 16,3 2 0-16,-2 5-1 16,2-1-2-16,9-1 6 15,2 2 0-15,0-2 3 16,0-5-1-16,15-5 9 15,5-7 0-15,5-8 2 16,5-2-9-16,5 0 0 16,0-15-5-16,-1-11 3 0,-4-9-4 15,-2-9 1-15,-1-1-2 16,-6-1 3-16,-2 3-2 16,-6 7 1-16,-6 10-2 15,-4 11 2-15,-3 11 4 16,0 4 17-16,0 0-4 15,-6 8-19-15,-7 21-1 16,-1 10 1-16,3 12 0 16,-1-5-1-16,-1 9 2 15,1-2-1-15,-6-1 1 16,6 4 6-16,-6-1 4 16,4 3 4-16,-5-3-4 0,2 3-4 15,0-11-4-15,1-3 3 16,2-11-3-16,7-14-4 15,5-9-6-15,2-10-34 16,0 0-46-16,0 0-45 16</inkml:trace>
  <inkml:trace contextRef="#ctx0" brushRef="#br0" timeOffset="76316.42">17228 10844 149 0,'9'-8'72'0,"8"-1"-24"16,1 4-1-16,5 0 18 15,0 5-20 1,-3 0-14-16,0 0-5 0,7 0-6 16,-4 0-10-16,0 5-5 15,3 2-2-15,-2-7-3 16,2 0-11-16,-1 0-40 16,-1-17-88-16</inkml:trace>
  <inkml:trace contextRef="#ctx0" brushRef="#br0" timeOffset="76975.13">17873 9990 111 0,'4'0'61'0,"-4"0"-9"16,3 0-21 0,4 0 22-16,0 0-13 0,-1 0-3 15,3 0-10-15,6 9-1 16,4 10 6-16,3 10-5 16,3 4-6-16,3 8 2 15,-7 9-18-15,-1 3 1 16,-8 10-4-16,-7 3 0 15,-5 2-1-15,0-6 0 16,-5-2-6-16,-18-6 3 16,-5-8 0-16,-4-7-2 15,0-8-2-15,2-8 0 16,4-10 3-16,9-7-6 16,0-6-2-16,11 0-20 15,3 0-18-15,3-5-16 0,0-3-35 16,3 2-145-16</inkml:trace>
  <inkml:trace contextRef="#ctx0" brushRef="#br0" timeOffset="77769.73">18525 10236 18 0,'0'0'39'16,"2"0"0"-16,0-1 21 15,-2-3-11-15,0-1-4 16,3 1-8-16,-3 3 2 15,0-1 0-15,1 0-12 16,-1 2-7-16,0 0-3 16,0 0-7-16,0 0-2 15,0 0 0-15,0 0 0 16,0 14-6-16,0 11 3 0,0 8 6 16,0 8 3-16,0 3-9 15,0 3-4-15,-1-1 1 16,-6-5-5-1,-3 1-7-15,3-10-7 0,5-4-22 16,0-6-30-16,2-14-13 16,0-5-55-16</inkml:trace>
  <inkml:trace contextRef="#ctx0" brushRef="#br0" timeOffset="78039.64">18401 10403 248 0,'0'0'70'15,"4"2"-17"-15,26-2 12 16,11 0 1-16,6 1-24 15,5-1-15-15,5 0-18 16,-1 3-3-16,-1-3-7 16,-6 2-9-16,-12 0-32 15,-15 3-87-15,-14 0-227 0</inkml:trace>
  <inkml:trace contextRef="#ctx0" brushRef="#br0" timeOffset="79245">19885 10077 9 0,'0'-5'51'0,"0"2"-18"16,0 1 24-16,0 2-4 15,-3 0-18-15,3 0 1 16,0 0-4-16,0 0 1 16,0 0 0-16,0 0-9 0,-2 0 0 15,2 0-4 1,0 0-4-16,0 0-6 15,0 19 0-15,0 13 1 0,0 9 0 16,0 4-2-16,-4 11-7 16,-1 6 0-16,1 2-1 15,-3 2 2-15,-1-1-3 16,4-3 1-16,-1-4 0 16,3-6 0-16,2-6-4 15,0-7-2-15,0-10-12 16,0-5-11-16,0-5-19 15,0-7-48-15,0-10-24 16</inkml:trace>
  <inkml:trace contextRef="#ctx0" brushRef="#br0" timeOffset="79778.7">20343 10003 71 0,'0'16'92'0,"0"5"-27"16,-5 6-1-16,0 5-8 16,-3 1-15-16,-1 6-7 15,-3 0-2-15,-4 9-13 0,2 1-4 16,0 4-3-16,3 2-1 16,-3 3 0-16,-1-2-4 15,4-3-4-15,0-5-2 16,3-6-1-16,0-9-3 15,3-8-6-15,-4-8-21 16,3-7-35-16,-2-3-27 16,1-7-25-16,3 0-89 15</inkml:trace>
  <inkml:trace contextRef="#ctx0" brushRef="#br0" timeOffset="80082.53">19931 10498 189 0,'0'2'75'15,"9"0"-13"-15,7 1-5 16,5-3 0-16,4 3-24 0,0-1-14 16,-1 0-12-16,-3 3 1 15,-6 0-6-15,4 2 0 16,-1-2-8-16,1 3-20 16,4-2-27-16,1 2-51 15,0-2-32-15</inkml:trace>
  <inkml:trace contextRef="#ctx0" brushRef="#br0" timeOffset="80726.16">20502 10715 163 0,'0'0'62'16,"-7"-6"-16"-16,5 0-14 15,-1-3 15-15,1 1-13 16,2 2-14-16,0 2 2 15,0 2 0-15,0 0-10 0,0 2-3 16,0-4-5-16,7 1-3 16,8 3-1-16,5 0-4 15,-3 0 2 1,-3 0-2-16,0 0-11 16,-2 4-2-16,-8 7 4 15,-1-2-2-15,-3 1 7 0,0 2 3 16,0 3 5-16,-3-1 3 15,-8 1-1-15,-3-1 1 16,3-4 0-16,1-1-3 16,8-4 2-16,-1-2-1 15,3-3-1-15,0 0-2 16,0 0-2-16,0 0-3 16,0 0 3-16,13 0 2 15,3 2 0-15,0 7 2 16,0-1-4-16,-7 4 5 15,1 5-1-15,-9 2 0 16,-1 3 5-16,0 1 8 0,0-1 7 16,-9 5-5-16,-13-3-11 15,-2-4 2-15,-3-2-2 16,1-5 2-16,3-6-3 16,7-7-4-16,5 0-10 15,8-3-23-15,3-15-47 16,0-8-45-16</inkml:trace>
  <inkml:trace contextRef="#ctx0" brushRef="#br0" timeOffset="81475.81">21191 10092 4 0,'-13'0'108'16,"2"0"-39"-16,-1 0-39 15,-3 7 7-15,-4 5-3 16,-1 2-5-16,-4 5 4 15,-1 6-5-15,0 4-8 16,-3 2-4-16,0 5-2 16,4 5 4-16,-2 4-8 15,7 3-2-15,0 3 0 0,6-3 4 16,4 4-4-16,2-8-2 16,7-3 0-16,0-7-4 15,0-4 1-15,12-6 1 16,13-7-2-16,6-5-2 15,7-7 2-15,3-5 1 16,3 0 1-16,-3-17 1 16,0-18 0-16,2-10-4 15,-11-7-4-15,-7-5-2 16,-7-2-5-16,-9 2-3 16,-4-1 0-16,-5 7-9 15,0-1-15-15,-10 4-5 0,-12 7 7 16,-3 2 16-1,-4 11 5-15,4 6 15 16,0 6 2-16,3 11 17 0,-2 5-8 16,-1 2 0-16,-3 27-6 15,-2 9 0-15,0 10 6 16,-2 11-3-16,2 6-4 16,3 5-4-16,6-6-25 15,9-12-43-15,12-12-30 16,0-18-114-16</inkml:trace>
  <inkml:trace contextRef="#ctx0" brushRef="#br0" timeOffset="81974.52">21563 10132 112 0,'0'-7'71'0,"0"5"-20"16,0 0 19-16,0 2 11 15,0-3-22-15,0 3-17 16,0 0-13-16,0 0-9 15,0 0-7-15,0 0-2 0,0 7-8 16,0 14 1-16,0 11 3 16,-2 7-3-1,-6-3-2-15,-1 4 2 16,0-7-11-16,3-2 0 16,-4-8-14-16,3-7-16 0,3-6-28 15,2-7-51-15,2-3-49 16</inkml:trace>
  <inkml:trace contextRef="#ctx0" brushRef="#br0" timeOffset="82227.38">21461 10207 160 0,'15'0'67'0,"3"0"-3"15,2 0-14-15,8 0 20 16,-2 0-28-16,1 0-15 16,1 0-6-16,-7 0-11 15,0-3-9-15,-1-1-13 16,-10-1-38-16,-2 2-78 15</inkml:trace>
  <inkml:trace contextRef="#ctx0" brushRef="#br0" timeOffset="82775.1">21955 10339 96 0,'0'-3'51'0,"0"3"-2"15,0 0-12-15,0 0 18 16,0 0-8-16,-3 0-15 16,-11 3-20-16,-4 13-2 15,-1 6 19-15,-4 4 3 0,-5 3-5 16,6 1-12-16,0 6-6 16,7 1-3-16,3 3-1 15,4 3 3-15,0 0-8 16,6 1 2-16,2 0-1 15,0-5-3-15,0-2-24 16,2-2-28-16,14-6-33 16,3-8-27-16,3-13-81 15</inkml:trace>
  <inkml:trace contextRef="#ctx0" brushRef="#br0" timeOffset="84206.43">22376 10483 30 0,'-10'-7'87'0,"-1"2"-48"16,-3 3-25-16,-2 2 4 15,-5 0-5-15,-2 7-10 16,3 9-2-16,-1 2 2 15,0 3 3-15,1-1 8 16,1 8-2-16,5-6-5 16,7 3-1-16,4-4 9 15,3-3 4-15,0-1-11 16,0-5 1-16,3 1-4 16,15-2-2-16,1-3-3 15,-1-2-3-15,1-6 4 16,-3 0-3-16,5 0-2 0,0 0-5 15,-5-9 1 1,0-3-1-16,-7 0 7 0,-5-2 0 16,1-2 4-16,-2 2-1 15,-1 2 9-15,0-3 4 16,-2 1-6-16,0-1-6 16,0 7 2-16,0 2-3 15,0 3 6-15,0 1-3 16,0 1-3-16,0 1-3 15,0 0 0-15,0 0 0 16,0 0 0-16,0 0-1 16,0 0-3-16,0 0 0 15,0 0 3-15,0 0 2 16,0 0 3-16,0 0-6 16,0 0 4-16,0 0-4 0,0 0 1 15,0 0 12-15,0 0-5 16,0 0 8-16,0 10 11 15,0 2 0-15,0 1-7 16,0 1 1-16,0-2-4 16,0 3-9-16,0-1 4 15,0-1-4-15,0 2 6 16,9-5-5-16,1 1 3 16,8-3 4-16,0-4-5 15,0-4-1-15,6 0-12 16,-1-4 2-16,7-15-14 15,1-3-7-15,-1-3-20 16,-1 0-17-16,-5 4 23 0,-5 4 15 16,-6 7 19-16,-3 3 2 15,-5 6 6-15,-1 1 8 16,-4 0 7-16,0 0-10 16,0 0-5-16,0 0 2 15,0 0-4-15,0 0-1 16,0 0-2-16,0 0 2 15,0 0-1-15,0 0-5 16,0 0 2-16,0-4-2 16,0-1-11-16,0-1 7 15,0-2 6-15,0 2 1 16,-6-1-2-16,-3 3-3 0,-4 2 7 16,0 2-1-16,-3 0 1 15,-2 0 5-15,-6 14 9 16,1 10 4-16,0 0-4 15,1 5-9-15,4 0-1 16,0 4-2-16,6-4-1 16,4-1 1-16,6-4 0 15,2-9-3-15,0-3 4 16,7-3 0-16,8-6 0 16,9-3 4-16,3 0 4 15,5 0-3-15,5-17 1 16,1-9-3-16,-7-11-7 0,2-7-11 15,-3 1-7-15,-8 4 8 16,-1 5 13-16,-4 12 3 16,-8 8 10-16,-5 4 7 15,-4 10 5-15,0 0-9 16,0 0-2-16,0 13-11 16,-11 14 3-16,-6 6-6 15,-4 7 5-15,1 5-4 16,2-1 2-16,-2 4 6 15,-4 3 8-15,3-1-9 16,-4 5-5-16,2 0 15 16,5-4 4-16,-3-6-12 15,7-7-5-15,2-6-1 0,3-8-4 16,3-5-1-16,1-9-25 16,3-10-56-16,2 0-52 15</inkml:trace>
  <inkml:trace contextRef="#ctx0" brushRef="#br0" timeOffset="84532.33">22451 10955 18 0,'0'0'176'16,"0"0"-81"-16,5 0-12 16,-3 0-15-16,6 0-9 15,3 0-21-15,0 0-17 16,9 0-8-16,7 0-7 15,2 0 0-15,4 0-6 16,-1 0-4-16,0 0-14 16,-2-12-25-16,0-1-49 15,-7-6-72-15</inkml:trace>
  <inkml:trace contextRef="#ctx0" brushRef="#br0" timeOffset="85021.13">23123 10221 181 0,'7'12'87'16,"-1"8"-6"-16,2 5-21 15,1 7-12-15,1 5-14 16,-2 8-11-16,-2 5-6 0,-4 0-2 16,-2 1-5-16,0 0-2 15,0 4-1 1,-19 1-4-16,-5 3-1 0,-4-1 2 16,-2-1 0-16,-8 3-3 15,2-2 1-15,-3-4 0 16,0 0-3-16,-3-5-4 15,1-7-12-15,0-12-21 16,1-10-89-16,10-16-93 16</inkml:trace>
  <inkml:trace contextRef="#ctx0" brushRef="#br0" timeOffset="88102.62">1017 14463 12 0,'0'0'32'0,"0"0"4"0,0 0 3 16,0 0-8-1,0 0-3-15,0 0-3 16,0 0-11-16,0 0-8 0,0 0 6 16,0 0 3-16,0 0-7 15,-3 0 5-15,3 0 5 16,0 0 5-16,0 0-4 16,-2 0-6-16,2 0-5 15,0 0 3-15,0 0-9 16,0 0 3-16,0 0-3 15,0 0 1-15,0 0-1 16,-2 0-3-16,2 0 2 0,-2 0-10 16,-1 10 1-1,0 5 12-15,1 4 0 16,0 6-4-16,0 1 2 16,-1 3-1-16,3 4 1 15,-2 1 1-15,2 1 4 0,0 1-4 16,0-4-1-16,0 1 2 15,0-4-5-15,2-4 3 16,3 1-2-16,-1 8 3 16,-1-8-2-16,0 6-2 15,-3-1 1-15,0-2 0 16,0-4-8-16,0-4 1 16,0-1-11-16,0-5-11 15,0-3-15-15,6-1-11 16,1-8 3-16,4 0-23 15</inkml:trace>
  <inkml:trace contextRef="#ctx0" brushRef="#br0" timeOffset="88827.32">1476 14387 5 0,'0'0'32'0,"0"0"1"16,0 0-10-16,0 0-12 15,0 0 3-15,0 0 1 16,3 0 11-16,-3 0 7 15,0 6-10-15,0 0-1 16,0 3 1-16,0 1-2 16,0 0-4-16,0 4-4 15,0 3 15-15,0 4-2 16,0 4-8-16,0 6-2 0,0 2-6 16,0 5 0-16,0-2-3 15,0 8-7 1,0-5 1-16,0 3 2 0,0-5-1 15,2-4-2-15,6-6 0 16,-3 0-3-16,1-3 3 16,0 1 0-16,2-4-2 15,-4 0-7-15,4-4-9 16,-6-3-7-16,2-6-22 16,-1-1-9-16,-3-3-14 15,0-3-45-15</inkml:trace>
  <inkml:trace contextRef="#ctx0" brushRef="#br0" timeOffset="89318.07">1104 14890 48 0,'0'0'46'15,"0"0"-23"-15,0 0-10 16,0 0 1-16,0 0 2 16,0 0 7-16,0 0 1 15,0 0 0-15,0 0-5 16,0 0-2-16,0 0-3 16,0 0 2-16,0 0-8 15,7 0 0-15,7 0 6 16,6-4 3-16,0 4-9 0,9-3-3 15,2 2 2-15,11-4 0 16,7-2 2-16,9-5-4 16,4-2-3-1,0-3 0-15,0 2-3 0,-9 1-8 16,-7 6-36-16,-16 4-32 16,-21 4-104-16</inkml:trace>
  <inkml:trace contextRef="#ctx0" brushRef="#br0" timeOffset="89999.8">1993 14469 86 0,'0'0'60'16,"0"0"-16"-16,0 0-22 0,0 0 0 15,0 0 1-15,0 11 17 16,4 1 9-16,-3 3-8 15,8 5-6-15,-5 7-10 16,1 6 2-16,-1 9-9 16,-2 8-6-16,-2 10-9 15,0 1 0-15,0 4 0 16,5-5-4-16,2-9-4 16,0-1-5-16,2-17-18 15,-4-14-10-15,1-9-16 16,2-10-3-16,-4 0-14 15,8-33 40-15,-3-6-31 0,-4-2-57 16</inkml:trace>
  <inkml:trace contextRef="#ctx0" brushRef="#br0" timeOffset="90449.6">2071 14662 44 0,'-4'-15'55'16,"1"4"5"-16,-6-5-14 16,2-3-3-16,0 1-9 15,0-4-14-15,7 1 9 16,-3 2 1-16,3 3-12 0,0-1 6 16,0 2-5-16,10-4-6 15,4 4-4-15,-2-4-6 16,3 2-2-16,2 1 0 15,-1-1-2-15,2 2 2 16,0 5 2-16,3 4-6 16,2 2 0-16,3 4 4 15,-4 0-3-15,1 0 0 16,0 0 0-16,-7 4-7 16,1 12 0-16,-8 5 2 15,-7 2-1-15,-2 6 9 16,0 2 6-16,-9 2-3 0,-16 0-1 15,-5 0 1-15,-7-4 0 16,-6-6-1-16,5-6 1 16,4-5-4-16,8-9 2 15,11-3-5-15,8 0-4 16,7 0-32-16,0 0-6 16,7 0-70-16,25-3-91 15</inkml:trace>
  <inkml:trace contextRef="#ctx0" brushRef="#br0" timeOffset="91115.28">2791 14459 44 0,'-11'-2'69'16,"2"-1"-20"-16,-3 3-9 15,3-3 5-15,2-4-1 16,1 5-8-16,-2-1-9 16,-1 3-11-16,-2 0 7 0,-1 0 4 15,-6 5-21-15,-1 14-3 16,-1 8-7-16,6 8 4 16,-2 5 4-16,6 9-6 15,-1 5 1-15,2 3 0 16,6 1 2-16,3-9-5 15,0-4 4-15,17-7-2 16,10-12 0-16,8-8-3 16,6-6 10-16,5-12-3 0,4 0 1 15,6-30 8 1,-1-7-5-16,-4-19 1 16,-14-2 0-16,-7-4-3 0,-17 2-3 15,-8 2-1-15,-5 13-7 16,-2 4-1-16,-26 9-1 15,-11 9-7-15,-10 5-19 16,-6 9 15-16,-2 9 6 16,6 0 13-16,3 15 2 15,6 18 3-15,8 9 2 16,1 5-3-16,10 3-3 0,10 4 1 16,4-3-6-16,9-2-12 15,0-8-30 1,11-8-25-16,21-11-88 15</inkml:trace>
  <inkml:trace contextRef="#ctx0" brushRef="#br0" timeOffset="91801.93">3268 14890 9 0,'0'-8'97'16,"0"1"-40"-16,0-1-28 16,0-1 3-16,0 4-5 15,0-4 10-15,0 6-6 16,0-4-6-16,0 0-14 16,0 4-3-16,0-2 0 15,0 5 1-15,0 0 5 16,0 0-7-16,0 0-5 15,0 0 0-15,0 0 0 0,0 0-7 16,0 0-10-16,0 13 0 16,0 12 14-16,0 0 3 15,0 5-3-15,0-1-6 16,0 1 6-16,0-8 0 16,4-7 1-16,8-1 0 15,4-7 0-15,5-6 2 16,2-1 6-16,5 0 5 15,-1-4 1-15,0-11-7 16,-6-8-2-16,-2 6-4 16,-8 2-3-16,-6 6-1 15,-3 7 0-15,-2 2 1 16,0 0-1-16,0 0-3 0,0 2-8 16,2 13 9-16,-2 6 16 15,2 4 2-15,1 8 6 16,2 6-8-1,-3 7 1-15,3 1-5 0,-1 5-2 16,1-1-3-16,1 2-1 16,4-2-1-16,-1-7-16 15,5-15-12-15,-1-10-38 16,1-19-57-16</inkml:trace>
  <inkml:trace contextRef="#ctx0" brushRef="#br0" timeOffset="92647.57">3420 14248 5 0,'0'-12'17'0,"0"1"2"0,0 5-6 16,0-2 1-16,0 4 14 15,0 1 4 1,0 1 3-16,0 0 3 0,0 2-6 16,0 0-8-16,0 0 8 15,0 0-5-15,0 0-3 16,0 0-3-16,0 0-4 16,0-5-4-16,3 0 0 15,10-3 6-15,1-5-7 16,0 3-3-16,-4 0 0 15,4 1-2-15,2 1-3 16,6 1-3-16,0 4-2 0,2 3 2 16,-2 0-2-1,-6 0 0-15,-1 0 1 16,-4 8-1-16,-4 11 2 16,0-2-2-16,-4 0-2 0,-3 7 6 15,0 2-2-15,0 1 4 16,-8 4-3-16,-10-4 5 15,-1-4-6-15,1-6 2 16,4-7 5-16,5-2 3 16,6-4 4-16,3-4-8 15,0 0-1-15,0 4-4 16,0-4-3-16,5 5-3 16,11-1 4-16,3 2 0 15,0-2 5-15,1 1-4 16,5-4-1-16,1-1-2 15,-1 0-5-15,3 0-11 0,-5-6-19 16,-3-6-21 0,-1 1-27-16,-4 3-47 0</inkml:trace>
  <inkml:trace contextRef="#ctx0" brushRef="#br0" timeOffset="93202.32">4025 14248 133 0,'0'0'82'15,"0"0"-20"-15,0 0-11 16,0 0-6-16,0 0 3 16,0 0-16-16,0 0-6 15,0 0-7-15,0 0-5 16,0 0-2-16,0 0 5 15,1 0-4-15,15 0-3 16,2-5-2-16,5 3 7 16,7-1-7-16,2-2-4 15,0 1-2-15,0 0 1 16,-4 2-3-16,-8 0-14 0,-6 2-45 16,-14 0-86-16,0 2-222 15</inkml:trace>
  <inkml:trace contextRef="#ctx0" brushRef="#br0" timeOffset="94494.86">4958 14314 23 0,'2'-13'19'0,"0"1"1"15,0 4 5-15,1-4 5 16,-3 10 10-16,2-5 1 16,-2 1-15-16,0 4 1 15,0 0-7-15,0 0 0 16,0 2 8-16,0 0-6 16,0 0 6-16,0 0-3 0,0 0-6 15,0 0-2-15,0 0 3 16,0 0-8-16,-5 0-1 15,-16 14-11-15,-2 11-4 16,-1 10 9-16,-4 11-1 16,2 4 2-16,5 3-4 15,8 1-1-15,9-2-2 16,4 0 2-16,0-9-3 16,0-3 0-16,20-7-4 15,10-7-19-15,6-7-11 16,2-11-47-16,1-1-27 15,-3-7-36-15</inkml:trace>
  <inkml:trace contextRef="#ctx0" brushRef="#br0" timeOffset="95827.2">5386 14636 85 0,'4'-11'74'15,"-4"2"-26"-15,1 0-18 0,-1 0 11 16,0 0 7-16,0 3-6 16,0-7-13-16,0 1-10 15,-10 4-9-15,-2-4 3 16,-1 6-12-16,2-1 3 16,-4 3-5-16,2 0-1 15,-6-1-4-15,3 4-2 16,-2 1-1-16,1 0 1 15,1 0 1-15,0 6-3 16,2 13 4-16,0 2 4 0,1 1-2 16,-1 0-1-1,2 4-2-15,6 1 3 16,4-2 2-16,2-3 0 0,0 2-2 16,0-15 6-16,13 4-2 15,8-3 2-15,0-10 0 16,3 0 0-16,6 0 4 15,-2-3-1-15,2-17 2 16,-4-6-6-16,-5-2 0 16,-4 2-5-16,-2 2-2 15,-10 7 1-15,-5-5-1 16,0 3 5-16,0 4-2 0,0 1-5 16,-8 7 0-1,-6 7-8-15,5 0 5 16,3 0 12-16,1 0 0 0,5 0-10 15,-2 0 8-15,2 0-3 16,0 2 4-16,0-2 5 16,0 0 3-16,0 2-4 15,0-2 4-15,0 3 0 16,2 4-1-16,7 0 2 16,2 5 5-16,1-4-9 15,-2 4 0-15,6 0 1 16,-2 3-5-16,7-1 2 15,0-2 0-15,3-4-2 16,1-4 3-16,-2-4 1 16,1 0 4-16,-1-11 0 15,7-7-7-15,6-9-1 0,-1-2-6 16,-1-4 4-16,-6 4-6 16,-6 10-3-16,-6 9 2 15,-4 10-2-15,-4 0 7 16,-4 0-10-16,-4 5 11 15,0 4 2-15,0 1 9 16,0-3-2-16,0-4 1 16,0 2 1-16,-10-1-5 15,1-4-2-15,0 0 3 16,-3 0 0-16,1 0-7 16,-2 0 0-16,-2-12-10 15,2 5 2-15,0 0-13 0,5 2-1 16,1 5 0-16,1 0-8 15,-6 0 5-15,3 12 4 16,-6 13 1-16,4 2 19 16,2 6 0-16,-1 0 3 15,6 1 7-15,-1-1-2 16,5-8 15-16,0-3-3 16,0-9 7-16,9-3-3 0,12-8-1 15,3-2-4 1,1 0 3-16,-3-18 2 15,2-14-10-15,-3-1-8 16,-6-4 0-16,0-1-3 0,-4 6 2 16,-7 6 0-16,2 10 1 15,-6 10 6-15,0 6 5 16,0 0 1-16,0 0-5 16,0 8-8-16,0 21-6 15,0 11 5-15,0 9 2 16,-8 9-3-16,1 3-4 15,-2 7-6-15,-3 2 9 16,-3-3-2-16,0-1 1 16,0-3 2-16,0-5 2 15,9-9-2-15,-1-16-2 16,7-11-8-16,0-8-39 16,0-14-29-16,0 0-64 0</inkml:trace>
  <inkml:trace contextRef="#ctx0" brushRef="#br0" timeOffset="96163.01">5660 14908 62 0,'2'-4'143'16,"0"4"-64"-16,3 0-25 16,1 0 1-16,9-4-5 15,-3 4-4-15,8 0-18 16,-1 0-4-16,1 0-12 15,1 8-7-15,2-1-4 16,5 1 1-16,-4-8-7 16,2 0-11-16,-3 0-33 15,0-23-63-15,0-2-76 16</inkml:trace>
  <inkml:trace contextRef="#ctx0" brushRef="#br0" timeOffset="97036.64">6054 14099 17 0,'6'-3'16'16,"-4"-2"-14"-16,0 3 10 0,-2-3 7 15,5 3-5 1,-5 2-12-16,2-3-2 15,4 3-12-15,-6-3-7 0,2 1 19 16,-2 2 15-16,0 0 15 16,0 0 11-16,0 0 0 15,0 0-9-15,0 0 0 16,0 0 7-16,0 0-14 16,0 0-3-16,0 0 2 15,0 0-1-15,0 0 2 16,0 0-5-16,0 0-8 15,0 0-3-15,0 0-4 16,0 0 2-16,4 0-1 16,1 0-3-16,1 0-2 0,4 0 0 15,-3 0 1-15,2 0-3 16,2 2 2 0,1 4 0-16,1 5-1 0,4 4 0 15,1 2-1-15,-2 7 1 16,0-2-1-16,-2 2 0 15,-3 2 2-15,2 1-3 16,-4 0-2-16,-4-1 5 16,1 6-1-16,-4-3-4 15,3 4 3-15,-5 4-1 16,0 0-1-16,0 5 3 16,0 1-2-16,0-1 6 15,0 1-7-15,-4-3 1 0,-8-3 0 16,-5-4-4-16,2-6 7 15,0-8-6-15,2-9-4 16,2-8-20 0,1-2-9-16,3 0-47 0,5 0-21 15,2 0-62-15</inkml:trace>
  <inkml:trace contextRef="#ctx0" brushRef="#br0" timeOffset="97506.57">6719 14204 160 0,'0'0'77'0,"0"0"-25"16,0 0-9-16,0 0-2 16,0 0-17-16,0 0-10 15,0 15-5-15,0 14 1 16,0 4 0-16,0 6 2 16,0 7-1-16,0-1-1 15,0-2-7-15,-3 1-2 16,3-6-3-16,0-5-16 15,0-8-21-15,0-6-34 16,0-7-31-16,0-7-76 0</inkml:trace>
  <inkml:trace contextRef="#ctx0" brushRef="#br0" timeOffset="97786.4">6552 14384 272 0,'0'0'80'16,"12"0"-27"-16,8 0-26 0,8 0 17 16,6 0-9-16,6-5-8 15,1 5-9-15,1 0-15 16,-7 0 2-16,-3 0-8 15,-1 0 0 1,0 0-12-16,-1 1-15 0,-4 8-38 16,-6-3-82-16,-4 2-133 15</inkml:trace>
  <inkml:trace contextRef="#ctx0" brushRef="#br0" timeOffset="98923.75">7680 14041 90 0,'-7'-7'43'16,"3"-1"-14"-16,-1 3-19 15,1-4 13-15,4 1-3 16,-2-3-4-16,2 2 1 16,-2 4 2-16,2-3 2 15,0 1-5-15,0-2-5 16,0 8 0-16,-3-1 9 15,0 2-1-15,3 0-6 16,0 0-3-16,0 0 1 16,0 0 3-16,0 3-8 15,0 14 0-15,0 4 0 16,3 7 8-16,0 6-2 16,-3 12 0-16,0 4-5 0,0 3-8 15,-6 3 2-15,-7-2-7 16,-1 0-9-16,1-2-8 15,5-9-7-15,4-1 6 16,-1-7-13-16,1-6 0 16,3-4-7-16,1-11-6 15,0-6-36-15</inkml:trace>
  <inkml:trace contextRef="#ctx0" brushRef="#br0" timeOffset="99409.47">8014 13854 118 0,'3'-3'44'15,"-1"-2"-18"-15,-2 1-10 16,3 1 1-16,-3 3-5 15,0 0-3-15,2 0 4 16,-2 0 7 0,0 0 6-16,0 0-3 0,0 13 14 15,0 15-1-15,0 4-2 16,0 10-12-16,0 4-7 16,0 5-4-16,0 3-5 15,-7 4-4-15,-3 4-2 16,1 2 2-16,0 1-4 15,-1-6 4-15,6-3-3 0,4-14-4 16,0-7-5-16,-2-12-20 16,0-9-17-16,-1-10-36 15,-1-4-35-15</inkml:trace>
  <inkml:trace contextRef="#ctx0" brushRef="#br0" timeOffset="99766.31">7811 14335 169 0,'-4'0'86'15,"2"2"-10"-15,-3 0-54 16,0-2 3-16,1 0-3 16,2 0-3-16,2 0-12 15,0 0 1-15,0 0 3 16,0 0 2-16,0 2 2 16,0 0-3-16,2 2 1 15,14 0 4-15,5 3-4 16,2 1-6-16,4-4-2 0,1 2-3 15,4 2-3 1,-4-5-26-16,-7 1-44 16,-5 0-90-16</inkml:trace>
  <inkml:trace contextRef="#ctx0" brushRef="#br0" timeOffset="100274.08">8146 14525 54 0,'0'0'168'15,"0"0"-82"-15,0 0-53 16,0-1-10-16,0-2 4 16,6-1-1-16,8-1-8 15,0 4-5-15,5-1-8 16,-1 2-3-16,1 0-1 16,-6 0 2-16,-1 0-3 15,-8 0 1-15,-1 8 1 16,-3 2 0-16,0 4-2 15,-5 6-5-15,-16 2 6 16,-4-4-2-16,-1 4 0 16,4 0 1-16,-1 5 2 0,4-4 4 15,3 2 8-15,4-6 4 16,10-4-9 0,2-8-4-16,0 3 1 0,7 2 2 15,9-5 7-15,5 1-11 16,-3-1-3-16,8-7 4 15,3 0-8-15,4 0-10 16,-1-8-21-16,1-11-38 16,-2-2-60-16,-3-2-152 15</inkml:trace>
  <inkml:trace contextRef="#ctx0" brushRef="#br0" timeOffset="100970.87">8747 14004 0 0,'-6'-3'62'16,"2"3"-1"-16,-1 0-12 16,-4 0-3-16,-3 0-7 15,1 0-9-15,-2 3-8 16,-2 11-4-16,0 5 7 15,-4 3 2-15,-2 3 1 16,1 6-9-16,3 3-1 16,4 0-8-16,1 4 5 15,5-4 4-15,1 4-6 16,3 2-5-16,1-1 3 0,2-2-3 16,0-4-3-1,0 1-1-15,0-8-3 0,13-3 1 16,9-5 0-1,0-4 1-15,11-13-2 0,4-1 1 16,-1-4 4-16,8-26-5 16,-5-11 5-16,0-10-5 15,-7-11-2-15,-4 0-4 16,-9 2 3-16,-8 2-2 16,-8 10 2-16,-3 2 0 15,0 7 4-15,0 3-2 16,-14-1 2-16,-12 13-9 0,-4 3-3 15,0 8 8-15,-2 13 1 16,-7 0 1 0,-1 22-1-16,-3 17 2 15,-4 15 0-15,9 6 1 16,-1 5-4-16,11 5 2 0,5-6-22 16,14-9-41-16,9-11-34 15,0-23-58-15</inkml:trace>
  <inkml:trace contextRef="#ctx0" brushRef="#br0" timeOffset="101490.55">9222 14225 83 0,'0'0'83'15,"0"0"-18"-15,-6 0-13 16,-3 11 9-16,-3 7-1 16,1 3-16-16,-7 8-15 15,1 6-21-15,-2 10-2 16,-4 3 0-16,2 8-4 16,3-6 0-16,5-5-3 15,3 1-10-15,6-7-19 0,4 1-20 16,0-6-25-16,10-2-30 15,5-6-60-15</inkml:trace>
  <inkml:trace contextRef="#ctx0" brushRef="#br0" timeOffset="102104.2">9363 14757 86 0,'0'0'110'16,"0"0"-52"-16,0 0-45 16,0 0 12-16,0 0 14 15,0 0 2-15,4 0-22 16,11-8-2-16,-2 0 1 16,6-8-3-16,-1-8-2 15,5-5 2-15,0-4 0 0,0-5-9 16,2-2-5-16,-1 0 0 15,-3-5-1-15,-6 6-2 16,-7 1 0-16,-4 7 3 16,-4 4-3-16,0 6-9 15,0 8 4-15,0 2 5 16,0 6 0-16,0 5-3 16,-7 0 4-16,-4 2-4 15,-5 12-1-15,-1 1 3 16,4 0 7-16,1 2 7 15,3-1-3-15,2 5 9 16,2 6-7-16,3-3-2 0,2 14 1 16,0 3 2-16,0 3 3 15,0 7-8-15,5 1 2 16,11-8-8-16,2-2 0 16,0-13-6-16,3-12-23 15,-4-8-22-15,-4-9-44 16,1-4-86-16</inkml:trace>
  <inkml:trace contextRef="#ctx0" brushRef="#br0" timeOffset="102553.93">10012 14161 104 0,'0'-2'74'16,"0"2"-14"-16,0 0-38 15,0 0 13-15,0 0 5 16,0 0-2-16,4 14-3 0,2 7 2 16,-4 4-15-16,3 6-6 15,1 8-3-15,-4 5 3 16,0 7-3-16,1 4 0 16,-1 4 2-16,-2 0-7 15,0-2-1-15,0-3-2 16,0-2-6-16,-14-6 3 15,-4-7-2-15,-4-6-4 16,-2-6-9-16,-1-6-1 16,-3-3-1-16,1-4-12 15,-1-5-35-15,12-9-25 16,6 0-153-16</inkml:trace>
  <inkml:trace contextRef="#ctx0" brushRef="#br0" timeOffset="104118.12">10746 14308 22 0,'-7'-1'36'0,"3"-6"-4"16,-3-4-1-16,1 6 10 0,0 2-4 15,-1-3-5-15,3 1 6 16,0 5-13-16,1-1 0 15,1 1 5-15,2 0-7 16,0 0-3-16,0 0-3 16,0 0-4-16,0 0 2 15,0 0-8-15,0 0-3 16,0 0 2-16,0 0 4 16,0 0 0-16,0 0 1 15,0 0 0-15,9 0 1 16,5 0-4-16,4 0 2 15,3 0 1-15,3 0-6 0,0 1-1 16,4 10 2-16,2-1-6 16,0 0 1-16,2-1-1 15,-2-1 2-15,0-1-3 16,0-3 2-16,2 2 1 16,3-4-3-16,2-2 2 15,6 0-1-15,-1 0 1 16,-3 0 0-16,0 0-1 15,-8-8 0-15,2-1 3 16,-3 3-1-16,-4 0 5 16,-1 6-1-16,-6 0 4 15,-6 0-2-15,-2 0 1 16,-3 0-7-16,-4 0 0 16,3 0-1-16,-2 0-1 0,3 0 3 15,2 0-1-15,4 0 6 16,-6 0 3-16,5 0-2 15,-7 0 0-15,1-1-2 16,1-5-3-16,-2 5-3 16,1 1 1-16,0 0-3 15,-1 0 1-15,2-4 0 16,-1 4 1-16,0 0-1 16,-3 0-1-16,6 0 2 15,-6-3-1-15,-1 3 1 16,1-2-2-16,-4 2 2 0,4-2-1 15,1 2 0-15,-1-2 0 16,0 2 1-16,0 0 0 16,1-3 0-1,-1 3-1-15,0-3 1 0,1-1-1 16,-5 4 1-16,4-2 0 16,-4-3 0-16,4 2 0 15,-2-4-1-15,-2-1 0 16,0-4-1-16,0-2 0 15,0 2 0-15,0-2 1 16,-12 2-1-16,-2-3 3 16,-5 1-1-16,2 4 0 15,-2-5 1-15,0 6-3 0,10 4 1 16,-2 0 0-16,-6 5-2 16,4 0-6-16,-1 0-4 15,-2 0-14 1,4 0-11-16,3 0-35 0,-2 0-55 15,6 0-43 1</inkml:trace>
  <inkml:trace contextRef="#ctx0" brushRef="#br0" timeOffset="105317.68">11644 14625 25 0,'-2'2'22'0,"2"0"-21"15,0-1 19-15,0-1 16 0,0 0-6 16,0 0-5-16,0 0 7 15,0 0 10-15,0 0-4 16,0 0 9-16,0 0-8 16,-2 0-10-16,2 0-4 15,-7 0 5-15,5 0 2 16,2 0-14-16,0 0 0 16,0 0-1-16,-2 0-3 15,-4 6-3-15,-3-6-7 0,0 0-1 16,-1 0-2-1,2 0 1-15,-8 0-2 16,-1 0-2-16,-6-6-2 0,-3 1-2 16,4 3 0-16,-1 2 2 15,-5 0-2-15,3 0-3 16,-1 0-3-16,6 0-2 16,-6 0-4-16,4 2 0 15,1 0 0-15,1 0 6 16,2-2 9-16,3 0 4 15,-3 0-2-15,2 0 1 16,4 0 0-16,-1 0-3 16,-3 0 4-16,4 0 1 15,-5-2-4-15,-1 0 4 16,2 2-2-16,-5 0 2 16,3 0 3-16,-1 0 2 15,4 0-1-15,-4 0 1 0,1 0 1 16,-1 0-3-1,3 0-1-15,0 0-1 16,4 0 4-16,3 0-2 0,0 0-3 16,-3 0-1-16,-1-2 0 15,-1-1-1-15,0-1 3 16,0 2-3-16,5 1 1 16,0-2-1-16,2 1-3 15,-2 2 7-15,2-1-5 16,-3 1 1-16,4 0 0 15,-1 0-1-15,2 0-2 0,-2 0 3 16,0 0 0-16,-1 0-1 16,2 0 0-16,-1 0 0 15,0 0 2-15,6 0 1 16,-6 1-2-16,2 1 0 16,-2-2 3-16,0 0-5 15,0 0 2-15,1 0 0 16,3 0 2-16,3 0-4 15,-2 3 5-15,2-2-2 16,0-1-1-16,0 2 0 16,0-2 3-16,0 0-2 15,0 0 2-15,0 4 2 16,0-1 7-16,5 3-3 16,5 7 1-16,2 3-4 15,2 2 3-15,0 7-5 16,2-1 1-16,-2-4 1 15,2 6-4-15,0 0 0 0,0 1-1 16,7-10-1-16,-2-1 2 16,0-6-2-16,0-7-3 15,-6-3-3-15,6 0-10 16,0-9-19-16,-3-14-56 16,-6-6-141-16</inkml:trace>
  <inkml:trace contextRef="#ctx0" brushRef="#br0" timeOffset="106753.11">12654 14103 88 0,'0'-2'84'0,"0"2"-27"0,0 0-18 16,0 0-8-16,0-2-5 16,0 2-9-16,0-3 1 15,0 0 0-15,0 1 0 16,0 0-3-16,0 2 3 16,0 0-7-16,0 0 7 15,0 0-1-15,0 0-5 16,0 0-2-16,0 0 1 15,0 0-8-15,0 0-2 16,0 19-5-16,0 10 5 16,0 7 0-16,0 10-1 15,0 4 3-15,0 1-4 16,0 3 1-16,0 4 3 16,0 0-5-16,0-2-1 0,-6-1 0 15,-3-9-15-15,2-6-5 16,5-7-9-1,-3-8-11-15,2-9-11 16,3-9-42-16,0-7-20 0</inkml:trace>
  <inkml:trace contextRef="#ctx0" brushRef="#br0" timeOffset="107300.96">12609 14111 133 0,'0'-15'65'16,"0"1"-20"-16,0-4-26 15,0-1 21-15,0 0 2 16,0 5-9-16,9-1-21 0,5 1-5 16,0 2-2-16,4-1 2 15,-2 1 1 1,4 1-2-16,4 7-2 0,3-1-1 15,1 5-6-15,-1 0 3 16,-3 13 0-16,-8 12 3 16,0-2-1-16,-4 6-3 15,-8 0 3-15,-1 2 0 16,-3 8-2-16,0-3 4 16,0 3-3-16,-5-4 1 15,-5 0-3-15,-3 5 1 16,-4-11-1-16,-10-3-3 0,-3-2-1 15,-2-8 4 1,-3-6-2-16,3-4 3 16,4-6-5-16,6 0-35 0,5 0-6 15,14 0-1-15,3 0-10 16,3 0-95-16</inkml:trace>
  <inkml:trace contextRef="#ctx0" brushRef="#br0" timeOffset="108064.64">13264 14086 41 0,'-9'0'30'0,"-2"0"8"16,-3 0-2-16,1 7 4 15,-6 11-7-15,3 8-3 16,-5 6 2-16,0 1-9 15,3 13-9-15,0-5-5 16,4 7-5-16,-2 6-2 16,4-1 0-16,0 5 4 15,6-6-2-15,6-5 15 16,0-6-4-16,0-7 3 16,6-5-7-16,22-9 5 0,4-6-9 15,6-12 1-15,6-2 3 16,2 0-5-16,4-29 4 15,-5-8-5 1,-3-13 1-16,-3-10-7 0,-9-3-6 16,-9-2-7-16,-13-4-5 15,-8 8 7-15,0 2 1 16,-17 5 3-16,-8 9-5 16,-10-1 5-16,-5 9 5 15,-5 5 4-15,-2 10 2 16,9 7-1-16,4 11 12 15,4 4 11-15,8 15-20 16,2 27-6-16,-1 16-2 16,10 12 3-16,3 6-1 0,4 3-19 15,2-17-25-15,2-6-25 16,0-17-3-16,6-8-84 16</inkml:trace>
  <inkml:trace contextRef="#ctx0" brushRef="#br0" timeOffset="108813.39">13647 14463 18 0,'6'-2'71'15,"-3"0"-13"-15,-1 2-10 16,-2 0-16-16,0 0-6 15,0 0-3-15,0 0-7 16,0 0 1-16,0 14-6 16,0 3 6-16,0 5-1 15,0 6-2-15,0 1-9 16,0-7 0-16,0 0 7 16,0-5 8-16,2 0-2 15,10-6 0-15,-3-1-4 0,6-3-7 16,0-6 1-16,8-1 2 15,3 0-2-15,2-18-1 16,-1-4-5-16,-2-7-7 16,-2-6-8-16,-4 9-4 15,-8 5 8-15,-6 7 6 16,-3 10 5-16,-2 4-3 16,0 0 6-16,0 0 5 15,0 18-1-15,-9 14 0 16,0 12 3-16,-5 2 5 0,5 4-9 15,2 7 1 1,-3-13-5-16,8-1 1 16,-4-9-6-16,6-17 2 15,0-5-8-15,0-12-27 0,0 0-27 16,0-14-53-16,6-23-131 16</inkml:trace>
  <inkml:trace contextRef="#ctx0" brushRef="#br0" timeOffset="109560">14022 13658 33 0,'-2'0'90'16,"2"0"-29"-16,0 0-44 16,0 0 15-16,0 0 23 0,0-4-15 15,0-3-18-15,0-1-2 16,0 0-1-16,0-2-3 16,0 3 5-16,0 2-7 15,0 2 5-15,4-3 5 16,6 2-15-16,3 4-4 15,4 0-2-15,1 0-2 16,-2 0 2-16,0 6 2 16,-2 10-2-16,-7 3-4 15,-5 6 2-15,-2-3-2 16,0 1 3-16,0-2-2 16,-7-6 3-16,-8-3-3 0,5-2 2 15,-1-1 0-15,6-7-4 16,1 1 2-16,4-3-2 15,0 0 1-15,0 0-3 16,0 0-3-16,0 0 1 16,0 0 0-16,15 0 1 15,-1 5 5-15,2 5 1 16,3 1-2-16,-1 5 1 16,3 9 0-16,-13-3-1 15,-3 7 2-15,-5-1 0 16,0 1 2-16,-6-4 5 15,-14-4-3-15,5-5 1 0,-1-6-4 16,2-6 1-16,-2-4-3 16,0 0-4-1,7 0-5-15,-1 0-17 16,8-8-30-16,2 0-23 16,0-1-68-16</inkml:trace>
  <inkml:trace contextRef="#ctx0" brushRef="#br0" timeOffset="109950.87">14510 13762 82 0,'3'0'167'0,"4"0"-48"16,0-5-60-16,11 1 5 0,0 1-20 15,3-2-17-15,0 3-13 16,1 2-7-16,1 0-6 16,3 0 1-16,-4 0-4 15,-1 0-2-15,-4 0-8 16,-8 0-17-16,1 0-25 16,-8 0-68-16,-2 0-64 15</inkml:trace>
  <inkml:trace contextRef="#ctx0" brushRef="#br0" timeOffset="111079.3">15279 14103 5 0,'7'-19'24'0,"-5"9"-18"0,0 6 11 15,0-2 2-15,-2 6 5 16,0 0 9-16,3 0 4 15,-3 0-4-15,0 0-10 16,0 0 9-16,0 0-2 16,0 0-1-16,0 0-2 15,0 0-3-15,0 0 2 16,0 0-3-16,0 0 1 16,0 0-1-16,-5 3-7 15,-8 12-12-15,-6 4 4 16,-2 10-4-16,3 4 9 15,-3 6 4-15,8 7-2 16,-1 2-12-16,2 7 0 0,8-1-2 16,4 2-1-16,0-6-2 15,7-7-6-15,16-6-20 16,-1-5-12-16,4-12-37 16,-1-9-19-16,1-11-53 15</inkml:trace>
  <inkml:trace contextRef="#ctx0" brushRef="#br0" timeOffset="112385.87">15827 14219 93 0,'-9'-5'98'0,"-1"0"-22"16,-3 3-37-16,1-3 4 0,-2 5-12 15,-2 0-4-15,0 0-18 16,-3 0-6-16,2 0-5 16,-2 2 2-16,0 15 0 15,1 2 5-15,-1 10-2 16,1 2 1-16,4-2 1 16,5 0-5-16,3-7 2 15,6 1-1-15,0-4-1 16,0-4 1-16,2-1-1 15,16-8 0-15,4-4 0 16,4-2-2-16,6 0 3 16,-2 0-1-16,3-19-3 15,-3-1-4-15,-5-1-11 0,-7-4 0 16,-6 9-5-16,-5 5 4 16,-7 3 14-1,0 6 6-15,0 2 4 0,0 0 10 16,0 0-1-16,0 0-6 15,0 0-3-15,0 0-4 16,0 0 2-16,0 0 4 16,0 0 2-16,0 0-2 15,0 0-6-15,0 0 2 16,8 0 4-16,2 0 3 16,4 0 3-16,-2 0-1 15,1 0 3-15,1 0 5 0,2 6-10 16,3 5-3-1,-1 1 0-15,-3 1 0 0,2-3-3 16,-5 0-1 0,4-10-2-16,3 0-1 15,-3 0 3-15,4 0-4 0,-1-20 1 16,1-4-5-16,3 2 0 16,3-4 0-16,1 3 0 15,1 8 0-15,-6 4-6 16,-6 7 1-16,-2 4-5 15,-6 0 5-15,-4 0 8 16,-4 0 2-16,0 0 0 0,0 0 2 16,0 0 7-16,0 0 3 15,0 0-4 1,0 0 0-16,0-6-3 16,0-4-6-16,-14-2-1 0,2 3-6 15,2 1-3-15,0 3 5 16,0 1-11-16,0 4-5 15,-4 0 6-15,-2 0 7 16,-3 14-4-16,0 8 5 16,2 2 0-16,4 3 5 15,7-2 2-15,4 0 0 16,-1-3 2-16,1 3 0 16,2-4-1-16,0-1 5 15,0-5-1-15,2-1-1 16,15-11 0-16,1-1 1 15,5-2-4-15,0 0 0 16,3-12 0-16,0-10-3 0,0-12-1 16,-1-2-3-16,0-1 0 15,-5 0 7-15,-3 6 1 16,-4 7 3-16,-7 12 7 16,-3 2 8-16,-2 8 10 15,-1 2-3-15,0 0-14 16,0 0-8-16,0 23 0 15,0 12-4-15,0 6 2 16,-1 3-2-16,-8 2 1 16,-1 0 0-16,-1-3 0 15,-4 6 8-15,1 5-1 16,-4 2 0-16,-4 0-1 16,1 3-1-16,2-15 1 0,3-4-4 15,6-11-3-15,4-13-4 16,4-5-11-16,2-9-22 15,0-2-29-15,0 0-29 16,0 0-19-16,0 0-75 16</inkml:trace>
  <inkml:trace contextRef="#ctx0" brushRef="#br0" timeOffset="112770.71">16154 14575 89 0,'0'-6'142'16,"0"6"-63"-16,0 0-24 15,0 0-4-15,0 0-17 16,9 0 3-16,7 10-6 0,2 5-13 16,3-2-8-1,-1-4-5-15,1-2-3 16,-2-3-1-16,-1-4 1 0,0 0-2 15,4 0-4-15,0-7-11 16,1-12-21-16,1 1-49 16,-1-3-109-16</inkml:trace>
  <inkml:trace contextRef="#ctx0" brushRef="#br0" timeOffset="113391.48">16608 13954 70 0,'2'0'58'0,"3"0"-9"16,3 1-3-16,-1 8 0 0,3-5-4 15,-1 3-11-15,0-3-1 16,-2-2 8-16,4 0-2 16,-2 2-6-16,-2 0-13 15,1 2-2-15,-4-3 0 16,3 5 1-16,2 0-5 16,1 6 0-16,1 6-7 15,-2-3 0-15,0 12-1 16,5-2-2-16,-3 6 1 0,-1 5-1 15,-3 4 1 1,-7-3 3-16,0 4-4 16,0 1 1-16,-9-1-4 0,-10-1 1 15,0-1 1-15,-3-2-4 16,-6-4-2-16,5-6-5 16,-3-7 5-16,5-6 2 15,1-3-5-15,1-1 6 16,6-4-2-16,1-2-17 15,5 2-16-15,7 3-44 16,0-3-31-16,0-2-85 16</inkml:trace>
  <inkml:trace contextRef="#ctx0" brushRef="#br0" timeOffset="114573.8">17410 14043 92 0,'0'0'51'0,"0"0"-32"16,0 0-10-16,0 0 18 0,0 0-9 15,0 0-9-15,5 0 1 16,-5 0 10-16,0 7 10 16,0-6-3-16,0 3 1 15,0 0-3-15,0 4 2 16,0 1 2-16,0 6-9 16,0 2-7-16,0 5-1 15,0 2-8-15,2 10 6 16,-2 3-3-16,0 5-4 15,0-2 0-15,0-2-3 16,0 1 0-16,0-10 3 16,0-3-8-16,0-6-7 0,0-8-18 15,-4 0-31-15,-1-7-19 16,1-1-30-16,2-4-88 16</inkml:trace>
  <inkml:trace contextRef="#ctx0" brushRef="#br0" timeOffset="114906.61">17302 14250 105 0,'19'0'91'0,"2"2"-26"16,1 13-3-16,6 2 3 15,-2-1-14-15,8-6-15 16,3 0-14-16,-2-5-2 15,0-5-2-15,-2 0-13 16,-3 0-8-16,-4-7-8 16,-5-11-25-16,-6 2-58 15,-8 2-99-15</inkml:trace>
  <inkml:trace contextRef="#ctx0" brushRef="#br0" timeOffset="116668.9">18810 13923 0 0,'0'-2'54'16,"0"-3"-9"-16,0 3-1 15,0 0 2-15,0 2-18 16,0-3-3-16,0-2-5 16,0 3-2-16,0 2-4 0,0-2-3 15,0-1-4-15,0 3 3 16,0-1-7 0,0 1-3-16,0 0 1 0,0 0-1 15,0 0 6-15,0 0 2 16,0 0-3-16,0 0 0 15,0 0 8-15,0 0-6 16,0 0 1-16,0 0-3 16,0 1-2-16,0 21 4 15,0 7-1-15,0 10-3 16,0 8 4-16,0 8-4 16,0 5 3-16,-6 0 1 0,-6 1-5 15,-2-2-3-15,0-4 4 16,2-7-3-1,6-9 0-15,-1-3 0 16,2-7 0-16,3-8-8 0,2-9-12 16,0-4-6-16,0-2-27 15,0-2-41-15,0-4-90 16</inkml:trace>
  <inkml:trace contextRef="#ctx0" brushRef="#br0" timeOffset="117320.71">19167 13912 89 0,'0'0'52'16,"0"0"-22"-16,0-3 1 15,2 0-2-15,0-1-17 16,2-1-8-16,-1 0 5 15,-1-2 10-15,-2 4-4 16,0 1 4-16,0 2 9 16,0 0 0-16,0 0-7 15,0 0-3-15,0 0 3 0,0 5-10 16,0 19-2-16,0 6 8 16,0 10-4-16,0 2-4 15,0 4-3 1,-6 7 3-16,-1 2 2 0,0 3-5 15,0-4-1-15,2-2 0 16,1-4-5-16,-1-10 0 16,1-4 0-16,-1-5 0 15,3-12-10-15,0-5-21 16,-1-8-25-16,0-4-28 16,1 0-28-16,-2 0-77 15</inkml:trace>
  <inkml:trace contextRef="#ctx0" brushRef="#br0" timeOffset="117709.49">18861 14226 57 0,'0'0'89'16,"-2"0"-18"-1,2 0-24-15,0 0 20 16,0 0-12-16,0 0-7 0,0 0-13 15,0 0 0-15,0 0-11 16,0 0-9-16,15 0 4 16,11 0 4-16,6 10-7 15,4-6-9-15,4-1-4 16,1 2-2-16,-6-3-3 16,-4 3-21-16,-7 7-39 15,-3 2-67-15,-12 5-94 16</inkml:trace>
  <inkml:trace contextRef="#ctx0" brushRef="#br0" timeOffset="118419.09">19404 14521 74 0,'0'0'173'16,"0"0"-83"-16,0 0-33 16,0 0-4-16,0-4-15 15,2-2-22-15,10-3-9 16,2 2-7-16,0 2 2 16,2 3-3-16,-2 2 2 0,2 0-1 15,-3 0 2 1,0 0-1-16,2 10-1 15,-6 9 5-15,-5-4-5 16,-4 3 3-16,0-3-6 0,0-1 3 16,-2 1-1-16,-11-2 2 15,-2 0-3-15,2-4 3 16,2-2 0-16,1-4 2 16,4 0-3-16,5-3 1 15,-1 0 0-15,2 0-1 16,0 0 0-16,0 0-2 15,0 0 1-15,0 0-1 0,3 0 1 16,13 0-3 0,-2 1 6-16,7 10-3 15,-2 3 0-15,-2 5 4 16,-6 2-4-16,-3 1 1 0,-8 5 3 16,0 2-4-16,-6-3 5 15,-13 3-2-15,-3-5 0 16,1-6-1-16,3-5 3 15,-2-5 0-15,4-8-5 16,-1 0-9-16,4-10-25 16,9-17-44-16,4-8-25 15,6-7-102-15</inkml:trace>
  <inkml:trace contextRef="#ctx0" brushRef="#br0" timeOffset="119552.43">20169 14091 73 0,'8'-17'66'0,"-1"2"-17"15,-1-1-9-15,0-1 6 0,-3 3-9 16,1-1-7-16,-2-1 0 16,-2 2-2-16,0 1-9 15,0 5-10-15,0-3-5 16,0 7 9-16,0-2-3 15,0 2-6-15,-6-1-3 16,-9 3 2-16,-1 0-6 16,-3 2 1-16,-4 0-2 15,5 0-1-15,-5 2 3 16,0 17 1-16,-2 2 1 16,-3 6-1-16,5 1 3 15,-5 4-2-15,3 6 2 16,0 5-3-16,5 4 1 0,0 1 0 15,10-3-1 1,0 0 2-16,5-9 0 16,5-7 3-16,0 2 2 0,3-9 0 15,15-3 6-15,10 0-8 16,2-6 3-16,13-6 2 16,1-7-3-16,0 0 3 15,9-3 1-15,-7-18-5 16,7-6-1-16,-4-2 1 15,-8-15-5-15,-5 3 2 16,-8-10-4-16,-9-5-5 16,-7 1-4-16,-6 0 3 15,-6 4 6-15,0 2-4 16,-3 2-5-16,-21 5-2 16,-7 3 0-16,-6 3 1 0,-2 12 10 15,-3 9 1-15,6 15 4 16,-1 0 2-16,3 25-2 15,-5 17 2-15,2 9 0 16,2 8-2-16,3 3-2 16,2 0-19-16,10-7-25 15,5-9-42-15,13-17-20 16,2-17-50-16</inkml:trace>
  <inkml:trace contextRef="#ctx0" brushRef="#br0" timeOffset="119990.19">20635 13871 124 0,'0'-8'78'0,"2"-3"-38"16,1 1-8-16,-1 4 18 15,1 0-9-15,-1 6-14 16,-2 0-2-16,0 0 3 16,2 0-5-16,-2 0-5 15,0 16-1-15,0 9 1 16,0 10-6-16,0 5-10 16,0-7-4-16,0 2-3 15,0-8-1-15,-7-4-17 16,2-5-14-16,1-11-42 15,2-3-51-15,-1-4-82 0</inkml:trace>
  <inkml:trace contextRef="#ctx0" brushRef="#br0" timeOffset="120234.05">20553 13849 87 0,'0'9'197'0,"0"1"-127"16,0 2-30-16,4 2 14 15,14-6-3-15,5-1-27 16,3 0-9-16,-1 0-8 16,3-4 0-16,0 4-7 0,-4-5-8 15,0-2-27-15,-6 0-61 16,0 0-67-16</inkml:trace>
  <inkml:trace contextRef="#ctx0" brushRef="#br0" timeOffset="120718.77">21249 14064 207 0,'0'-9'77'0,"0"4"-2"16,0-2-26-16,0 2 17 0,0 4-15 16,-8 1-21-16,-1-3-10 15,-4 3-3-15,-3 0-5 16,-4 3-6-16,-2 17-2 15,-6 12-1-15,2 9 0 16,1 0-2-16,2 11 0 16,5 6-1-16,1-6 0 15,4 4 1-15,3-8-3 16,10-7-2-16,0-8-7 16,0-8-9-16,17-7-26 15,10-10-20-15,5-5-41 0,3-3-36 16</inkml:trace>
  <inkml:trace contextRef="#ctx0" brushRef="#br0" timeOffset="122034.01">21660 14260 51 0,'0'-10'32'16,"-3"-2"17"-16,-5-1-22 15,-2 2-5-15,-1-1-7 16,-2 2 6-16,0 0 9 16,0 3-1-16,-4 5 7 15,-2 2-2-15,1 0-1 16,0 9-3-16,0 3-2 16,-1 3-13-16,3 1-13 15,4-1-1-15,3 3-1 16,3-1 1-16,4 1-1 15,2 3 2-15,0-2-3 16,0-1 1-16,6-3-1 0,7 3-2 16,9-7-3-16,-1-3 3 15,-1-6-3-15,3-2 3 16,-2 0-5-16,-3-2-2 16,-2-17-5-16,-5-6-4 15,-2-1-15-15,-1 1 0 16,-3 4-4-16,-3 4 22 15,0 7 12-15,0 8 11 16,-2 2 13-16,0 0 11 16,0 0-5-16,0 0-4 15,0 0-8-15,0 0-6 16,0 0-4-16,0 0-1 0,0 0 10 16,1 0 3-16,5 0-10 15,-3 0-3-15,6 0 2 16,-5 0 6-16,3 0-7 15,0 0 0-15,3 11 0 16,-1 9 6-16,0 3 1 16,0 4-1-16,0-4-7 15,2-5 0-15,4 1-3 16,3-10 0-16,5-6-2 16,2-3 0-16,5 0 0 15,2-3-1-15,3-21-4 16,-1-6 1-16,2-4-8 15,2 3-7-15,-8 4 3 0,-2 6 2 16,-8 13 1-16,-10 1 9 16,-8 7 2-16,-2 0 3 15,0 0 3-15,0 14 6 16,-14 0 0-16,5-1-2 16,0-5-4-16,-1-6-3 15,4-2-8-15,-1 0 1 16,-2 0 0-16,-3 0-1 15,3-10 0-15,-4-3-13 16,3 2 15-16,0 4-5 16,-1 4 4-16,-3 3-12 15,-1 0-7-15,3 10 8 0,-5 14 18 16,4 2 1-16,-4 3 1 16,4 3-2-16,2-7 2 15,3 1 4-15,6 1 5 16,2-2-3-16,0-4 1 15,12-9 8-15,8-4 3 16,5-8-13-16,1 0 1 16,4 0-5-16,2-18 0 15,0-11-1-15,0-9-4 16,-2-3-3-16,-5 2 2 16,-3-7 1-16,-5 9 8 15,2 6 0-15,-5 6 4 16,-4 13 23-16,-6 5 4 0,-4 7-9 15,0 0-8-15,0 13-11 16,-11 13-3-16,-4 10 3 16,4 5-5-16,1 3 2 15,-1 1-3-15,0 0-1 16,-1-1 7-16,-3 4 7 16,-2-3 0-16,-4 13 3 15,-4 1-2-15,2 1-6 16,2-4-4-16,3-13-4 15,4-6-3-15,5-18-4 16,2-5-16-16,1-10-19 16,5-1-39-16,1-3-27 15,0-3-116-15</inkml:trace>
  <inkml:trace contextRef="#ctx0" brushRef="#br0" timeOffset="122338.84">21920 14620 168 0,'0'0'112'16,"0"0"-29"-16,0 0-41 0,0 0 16 16,18 0-16-16,3 16-13 15,5-5-15-15,-1 4-5 16,-3-5-8-16,2-6-2 16,-6-4-14-16,0 0-35 15,-1-22-65-15,-4-9-73 16</inkml:trace>
  <inkml:trace contextRef="#ctx0" brushRef="#br0" timeOffset="122748.6">22612 13984 89 0,'0'0'122'16,"0"0"-88"-16,0 13-14 15,2 11 26-15,8 8 19 16,1 11-20-16,2 5-30 0,0 8-5 16,-5 6 0-16,2 1-1 15,-5 3 4-15,-5-3-6 16,0 0 0-16,0-8-3 16,-15 0 0-16,-6-10-2 15,-8-12-2-15,-5-8-5 16,-3-10-17-16,-3-6-22 15,-8-6-47-15,5-1-83 16</inkml:trace>
  <inkml:trace contextRef="#ctx0" brushRef="#br1" timeOffset="143397.79">2982 7321 33 0,'-1'0'54'0,"1"0"-18"16,0 0-9-16,0 0-5 0,0 0-6 16,0 0-8-1,-3 0-2-15,3 0 0 16,0 0-4-16,0 0 4 16,0 0 2-16,0 0-1 15,0 0 3-15,0 0-2 0,0 0 7 16,0 0-5-16,0 0 1 15,0 0 5-15,0 0-5 16,0 0 7-16,0 0-6 16,0 0 1-16,0 0 0 15,0 0-8-15,0 0 2 16,0 0 0-16,0 0 0 0,0 0 0 16,0 0-1-1,0 0-3-15,0 3-10 16,0 4-7-16,0 2 11 15,0 5 9-15,0 7-7 16,0-2-3-16,0 7 5 0,0-2 5 16,0 3-6-16,0 4 13 15,0-2-8-15,0 2 0 16,0-4-1-16,0-2 4 16,0-5-5-16,0-1 0 15,0-2-1-15,0-5-4 16,0 1 5-16,3-4-4 15,-2-2 4-15,-1 2 0 16,0-4-6-16,0-1 4 16,0 4 2-16,3-1-2 15,-3 1-3-15,0 3 3 16,0-1-2-16,2 2-1 16,0 5 2-16,1 5-12 0,-3 4 0 15,4 1 5-15,1-1-7 16,-1-4 2-16,1-4-5 15,-3-7 3-15,1-4-7 16,-1-7-13-16,3 0-33 16,-1-7-51-16</inkml:trace>
  <inkml:trace contextRef="#ctx0" brushRef="#br1" timeOffset="144034.62">2959 7647 43 0,'0'0'39'16,"0"0"2"-16,0 0-2 0,0 0-17 15,0 0-1-15,0 0-4 16,0 0 4-16,0 0-4 16,0 0 3-16,16-2-1 15,1-5 2-15,1 1-1 16,4-1-6-16,6 0 7 16,4-3-8-16,3-2-5 15,0 1-7-15,-2-2 5 16,-8 1-4-16,-5 0 0 15,-3 0-1-15,-8 0-2 16,-3 2-18-16,-5 3-23 16,-1 6-42-16,0 1-71 15</inkml:trace>
  <inkml:trace contextRef="#ctx0" brushRef="#br1" timeOffset="144493.51">2973 7680 61 0,'0'-2'57'16,"0"2"-20"-16,0 0-2 15,0 0-4-15,0 0-7 16,0 0-4-16,0 0-3 16,8 0 4-16,7 0 3 0,4 4 10 15,-2 9-9 1,3-1-4-16,1 2 4 16,-2 7-9-16,3 0-8 0,-1 1-6 15,-6 0 0-15,2 2-3 16,-4-3-32-16,2-5-52 15,-2-5-49-15</inkml:trace>
  <inkml:trace contextRef="#ctx0" brushRef="#br1" timeOffset="144982.4">3645 7790 58 0,'-11'-9'56'0,"0"1"-11"0,-6 0-15 16,-1 1 1-16,2 1-4 15,-1 3-2-15,1 0 1 16,3 3-11-16,-3 0-11 15,0 0 1-15,-1 10-5 16,1 12 2-16,-1 2-3 16,7 5 3-16,2 0-4 15,5-2 2-15,3 0-4 16,0-5 1-16,0-4-4 16,18-4-19-16,2-8-14 15,1-6-17-15,-5 0 20 16,4 0-26-16,-1-17-19 0</inkml:trace>
  <inkml:trace contextRef="#ctx0" brushRef="#br1" timeOffset="145192.26">3645 7790 23 0,'-51'37'77'0,"51"-37"-19"16,0 0-28-16,0 0-9 15,0 0 5-15,0 2-6 16,5 2 9-16,6-1-5 15,2 7 3-15,0 0-2 16,4 2-2-16,-2-1-7 16,-1 1-7-16,0 4-1 15,-2 5-11-15,-8 0 3 0,-1 0-27 16,-3-5-49-16,0-3-89 16</inkml:trace>
  <inkml:trace contextRef="#ctx0" brushRef="#br1" timeOffset="145911.84">4023 7931 62 0,'0'-9'70'0,"0"5"-18"16,0 0-16 0,0 4-2-16,0 0-5 15,0 0-6-15,0 0-10 0,0 0-14 16,0 2 5-16,0 7 14 15,0 2-10-15,0 2 5 16,0 2-3-16,0 3 2 16,0 0-6-16,0 5 2 15,0 4-4-15,0 2-1 16,-2 2-2-16,2 2 1 16,0 1-1-16,-5-3-2 0,3-2 1 15,0-6-3-15,-4-5 2 16,2-3 1-1,-2-2-6-15,1-6 2 16,3-2-2-16,-3-5 6 0,-4 0 0 16,6 0 7-1,-4 0-1-15,3-3-1 0,4-3 19 16,-2 4-7-16,2 1 5 16,0-2 2-16,0 3-5 15,0 0-2-15,0 0-6 16,0 0-5-16,0 0-1 15,13 0-4-15,4 0 1 16,-4 0-1-16,3 6 1 16,5-4-17-16,-5-2-42 15,1 0-123-15</inkml:trace>
  <inkml:trace contextRef="#ctx0" brushRef="#br1" timeOffset="146437.65">4677 7478 190 0,'0'0'86'16,"0"0"-32"-16,0 0-31 15,0 0-3-15,0 0-15 16,12 0 5-16,8 0-4 16,0 0-1-16,-3 0-1 15,-4 0-3-15,2 0-12 16,-7 0-19-16,-1 0-45 16,-2 0-18-16</inkml:trace>
  <inkml:trace contextRef="#ctx0" brushRef="#br1" timeOffset="146707.51">4571 7732 177 0,'0'0'136'0,"0"0"-30"16,0 0-55-16,18 0-11 15,5 0-17-15,7 0-16 0,0 0-6 16,-4 0 0-16,3 0-19 16,-3 0-58-16,-5 0-116 15</inkml:trace>
  <inkml:trace contextRef="#ctx0" brushRef="#br1" timeOffset="148021.84">5745 7142 86 0,'-4'0'66'15,"-5"-3"-24"-15,0 1-5 16,3-3 1-16,0 2-13 16,-3-1-7-16,5-1 3 15,-2 2 11-15,1-1-3 16,-1 1-1-16,-4 1-5 15,-1 0-2-15,-4-1-11 16,0-2-8-16,0 1 0 0,0 0-2 16,-3 0-1-16,6 2-1 15,1 2 3-15,-1-3-3 16,5 3 1 0,2 0 3-16,2 0-2 15,2 0 0-15,1 0 0 0,-2 0-1 16,-2 0 3-16,2 0-5 15,0 0 5-15,0 0-4 16,2 0-3-16,-2 0 4 16,-1 0 0-16,3 0-2 15,0 0 4-15,0 0-5 16,0 0-1-16,0 0 2 0,-2 5 2 16,2 7 4-16,0 5-2 15,0 0-1-15,0 3 0 16,0 3 1-1,0-1-1-15,-2 8 2 16,-3-1-2-16,-3 3 0 0,-5 4-1 16,1 1-2-16,1 0 1 15,2-3-8-15,3 0-2 16,1-3-2-16,1 5-7 16,0-2 4-16,2 1 4 15,2-3 5-15,0-6-9 16,0 0 14-16,0-5-1 15,0 1 3-15,0-5 2 0,0 0-1 16,0-5 0 0,0-2 0-16,0 0 0 15,0 2 2-15,0 2-6 16,-4 1-1-16,-3 2 1 16,-1 0 0-16,3-2 6 0,-1-1-4 15,0 1 2-15,1-1 4 16,1 1-2-16,-1-1 0 15,3-3 1-15,0 1 3 16,0-3-1-16,2-4 5 16,0 0-1-16,0-1 5 15,0-4-5-15,0 0-12 16,4 3-2-16,8-3 14 16,6 0 18-16,6 0-7 15,4 0-6-15,4 0-7 16,4-3-2-16,-4-3-1 15,-2 1-2-15,-2 2-2 0,-6-4-12 16,-8 5-30-16,-5 0-33 16,-9 2-95-16</inkml:trace>
  <inkml:trace contextRef="#ctx0" brushRef="#br1" timeOffset="149303.53">6231 7274 44 0,'0'0'58'15,"0"0"-16"-15,0 0 0 16,0 0-11-16,0 0 9 16,0 0-6-16,0 0-6 15,0 0 0-15,0 0-6 16,0 0-6-16,0 0-5 15,0 0-5-15,0 2-5 16,0 4-8-16,0 0-6 0,0 9 2 16,0 6 18-16,2 4-6 15,-2 9 3-15,0 3-5 16,0 4 4-16,0 2 0 16,0 2-1-16,0-1-1 15,-12-1 1-15,3-4-2 16,0-1 2-16,1-7-2 15,2-2-2-15,3-4 0 16,1-6 1-16,2-3-2 16,0-3-7-16,0-7-7 15,0-2-22-15,0-4-12 16,2 0-22-16,3 0-94 0</inkml:trace>
  <inkml:trace contextRef="#ctx0" brushRef="#br1" timeOffset="149806.21">6522 7293 44 0,'-4'15'61'15,"2"5"-20"-15,-1 2-10 0,1 3 0 16,0 3-1-16,-1 1-1 16,2-3 3-16,-2 6-5 15,-1-2-12-15,-2 2-1 16,2 5 2-16,-3-2-6 15,-2 2-4-15,-1-2 1 16,2-2-7-16,-1-6-1 16,4-2-3-16,3-4-14 15,-3 1-29-15,0 2-20 16,-2-2-9-16,1 1-53 16</inkml:trace>
  <inkml:trace contextRef="#ctx0" brushRef="#br1" timeOffset="150189.03">6272 7686 81 0,'16'0'64'15,"1"4"-11"-15,5 1-16 16,1-4 8-16,-3 2-3 16,4-2-14-16,-1-1-8 15,-2 3-12-15,-4-3-6 16,-4 0-6-16,-9 0-61 16,-1 0-68-16</inkml:trace>
  <inkml:trace contextRef="#ctx0" brushRef="#br1" timeOffset="150790.94">6700 7881 60 0,'0'0'123'0,"0"0"-48"16,0-2-29-16,0-3-3 15,4 1-13-15,6-1-11 16,1-2-5-16,3 2-4 16,-2 2-3-16,6 1-3 15,-4 0 0-15,-3 2-4 16,2 0-1-16,-5 0-2 16,-3 0-1-16,-3 6-2 15,-2 7 1-15,0-1-3 0,0 6 7 16,-16 3 3-1,-5 3-3-15,-4 1 4 0,-3 2 2 16,-4 2-2 0,0-1 16-16,4-6 8 0,8-1 3 15,8-5-12-15,5-5-6 16,7-3-3-16,0-4-3 16,0 1-3-16,0-3-6 15,5 3 3-15,13 0 4 16,8-3 3-16,0 1-4 15,2-3 1-15,2 0-1 16,-2 0-6-16,-5 0-22 16,-2 0-35-16,-10 0-52 15,-4-12-63-15</inkml:trace>
  <inkml:trace contextRef="#ctx0" brushRef="#br1" timeOffset="151486.73">7266 7432 169 0,'0'-3'78'16,"0"3"-23"-16,0 0-18 15,0 0-1-15,0 0-12 0,0 0-14 16,0 0-11-16,0 0-3 15,0 10 7-15,0 3 3 16,0 6-2-16,0 0 2 16,0 5 0-16,0-2-4 15,0 7 4-15,-2 1-4 16,0 0-2-16,-6 8 0 16,4-2 1-16,-1 1-9 15,-4-4-15-15,7-4-23 16,-4-5-14-16,2-5-10 15,2-4-76-15</inkml:trace>
  <inkml:trace contextRef="#ctx0" brushRef="#br1" timeOffset="151951.47">7211 7408 33 0,'0'-16'136'0,"2"2"-71"16,5-4-28-16,2-4-7 0,5 4-8 15,0-6-7-15,4 4-9 16,1 0-2-16,-4 2 0 15,4 1-2 1,2 6 4-16,-1 0-1 16,2 5 1-16,-1 3-8 0,-1 3-3 15,-2 0 2-15,6 12 1 16,-6 7 0-16,0 5-3 16,-2 1-16-16,-4 1 2 15,-3-2 11-15,-2-4 1 16,-5 3-3-16,-2-4 6 15,0 2-12-15,-2 1 13 16,-18-1 9-16,-4-1-4 0,-8 7-2 16,-10-6-5-16,-1 6-2 15,-1-4 3 1,2-2 4-16,8-4 1 16,2-5-4-16,4-2-29 0,9 0-47 15</inkml:trace>
  <inkml:trace contextRef="#ctx0" brushRef="#br1" timeOffset="152602.21">8056 7340 121 0,'0'-2'83'15,"-5"-2"-33"-15,3 1-2 16,-6 3-9-16,2 0-8 15,-3 0-17-15,-8 0-4 16,0 0-7-16,-4 1 5 16,-5 12 11-16,-2 2-4 15,1 4-3-15,-6 5 4 16,8 2-4-16,0-1-5 16,-1 2-4-16,6-1-1 15,2 6-2-15,4 1-1 16,12 0 4-16,2 2-6 15,0-4 0-15,11-2-1 0,10-8-11 16,0-6-19-16,2-9-1 16,2-4 19-16,7-2-6 15,-2 0-14-15,1-19-4 16,3-11 2-16,-8-5 13 16,0-7 3-16,-3-2-23 15,-6 1-26-15,-6 2 27 16,-7 5 6-16</inkml:trace>
  <inkml:trace contextRef="#ctx0" brushRef="#br1" timeOffset="152715.15">8056 7340 14 0,'-62'-23'71'16,"30"17"-7"-16,-1 6-25 15,-1 0-2-15,1 25 2 0,1 10 0 16,0 7-5-16,4 3-26 16,6 9-6-16,4-2-24 15,12-5-26 1,6-7-39-16</inkml:trace>
  <inkml:trace contextRef="#ctx0" brushRef="#br1" timeOffset="153450.84">8289 7678 93 0,'0'-7'88'0,"0"1"-28"15,-4 1-18-15,4-2 2 16,0 3-2-1,0 2-18-15,0 0-10 0,0 2 1 16,0 0 1-16,0 0-5 16,-3 0-5-16,3 0-13 15,-1 8-2-15,-3 14 17 16,-1 2-2-16,1 6-3 16,1-3 1-16,1-4-2 15,2 0 0-15,0-4-2 0,0-4 1 16,0-1-1-1,9-4-3-15,4-8 6 0,2-2-2 16,-3 0 3-16,9 0 1 16,-1-16-10-16,0-3 0 15,-6-1-7-15,-5 6 8 16,-2 4 4-16,-3 2 3 16,-4 4 5-16,0 4 11 15,0 0-6-15,0 0-5 16,0 7-5-16,0 8 1 15,0 14 11-15,-6 7-1 16,-8 5-11-16,-2 3 2 16,3-1-5-16,0-4 1 15,4-3-3-15,5-5 0 16,0-13-8-16,4-4-9 16,0-14-18-16,0 0-58 0,0 0-123 15</inkml:trace>
  <inkml:trace contextRef="#ctx0" brushRef="#br1" timeOffset="154059.53">8574 7282 133 0,'0'3'123'15,"0"-3"-16"-15,11 3-43 16,5 0-12-16,7-1-19 15,-3 1-10-15,4 3-5 0,-1-3-7 16,-7 0-7-16,0-3-2 16,-5 0 1-16,-1 0-3 15,-1 0-20-15,0 3-41 16,-2-1-83-16,-5 0-102 16</inkml:trace>
  <inkml:trace contextRef="#ctx0" brushRef="#br1" timeOffset="155173.96">9126 7036 106 0,'4'0'77'0,"1"0"-29"15,3 0 2-15,-6 0-1 16,4 0-8-16,-1 0-12 16,-1 0-10-16,2 0-3 15,3 0 2-15,0 0-5 16,2 0-4-16,-1 0-4 15,-1 0-1-15,-1 0-2 16,5 0-1-16,-2 0 0 16,-2 0 0-16,3 0 1 0,-3 0-2 15,-3 0 0-15,1 0-1 16,-2 0-2-16,2 0 2 16,-1 0 0-16,-3 0 1 15,-1 0 0 1,-2 0 0-16,0 0 0 0,0 2 0 15,0 2-5-15,0 0 0 16,0 4 5-16,0 5 6 16,-2 6-3-16,-2 3 0 15,-3 7-3-15,0 4 1 16,-3 4-1-16,-1 5 1 16,5 0 1-16,-3-1-2 15,3-2 0-15,4 1 1 0,-2-5 3 16,-3 0-4-16,2 0 1 15,-5-2-1-15,2 0 0 16,1 3-4-16,-4-5-1 16,3 2-3-16,-1-2-6 15,-4 0-2-15,1 0 1 16,1-2 7-16,-2-2 2 16,7-2 4-16,-2 1 2 15,2-1-2-15,1 3 3 16,-2-6-1-16,5 3-1 15,-2 0-4-15,4-3 4 16,-3 2 0-16,0-8 0 0,3-2-3 16,-1-2 1-16,1 0-3 15,0-2 2 1,0 0 1-16,0 1 2 16,-2-3 2-16,-1 2-1 15,3 1-1-15,0 1 1 0,0-2 1 16,0-2-3-16,0-1 2 15,0-3 0-15,0-1-1 16,0-3 2-16,0 3 0 16,0-3 4-16,0 0 6 15,0 0 8-15,0 0-3 16,-7 0-3-16,-2-3 0 16,0 0 1-16,-5-1 2 0,2 1-4 15,-2 1-7-15,-10 0 5 16,-2 2-6-1,-8 0 4-15,-1 0-5 0,8 0 1 16,1 0-1-16,5 0-4 16,2 0 1-16,10 0-8 15,0 0-30-15,9-2-59 16,0-6-107-16</inkml:trace>
  <inkml:trace contextRef="#ctx0" brushRef="#br1" timeOffset="157247.13">10252 7190 51 0,'0'0'81'16,"0"0"-23"-16,0 0-21 15,0 0 8-15,0 0 2 0,0 0-1 16,0 0-14-16,0 0 1 15,0-1-6 1,0-1-6-16,0 2-2 16,-3-2-7-16,-3 0-3 0,-1 0-4 15,-3-1-6 1,-6 0 1-16,0-2-1 0,-2 1-6 16,-3 4 1-16,2-2 0 15,1 2 2-15,2 0-1 16,4 0 0-16,2 0 4 15,-1 0 0-15,7 0 0 16,-5 0-3-16,5 0 3 16,-2 0 4-16,-1 0-6 0,5-3 2 15,-2 3 1 1,0 0-1-16,-3 0 0 16,-1 0-3-16,2 0 1 15,1 0-1-15,1 0 0 0,1 0 0 16,-1 0 3-16,2 0 0 15,-1 0 1-15,0 0-1 16,3 0 0-16,0 0-1 16,-2 0 0-16,2 3 1 15,0-1-1-15,0-2 0 16,0 4 1-16,0-1-3 16,0-1-1-16,0 0-3 15,0-1 3-15,0 4 3 16,0 1 1-16,0 0 1 15,0 2 1-15,-3 3-2 16,3 2 0-16,0 5 1 0,0 4 0 16,0 4 1-1,0 1-1-15,0 2 0 0,0 1 0 16,0 6 0-16,0-2-14 16,0 2-5-16,0 3-4 15,-6-1-17-15,-3 2 19 16,-3 5 2-16,1-6 3 15,0 3 10-15,0-5 7 16,1 0-1-16,3-6 2 16,4-2 3-16,3-4 6 15,0-9-2-15,0 1-1 16,0-5-1-16,5 1 2 16,2-4-3-16,-2 2-3 0,-3-2 5 15,-1 0 1-15,-1 2-1 16,0 1-7-16,0-3 4 15,0 8-1-15,0-5 2 16,0 2-2-16,0-1-2 16,0-1 1-16,-3 0 1 15,-2 1 3-15,1 3-3 16,-1-1 5-16,1-1-2 16,0 3-3-16,2-5-2 15,2 0 2-15,-3-5-1 16,3-2-1-16,-1 0 0 15,1 2 3-15,-2-2 0 0,2 0 2 16,-3-2 0 0,3 1-2-16,-2-2 1 0,0 1-1 15,2 0 0-15,-2 1 5 16,2-2-7-16,0 1 4 16,0-2 1-16,0-1 0 15,0 0-2-15,0 0-3 16,0 0 0-16,0 0 7 15,0 0 3-15,6 0 0 16,9 0-1-16,5 0-2 16,1 0 2-16,4 3-5 15,3 1 1-15,-4 0-5 16,4-2-2-16,-5 0 1 0,0 0 0 16,-1-2-3-16,-4 0 0 15,0 0-7-15,-2 0-13 16,-2 0-18-16,0-2-42 15,-2-13-25-15,-3 2-45 16</inkml:trace>
  <inkml:trace contextRef="#ctx0" brushRef="#br1" timeOffset="157906.84">10705 7361 96 0,'0'13'72'0,"0"3"-18"0,0 2 4 16,4 7 0-1,-4 0-7-15,0 4-5 0,0 6-18 16,0 3-2 0,0 7-5-16,-15 7 0 15,-4 2-3-15,1-2-6 0,-1-3-5 16,2-3-2-16,2-5-4 16,9-5-1-16,-4-3 0 15,3-7 1-15,5 1-1 16,-3-1-1-16,5-8-1 15,-2-1-2-15,0-4-8 16,2-4-14-16,-2-1-26 16,-1 1-19-16,3-6-27 15,-3-3-34-15</inkml:trace>
  <inkml:trace contextRef="#ctx0" brushRef="#br1" timeOffset="158444.54">11067 7378 1 0,'0'0'70'15,"2"0"-15"-15,0 0-12 16,-2 4 3-16,0 6-5 16,0 1 9-16,0 6-3 15,0 5-12-15,-2 0-7 16,-7 4-1-16,0 8-1 16,-3 4 2-16,3 5-5 0,0 5-3 15,-3 3-9-15,-4 6-6 16,0 3 4-16,-3 1-8 15,-1 4 1 1,3-3-1-16,-1-6 0 0,0-6-2 16,2-12 1-16,4-9-5 15,5-14-1-15,5-11-26 16,0-4-31-16,-1-7-39 16,1-20-56-16</inkml:trace>
  <inkml:trace contextRef="#ctx0" brushRef="#br1" timeOffset="158781.4">10696 7827 85 0,'0'0'114'16,"0"4"-44"-16,0 4-35 15,6-1 13-15,14 0-16 16,2 2 5-16,8-3-8 15,2-2-6-15,1 3-17 16,-3-4-6-16,-3 0-14 16,-8-1-72-16,-6 0-62 15</inkml:trace>
  <inkml:trace contextRef="#ctx0" brushRef="#br1" timeOffset="159494.1">11272 8032 102 0,'9'-11'70'0,"2"5"-33"16,-1 0-2-16,2 4-7 16,6 2-6-16,-7 0 0 15,5 0-10-15,0 0 0 16,-2 11-10-16,0 6 2 16,-8 1 0-16,-4 0 0 15,-2 3 5-15,0-3-2 16,-4 3 0-16,-14-2-3 15,-3-1 2-15,0-1-5 16,-4-5-2-16,5-3 0 16,1-7 0-16,10 0 1 0,4-2-5 15,5 0 0-15,0 0 1 16,0 0-3-16,0 0-8 16,0 0-10-16,7 0 31 15,12 0-1-15,0 0-1 16,2 6 1-16,-1 1-3 15,-7 1-1-15,4 6 5 16,-8 1-4-16,-5 7 3 16,-4 5 10-16,0 2 4 15,-7 4 16-15,-14 3-17 0,-5-3-7 16,1-3-1 0,1-4-3-16,1-8 2 15,-1-7-6-15,8-8-2 0,2-3-4 16,8 0-50-16,6-24-39 15,0-15-107-15</inkml:trace>
  <inkml:trace contextRef="#ctx0" brushRef="#br1" timeOffset="160624.79">11873 7628 17 0,'4'-4'32'0,"1"0"19"15,3 2 1-15,-2-2-21 16,5-2-2-16,-7 3 7 16,2-3-4-16,-6 2 12 15,0 2-19-15,0-1-1 16,0 3-1-16,0 0-7 0,0 0 1 16,0 0-9-16,0 0-4 15,-3 0-2-15,-4 0-1 16,-4 5-2-16,1 5 2 15,-3 0 2-15,-6 7 0 16,0 4 4-16,-3 6-8 16,-2 1 2-16,3 6-2 15,-1 2 2-15,6-2-2 16,1 2 1-16,4-2 0 16,7-2-1-16,4-3 0 15,0 0 2-15,0-1-1 16,4 0 7-16,15-3-3 0,1-5 8 15,10-7-7-15,3-7 12 16,15-6-4-16,-3 0-3 16,3-4-2-1,2-23 1-15,-7-6-5 0,-2-12 2 16,-4 2-2 0,-2-4-3-16,-12 2 1 0,-2 1-2 15,-10 1 1-15,-4 3-4 16,-7 5 3-16,0 0-1 15,0 6-1-15,-4 0 3 16,-17 3-1-16,-5 8 3 16,-1 2 2-16,-10 5 1 15,-2 11-1-15,-7 0-1 0,-4 0 0 16,-1 21 6-16,2 6-8 16,12-2-2-16,10 2 0 15,13-2-1 1,12 2-5-16,2 2-10 0,9 1-46 15,25 6-112-15</inkml:trace>
  <inkml:trace contextRef="#ctx0" brushRef="#br1" timeOffset="161109.68">12551 7406 73 0,'3'-16'35'16,"-1"5"12"-16,0 1-30 16,2 4 10-16,-1 4 7 15,-3 2 15-15,0 0 6 0,0 0-4 16,0 0-14-16,0 0-7 15,0 0-1-15,0 0-13 16,0 0-7-16,0 8 6 16,0 11-1-16,0 4-6 15,-3 3-3-15,-10 8-3 16,-3 1 2-16,0 4-5 16,-3 1-2-16,4-3-6 15,0-2-19-15,4-3-12 16,3-8-26-16,2-8-20 15,6-9-35-15</inkml:trace>
  <inkml:trace contextRef="#ctx0" brushRef="#br1" timeOffset="161335.54">12397 7533 109 0,'16'8'80'0,"3"-1"-24"16,2 1-24-16,4-4 4 16,-4-2-23-16,1 0-5 0,-1-2-10 15,-7 0-70-15</inkml:trace>
  <inkml:trace contextRef="#ctx0" brushRef="#br1" timeOffset="162506.96">12722 7052 227 0,'0'0'104'0,"0"0"-22"16,0 0-35-16,0 0-12 15,0 0-14-15,11 0-8 16,7 0-3-16,3 0-6 0,0 0-3 16,0 0 0-16,-3 0 0 15,5 0 1-15,0 0-2 16,-3 0 0-16,-1 2-2 15,-2 1-2-15,-6 1-3 16,-2 0-4-16,-2 0-1 16,-4 1 0-16,-1-2-3 15,-2 1-8-15,0 1 9 16,0-1 9-16,0 2 11 16,0 1-2-16,0 7-2 15,-2-2 7-15,-6 5-6 16,3 3 7-16,-1 1-2 0,2 6-4 15,-1 4 0 1,-1 3 2-16,0 11-6 0,-5 0 1 16,-2 1-1-16,0 2 2 15,2 1-2 1,1-1 1-16,-1-1-5 0,2 0 3 16,-5-5-4-16,3-2 4 15,-1-5-2-15,-2-6 1 16,-1 0-1-16,3-2-4 15,-2-4-2-15,2 0 5 16,3-5 3-16,2 2 2 16,-2 4-2-16,0 1 1 15,1-3 1-15,2 3-2 0,-1-3 1 16,2 2 1-16,1-4 0 16,-1 2-3-16,1-3 1 15,2 3-6 1,-1-2 7-16,1 1-1 0,0-3 1 15,-6 1-1-15,4 2 1 16,-4 0-3-16,5-3 3 16,-2-1 0-16,0 1 0 15,3-4 0-15,-1 3 0 16,-1 0 0-16,2 2 2 16,-1 1-2-16,0 1 1 15,2 3-1-15,-3-5 0 0,1-4 1 16,1 4-1-16,2-5 0 15,0-4 0-15,-3 0 1 16,3-3-1 0,-2-1-2-16,2 0 3 15,-3 0-1-15,3 1 1 16,0-1-1-16,-3 0-1 0,3 3 2 16,-1 1-1-16,-1-2 0 15,-1-1 0-15,1-6 0 16,0 2 1-16,2-3 0 15,-2 0 1-15,-3 0 8 16,0 0 6-16,-3 0-9 16,3 0 2-16,-7 0 0 0,-2 0 1 15,-2 0-1-15,-9-3-8 16,-1-3 2 0,-3 0-3-16,-6-3-4 0,1 0-2 15,2-2-8-15,2 5 0 16,4-1 3-16,5 7-8 15,3 0-23-15,4-1-40 16,7-4-129-16</inkml:trace>
  <inkml:trace contextRef="#ctx0" brushRef="#br1" timeOffset="165125.01">5395 8601 28 0,'0'0'34'0,"0"0"-20"0,0 0-10 16,0 0 6-16,2 2 0 15,-2-2-9-15,4 4 3 16,4-1 10-16,-1-2 12 16,2 2 7-16,3-2-4 15,5-1-2-15,5 0 1 16,4 0-6-16,7 0 6 16,2 0-10-16,4 0-4 15,5-1-9-15,1-2-1 16,6 2-3-16,3-2 2 0,-4 3-5 15,9 0 7 1,-3 0-6-16,2 0 2 16,-1 0-1-16,-5 0 1 0,2 0-1 15,-6 0 2-15,-1 0-2 16,1 0 0-16,0 0-2 16,0 0 2-16,-1 0 2 15,-2 0-2-15,-3 0 0 16,2-1 1-16,0-2-1 15,-5 3 0-15,2 0-1 16,-9 0-1-16,-2 0 0 16,-2 8 4-16,-3 1 0 15,3-1 2-15,2 0 5 16,0-4 0-16,0 3 0 16,4-5 2-16,-3 0 3 0,4-2-7 15,2 0 2-15,3 0 2 16,-2-2-3-16,4-7-4 15,0 4 3-15,-8 0-3 16,3 3 3-16,-5 2-3 16,-4 0-3-16,0 0-3 15,-7 0 2-15,1 2 0 16,3 7 2-16,5-3 3 16,0-4-2-16,9-2 6 15,1 0 3-15,1 0-1 16,3 0-1-16,-3-8-4 15,-4-1 1-15,-3 3-1 16,1 2-3-16,0-1-3 0,2 4 1 16,-3-2 1-16,-4 2-2 15,2 1 0-15,-2 0-1 16,0 0 2-16,4 0 0 16,1 0-2-16,0-3 1 15,6 3 0-15,-2-1 2 16,1-2-2-16,6-1 3 15,-3-4-5-15,6-1 4 16,1-1-2-16,3 0 0 16,2 2 0-16,1-1 1 15,-1 1-2-15,-1 2 1 16,2 0 0-16,-1-1 0 0,-2 0 0 16,-2 4 0-16,-3-1 1 15,-6 2-2-15,2-1 2 16,-6 0-2-1,7 1 1-15,-2-5 3 16,1-3-6-16,1 3 4 0,7-9 2 16,-2 3-6-16,5 1 5 15,3-2-4-15,-5 2 5 16,0 2-4-16,-3-1 1 16,-1 3 2-16,-8 3-3 15,0 0 1-15,-6 5 0 16,0 0-1-16,-3 0 1 15,-4 0 0-15,-1 1-2 0,-7 8 1 16,1-1 1-16,-2 0 0 16,1-3 0-16,4-2 0 15,1 4 0 1,3-4 1-16,-1 6-1 0,3-2-1 16,0-2 4-16,-2 4-3 15,2-1 1-15,2 2-4 16,-1 1 6-16,7-1-4 15,-1 0 1-15,-2 0 0 16,4 1-2-16,-7-3 2 16,0 2 2-16,-2 1-4 15,-2 1 4-15,2 5-2 0,-5-5 1 16,0 3-4-16,-2-1 6 16,0-1-4-16,-2-3 1 15,-1 0 1-15,8-3-1 16,2-1 4-16,0-4 1 15,6-2 0-15,-3 0 4 16,2 0-3-16,2 0-3 16,-3 0-2-16,3 0 5 15,-5 0-5-15,4 0 0 16,0 0-1-16,-4 0 2 16,-2 0 0-16,0 2-1 15,-6 0 1-15,1 0-1 16,4 1 0-16,1-2-1 0,-1-1-1 15,1 2 3-15,3-2-1 16,-6 0-2 0,5 0 1-16,3 0 0 15,-1 0 0-15,-2 0 0 0,-4 0 0 16,-2 2-1-16,-5 1 3 16,-5-1-3-16,2 2-1 15,-7 2 1-15,1-2-2 16,-1 3 1-16,-3-2-2 15,1 0 2-15,-2 0 0 16,-1 0 2-16,1 0-1 16,-3-3 2-16,6 1-1 0,-3 1-1 15,-2-1 1-15,-1-1-4 16,0-2-3-16,2 0-4 16,-2 2-2-16,4-2-6 15,0 0 0 1,4 0 3-16,-5 0-18 0,-5 0-42 15,-2 0-42-15,0 0-115 16</inkml:trace>
  <inkml:trace contextRef="#ctx0" brushRef="#br1" timeOffset="167873.73">7462 8847 58 0,'-9'0'43'0,"4"0"-1"15,-1 0-6-15,3 0-6 16,-4 0-10-16,0 0-9 16,0 0 6-16,-5 0-3 15,3 0 0-15,-2-2 9 0,-3 0-8 16,3 1-7-16,-4-1-6 15,2 0 2 1,-6 2-1-16,-1-3-2 16,-1 3 2-16,5 0 0 0,2 0 4 15,-1 0 0-15,0-2 0 16,1 2-7-16,0 0 3 16,3 0-3-16,5 0 1 15,-2 0-1-15,1 0 1 16,2 0 1-16,1 0-2 15,2 0 1-15,0 0 0 16,-4 0 2-16,4 0 3 0,0 0-4 16,2 0-1-1,0 0-1-15,0 0 4 16,0 0-1-16,0 0 1 16,0 0-1-16,0 0-2 15,0 0 2-15,0 0-3 0,0 0 0 16,0 0-2-16,0 0 1 15,0 0-6-15,0 0 4 16,0 10 2-16,-2 7 0 16,2 2 2-16,0 0-2 15,0 3 1-15,0-1 0 16,0 6 1-16,0-1-1 16,0-1 3-16,0 2-2 15,-2-4 1-15,-1 0-4 16,1-2 4-16,-2-3-2 15,1 3 0-15,-1-2 1 16,2-4-1-16,-4 5 0 0,0-6 0 16,1 3 0-16,1-3 0 15,-1 3 0-15,5-4 2 16,-4-1-3-16,2 0 1 16,-2-2 0-16,2-1 1 15,2-5 0-15,0 0-1 16,0-4 1-16,0 2 0 15,0-2 2-15,0 0-1 0,0 0 1 16,0 2 3 0,0 1 1-16,0-3-1 15,0 0-2-15,0 4-3 16,0 0 1-16,0 2-2 16,0-2 0-16,0 0 2 0,0 0 0 15,0 2-1-15,0-1-1 16,0-1 0-16,0-2 1 15,0-2 2-15,0 3-4 16,0-3 3-16,0 0 6 16,0 0-5-16,0 0 5 15,0 0-1-15,0 0-2 16,0 0-1-16,0 3-2 16,0-1-3-16,0 0-1 15,0 3 4-15,0 2-2 16,0 3 2-16,0 4-1 15,0-2-1-15,0 0 0 0,0 1 0 16,0-6 1-16,0 7 2 16,-2-4 1-1,0 2 0-15,-1-2-1 16,-2-1-2-16,5-1 0 0,0 3 2 16,-1-1-1-16,1-2-1 15,-2 4 1-15,-1-1 0 16,1-3-1-16,2 0-1 15,0-1 0-15,-4-1 4 16,0 0-4-16,2 0 2 16,0-2 0-16,2 0-2 15,0-1 0-15,0-3 1 16,0 0-1-16,0 0 0 0,0 1 0 16,-4 2 1-16,4 1-3 15,-3 0 3-15,3-2-2 16,0 2 2-16,0-4-1 15,0 3 1-15,0-3 2 16,0 0-6-16,0 0 5 16,0 0-7-16,11 4 12 15,13-3 4-15,3 3-4 16,8 0-1-16,5 1-2 16,-9-1-1-16,4 2 0 15,-10-2-5-15,-4-2 5 16,-5 1-11-16,-7-3-13 0,-5 0-46 15,-4 0-69-15,0 0-122 16</inkml:trace>
  <inkml:trace contextRef="#ctx0" brushRef="#br1" timeOffset="168585.62">7773 8915 0 0,'0'-1'42'0,"0"-1"3"15,0 0 2-15,0 2-2 16,0 0-6-16,0 0-8 15,0 0-10-15,0 0 3 16,0 0-3-16,0 0-9 16,0 0-2-16,0 2-2 15,0 13 10-15,0 5 5 16,0 2-8-16,0 7-6 16,0 5 4-16,0 2 0 0,-12 3-3 15,1 2-3-15,-4 0-6 16,4 1 0-16,2-1 1 15,0 1-1-15,2-7 0 16,-2 1-2-16,2-4-2 16,2-6-2-16,3 0 2 15,2-7-1-15,0-7-8 16,0-4 0-16,0-3-14 16,0-3-10-16,0-2-34 15,0 0-34-15,0-7-79 16</inkml:trace>
  <inkml:trace contextRef="#ctx0" brushRef="#br1" timeOffset="169104.4">7981 8809 52 0,'3'0'56'0,"0"0"-8"15,-1 0-18-15,1 0-5 16,-1 5-2-16,2 4-1 16,-2 3 0-16,1 0 2 15,-1 3 2-15,0 4 0 16,2 1 6-16,-4 7-18 15,0 6 6-15,0 4-9 0,0 9 2 16,0-3-4-16,0 5-2 16,0 3-2-16,-2-2-6 15,-7-3 1-15,1-5-2 16,-5-6-7-16,7-7-7 16,-1-2-9-16,3-11-1 15,-1-10-6-15,3-5-31 16,-6 0-32-16</inkml:trace>
  <inkml:trace contextRef="#ctx0" brushRef="#br1" timeOffset="169435.26">7805 9210 147 0,'0'0'84'0,"0"0"-17"16,0 0-35-16,0 0-5 0,2 0 1 15,19 0 17-15,2 5-8 16,0-5-13-16,0 3-17 16,0-1-4-16,0-2-3 15,-2 0-11-15,-1 0-34 16,-1 0-58-16,-5 0-60 16</inkml:trace>
  <inkml:trace contextRef="#ctx0" brushRef="#br1" timeOffset="170020.92">8233 9222 128 0,'0'0'45'0,"9"0"-14"16,1 0-27-16,3-4 4 16,-1 1 1-16,-4 0 0 15,2 3-3-15,-2 0-1 0,1 0 4 16,-2 0-3-1,-3 0-6-15,-4 0 0 16,0 0 2-16,0 0 5 16,0 10 5-16,0 3-1 0,0 1-2 15,-12 3-7-15,1-2-3 16,0-1 1-16,1-2 1 16,3-4-1-16,5-1 2 15,0-3 1-15,2-2-3 16,0-2 1-16,0 0-7 15,0 0-12-15,2 2 11 16,9 0 19-16,3 2-5 16,0 0-3-16,0 5-2 15,-1 1-3-15,-1 4 0 16,-5 3-5-16,-7 7 5 16,0 0 15-16,0 0 5 0,-7 0 8 15,-9-7-8 1,-1-2-4-16,2-1-7 0,-6-5-3 15,1-3-5-15,3-6-10 16,1 0-29 0,11-1-33-16,5-18-85 0</inkml:trace>
  <inkml:trace contextRef="#ctx0" brushRef="#br1" timeOffset="170447.75">8873 8876 19 0,'2'0'143'16,"-2"0"-74"-16,3 0-20 0,-1 0-10 16,0 0 1-1,1 9-8-15,3 7 0 0,-4 11-3 16,-2 9 2-16,0 10-11 15,0 0-5-15,0 5 1 16,-8-1-11-16,1-6-2 16,-7-1-2-16,2-2-1 15,-1-11-12-15,-2-2-17 16,4-10-18-16,-1-8-22 16,5-5-43-16,-2-5-99 15</inkml:trace>
  <inkml:trace contextRef="#ctx0" brushRef="#br1" timeOffset="170883.55">8875 8872 156 0,'14'-18'53'0,"2"-1"-7"15,4 2-36-15,0 1-6 0,2 4 12 16,2 4 9 0,-2 1-5-16,1 3-8 0,0 4-8 15,1 0-4-15,-2 0 0 16,-1 6-4-16,-1 16 8 15,-3 0-3-15,-5 4-4 16,-12 1-2-16,0 2 4 16,0 3 3-16,-17-2 5 15,-1-2 0-15,-7-2-1 16,-1-1-2-16,-1-4 9 16,-12-1-4-16,1-3-2 15,2-5-3-15,1-3-2 16,10-4-5-16,5-2-21 0,8 1-31 15,7 3-39 1,5-4-110-16</inkml:trace>
  <inkml:trace contextRef="#ctx0" brushRef="#br1" timeOffset="171514.21">9457 8931 89 0,'-20'22'73'0,"2"6"-36"0,-1 1-11 16,1 1 0-16,3 3-1 15,2 5-11 1,3 1 4-16,6 0-8 16,4 1 0-16,0-8 3 0,0-3 0 15,12-8-7-15,8-4 1 16,5-9-9-16,5-8 16 16,3 0-1-16,3-10 11 15,4-21-15-15,-3-13-7 16,2-6 2-16,-5-3-6 15,-6 2-10-15,-7 0-12 16,-10 6 11-16,-9 5-2 0,-2 3-6 16,0 6-3-1,0 4-5-15,-15 3 5 16,-13 7 18-16,-7 6 9 16,-1 11 2-16,-4 0 0 15,-3 14 2-15,-4 20 2 0,4 12 6 16,4 3-5-16,3 5-9 15,14 0-5-15,5-8-20 16,11-9-29-16,6-8-74 16</inkml:trace>
  <inkml:trace contextRef="#ctx0" brushRef="#br1" timeOffset="172217.94">9924 9121 10 0,'0'0'64'0,"0"0"-26"15,0 0-13-15,0 0 3 16,0 5 10-16,0 7-1 16,-5 2-7-16,-1 3 9 15,-3-5-6-15,-1 3-4 16,4 1-7-16,1-1 2 16,3 2-6-16,2 0-8 15,0 4 0-15,0-2-6 16,0-5 1-16,7-1-6 15,9-2-5-15,-1-7 1 0,5-4 6 16,-2 0 3-16,3 0 7 16,2-15-13-16,0-6-8 15,-8 0-11-15,-4 3 5 16,-5 3 8-16,1 3 0 16,-5 6 8-16,0 2 5 15,-2 4-4-15,0 0 10 16,0 0-2-16,0 13 10 15,0 9-3-15,0 5 3 16,0 4-6-16,-4 6-1 16,-3 2-6-16,1 1-4 15,-2-8-1-15,1-1-1 16,5-7 3-16,2-7-6 0,0-12-13 16,0-5-27-1,0-2-61-15,9-28-94 16</inkml:trace>
  <inkml:trace contextRef="#ctx0" brushRef="#br1" timeOffset="173231.39">10310 8753 50 0,'0'0'83'0,"0"0"-15"16,0 0-29-16,0 0-5 15,6 0 5-15,2 0-4 0,-1 1-11 16,3 1-8-16,5 5 5 16,-2 1-7-16,0 3 6 15,0 1-11-15,-2-2-4 16,-5 2 0-16,3 0-4 15,-1-7 0-15,-1-3 2 16,-2 1 0-16,4-3 5 16,-2 0 2-16,4 0 0 15,3 0 2-15,-1 0-6 16,0-7-1-16,-2 1-2 16,-2-1 1-16,-2 3-2 15,0 3-1-15,-5 1 1 0,0 0-2 16,-2 0-3-1,0 0 1-15,0 0-3 16,0 0 6-16,0 0 3 16,0 5-2-16,0 2-1 0,0-4 1 15,0 4-1-15,0-2-1 16,0 0-1-16,0 2 3 16,0 3-1-16,0 2 1 15,0 3 1-15,-6 4-1 16,-3 4-1-16,1 3-1 15,-3 6 2-15,-1 5-3 16,3-4 2-16,0 5-2 16,2 3 1-16,0 0-2 15,0 5-3-15,0-5-5 16,3-2 0-16,2-4 1 16,-5-4-2-16,6-8 6 0,-3-3 0 15,1-11-6-15,1-3 3 16,2-2 3-16,0-1 0 15,-2-3 3-15,2 2 2 16,0 3 1-16,0 0 0 16,-2 2 0-16,2 3 2 15,-3 0-1-15,0 3-2 16,2 2 0-16,-1 0 2 16,2-1-3-16,-2-5 1 15,-2-1-1-15,4-3 2 16,0-5-2-16,0 0 3 15,-2 0 0-15,0 0 2 16,-3 0-1-16,-1-8-2 0,-5 3-1 16,-4-4 1-16,-6 2-1 15,1-1-1-15,-3-6 2 16,-5 2-2-16,-2-2 2 16,0 2-6-16,3 4-12 15,7-1-8-15,3 9-14 16,6 0-48-16,1 0-43 15</inkml:trace>
  <inkml:trace contextRef="#ctx0" brushRef="#br1" timeOffset="174410.72">13541 8092 151 0,'0'0'78'0,"0"0"-29"16,0 0-15-16,3 3 2 15,-1-3 2-15,-2 0-3 16,0 0 0-16,0 0-3 16,0 0-7-1,0 0-5-15,2 0-4 0,3 0-6 16,4 0 1-16,5 0-7 16,3 0 6-16,9 7-8 15,2-1-1-15,-1 1-2 16,3-1 2-16,3-3-3 15,-3-3-5-15,-5 0-10 16,5 0-14-16,-7 0-10 16,-9 0-67-16,-10-5-69 15</inkml:trace>
  <inkml:trace contextRef="#ctx0" brushRef="#br1" timeOffset="174917.43">13444 8465 45 0,'12'5'141'0,"5"-5"-70"15,3 5-16-15,5 2 6 16,3 0 9-16,2 0-12 16,4-4-18-16,-2 0-6 0,3-1-4 15,-3 0-11-15,2-2-1 16,-1 2-7-16,-6-2-6 15,1 0-5-15,-5 0-1 16,-9 0-18-16,-2 0-34 16,-10-4-68-16,-2-4-123 15</inkml:trace>
  <inkml:trace contextRef="#ctx0" brushRef="#br1" timeOffset="178409.98">14819 7643 128 0,'0'0'70'0,"0"0"-33"15,0 0-19-15,0 0 20 16,0-3-13-16,2 1-4 16,-2 0-12-16,0 0 0 15,0 2 4-15,0 0 4 16,0 0-2-16,0 0 2 16,0 0-7-16,0 0 1 15,0 0-11-15,0 0-2 0,0 0-2 16,0 0-7-16,0 0 8 15,0 0-6-15,-4 0 2 16,-5 0 5-16,1 0-2 16,-4 6 4-16,-1 1-3 15,-1 7 1-15,0-1 2 16,-2 3-2-16,0 2 0 16,-4 6 7-16,1-4 2 15,0 3 1-15,6 4-6 16,-2-2 11-16,2 1-6 15,2 0-1-15,1 1 0 0,1-2 1 16,2 1-1-16,1-1-6 16,-2 2 3-16,4-4-2 15,-3-1 0-15,5-3 0 16,-5 0 1-16,2-3-1 16,2 3 1-16,-3-3-3 15,2 1 2-15,4 0-2 16,0-3 2-16,0 1-1 15,0-3-2-15,6-4 2 16,4 1-4-16,-1-4-7 16,0-2 10-16,0-1 1 15,3 0 1-15,-1-2 0 16,1 0-7-16,0 0 6 16,4 0 0-16,-5-7-4 0,0-2-4 15,1-6-5-15,-1-2 5 16,0 0-9-16,-2-5-4 15,-3 3 3-15,-2 2-3 16,-4-3 8-16,0 4 4 16,0-1 2-16,0 3 4 15,0 1-7-15,-4 4-7 16,-3 2-13-16,2 4 26 16,0 1 4-16,1 0 0 15,-1 2-2-15,1 0 1 16,-5 0-1-16,-3 0 4 15,-4 8-4-15,-1 7 5 16,0 4-4-16,-7 4 4 16,-1-2-6-16,-3 5-10 15,3-1-75-15</inkml:trace>
  <inkml:trace contextRef="#ctx0" brushRef="#br1" timeOffset="178899.7">14999 8233 171 0,'2'-5'62'0,"-2"3"-4"15,0 0-23-15,0 2 8 0,0 0-5 16,0 0-9-16,0 0-10 16,0 0-14-16,0 0-11 15,-2 16-2-15,-8 10 25 16,0 2-5-16,0 4-9 15,-3-1 2-15,5-2-7 16,1-7-5-16,5-6-38 16,2-13-60-16,0-3-132 15</inkml:trace>
  <inkml:trace contextRef="#ctx0" brushRef="#br1" timeOffset="179709.43">15525 7651 83 0,'0'-13'47'15,"0"3"-21"-15,0 4 3 16,-4-2-7-16,-7-1 5 16,2 3-6-16,1 2-5 15,-1-1 8-15,2 5 6 16,-7 0-18-16,0 0-5 16,-4 0 4-16,-1 0 5 0,1 9 6 15,2-1 4-15,3 0-1 16,0 5-5-16,1-3-9 15,1 3-1-15,0-1-5 16,3 3-4-16,7-1-2 16,1 2 2-16,0 4-4 15,0-4 0-15,0 1-2 16,5-3 2-16,6-1-5 16,3-6 4-16,2 0 6 15,5-7-11-15,0 0 0 16,-1 0 6-16,1 0-12 15,-2-17 4-15,-2-2 3 16,0 2 0-16,-1-4 4 0,-4 4 3 16,-3-2 1-16,-6 7 2 15,2 3-1-15,-2 5 6 16,-3 4 7-16,0 0 3 16,0 0-4-16,0 0-8 15,0 7-10-15,0 15 10 16,0 11 7-16,-9 11 3 15,-11 12-8-15,3 4 2 16,-2 8-3-16,6-5 2 16,2-8 8-16,5-1-6 15,0-8 2-15,1-10-8 16,5-7 0-16,0-12-6 0,0-10-1 16,0-7-40-16,0 0-49 15,0-17-98-15</inkml:trace>
  <inkml:trace contextRef="#ctx0" brushRef="#br1" timeOffset="180258.29">16304 7819 25 0,'0'0'138'15,"-4"0"-67"-15,4 0-20 16,-2 0-4-16,-2 0-14 16,-6 0-11-16,0 12-7 15,-11 10 2-15,-3 2 8 16,-2 5-4-16,-4 1 0 16,3 6-6-16,-6 1-7 15,0-2-4-15,-2 3-4 16,1-10-9-16,0-5-15 0,8-3-19 15,5-8-10 1,12-5-42-16,7-4-92 16</inkml:trace>
  <inkml:trace contextRef="#ctx0" brushRef="#br1" timeOffset="180588.16">16078 7819 175 0,'4'0'70'16,"3"0"-14"-16,3 14-18 15,7 6 20-15,2 8 2 16,-2 2-20-16,1 4-8 16,0 4-8-16,0 2-10 15,0-6-5-15,2-5-8 16,-7-8 5-16,-2-4-10 16,-3-8-3-16,-8-4-34 15,0-5-80-15,0 0-105 16</inkml:trace>
  <inkml:trace contextRef="#ctx0" brushRef="#br1" timeOffset="183186.72">16914 7750 1 0,'0'-1'89'16,"0"-2"-30"-16,0 3-25 15,0-2-1-15,0-2 5 16,0-4-7-16,0-1-10 15,2-1-9-15,2 1 4 16,2 1 4-16,-1-2 6 16,2-1-5-16,-1 6-2 0,-4-4-3 15,-1 5 1-15,2 1-3 16,-3 2-3-16,0 1-2 16,0 0-5-16,0 0-4 15,0 4-6-15,0 17-17 16,-3 12 17-16,-13 12 8 15,-4 6 5-15,-1 7-14 16,0-7 2-16,4 3 8 16,1-6-2-16,4-5-5 15,0-9-13-15,6-8-22 16,6-11-35-16,0-12-26 16</inkml:trace>
  <inkml:trace contextRef="#ctx0" brushRef="#br1" timeOffset="183767.47">17288 7763 86 0,'-6'0'79'0,"1"0"-27"0,-2 0-19 16,0 0 1-1,-2 0 6-15,-3 0-9 0,-2 8-8 16,-2 2-8-16,-6 7-8 15,-2 6-2-15,1 6-2 16,3 3 0-16,1 6-1 16,8 3 1-16,-1 5-2 15,5 0 0-15,5-1-3 16,2-4 2-16,0-3 0 16,0-11-7-16,18-5 1 15,9-11 8-15,6-9 23 16,5-2-17-16,0-11 3 15,1-23 0-15,1-14-11 16,-7-8-6-16,-7-2-1 0,-5-2-8 16,-4 4 4-16,-9 5 0 15,-5 5 1-15,-3 5-1 16,0 7-1-16,-11 5 13 16,-11 10 12-16,0 12 6 15,-6 7 0-15,-5 0-13 16,-1 24-11-16,-3 19 1 15,1 11-3-15,8 8-31 16,5-2-72-16,14-3-68 16</inkml:trace>
  <inkml:trace contextRef="#ctx0" brushRef="#br1" timeOffset="184188.31">17649 7718 188 0,'0'0'89'0,"0"0"17"16,0 0-45-16,0-3-6 15,0 3-13-15,0 0-19 16,3 0-15-16,15 0-2 16,3 0 1-16,0 0-4 15,2 10-5-15,0-3-9 16,0-3-29-16,-2-3-78 0,-8-1-115 16</inkml:trace>
  <inkml:trace contextRef="#ctx0" brushRef="#br1" timeOffset="184873.05">18097 7394 183 0,'0'0'94'16,"0"0"0"-16,0 0-53 16,0 0 0-16,0 0-9 15,0 0-10-15,2 0-15 16,0 0 0-16,3 0-2 15,-1 0-6-15,-3 0 1 16,7 2-1-16,-6 2-2 16,-2 7 0-16,0-5-1 15,0 4-3-15,0-2-5 0,0 1 7 16,-6 1 7-16,-3-1 1 16,0-1-1-16,1-4-1 15,4-4-3-15,0 0 3 16,4 3 0-16,0-3-2 15,-1 0 3-15,1 3-5 16,0-1 2-16,0 5-4 16,0-2-1-16,0 2-4 15,0 1 0-15,0-2 3 16,0 2 2-16,5 3 3 16,1 2 2-16,4-1-5 15,-3 0 0-15,-4-2 2 0,3-2 0 16,-4-2 3-1,-2 1-2-15,0-2 4 16,0 2-7-16,0-4-3 16,0 1 9-16,0-1-1 0,-8 3 3 15,-2-1-5-15,-4 2 2 16,1-3-1-16,4 0 0 16,1-1 0-16,1 3-1 15,1-6 1-15,-1 1-5 16,7 1-1-16,-2-2-4 15,2 0-14-15,-6 0-38 16,2 0-60-16</inkml:trace>
  <inkml:trace contextRef="#ctx0" brushRef="#br1" timeOffset="186131.41">17917 7367 1 0,'0'0'111'0,"0"0"-37"16,0 0-35-16,0 0 12 16,0 0-9-16,0 0-7 15,0 0-7-15,5 0-13 16,-1 0-4-16,0 0 2 16,3 0-2-16,1 0 1 0,1 0-1 15,-3 0 4-15,3 0 1 16,1 0-10-16,-1 0 2 15,0 0 1-15,3 0-2 16,-1 0 0-16,6 0 0 16,-10 0 0-16,0 0-3 15,1 0-1-15,-2 0 3 16,0 2-4-16,-3 8-2 16,1-1 3-16,-1 1-1 15,1 0 1-15,-2 2-3 16,0 0 2-16,-2-2-1 15,2 0 2-15,4 1-2 0,-6-6 0 16,2 0-1-16,-2 0 3 16,0-5-3-16,0 0 0 15,0 9-5-15,0-3 1 16,0 3 1-16,-10 1 2 16,1-2 5-16,-6 5-4 15,0 2 0-15,0 1 0 16,-2 2 0-16,8-4 1 15,-3-2-1-15,8-5-1 16,1-4 2-16,1-3 2 16,0 0-2-16,2 0 2 15,0 0 0-15,0 0 1 0,0 0 5 16,0 0-5-16,-2 0 2 16,-1 0 0-16,1 0-3 15,0 0-1-15,-2-4 0 16,0 1-3-16,4 3 2 15,0 0 3-15,0 0-4 16,0 0 3-16,0 0 1 16,0 0-4-16,0 0 3 15,0 0-2-15,0 0-5 16,0 0 1-16,0 0-1 16,4 0 1-16,4 0 3 15,6 0 3-15,5 0-1 16,-3 0-1-16,5-3 0 0,-1 2-1 15,-4-1-5-15,0 2 1 16,-2 0 1-16,-2 0-1 16,-1 0 2-16,-6 0 0 15,-1 3-3 1,0 9 2-16,-4 2 1 0,0 1 0 16,0 3 1-16,0-5-2 15,0-1 3-15,0 0-2 16,0-3 1-16,-6 1 1 15,-1-1 1-15,-4-1-1 16,-7-2 0-16,4 0-1 16,-3-4 2-16,2 0-1 0,-6-2 2 15,0 0 1-15,-3 0-1 16,2 0 0-16,3 0-1 16,4 0-2-16,0 0-8 15,4 0-5-15,-1 0-6 16,1 5-21-16,0 7-28 15,-2 8-12-15,3-6-70 16</inkml:trace>
  <inkml:trace contextRef="#ctx0" brushRef="#br1" timeOffset="187994.49">19868 8107 25 0,'0'5'108'0,"0"7"-53"16,0-9-35-16,0 3 6 15,0-1 7-15,0 0-3 16,0 2-5-16,0-1-3 15,0 5 1-15,0 4-1 16,0-3 7-16,0 2-6 16,0 1-7-16,0 1-4 15,0 5-2-15,-6 4-3 16,-4 5-1-16,1 4 0 16,-2 5-3-16,-1 0 3 15,-1 4-5-15,-2-2 0 16,0-3 0-16,0-1-2 15,4-3-1-15,0-7-8 16,7-5-11-16,-5-10-21 16,8-5-37-16,-1-7-34 15,-1 0-129-15</inkml:trace>
  <inkml:trace contextRef="#ctx0" brushRef="#br1" timeOffset="188369.28">19832 8098 171 0,'9'-12'31'0,"5"-5"-9"0,2-2-13 15,5-2 9-15,2 1 1 16,0 0-9-16,2 1-6 16,3-2 9-16,-3 4 2 15,3 5 3-15,-3 2-1 16,0 6-5-16,3 0-2 16,-3 4-10-16,-3 0-1 15,-2 0-8-15,-10 0-1 0,0 12 7 16,-5 2 4-16,-3 7 1 15,-2 7 8 1,0 1-6-16,0 1 2 16,-13-1 1-16,-6 1-11 15,-3-1 13-15,-6-3-1 0,0 3-1 16,-9-4 2-16,-2-6 2 16,-7-3-4-16,2-6-1 15,5-6 1-15,9-4-2 16,14 0-20-16,7 0-32 15,9 0-43-15,0 0-69 16</inkml:trace>
  <inkml:trace contextRef="#ctx0" brushRef="#br1" timeOffset="188829.01">20642 7667 184 0,'0'0'63'0,"0"0"-6"16,0 0-23-16,0 8 6 16,0 0-16-16,0 8-6 15,-5 0-1-15,3 6 6 16,-5 6 1-16,0 5-5 15,-4 5 2-15,-3 7-4 0,-2 2-8 16,-4 5-6 0,-4 4 0-16,-3-2-1 15,-2-5-5-15,9-6-11 16,2-9-19-16,7-10-13 0,0-8-11 16,1-15-36-1,3-1-62-15</inkml:trace>
  <inkml:trace contextRef="#ctx0" brushRef="#br1" timeOffset="189066.87">20525 7989 199 0,'18'-11'84'15,"8"-2"-17"-15,-1-3-40 0,9 2-3 16,-4-1-8-16,5 1-8 16,-1 1-11-16,-2 1-3 15,-6-1-18-15,-10 5-8 16,-9 4-11-16,-7 1-16 16,0 3-49-16</inkml:trace>
  <inkml:trace contextRef="#ctx0" brushRef="#br1" timeOffset="189344.75">20612 8009 254 0,'0'16'59'16,"0"1"-11"-16,0 8 12 16,0 3-14-16,0-2-13 15,5 6-24-15,6 2-7 16,1-3 0-16,4-4-3 16,-3-6-1-16,4-9-44 15,-6-5-58-15,4-7-86 16</inkml:trace>
  <inkml:trace contextRef="#ctx0" brushRef="#br1" timeOffset="190127.49">21009 8136 106 0,'0'-9'47'16,"0"3"-22"-16,0 2 8 15,-8 2 13-15,-1 2-19 16,2 0 6-16,1 0-13 15,-6 0-13-15,-2 0-2 16,0 2 3-16,-3 10 4 16,4-2-6-16,0 4-4 15,0 3-2-15,7-2 4 16,-1 4-2-16,5-7 0 16,0 0 1-16,2-1-2 15,0-3-2-15,0 1 2 16,9-4 1-16,3 0-14 0,-1-5 4 15,-2 0 12 1,5 0-7-16,-1 0-6 16,4 0-15-16,1-10-7 0,1-3-13 15,-6 1-9-15,-1-3 8 16,-3 5 20-16,-2-2 8 16,-5 0 16-16,-1 7 15 15,2 0 21-15,-3 3 10 16,6 0-7-16,-6-1-8 15,2 0-6-15,0 3-8 16,1 0-3-16,-3 0-2 16,2 0 1-16,-2 0-5 0,2 0 2 15,-2 0-1 1,0 0 0-16,0 0-2 16,0 0-3-16,0 0 0 15,0 0 1-15,0 0-4 0,0 0 2 16,0 0 3-16,0 0-3 15,0 0 0-15,0 0 0 16,0 0 5-16,0 0-4 16,2 0 4-16,0 5 7 15,1 3 2-15,-1 2 0 16,-1 4-4-16,2 1-1 16,-3 6-7-16,0 0 1 15,0 3-4-15,0 2-3 16,0-6-12-16,-6-1-24 15,1-9-34-15,3-4-52 16</inkml:trace>
  <inkml:trace contextRef="#ctx0" brushRef="#br1" timeOffset="190746.26">21314 8407 43 0,'0'-12'61'0,"3"-4"-24"16,6 2-13-16,-2-4 10 16,2-3-22-16,-2 2-2 15,0-2-8-15,-3 9-3 16,1 2 4-16,-5 2 9 15,0 8 4-15,0 0 14 16,0 0 4-16,0 0-18 0,0 5-4 16,0 16 4-16,0 0 1 15,-11 5-11-15,-1 2-3 16,-2-1-1-16,5 1-2 16,-1-2 2-16,1-1-4 15,1-6-4-15,-7 1-8 16,4-1-8-16,-1-5-5 15,1-4-6-15,1-1 7 16,6-7 2-16,4-2-9 16,0 0 17-16,0 0 19 15,0 0 9-15,0 0 3 16,0 0 5-16,4 0 6 0,6 0 13 16,1-2-16-16,3 0 0 15,1 2-3-15,-2 0-11 16,4 0-4-16,-2 0-15 15,1-3-62-15,-4-6-115 16</inkml:trace>
  <inkml:trace contextRef="#ctx0" brushRef="#br1" timeOffset="191267.1">21968 7872 113 0,'0'0'116'0,"2"0"-12"16,-2 0-24-16,0 0-1 15,2 0-23-15,1 0-18 16,2 0-18-16,6 0-4 16,0 0-2-16,4 0-7 15,0 0-6-15,-3 5 0 0,2 3-3 16,-3 0 0-16,-1-6-20 15,-6 2-12-15,-2-1-35 16,-2-3-77 0,0 0-98-16</inkml:trace>
  <inkml:trace contextRef="#ctx0" brushRef="#br1" timeOffset="191540.95">21848 8194 163 0,'15'5'86'15,"0"2"-5"-15,2-2-39 16,-2 4-7-16,1-1-6 15,0 1-20-15,-3-3-10 16,-4-2-7-16,-3 1-15 16,0-4-13-16,-2 3-25 15,-4-4-22-15,0 3-41 16</inkml:trace>
  <inkml:trace contextRef="#ctx0" brushRef="#br1" timeOffset="193358.25">22783 7756 33 0,'-2'0'73'0,"2"-2"-11"0,0 2-20 15,0 0-7 1,0 0 2-16,0 0-16 16,0 0 0-16,0 0 2 0,0 0 1 15,0 0-7-15,0 0 2 16,0 0-5-16,0-2-3 15,0 2-4-15,0-3-3 16,8 0-4-16,7-1-2 16,0 2 0-16,0-1 0 15,0 3 0-15,2 0-1 16,-6 0-2-16,0 0-5 16,-3 0 1-16,-1 3 3 15,-5 9-3-15,0 2 1 16,-2-1-1-16,0 3 3 15,0 3 1-15,-9 3 21 16,-10-2-12-16,-2 1 0 0,-3-3 0 16,-2 1-1-16,3 2 3 15,-7-3 4-15,9 1 5 16,1-2 3-16,-1 1-1 16,10 0 4-16,-2-1-3 15,5-5-4-15,4 3 1 16,1-6-5-16,3 3 0 15,0 0 2-15,0-2-4 16,0 5-2-16,0-4 4 16,0 1-2-16,7 0-5 15,0 1 0-15,4-3-2 16,3-1-1-16,5-4 6 0,3-5-1 16,3 0-4-16,-1 0-7 15,1 0-21-15,-1-12-30 16,-7 2-58-16,-4 3-62 15</inkml:trace>
  <inkml:trace contextRef="#ctx0" brushRef="#br1" timeOffset="193798.99">23055 8239 105 0,'2'0'172'0,"0"0"-60"0,-1 0-48 16,3-2-13-16,-4 2-10 16,0 0-11-16,0 0-10 15,0 0-6-15,0 0-4 16,0 3-6-16,0 14 0 15,0 8 6-15,-14 8-2 16,-6 3-5-16,4 3-2 16,-5-2-7-16,4-4-10 15,8-6-12-15,-2-12-45 16,11-13-127-16</inkml:trace>
  <inkml:trace contextRef="#ctx0" brushRef="#br1" timeOffset="194874.44">23586 7742 22 0,'-2'2'27'0,"-1"-2"-1"15,3 2 13-15,0 1 9 16,0 0-7-16,0 1-3 15,0-4-7-15,0 0 1 16,0 0 3-16,0 0 4 0,0 0-5 16,0 0-3-1,0 0-9-15,10 0-2 16,1-7-16-16,3-5-2 16,-2-4 3-16,-1-1-9 15,1-1 4-15,-3-1-4 0,2 5-3 16,-4-1 2-16,-2 5-4 15,-2 2 2-15,-3 3 2 16,0 4 2-16,0 1 1 16,0 0 0-16,0 0-1 15,0 0-6-15,0 8-4 16,-13 13 16-16,0 7 0 16,-5 8-3-16,2 1 0 15,-5 7 2-15,0-1-2 16,-2 3-2-16,0-1 0 15,-5 1-3-15,5-3-4 16,0-4-3-16,3-3 8 0,1-7 1 16,6-8-6-16,1-7 2 15,3-8 5-15,4-4 2 16,-1-2-4-16,-3 0 4 16,5 0 6-16,0-5-5 15,2-2 4-15,2-3 10 16,-3 3-1-16,3 2 3 15,0 2-1-15,0 3 8 16,0 0-2-16,0 0-3 16,0 0-4-16,0 0-1 15,0 0-8-15,0 3-7 16,5 6 7-16,12 1 0 0,-2 0 6 16,4 2-5-16,4-9 1 15,7-1-6-15,2-2 1 16,5 0-15-16,-3-5-28 15,-2-12-67 1,-4 0-111-16</inkml:trace>
  <inkml:trace contextRef="#ctx0" brushRef="#br1" timeOffset="195538.15">24120 7700 146 0,'0'0'98'0,"0"0"-18"0,0 0-19 16,0 0-6-16,0 0-11 16,0-1-18-16,0 1-6 15,0 0-6-15,0 0-5 16,-6 0-1-16,-3 0-3 15,-3 0-4-15,-4 1-2 16,-1 17 1-16,-4 6-1 16,1 7-2-16,-10 8 5 15,-2 5-4-15,-2 3 1 16,4 4-5 0,4 2-4-16,5-6 0 0,6-6 4 15,3-5 1-15,6-5 5 16,6-8-3-16,0-4-1 15,0-3-6-15,18-5-12 0,0-3-8 16,3-4 18 0,-1-4-4-16,7 0-20 15,-1-6-39-15,-1-20 0 0,-6 0 5 16,-10 1 17-16,-7 3-32 16,-2 3 52-16,0 4 61 15,-4 6 13-15,-16 2-5 16,-1 5 16-16,-2 2 8 15,-1 0-8-15,-3 21-13 16,-3 5-24-16,-3 6-13 16,4 0-36-16,-1-1-87 0</inkml:trace>
  <inkml:trace contextRef="#ctx0" brushRef="#br1" timeOffset="197487.09">2699 12252 3 0,'0'-2'16'0,"5"-2"7"16,2-3-9 0,0-2-4-16,2-3 0 0,1 0-7 15,-4-3-3-15,1 3 2 16,-6 0-6-16,2-2-5 15,0-1-23-15</inkml:trace>
  <inkml:trace contextRef="#ctx0" brushRef="#br1" timeOffset="197800.96">2751 12078 16 0,'0'0'27'0,"0"0"-12"16,0 0 8-16,0 0 15 15,0 0-8 1,0 0-6-16,0 0 8 15,0-2-4-15,0 2-17 0,0-4 17 16,0 0-10-16,0-5-5 16,0-2-6-16,0 2 3 15,0-2-3-15,0 8 5 16,0-3 1-16,0 5 6 16,0 1-5-16,0 0-5 15,0 0-4-15,0 0-8 16,0 0-5-16,0 0-9 15,0 0-27-15,0 0-12 0,-3 0 7 16,-2 0 25 0,1 7 3-16,-1 0 0 15,0 0 4-15,0-1-10 0,1 0-23 16,2-2-12-16</inkml:trace>
  <inkml:trace contextRef="#ctx0" brushRef="#br1" timeOffset="198455.59">2751 12078 26 0,'-54'-19'30'16,"54"14"0"-16,3-2-11 0,4 0 0 15,-3 2-2-15,-2-4 4 16,1 2 1-16,-1 1-4 16,0 1 1-16,2-4-2 15,-1 6 1-15,1-4-5 16,-1 1-4-16,0-1-5 16,1 1-1-16,0-2 0 15,1 1-2-15,2-2 0 0,5-2 0 16,-6-2-2-1,3 4-1-15,-2-3 4 16,-2 5-4-16,0-2 5 16,-1 5-3-16,-4 0 3 15,0 2 2-15,0-1 11 0,0 3-1 16,0 0 3-16,0 0-5 16,0 0-7-16,0 0-4 15,0 0-2-15,0 0-1 16,0 0-4-16,0 0 9 15,0 12 1-15,0-2 9 16,0 6-3-16,0 3 0 16,0-2-2-16,-2 5-4 15,-2 3 3-15,-2 4 2 16,4 4 5-16,-2 4-10 16,-2 1-3-16,3-1 2 15,-4 2-4-15,0-3 3 0,0-3-2 16,1-3-1-16,3-5 3 15,3-1-2-15,-3-7 1 16,3-2-4-16,0-1 1 16,0-7-6-16,0 1-5 15,0 3-3-15,0-3-5 16,5 2-11-16,2-1-15 16,0-5-19-16,-2-4-4 15,-3 0-72-15</inkml:trace>
  <inkml:trace contextRef="#ctx0" brushRef="#br1" timeOffset="198918.54">2773 12233 13 0,'0'0'69'16,"0"0"-13"-16,0 0-37 16,0-3 16-16,0 2-5 0,0-3-10 15,0 0-5-15,0-1-3 16,5 4 3-16,4-4 3 16,3 1 2-16,8-1 0 15,5-7 3-15,10 0 9 16,7-5-7-16,-6-3-3 15,3-3-13-15,-9 0-4 16,0 7-4-16,-7 2 0 0,-4 4-6 16,-6 1-25-16,-4 4-35 15,-9 5-28 1,0 0-25-16</inkml:trace>
  <inkml:trace contextRef="#ctx0" brushRef="#br1" timeOffset="199361.37">2846 12208 30 0,'0'0'43'0,"0"0"-23"16,0 0 19-16,0 0 8 15,0 0-12-15,0 2-7 16,0-2-1-16,0 0-4 15,0 0 3-15,0 3-13 16,5 0-3-16,-3 2-6 16,7 4 6-16,0 7-1 15,3-2 0-15,2 5-4 0,2 2 2 16,1-3-6-16,1 3 2 16,2-3-3-16,4 1 3 15,-1-5-3-15,5 1-12 16,-3-5-29-16,-1-6-57 15,-2-1-110-15</inkml:trace>
  <inkml:trace contextRef="#ctx0" brushRef="#br1" timeOffset="200133.93">3358 12378 14 0,'0'0'99'0,"0"-2"-30"16,0 0-27-16,0 2-4 16,0-3-1-16,0 3-6 0,0 0-13 15,0 0-11-15,0-3-8 16,0 1-14-16,-7 0 1 16,-2 2 4-16,0-3-3 15,-1 3 0-15,1 0 1 16,-3 0 10-16,1 0-2 15,2 13-3-15,-3 3 5 16,3 3-6-16,0 2-6 16,4 0-11-16,3-2 12 15,2 0 12-15,0-2-2 16,0-2-3-16,14-3-11 16,-1-5 7-16,2-5 16 0,-2-2 7 15,-1 0 1-15,-1 0 5 16,-2 0 1-16,1-12-7 15,-1 0-5-15,-5-3-4 16,-1-2-4-16,-1 4 2 16,-2-3-8-16,0 3-4 15,0 1-7-15,0 6 8 16,0 2 1-16,0 1 5 16,0 3 3-16,0 0-7 15,-2 0 7-15,2 0-1 16,0 0 1-16,-3 0-11 15,3 0 5-15,0 0 8 16,0 0 5-16,0 0 7 0,0 0-1 16,0 0-1-16,0 0 2 15,3 0 0-15,11 0 7 16,-3 9 2-16,2 9 1 16,0 6-8-16,-5 2-3 15,7 1-4-15,-3 2-6 16,0-8-1-16,0-1 1 15,-3-5-10-15,2-6-43 16,-1-9-54-16</inkml:trace>
  <inkml:trace contextRef="#ctx0" brushRef="#br1" timeOffset="200650.75">3638 12492 3 0,'0'-3'143'16,"0"3"-87"-16,0-3-25 16,0 1-10-16,0 0 0 15,10 2 2-15,1 0-6 16,3 0-10-16,2 0-4 0,0 0-2 16,-2 0 3-16,-5 7-6 15,-5 7 2-15,-2 1-2 16,-2 2 9-16,0 0-2 15,0 0-2-15,-10 3 3 16,-9 3-1-16,-1 2-4 16,3 0 10-16,4-3 0 15,3-3 2-15,5-2 7 16,3-7-5-16,2 3-4 16,0-5-5-16,0 2 6 0,7-1-2 15,12-7-2 1,4-1 6-16,5-1-9 15,-3 0 3-15,-5 0-5 0,-1 0-7 16,0 0-23-16,-6 0-33 16,-2-8-38-16,-3 1-28 15</inkml:trace>
  <inkml:trace contextRef="#ctx0" brushRef="#br1" timeOffset="201447.3">4224 12061 4 0,'0'0'148'0,"0"0"-89"16,0 0-30-16,0 0-12 15,0 0 6-15,2 0 8 0,4 0-2 16,6 0-2-16,0 0 2 15,3 3-6-15,1-1-1 16,-2 0-7-16,1-2 3 16,-4 1-11-16,-2 3-2 15,1 1-6-15,-2 0 1 16,-1-2-5-16,-5 1-26 16,-2 3-38-16,0-2-58 15</inkml:trace>
  <inkml:trace contextRef="#ctx0" brushRef="#br1" timeOffset="201717.24">4197 12296 144 0,'0'5'89'0,"0"-5"-27"16,0 3-5-16,17-3-4 16,6 0 16-16,2 0-27 15,5 0-19-15,-2 0-12 16,0 0-10-16,-9 0 0 0,3 0-2 16,1 0-24-1,-10 0-64-15,0 0-114 0</inkml:trace>
  <inkml:trace contextRef="#ctx0" brushRef="#br1" timeOffset="203354.56">5243 11526 4 0,'2'-3'26'15,"0"1"14"-15,-2 2 4 16,0 0 4-16,0 0-12 16,0 0 8-16,0 0-8 0,0 0 3 15,0 0-4-15,0 0-2 16,0 0-11 0,0-2-8-16,-4-3-6 15,-3 3 1-15,-2 1-2 16,1-6-3-16,-3 3 0 0,-4 1-8 15,-2-2 2-15,-4 0 1 16,1 3 2-16,3-1-3 16,2 1 1-16,-2 0 5 15,4-3-2-15,-1 3-3 16,0-1 4-16,7 3 0 16,-2-3-1-16,4 1 5 15,-1-2-4-15,1 4 3 16,0-3-5-16,0 3 0 15,2 0 1-15,2 0-2 16,-1 0 2-16,-3 0 0 16,3 0 2-16,0 0-4 15,-1 0 2-15,3 0-2 0,0 0 1 16,0 0-1-16,0-2 0 16,0 2 1-16,0 0-2 15,0 0 1-15,0 0 1 16,0 0-10-16,0 0 4 15,0 2-1-15,0 13 7 16,0-1 4-16,0 3-5 16,0 2 0-16,0 3 2 15,0-1 0-15,0 7-1 16,0 1-3-16,0-3-2 16,0 0-5-16,-5 2 2 0,3-3 1 15,-5 2 4-15,3-2 1 16,-3-5 1-16,2 1-2 15,5-4 4-15,-2-3-2 16,2-2-1-16,0 1-4 16,0-1 0-16,0 2 5 15,0 1-1-15,0 2 2 16,2 0-1-16,-2-1 2 16,3-2 1-16,-1 2-5 15,-2-2 0-15,0 1 4 16,0-3-2-16,0-1-1 15,0 2 5-15,0-1-3 16,0 1-1-16,0-1 4 0,0 1-1 16,0-1 4-16,0 1 0 15,0-3 0-15,0-1 0 16,0-1-2-16,-2 1-2 16,2 5-1-16,-3-4 3 15,3 0-5-15,0-3 2 16,0-2-3-16,-2 2 1 15,-1-2 1-15,3 2-1 16,-2-1 1-16,2-3 0 16,0-2 0-16,0-1-2 15,0 0 2-15,0 3-2 16,0-3 0-16,0 2 1 0,0 0-2 16,0 0 2-16,0 2-3 15,0 0 5 1,0 0-6-16,5 0 5 0,4 3 2 15,4-5 0 1,4 0 3-16,0-2 0 0,7 0 4 16,6 0 0-16,0 0-1 15,2 0-2-15,-4-11-2 16,-3 1-3-16,-6 2-1 16,-5 4-1-16,-2 1-2 15,-4 3-14-15,-1 0-27 16,-2 0-40-16,-5 0-55 15</inkml:trace>
  <inkml:trace contextRef="#ctx0" brushRef="#br1" timeOffset="204112.43">5532 11651 26 0,'0'0'70'0,"0"0"-4"15,0 0-32-15,0 0-7 16,0 0-8-16,0 0-6 15,3 0 2-15,-3 0-1 16,3 0-1-16,-1 0 0 16,-2 0-1-16,2-1 0 0,-2 1-1 15,0 0-4 1,0 0-5-16,0 0-4 16,0 3-2-16,0 12 5 15,0 7 5-15,0 3 2 16,0 8-7-16,-4 4 3 0,-3 4-2 15,-1 0-1 1,2-2 1-16,-1 2 1 0,2-4-1 16,2-2-2-16,2-3 0 15,1 0 0-15,-2-8-8 16,2-1 1-16,0-7-17 16,0-4-13-16,0-1-4 15,0-3 2-15,0 1-10 16,0-4-28-16,0 0-13 15</inkml:trace>
  <inkml:trace contextRef="#ctx0" brushRef="#br1" timeOffset="204829.17">5779 11629 5 0,'0'0'112'16,"3"0"-51"-16,-3 0-43 15,1 0-2-15,2 0-12 16,-1 0 4-16,3 0-4 0,-1-5-3 16,2 5 1-16,-2 0-4 15,1-2 2-15,-4 2-1 16,2 0 2-16,-3 0 7 16,2 0 3-16,-2 0-3 15,2 0 0-15,-2 0 0 16,0 0 3-16,0 0-2 15,0 0 4-15,0 0 5 16,0 0 1-16,0 0-2 16,0 0-5-16,0 0-4 15,0 11 9-15,0 3-6 16,0 3 1-16,0 3-8 0,0 4 3 16,-8 7 2-16,1 1-3 15,-3 6-2 1,1 1 2-16,2-2-4 0,1 0-4 15,0-8 4-15,2 0-2 16,2-8-1 0,-3-3 2-16,5-5-2 0,-3-5 1 15,2-1-9-15,1-6-19 16,-3 2-14-16,-3 3-22 16,-6 5-21-16,-4 7-36 15</inkml:trace>
  <inkml:trace contextRef="#ctx0" brushRef="#br1" timeOffset="205309.14">5552 11955 138 0,'0'0'72'0,"0"-1"-4"15,0-2-27 1,0-2 1-16,0-2-9 15,0 1-2-15,0 2-15 0,0 1-4 16,0 3-2-16,0 0 4 16,0 0 2-16,0 0-4 15,0 0 4-15,0 0-8 16,0 0 1-16,0 0-4 16,0 0 2-16,0 0 2 15,0 0-4-15,0 0-3 16,0 0 0-16,13 0 1 0,4 0 5 15,3 0-1-15,1 0-7 16,-2 0 1 0,-1 0 0-16,-6 0-3 15,1 0-14-15,-2 0-20 0,-2 0-68 16,-9 0-99-16</inkml:trace>
  <inkml:trace contextRef="#ctx0" brushRef="#br1" timeOffset="206426.58">6228 11633 4 0,'0'0'33'16,"0"0"-18"-16,0 0 9 0,0 4 7 15,0 0 2-15,0-1-5 16,0 4 8-16,0-1 1 15,0 4-8-15,0-5 4 16,0 2-5-16,0 0 1 16,0 3-3-16,0 4-4 15,0 2-4-15,0 5 2 16,0 5-4-16,0 3-8 16,0 0-1-16,-5 5 1 15,1-1-5-15,-1-1-2 16,1 2-1-16,-1-2 3 15,1-6-3-15,-2-5 1 0,2-7-3 16,2-5-13-16,-1-6-15 16,1-3-19-1,-5 0-20-15,1 0-44 16,-4-12-102-16</inkml:trace>
  <inkml:trace contextRef="#ctx0" brushRef="#br1" timeOffset="206893.31">6184 11622 25 0,'2'-7'134'0,"1"2"-76"16,3-4-31-16,2-3-1 16,3 4 3-16,0-2 6 15,4-3-9-15,0 1-15 16,4-1 3-16,2-3-2 16,2 1 3-16,2 3-6 15,0 2-7-15,1 3 2 16,1 5-4-16,-2-1-2 0,1 3 0 15,-8 0 1 1,-3 3-12-16,-4 8 8 16,-2 1 2-16,-4 3 2 15,-5-1-3-15,0 2-1 16,0 5 6-16,-12 4 3 0,-14 0-4 16,-1 6-4-16,-8 0 1 15,-4-4 1-15,5 2 2 16,0-2-1-16,2-4 1 15,4-7-10-15,7-8-61 16,7-6 3-16,5-2-29 16</inkml:trace>
  <inkml:trace contextRef="#ctx0" brushRef="#br1" timeOffset="207576.13">6841 11668 36 0,'0'-4'92'15,"0"1"-16"-15,0-1-43 16,-7 0 1-16,-3 2-2 15,-3 2-8-15,0 0-10 16,-2 0-8-16,1 2-7 16,0 13 2-16,1 7 2 15,-4 3 1-15,1 8 1 16,-2 4-3-16,3-1-2 16,7 1-1-16,5 1 2 0,3-8-3 15,0 2 11-15,0-7 9 16,17-7-4-16,1-6-7 15,3-7-3-15,2-5 8 16,-1 0-10 0,4-17 18-16,2-16-13 0,-1-5 0 15,1-5-7-15,-5-4-3 16,-5 4 2-16,-8 1-1 16,-6 9-2-16,-4 7 2 15,0 0 0-15,0 6 0 16,-14 3-10-16,-4 5 10 15,-1 6-7-15,-3 6 0 16,1 0 6-16,-2 14-2 0,-5 12 6 16,5 9 0-16,-5 5 3 15,6-1-4-15,5 1 0 16,8-8-4-16,9-2-8 16,0-3-46-16,23-4-67 15</inkml:trace>
  <inkml:trace contextRef="#ctx0" brushRef="#br1" timeOffset="208293.71">7038 11996 26 0,'2'-3'83'0,"0"-6"-8"0,2 1-51 16,-2-2-7-16,0 2 6 16,0-3-7-16,1 5 2 15,-1 0 1-15,-2 1-2 16,0 5 5 0,0 0 2-16,0 0-9 0,0 0 0 15,0 0 1-15,0 0-7 16,0 0-11-16,0 7-7 15,0 6 12-15,0 1 6 16,-2 5-12-16,-3-1 9 16,5 0-8-16,0-2 4 15,0-4-2-15,0 0 0 16,0-3 2-16,0 1-2 0,0-2 0 16,8-2 4-16,6-1-2 15,5-5 3-15,0 0-4 16,-6 0-1-16,6-5 7 15,-1-11 2-15,-4-3-6 16,2 1-7-16,-7 5 1 16,-4 3 2-16,0 7 2 15,-5 3-1-15,0 0 1 16,0 0-1-16,0 5-6 16,-10 14 12-16,-4 5 0 15,3 9 2-15,-5 4-2 16,2 4-3-16,2 2-3 15,-2-6 1-15,8-6 0 16,0-4 0-16,0-9-1 16,6-7 1-16,0-8-5 15,0-3-39-15,0 0-47 0,0-14-68 16</inkml:trace>
  <inkml:trace contextRef="#ctx0" brushRef="#br1" timeOffset="213014.46">7453 11468 5 0,'0'0'11'0,"0"0"-8"15,0 0-4-15,0 0 1 0,0 0-9 16,0 0 3-16,0 0 3 16</inkml:trace>
  <inkml:trace contextRef="#ctx0" brushRef="#br1" timeOffset="213620.19">7453 11468 11 0,'0'-15'19'16,"0"15"8"-16,0 0 5 16,0 0 9-16,0 0-3 0,0 0-7 15,0 0-5-15,0 0 0 16,0 0-1-16,0 0 1 16,0 0-3-16,0-2-3 15,0-1-1-15,0 1-4 16,0-2-5-16,2 1-3 15,2-2 0-15,-1 1-2 16,1-3-2-16,0 3-1 16,2-2 2-16,5-2-2 15,2 1-2-15,2 2-2 16,-2 0 5-16,-1 1-3 16,-3 0-2-16,1 3 1 0,3 1 0 15,-1 0-4-15,0 0 1 16,-6 0 1-16,-1 0 0 15,-2 3-2-15,3 5 2 16,-6 0 4-16,0 1-1 16,0-1 2-16,0 4-2 15,-3 1-7-15,-10 6 5 16,-3-3 4-16,0 1-3 16,-3 5 1-16,0-7 1 15,4 2 3-15,-2 1 6 16,6-3 0-16,4-1 6 15,3-3 2-15,4-3-2 16,0 2-4-16,0-2-3 0,0 1-1 16,0-1 2-16,7-2-1 15,6 1-4-15,1-3 3 16,4 0-4-16,3-2-3 16,-4 1 3-16,5 0-4 15,0 1-5-15,0-2-12 16,4-2-18-16,-8 0-21 15,-2 0-23-15,-5 0-51 16</inkml:trace>
  <inkml:trace contextRef="#ctx0" brushRef="#br1" timeOffset="214014.12">7811 11509 50 0,'0'0'132'0,"0"0"-56"16,0 0-24-16,0 0 3 15,0 0-7 1,0 0-3-16,3 0-1 0,8 0-20 16,5 0-7-16,0 0-6 15,1 0-3-15,4 2-2 16,-5-1-5-16,0 1 0 15,0 1-6-15,0-3-32 16,-2 0-80-16,-6 0-93 16</inkml:trace>
  <inkml:trace contextRef="#ctx0" brushRef="#br1" timeOffset="-214309.25">8201 11326 102 0,'0'0'76'0,"0"0"-36"16,0 0-2-16,0 0 7 15,0 0 8-15,0 0-11 0,0 0-8 16,0 0-6-16,0 0 1 16,0 0-9-16,2 0 2 15,1 0-3-15,3 0-5 16,3 0-1-16,3 0-1 15,-1 0-5-15,-3 0-1 16,5 0 1-16,-1 0-4 16,-4 0-4-16,5 0 1 15,-4 0 2-15,-4 0-4 0,4 0 2 16,-2 0 0 0,-2 0 0-16,3 2 1 15,-1-2-2-15,-2 0-4 16,-3 0 2-16,1 0 0 0,-3 0 1 15,0 0 2-15,0 0 3 16,0 0-5-16,0 0 3 16,0 0 0-16,0 2-3 15,0 0-1-15,0 5-4 16,0 5 3-16,-7 6 5 16,1 6-2-16,2-2 2 15,-4 5 2-15,3-1-3 16,-2 8 1-16,-2-3-2 15,4 0 1-15,-2 2 0 16,0-1 2-16,3-1-2 16,0-1-2-16,1-1 4 0,2 0-3 15,-1 1 1-15,0-1-2 16,-3 0 3-16,3-3-1 16,-3 3 0-16,3-2-2 15,-5-4 1-15,0-2-3 16,0-3 4-16,1-1 3 15,-1-1-2-15,0 1-5 16,4-2 7-16,1 1-6 16,-3-1 3-16,1-1 0 15,2 5 3-15,-1-5-3 16,1 1-3-16,0 0 6 16,-1-1-3-16,-1 3 0 15,3 0-3-15,-1 3 6 0,0-2-6 16,0 1 3-16,-1-1 0 15,3-5 0-15,0-2 0 16,-2-1 0-16,2-6 0 16,-2 2 0-16,2 0 0 15,-2 1 3-15,-1-1-3 16,3 0-3-16,0-3 6 16,-2 3-3-16,2-1 0 15,0 0-3-15,0-1 3 16,0-1 3-16,-2 2-2 15,2-3-1-15,0-2-1 16,-3 0 2-16,3 0-1 0,0 0 1 16,0 0-1-16,-2 0 2 15,2 0-3-15,-5 0 0 16,-2 0 1-16,-3 0 0 16,-3 0 0-16,-5 0 0 15,-3 0 1-15,-4 0-2 16,4-2 2-16,-6 2-1 15,4-2 2-15,0 2 0 16,-1 0 0-16,9 0 0 16,-2 0-2-16,3 0 0 15,4 0-2-15,4-3-6 16,6-7-27-16,0-6-59 16,0-4-59-16</inkml:trace>
  <inkml:trace contextRef="#ctx0" brushRef="#br1" timeOffset="-212696.6">9146 11388 58 0,'-1'0'68'16,"1"0"-29"-16,0 0-5 15,0 0-4-15,-5 0-4 0,0 0-7 16,0 0 1-16,1 0 2 16,0 0 0-16,-3-4 1 15,-3 0 0-15,1 0 0 16,-4 0-10-16,-2 0-1 15,-5-3 3-15,-3 3-9 16,0 2-4-16,-5 0-3 16,5 2-1-16,3 0 4 0,1 0-4 15,3 0 2 1,2 0 0-16,5 0 0 16,-1 0 0-16,8 0 1 15,-7 0-1-15,2 0 1 16,-1 0-1-16,0 0 0 0,3 0 1 15,3 0-1-15,-2 0-1 16,4 0 2-16,-3 0-1 16,-1 0 0-16,4 0 1 15,-4 0-2-15,-2 0 2 16,4 0-2-16,-5 0 1 16,5 0 0-16,-3 0 1 15,5 0-2-15,0 0-1 16,-2 4-4-16,0 0 2 15,0 0 2-15,0 3 2 16,-2 1 0-16,0 2 4 16,2 3-5-16,-1-1 3 0,-1 0 0 15,2 5 0-15,-1 2 0 16,3 3-1-16,-4 4 0 16,4-4-1-16,-4 3 3 15,1-2 2-15,3 4-4 16,-5 6-2-16,3-2 2 15,-1 2 1-15,1 1-3 16,-2-5 2-16,-1 1-1 16,1-2 0-16,-4-4-2 15,4-2 2-15,1 4 1 16,1-2-1-16,0 0 0 16,0-4 1-16,0-2 1 15,0 1-4-15,-3-3 3 0,1 2-4 16,-2 0 2-16,4-4-1 15,-1 3 0-15,-1 2 3 16,2-3 0-16,-2 1 1 16,-3-5-2-16,5 3-2 15,-4-3 4-15,4 0-1 16,2 0-2-16,-3 0 1 16,3-2-2-16,0 2 5 15,-1 0-3-15,1 1 3 16,0-2-3-16,0 1 7 15,-3-2-6-15,3 2 0 16,-2 1 1-16,-2-1-1 0,-1-1-1 16,0 2-1-16,-2-6 1 15,0 6 0-15,1-1-3 16,1-1-2-16,3-3 2 16,-1-4 1-16,3 2 2 15,0-4 2 1,0 3-3-16,0-5 1 0,0 2-3 15,0-2-2-15,0 0 1 16,0 0-3-16,0 0 7 16,0 2 7-16,5-2-4 15,6 2 1-15,0 0 0 16,-1 0-1-16,3 2 3 16,4-2 4-16,7 3-2 0,-2-4 5 15,8 1 4-15,6 0-3 16,4-2 1-16,-1 0-4 15,2 0-5-15,-3 0-3 16,-4-10-1-16,-4-4-1 16,-4 2-5-16,-9-5-10 15,-7 2-27-15,-5 3-62 16,-5-2-104-16</inkml:trace>
  <inkml:trace contextRef="#ctx0" brushRef="#br1" timeOffset="-211465.12">9485 11608 60 0,'0'-3'58'0,"0"-1"-13"15,2 0-5-15,-2 3 8 16,0-3-5-16,0 1-11 15,0-3-8-15,0 4 1 16,0 0-8-16,0 0-6 16,0 2-3-16,3 0 0 15,-3 0-1-15,0 0-2 16,0 0-1-16,0 0-4 16,0 0-4-16,0 4 0 0,0 11 11 15,0 7-6-15,0 7 0 16,0 4 3-16,-5 5 0 15,-2 0 1-15,-2 4 0 16,-3 1-3-16,4 0-2 16,-2-2 1-16,1-2-1 15,4-6 0-15,3-4 0 16,-2 0 2-16,-1-1-2 16,0-2-1-16,0 1 0 15,1-3 2-15,1-5-3 16,-1-2-2-16,0-5-11 15,-1-2-9-15,-2 2-17 16,0 5-20-16,-2 2-5 0,0 0 7 16,1 1-23-16,4-3 4 15</inkml:trace>
  <inkml:trace contextRef="#ctx0" brushRef="#br1" timeOffset="-210694.39">9922 11546 35 0,'-6'0'38'0,"3"0"-28"16,-3 0 0-16,3 0 1 15,1 0 15-15,2 0-1 16,0 0-11-16,0 0-1 15,0 0 1-15,0 0 6 16,0 0 5-16,-4 0-6 16,0 0-5-16,-1 0-5 15,4 0-4-15,-1 0-4 16,-3 2 2-16,5-2 6 0,-2 2 6 16,0-2 2-1,2 2 4-15,0 4 3 16,0 3 0-16,0 3-4 0,0 9 2 15,0 1-8-15,0 6-5 16,-5 4 0-16,1 1 2 16,-2 5-3-1,0 1-3-15,-3 2-3 0,-3 3-1 16,-2 0 1-16,1-3-4 16,1-2 4-16,1-5-2 15,1-5 3-15,5-7-3 16,1-1-3-16,-1-7 3 15,5-4-2-15,-2-3 0 16,2-5-7-16,0-2-9 16,0 3-12-16,0 0-6 15,-2 6-5-15,-3-4-15 16,2 7-7-16,0 2-38 0</inkml:trace>
  <inkml:trace contextRef="#ctx0" brushRef="#br1" timeOffset="-209974.72">9543 11929 64 0,'4'0'68'15,"1"0"-21"-15,-3 0 2 16,-2 0 13-16,2 0-5 15,-2 0-19-15,0-3-13 16,0 3-6-16,0 0-10 16,0 0-2-16,0 0-2 0,0 0-2 15,0 0-1-15,0 0-3 16,0 0 2-16,0 0 1 16,0 0-1-1,0 0 0-15,0 0-4 0,0 0 1 16,-2 0 1-16,-2-1-3 15,-1 1 3-15,3 0 2 16,2 0-1-16,0 0 0 16,0 0 0-16,0 0 0 15,0 0 1-15,0 0-1 16,0 0 2-16,0-3 1 16,0 2-3-16,0 1 3 15,0-3-1-15,0 3 0 0,0-2-1 16,0 0 0-16,0 2 0 15,0 0 1-15,0 0 1 16,0 0 0-16,0-1-2 16,0 1 0-16,13 0 4 15,6 0 0-15,9 0-2 16,-1 0-1-16,6 0 0 16,-1 0-3-16,0 0 5 15,-2 0-6-15,-5 0 1 16,-5 0 2-16,-7 0-4 15,-2 0-7-15,-7 0-15 0,1 0-19 16,-5 0-8-16,0 0-22 16,0 0-15-16</inkml:trace>
  <inkml:trace contextRef="#ctx0" brushRef="#br1" timeOffset="-209034.27">9945 12092 64 0,'-2'0'69'0,"0"0"-30"15,0-4-13-15,0 1 0 16,-3-2 6-16,1 1-3 16,0 4 6-16,-1-3-5 15,5 2-3-15,0 1-4 0,0 0-3 16,0 0-6-16,0 0-4 16,0-3-4-16,0 3-4 15,13 0 1-15,3 0 1 16,5 0 1-1,0 0-4-15,-3 0 7 0,0 0-7 16,-7 0 0-16,-4 0 0 16,-1 7-1-16,-2 0-1 15,-4 2 1-15,0 4-1 16,0-1 3-16,0 5 0 16,0-3 0-16,-15-2-3 15,-2 0-2-15,0 2 2 16,4-6-1-16,0-1 2 0,7-2-4 15,2-3 3 1,1-2-1-16,3 0 3 16,0 0-1-16,0 0-4 0,0 0-1 15,0 2-1-15,12 1 10 16,4 0-3-16,2 2 2 16,-1 1-1-16,-4 6-5 15,1 3 2-15,-3-1 1 16,-4 5 5-16,1-5-6 15,-6 5-2-15,-2-2 4 16,0 0 3-16,0 0 0 16,-2-2 4-16,-13-1-1 15,-2-5-6-15,-3-4-1 16,-1-5 1-16,2 0-6 16,4 0-18-16,9-11-11 15,6-12-48-15,0-3-42 16</inkml:trace>
  <inkml:trace contextRef="#ctx0" brushRef="#br1" timeOffset="-208218.62">10551 11604 35 0,'-5'1'60'0,"1"8"-15"15,0 1-3-15,-3-1-10 16,1 1-4-16,-2-3-12 15,-1 0-7-15,-4 3-4 16,2-1 10-16,2 4 7 16,-3 3-6-16,3 5-9 15,-4 8-1-15,5 6 1 16,-4 4 3-16,3 7-4 16,-4 0-8-16,2-1 4 15,3-1-2-15,1-6 0 16,7 0-2-16,0-10-4 15,0-6 7-15,13-8-10 16,0-6 13-16,6-6 27 16,1-2-11-16,10 0-2 0,3-2-2 15,4-13-7-15,-3-9-2 16,-2-5-2-16,-6-2-2 16,1-2-2-16,-7-2-3 15,-3-2 0-15,-6 4 2 16,-4-1-2-16,-5 5 2 15,-2 4-3-15,0-4 3 16,0 3-3-16,-16-1 1 16,-2 2-4-16,-8 0-1 15,-1-3 5-15,0 6 1 16,-3 1-11-16,4 9-4 0,3 4 4 16,7 8 8-16,4 0-5 15,6 5 5 1,-1 23 3-16,-2 8 1 15,8 3 0-15,1 2 0 16,0 4-7-16,0-3-34 0,0-4-32 16,0-9-72-16</inkml:trace>
  <inkml:trace contextRef="#ctx0" brushRef="#br1" timeOffset="-207651.89">10958 11610 71 0,'-2'-5'81'0,"-3"0"-38"15,5 1-31-15,0 0 8 16,0 1 20-16,0 0 4 16,0 2-20-16,0-1-2 15,0 0 2-15,0 0 2 16,0 2-4-16,0 0-7 15,0 0-5-15,0 0-6 0,0 4-9 16,0 9 7-16,0 9 0 16,0 4 1-1,-6 9-6-15,-3-4-2 0,-1-1-16 16,3-2-13-16,-2-4 2 16,2-2-10-16,2-5-23 15,1-7-8-15,4-1-73 16</inkml:trace>
  <inkml:trace contextRef="#ctx0" brushRef="#br1" timeOffset="-207374.07">10829 11621 68 0,'0'8'163'0,"0"0"-105"15,0-2-23-15,17 2 6 16,3-2 17-16,1-2-8 16,2 2-13-16,5-5-9 15,0-1-16-15,-3 0-8 0,-5 0-5 16,-3 0-9-1,-4 0-43-15,-6-1-49 16,-1-6-68-16</inkml:trace>
  <inkml:trace contextRef="#ctx0" brushRef="#br1" timeOffset="-205987.53">11191 11494 50 0,'0'-7'57'16,"0"5"-15"-16,0 2 0 16,0 0-6-16,0 0-1 15,0 0-14-15,0 0-13 16,0 0-2-16,0 0 1 15,0 0-1-15,0 0 0 16,0 0-4-16,0 0 4 0,0 0 0 16,0 0 4-16,0 0 3 15,0 0 4-15,0 0 6 16,0 0 2-16,0 0-4 16,0 0 2-1,2 0 1-15,2 0-11 0,2 0-2 16,5 0-7-16,-2 0 0 15,3 0-2-15,-1 0-2 16,-3 0 1-16,5 2-4 16,-2 3 3-16,0-3 3 15,2 1-3-15,-2-3-4 16,-2 0 2-16,-2 3-3 16,2-3-5-16,-3 0-9 0,2 0 2 15,-1 0 3-15,-2 0 3 16,-1 0-1-16,1-6 5 15,-1 4 5 1,-2 2-3-16,-2 0 9 0,0 0-4 16,0 0-1-16,0 0 1 15,0 0 2-15,0 0 2 16,0 0 3-16,0 0-6 16,0 0-1-16,0 0 6 15,2 0-3-15,-2 0-1 16,0 0 1-16,0 0-2 15,0 0 1-15,0 0-2 0,0 0 0 16,0 0-6 0,0 0 2-16,0 0-7 15,0 10 15-15,0 7-5 16,-6-1 1-16,-5 4 0 16,2 2 0-16,-2 2 1 0,2 5-1 15,3 1 0-15,-4 0-3 16,1 2 3-16,3-1 0 15,-1 1-1-15,-1-3 0 16,0-2 1-16,1 3 2 16,-2-1-4-16,-2 1-5 15,-1 0 0-15,0-1 0 16,-2-2-4-16,3-3-3 0,3 0 6 16,-3-5 4-1,2 0 2-15,2 0 1 16,0-2 4-16,5-2-3 0,0-1-2 15,-1 3 5-15,-1-3-4 16,2 3 3-16,-1-2 1 16,0 2 0-16,2-2-2 15,-2 2 2-15,1-3-4 16,-1 1 2-16,3 2-2 16,0-3 2-16,0 2-2 15,0 0 0-15,0-1 2 16,0 0-1-16,0-2 2 0,0-3 3 15,0-2-4 1,0 1 0-16,0-4 1 16,0 2 0-16,0-3-1 0,0 2 0 15,0 1 0-15,0-4 2 16,-2 1 0-16,0 1-2 16,2-3 0-16,-2 3-1 15,-1-2-1-15,3-1 2 16,0 0-1-16,-2 1 0 15,-2-1-2-15,-3-2 3 16,-3 2 1-16,-1-2 4 16,-6 0 1-16,2 0 0 0,-8 0 5 15,-5 0-3 1,-2 0-5-16,-4-4 1 16,-3-3-4-16,5 4 0 15,2 3 0-15,4 0-1 0,8 0-1 16,-1 0-5-16,3 7-30 15,1 1-14-15,-2-1-75 16</inkml:trace>
  <inkml:trace contextRef="#ctx0" brushRef="#br1" timeOffset="-202469.02">4913 12597 33 0,'0'0'34'0,"-2"0"8"15,2 0 0-15,0 0-11 16,0 0-15-16,0 0-4 16,0 0 2-16,0 0 0 15,0 0-3-15,0 0-2 0,0 0-5 16,0 0-4-1,0 0-1-15,0 0-5 16,0 0 6-16,0 0 1 0,0 0 1 16,0 0 1-16,0 0 0 15,0 0 0-15,15 0 4 16,5 0 4-16,1 0 9 16,4 0-9-16,1 0-4 15,1 0-5-15,3 0 0 16,0 0 1-16,-2 0-6 15,-1 3 4-15,-2-1 1 16,3 1-1-16,-1 0-1 16,3-1 2-16,0-2-1 15,0 0-1-15,1 0 0 16,3 0 5-16,2 0-7 16,-4 0-1-16,2 0 8 15,-6 0-4-15,-1 0-1 0,0 0-1 16,-4 0 2-16,0 0-3 15,0 0 2-15,-2 2 1 16,-3 3-1-16,-3-4 0 16,2-1 2-16,1 0 6 15,-2 0 6-15,4 0 2 16,0 0-7-16,5 0-1 16,3 0-4-16,-3 0 0 15,1 0 0-15,1 0-1 16,3 0-1-16,3 0-2 15,-1 0 4-15,-2 0 2 0,0 0-2 16,-5 0 1-16,2 0-1 16,-2 0 0-16,1 0-1 15,-1-1 0-15,-1 1-1 16,-4 0 3-16,-4 0-2 16,1 0-5-16,7 0 6 15,0 0 0-15,1 0 0 16,-2 0-2-16,0 1-2 15,2 6 6-15,1-3-2 16,-4 0-3-16,0-3-1 16,2 4 4-16,2-3 0 15,-3 0-1-15,0 0 2 16,-3 0 2-16,6-2-4 16,-1 0 2-16,3 0-3 15,0 0-1-15,0 0 1 0,-3 0 0 16,-3 0-2-16,-1 0 3 15,-1 0-5 1,0 0 1-16,0 0 1 0,3 0 1 16,3 0-1-16,-6 7 0 15,3-2 0-15,0 0 0 16,-1-1 2-16,4 0 2 16,-3 0-4-16,1 3 0 15,-1-6 2-15,-5 3 0 16,5 1-1-16,0-5 3 0,-3 2-4 15,6 0 1-15,-3 1-1 16,3-2 2-16,1-1 1 16,3 2 1-16,-2 0-2 15,0-2-1 1,-1 2-1-16,-2 0 4 0,0 1-5 16,3 0 2-16,-5-3 2 15,3 0-3-15,-4 2-1 16,-1-2 3-16,5 0-1 15,-1 0-3-15,1 0 4 16,4 5-3-16,-1-3 0 16,-4 0 1-16,0 1 2 15,-1-3-3-15,-8 0 3 0,0 0-2 16,0 0 1-16,0 0-3 16,1 0 5-16,0 0-4 15,4 0 2 1,0 0 0-16,5 0-1 0,-6 0 2 15,3 0-5-15,1 0 3 16,-7 0 1-16,6 0 1 16,1 0-2-16,-3 0 0 15,-1-3 0-15,1-1 1 16,-3-1-2-16,3 3 1 16,2-1 0-16,0 0 3 15,3 3-2-15,-3 0 1 16,2 0-3-16,-2 0 2 0,-2 0-1 15,-1 0 0-15,1 0 1 16,0 3-1 0,-1-3 1-16,3 0 0 15,0 0-1-15,-2 0 1 0,-3 0-1 16,6 0-1-16,1 0 4 16,5 0-4-16,7 0 3 15,-1 0-3-15,-2-5 2 16,3 1 1-16,1 1-2 15,-2-4 0-15,3 1 1 16,6-1 0-16,-7 1-1 16,0 0 1-16,2-3-1 15,-10 5-1-15,0 0 2 0,0 0 0 16,-2 2-2 0,-1 0 2-16,1 0-2 15,4 0 2-15,-4 2-2 0,0 0 5 16,-1 0-4-1,-3 0-3-15,1 0 9 0,-3 0-5 16,-5 0 2-16,6 0-4 16,-3 0 4-16,-1-5-3 15,4 1-2-15,0 3 6 16,7-6-4-16,5 3 0 16,6 0 0-16,5-2-2 15,-4 0 5-15,-1 4-2 0,-7-1 0 16,-4 3-1-1,0 0 0-15,-5 0 1 16,1 0-1-16,-3 0 0 16,-3 0 0-16,1 0-2 0,-2 3 3 15,3 2 0-15,2 2-1 16,-2-2 1-16,4-1 0 16,-6-3 1-16,1-1-3 15,0 0 6-15,3 0-3 16,-7 0-1-16,2 0-1 15,1 0 1-15,-1 0-1 16,2 0 1-16,-1 0-1 16,1 0 0-16,-2 0 2 15,7 0-2-15,0 0 2 16,2 0 1-16,0 0-2 16,-5 0-1-16,-1 0 2 15,2 0-2-15,-1 3 0 0,-2 2 0 16,2 4 1-16,-5-1 1 15,3 0-3-15,0-4 1 16,-2 1 0-16,7-3 1 16,-1 0 2-16,4 1-3 15,1 0 5-15,-3-1 1 16,1 2-2-16,2-1-2 16,2 1 1-16,0 0-3 15,-2 2 1-15,-4-2-1 16,-4 0 0-16,-7-2-1 15,0 0 0-15,-10-2-5 16,-5 0-13-16,0 0-26 16,-21 0-76-16,-32 0-74 15</inkml:trace>
  <inkml:trace contextRef="#ctx0" brushRef="#br1" timeOffset="-200210.15">6438 12958 20 0,'0'0'62'15,"0"0"-31"-15,0 0-11 0,0 0-3 16,0 0 2-16,0 0 1 16,0 0-11-16,0 0-2 15,0 0 11-15,0 0 2 16,0 0 2-16,0 0 0 16,0 0 2-16,0 0-5 0,0 0-1 15,0 0-1 1,0 0-5-16,-3 0-4 15,-7 0-4-15,2-2-4 16,-1 0-2-16,-1-1 0 0,-3 2 2 16,-4-2-2-16,-3-1-3 15,1 0-2-15,1 2 8 16,0-2-5-16,3 0-1 16,2 2 3-16,-1-3 1 15,3 4 0-15,-1-3 3 16,-2-1-2-16,3 1-1 15,-6 1 1-15,4-2 0 16,-1-2 3-16,-2 4-5 16,2 1 2-16,-2-3 2 15,0 3-2-15,2 2 0 16,0-2 0-16,5-1 0 16,0 3 2-16,2 0 5 15,2 0-2-15,-2 0-1 0,1-3 2 16,-1 1-2-16,0 0 1 15,0-1-5-15,2 1 0 16,1 0 1-16,-1 2 1 16,1-1-1-16,-1-1 0 15,2 2-1-15,1 0 3 16,0 0-5-16,2 0 3 16,0 0-3-16,-3 0 1 15,3 0 1-15,0 0 0 16,0 0 0-16,0 0-4 15,0 0-4-15,0 0 4 0,0 0-10 16,0 0 12-16,0 17 4 16,0-2-1-16,0 4 1 15,0 4-2-15,3-5 3 16,-3 2-3-16,0-2 2 16,0 2-4-16,0 3 2 15,0 0 2-15,0 0-3 16,0-2 1-16,0-1 2 15,0 1-3-15,0 0 1 16,4-1 1-16,1-1-1 16,0 3 0-16,2-5 2 15,-3 0-3-15,3-2 0 16,-2-1 5-16,0 1-4 16,-1-3 1-16,-2-2 0 0,-2 1 1 15,3-5-2-15,-3-2 1 16,0 2-1-16,0 0 1 15,0 1-1-15,0 1 0 16,0 2 0-16,0 1-1 16,0 2 1-16,0-1 3 15,0-2-2-15,2 0 0 16,-2 1 0-16,2-6 1 16,-2 5 2-16,2 2-5 15,-2-2 3-15,0-3-1 16,2 0-2-16,-2-2 1 0,0-1 0 15,3 4 0-15,-1-1 1 16,-2-2 0-16,2 0-1 16,-2-1 0-1,0 2 0-15,3-4 0 0,-3 2 0 16,0-1 1-16,3 2-1 16,-3 0-1-16,0-1 2 15,0-1-1-15,0 0-1 16,0 1 1-16,0 1 1 15,0-2-1-15,2 1 0 16,-2-2 1-16,0 3-1 16,2-2-1-16,-2 0 1 15,0-1 1-15,0 2-2 16,0-1 2-16,0-3-1 0,0 5 0 16,0-3 0-1,0 3-1-15,2-1 0 16,-1-4 0-16,3 1 2 0,-4-1-2 15,2 3 0-15,-2-1 3 16,2 2-1-16,-2-2-3 16,2-2 4-16,-2 0-4 15,3 0-1-15,7 0 1 16,3 2 5-16,6-2 6 16,6 4 8-16,5-4 2 15,7 0-8-15,4 0-1 0,0 3 1 16,3 2-7-16,-3-1-4 15,-1 3 2 1,-3-1-4-16,-10-2-6 16,-4 0-24-16,-12-4-29 0,-1 0-54 15,-6 0-67-15</inkml:trace>
  <inkml:trace contextRef="#ctx0" brushRef="#br1" timeOffset="-199534.4">7006 12947 33 0,'0'-8'55'16,"1"0"-11"-16,-1 2-10 16,3 3 1-16,-3 3 1 15,0 0-12-15,0 0-3 16,0 0-1-16,0 0-11 16,0 0-7-16,0 3-2 15,0 15 17-15,0 7-2 0,0 7 0 16,0 5-2-16,0 4-5 15,0 2-2 1,0 0-4-16,0 0 0 0,-3-4-1 16,0-2-1-16,0-2 0 15,-1-6-8-15,-1-1-5 16,5-11-10-16,-6-5-7 16,4-2-17-16,2-10-12 15,0 0-1-15,0 0-29 16</inkml:trace>
  <inkml:trace contextRef="#ctx0" brushRef="#br1" timeOffset="-198923.73">7372 12881 20 0,'0'2'29'15,"0"3"-7"-15,0-2 9 16,0-1 8-16,4 5-5 16,-1-2-1-16,-3 0-6 15,0 2-1-15,0-2-3 16,0 7 8-16,0 4-7 16,0 0-6-16,0 9-3 15,0 4 1-15,0 6-1 16,-3 9-1-16,-4-1-5 15,1 1-4-15,1 1 0 16,-1-3-2-16,0-1-5 16,2-6 5-16,-1-6-3 15,3-6-2-15,-2-6-5 0,-1-9-27 16,1-6-24 0,-4-2-36-16,-3 0-88 15</inkml:trace>
  <inkml:trace contextRef="#ctx0" brushRef="#br1" timeOffset="-198527.94">7070 13155 165 0,'0'0'55'0,"0"0"-18"15,0 0-6-15,0 0 15 16,-2 0-2-16,2 0-22 16,0 0-11-16,0 0-10 15,0 0-5-15,0 2-1 16,0 2 6-16,0-1-1 15,0 2 4-15,4 0-3 16,6-3-1-16,4 0 0 16,2 1 2-16,6 2-3 15,6-5 4-15,8 2 1 16,0 0-2-16,-1 1-3 16,-3-3 0-16,0 3-23 15,-4-1-34-15,-10 0-46 0,-2 0-127 16</inkml:trace>
  <inkml:trace contextRef="#ctx0" brushRef="#br1" timeOffset="-197896.26">7554 13279 67 0,'4'0'54'16,"2"0"-13"-16,-2 0-9 15,3 0 7-15,-3 0-4 16,5 0-9-16,1-4-1 16,2 2-9-16,6 0-3 0,0 2 0 15,0 0-4-15,-2 0-4 16,-2 0-3-16,0 0-2 15,-2 0-2-15,-2 2 2 16,-5 5 0-16,0 5 3 16,-5 0-5-16,0 2 2 15,0 5 2-15,-19-1-3 16,1 2-3-16,1-4 7 16,-7 2 0-16,2-1-2 15,8-3 2-15,1 1 5 16,7-8 4-16,4 2-5 15,2-4 1-15,0-4-1 0,0-1 2 16,2 4-2-16,19-4 7 16,4 3-3-16,10-3 1 15,-5 0-3-15,0 0-6 16,0-3-2-16,-5-4-9 16,-3-5-30-16,-1 0-28 15,-2-2-39-15,-8 2-100 16</inkml:trace>
  <inkml:trace contextRef="#ctx0" brushRef="#br1" timeOffset="-197419.47">8178 12951 60 0,'0'0'70'15,"2"0"-21"1,-2 0-11-16,0 0-4 0,0 0-1 16,2 0 0-16,3 9-4 15,-1 7 3-15,-3 8-6 16,-1 2-3-16,0 9-2 15,0 7-2-15,0 2-7 16,0-1-4-16,0 1-5 16,0 1-2-16,-5-2-1 15,-2-6-5-15,0-5-16 16,3-7-14-16,-1-8-7 0,2-10-13 16,1-7-24-16,2 0-25 15</inkml:trace>
  <inkml:trace contextRef="#ctx0" brushRef="#br1" timeOffset="-196978.69">8157 13022 231 0,'0'-6'82'0,"0"-5"-12"16,0-3-46 0,0-2 1-16,4-5-4 15,6-4-11-15,1 4-7 0,8-4-5 16,-1 4 2-16,1 6 2 16,2-2-2-16,-3 8-2 15,-2 3 0-15,3 6-1 16,5 0 1-16,0 0-1 15,-3 6-4-15,-6 13 1 16,0 10-4-16,-9 4 4 16,-6 4-3-16,0 7-4 0,0-3 3 15,-18-2 2-15,-3-3 2 16,-4-5-2 0,-7-4 1-16,-7-10-4 15,4-5 11-15,0-8 10 0,10-4-6 16,4 0-8-16,10 0-19 15,4-2 9-15,7-5-8 16,0 2-17-16,0-2-51 16</inkml:trace>
  <inkml:trace contextRef="#ctx0" brushRef="#br1" timeOffset="-196276.97">8783 13034 9 0,'0'-8'45'0,"0"-1"0"16,0 1-24-16,0 0 12 0,0-2-11 15,-6-1-6-15,-4 3 2 16,1 2-12-16,0 2 8 15,1 4 1-15,-5 0 2 16,-4 0-7-16,2 13-3 16,-2 9-4-16,6 7 6 15,0 4 16-15,-3 7-8 16,0-1-11-16,2 1-4 16,1-1 0-16,4-2-3 15,5-2 2-15,2-2 4 16,0-6 2-16,7-1 2 15,10-12 0-15,11-4 8 16,4-5 4-16,4-2-5 16,5-3-6-16,2 0-7 0,-3-18-5 15,-1-12 10-15,-9-7-14 16,-7-6-6-16,-3-2-4 16,-10-6 5-16,-6 6-3 15,-4-1-8-15,0 3 8 16,-18 3-4-16,-12 6-2 15,0 5 3-15,0 5 16 16,0 12 11-16,2 10 20 16,4 2-3-16,-2 11-17 15,-2 16-5-15,3 7 6 16,-1 8-6-16,9 4-4 0,2-1-3 16,9-6-12-16,6-3-26 15,0-9-25 1,0-8-62-16</inkml:trace>
  <inkml:trace contextRef="#ctx0" brushRef="#br1" timeOffset="-195565.35">9122 13301 99 0,'0'0'61'0,"0"0"-23"16,0 0-19-16,0 0 7 15,0 0 7-15,0 0 2 16,6 0-15-16,1 0 6 0,3 0 0 16,1 0 3-16,3 0 2 15,0 0-14-15,-2-1-7 16,1-3-2-16,-2 0-6 15,-1 1-2-15,-1 3-1 16,-2 0 2-16,-1 0-3 16,2 0-9-16,-6 0 7 15,1 8 5-15,-3 7-2 16,0 3-2-16,0 1-3 16,-13-2-1-16,0 1 1 15,6-5 6-15,0-3 2 16,2-6 0-16,5-1 0 0,0-3-2 15,0 0 6 1,0 0-2-16,0 0 1 16,0 0-9-16,0 0 12 0,12 0-1 15,0 0-5-15,0 0-2 16,3 0-1-16,-6 0 1 16,0 7-1-16,-4 5-3 15,0 3 5-15,-3 4-1 16,-2 2-1-16,0-1 5 15,0 4-2-15,-12-8 1 16,-6 1 0-16,-1-9 3 16,4-1-9-16,3-7 2 15,1 0-18-15,6-7-19 16,3-15-58-16,2-4-19 16</inkml:trace>
  <inkml:trace contextRef="#ctx0" brushRef="#br1" timeOffset="-195118.43">9407 12951 57 0,'-3'5'54'0,"3"-3"-10"16,0 0-13-16,0 0 14 15,0-2 8-15,0 2-2 16,0-2-9-16,15 2 4 16,0 0-5-16,4 1-13 15,2 1-9-15,-1 0-12 0,6 4-7 16,-1 0 3-16,3 1-11 15,2-1-36-15,-5-4-47 16,-2-4-93-16</inkml:trace>
  <inkml:trace contextRef="#ctx0" brushRef="#br1" timeOffset="-194115.91">9924 12919 23 0,'0'2'67'0,"0"-1"-6"0,0-1-16 16,0 0 2-16,0 0-9 15,6 0-1-15,5 0 0 16,-3 0-5-16,3-5-16 15,0-2-6-15,0 5-2 16,3-1 2-16,-1 3 3 16,2 0-1-16,-4 0-1 15,0 0-2-15,2 0-6 16,-3 0-1-16,1 0 2 16,-3 0-4-16,-1 0 1 15,-2 0 0-15,1 0 0 16,0 0 1-16,-4 0 1 0,0 0 1 15,-2 0 0-15,2 0-2 16,-2 0 0 0,0 0 1-16,0 0-3 15,0 0 1-15,0 0-5 0,0 0-1 16,0 7-4-16,0 6 6 16,0 1 8-16,0 5-3 15,0 2 1-15,-4 5-1 16,-4 6-3-16,2 1 1 15,-1 1 1-15,0 2 1 16,1 0-4-16,0-2 4 16,1 0-3-16,1-3 2 15,2-5-2-15,-1 3 2 0,3 0-1 16,0 1 1-16,0-5 0 16,-1-1-2-16,1-5 2 15,-3-2-2-15,1 0 1 16,-2-1 4-1,0-4-4-15,2-2-2 0,0 0 2 16,-1 2-1-16,1 0 1 16,-2 2-1-16,0 1 1 15,-3-3 1-15,-3-2 0 16,6 2-1-16,-1-5 0 16,5-5 0-16,-2 0 2 15,0-2-1-15,2 0 3 16,-5 0 1-16,3 0 3 15,-8 0-2-15,-1 0 0 16,0 0-2-16,-6 0-1 0,-2 0-2 16,-3 0 2-1,-3 0-3-15,-7 0 0 0,2 0 0 16,-6 10 0-16,3 5-2 16,3-1 2-16,7 1 2 15,4-7-6-15,8-2-7 16,4-6-15-16,7 0-28 15,0-4-23-15,7-25-89 16</inkml:trace>
  <inkml:trace contextRef="#ctx0" brushRef="#br1" timeOffset="-193379.22">11903 12186 100 0,'0'0'79'0,"0"0"-23"15,0 0-27-15,0 0 8 16,0 0 16-16,0 0-2 0,0 0-20 16,6 0-4-16,12 0-10 15,-4 0-4-15,4 0-1 16,3 0 1-16,3 0-6 16,-1 0-1-16,-1 1-7 15,-4 8 0-15,-4-1-11 16,-4 1-22-16,-10-1-49 15,0 0-43-15,0 0-139 16</inkml:trace>
  <inkml:trace contextRef="#ctx0" brushRef="#br1" timeOffset="-193018.43">11785 12465 132 0,'0'5'53'15,"-2"0"-15"-15,2 4-14 16,0 3 17-16,0-2 4 15,0 5-7-15,2-6-21 0,7 3 14 16,8-2 7-16,0-6 4 16,13 0-8-16,5 0-10 15,-1-2-7 1,4 3-2-16,-6-5-5 0,-2 2-9 16,-6-2-2-16,-5 0-1 15,-10 0-15 1,-1 0-32-16,-8-2-66 0,0-13-64 15</inkml:trace>
  <inkml:trace contextRef="#ctx0" brushRef="#br1" timeOffset="-190436.78">13148 11926 25 0,'4'-4'56'0,"-1"-4"-24"15,-1 4-22 1,0 0 11-16,-2-1 10 0,0 4-8 16,0-1-11-16,0 2-6 15,2 0 2-15,-2 0 2 16,0 0 3-16,0-2-4 15,0 0-4-15,0 2-5 16,0-3 3-16,0 1 3 16,0-2 2-16,0 3-6 15,0-2 1-15,0 3-2 0,0-2 0 16,0 2 4-16,0-2-4 16,0 2 3-16,-4 0 3 15,-5 0-1-15,-3 0 2 16,-2 0 4-16,-2 8-5 15,2 7 5-15,-2 6 0 16,0 1-6-16,-3 1 0 16,-2 2-2-16,4 2-3 15,-2 0 0-15,3 0 2 16,2 2 2-16,3 1 6 16,4 2 0-16,-1 1-2 15,1 0 6-15,3 2-2 16,0 1-10-16,2-1 0 0,2 1 0 15,0-4-2-15,0-1 0 16,0-5-1 0,0 3-2-16,0-7-1 0,0-3-1 15,0-2 2-15,8-4-1 16,7-4 3-16,-4-5-3 16,5-2 2-16,0-2 5 15,3 0 1-15,-1-2-5 16,-2-15 1-16,0-4 1 15,-2 1-1-15,-3-1-2 16,4 0-1-16,-4 5 2 16,-4 0-1-16,-3 1-2 0,-4 3 1 15,0-1 2-15,0 2-1 16,0 1 0 0,-4 1-2-16,-8-1 3 0,6 0 1 15,-6 1-1-15,0 2-1 16,0 2 1-16,1 1 2 15,0 4-2-15,-1 0-2 16,-1 0-5-16,0 4 3 16,-2 17 0-16,1 8-4 15,2 3-13-15,-1-1-24 16,5-1-35-16,1-2-51 16</inkml:trace>
  <inkml:trace contextRef="#ctx0" brushRef="#br1" timeOffset="-190093.97">13333 12550 28 0,'3'-4'79'0,"-3"4"-11"16,5 0-40-16,-4 0 0 0,2 10 3 15,2 9-4-15,-5 8-4 16,0 5-8-16,0 5-7 15,0-3-5-15,-11 0-4 16,2-10-9-16,3-10-20 16,2-11-33-16,4-3-104 15</inkml:trace>
  <inkml:trace contextRef="#ctx0" brushRef="#br1" timeOffset="-189521.31">13741 11875 82 0,'0'-3'78'16,"0"2"-13"-16,0-3-29 15,2-1 8-15,3-2 8 16,7 2-12-16,-3 1-15 16,2 1-8-16,3 3-7 0,-7 0-4 15,2 0 2-15,1 9-4 16,1 6-3-16,-2 5-3 15,-1 1 4-15,-2 1-2 16,-4-1 1-16,-2 1 0 16,0 2-5-16,0 1 3 15,0 1-4-15,-14 4-5 16,-4-3 3-16,-3-1 4 16,-4-2 1-16,0-4 3 15,2-1-1-15,-3 0 1 16,8 1-1-16,2 1 3 0,4 0-3 15,10 0 7-15,-1-1-3 16,3-1-2-16,0-6 6 16,3 5 2-16,18-6 1 15,2 0 2 1,0-2 1-16,2-9-5 0,-2-1-8 16,0 0 2-16,-5 0-6 15,-1 0-30-15,-8-1-51 16,-2-11-67-16</inkml:trace>
  <inkml:trace contextRef="#ctx0" brushRef="#br1" timeOffset="-188595.76">14648 11996 66 0,'2'-3'85'0,"1"3"-31"15,-1-2-3-15,0 2 4 16,-2 0 7-16,0 0-16 15,0-2-15-15,0 2-2 0,0 0-7 16,0 0-2 0,0 0-3-16,0 0-2 15,0 0-7-15,0 0-4 16,-15 14-1-16,-4 11-1 16,-7 13-2-16,-6 3 1 0,0 2-2 15,-7 5-3-15,2-4-10 16,7-5 0-16,5-8 4 15,8-10-15-15,8-7-11 16,5-10-13-16,2-4-12 16,2 0-22-16,0-4-22 15</inkml:trace>
  <inkml:trace contextRef="#ctx0" brushRef="#br1" timeOffset="-188130.98">14453 11993 67 0,'0'-4'96'0,"-5"4"-28"15,5-2-32-15,0 2-4 16,0 0 11-16,0 0 4 0,0 0-20 16,0 0-4-16,0 0 0 15,0-3-4-15,0 2-2 16,0 1 0-16,0 0 5 15,7 0-7-15,4 0 3 16,6 6 0-16,3 15 1 16,3 6-7-16,-4 5 1 15,1 4-2-15,-8 2-4 16,-2-4-2-16,2 2-3 16,-4-6-4-16,1-1 2 15,-5-8-7-15,-1-6-14 16,-3-5-18-16,0-8-34 0,0 0-58 15,0-2-103 1</inkml:trace>
  <inkml:trace contextRef="#ctx0" brushRef="#br1" timeOffset="-186142">15541 11916 22 0,'0'-8'17'16,"0"4"-6"-16,0 0-5 16,3 2 4-16,2 0-2 15,-3 2-6-15,2 0-2 16,-2 0 4-16,-2 0 5 15,0 0-4-15,0 0 2 16,0 0 1-16,0 0 11 16,0 2 2-16,0 1-4 0,0 0 7 15,0-1 4-15,0 0 1 16,0-2 0-16,0 0 7 16,0 0-7-16,0 0-2 15,0 0-8-15,0 0-3 16,0 0 1-16,0 0-7 15,0-7-1-15,0 4-2 16,0-8-6-16,0 1-1 16,0 0 2-16,3-2-3 15,1 0 3-15,1 5 0 16,-1-1-4-16,-1 3 2 16,-3 3 0-16,3 2 0 15,-3 0 0-15,0 0-3 16,0 0-5-16,0 0 1 15,0 19 5-15,0 13 4 16,-10 9 5-16,-6 6-1 16,-1 6-2-16,2 2-4 0,-5 0 1 15,5 1 1-15,0-5-1 16,9-6-2-16,2-8 1 16,0-10 0-16,1-11-3 15,-1-7-9-15,4-7-20 16,0-2-42-1,0 0-78-15</inkml:trace>
  <inkml:trace contextRef="#ctx0" brushRef="#br1" timeOffset="-185507.22">15850 12022 99 0,'0'-4'60'0,"0"-1"-36"15,0 4-23-15,0-1 7 16,0 0 11-16,0 2-5 0,0 0-14 15,-5 0-2 1,0 0 1-16,-8 0 0 16,1 0 2-16,-6 0 0 0,-5 8 4 15,-1 6 2-15,2 4 3 16,-1 6-2-16,6 1 1 16,4 1-2-16,1 8-6 15,3-2 0-15,6 6 5 16,3-1 0-16,0-1-5 15,5-3 24-15,18-2-9 16,10-7-1-16,-1-3 5 16,0-11-7-16,2-10-1 15,-4 0 3-15,0-12 2 16,-4-21-3-16,-5-11-10 16,-6-7-8-16,-4-3 3 0,-3-4-8 15,-8 5-3-15,0 0-4 16,-2 8-7-16,-21 2-3 15,-5 7 6 1,-2 5-6-16,2 4 12 0,3 13 5 16,5 7 6-16,-1 7 1 15,2 4 8-15,-1 30-2 16,6 11 1-16,0 11 4 16,8 2-11-16,6-8 7 15,0-7-22-15,0-12-16 16,15-12-39-16,8-9-103 15</inkml:trace>
  <inkml:trace contextRef="#ctx0" brushRef="#br1" timeOffset="-185161.41">16236 11896 106 0,'6'0'84'0,"0"0"-4"16,5 0-26-16,1 12 2 15,0-2-15-15,-3-2-30 16,5 3-8-16,-1-2-3 16,4-8-15-16,3-1-33 15,-2 0-42-15,3-12-43 16</inkml:trace>
  <inkml:trace contextRef="#ctx0" brushRef="#br1" timeOffset="-184292.69">16741 11679 11 0,'4'-9'26'0,"1"0"-11"15,-1 5-4-15,-3-2 8 16,3 5 6-16,-1-5 7 16,-1 5 0-16,0-1 4 15,-2-2-5 1,0 0-12-16,0 0 5 0,0-1-1 15,0 2 3-15,0 0-7 16,0-3-1-16,0 6-7 16,0-4 2-16,-7 1-4 15,0 3 3-15,-4 0-2 16,-8 0-11-16,1 0-3 16,-1 0 0-16,4 10 7 15,3 1-2-15,0 6-1 0,6-3 2 16,0 1 4-16,6-3 4 15,0 1-1-15,0 0 1 16,0-1 6 0,8 3-1-16,5-4-4 15,6 0-3-15,-3 3-3 0,0-5-3 16,-2 3-2-16,-4 3-1 16,-6 2 2-16,0 3-2 15,-4 3-5-15,0 2-2 16,0 3 0-16,-2-3 0 15,-19 0-6-15,1-1-2 16,4-8 10-16,-1 0 5 16,4-1-4-16,-1-7 6 0,4-2 1 15,6-6 3-15,2 0 3 16,2 0 2 0,0 0 0-16,0-2-7 15,0-14-1-15,0-4-3 0,4 0 3 16,8-7-3-16,11-2 2 15,-2 0-1-15,2-4 0 16,0-2 1-16,2 3 4 16,0-4-3-16,-2 1 2 15,-2 2 4-15,-5 3-4 16,-5 3-5-16,-3 4 1 16,1 7 4-16,-3 3-9 0,-3 5 2 15,-3 1-8 1,0 6-3-16,0 1-12 15,0 0-9-15,-9 0-13 16,-15 0-13-16,-3 0 7 0,-5 0 29 16,-12 0 11-16,3 7 5 15,1 9 11-15,4 2 12 16,6 3 2-16,6 4-10 16,3 0-12-16,12 1-43 15</inkml:trace>
  <inkml:trace contextRef="#ctx0" brushRef="#br1" timeOffset="-183176.13">18782 12218 85 0,'0'0'55'0,"0"0"-12"0,0 0-12 16,0 0 12-16,0 0-9 16,0 0-7-16,0 0-12 15,0 0-2-15,0 5-4 16,0 7 4-16,0 3 3 16,0 7 7-16,0 6-7 15,0-2-3-15,-8 12-5 0,1 3 4 16,-3 5-4-16,1 2-6 15,-7 0 2 1,0 2-4-16,-1-2 5 16,-1 0-5-16,6-5 0 15,-1-7 0-15,4-7-8 0,2-11-13 16,2-7-14-16,5-9-11 16,0-2-27-16,-3 0-46 15</inkml:trace>
  <inkml:trace contextRef="#ctx0" brushRef="#br1" timeOffset="-182740.05">18787 12337 204 0,'2'-17'66'0,"1"-3"-14"16,8-5-24-16,5-3 10 16,3 2-7-16,6 1-21 15,1 1-10-15,0 2 0 16,3 0-6-16,-2 1 1 16,3 2-4-16,-3 7-6 0,1 4 13 15,-7 6-4 1,-4 2 5-16,-4 0-5 15,-6 0-3-15,-6 12 2 16,-1 8-6-16,0 5 12 0,0 5-3 16,-10 3 3-16,-13 4-2 15,-3 2 7 1,1 3-1-16,-3 1 1 0,0-4-4 16,-2-1 0-16,0-2 1 15,-1-4 0-15,3-9-5 16,3-8 0-16,4-10-9 15,7-5-1-15,0-5-41 16,5-19-47-16</inkml:trace>
  <inkml:trace contextRef="#ctx0" brushRef="#br1" timeOffset="-182088.34">19505 11833 49 0,'1'-5'59'0,"3"0"-17"16,0 1-1-16,-2-1-9 15,4-2 3-15,-4 0 1 16,-2 5 10-16,0 2 8 0,0 0-16 16,0 0-7-16,0 0-3 15,0 0-7-15,0 0-10 16,0 16-9-16,-2 11 7 15,-10 11-1 1,-1 9-2-16,0 6-2 0,-4 7-2 16,0-1-1-16,-3 0 1 15,1-3-3-15,2-7 4 16,6-6-4-16,2-3 2 16,-3-7 1-16,5-8-4 15,1-4 4-15,-1-9-7 16,-1-2-9-16,2-5-10 0,-3-5-19 15,4 0-13-15,1-3 5 16,4-15-39 0,0-7 32-16,0 3-54 15</inkml:trace>
  <inkml:trace contextRef="#ctx0" brushRef="#br1" timeOffset="-181905.46">19383 12254 14 0,'13'-8'127'0,"4"1"-40"16,4-2-33-16,-1-5 4 15,6-1-1-15,4-11-20 16,2-3-21-16,4-3-9 16,-2-6-4-16,-2 5-3 15,-9 3-6-15,1 8-3 0,-3 4-2 16,-7 9-4-16,-2 7-2 16,-10 2-10-16,-2 0-11 15,0 0-39-15,0 11-24 16</inkml:trace>
  <inkml:trace contextRef="#ctx0" brushRef="#br1" timeOffset="-181563.54">19506 12182 64 0,'6'7'124'0,"8"2"-42"0,2 3-25 15,3 3 1-15,-2 3-3 16,-2 5-19-16,-2 0-20 15,-3 2-6-15,-3 0-5 16,-5-3-4-16,0 3 0 0,-2-2-6 16,2-6-21-16,1-7-35 15,1-8-36 1,4-2-46-16</inkml:trace>
  <inkml:trace contextRef="#ctx0" brushRef="#br1" timeOffset="-180827.88">19984 12300 183 0,'0'0'66'16,"0"0"-12"-16,-7-3-24 15,0-1 13-15,0 0-12 16,-7-4-19-16,0-2-10 15,1-1 2-15,-4-2 2 16,6 1-5-16,5 6 2 16,-2 0-1-16,6 6-2 15,2 0 3-15,-2 0-3 16,-3 0-3-16,1 0-3 16,-3 12 5-16,-1 9-2 0,-1 4 5 15,4 2-1-15,1-2-2 16,2 1 4-16,2-2-3 15,0-6-3-15,0-2 3 16,5-5 12-16,6-5 4 16,5-4-7-16,2-2 2 15,3 0-2-15,0-10-3 16,-1-11-1-16,-6-4-7 16,-4 0-4-16,-6 5 3 15,-2 1 0-15,-2 7-2 16,0 1 2-16,0 9 1 15,0 2-3-15,0 0 2 0,0 0-10 16,-2 0 7-16,0 0 6 16,2 9 0-16,0-4 0 15,0 0 0-15,0-1 4 16,0-2 10-16,0 2-1 16,9 2-2-16,0 3 8 15,0-2-5-15,3 5 4 16,0 2-5-16,-3 4 0 15,0 5-8-15,-4 0-1 16,-1-4-3-16,-1-5-2 16,-1-6 0-16,-2-4-6 15,2-4-26-15,0 0-52 0,1 0-99 16</inkml:trace>
  <inkml:trace contextRef="#ctx0" brushRef="#br1" timeOffset="-180314.94">20166 12506 194 0,'2'0'63'0,"3"0"-19"0,4-5-37 16,3 0 23-16,-1 3 4 16,0 0-15-16,6 2-14 15,-1-3-1-15,0 3-1 16,-3 0 2-16,-5 0-5 16,-2 0 1-16,-6 15 6 15,0-1-3-15,0 5-4 16,-4 0 3-16,-15-4-3 15,4 3 4-15,-6-2-2 16,2 1-4-16,1 0 2 16,-3-5 2-16,8-1 0 15,-2-2 10-15,7-4 0 0,5-3 0 16,3 3 2-16,0-5-6 16,0 0-1-16,0 1-1 15,0 3 12-15,9 3 3 16,12-2-7-16,2-2-2 15,4-1-1-15,3 0-4 16,0-2-4-16,-5 0-4 16,-4 0-6-16,-7 0-12 15,-4-10-30-15,-6-9-74 16,1-1-68-16</inkml:trace>
  <inkml:trace contextRef="#ctx0" brushRef="#br1" timeOffset="-179869.09">20896 12068 198 0,'0'0'163'0,"0"0"-51"16,0 0-51-16,0 0-16 16,11-2-6-16,8-7-11 15,4 3-12-15,-3 2-11 16,5 2 0-16,-4 2-4 16,-5 0 0-16,-4 0-2 0,-5 0-3 15,-3 0-2-15,-2 2-23 16,-2 8-14-1,0 1-30-15,0 1-69 16,-13 0-110-16</inkml:trace>
  <inkml:trace contextRef="#ctx0" brushRef="#br1" timeOffset="-179582.23">20838 12325 107 0,'0'5'141'16,"21"0"-55"-16,3-3-17 0,10 0-9 16,-2 0-1-16,0-2-16 15,0 0-17-15,-6 0-2 16,-6 0-5-16,-6 0-13 15,-4 0-3-15,2 0-4 16,-6 0-8-16,-2 0-20 16,-4-2-20-16,0-2-56 15,-6-3-70-15</inkml:trace>
  <inkml:trace contextRef="#ctx0" brushRef="#br1" timeOffset="-177350.37">21480 11900 7 0,'0'-4'26'0,"0"2"9"16,0 2 15-16,0-3-13 16,0 3-2-16,0 0 4 15,0 0-1-15,0 0 0 16,0 0-6-16,0 0-6 16,0 0-5-16,0 0-9 15,0 0-5-15,0 0 0 16,0-4-1-16,2-2-4 15,10-3-3-15,2 2 2 16,-3-3-6-16,-1 3-5 16,1 0 1-16,-2 2-2 15,-3 2 0-15,0 3 3 0,-2-2 5 16,-4 2 3-16,0 0-4 16,0 0-3-16,0 0 9 15,0 0 9-15,0 0-7 16,0 0 2-16,0 10 5 15,3 1-4-15,1-3-2 16,1-1-2-16,1-3-1 16,2 0 4-16,5-4-3 15,4 0 5-15,6 0-9 16,6 0 11-16,-3-8-8 16,-1-7-11-16,-4 3 8 15,-3 0-5-15,-4 1 2 16,0 8-4-16,-7 0 9 0,0 1-1 15,-6 2-1-15,2 0-1 16,-3 0-4-16,3 0 2 16,-3 0 4-16,0 0 3 15,0 0-2-15,0 0-1 16,0 0-1-16,0 0 2 16,0 0 2-16,0 0 1 15,0 0 3-15,0 5-3 16,0 2 4-16,0 5 2 15,-3 1 9-15,-3 8-10 16,-2 3 4-16,-2 7-2 16,0 9-1-16,-2 6 3 0,-2 5-6 15,-4 7 6-15,0 2 0 16,-1-2-10-16,-2-2 2 16,5-6-2-1,2-5-2-15,3-7 0 16,2-11-2-16,5-8 1 0,-2-12-12 15,6-5-15-15,0-2-25 16,0 0-18-16,0-19-44 16,0-9-138-16</inkml:trace>
  <inkml:trace contextRef="#ctx0" brushRef="#br1" timeOffset="-177014.56">21625 12157 146 0,'0'0'115'16,"0"0"-35"-16,0 0-17 0,0 0-11 16,7 0 3-16,14 1-14 15,7 4-22 1,-1-1 0-16,0 1-13 16,-1-2-2-16,-2 1-5 0,3 1-2 15,-3-2-32-15,-5-1-39 16,-5 0-66-16,-5 3-35 15</inkml:trace>
  <inkml:trace contextRef="#ctx0" brushRef="#br1" timeOffset="-176618.72">21972 12521 173 0,'0'0'91'0,"0"0"-13"16,0 0-13 0,0 2 4-16,0 2-21 15,0-1-19-15,0 7-13 16,-2 4-11-16,-12 11 7 16,-4 10-1-16,0 2-9 0,2-1 0 15,-1-8-3-15,8-7-16 16,5-13-16-16,4-8-39 15,0 0-65-15,0-12-198 16</inkml:trace>
  <inkml:trace contextRef="#ctx0" brushRef="#br1" timeOffset="-175918.91">22532 11933 51 0,'0'0'122'16,"0"0"-72"-16,0 0-24 16,0 0-7-1,0 0 11-15,0 0 4 0,0 0-9 16,0 0-5-16,0 0 6 15,0 0 1-15,0 0 1 16,0 0-5-16,0 0-2 16,0 0-6-16,0 0-7 15,14 0-4-15,-2 0-2 16,8 0 1-16,1 0-2 16,-6 0 0-16,6 0-2 15,-2 8 2-15,-5 2-2 16,-3 3 0-16,-6 2-3 0,-5 3 0 15,0 3 4-15,0 4-1 16,-16 0-1 0,-10 1 1-16,-6 1 2 15,-2 2-9-15,-5-2 1 0,0 2 8 16,4 2-2-16,5 0 5 16,5 1 4-16,5-7 0 15,10-5 0-15,6-4 6 16,4-6-6-16,0 2 5 15,4-5-1-15,21 0-1 16,10-4 2-16,5-3-4 16,2 0-3-16,2 0 1 15,-5-5-7-15,-4-5-2 0,-8-4-20 16,-8 2-28-16,-5-2-52 16,-10 2-114-16</inkml:trace>
  <inkml:trace contextRef="#ctx0" brushRef="#br1" timeOffset="-175284.2">23030 12186 125 0,'0'0'73'0,"4"0"-20"15,-2 0-7-15,2-2 26 16,2-3-16-16,0-2-15 15,1 0-3-15,0-5-8 16,0-3-8-16,1-4-11 0,0-3-4 16,3-2-5-16,0-2-1 15,4-2 2-15,-1 5-3 16,-3-1-2-16,1 7 3 16,-7 8-1-16,-3 2 0 15,-2 7 0-15,0 0 1 16,0 0 3-16,0 7-12 15,-10 15 2-15,-6 9 7 16,-5 15 1-16,-4 3-7 16,0 5-9-16,-2 4-1 15,-1-4 2-15,3 0 11 16,1-7 4-16,6-5-2 16,4-11 4-16,7-10-1 15,5-9 0-15,2-4 3 0,0-6 5 16,0 0 2-16,7 3 0 15,16 0 4 1,5 0-2-16,4 2 1 0,0-2 3 16,3 7-4-16,-3-5-10 15,-8 1-3-15,-2 1-1 16,-11-7-4-16,-8 0-6 16,-3-2-25-16,0 0-32 15,-9 0-104-15,-12-9-174 16</inkml:trace>
  <inkml:trace contextRef="#ctx0" brushRef="#br1" timeOffset="-172318.31">2734 16991 10 0</inkml:trace>
  <inkml:trace contextRef="#ctx0" brushRef="#br1" timeOffset="-171589.65">2775 16818 11 0,'0'0'40'0,"0"0"-20"15,0 0-3-15,0 0 16 16,0 0 1-16,0 4-6 15,0-4-7-15,0 3 6 16,0 2-9-16,-2-5 2 16,2 7 8-16,0-7-6 15,0 0 1-15,0 3-8 0,-2 1-5 16,2 1-2-16,0 5-3 16,0 0 3-16,0 2 1 15,-2 2 1-15,2 12 1 16,-2-3-2-16,-4 10 2 15,4-4-2-15,-6 1-3 16,5-1-3-16,-2 5-3 16,1-5 2-16,2 0-2 15,-1-3-1-15,3-4 4 16,-3-3-1-16,3-5-2 16,0-2 0-16,0-6 0 15,0 3 0-15,0-9-4 16,0 4-6-16,0-4-12 0,0 6-17 15,0 2-20-15,0 3-15 16,0 3 12-16,0 1-13 16,0-2-38-16</inkml:trace>
  <inkml:trace contextRef="#ctx0" brushRef="#br1" timeOffset="-171181.89">2720 17099 18 0,'0'0'61'16,"1"0"-23"-16,5 0-22 15,1 0 11-15,2 0 11 16,-2-5-8-16,4 5-5 16,3-3-7-16,-2-1 5 15,6-3-1-15,6-1 0 16,-4-2 1-16,7 0-9 0,1-3-1 15,0-2-4-15,-1 10 1 16,-1 0-8-16,-1-3-2 16,-9 8-4-16,-2 0 1 15,-5 0-16-15,-4 0-24 16,-5 0-17-16,0 0-28 16,0 0-94-16</inkml:trace>
  <inkml:trace contextRef="#ctx0" brushRef="#br1" timeOffset="-170706.08">2829 17113 6 0,'-3'5'29'0,"3"0"13"16,0 0-1-1,0-1-6-15,0 1-7 16,0-4-5-16,0-1-4 16,0 0-1-16,0 4-4 0,0-4 1 15,0 5 7-15,5-1 5 16,5 2 1-16,5 3-2 16,0 5 8-16,5 4-11 15,-5 1-7-15,4 5-7 16,-1 10-6-16,1-1 1 15,1 4-2-15,3-3 0 0,-4-5-2 16,0-2-25 0,-2-10-16-16,0-2-26 15,-2-10-48-15,0-5-103 16</inkml:trace>
  <inkml:trace contextRef="#ctx0" brushRef="#br1" timeOffset="-170059.39">3409 17269 30 0,'0'-4'39'0,"2"0"-21"15,-2-1 7-15,0 4 9 16,0-8-3-16,0 4-13 16,0 2 5-16,0-4-1 15,-9 3-7-15,-5 1 5 16,0 3-6-16,-2 0 0 15,2 0 6-15,2 0-15 16,1 0 0-16,2 12 1 16,-1 2-5-16,3 1 3 15,1 3-4-15,4 7-3 16,-1-2 3-16,3 2-1 0,0-7 0 16,0 2 2-16,5-6-1 15,4-11-1-15,0 2-5 16,3-5 3-16,-1 0 5 15,1-5 3-15,-1-12-4 16,-4-3-1-16,2 0-3 16,-4-3 2-16,0 4 5 15,-3 9-2-15,-2 2 0 16,0 4 4-16,0 4 1 16,0 0 5-16,0 0-2 15,0 0-12-15,2 0 3 16,0 4 6-16,5 14 6 0,-3-3 13 15,4 3-5-15,2 5-7 16,5-4-5-16,0 2 5 16,2-3-7-16,-1-4-6 15,-7 3-2-15,1-15-42 16,-2-2-64-16,0 0-117 16</inkml:trace>
  <inkml:trace contextRef="#ctx0" brushRef="#br1" timeOffset="-169471.66">3732 17368 126 0,'-4'0'95'0,"1"0"-36"16,3-3-27-16,0 3-6 15,0-5 11-15,0 5-5 16,0 0-13-16,0-4-10 16,9 4-4-16,2 0-4 15,-3 0 2-15,1 0-2 0,1 0-1 16,-1 0-1-16,-2 0 2 15,-3 4-5-15,0 4 2 16,-4 3 2 0,0-1 5-16,0 2-2 0,0-2 0 15,0-1 1-15,-6 1 0 16,-3-5 1-16,2 5-3 16,3-10 0-16,2 4-1 15,2-4-2-15,0 0-1 16,0 3 1-16,0-3-5 15,0 5 5-15,2-3 2 16,5 3-1-16,1-2 2 16,7 4-2-16,-4 5 2 15,-2-1-4-15,3 4 2 16,-10 7 2-16,-2 2-4 16,0 4 4-16,0 1-4 0,-4 0 4 15,-13-7-1-15,4 3-1 16,-2-12 2-16,4 1-1 15,-1-9-1-15,1-5-10 16,2 0-15-16,1 0-29 16,8-19-45-16,0-4-45 15</inkml:trace>
  <inkml:trace contextRef="#ctx0" brushRef="#br1" timeOffset="-168956.87">4354 17052 88 0,'-4'1'95'0,"2"4"-37"16,0-5-48-16,2 0-6 16,0 0 5-16,0 0 14 15,0 0 6-15,0 0-11 16,0 0-4-16,0 0 16 16,0 0 0-16,0 0 3 15,2 0-5-15,4 0-7 16,7 0-6-16,2 0-8 0,3 0-4 15,3 4-4-15,0-1 2 16,-3 4-4-16,-4-2-26 16,-5-5-41-16,-2 0-49 15,-5 0-89-15</inkml:trace>
  <inkml:trace contextRef="#ctx0" brushRef="#br1" timeOffset="-168655.99">4363 17250 104 0,'0'0'178'0,"0"0"-87"15,0 0-37-15,0 0-22 16,4 0 8-1,16-4 1-15,1-4-10 0,-2 1-5 16,7 3-9-16,-3 4-7 16,-2 0-3-16,0 0-5 15,-3 0-2-15,-7 0-3 16,-1 0 3-16,-3 0-5 16,-5 9-18-16,0-7-18 15,-2-2-36-15,0 0-54 16,0 0-49-16</inkml:trace>
  <inkml:trace contextRef="#ctx0" brushRef="#br1" timeOffset="-165613.49">5421 16287 44 0,'-1'0'37'15,"1"0"-11"-15,-4 0 0 16,0 0 1-16,3 0-2 15,-1 0-5-15,0 0-3 16,-4 0 12-16,2 0 3 16,-2 0 7-16,1-4 2 0,0 4-10 15,-5-4-7-15,4 0-11 16,1 2-1-16,-1 2-1 16,1 0-3-16,3 0-3 15,0-4 3-15,-2 4-4 16,0 0 1-16,-3 0-1 15,-2-4-3-15,-1 4 1 16,-1 0-1-16,2 0 2 16,-3 0 0-16,-1 0-3 15,2 0 0-15,-6 0-3 16,2 0 0-16,0 0 3 0,2 0-3 16,-2 0 0-1,4 0-4-15,-3 0 4 16,3 0 1-16,0 0-2 15,1 0 4-15,3 0-1 0,1 0 6 16,1 0-9 0,3 0 7-16,-1 0-1 0,3 0-3 15,-3 0 3-15,3 0-2 16,0 0-1-16,0 0 2 16,0 0-2-16,-2 0 1 15,2 0-1-15,0 0 0 16,-2 0-5-16,2 0 1 15,-3 4-2-15,2 14 6 16,1 5 0-16,-3 2 1 16,3 8 2-16,-2-6-3 15,-2 6 1-15,1-4 1 16,-1 5-2-16,2 2 2 0,2-2-1 16,0 5 1-16,-3-6 0 15,3 0-2-15,-3 0 1 16,1-1-1-16,2-3 0 15,0-5 0-15,0 0 2 16,0-7 0-16,0 2-1 16,0 0 2-16,0-1-1 15,0 1-3-15,0-4 3 16,-3 6 0-16,2-7-2 16,-2 2 2-16,1-1-1 15,2-5 1-15,-2-2-2 16,0 3 2-16,2-2-2 0,0-4 2 15,0 7-1-15,0-5 1 16,0 2 1-16,0-3 0 16,0 1 1-16,0 0 3 15,-3-2-4-15,3 5 1 16,-2-3 0-16,2 5-1 16,-2-5-2-16,0 0 1 15,-1 1 0-15,0-4-2 16,1-4 1-16,2 0 1 15,0 0-1-15,0 0 1 16,0 5 1-16,0-5 0 16,0 0 0-16,0 0 2 15,0 0 1-15,0 0-1 0,0 0 4 16,0 0-7-16,0 0 1 16,0 0 0-16,0 0 1 15,0 0-7-15,5 1-1 16,17 3 10-16,8 5 7 15,0-3 7-15,3-2-6 16,-6-4-13-16,4 0 6 16,-2 0-2-16,1 0 1 15,-2 0-2-15,-7 0-2 16,-1 0 2-16,-3 0-3 16,-6 0 1-16,-1 0-1 15,-6 0-4-15,-2 0 0 16,-2 0 1-16,0 0-12 15,0 0-5-15,0-4-26 0,-12-6-70 16,-8 1-62-16</inkml:trace>
  <inkml:trace contextRef="#ctx0" brushRef="#br1" timeOffset="-164626.81">5910 16537 50 0,'0'0'63'0,"0"0"-18"16,0 0-26-16,0 0 2 15,0 0-8-15,2 0 0 16,-2 0-6-16,0 0-3 15,3 5 8-15,-1 5 3 16,0 4 4-16,1 6 6 16,-3 2-9-16,0 7-4 15,0 8 0-15,0 1-3 16,-3 10-4-16,-6-5-2 16,0-2-2-16,2-2-2 0,2-5-2 15,1-7-7-15,-1-9-6 16,3-3-13-1,2-11-7-15,0-4-13 0,0 0-39 16</inkml:trace>
  <inkml:trace contextRef="#ctx0" brushRef="#br1" timeOffset="-164180.95">5871 16579 198 0,'0'-4'108'15,"0"-8"-31"-15,0-2-64 16,0-5-6-16,0-3 7 16,5 0 1-16,8-7-2 15,1 6-2-15,10 1-10 16,-2 3-3-16,4 9 2 15,-3-5-3-15,0 11-3 16,-5 1 1-16,3 3 3 16,0 0-3-16,-5 0 0 15,-2 7-14-15,-5 12-3 0,-5 3 10 16,-2 3 6-16,-2 8 7 16,0 1-2-16,-4-1-1 15,-14-1-13-15,-5-3 6 16,-4 3 5-16,-4-11 5 15,-3-3-3-15,-1 1 5 16,5-11 1-16,9-2 0 16,10-1 1-16,6-5-11 15,5 0-6-15,0 0-19 16,0 0-44-16,21 0-54 16</inkml:trace>
  <inkml:trace contextRef="#ctx0" brushRef="#br1" timeOffset="-163516.25">6601 16402 26 0,'0'-5'69'16,"0"5"-20"-16,-9 0-36 15,-3 0 8-15,-2 0 2 16,-4 8-20-16,0 11 1 16,-1 6 0-16,-4 2 5 15,0 5-3-15,-2 6-6 16,4 2 4-16,2-7 3 16,8-4 13-16,5 1-10 0,3-1-9 15,3-3 1-15,0 1 10 16,0-8-3-16,5-5 8 15,15 1-13 1,3-7 3-16,0-6 1 16,7-2 6-16,-5 0 3 15,5-2-7-15,3-21-1 0,-3-7-4 16,-5-2-3-16,-3-2-2 16,-5-11-5-16,-6 5 2 15,-3-1 2-15,-8 0-2 16,0 5-2-16,0 4 1 15,-17 4 3-15,-2 6-2 16,-3 7 3-16,-3 8 3 0,-3 7 9 16,0 0-3-16,1 12-4 15,-3 20 0 1,-1 13 2-16,6 6-3 16,3 5-2-16,8 3-8 15,7-7-24-15,5-13-29 0,2-5-12 16,0-15-94-16</inkml:trace>
  <inkml:trace contextRef="#ctx0" brushRef="#br1" timeOffset="-162794.52">6862 16712 181 0,'0'-5'48'15,"0"2"-27"-15,0-4-13 16,0 7 5-16,0-4 11 15,0 4-1-15,0-3-2 16,0 3-1-16,0 0-7 16,0 0-2-16,0 0-3 15,0 0-11-15,0 0 0 16,0 17 11-16,0 2-4 16,0 6 1-16,0-6-3 15,0 0-1-15,0-5-1 16,0 1 0-16,5-3-1 15,5-5 0-15,0 0-3 0,8-7 5 16,-7 0 2-16,8 0-4 16,0 0 8-16,-4-12 1 15,2 2-2-15,-5-1-2 16,-4 3-1-16,-7 4-1 16,-1 4 1-16,0 0 1 15,0 0-2-15,0 0 1 16,0 4-8-16,0 18 12 15,0 4 1-15,0 4 0 16,0 4 5-16,0-1-5 16,-1-8-6-16,-4-3-2 15,2-3 1-15,3-9-3 0,0-5-6 16,0-5-19-16,0 0-23 16,0-10-57-16,9-22-14 15</inkml:trace>
  <inkml:trace contextRef="#ctx0" brushRef="#br1" timeOffset="-161950.78">7088 16179 39 0,'0'0'40'15,"0"-3"-12"-15,0 3-3 16,0 0 6-16,0 0-2 16,3 0 1-16,-3 0-3 15,0 0-4-15,0 0-3 16,0 0 4-16,0 0 0 15,0 0 0-15,5 0-9 16,-1 0 2-16,4 0-3 16,2 0 1-16,0 0-8 15,2-2-2-15,-4 2-3 16,4-5-1-16,-3 5-1 16,0 0-1-16,-2 0-1 15,-4 0-6-15,1 10 2 0,-4 2 1 16,0 0 5-16,0 5 2 15,0 3 5-15,-11-6-4 16,-6 5-4 0,1-1-1-16,8-7 5 0,-4 3-1 15,7-5 0-15,3-3-2 16,2-2-2-16,0-4 1 16,0 0 2-16,0 0 1 15,0 0-1-15,0 0-5 16,0 0 5-16,0 0 6 15,9 0-5-15,3 0 3 16,6 0-4-16,-6 0 2 16,4 0-3-16,-5 0-3 15,-1 9-4-15,-4 5-2 16,-3 4 13-16,-3 8-1 16,0-4-5-16,0 3 5 0,0-2 6 15,-12-4-4-15,0-9 2 16,1-3 1-16,0-4 3 15,1-3-3-15,4 0-9 16,1 0-10-16,-2-10-17 16,5-5-16-16,2-4-18 15,0 1-78-15</inkml:trace>
  <inkml:trace contextRef="#ctx0" brushRef="#br1" timeOffset="-161669.83">7346 16306 58 0,'6'0'107'15,"-2"0"-49"-15,3 0-37 0,2 0 12 16,-2 0 14 0,0 4 5-16,2-4-28 15,-5 6-12-15,1-6-8 16,3 0-4-16,-2 0-29 0,3 0-30 16,0 0-22-16,-1 0-77 15</inkml:trace>
  <inkml:trace contextRef="#ctx0" brushRef="#br1" timeOffset="-160521.43">7670 16107 52 0,'0'6'107'0,"0"-1"-33"15,0-2-40-15,0-3 7 16,0 0-9-16,0 0 1 16,0 0 1-16,0 0-2 15,8 0 5-15,2 0-9 0,1 0-10 16,3 0-3-16,0 3-2 16,4-1-2-16,-4 0-3 15,0 3-5-15,-3-5 0 16,-2 3-3-16,1-3 1 15,-2 4 1-15,0-4 0 16,-4 0-2-16,1 0 0 16,-1 0 3-16,-1 0-3 15,-3 0 2-15,2 0-2 16,-2 0 2-16,0 0-1 16,0 0-3-16,0 0 4 15,0 0-3-15,0 0 3 0,0 0-5 16,3 0 4-16,-2 0-1 15,2 0-2-15,-1 0 4 16,1 0-4-16,-1 7 2 16,-2-7-5-16,2 3 1 15,-2 2 5-15,0-3-4 16,0 6 0-16,0 3-1 16,0 4 4-16,0 7 3 15,-9 5-2-15,0-2 0 16,-1 8-2-16,1 4 1 15,0-4 0-15,5 8-1 16,-1-5 1-16,0 1 0 16,3 1 3-16,2-6-5 15,-2 2 3-15,-1-5 1 16,3 1-5-16,-2-1 4 16,-2 1-1-16,-1-3 1 15,-5 2 0-15,-1 0-3 0,0 0 3 16,-2-3-3-1,4-2-1-15,1-4-3 0,1-1 0 16,1-2 4-16,3-1 2 16,0 2 0-16,1-3-1 15,2-7 1-15,0 2 2 16,0-2-1-16,0-5 4 16,0 1-2-16,0 0 1 15,0-4 0-15,0 9-2 16,0-4 1-16,0 4-2 0,0 6 1 15,0-5 1 1,0-3-2-16,0 5-1 0,0-2 1 16,0 2 1-16,0-2-4 15,0-6 3-15,0 1-1 16,0-5 1-16,0 0 0 16,0 0-1-16,0 0 2 15,0 0-1-15,0 0 4 16,0 0-2-16,-6 0 7 15,-18 0-2-15,-3-5-2 16,-12-9-2-16,-3 2 3 16,3 5-2-16,2-1-1 15,7 4 6-15,5 4-1 16,4 0-7-16,5 0-2 16,4 0-3-16,10 0-2 0,-1 0-7 15,3 0-18 1,0 0-40-16,0 0-114 0</inkml:trace>
  <inkml:trace contextRef="#ctx0" brushRef="#br1" timeOffset="-159180.99">8529 16191 45 0,'0'0'74'0,"0"7"-25"16,0-2-25-16,0-2 6 15,0-1-1-15,0-2 2 16,0 0 3-16,0 0 0 0,-6 0 2 16,-3 0-11-16,-5 0 5 15,0-2-3-15,-1-1-7 16,-3 3-8-16,6-5-2 15,-3 5-7-15,4 0 0 16,-1 0-4-16,2 0 1 16,2 0-3-16,1 0 3 15,2 0 0-15,1 0-2 16,1 0 3-16,0 0-1 16,2 0 0-16,1 0 2 15,0 0-3-15,-2 0 3 16,2 5-3-16,0 5 0 0,-2-3 1 15,2 5-2-15,-3 6 1 16,3-3 2-16,-2 7-2 16,2 3 2-16,-2 7-1 15,-1 0 0-15,3 1 0 16,-3 3-3-16,1 1-3 16,0 4 1-16,2-3-8 15,-2-4 6-15,2 2-6 16,-3-6 0-16,0 2 8 15,2 1 3-15,-3 1 3 16,1-1-5-16,-1-1 5 16,2-6-1-16,2-4 0 0,0-3 2 15,0-9-1-15,0-1 1 16,0-5 0-16,0-4 0 16,0 0 5-1,0 0 2-15,0 0-1 0,0 0-2 16,0 0 1-16,0 2-2 15,4 5 5-15,9-2 0 16,6 2 0-16,-3-3 3 16,3 4 1-16,-6 6-8 15,1-3 0-15,-2 3-3 16,0-6-3-16,-6-1 2 16,0-3-1-16,4 0-1 15,-2-4 2-15,3 4 4 0,4-4 4 16,6 5-1-1,7-5-2-15,2 0 1 0,2 0-4 16,3 0-3-16,-4 0 0 16,-3-5-2-16,-2 1-8 15,-13 4-18-15,-7 0-20 16,-6 0-80-16,0 0-88 16</inkml:trace>
  <inkml:trace contextRef="#ctx0" brushRef="#br1" timeOffset="-158504.28">9085 16383 52 0,'0'-15'33'16,"0"-4"-29"-16,0 5-4 15,0-1-2-15,0 5 16 16,4 2 10-16,1 4-2 16,-1 0-4-16,1 4-5 15,-3 0 12-15,0 0 1 16,-2 0-5-16,0 0-2 0,0 0-3 16,0 0 1-16,3 8 6 15,-3 6-1-15,3 9-5 16,-3 2 6-16,0 4 8 15,0 6-11-15,0 4-6 16,0 5-1-16,-6 6-3 16,-5 1-7-16,-2 2 0 15,-2-4 0-15,0 2-3 16,3-5-4-16,3-8-6 16,2-14-3-16,5-14-19 15,0-5-4-15,2-5-20 16,0 0-19-16,0-19-5 0,4-6-63 15</inkml:trace>
  <inkml:trace contextRef="#ctx0" brushRef="#br1" timeOffset="-158115.49">9367 16242 45 0,'0'0'128'16,"0"0"-70"-16,0 8-39 16,0 7 1-16,0-5 0 15,0-2-1-15,3 0-6 16,-3-8 3-16,0 7 7 15,2-7-7-15,-2 4-6 16,0 6 10-16,0 9 8 16,0-1 0-16,0 9-10 15,0 9-9-15,-5 5-7 16,-3 11 2-16,-5-5-4 16,3 1-1-16,1-3 1 15,1-5-2-15,4-6-3 16,-1-8-2-16,2-11-16 0,2-5-13 15,1-6-10-15,-3-4-32 16,3 0-49-16</inkml:trace>
  <inkml:trace contextRef="#ctx0" brushRef="#br1" timeOffset="-157734.59">9124 16619 127 0,'0'0'96'16,"0"0"-10"-16,0 0-30 15,0 0-9-15,0 0 4 16,2 0-11-16,17-7-15 16,-1-5-3-16,-2 6-11 15,-2-2-4-15,0 3-3 16,18 5-3-16,-19 0-7 15,4 0-21-15,-6 9-34 16,-2 1-78 0,-1 2-111-16</inkml:trace>
  <inkml:trace contextRef="#ctx0" brushRef="#br1" timeOffset="-156143.39">9564 16690 54 0,'-7'0'71'0,"6"0"-24"16,-1 0-16-16,2 0-3 0,0 0 17 15,0 0-16-15,0 0-8 16,0 0-14-16,0 0 0 16,0 0-5-16,0 0 1 15,0 0-2-15,0 0 0 16,2 0 1-16,6 0 1 16,1 0 4-16,0 0 1 15,0 0-2-15,1 0-1 16,-3 0-2-16,6 0-1 15,-1 0-1-15,1 0 0 16,-3 3-6-16,-6 3 4 16,3 9-5-16,0-3 8 15,-5 7 1-15,-2-4-2 0,0-1-2 16,0-4-2-16,0 2 1 16,-9 0 0-16,-5-2 0 15,3-6-3-15,-1-4 4 16,3 3 5-16,4-3 4 15,1 0 0-15,0 0 0 16,3 0 2-16,1 0-6 16,0 0-4-16,0 0 0 15,0 0 6-15,0 0-6 16,0 0-6-16,1 0-2 16,17 7 11-16,0 1 1 15,1 1-3-15,-2-4-1 16,-2 10 0-16,-9-3 0 0,-1-1 0 15,-5 4 0 1,0-5-2-16,0-3 4 16,0 5 3-16,0-4 3 0,-13-4-3 15,-6 6 1-15,-2-10-4 16,-2 0-1-16,5 0-1 16,0 0-9-16,6 0-6 15,5 0-6-15,0 0-14 16,7 0-22-16,0 0-35 15</inkml:trace>
  <inkml:trace contextRef="#ctx0" brushRef="#br1" timeOffset="-155339.79">10086 16325 1 0,'0'0'84'0,"0"0"-18"15,0 0-31-15,0 0 8 0,0 0-1 16,0 0-5 0,0 0-3-16,0 0-8 15,0 0-10-15,0 2-11 16,-6 6-5-16,-5 6 7 0,1 5-6 16,-7 0 1-16,-1 6 0 15,-1 6-1-15,1 5 5 16,2 5-2-16,5 0-5 15,0-2 3-15,5-6-4 16,6 4 8-16,0-10 2 16,0 2-6-16,0-6 0 15,14-9-2-15,8-3 7 16,2-1-2-16,6-10 2 16,-3 0-5-16,3 0 0 15,3-14-1-15,-3-11 1 16,-3-6-2-16,-3 2-3 15,-6-4-6-15,-4-4 5 0,-5-3 3 16,-5-1-3-16,-4 1-1 16,0 8 5-16,-4-6-4 15,-13 7 8-15,-3 2-7 16,-3 0 6-16,-5 4-6 16,3 6 3-16,3 5 6 15,0 10 7-15,3 4 0 16,2 0-15-16,-5 10-7 15,4 23 6-15,2 9-1 16,4 5-2-16,10 1-20 16,2-7-11-16,0-5-58 15,8-5-61-15</inkml:trace>
  <inkml:trace contextRef="#ctx0" brushRef="#br1" timeOffset="-154858.08">10551 16225 87 0,'0'-8'68'15,"0"-1"-24"-15,0 7-26 16,0 2 8-16,0 0 7 16,0 0 6-16,0 0-19 15,0 0-5-15,0 7-5 0,0 5 6 16,0-1 8-16,0 7-4 16,0 3-6-16,0 6-7 15,0-4-5-15,0 1 0 16,0 0-4-16,-5-7-9 15,-1-2-17-15,1-4-12 16,0-7-26-16,3-4-37 16</inkml:trace>
  <inkml:trace contextRef="#ctx0" brushRef="#br1" timeOffset="-154603.18">10450 16312 14 0,'0'4'175'0,"0"-4"-110"16,0 0-44-16,0 0-1 16,0 0 19-16,18 0 8 15,3 0-17-15,2 0-16 16,-4 0-3-16,1 0-8 15,-7 0-1-15,2 0-7 16,-9 4-28-16,0 3-31 0,3-3-63 16</inkml:trace>
  <inkml:trace contextRef="#ctx0" brushRef="#br1" timeOffset="-153525.54">10776 16062 159 0,'3'8'76'15,"4"-3"-31"-15,-1 5-22 16,1-7-1-16,5 0 6 15,4 1 0-15,3 0-6 16,-4-4-2-16,2 0-8 16,-4 5-6-16,-3-5 0 15,1 3-1-15,-2-3-2 16,1 2 1-16,-3 2-4 16,-3 1 1-16,5-5-3 0,1 3 4 15,-5 0-6-15,1-1 1 16,-6 0-3-16,0 3 3 15,0-2 0-15,0 4 2 16,0 0 2-16,0 5-1 16,0 0 0-16,-6 2 2 15,1 1-1-15,-3 2-1 16,2 5-1-16,-1 1 3 16,3 3-3-16,-1 3 1 15,0 0 1-15,2 5-1 16,-3 3-2-16,4-4 5 15,-1 0-5-15,1 1 3 0,0-2-1 16,2 2 0-16,-2-8 1 16,2-1-1-16,0-1 2 15,-3-7-4-15,1 4 3 16,-3 2-1-16,0-9 2 16,-1 5 1-16,1-4-3 15,-4-1 0-15,2-2 1 16,2 3-1-16,1-1 0 15,4-2 0-15,-2 0 0 16,-1-7 2-16,1 0-3 16,0-1 1-16,2 2 1 15,0-2-1-15,0 1-1 0,0 5 2 16,0-3-1-16,0 5 0 16,0-8 0-16,0 0 1 15,0-4-1-15,-3 2 2 16,1-2 2-16,2 4 2 15,-2-4 2-15,-1 0 0 16,3 0-2-16,-2 0 1 16,-1 0-3-16,1 0 0 15,0 8-4-15,-2-3 4 16,1-3-2-16,1 2 0 16,-3-4-3-16,3 4 1 15,0-4 1-15,-5 0 4 0,0 0 6 16,-6 0 3-16,-7 0-6 15,0 0 2-15,-8 0-2 16,1-8-1-16,-3 6 0 16,0-3-4-16,3 5 0 15,-3 0-3-15,-2 0-1 16,-1 0-1-16,-1 0-13 16,4 0-15-16,-1 0-37 15,-3 0-19-15,-3 5-81 16</inkml:trace>
  <inkml:trace contextRef="#ctx0" brushRef="#br1" timeOffset="-150976.12">5176 17430 12 0,'0'0'23'0,"0"0"0"16,0 0 6-16,0 0 1 16,2 0 4-16,-2 0-13 15,2 0-9-15,-2 0 0 16,3 0 6-16,-3 0-11 15,0 0 3-15,0 0 1 0,0 0-2 16,0 0 1-16,0 0-1 16,0 0-1-16,6 0-3 15,6 0-1-15,6 0 1 16,8 0 9-16,-1 0 6 16,1 0-11-16,2 0-4 15,2 5-6-15,-1 0 4 16,9 0 0-16,-2-1-1 15,-4-4-3-15,0 3 1 16,-2-3 1-16,-2 0 1 16,4 0-1-16,-1 0 3 15,4 0-4-15,1 0-1 0,-4 0 5 16,2 0-2-16,-1 0-6 16,-6 0 3-16,-1 0 6 15,-8 0-7 1,-2 7-1-16,4-2 2 0,3-2 1 15,3 4 0-15,2-3 1 16,-5-1 0-16,5 2 1 16,-4 0 1-16,6-3-2 15,3 5-1-15,-2 0 2 16,2 1-4-16,-3-4 4 16,-5 3-2-16,-3-4 0 15,0 2 0-15,-1-5 0 16,-4 5 0-16,3-3 0 0,-7-2 0 15,2 0-2-15,0 0 4 16,6 1 2-16,0 1 4 16,-1-2-2-16,1 0 0 15,-2 4-1-15,-1-4-1 16,0 5-3-16,3-2 1 16,-5-1-4-16,3 3 5 15,-3-1-3-15,0-4 1 16,0 0 0-16,5 0 1 15,0 0-1-15,-3 0-1 16,3 0 2-16,-3 0-2 16,-2 0 0-16,1 0 0 0,-2 0 1 15,0 0-2-15,-2 0 2 16,0 0-2-16,6 0-1 16,-2 0 6-16,3 0-5 15,3 0 1-15,-4 0 1 16,1 0-1-16,1-4-1 15,0-1 3-15,-3 0-2 16,1 0 0-16,-6 1 0 16,7 4-1-16,-2 0-1 15,2 0-1-15,2 0 1 16,2 0 3-16,-2 0-1 16,2 0 0-16,-3 0 2 15,-1 0-4-15,1 0 2 0,4 0 1 16,-1 0-1-16,3 0 0 15,3-2 0-15,2-1 0 16,5 3 0-16,-3 0 1 16,1-5-3-16,-3 5 3 15,-2 0-1-15,2 0 0 16,3 0 3-16,2 0-3 16,6-5 2-16,2-5 1 15,0 3 3-15,6-5 2 16,-5 5 0-16,0 0-6 15,-1 2 1-15,-2 5-2 16,-2 0 0-16,-2 0 1 0,-2 0 0 16,0 0-1-16,-5 0 2 15,2 0 1-15,1 0 2 16,5 0 5 0,1-3 7-16,0-3-8 0,1 1-4 15,-3-3 3-15,-7-2-1 16,7 1 0-16,1 4 0 15,1-4-5-15,2-1 0 16,-1 0 0-16,6-2 0 16,-4 0-1-16,2 4 0 15,5 2-1-15,-6-2 0 16,2 4-1-16,-4 2 3 16,-6-3-3-16,-1 5 1 0,-3 0-1 15,-1 0 2-15,1 0-2 16,-6 0 0-1,1 0 0-15,2 0 1 0,2 0-2 16,0 0 4-16,5-8-1 16,-3 3 3-16,3-4-4 15,3 5 0-15,-4-7 0 16,4 7 0-16,1-2-1 16,-6 2 2-16,-1 0 0 15,-3 0 2-15,2 1-1 16,2-1-1-16,-1-4 4 15,1 2-4-15,-1 2-1 0,1 0 0 16,-3 4 0-16,-2 0 0 16,-2 0-1-1,0 0 0-15,-4 0 0 16,0 0 1-16,1 0 2 16,3 8-3-16,-3-7 1 0,5 4 1 15,0-5 0-15,-4 0 1 16,4 0 1-16,0 0 1 15,-1 0 3-15,0 0-4 16,1 0 0-16,-2 0 0 16,2 0-2-16,-5 0-1 15,1 0 0-15,-7 0 3 16,-6 0-2-16,-2 0 0 16,-1 0-1-16,-3 0-1 15,-3 0 0-15,-4 0 0 16,0 0 0-16,0 0-2 15,0 0-3-15,0 0-17 0,0 0-14 16,-6 0-38-16,-15 0-64 16,-6 0-175-16</inkml:trace>
  <inkml:trace contextRef="#ctx0" brushRef="#br1" timeOffset="-147715.52">6445 17788 5 0,'0'0'32'0,"0"0"-9"16,0 0-1-16,0 0 3 15,0 0 5-15,0 0-5 16,1 0-5-16,-1 0 0 16,0 0 1-16,0 0-1 15,0 0-6-15,0 0-3 0,0 0 1 16,0 0 2-16,0 0 2 15,0 0-1-15,0 0-3 16,-4 0-1-16,-3 0 4 16,2-4-2-1,-1 1 0-15,-1 1-5 0,-2-3-4 16,-1 0-2-16,1 2 2 16,-2-1-4-16,-3-3 3 15,0 4 5-15,-2-2-5 16,0 1-1-16,3-2 4 15,3 6-8-15,-1 0 4 16,2 0 4-16,1 0-3 0,-4-4-2 16,-1 4 0-1,-1 0-1-15,2 0 3 0,-1 0-6 16,5 0 6-16,-3 0-6 16,-2 0 4-16,3 0 1 15,1 0-5-15,1 0 4 16,5-5 3-16,-4 5-3 15,-1 0 5-15,2-1-1 16,-3 1 3-16,2 0-4 16,0 0-3-16,2-4 3 15,1 4-4-15,4 0 2 16,-4-5-2-16,4 5 0 16,0 0-1-16,-1 0 3 0,1 0-2 15,0 0 1-15,0 0-2 16,0 0 1-16,0 0-3 15,0 0-4 1,0 0-2-16,0 9 5 16,0 7 5-16,0 3 0 0,0 7-2 15,0-1 0-15,0 4 2 16,0 2-1-16,0 2-2 16,0-4 4-16,0 5-1 15,0-7 1-15,0-7-5 16,0-1 4-16,1 0-2 15,5-9 0-15,-4 3 2 0,0-7-1 16,1 6-1-16,-1-2 2 16,-2 5 1-16,2-1-3 15,-2 1-1 1,3 2 2-16,-3-1-2 16,0-1 3-16,2 3-2 0,-2-3-1 15,0-3 0-15,0-2-1 16,0-5 2-16,3 0 1 15,-3-2-1-15,0-3 1 16,2 2 0-16,-2-2-3 16,0 0 6-16,0 0-5 15,0 0 5-15,0 4-6 16,0-1 5-16,0 4-5 0,0 2 6 16,0 1-3-16,0 3-2 15,0-7 5 1,0-2-4-16,0 5-2 15,0-4 6-15,0-1-3 16,0-4-2-16,0 5 4 0,0-5-2 16,0 2 0-16,2-2 0 15,-2 0 0-15,0 1 1 16,0 2-4-16,0 1 3 16,0 6 3-16,0-2-3 15,1 3-1-15,-1-7 2 16,0 5-4-16,0-5 3 15,0-3 2-15,4 4-2 16,-4 2 0-16,0-6 0 16,0 1 0-16,0 2 0 15,0-4 1-15,0 0-2 16,0 0 3-16,0 0-1 0,0 0-2 16,0 0 1-16,0 5 1 15,0-5-2-15,0 0 2 16,0 5-3-16,0 0 3 15,0 3-2-15,0-4 2 16,0 1-2-16,0-3 2 16,0-2-1-16,0 3 0 15,0-3 0-15,0 0 0 16,0 5-1-16,0-5 2 16,0 2-1-16,0-2 1 15,0 2-2-15,0 0 1 16,0 1 0-16,0 2 0 0,0 0 1 15,0-1-2-15,0 1 2 16,0 0-1-16,0 0 0 16,0 0 0-16,0-5-1 15,0 4 2-15,0-4-1 16,0 5-1-16,0-5 3 16,0 0-2-16,0 0 1 15,2 0-1-15,-2 0 4 16,0 0-2-16,2 0-1 15,-2 0 0-15,2 0-2 16,5 0 0-16,3 0 0 16,1 1 2-16,2 1 1 15,4 1 0-15,-1-3 0 16,0 4 0-16,3 1 0 0,-4 0-1 16,2-1-1-16,-1 0 0 15,5 3 1 1,2-3-1-16,2 0-2 0,8 0-4 15,-3-2 0-15,2-2-7 16,-2 0-7-16,-5 0-18 16,-7 0-41-16,-11 0-83 15</inkml:trace>
  <inkml:trace contextRef="#ctx0" brushRef="#br1" timeOffset="-146650.12">6847 17861 25 0,'0'0'11'0,"0"-2"-5"15,0-2 0-15,0 0 9 16,0-1 3-16,0 5-10 16,0-2 21-16,0 2-4 15,0 0-3-15,0 0 2 16,0 0-2-16,0 0-9 16,0-3-3-16,0-2-7 0,0 1 0 15,0-1-3-15,0 0 5 16,0 5 14-1,0-5-3-15,0 5-7 0,0 0 0 16,0 0-3-16,0 0-1 16,0 0-1-16,0 0-11 15,0 0-1-15,0 0-2 16,0 5 5-16,2 14 9 16,1 5 6-16,-1 3-3 15,0 2-2-15,-1 0-2 16,-1 0 3-16,0 7-6 15,0-3 1-15,0 0-1 16,0-2 3-16,-1 1-5 16,-1 4-2-16,0 1-3 15,-1-2-17-15,3 3 4 16,0-5 3-16,0 0-10 0,0-4-15 16,0-6-17-16,0-4-1 15,0-9 11-15</inkml:trace>
  <inkml:trace contextRef="#ctx0" brushRef="#br1" timeOffset="-145682.34">7147 17798 6 0,'1'0'14'15,"-1"0"-10"-15,5 0-3 0,-2 0 3 16,1 0-2-16,0 0-2 15,0 0 2-15,0 0 1 16,-2 0 2-16,2 0 10 16,-1 0 3-16,1 0-2 15,-4 5-2-15,3-5-6 16,-1 5 1-16,0-1-3 16,4-3 1-16,-5 3 8 15,-1-4 1-15,3 5-6 16,-3-5 0-16,0 5 3 15,2-5 4-15,-2 5-1 16,0-5 0-16,0 0-7 0,0 0-1 16,2 0-2-16,-2 0 1 15,0 0-1-15,0 0 1 16,0 0-5-16,0 0 1 16,0 0-1-16,0 0-1 15,0 0 2-15,0 4-2 16,0 1 0-16,3 0 0 15,-3 4 4-15,0 1 2 16,2 9 7-16,-2-1 0 16,0 1 5-16,0 5-11 15,0 8-1-15,0 1-4 16,0-3-4-16,-2 7 5 16,2-4-5-16,0 1 1 0,0-6 0 15,0 4 2 1,0-5-3-16,0-6 0 0,-3 1 1 15,3-2 1 1,-2-10-7-16,2 3 0 0,0-7-3 16,-5 4-14-16,0 3-27 15,-1-3-20-15,1 4 0 16,-1-1-32-16</inkml:trace>
  <inkml:trace contextRef="#ctx0" brushRef="#br1" timeOffset="-143883.98">6958 18091 7 0,'-2'0'38'0,"2"0"-15"16,-6 0-15-16,3 0 1 15,2 0-8-15,-3 0-4 16,1 0 9-16,3 0-3 16,0 0 4-16,0 0-7 15,0 0 3-15,-2 0-3 16,2 0 3-16,0 0 0 16,0 0 9-16,0 0 9 15,0 0 0-15,0 0-2 16,0 0-5-16,0 0 0 15,0 0-3-15,0 0 3 16,0 0-1-16,0 0-3 0,0 0-6 16,0 0 2-1,0 0 1-15,0 0-3 0,0 0-1 16,0 0 0 0,7 4 7-16,5 0-1 15,1-2 5-15,4-2-4 0,-5 0 4 16,8 0-2-16,-4 0-6 15,0 0-1-15,4 0-1 16,3 0-4-16,1 0-1 16,-1 0 2-16,1 0 0 15,-3 0-1-15,-2 0-4 16,-3 0 6-16,-7 0-5 0,-4 4-6 16,-3 3 2-1,-2-4-4-15,0-3-10 0,0 0-13 16,0 0-4-1,0 0-8-15,0 0-50 0</inkml:trace>
  <inkml:trace contextRef="#ctx0" brushRef="#br1" timeOffset="-143115.35">7526 17940 42 0,'0'0'64'16,"0"0"-14"-16,0 0-7 16,0 0-5-16,2 0-7 15,4 14 2-15,-2 1-4 16,0 3-2-16,-1 10-5 15,1-3-13-15,-3 4-1 16,5 3-5-16,-3 1 0 16,2 8 2-16,-3-1-4 15,-2-3 1-15,0 1-1 16,0-5 0-16,0 0-1 16,0-6 1-16,0-8-1 15,0-6-3-15,0-6-6 0,0-7-14 16,0 0-5-16,0 0-14 15,0 0-10-15,0 0-13 16,0 0-36-16</inkml:trace>
  <inkml:trace contextRef="#ctx0" brushRef="#br1" timeOffset="-142481.68">7483 18010 112 0,'-3'-8'41'16,"3"-3"-9"-16,0-1-18 15,0-2 9-15,0 3 10 16,0-8-6-16,0 10-17 16,0-6-7-16,0 3 0 0,3 0 2 15,3-2-3-15,3 2 2 16,1 2 0-16,3 1 2 15,0-1-1 1,0 5 2-16,6-5-3 16,-1 6-4-16,7 3 2 0,-2-3-2 15,1-1 0-15,-4 0 0 16,-4 2 1-16,-2-4-1 16,-2 3 0-16,-1 1 1 15,-2 3-2-15,-7 0 2 16,1 0-2-16,-1 0-12 15,3 7-3-15,-4 18 17 0,-1 8-1 16,0 8-4 0,0 3 2-16,0 2 1 15,0-3 0-15,-1-6 2 16,-11 1-6-16,1-13 8 16,2-1-3-16,-6-7 4 0,2-6-3 15,-1-8 1-15,-6-3-2 16,-6 0-2-16,-4 0 2 15,-4 0-28-15,6-19-15 16,0 7 20-16,5 2-182 16</inkml:trace>
  <inkml:trace contextRef="#ctx0" brushRef="#br1" timeOffset="-141405">7977 18002 0 0,'-9'33'13'15,"3"1"7"-15,3-5 10 0,1-3 2 16,2-1 5-16,0 1 1 16,0 3-3-16,0-3-5 15,0-4-14-15,7-3-5 16,6 0 4-16,4-5 5 15,0-1-6-15,-2-3-6 16,3-4-3-16,5-2-6 16,2-4 12-16,3 0 2 15,0 0 3-15,0-4-7 16,-1-10-5-16,-1-8-2 16,-3-8 3-16,-2 1 3 15,-5-8-5-15,-5 2-1 0,-4-1-6 16,-3 1-4-16,-4-3 2 15,0 5 0-15,0-4 6 16,0 9 3-16,-2-1-2 16,-7 1-1-16,0 4 2 15,-3-3 3-15,-4 8-1 16,2 0 2-16,-2 4 1 16,0 5 3-16,0 3-9 15,0-5 6-15,-5 12-7 16,-2-3-7-16,-4 3 5 15,-1 0-3-15,4 0 1 16,6 0 3-16,2 10 1 16,-1 2 1-16,4 3-1 15,-1 4-1-15,5 10-2 0,7 7 3 16,2 8-2-16,0 8 1 16,0 0-5-16,0 8-42 15,0 1-17-15,0-3-39 16</inkml:trace>
  <inkml:trace contextRef="#ctx0" brushRef="#br1" timeOffset="-140359.6">8467 18147 95 0,'0'0'61'16,"0"0"-26"-16,0 0-24 16,0 0 2-16,0 0-1 15,0 0-6-15,0 0-2 16,0 0 1-16,0 0 0 15,0 0-1-15,0 0 6 16,0 0 1-16,0 0 2 16,0 0 3-16,0 0-2 15,0 0-4-15,0 0-3 0,0 6-8 16,0 7 7-16,-2 3-5 16,2 6 0-16,-2 5-2 15,2-1 2-15,0 1-5 16,0-7 6-16,0-1-6 15,4-5 6-15,3-5-5 16,3-6 4-16,-1-3-10 16,5 0 12-16,-3 0 8 15,5-8 1-15,0-10 2 16,3-1-6-16,-1-4-3 16,-1-1-11-16,-4 5-2 15,-1 0-1-15,-7 4 3 16,-1 12-3-16,-2 1 1 0,-2 2 3 15,0 0-6-15,0 0 0 16,0 0 6-16,0 0 8 16,3 10 7-16,-2 4 4 15,2 5 2 1,-3 6 3-16,0 5-2 0,0 0 2 16,0 9 4-16,0-2 2 15,0 1-14-15,0-6-3 16,0-3-6-16,0-9-2 15,0-6-3-15,0-10-17 16,0-4-35-16,0 0-35 16,0 0-88-16</inkml:trace>
  <inkml:trace contextRef="#ctx0" brushRef="#br1" timeOffset="-138456.21">8809 17685 69 0,'0'0'42'15,"-2"0"-27"-15,2 0 8 16,0 0 6-16,0-4-6 16,0 4-7-16,0 0-2 15,0-4 5-15,-4 1-11 16,4-1 2-16,0 4-3 15,0 0 8-15,0 0 8 16,0 0 3-16,0 0-4 16,0 0-7-16,0 0-7 15,0 0-6-15,0 0 1 16,0 0 1-16,0 0-4 0,0 0 1 16,10 0 1-16,1 0-2 15,2 0 4-15,-5 0-4 16,4 0 1-16,0 0-1 15,-3 0 0-15,2 0 0 16,-4 0-2-16,0 0 0 16,0 0 1-16,-3 0-3 15,-3 15 6-15,-1 4 5 16,0 5-4-16,0 0-2 16,-3 0-4-16,-10-7 3 15,-2-7 0-15,4 0 3 0,-1-1 10 16,1-4-2-16,6-5-8 15,1 5 4-15,2-5 4 16,2 0 1 0,0 0-6-16,0 0 13 15,0 0-5-15,0 0-8 0,0 0-4 16,2 0 0-16,11 0-4 16,4 4 5-16,3 6 1 15,3 5 5-15,0-6-3 16,-5 5-3-16,-1-11-3 15,-6 7-1-15,-1-5 2 16,-7-5-9-16,5 0-8 0,-4-3-30 16,-1-23-16-1,-3 4-36-15,0-2-74 16</inkml:trace>
  <inkml:trace contextRef="#ctx0" brushRef="#br1" timeOffset="-137908.5">9226 17728 111 0,'0'0'112'0,"0"0"-46"16,0 0-29-16,0 0-3 0,0 0-6 15,0 0-11-15,0 0-5 16,0 0 0-16,0 0 11 15,0 0 1-15,0 0-7 16,0 0-1-16,0 0 4 16,13 0-6-16,-2 0-2 15,1 0-3-15,2 0-7 16,-5 0 0-16,3 0-5 0,-3 0-17 16,1 0-36-1,1 0-74-15,-5 0-73 16</inkml:trace>
  <inkml:trace contextRef="#ctx0" brushRef="#br1" timeOffset="-136626.12">9616 17505 183 0,'-2'2'55'0,"0"3"-24"16,-2-5-25-16,4 3-3 15,0-3-3-15,0 0 2 16,0 0-6-16,0 0 8 15,0 0 15-15,0 0 9 0,0 0 10 16,0 0-4-16,0 0 2 16,0 0-8-16,0 0-4 15,13 4-6-15,-1-4-7 16,1 7-5-16,4-4-5 16,-4 7 0-16,1-1 3 15,-3-1-7-15,1-1 4 0,-2-3-1 16,-5-1 0-1,5 2 0-15,0-5 2 16,1 2 0-16,3-2 3 16,0 0-6-16,-3 0 4 0,-1 0-2 15,-3 0-3-15,-3 0 2 16,0 0 0-16,-1 0-1 16,-1 0 0-16,0 0-2 15,3 0 2-15,-1 0-4 16,-1 9 5-16,0-9-2 15,-1 4 0-15,-2-2 5 16,0-2-3-16,0 0 0 16,0 0-3-16,0 0 4 15,0 0-1-15,0 4 0 16,0 4-1-16,0 3-4 16,0 7 6-16,0-3 0 15,0 7-1-15,-5 3 0 16,1 7 0-16,-4 3-3 0,1 1 5 15,1 7-4-15,-2-6 1 16,4-2-4-16,1-3 6 16,3-4-1-16,-2 1 0 15,2-7-3-15,-2-1 3 16,2-4-6-16,-2-2 2 16,-3-1-1-16,1 0 0 15,-4 1 4-15,4-1-1 16,2-1 3-16,-1-4-1 15,3 7-4-15,-2-6 7 16,2 9-6-16,-2-3 2 0,2 0 1 16,0 1 0-16,0-5-1 15,0-3 2-15,0-6-1 16,0 9 1-16,0-1 2 16,2-4 1-16,0 8-1 15,1-7-1-15,-3 6 1 16,2-3-2-16,-2 3 0 15,0-6 0-15,0 3-3 16,3 2 3-16,-3-8 1 16,0 0-2-16,0 2 1 15,0-6-1-15,0 1 0 16,0-2-1-16,0 0 3 16,0 0-2-16,0 0 5 15,0 0-3-15,0 0 1 0,0 0 2 16,-5 4 0-1,-4-4 1-15,-7 5-5 16,-4-1 3-16,2-3 1 16,-4 2 2-16,-3-1 0 0,-5-2-5 15,-2 0-1-15,2 0 0 16,4-2-2-16,5-11-3 16,1-1 2-16,3-5-3 15,4 9-8-15,3-3-14 16,1 3-11-16,5-5-50 15,2 1-133-15</inkml:trace>
  <inkml:trace contextRef="#ctx0" brushRef="#br1" timeOffset="-135265.52">11417 16863 33 0,'0'-4'-13'0</inkml:trace>
  <inkml:trace contextRef="#ctx0" brushRef="#br1" timeOffset="-134660.86">11548 16799 48 0,'0'0'84'0,"0"0"-21"16,0 0-23-16,0 0-3 15,0 0 2-15,0 0-2 16,0 0-9-16,0 0-8 15,0-3-7-15,0 3-2 16,4-3-1-16,13 3-1 16,1 0-1-16,7 0-1 15,5 0-3-15,2 0-4 16,0 15-1-16,-2-1-2 16,0 1-21-16,-2-1-17 15,-7 3-42-15,-8-7-38 0</inkml:trace>
  <inkml:trace contextRef="#ctx0" brushRef="#br1" timeOffset="-133946.16">11584 17006 7 0,'0'0'26'0,"0"0"11"15,0 0 6-15,0 0-3 16,0 0-4-16,0 4 0 16,0-4 3-16,0 0-2 15,-2 0-4-15,2 0-6 16,-2 0-10-16,0 0 1 16,-3 0-6-16,-3 0-3 15,6 0 0-15,-2 0-6 16,-1 0-1-16,1 0 1 15,2 0 0-15,2 0-2 0,0 4-1 16,0-4 1-16,0 0 1 16,0 0-2-1,0 0 3-15,0 0 0 16,0 0 8-16,0 0-5 0,0 0-6 16,13 0 0-16,13 0 10 15,4 0-3-15,8 10 5 16,0-5-5-16,-5 5-5 15,5-1 1-15,-6-4-3 16,-4 7-1-16,2-5-7 16,-2-2-31-16,-7-5-41 15,-4 0-36-15,-4 0-32 0</inkml:trace>
  <inkml:trace contextRef="#ctx0" brushRef="#br1" timeOffset="-127943.04">12275 16476 23 0,'0'-4'27'0,"0"-1"2"0,0 1 4 16,2 3 2-16,1 1-9 15,-1 0-9-15,0 0-2 16,0 0 0-16,-2 0-2 16,0 0-1-16,0 0-2 15,0 0 0-15,0 0-1 16,0 0-3-16,0 0-2 16,0 0 2-16,0 0 3 15,0 0 2-15,0 0 1 16,0 0-3-16,0 0-2 15,0 0-4-15,0 0 0 16,0 0-7-16,0 0-3 16,0 5 0-16,0 7 11 0,-6 5-1 15,-1 7-1-15,-3-2-5 16,3 2 6-16,3 0-1 16,-1-2-4-16,1-3 2 15,2-5 2-15,0-3-2 16,2-1 0-16,0-6 1 15,0-4-1-15,0 4-1 16,0-4-1-16,0 0 1 16,0 0 2-16,0 0 1 15,0 0 0-15,6 0 4 16,1 4 2-16,-1-4-2 16,5 0-1-16,-3 7 0 0,-1 1-1 15,2 3-2-15,-1-3 0 16,-4-1-2-16,1-4 0 15,-3 1 1-15,0-4 0 16,0 0-2-16,-2 0 2 16,0 0 5-16,2 0-4 15,-2 0 0-15,5 0 8 16,0 0 0-16,2 0 0 16,2 0-3-16,0-4-3 15,3 1-2-15,-1 3 0 16,2 0-5-16,0 0 2 15,-2 0 0-15,-5 0 1 0,0 0-3 16,-4 0-2 0,0 0-3-16,-2 0 5 0,0 0 0 15,0 0 5-15,0 0 0 16,0 0-1-16,0 0 4 16,0 0-3-16,0 0-2 15,0 0 3-15,0 0-2 16,0 0 2-16,0 0-2 15,0 0-2-15,0 0 1 16,0 0 0-16,0 0-3 16,0 0 6-16,0 0-2 15,0 0-3-15,0-7 2 16,0-1 0-16,0 1-4 16,0 3 5-16,0 1-1 0,0-6-1 15,0 6 0-15,0-5-2 16,0 4-3-1,0-1 4-15,0 0 0 0,0-3-3 16,0 5 0-16,0-1-4 16,0 4 6-16,0-4 1 15,0 0 3-15,0-2-2 16,3-2 2-16,-1 1 0 16,0-1-2-16,0-2 2 15,-1 2 1-15,-1-3-1 16,0 7 3-16,0-1 0 15,0 5-4-15,0-3 0 0,0 3 4 16,0 0-2-16,0 0 0 16,0 0-1-1,0 0-4-15,0 3-6 0,0 17 4 16,0 9 10 0,0 12 3-16,-1 2 1 0,-3 9-1 15,-3 0-3-15,-2-1 2 16,2 2-2-16,-5 2-3 15,6-7-1-15,-4 0 0 16,5-15-1-16,3-6 0 16,0-7-4-16,2-7-21 15,0-12 0-15,0-1-28 0,0 0-57 16,7-14-111-16</inkml:trace>
  <inkml:trace contextRef="#ctx0" brushRef="#br1" timeOffset="-127522.28">12643 16921 36 0,'0'8'68'0,"0"3"-26"15,0-3-11-15,0 2 4 16,0-2-4-16,0 7-5 16,0-1-5-16,0 5 6 0,0 3 4 15,-3 4-9-15,-5-1-5 16,-2 1-8-16,1-2-4 16,3-10-5-1,1-4-10-15,-2-5-42 0,1-5-56 16,3 0-111-16</inkml:trace>
  <inkml:trace contextRef="#ctx0" brushRef="#br1" timeOffset="-126021.89">13056 16542 25 0,'0'-5'41'15,"0"5"-17"-15,0 0 11 16,0 0-4 0,0 0-4-16,0 0-11 0,0 0-10 15,0 0-1-15,0 0-1 16,0 0 5-16,-3 0-5 16,-4 0-4-16,0 0 2 15,1 5 0-15,-1-1 2 16,-1 2 3-16,1 3 0 15,1 1-1-15,1-2 1 16,1-1-1-16,2 1 1 0,2-2 2 16,-4-2 2-16,4 4-2 15,0-1-3-15,0 1-1 16,0 2-1-16,0 5 0 16,0 3 4-16,0 2-1 15,8 2-3-15,1 2 0 16,2 0 0-16,1-5 0 15,-1-2 3-15,1 5 1 16,0 0-4-16,-3-8 3 16,3 5-2-16,1 0-3 15,-1-4 0-15,2 2 1 0,-8 3-1 16,-4-2 0-16,-2 6 2 16,0-11-2-1,0 8 0-15,-6-2-1 16,-3-5 1-16,-3 1-1 0,1 2-2 15,-1-3-5-15,-2-4 4 16,-2 4 2-16,0-9 0 16,2-1-2-16,-2-4 2 15,5 0 5-15,-4 0-4 16,7-14 0-16,1 2 0 16,2-7-1-16,5-3 0 15,0 0 2-15,0-7-2 16,7 2 1-16,6-2 1 0,2-5-3 15,3 10 3-15,-2-7-2 16,2 2 2 0,-1 0 3-16,-2 2-2 0,4 3-2 15,0-3-1-15,-4 6 0 16,-7-1 1-16,1 2-1 16,-7 6 2-16,-2-9-2 15,0 2-4-15,0-5-5 16,0 1 1-16,-6-2 0 15,-13 1-12-15,0 0-14 16,1 1 3-16,2 2 14 16,2 9 4-16,0 6 10 15,5 8 7-15,2 0 4 0,-3 0-13 16,4 26 4 0,-1 8-1-16,0 5-11 15,3 6-21-15,4-1-43 16,0-7-63-16</inkml:trace>
  <inkml:trace contextRef="#ctx0" brushRef="#br1" timeOffset="-125692.08">13651 16816 183 0,'-2'2'154'15,"2"-2"-83"-15,0 0-53 16,0 0-18-16,0 0 3 16,0 0-6-16,0 0-19 15,0 0-45-15,9-7-33 16,-7 4-86-16</inkml:trace>
  <inkml:trace contextRef="#ctx0" brushRef="#br1" timeOffset="-125288.3">14022 16434 66 0,'2'-6'68'0,"0"2"-18"0,1 4 3 16,-3 0-8-16,0 0-7 15,0 0-11-15,0 4-9 16,0 13-7-16,0 10 6 15,-3 16 2-15,-10 5-4 16,-1 8-5-16,-7-1-6 16,3-3 0-16,3 1-3 15,7-7-1-15,6-12-6 16,2-5-8-16,0-15-15 0,0-5-29 16,0-9-60-1,10 0-80-15</inkml:trace>
  <inkml:trace contextRef="#ctx0" brushRef="#br1" timeOffset="-124739.43">14477 16581 194 0,'-15'-10'56'0,"-2"0"-22"16,4-2-37-16,-4 5 7 16,11-1 9-16,-1 8-5 15,0 0-3 1,3 0 0-16,-6 0-5 0,3 0 1 16,-9 8-3-16,-2 11 9 15,-1 6 9-15,-4-3 9 16,1 7 3-16,5-5-8 15,4 0-9-15,1-2-2 16,4 2-4-16,4-4 0 16,4 3-2-16,0-4-1 15,4-4-3-15,20 2 1 0,4-2 0 16,2-6-4-16,0-7-6 16,-3-2-1-16,3 0 7 15,-2-7 1 1,-3-19 2-16,0-3-3 0,-6-9 1 15,-8 1 0-15,-7 1 2 16,-1-1 1-16,-3 0 2 16,0 4 5-16,-3-4-4 15,-14 4 1-15,-9 8-1 16,1 6 3-16,1 7 7 16,4 12-4-16,-1 0 1 15,-2 8-10-15,0 18-1 16,3 15-1-16,5 0-16 0,8 2-25 15,3-6-34 1,4-8-48-16</inkml:trace>
  <inkml:trace contextRef="#ctx0" brushRef="#br1" timeOffset="-123459.66">14963 16416 62 0,'-2'0'85'0,"-3"0"-37"16,5 0-25-16,0 0 0 15,0-7-2-15,0 3-3 16,0 1 5-16,0-2 4 16,0 5 6-16,0 0-10 15,0 0-4-15,0 0-6 16,0 0-13-16,3 0 0 15,17 5 3-15,4 5-3 16,2 2 1-16,0-8-12 16,-3-1-21-16,-2-3-39 15,-3 0-66-15</inkml:trace>
  <inkml:trace contextRef="#ctx0" brushRef="#br1" timeOffset="-123041.9">15314 16227 43 0,'2'-7'56'16,"2"-5"-18"-16,-2 2-19 15,3 0-5-15,-3 1-5 0,4-1-5 16,-6-2-1-16,2 5 3 16,-2 4 6-16,0 3 2 15,0 0 2-15,0 0 11 16,0 0-10-16,0 0-3 15,0 0-15-15,0 22 11 16,0 3 1-16,0 8-5 16,-2 5-1-16,-6-5-1 15,1 0-4-15,3-6-1 0,4-9-3 16,0-11-28 0,0-3-40-16,0-4-64 15</inkml:trace>
  <inkml:trace contextRef="#ctx0" brushRef="#br1" timeOffset="-122476.23">15587 16113 95 0,'-4'-4'106'0,"2"2"-60"0,2-1-18 15,-2 3 10-15,2 0-6 16,0 0-16-16,0 0-17 16,0 0-5-16,0 0 4 15,8 0 4-15,4 0-3 16,0 9-2-16,-2 4 5 15,-3 1-1-15,-2-4-1 16,-5 9 1-16,0-4 8 16,0 4-2-16,-2-5-1 15,-12 5-1-15,-2-9-1 16,5 2-4-16,4-5 1 16,0-3 1-16,7 0 1 0,-3-4 2 15,3 0-4-15,0 0-2 16,0 0 1-16,0 0 4 15,0 0-10-15,3 0 1 16,11 0 8-16,2 0-1 16,-2 0-2-16,-3 0-1 15,-1 6 1-15,-6 6-1 16,1-1 0-16,-4 7 3 16,-1 1 1-16,0 0 0 15,-1 1 0-15,-16-1 6 16,-1 0 2-16,-1-7-2 15,8-6-5-15,2-2-3 0,6 1-15 16,3-5-23-16,0 0-45 16,0 0-127-16</inkml:trace>
  <inkml:trace contextRef="#ctx0" brushRef="#br1" timeOffset="-120594.31">17252 16958 22 0,'0'0'48'0,"0"0"-13"16,0 0-10-16,0 0 3 0,2 0 3 16,0 0-2-16,0 0-7 15,-2 0 2-15,0 0-1 16,0 0-2-16,0 0 4 15,0 0-4-15,0 0-3 16,0 0-12-16,0 11-9 16,0 7 12-16,0 9 0 15,0 2-2-15,0 15-5 16,0 1 5-16,0-1 0 16,0 7-3-16,0-8 1 15,0 3 0-15,-4-2-4 16,0-3 2-16,-4-7-1 15,-1-2-6-15,4-6-5 0,-1-4-12 16,-1-8-9-16,-1-4-41 16,4-7-7-16,0-1-26 15</inkml:trace>
  <inkml:trace contextRef="#ctx0" brushRef="#br1" timeOffset="-120075.41">17247 17091 198 0,'0'0'60'15,"0"-11"-33"-15,0-1-11 16,0-3 8-16,0-2-7 16,14-9-7-16,5 3-8 15,3-6 5-15,1-5-3 16,0 2-2-16,-2-1-2 16,-3 4 0-16,3-2-2 15,-2 11 0-15,-3-4-1 16,-5 10-3-16,-1 4 4 0,-1 5 0 15,-1 5 4-15,2 0-4 16,1 0-7-16,4 19 10 16,-3 6 1-16,0 1 0 15,-2 3-4-15,-8 0 3 16,-2 0-2-16,0-1 2 16,0 5 3-16,-2-8-1 15,-14-3-1-15,-8 6-1 16,0-14 3-16,-6 1 0 15,-9-1-6-15,4-8-4 16,-10-2-2-16,7 1 2 16,3-5 0-16,10 0-12 0,9 3-22 15,9 4-6 1,7 5-28-16</inkml:trace>
  <inkml:trace contextRef="#ctx0" brushRef="#br1" timeOffset="-119511.74">18041 16537 229 0,'0'0'32'0,"0"-3"-21"16,3-4-7-16,-3 0 23 16,2 2-5-16,2-2-13 15,1 7-8-15,-3-3 5 16,0 3 0-16,-2 0 7 16,0 0-5-16,0 0 5 0,0 0-8 15,0 18-11-15,0 11 25 16,0 13-9-16,0 9-6 15,-9 1 3-15,-2 6-6 16,-5 5 0-16,2-8 2 16,-2 1-2-16,2-8-1 15,2-5 0-15,1-11-3 16,2-12-8-16,1-1-5 16,2-16-11-16,1 2-18 15,5-5-14-15,-2 0 11 16,2-8-7-16,0-6-74 15</inkml:trace>
  <inkml:trace contextRef="#ctx0" brushRef="#br1" timeOffset="-119301.86">18057 16854 169 0,'28'-17'87'16,"2"-4"-26"-16,6-11-19 15,2-3 6-15,-2-2-12 16,3-1-16-16,-7 5-18 16,-4 4-3-16,-10 11 0 15,-6 5-10-15,-10 7-9 16,1 6-16-16,-3 0-19 0,0 11-32 16,0 15-15-16</inkml:trace>
  <inkml:trace contextRef="#ctx0" brushRef="#br1" timeOffset="-118993.96">18095 16808 41 0,'0'0'162'0,"0"3"-101"0,6 4-16 15,12 5 14-15,4-2 7 16,7 4-19 0,-3 5-24-16,0-4-16 0,1 4-5 15,-7 3 1-15,1 3-4 16,-2-2-3-16,-6-1-17 15,-2-2-48-15,-3-10-58 16,-7-6-74-16</inkml:trace>
  <inkml:trace contextRef="#ctx0" brushRef="#br1" timeOffset="-118343.25">18642 16851 35 0,'7'-2'14'0,"2"-7"-2"16,0-1 26-16,-4 5 12 0,0 5-10 15,-5-3 0-15,0 3-1 16,0-4-1-16,0 2-7 16,0-3-21-16,-12-3 4 15,-2 1-7-15,-2 4-3 16,0-6-1-16,0-1-3 16,2 6 0-16,2 4-4 15,1 0 5-15,0 0 2 16,-2 0-3-16,0 9 0 15,-1 5-2-15,3 9 2 16,0-2-1-16,3 1 2 16,8 7-2-16,0-6 0 0,0 0 5 15,5-7-1-15,13 3 7 16,-3-7-7-16,2-6-3 16,0-2 1-1,-1-4-2-15,0 0-2 0,0-10-1 16,0-9-9-16,0-7-11 15,-4 5-5-15,-3 1-4 16,-2 3 23-16,-5 2-1 16,3 1 5-16,-3 5 8 15,1 9 7-15,-3 0 13 16,2 0 12-16,2 0-11 16,1 9 2-16,2 10-5 15,2-4-9-15,0 9-4 0,0-2 7 16,1 3 1-16,-3-2-3 15,0-5-9 1,-5-3-3-16,0-1 0 0,-2-5-23 16,0-6-33-16,0-3-69 15</inkml:trace>
  <inkml:trace contextRef="#ctx0" brushRef="#br1" timeOffset="-117683.54">18930 17029 11 0,'0'0'71'0,"0"0"-52"16,0 0-19-16,4-5 7 16,6 5 36-16,-1 0-3 15,0 0-6-15,-7 0 1 16,2 0-7-16,-1 0 3 16,1 0-4-16,2 0-2 15,-2 12-13-15,0 0-2 16,-4 2-6-16,0-8 0 15,0 6-1-15,0-5 1 0,0 0 1 16,-6 3 3-16,-6-8-3 16,1 1-2-16,-1-3 0 15,3 0 1-15,2 0 0 16,5 0 6-16,-1 0-7 16,3 0 1-16,0 0-3 15,0 0-2-15,0 0 11 16,0 0-7-16,0 4 1 15,7 3-5-15,7 5 2 16,4-2 2-16,-1 0-1 16,-6 4 0-16,0-4 1 15,-3-3 2-15,-4 5-2 16,-4-4 1-16,0-2-4 0,0 2 3 16,0 2-2-16,-6 1-1 15,-16-3-2 1,-1 2 3-16,5 3-1 0,-3-3 1 15,3 5 0-15,3-7-2 16,7-2 1-16,-2-2-1 16,8-4-6-16,0 0-7 15,-2 0-1-15,4 0-13 16,0 0-40-16,0 0-61 16,0 0-72-16</inkml:trace>
  <inkml:trace contextRef="#ctx0" brushRef="#br1" timeOffset="-116886">19353 16670 69 0,'-2'4'84'16,"0"0"-29"-16,2 3-19 15,0-2 24-15,0-2 4 16,0 1-13-16,4-4-17 16,15 2 0-16,5 6-8 15,6-3-4-15,0 5-4 16,0-1-7-16,-4-4-7 16,-1 4-3-16,-6-3 0 15,-6-2-4-15,-6-4-13 0,-7 0-26 16,0 0-65-1,0 0-77-15</inkml:trace>
  <inkml:trace contextRef="#ctx0" brushRef="#br1" timeOffset="-116543.2">19353 16902 179 0,'7'5'103'0,"5"-1"-21"15,4 2-37-15,5 1 21 16,2-2-12-16,1 2-16 15,0-7-15-15,-3 0-4 16,0 0-14-16,-1 0-3 16,-5 0-3-16,2 0 1 15,-7 0-7-15,-4 0-16 16,1 0-13-16,-5-7-16 16,-2 7-38-16,0 0-32 15,0-5-33-15</inkml:trace>
  <inkml:trace contextRef="#ctx0" brushRef="#br1" timeOffset="-114251.25">19972 16652 26 0,'0'0'30'0,"0"0"-11"0,0 0 11 15,0 0-7-15,0 0-11 16,0 0 3-16,0 0 5 15,0 0 4-15,0 0-7 16,0 0 5-16,0 0 7 16,0 0-1-16,0 0 4 15,0 0-4-15,0 0 2 16,0 0-7-16,0 0-11 0,0 0-3 16,0-7 2-1,2-1-8-15,-2-6-3 16,5-1 1-16,-2-3-1 15,1 3 0-15,1-4-1 0,-1 9-2 16,-2-6 6-16,3 6-2 16,-3-2-2-16,-2 5 2 15,0 0 0-15,0 7 0 16,0 0 1-16,0 0 0 16,0-3 0-16,3 3-1 15,-3 0-2-15,2-5 3 16,-2 5-3-16,0 0 2 15,0 0-1-15,0 0 0 16,0 0 0-16,0 0 0 16,0 0 2-16,0 0-2 15,0 0 1-15,0 0 1 16,0-4 2-16,0-2-7 0,0 6 5 16,0 0-1-16,0 0 1 15,0 0 1-15,0 0-4 16,0 0 0-1,0 0-1-15,0 0 2 0,0 0-2 16,-2 6 6-16,-3 3-4 16,0 1 4-16,1 9 0 15,-1 7-2-15,1 3 0 16,-1 8 5-16,0-1-3 16,1 6-3-16,-5-6 1 15,0 8-1-15,-3-3 1 16,0-1-2-16,4 1 0 0,-4-4-2 15,5-4 0-15,0 0 3 16,1-8-2-16,0-6-4 16,4-5 0-16,0-5 3 15,0-3 2-15,2-2-1 16,0-4-1-16,-3 0-1 16,3 0-3-16,0 0 3 15,-2 0-1-15,-2-7 6 16,-1-5-4-16,-2 2-2 15,-2 0 4-15,0 1 0 16,-2-1 1-16,1 6-1 16,1 0 1-16,2 4 4 15,5 0-2-15,2 0 1 0,0 0 2 16,0 0-3-16,0 0 2 16,0 0-4-1,0 0 3-15,0 0 3 16,0 0-1-16,4 0 0 0,1 0-4 15,-1 0-4 1,1 0-19-16,5 0-20 0,2 4 3 16,5 5 6-16,1-4 15 15,7 7 11-15,-1-5 3 16,3 3 6-16,-4-5-6 16,-2 2 5-16,0-4-1 15,-3 1 1-15,-4-4-2 16,-5 0-3-16,-7 0-47 0,-2 0-61 15</inkml:trace>
  <inkml:trace contextRef="#ctx0" brushRef="#br1" timeOffset="-113160.88">20420 16552 7 0,'0'4'57'15,"0"-4"-21"-15,0 0-13 16,0 0 20-16,0 0-5 16,0 0-17-16,0 0-11 15,0 0 6-15,0 0 1 16,0 0 4-16,0 5 6 16,0-5-4-16,0 0 2 15,0 0-1-15,0 0-2 16,0 0-3-16,0 0-7 15,0 0 3-15,0 0-4 0,0 0 1 16,15 0-7-16,5 0-3 16,5 0 1-16,1 0 3 15,-1 0-3-15,-1 0-2 16,-2 0-2-16,-1 18 2 16,-7-3 0-16,0 3-3 15,-7 3-5-15,0-6 5 16,-5 7 2-16,-2 1-2 15,0-2-7-15,0 1 4 16,-14 2-11-16,-7-5 5 16,-1-5 3-16,-10 1 2 15,-6-1 6-15,6-4 4 16,4-2 0-16,11 1 3 0,10-4 9 16,-1 4-2-16,5-3 1 15,3 3-4-15,0 1 3 16,0 4 6-16,3 1-6 15,16 2-1-15,2-3 1 16,6-4 5-16,1 1-6 16,-1-3-6-16,5-4-4 15,-6-4-1-15,2 0-6 16,-5 0-7-16,-6-8-20 16,0-3-14-16,-6-3-57 15,-1 6-69-15</inkml:trace>
  <inkml:trace contextRef="#ctx0" brushRef="#br1" timeOffset="-112747.11">21071 16969 281 0,'0'4'135'15,"0"4"-91"-15,0-2-31 16,0 6 10-16,0 9 10 16,0 7-12-16,-12 4-17 15,-2 6 0-15,-4-4-6 0,2-3 0 16,2-5-32-16,-2-11-31 15,6-8-58-15,1-7-83 16</inkml:trace>
  <inkml:trace contextRef="#ctx0" brushRef="#br1" timeOffset="-111931.58">21471 16409 163 0,'-14'11'53'0,"9"-7"-26"0,1-4-9 16,4 4 26-16,0-4 6 15,0 0-16 1,0 0-6-16,0 0-2 16,0 0-12-16,0 0 5 0,2 0-4 15,7 0 4-15,1 0-3 16,3 0-2-16,4 0-6 16,-2 0-6-16,4 10 1 15,-3 5-2-15,3 4-2 16,-6-5 1-16,-1 5-1 15,-3-4 2-15,-5-1 0 16,-1-2 0-16,-3-2-1 16,0 5 3-16,0-7-2 0,-7 7 1 15,-12-5-2 1,-1-2-6-16,-5-5 2 16,-1 1 2-16,3-4-2 0,3 4 2 15,5-4-1-15,9 4 3 16,4-4 0-16,-1 6-2 15,3-6 0-15,0 4 1 16,0 0 3-16,7 0 1 16,12 3 0-16,-1 2-1 15,5-4 1-15,0-1-2 16,-3 4 0-16,-3-1-1 16,-4 7-1-16,-3 1 1 15,-3 2-1-15,-7 1-3 16,0-4 2-16,0 7 0 15,-7 3-3-15,-18-2-4 0,-8-1 0 16,-3 6 5-16,1-5-1 16,0-1-1-16,10 6 4 15,9-9-1-15,2-3-42 16,7-1-40-16,7-14-39 16,0 0-74-16</inkml:trace>
  <inkml:trace contextRef="#ctx0" brushRef="#br1" timeOffset="-111236.66">21982 16368 111 0,'0'5'181'15,"0"-5"-109"-15,0 0-53 0,0 0-8 16,0 0 17-16,0 0-11 16,0 0-8-16,0 0-5 15,0 0-1-15,0 0 6 16,9 0 0-16,0 0 2 15,8 0-2-15,1 0 9 16,3 0-5-16,2 0-3 16,-3 0-6-16,1 3-4 15,0 11 2-15,0 1-3 0,-6 0-1 16,-3 3-2-16,-5 1 2 16,-7 3 0-16,0-5-1 15,-16 2-8 1,-12-4-9-16,-2 7 0 0,-7 1-2 15,-4 6-2-15,-3 4 8 16,8 0 16-16,8-4 17 16,7 3 21-16,12-8-18 15,7-5-10-15,2-4-8 16,0-8 9-16,25 5 13 16,7-2-14-16,7-6-2 15,3-4 0-15,-1 0-4 0,-2 0-3 16,-5-6 0-16,-8-14-14 15,-3 3-28-15,-12-7-63 16,-5 5-58 0</inkml:trace>
  <inkml:trace contextRef="#ctx0" brushRef="#br1" timeOffset="-108689.9">23971 8857 4 0,'-3'0'19'0,"-1"0"-7"15,4 0 1-15,0 3 3 16,-2-3 9-16,2 0 9 15,-3 0 0-15,1 0 1 16,2 0-11-16,-3 0 0 16,3 0-2-16,0 0 1 15,0 0-5-15,0 0-11 16,0 0-2-16,8 0 11 16,7-8-16-16,6-9 3 15,5-2-2-15,4-1-2 16,4-3 5-16,-2 3-2 0,0 1-4 15,1-2 1 1,-6 1-12-16,1 1 6 0,-7 2-40 16,-8 7 10-16,-6 2-31 15,-7 4-21-15</inkml:trace>
  <inkml:trace contextRef="#ctx0" brushRef="#br1" timeOffset="-108245.15">24039 9056 16 0,'19'-5'80'0,"7"-12"-16"16,1-2-10-16,3-3-18 15,2-3-4-15,0 1-4 16,5 0-4-16,2 2 3 16,-5-2-3-16,4 0-13 15,-6 5-5-15,-1 1-5 16,-2 1-1-16,-9 6-7 15,-1 6-47-15,-12 2-33 0,-5 3-59 16</inkml:trace>
  <inkml:trace contextRef="#ctx0" brushRef="#br1" timeOffset="-107345.64">23340 12972 30 0,'0'7'55'16,"0"-3"1"-16,0 0-8 0,0-4 6 15,0 0-9-15,0 0 9 16,14-3 4-16,9-13-18 16,4-6-13-16,6-5-6 15,-1-1-16-15,-2 1-2 16,0 7-3-16,-3 6 1 15,-6 5-12-15,-2 6-18 16,-6 3-25-16,-1 0-22 16,-3 0-14-16,-2 0-9 15</inkml:trace>
  <inkml:trace contextRef="#ctx0" brushRef="#br1" timeOffset="-106815.86">23497 13148 19 0,'0'0'42'0,"0"0"-4"15,0 0 6-15,0 0 9 16,4-1-6-16,3-4-9 16,0 1 3-16,2-4 1 15,5 1-9-15,2 2 1 16,7-4-11-16,2-3-3 15,5-5-2-15,0-4-7 16,5-4-5-16,1 3-5 0,4-3-2 16,-5 4-5-16,-6-2-9 15,-2 1-36-15,-10 6-40 16,-8 2-31-16,-6 13-59 16</inkml:trace>
  <inkml:trace contextRef="#ctx0" brushRef="#br1" timeOffset="-105538.35">22235 17203 127 0,'0'0'25'0,"0"0"0"16,0 0 7-16,9 0 13 15,8-8-1-15,-4-11-3 16,4 0-5-16,-2-1-7 15,4-8-7-15,-3 6-4 16,5-3-5-16,0 6-6 0,2-4-5 16,-1 2-2-16,4-1-1 15,-5 3-2 1,2 5-12-16,1-1-20 16,-3 7-6-16,-5 2-22 0,-4 6-16 15,-3-4-18-15</inkml:trace>
  <inkml:trace contextRef="#ctx0" brushRef="#br1" timeOffset="-104910.52">22433 17341 77 0,'0'0'51'16,"0"0"-10"-16,0 0-14 15,0 0 1-15,0 0-9 16,0 0 0-16,0 0 7 16,0-1 9-16,3-3-4 15,1 4 2-15,7-5 7 16,6-3-3-16,3-7 1 15,10-3-7-15,4-7-11 0,3-2-9 16,3-8-3-16,-4-7-7 16,-2-6-2-16,3 0 0 15,-1 3-9-15,-2 6-1 16,-4 6-10-16,-8 9-11 16,-5 11-26-16,-13 4-33 15,-4 9-72-15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2226.01904" units="1/cm"/>
          <inkml:channelProperty channel="Y" name="resolution" value="3561.63037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20-08-27T13:51:09.7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13593 10660 35 0,'0'-3'40'16,"0"1"-3"-16,0 2-9 15,0-2-8-15,0 1 2 16,0 1 7-16,0 0 2 16,-2-3-9-16,2 3-3 15,0 0 7-15,0 0-7 16,0 0-2-16,0 0-2 0,0 0-5 16,0 0 1-16,-2 0-4 15,2 0-2-15,0 0-2 16,0 0-5-16,0 0 1 15,0 3-1-15,-2 14-2 16,-2 11 3-16,1 5 3 16,1 1-2-16,0 2 3 15,2 0-2-15,-2-1 3 16,-4-2 0 0,1-2-1-16,1 0 1 0,0-2-3 15,-1 0 2-15,1-1-3 16,-1-2 1-16,0-4 0 15,1 0-2-15,1-5 2 0,-1 2 2 16,-1-4-3-16,3-1 0 16,-2-1 1-16,4-4-1 15,0-1-1-15,0-2-2 16,0-3-1-16,0 4-4 16,0-5-10-16,0 2-25 15,0-1-27-15,0-3-32 16</inkml:trace>
  <inkml:trace contextRef="#ctx0" brushRef="#br0" timeOffset="532.2">13845 10660 14 0,'0'4'30'0,"0"1"8"16,0 0 1-16,0 1-9 16,0 0-6-16,0 1-1 15,0-3 2-15,0 4-3 16,0 5 4-16,0 1 5 15,0 6-6-15,0 4-2 16,0 0-3-16,-3 10-1 16,1 3 0-16,-4 0-8 15,5 4-1-15,-1 2-2 0,0-7-4 16,2 0-2-16,-2-6-1 16,-1-5 0-16,1-2 0 15,2-4-1-15,-2-5-11 16,2 1-21-1,-5-1-8-15,-6-4-48 0,1-3-16 16</inkml:trace>
  <inkml:trace contextRef="#ctx0" brushRef="#br0" timeOffset="948.04">13576 11047 31 0,'0'0'39'0,"0"0"-15"16,7 0 19-16,-1 0 1 15,3 0-11-15,3 0-7 16,-3-7 4-16,6-1 6 16,-2-2-9-16,0-1-6 15,-1 1 1-15,0 2-6 0,-3 1-5 16,2 3-3-1,3 3-3-15,0 1-5 0,7 0 0 16,-1 0 0-16,1 0-27 16,5 12-36-16,-4-2-28 15,4-6-64-15</inkml:trace>
  <inkml:trace contextRef="#ctx0" brushRef="#br0" timeOffset="1480.83">14344 10632 26 0,'-2'0'75'15,"0"0"-23"-15,2 0-7 16,-2 0 0-16,2 0-11 16,0 0 1-16,0 0-5 15,0 0-3-15,0 0-5 16,0 0-6-16,-3 8 0 15,3 9 5-15,-2 4-3 0,2 4-10 16,-5 4-2 0,-2-2-4-16,0 0-1 15,1-5 1-15,4-5-6 0,2 0-23 16,0-9-29-16,0-2-40 16,0-6-33-16</inkml:trace>
  <inkml:trace contextRef="#ctx0" brushRef="#br0" timeOffset="1718.77">14226 10761 128 0,'-1'-2'95'0,"1"2"-19"0,0-2-14 15,0 0-20 1,0-3-13-16,0 2-4 15,11-6 2-15,5 3-1 0,8 0-8 16,1 2-9-16,2 4-5 16,6 0-4-16,-3 0 0 15,0 0-11-15,2 1-38 16,0 16-45-16,-2 2-68 16</inkml:trace>
  <inkml:trace contextRef="#ctx0" brushRef="#br0" timeOffset="2302.46">15348 10964 117 0,'0'0'81'16,"0"0"-29"0,0 0-5-16,0 0-9 0,0 0-16 15,0 0-16-15,4 0 8 16,-1 0 10-16,-1 12-3 16,0 9-4-16,-2 4-7 15,0 5-6-15,0 2 0 16,0-3-4-16,0 0 0 15,0-4-13-15,0-5-26 16,0-1-25-16,0-7-28 16,0-7-45-16</inkml:trace>
  <inkml:trace contextRef="#ctx0" brushRef="#br0" timeOffset="2564.83">15275 11080 170 0,'0'0'105'15,"0"0"-17"-15,0-2-38 16,0 0 3-16,0-1-18 16,0 2-10-16,0 1-3 15,0-3-8-15,0 3-2 16,15 0 0-16,5 0-4 15,0 0-6-15,10 0-1 16,0 0-3-16,4 0-26 0,5 0-28 16,-4 0-61-16,-2 0-88 15</inkml:trace>
  <inkml:trace contextRef="#ctx0" brushRef="#br0" timeOffset="3227.14">16254 10680 44 0,'-3'0'101'16,"-10"0"-38"-16,-1 0-20 16,2 0 1-16,0 0-2 15,-2 6-11-15,-2 5-11 16,-5 3-1-16,5 5-3 15,-1 6-4-15,4 6-7 0,-4 5-1 16,2 5-3 0,1 0-1-16,2 4 0 15,8-1 1-15,4-1-1 16,0-1-1-16,0-5 1 0,0-6 0 16,16-2-4-16,2-8 2 15,6-7-1-15,6-7-3 16,6-7 2-16,7 0 5 15,2-8-6-15,-2-18 9 16,-1-1-1-16,-6-6-5 16,1-2 4-16,-11-6-2 15,-5-1 1-15,-12 1 3 16,-9-2-6-16,0 1-4 0,-21 0-9 16,-16 3-2-16,-4 5 1 15,-3 5-5 1,3 5 2-16,4 10 15 0,7 6 5 15,5 8 3-15,4 0 1 16,5 0 0-16,-1 5 3 16,2 19-2-16,1 7-5 15,-5 8 0 1,1 4-3-16,-1 5-17 0,6-2-45 16,4-5-46-16</inkml:trace>
  <inkml:trace contextRef="#ctx0" brushRef="#br0" timeOffset="3790.34">16796 10711 70 0,'0'0'114'16,"0"0"-40"-16,0 0-26 0,0 0-1 15,0 0-22-15,0 2-14 16,0 17 3-16,0 4 13 16,0 8-4-16,0 8-12 0,-11 4-7 15,6 7 4-15,-4 4-3 16,0-2-1-16,1-4-2 16,0-5-1-16,3-7-1 15,2-7 0-15,3 0-5 16,0-12-24-16,0-1-21 15,0-12-24-15,8-4-38 16,5 0-63-16</inkml:trace>
  <inkml:trace contextRef="#ctx0" brushRef="#br0" timeOffset="4119.14">16980 10776 152 0,'0'0'76'16,"0"0"-34"-16,0 0 6 16,0 0-3-16,0 0-23 15,0 0-11-15,0 12 15 16,0 17 4-16,0 5-8 15,-3 8-7-15,-10 5 1 16,1 2-6-16,4-2-4 0,-5-3-4 16,7-7-2-16,-2-3 1 15,5-5-1-15,0-7-9 16,3-3-21-16,0-9-26 16,0-4-28-16,0 0-39 15,0-3-66-15</inkml:trace>
  <inkml:trace contextRef="#ctx0" brushRef="#br0" timeOffset="4464.95">16755 11010 140 0,'-3'-3'87'0,"1"1"-20"16,-2 0 0-16,4 0-10 16,0 2-17-16,0 0-9 15,0 0-3-15,0-2 1 16,0 2-3-16,0 0-7 15,0 0-8-15,16 0-5 0,7 0 0 16,1 0-3-16,2 0-3 16,-5 0 1-1,-3 0-14-15,3 0-26 16,-2 0-49-16,-2 0-123 0</inkml:trace>
  <inkml:trace contextRef="#ctx0" brushRef="#br0" timeOffset="4949.18">17233 10689 69 0,'-5'1'138'0,"1"2"-62"15,4-3-29-15,0 0-5 16,0 0-14-16,0 0-15 15,0 0-1-15,0 0 1 0,0 0 9 16,0 0 1-16,0 0-4 16,0 0 1-16,0 0 0 15,0 1-5-15,0-1 3 16,0 5 4-16,4-3-1 16,8 0-7-16,4-2-6 15,3 2-3-15,-1-2-2 16,1 0-1-16,-6 0-1 15,-1 0 0-15,-3 0-1 16,-2 0 1-16,-3 0-5 16,-3 0-14-16,-1 0-29 15,0 0-41-15,0 0-107 16</inkml:trace>
  <inkml:trace contextRef="#ctx0" brushRef="#br0" timeOffset="6040.09">17988 11103 17 0,'-9'-7'71'0,"3"5"-13"15,0 2-5-15,2 0 1 16,1 0-12-16,3-1-2 15,-2 1 1-15,2-3-7 0,0 3 0 16,-2 0-5 0,2 0-10-16,0 0-4 0,0 0-2 15,0 0 1 1,0 0-5-16,0 0-1 16,0 0-3-16,21 0 4 0,5-2 2 15,1-2 2 1,8-2-3-16,3 0 1 0,6-5-2 15,1 2-4-15,4 4-2 16,-2-2-3-16,-9 3 2 16,1 4-2-16,-3 0 1 15,0 0 1-15,-1 0-1 16,-3 0 3-16,-3 0-1 16,-3 0-2-16,-5 0-1 15,-3 0 3-15,1 0-2 16,-6 0 0-16,4 0-2 15,-2 0 3-15,2 0-1 0,-1 0-2 16,0-4 1-16,0 2 0 16,0-2 1-1,0 2-2-15,-4 2 1 16,-3 0 0-16,-2-2 0 16,-5 2-2-16,1 0 0 0,-3 0-9 15,0 0-4-15,0 0-14 16,0 0-6-16,0 0-17 15,0 2-30-15,0 4-65 16,0 0-62-16</inkml:trace>
  <inkml:trace contextRef="#ctx0" brushRef="#br0" timeOffset="6509.33">18886 10921 171 0,'0'0'93'16,"0"0"-16"-16,0 0-14 15,0 0-9-15,0 0-16 16,0 0-14-16,0 0-5 16,0 0-1-16,0 0-3 15,0 0 2-15,0 0-5 16,0 0-2-16,0 0-3 15,0 0-5-15,3 0-3 0,10 0 2 16,8 0 1-16,7 0 0 16,-1 0-2-16,6 4 1 15,1 1-1-15,-4 2 2 16,0-1-2-16,-7 3 0 16,-6-1 0-16,-4 1 0 15,-4-2 0-15,-5 2 0 16,-4-2-2-16,0-2 1 15,0 8 0-15,-9 1 0 16,-16 6 0-16,-9 8 0 16,-1-4 1-16,-2 3 0 15,4-2 1-15,6 0 1 0,9-4-3 16,4-5 1 0,9-1 0-16,5-11-1 15,0 0-35-15,7-4-40 0,20 0-64 16,6 0-110-16</inkml:trace>
  <inkml:trace contextRef="#ctx0" brushRef="#br0" timeOffset="6996.57">19685 10750 181 0,'0'-1'109'0,"0"-1"-23"16,0-3-32-16,0 5-16 0,0 0-16 15,0 0-9-15,0 0-4 16,0 0-3 0,0 0 1-16,2 0-4 15,2 8 3-15,-1 9 0 0,-3 9-1 16,0 8 2-16,0 7-4 15,0 5 0-15,-3 2 0 16,-5 0-3 0,-1-3 0-16,2-2 0 0,6-7 0 15,-1-7-4-15,2-2-8 16,0-8-8 0,0-7-13-16,0-7-14 0,6-5-25 15,9 0-32-15,0-8-22 16</inkml:trace>
  <inkml:trace contextRef="#ctx0" brushRef="#br0" timeOffset="7329.96">19910 10689 134 0,'0'0'97'16,"0"0"-40"-16,0 0-8 16,0 0 0-1,0 8-10-15,0 14-7 16,0 6-1-16,-2 6-5 16,-5 7-1-16,-2 5-3 0,-1 3-9 15,1 2 0-15,0-4-6 16,0 2-4-1,2-8-1-15,0-7-2 0,3-8 1 16,-1-8-7-16,5-5-17 16,-2-9-14-16,0-4-38 15,2 0-74-15,-6-4-147 16</inkml:trace>
  <inkml:trace contextRef="#ctx0" brushRef="#br0" timeOffset="7586.81">19683 11052 147 0,'0'0'151'15,"0"0"-62"-15,0 0-47 16,8 0-3-16,18 0-5 15,2 0-10-15,-5 0-12 16,-1 0-7-16,-5 0-3 16,-4 0-2-16,1 0-6 15,-5 0-30-15,0 0-57 16,-3 0-132-16</inkml:trace>
  <inkml:trace contextRef="#ctx0" brushRef="#br0" timeOffset="8093.07">20057 11142 160 0,'0'0'82'16,"0"0"-30"-16,0 0-1 16,3 0-20-16,6 0-14 0,3 0-9 15,1 0 1-15,6-3 1 16,0 0-8-16,-2 3 1 16,2 0-2-16,-1 0-1 15,-5 0 0-15,0 0 0 16,-6 3 0-16,-2 4 1 15,-5 3 1-15,0 5-1 16,-5 4 3-16,-16 1-1 16,-4 7-1-16,-1-2-1 15,-2 2 11-15,5-1 12 16,1 0-5-16,1 1-1 0,5-2-5 16,2-7-2-1,5 1-5-15,4-3-1 16,5-1-3-16,0-3-1 0,0-2 0 15,16-6 1-15,12-1-2 16,6-3 2-16,5 0-1 16,4-7-1-16,7-11 1 15,-4-3-25-15,-1-1-19 16,2-3-64-16,-14 0-96 16</inkml:trace>
  <inkml:trace contextRef="#ctx0" brushRef="#br0" timeOffset="8693.27">20684 10722 104 0,'-9'0'73'0,"-3"0"-29"16,3 0 2-16,-3 0-4 0,-2 14-5 15,-4 7-2-15,-1 3 1 16,1 7 2-16,0 5-5 15,2 1-11-15,2 3-6 16,-1 1-1-16,11-4-3 16,2 0-4-16,2-5-1 15,0-6-2-15,2-2-5 16,22-7 2-16,-1-8-1 16,1-3-1-16,2-6 2 0,4 0-1 15,-2 0-1 1,2-12-1-16,2-11 3 15,-5-8-3-15,-1-6 5 16,-1-9-4-16,-5 1 0 0,-5-5-3 16,-11 4-1-16,-4 1-6 15,0 2-4-15,-23 2-2 16,-11 3-3-16,1 6 6 16,-1 14 5-16,2 11 5 15,2 7 7-15,0 5 2 16,0 22 5-16,0 10-5 15,-3 6-2-15,4 12-3 16,1 1-1-16,4 7-1 16,9 6-14-16,0-5-38 15,5-4-85-15</inkml:trace>
  <inkml:trace contextRef="#ctx0" brushRef="#br0" timeOffset="14647.84">17357 10411 9 0,'0'-2'42'0,"0"2"8"15,0 0-15-15,0-3-9 16,0 3 6-16,0-1-5 16,0 1-6-16,0-2-9 0,0 0 1 15,0 0 2 1,0-1-3-16,0 1-1 16,0-2 4-16,0 0-4 15,0 0-2-15,0-4-1 16,0 2-1-16,0-1-3 0,0 1-3 15,0 0 2-15,0 1 2 16,-6 0-3-16,-1 1 1 16,-2 1 0-16,-5-1-1 15,0 0-3-15,2 2 2 16,1 0 1-16,2 2-2 16,-1 0-1-16,-1 0 1 15,-3 0 1-15,0 0-1 0,0 0 1 16,-4 0-1-1,-3 2 2-15,-2 4-2 16,3 2 1-16,1 0 0 16,5-1-1-16,3-1 1 15,-3 0 2-15,0-1 0 0,3 1-3 16,-3 2 4 0,4 0-4-16,4 5 0 15,-4-1 1-15,4-2 1 0,-4 3 0 16,1 1-2-16,0 1 0 15,0-1 1-15,2 3 0 16,0-5-1-16,1 0 1 16,0 0 0-16,4-3-2 15,0 1 0-15,2 1 1 16,0 2 1-16,0-1-2 16,0 3 2-16,0-2-1 15,0-2-1-15,0 0 2 0,0 2-1 16,0 0 0-16,0 0 1 15,2-1-1-15,0 1 2 16,-2-3-4-16,3 0 2 16,0 3 0-16,0-5 0 15,0-2-1-15,4-1 1 16,-3-1 3-16,6 1-5 16,-4 0 2-16,2 4 0 15,-2-4 3-15,1 2-2 16,5 1-1-16,-1-1 0 15,1 0 0-15,-1 3 2 16,1-5-4-16,-2-1 2 16,1 4 1-16,2 1 0 0,1-1 0 15,-1 0-1-15,2 3-1 16,-2-4 2-16,4 4-1 16,-4-3 0-16,0 1 4 15,-5-1-4-15,-1-1 0 16,-3-4 1-16,4-1 0 15,-1 1 0-15,-1-1 0 16,3-2-1-16,4 2 0 16,0-2 0-16,4 0 2 15,-2 0-3-15,2 0 2 16,-6 0-1-16,1 2-2 16,-3-1 3-16,0-1-1 15,0 0 0-15,1 0 1 16,1 0 2-16,0 0-2 0,1 0-1 15,0 0 1-15,1 0-2 16,-4 0 2-16,-1 0-2 16,5-1 2-16,1-3 1 15,0-1-2-15,-1 0 0 16,2 1 0-16,-3-3 1 16,3 1 0-16,-1-1 2 15,-3-2 0-15,-1-3 0 16,0 0 2-16,0 2 2 15,0-2-5-15,0 2 1 0,0-1-3 16,1-2 1-16,1 1-1 16,-1 2 0-16,1-2 0 15,-5-2-1 1,0 0 0-16,-1 0 0 16,-1 0 0-16,0-3 0 0,0 1-2 15,-3 1 2 1,-2-2 1-16,2 0-1 0,-2 1-3 15,0 0-3-15,0-1 1 16,0 3 2-16,0 1-4 16,0 0 2-16,-6 1 2 15,-2 0 4-15,1-1 0 0,-4 1-1 16,-1-4 0-16,1 1-1 16,0-2 2-1,2 3 0-15,-1-1 0 0,-1 1 0 16,-4 2 0-16,1-3 0 15,-2 0 2-15,1 1-2 16,-2 2 0-16,2-1 2 16,-4 1-2-16,6 0 1 15,-3 0-1-15,7 3-1 16,1 1 2-16,-6 1-2 16,1 2 0-16,-4 5-2 15,-1 0 0-15,-1 0-19 16,-8 0-17-16,-8 0-28 15,-6 5-35-15</inkml:trace>
  <inkml:trace contextRef="#ctx0" brushRef="#br0" timeOffset="16498.09">16916 10405 31 0,'1'-4'74'0,"-1"-1"-19"0,0 1-3 16,0 1-10-16,0-4-15 15,0-1-7-15,0-1-6 16,0 1-1-16,0 4 4 16,0-2-3-16,0 2-3 15,0-3-1-15,0 1-3 16,-1 0 2-16,-4-4-8 16,-5 2 1-16,2-5-4 15,-1 1 4-15,-3 3-4 16,0-5 1-16,1 1-1 15,-5-1 0-15,-5-3-1 0,3 3 2 16,-1 2 0 0,-1-3 1-16,3 4-1 0,-1-1 2 15,-2-1-2-15,1 6 3 16,0-5-1 0,3-2-2-16,0 2 1 0,-2-5 0 15,-3 5 0-15,4-3 1 16,0 3-1-16,0 0 2 15,6 3-2-15,-6 3-2 16,2 0 2-16,-2 0 0 16,-3 2-1-16,-1 0 0 15,2-3 2-15,1 3-2 16,0 0 2-16,-2-2-1 0,-1 0 0 16,2 1 0-1,1 1-1-15,-1-1 2 16,0 0-1-16,-1-2 0 15,1 2-1-15,2 0 2 0,-1 3-2 16,0 0 1-16,5-1-1 16,-4 3 1-16,4-3 0 15,2 1-2-15,-3 0 2 16,0 2 0-16,-2-2 1 16,1 2-3-16,2 0-3 15,0-3-1-15,0 2 3 16,-2-3 2-16,-4 2-4 0,2-1-5 15,2 3 5-15,0 0 4 16,2 0 0-16,4 0-1 16,-2 0 0-16,-1 0 2 15,-1 0-3-15,-4 0-3 16,-1 0 4 0,-1 0-6-16,0 0 4 0,2 0 5 15,-4 0-2-15,-3 0-1 16,0 0 1-1,3 0-2-15,2 0 2 0,4 0 0 16,-2 0-1-16,1 0 2 16,-1 0-1-16,2 0 1 15,3 0 0-15,1 0 0 0,-3 0-2 16,-2 0 2 0,-3 0-1-16,-1 0-1 0,-3 3-2 15,0-3 3-15,-3 0 0 16,-4 0-1-16,3 0-1 15,1 0 5-15,6 0-4 16,1 0 2-16,4 0 0 16,-4 0 0-1,5 2 0-15,0-2 0 0,-1 4 0 16,-2 0 0-16,-2 0 0 16,-1 1 0-16,-1 0 2 15,2 0-5-15,4-3 4 16,-2 3 1-16,1 0-4 15,0-1 4-15,-2 2-2 16,-1-4 3-16,2 2 1 16,0 1-1-16,4 1 3 0,-2 0 0 15,0 2-2-15,-5 0-2 16,-1 3-2-16,0-1 0 16,-1-2 0-16,4 5 1 15,0-2-1-15,1-1 0 16,2-3 1-16,-2 5-2 15,4-2 2-15,-4 0-3 16,2 2 3-16,0-3-1 16,2-1-1-16,-1 1 1 15,-1-2 1-15,0 2-1 16,0 1 0-16,6-4 1 16,-2 1 0-16,1-3-2 15,1-2 1-15,0 4 1 0,1-2-2 16,-1 1 3-16,-1 0-2 15,1 0-1-15,0-1 1 16,-5 4 5 0,0 1-1-16,2-4 0 0,-1 2-3 15,4 1-1-15,-1-1 0 16,1 3-1-16,2-3-13 16,0 5-13-16,0-2-6 15,3-3-39-15,1 0-62 0</inkml:trace>
  <inkml:trace contextRef="#ctx0" brushRef="#br0" timeOffset="17088.82">14395 10142 37 0,'-7'0'34'0,"-5"0"6"16,1 0 4-16,4 0-8 15,-2 0-9-15,0 0 3 16,0 2-1-16,-3 4 0 16,3 0-9-16,0 0-7 15,-1-2-4-15,4 5 2 16,-1-1-6-16,-2 1-1 16,-1 3 0-16,3 3 0 15,3-3 1-15,-1 0-1 16,3 1-1-16,0 1 1 15,2 1-2-15,-3-3 1 16,3-2-1-16,0 1 1 16,0-5-2-16,0 0-1 0,0-1 1 15,0-5-1-15,0 1 1 16,0 2 1-16,0-2-1 16,5 3-2-16,9 1 4 15,2-1 9-15,6-2 1 16,4 0 0-16,4-2-2 15,0 0-5-15,4 0-2 16,-4 0 1-16,0 0-3 16,-7 0-1-16,-4 0-1 15,-8 0-2-15,-6 0-19 16,-5 0-36-16,0 0-72 16</inkml:trace>
  <inkml:trace contextRef="#ctx0" brushRef="#br0" timeOffset="18372.24">14475 10577 5 0,'0'-7'26'16,"2"4"16"-16,-2-2-1 16,0 1-21-16,0-1-10 15,0 2 1-15,0-1-6 16,0 0 0-16,0-1-4 15,-6-1-2-15,-3-3 1 16,2 1-16-16,0-1-12 16,-2 2 6-16,0 2 10 0,0 4 10 15,-1 1 0-15,1 0 1 16,0 0 5-16,-8 0-3 16,2 0 1-16,-11 0-2 15,3 0-1-15,2 0 3 16,3 3 1-16,4 2 3 15,1-3 3-15,1-2 0 16,0 3-5-16,3-3 0 16,-3 0 1-16,-1 0 5 15,4 3 5-15,-3-1 1 16,3 2-1-16,2 1-2 16,-3 0 0-16,4 2-3 15,-3 1-1-15,2 1-2 16,-3-1-4-16,1 4-1 0,1 2-2 15,-2 3 1-15,-2 1-2 16,4 0 2 0,0 0 0-16,3 1-3 0,1 2 0 15,2 1-1-15,-3-1 3 16,5 2-7-16,-3-3 1 16,3-1 2-16,0-2 0 15,0 4 2-15,0-3-1 16,0 1 0-16,8-3 2 15,4-1 2-15,6-2-2 16,-2-4 0-16,0 2 1 0,-2-2-2 16,2-3 2-16,0-1 0 15,0 0 4-15,3-3 2 16,-1-2 4-16,-2 0-1 16,5 0 0-16,1 0-1 15,1 0-3-15,5-2-4 16,-2-6 0-16,-1-3 1 15,3 3-2-15,-3-1 1 16,5 4-4-16,-5 2 7 16,1 3-1-16,-3 0-1 15,-2 0-2-15,-1 0 1 16,-4 0-2-16,-4-1 1 16,0-6 1-16,-1-4-1 0,0-3 0 15,-3-4 3-15,-3-5-2 16,-5-2 1-16,0-4-2 15,0-9-9-15,0-1-6 16,-9-2-4-16,-4 4-14 16,2 6 0-16,-1 9 11 15,1 8 4-15,-6 6 10 16,-3 4 0-16,-1 1-1 16,-7 3-6-16,-4 0-1 15,-9 0 4-15,-10 0-10 16</inkml:trace>
  <inkml:trace contextRef="#ctx0" brushRef="#br0" timeOffset="50768.08">13106 15300 23 0,'0'-2'31'0,"0"-1"3"15,0 3-1-15,0 0-11 16,0 0-14-16,0 0 4 16,0 0 0-16,0 0 3 15,-2-4-2-15,-1 4-4 16,3 0 2-16,0 0 0 0,0 0-1 16,0 0 0-1,0 0-2-15,0 0-2 0,0 0-2 16,0 0 2-16,0 0 1 15,0 0 2-15,0 0 5 16,0-6 0-16,0 3 1 16,0-10-3-16,0 2-1 15,0-7-8-15,0-1-1 16,0-2 10-16,5-2-8 16,5-3 1-16,-1-3-3 15,-1-5 1-15,0 1 2 16,-1 4 0-16,-3 0-2 15,1 3 3-15,-1 2-5 16,3 2 0-16,-4 5 0 16,4-1-1-16,-1 3 3 15,1-2-6-15,0 0 3 0,3 3 0 16,1-1 3-16,0-4-3 16,-1 4 0-16,-1 1-3 15,-3-1 6-15,-1 5-2 16,3-3-1-16,-6 7-1 15,0-2 1-15,0 4 0 16,-2 4 0-16,0 0 2 16,0 0-1-16,0 0-1 0,0 0 0 15,0 0-3-15,0 12 3 16,0 2-3-16,0 9 6 16,0 6-3-1,0 0 0-15,0 4 0 0,0 2 0 16,0 5-3-16,3-4 6 15,1 0-2-15,-3-1-1 16,5-2 1 0,-2-3-1-16,-2-6 0 0,6 0-1 15,-1-7 2-15,-1-2-2 16,1-1 1-16,1 1 0 16,1-2 0-16,0 1-4 15,-1-7 3-15,5 1 1 16,-7 2-2-16,1-2 0 15,-3-1-2-15,0-3 5 16,-1-4-3-16,-3 0 2 16,3 0-1-16,-1 0 1 0,3 0-5 15,2-15 19-15,-1 1-9 16,4-9 2-16,-1-2-1 16,2-4-3-16,1-6-3 15,2 3 4-15,2-6-3 16,-5 2 1-16,4-2-1 15,-4-5 0-15,5 2 1 16,0-6 0-16,3 2-2 16,-4 4 3-16,0 0-2 15,-4 6 0-15,-5 4-1 16,1 3 0-16,-1 5 0 16,-4 6-1-16,0 4 1 15,-2 9-10-15,0 4-6 0,0 0-14 16,0 0-39-16,-2 19-47 15</inkml:trace>
  <inkml:trace contextRef="#ctx0" brushRef="#br0" timeOffset="51568.62">12848 15557 13 0,'0'-5'30'0,"0"-2"8"15,0 4-12-15,0-7 8 16,0 6-10-16,0-5 6 16,0 3-3-16,0-3 0 15,0 4-8-15,0 0 1 16,0-2 4-16,0 2-2 15,0 3-7-15,0-3 1 16,0 5-2-16,0 0-1 16,0 0-1-16,-12 0-5 15,-8 5-9-15,-10 17 2 16,-2 12 0-16,2 5-1 16,-2-2 1-16,4 3 0 15,-2-5 0-15,3 5 0 16,3-8 0-16,6 1-1 15,0-4-10-15,-1-2-2 0,3 2-5 16,0-10-12-16,5 4-20 16,-6-2-2-16,-2 5-13 15,-3 3-70-15</inkml:trace>
  <inkml:trace contextRef="#ctx0" brushRef="#br0" timeOffset="52184.78">11987 16244 23 0,'0'-12'37'15,"0"0"-7"-15,0-2-1 16,0 2-9-16,0 2-7 16,0 0-3-16,4-5-2 15,4 3-1-15,-1-2-2 16,-1-1 2-16,3 4 0 16,-2 3 2-16,-2-3 3 15,-2 8 5-15,-3 3 7 16,0 0 1-16,0 0-6 15,0 0-8-15,0 0-6 16,0 0-5-16,0 0-2 16,0 6 1-16,0 16 11 0,0 5-1 15,-5 7 1-15,1 5-6 16,2-2-3-16,-2 4 0 16,2-1 2-16,0-3-4 15,2 0-3-15,0-4-7 16,0 1-6-16,0-5-9 15,0-7-3-15,0 1-5 16,0-8 6-16,0-1-7 16,0-10-10-16,0-4-18 15</inkml:trace>
  <inkml:trace contextRef="#ctx0" brushRef="#br0" timeOffset="52626.54">12263 16091 0 0,'3'-11'35'0,"2"1"-8"16,-5 6 3-16,2-4 3 0,-2 6-6 16,0 2-6-16,0 0 1 15,0 0-15 1,0 0-6-16,0 0-3 16,0 0 4-16,0 6 9 0,0 12 4 15,0-3 5-15,0 8 1 16,0-1-4-16,0 7-2 15,0 5-7-15,0-1-5 16,0 4 1-16,0 0-3 16,0-2 3-16,0 3-3 15,-4-5-5-15,-4-4-9 16,3-2-13-16,1-8-7 0,2-5-12 16,-3-8-14-16,1 3-18 15,-4-9 11-15</inkml:trace>
  <inkml:trace contextRef="#ctx0" brushRef="#br0" timeOffset="52962.86">12147 16335 86 0,'0'-10'46'15,"0"1"-7"-15,0-1-2 16,0-2 2-16,6 5-11 16,5-5-2-16,6 6-2 15,-4-2-5-15,4 8-11 16,-2 0-1-16,6 0-5 15,-2 0 0-15,1 0 0 16,1 8-2 0,-5 6 2-16,1-6-4 0,1 7-21 15,5-9-24-15,2 2-8 16,3-8-53-16</inkml:trace>
  <inkml:trace contextRef="#ctx0" brushRef="#br0" timeOffset="61715.56">13863 15429 9 0,'-4'0'42'16,"1"0"-5"-1,-1 0-19-15,4-9 2 16,0 2 3-16,-2-3-7 16,0 2 3-16,2 4-1 0,-6-7 0 15,4 7 2-15,0 4 0 16,-2-4 5-16,3 4-2 15,1 0-8-15,0 0-5 16,0 0-2-16,0 0-2 16,0 0-4-16,-2 0-1 15,2 0 3-15,0 0-1 16,0-2 0-16,0 1-2 0,0 1 1 16,0 0 0-16,0 0 1 15,0 0 0 1,3-3-1-16,11 0 1 15,-1 3 0-15,3 0-2 16,-2 0 3-16,5 0 0 0,1 3 5 16,1 3-4-16,2 5 1 15,-3 1-4-15,3 2-1 16,5 1 4-16,2-1-5 16,7 6 1-16,5-6 1 15,-4-2-4-15,11-2 4 16,-1-2-2-16,1 3 1 15,-4-3 0-15,-5 3 1 16,-8-1-2-16,-10 0-1 16,-9 3-3-16,-7-3-13 15,-6 1-19-15,0 3-37 16,0 6 3-16,-19 10-40 0</inkml:trace>
  <inkml:trace contextRef="#ctx0" brushRef="#br0" timeOffset="62960.06">13362 15627 6 0,'0'-11'19'16,"0"3"5"-16,1-2 15 15,2-2-13-15,2-3-6 16,-5 5-5-16,2-1 1 15,-2 6-2-15,0 2-2 16,0 3-4-16,0 0-4 16,0 0-8-16,0 0-1 0,0 0 1 15,0 0 3-15,0 0 6 16,2 8-4-16,0-6 3 16,-2 7 0-16,3-5-3 15,-3-2 4-15,0 6 0 16,0 3 3-16,0 3 1 15,2 2 0-15,-2 2-2 0,4 0-1 16,2 2-5 0,3 6 1-16,0-2-1 0,3 3 0 15,1-6-1 1,-2 1 0-16,4 2-2 16,-3-4 4-16,3 1 2 15,-1-4-5-15,-4 0 2 0,-6 3 1 16,0 2-2-1,-4 1 0-15,0 2 0 0,0 4-10 16,0 8 5-16,-6 1-19 16,-6-2 9-16,3-2-10 15,4-5-11-15,3-7-25 16,2-8-27-16</inkml:trace>
  <inkml:trace contextRef="#ctx0" brushRef="#br0" timeOffset="63561.73">13398 16575 29 0,'-2'-12'39'0,"2"1"-5"15,-3 1-6-15,3 2-11 16,0 1 4-16,-1 0 2 16,-1 2-7-16,2 5-6 15,-4 0 6-15,2 0 4 16,0 0-8-16,2 0 0 0,0 0-6 15,0 0-4 1,0 0 1-16,0 0-2 0,0 0 0 16,0 0 0-16,0 12 5 15,0 7 3-15,0 1 1 16,0 8-2-16,0-3-1 16,0 1-1-16,0-1-5 15,0 4 1-15,0 3-1 16,0-3 2-16,0-5-7 0,0 3-9 15,0-8-12 1,0 0-22-16,0-5-19 16,0-4-21-16,0-5-15 0</inkml:trace>
  <inkml:trace contextRef="#ctx0" brushRef="#br0" timeOffset="63931.51">13658 16453 23 0,'5'0'14'0,"2"0"-3"15,-7 0-2-15,0 0 9 16,0 0 11-16,0 0-5 16,0 9 14-16,0 8-5 15,0 9-9-15,0 3 2 16,0 3-4-16,0 2-12 16,0-1-3-16,0 0-3 15,0-2 1-15,0-2-5 16,0-4 2-16,0 3-3 15,0-11-2-15,0 5-14 16,0-8-14-16,-4-2-33 16,-2-5-46-16</inkml:trace>
  <inkml:trace contextRef="#ctx0" brushRef="#br0" timeOffset="64207.87">13453 16697 140 0,'0'0'56'15,"0"0"-32"-15,0-4-6 16,10-4-2-16,13 4 7 15,7-3 3-15,4 3-3 16,1 4-10-16,-1 0-11 0,0 0-1 16,3 0 1-16,-1 20-19 15,-2-3-45-15,-4 2-31 16</inkml:trace>
  <inkml:trace contextRef="#ctx0" brushRef="#br0" timeOffset="64952.98">14835 15698 20 0,'0'0'30'0,"0"0"3"15,0-5-7-15,0 5-9 16,0 0-3-16,0 0 1 16,0 0 2-16,0 0 1 15,0 0 1-15,0 8 5 16,0 3 0-16,0 11 3 16,0 3-1-16,0 13-9 15,0 5 3-15,0 8-6 16,0 2-12-16,0-6 2 15,0-1-3-15,2-8 0 0,2-9-3 16,4 0-5 0,-4-15-18-16,5-6-25 0,0-8-24 15,5 0-20-15,-1-12-18 16</inkml:trace>
  <inkml:trace contextRef="#ctx0" brushRef="#br0" timeOffset="65330.75">15136 15669 31 0,'0'-6'36'0,"5"3"-4"15,-3-1 1-15,-2 2-7 16,0 2-9-16,0 0 0 16,0 0 3-16,0 0 10 15,0 0-10-15,0 16-2 16,0 7 21-16,0 11-11 16,-5 7-7-16,1 2-6 15,2 1-6-15,2 1-5 0,0-5-4 16,0-6 0-16,0-2 1 15,0-1-2-15,0-12-8 16,0 0-9-16,-3-6-12 16,1-2-18-16,-2-3-18 15,1-2-12-15,-4-1-15 16</inkml:trace>
  <inkml:trace contextRef="#ctx0" brushRef="#br0" timeOffset="65678.08">14924 16008 95 0,'0'-5'48'16,"0"2"-25"-16,0-6 9 16,3 4-6-16,11-4 4 15,1 2 4-15,7 7 6 16,3-4 0-16,1 4-19 16,0 0 0-16,0 0-12 0,-3 0-1 15,2 8-6 1,1 4-1-16,2-9-1 15,2-1 1-15,0-2-22 16,2 0-19-16,2 0-46 0,3-17-86 16</inkml:trace>
  <inkml:trace contextRef="#ctx0" brushRef="#br0" timeOffset="66462.25">17478 14925 106 0,'0'-2'62'0,"0"-3"-12"16,0 2-4-16,0 0 7 15,0 2-21-15,0 1-9 16,0 0-8-16,0 0 3 15,0 0-2-15,9 0-8 16,0 0-3-16,2 4 6 16,1 11 0-16,1 5-1 15,-1 5 0-15,-3-5-3 16,-3 11-3-16,2 6 0 0,-4 3 0 16,1 1-3-1,-5 1-1-15,0 1 1 16,0 1 0-16,0-6-1 0,0 1 0 15,0-9-3-15,0-1-1 16,0-2-2 0,3-5-15-16,-1-12-14 15,0-3-23-15,1-2-15 0,-1-5-16 16,-2 0-89-16</inkml:trace>
  <inkml:trace contextRef="#ctx0" brushRef="#br0" timeOffset="67276.19">17514 14976 160 0,'-6'-11'23'16,"6"-7"-4"-16,0-2 2 16,0-3-3-16,6 1-14 15,4-2-9-15,-5 7 9 16,1 5-3-16,-2 2 3 16,-2 0 0-16,1 6 26 15,2-3 4-15,-1 4-24 0,2 1-3 16,6-5 0-16,3-1-6 15,5 1 2-15,3 2-1 16,2 0-2-16,1 3 2 16,2 0-1-16,-3 2 3 15,-3 0-3-15,-1 0-1 16,0 0 0-16,-5 0 2 16,-2 0 4-16,-1 4-6 15,-2 3 4-15,-5-1-1 16,-3 6-1-16,-3-3-2 15,0 5 0-15,-7 6 6 16,-19 4 4-16,-8-2-7 16,-1-1-6-16,-2-1 1 15,5 1 3-15,4-8-1 16,10-1 1-16,4-3-1 16,7-5-2-16,4-3 0 15,3 2-1-15,0-3 0 0,0 0-3 16,0 0 2-16,0 0 0 15,0 0-1-15,0 0 5 16,5 3 5-16,14-2 0 16,-3 4 2-16,7 0-5 15,0 2 3-15,5 1-1 16,2-4 5-16,4 6-8 16,5-3 5-16,-2 7 1 0,-1 2-6 15,-2 3 4 1,-8 0-4-16,0-3 1 0,-7 0-2 15,-13-1 3-15,-6-1 1 16,0 1-1-16,-17 4 3 16,-21 4 2-16,-8 2-5 15,-7-3 0-15,-3 7-4 16,4-4 2-16,-1 2-1 16,9-1 0-16,7 0 1 15,5-4-2-15,13 4 2 16,5-8-3-16,11-7-29 15,3 1-46-15,0-6-60 16</inkml:trace>
  <inkml:trace contextRef="#ctx0" brushRef="#br0" timeOffset="67834.62">18371 14697 39 0,'0'-10'117'15,"0"-2"-68"-15,6-1-9 0,9-2 13 16,9-2-14-16,6-3-15 16,5-7-4-16,1-2 0 15,6-4-2-15,-1 0-5 16,-1-4-4-16,1 4-2 15,-4-6 0-15,-2 1-3 16,-6 4-3-16,-3-1-3 16,-5 11-6-16,-10 5-21 15,0 7-21-15,-6 6-46 16,0 2-26-16</inkml:trace>
  <inkml:trace contextRef="#ctx0" brushRef="#br0" timeOffset="68568.28">19261 13931 105 0,'0'0'47'0,"0"0"-31"16,2 2 10-16,-2 15 8 15,2 4-12-15,-2 5 5 16,0-1 11-16,0 6-6 16,0 0-7-16,0 5 0 15,0-4-9-15,0-1-4 16,0 3-8-16,-9-3-2 16,3-2-2-16,-4 1 3 15,8-8-2-15,-1-8-2 0,3-6 2 16,0-5-1-16,0-3-1 15,0 0-4-15,0 0-2 16,0-7-10 0,0-15 19-16,7-7 1 0,1 0-1 15,-4-5-3-15,-2 1-6 16,1-11-4-16,-3 3-9 16,0-7-12-16,0 3-5 15,0 2 13-15,0 2 12 16,0 7 11-16,0 10 2 15,0 2 5-15,0 10 7 16,0-2 11-16,0 5 5 16,0 6-5-16,0 0-7 0,4-1-4 15,3-2-6-15,5 0 0 16,4-1-2 0,0 7-5-16,4-3 4 15,-1 3-4-15,0 0 2 0,3 0-2 16,4 0 1-16,-5 0 0 15,2 0-2-15,-7 0 0 16,-2 0-18-16,-5 0-14 16,-6 5-29-16,-3 6-22 15,0-1-61-15</inkml:trace>
  <inkml:trace contextRef="#ctx0" brushRef="#br0" timeOffset="68910.12">19178 14192 88 0,'17'0'63'0,"6"0"-18"16,-1-4 8-1,6-2 3-15,0-7-27 0,1 3-15 16,-1 3-7 0,0 4-1-16,-3-2 2 0,-5 1-7 15,-1 4-1-15,-8 0 0 16,-3 0-6-16,-5 0-41 15,-3 0-45-15,0 9-81 16</inkml:trace>
  <inkml:trace contextRef="#ctx0" brushRef="#br0" timeOffset="69640.72">17862 15821 86 0,'0'-10'66'15,"0"3"-53"-15,0 0-12 16,0-2 19-16,0 8-8 16,-2-4-8-16,2 1 3 15,0 4 19-15,0 0 8 16,0 0-5-16,0 0 4 15,0 0-1-15,0 0-14 16,0 0-7-16,0 0-4 16,0 4 10-16,4 15 1 0,0 10 0 15,-4 0-10-15,0 12 0 16,0-1-6-16,0 6 2 16,-15 0-8-16,0-3-6 15,2-5-30 1,-2 4-32-16,0-9-18 0,-4-4-86 15</inkml:trace>
  <inkml:trace contextRef="#ctx0" brushRef="#br0" timeOffset="70632.27">17673 16770 39 0,'2'0'60'0,"-2"-5"-25"0,0 3 14 15,3 2-9 1,-1-8-14-16,0 4-1 16,3-2 9-16,-3 2-3 15,2-1-7-15,-2 5-6 0,3-3-3 16,0 1-3-16,-2 2-4 15,1 0-4-15,-2 0-1 16,3 0 0-16,1 0 0 16,-1 0 5-16,3 10 0 15,-4 0-3-15,3 9 4 16,-5 4-2-16,0 2 0 16,0 1-2-16,1 3-3 0,-1 5-1 15,1-5 1-15,1-3-1 16,-4 3-2-1,3 0 1-15,-3-10 0 0,0 0-3 16,0-12 3-16,0 5-5 16,0-9 3-16,0-3-5 15,0 5 0-15,-3 1 4 16,1-3 2-16,0 7 1 16,-1-5-2-16,1-1 2 15,2 1 1-15,0-5-1 16,0 0 0-16,0 0 0 15,0 0 0-15,0 0 2 16,0-14 0-16,0-10-3 0,0-8 4 16,0-2-7-1,2-7 1-15,-2-3-12 16,0-2-3-16,0 7-6 16,0 3 1-16,0 10 7 0,-5 4 8 15,1 7 9-15,4 3 1 16,0 1-1-16,0 1-4 15,0 2 5-15,0-3-2 16,7 3 1-16,5-3 0 16,-1-2 4-16,1 0-3 15,-1-2 7-15,0-3 6 16,1-3-4-16,-1 2-4 0,-4 0 7 16,1 9-11-1,-4-2-1-15,1 5 3 16,-1 3 0-16,3 1-1 15,3-2-3-15,-1 1-1 0,2 1 1 16,3 3 0-16,-1-3 1 16,6 3-3-16,-1 0 2 15,1-4 2-15,2 4-2 16,-5 0-2-16,-2 0 1 16,-3 0-3-16,-2 0-19 15,1 4-34-15,-6 11-35 16,1-1-29-16</inkml:trace>
  <inkml:trace contextRef="#ctx0" brushRef="#br0" timeOffset="71054.93">17800 16763 13 0,'0'0'48'0,"0"0"-8"16,0 0 10-16,0 0-5 16,2 0-6-16,5 0-4 15,3 0 7-15,3 0 1 16,2 0-4-16,6 0-4 16,3-3-4-16,-1 3-5 15,1-5-13-15,2 5-9 16,2 0-3-16,-3 0 0 15,-2 0-2-15,-5 0-8 16,-3 0-48-16,-8 10-56 16,-3-1-78-16</inkml:trace>
  <inkml:trace contextRef="#ctx0" brushRef="#br0" timeOffset="72071.78">17203 14747 5 0,'0'0'36'16,"-2"0"-1"-16,2 0-5 15,0 0-3-15,0 0-7 16,0 0-5-16,0 0 5 16,0 0 3-16,0 0 8 15,0 0 2-15,0 0 3 16,0 0-3-16,-2 0-8 0,-1-2-5 16,-1-1-6-16,0 0-4 15,-4-2-1-15,1-1-2 16,0 3 1-16,-1-10-5 15,0 2 6-15,-1-3-2 16,0-5 3-16,0 1-6 16,-5-3 0-16,-2 0-1 15,-5-4-4-15,-4-4 2 16,-3-4-2 0,0 0 0-16,5 6-5 0,-1 3 2 15,5-2 2-15,0 8 1 16,1-3-8-16,2 3 1 15,-2-1 1-15,-3 2-6 0,0 0-12 16,-2 3-6-16,2 4-15 16,5 3 3-16,-2 6-13 15,-1 1-56-15</inkml:trace>
  <inkml:trace contextRef="#ctx0" brushRef="#br0" timeOffset="73189.17">16078 13750 41 0,'0'-12'53'15,"0"8"-4"-15,0-2-9 16,0-1-11-16,0-2-10 16,0-2-3-16,0 5 1 15,0 0 4-15,0 0 3 16,0 2-6-16,0-3 5 15,0 3 0-15,0 2-7 16,0-2-4-16,0 2-2 16,0 2-4-16,0 0-4 15,0 0-1-15,0 0-3 0,0 12 1 16,0 9 1-16,2 7 0 16,0 6 2-16,-2 5 0 15,0 1 0-15,0 6-2 16,0-3 0-16,0-2 2 15,0-4-4-15,0-1 1 16,0-7 2-16,0 1 1 16,0-3-4-16,0-1-2 15,0-6-6-15,0-4 8 16,-4-6-4-16,1-3-1 16,1-2 2-16,2-5 5 15,0 0-2-15,0 0 1 16,0 0-1-16,0 0-11 15,0-19 11-15,7-8 4 16,-1-4 2-16,2-3-2 16,-3 2 0-16,-1-2-2 0,1-3-2 15,-5-2-2-15,0-3-1 16,0 1-4-16,0 0-1 16,0 5 11-16,0 7-2 15,0 7 1-15,0 3-2 16,0 2 5-16,0 3-4 15,0 0 2-15,0 1-2 16,0 2 2-16,0 2 2 16,0-4-1-16,4 2-4 0,-3 1 8 15,8 2-6-15,-2 0 1 16,-3-1 2-16,-2 2-5 16,3 4 4-16,-5-1-1 15,0 4 0-15,0 0 3 16,0-2-1-16,2 2 0 15,-1-3 0-15,-1 1-2 16,3 1-1-16,-3 1 0 16,0-2 1-16,6 2-3 15,3 0 2-15,3 0 5 16,12 0-1-16,6 0 0 16,0 8 2-16,7-2 1 0,-1-3-3 15,2 2-2-15,3-5-1 16,-9 0 1-16,-6 0-2 15,-8 0 3-15,-9 2-12 16,-2-2-14-16,-5 2-17 16,-2 3-44-16,0 7-63 15</inkml:trace>
  <inkml:trace contextRef="#ctx0" brushRef="#br0" timeOffset="73693.89">16170 13997 71 0,'0'0'49'15,"0"0"-16"-15,6-6 28 16,9-2-13-16,2-3-6 16,7-6-2-16,3 3-6 15,3-1-7-15,3-2 0 16,-1 2-7-16,0 4-13 0,2 3-2 15,-4 8-5-15,-2 0 0 16,-3 0 0 0,-4 5-23-16,-5 11-41 15,-6 9-90-15</inkml:trace>
  <inkml:trace contextRef="#ctx0" brushRef="#br0" timeOffset="83966.76">13360 14072 5 0,'-18'-2'13'0,"8"-2"-8"16,-2 2 1-16,3-3 1 16,0 1 14-16,1 0-4 15,4 3 5-15,-1-4-6 16,-1-2-1-16,1 6 2 15,-5-3-4-15,1 1 3 16,-2 3-3-16,1 0-4 0,2 0-6 16,1 0-2-16,0 0-1 15,3 0 0-15,-2 11-1 16,2 5 1 0,2 3 0-16,2-2-2 0,0-2 2 15,0-1 0-15,0-6-2 16,0-1-1-16,0-4 0 15,0-1-4-15,0-2-6 16,0 0 7-16,0 0-1 16,0 0-3-16,0 0-10 15,0 0-6-15,0 0-11 16,0 0 8-16,0 0 3 16</inkml:trace>
  <inkml:trace contextRef="#ctx0" brushRef="#br0" timeOffset="85007.8">13360 14072 6 0,'-139'58'24'16,"139"-58"0"-16,0 0-2 15,0 0-4-15,0-5 0 16,0 3-2-16,0 2-1 15,0-1-3-15,0 1-7 0,0 0-3 16,0 0-2 0,0 0-2-16,0-2-2 15,0 2-5-15,0-2-1 0,0-1 10 16,0 3 6-16,0 0-4 16,0 0 2-16,0 0-1 15,0 0-3-15,0 0-1 16,0 0-3-16,0 0-2 15,0 0 4-15,1 0 1 16,3 0-1-16,-4 7 2 16,4-4 1-16,-4 4 2 15,0-2-2-15,0 0 2 0,0 2 0 16,0 0-1 0,0 0 0-16,0-4-1 15,0 2 2-15,0-5-1 16,0 0 0-16,0 2-2 0,0-2 3 15,0 0 0-15,0 0-3 16,0 0 3-16,4 0-8 16,4-12 4-16,1 0 8 15,-2 0-5-15,3 0-1 16,-4 7 4-16,2 0-4 16,2 1-6-1,-4 4 5-15,0 0-4 0,-1 0 0 16,-3 0 4-16,-1 0-2 15,2 0 4-15,-3 4 1 16,0 3-2-16,0 1 2 16,0-6 4-16,0 3-3 0,0 0-1 15,-6 2 0-15,-1-4-1 16,-1 4 1-16,4-3-2 16,2-1-1-16,2 0 3 15,0-3-2-15,0 0 4 16,0 0-1-16,0 0-1 15,0 0-3-15,0-3 0 16,0-9-4-16,0-5 13 16,2 2-8-16,6-2 2 15,-2 3-1-15,-1 5-1 16,-2 1-1-16,-3 8-1 16,0 0-5-16,0 0 0 15,0 0 0-15,0 0 9 0,3 2 0 16,-3 8 1-16,0 3-1 15,0-1 0-15,0-1-1 16,0-1-2-16,0-2 2 16,0-4-1-16,0 1 1 15,-3-5 2-15,0 2-1 16,-4-2 3-16,3 0-3 16,-2 0 1-16,2 0-1 15,1 0-2-15,0-2-1 16,2-3 2-16,1 1-4 15,0 4 4-15,0 0 0 16,0 0-2-16,0 0-4 16,0 0 0-16,0 0 1 15,0 0 2-15,0 0 2 16,0 0-2-16,0 0 2 16,0 0-1-16,0 4-3 0,7 3-9 15,-1-2-9-15,2 0-22 16,2-5-43-16</inkml:trace>
  <inkml:trace contextRef="#ctx0" brushRef="#br0" timeOffset="121678.58">15967 13594 0 0,'14'127'3'16,"12"3"7"-16,0 2-5 15,3 0-3-15,-2-9 1 16,-3-6-2-16,-2-3 0 16,-3-6 0-16,-10-2-1 15,-9-3-1-15,0-7 0 16,0-7-1-16,-20-5 0 0,3-13 0 15,-4-11 2 1,-1-6 0-16,5-3-2 16,3-11-14-16</inkml:trace>
  <inkml:trace contextRef="#ctx0" brushRef="#br0" timeOffset="122559.61">16062 13392 5 0,'1'48'4'15,"7"6"-2"-15,1 3 5 16,-6 13-3-16,-3 4 3 16,0 7-3-16,0 8 2 15,-8 4-3-15,-7 2-1 16,-2 3-1-16,1-1-1 15,7 0 0-15,4-5 2 16,5-8-2-16,0-7 2 0,0 4-2 16,0-3 0-16,5 6 2 15,-1-2-2-15,-4-1 0 16,2-2 1-16,-2-7-1 16,0 2 0-16,0-8 2 15,0 1-2-15,-2 7 2 16,-11 6-1-16,-2 4-2 15,0-1 3-15,0-13-2 16,7-2 0-16,1 1 2 16,5-3-6-16,2-4-21 15</inkml:trace>
  <inkml:trace contextRef="#ctx0" brushRef="#br0" timeOffset="123503.9">16140 12862 14 0,'-3'0'10'15,"-1"0"-5"1,2 0-3-16,0 7 0 15,-1 10-4-15,3-1 4 0,0 3-2 16,0 1 0-16,0-1-3 16,5 5 6-16,16 4-3 15,6 1-4-15,12 5 3 16,11-2-4-16,22 1 7 16,16-2 2-16,22-6-4 15,14-6 0-15,12-12 0 16,13-7 2-16,8 0 3 15,2-7-8-15,-5-15 14 16,-4 0-1-16,-5 3-1 0,-4 5-3 16,-4 2 5-1,-10 5 1-15,-14 1-4 0,-12 0-2 16,-10 0 5-16,-5-3-1 16,-3-3-3-16,-7-5-1 15,-2 0 4-15,-7-5-4 16,-3-1-2-16,-2 2-1 15,5 1-1-15,-3-6-2 16,-1 6 1-16,-1 2-2 16,-7 5 4-16,-4 6-3 15,-7 7 0-15,-3 0-2 16,-11 7-1-16,-2 12-10 16,-7 1 15-16,-6 1-2 15,-4 0-11-15,4 6 8 16,0-1-8-16,4 3-7 0,3-7 23 15,3-8-14-15,-1-2 8 16,-3-2 1-16,-1-3-3 16,3 0 2-16,-4-4-3 15,7 2-4-15,-5-3 0 16,-1 0 4-16,5 0 2 16,1 6-4-16,-1 2-2 15,3 4-30-15,2-4 32 16,2-5-10-16</inkml:trace>
  <inkml:trace contextRef="#ctx0" brushRef="#br0" timeOffset="123966.67">20060 13580 0 0,'-16'86'13'0,"-3"3"-8"0,3 8-5 16,4 9 0-16,-1 8 0 15,-1 4-5-15,-7 2 1 16,3-5-1-16,-1 1 5 16,4-1 1-1,3 0 0-15,9-7-1 0,3 1 3 16,0-4-3-16,8 1-2 16,20 6 8-16,8 1 20 15,3 5-16-15,-2 0-3 16,-5-3 7-16,-4-9-9 15,-10 2 2-15,-9-6-3 16,-9-2-3-16,0-4-7 0,0 4 5 16,-6-5 0-16,-6 4 1 15,3 5-2-15,-3-10-8 16,6-4-7-16</inkml:trace>
  <inkml:trace contextRef="#ctx0" brushRef="#br0" timeOffset="125559.43">16080 17195 14 0,'63'3'25'0,"15"11"-7"16,11 1-13-16,15 4-5 16,9-9 6-16,9-10 0 15,5 0-6-15,1 0 21 16,-6 0-17-16,-7 0-4 16,-2 0 0-1,0 0-10-15,-3 0 3 0,2-15 1 16,9-17-1-16,7-16-4 15,7-4-2-15,2-4 3 16,5-2 17-16,4 7 9 0,3 7-1 16,-4 7-11-16,-4 11-8 15,-10 0 8-15,-22 8-4 16,-17-1-1-16,-22 15 0 16,-19 4 1-16,-14 0-1 15,-11 0 0-15,-11 0 1 16,-5 0-2-16,-3 9 0 15,-3-4 2-15,-1 4-2 16,-3-6-1-16,0 4 0 16,0-2-9-16,0-2-15 15</inkml:trace>
  <inkml:trace contextRef="#ctx0" brushRef="#br0" timeOffset="133275.56">13644 14134 9 0,'0'0'17'0,"0"0"-5"16,0 0-7-16,0-4-4 15,0-6-2-15,0-2 1 16,0 5 0-16,7-5-2 16,5-1-1-16,-3 1 4 15,5 1-1-15,-4 8 2 16,-4 3-4-16,-1-5 0 15,-1 5 1-15,1 0 0 16,2 0 1-16,-2 0 0 0,-1 5 0 16,-4-2 0-16,0 3-2 15,0 2 0-15,0 1 1 16,0-3 0-16,0 3 2 16,-4-1 0-16,-11 1 1 15,2 1-4-15,-6 2 4 16,8-5 1-16,-1-2-2 15,7-3 4-15,1 3 2 16,-1-5-5-16,1 0 1 16,0 0 0-16,-2 0-3 15,6 0 1-15,-2 0 2 16,2 0-3-16,0-7 3 16,-2 2-3-16,2 0 2 15,0 3-4-15,0-6 1 16,0 4 0-16,0-3 1 15,0 1 0-15,0 0 1 16,2-2 0-16,-2 1 3 0,2 2 1 16,-2-2-3-16,4 2 2 15,-4 2 0-15,0 3 2 16,0 0-2-16,0 0 2 16,0 0-4-16,0 0-1 15,0 0-3-15,0 0 1 16,0 0-3-16,0 0 2 15,0 0-1-15,0 0 1 0,0 0 4 16,0 2-2 0,0 2 2-16,0 0-2 15,0-2 1-15,0-2 0 16,0 3-1-16,0-3 1 0,0 0-1 16,0 0 4-16,0 0-7 15,0 0 3 1,0 0-1-16,2 0-1 0,2 0-15 15,0 3-35-15</inkml:trace>
  <inkml:trace contextRef="#ctx0" brushRef="#br0" timeOffset="138986.31">13626 13494 7 0,'0'0'4'0,"0"0"-4"16,0 0 1-16,0 0-2 16,0 0-5-16,0 0 1 15</inkml:trace>
  <inkml:trace contextRef="#ctx0" brushRef="#br0" timeOffset="140483.93">13458 13519 0 0,'-12'0'6'16,"3"0"2"-16,3 0-4 15,-2 0-3-15,5 0-2 16,3 0 2-16,-6 0-1 16,4 0 0-16,-5 0-1 15,-2 0 0-15,-3 6 2 0,-1-4-1 16,-6 3-1-16,-3-1 1 15,1-1 1-15,0 4-2 16,1-5 1 0,1 1 1-16,2 0-1 0,4-1 1 15,2 3-2-15,1-1 1 16,1-1 1-16,0 0-1 16,-1 3-1-16,-3-3 1 15,-4 4 0-15,2 2 0 16,-4-1 0-16,3 4-1 15,-3 3 2-15,-2 0-2 16,-1 1 1-16,-1 1 0 16,-1-1 0-16,4-4-1 0,4-1 2 15,1-1-2-15,4-2 1 16,0 3 0-16,1-1 0 16,2 0 0-16,-1 2-2 15,4 0 2-15,-3 2-1 16,0 1 2-16,1 1-2 15,-6 2 1-15,3-1 0 16,-6 4 0-16,-1-1-1 16,-1-1 1-16,-1 0 1 15,3-2-1-15,2-1 1 16,3-2-2-16,0-3 2 16,2 2-2-16,2 0 1 15,2 3-1-15,0-2 0 0,3 1-3 16,0-3 3-1,0 0 2-15,2 0-1 16,0 3 0-16,0-3 0 0,0 0 0 16,0 0-1-16,0-5 0 15,0 2 0-15,0-3-2 16,6 0 5-16,4 0-5 16,3-2 6-16,6 6-6 15,1-3 6-15,4 5-3 16,-2 3 0-16,-2 4 0 15,0 1 0-15,-4 5 1 16,4 4-2-16,-3-4 2 0,0-2-1 16,0 1-1-16,-4 0 1 15,4-7 0 1,0 2 0-16,-2-4 0 16,0-8-2-16,-4 0 1 0,0-2 2 15,3-3-1-15,-3-2 2 16,4 0-5-16,3 0 6 15,0 0-3-15,1 0 0 16,6 2 0-16,-2 8 1 16,0-4-1-16,3 5 2 15,-2-3 3-15,2 0-3 16,-3-1-1-16,-2 1 2 0,3-8 0 16,-2 1-1-16,-4 1 0 15,-4 1-2-15,-10-3 2 16,4 2-2-1,-4-2 0-15,-2 0 0 0,5 0 0 16,2 0 0-16,3 0 2 16,10 0-2-16,3 0 1 15,5 0 1-15,0 0 4 16,-1 0-2-16,-2 0-1 16,-3 0-2-16,-3-2 2 15,-4-1-3-15,0 3 2 16,-4-2-2-16,-1 1 1 15,-5 1 0-15,2-8 1 0,-2 1 0 16,0-1-1 0,2-2 0-16,0-1 1 15,-2 3-1-15,-2-4 0 16,2-1 0-16,0 1 0 0,-1-5-1 16,3 1 2-16,-1 1-2 15,1 1 0-15,0-1-2 16,1 1 2-16,3 1 0 15,1-1-1-15,2 3-4 16,-2-1 3-16,0 2 0 16,-3-1 0-16,-4 1 2 15,5 2-2-15,-6-3 2 16,1 3-1-16,3-4 2 16,-1-3-1-16,4-3-1 15,1-1 3-15,-2-3-4 16,2 0 3-16,-3 0-1 0,-2 1 0 15,1-4-1-15,-6 4 2 16,1 1-1-16,-5 1 0 16,0 0 0-16,0 1-2 15,0-6-2-15,0 4-1 16,0-5-4-16,-9-2-5 16,-5-2 8-16,-1-2-4 15</inkml:trace>
  <inkml:trace contextRef="#ctx0" brushRef="#br0" timeOffset="140751.78">13630 13486 0 0,'-9'-21'1'15,"3"1"1"-15,1 3-2 16,1 3 2-16,-1 7-2 16,0 4 1-16,-6 3-4 15,-6 0 0-15,-15 5 3 0</inkml:trace>
  <inkml:trace contextRef="#ctx0" brushRef="#br0" timeOffset="145811.59">13628 13430 5 0,'0'-2'8'0,"0"-2"-4"16,0-1-3-16,0 2 1 15,-2-2 3-15,2-2 5 16,-3 7-3-16,3-5-1 16,0 1-3-16,0 1 0 15,0 2-3-15,0 1 2 16,0 0 0-16,0-2 2 0,0 2-2 16,0 0 0-16,0 0-1 15,0 0 1-15,0 0-1 16,-2-2 6-16,2-5 3 15,0 2-4-15,0-4-6 16,0-2-3-16,2-1 5 16,15-2-2-16,-1-1 1 15,7-3-1-15,0-1 0 16,3-2 0-16,2-1 1 16,-4 3-1-16,4 2 0 15,-3 2 1-15,-2 1 0 16,1 2 2-16,-4 0-3 15,1 0 0-15,0 0 0 16,4 4 1-16,0-2-1 16,3-3 1-16,4 1 0 15,-2-3-1-15,2 3 2 16,3 0-2-16,-3-1 2 0,3 1-2 16,1 3 1-16,1-1 1 15,0 2 0-15,-5-3-2 16,1 1 2-16,-1 2-2 15,-4 0 1-15,-2 1-2 16,0-2 5-16,-3 2-3 16,-2-1 0-16,-5 1 1 15,-6 0 0-15,-1 4 0 16,2-3-1-16,1 0 1 0,3-1-2 16,0 3 2-1,3-4 0-15,0 1-2 16,0 0 0-16,1 0 0 15,0 4 0-15,1-4 0 0,3 0 0 16,0 2 1 0,1-2-2-16,-3 1 2 15,3 2-2-15,-3-1 2 0,-3 2-2 16,0-1 1-16,-2-1 0 16,3 3 1-16,0-1-1 15,1-2-1-15,6-2 1 16,-1 2 0-16,3-2 0 15,-1 1 0-15,3 2 1 16,-2-3-1-16,4 2 0 16,-1-4-1-16,-1 1 2 15,0 2 0-15,-3 0-3 0,-5-1 3 16,4 1-2-16,-3 0 2 16,5-1-1-16,-3 3 1 15,3 3-1-15,-1-4 0 16,-4-1 2-16,2 0 0 15,-4 2-2-15,0 0 2 16,2 0-2-16,2 1-1 16,1 2 3-16,-1 1-2 15,1 0-1-15,1 0 1 16,0 0 1-16,-2 0-1 16,1 0 0-16,-3 0 0 15,3 0-1-15,-6 1 2 0,3 6-1 16,-2-3 0-16,2 0 2 15,2-2-2 1,0 2-2-16,1-2 2 0,1 0 2 16,3 0-2-16,5 0 0 15,-2 1 0-15,10-2 1 16,-5 2-1-16,2 1 0 16,2 0 1-16,-4 1-2 15,4-2 2-15,-3 3-2 16,-4 0 2-16,-1 1-2 15,-4 0 1-15,0 0 0 16,0 1 0-16,1 3-1 16,5 2 2-16,0-4-1 0,2 1 1 15,5-1-2 1,-5 1 1-16,2-1 2 0,-2 1 1 16,-2 0-2-16,-1 2-1 15,4-5 2-15,-5 1-1 16,-6-4-1-16,-1 1 2 15,-6 0-2-15,-5 0 0 16,3 2 0-16,-3 1 1 16,0 1-1-16,-2 3 0 15,0 0 0-15,-3 5 0 16,3 1 0-16,-3 1 0 16,4 3 2-16,-2-3-2 0,1 0 1 15,0 1-2-15,2-3 2 16,-5 2-1-16,1-5 1 15,-4-1 1 1,0-6-1-16,-1 2-1 0,-2-3 2 16,4 1-2-16,-4-3 0 15,-1 1 3-15,-2-5-3 16,3 5 1-16,-1 0-1 16,6 2 0-16,-1 8 0 15,2 4 1-15,3 0 0 16,-5 7 0-16,-2-1 2 15,3-1-5-15,-1 6 6 16,0-1-2-16,-3 2-8 0,-3 0-28 16,-3-4-55-16</inkml:trace>
  <inkml:trace contextRef="#ctx0" brushRef="#br0" timeOffset="146963.94">17586 13186 14 0,'2'-7'25'16,"-2"2"-7"-16,0-2-6 15,0 4-2-15,0 3 5 16,0 0-4-16,0 0-3 15,0 0-4-15,0 0-3 16,0 0-2-16,0 0-2 16,0 0 0-16,1 0 3 15,5 0-2-15,-4 0 2 16,2 0 0-16,-2 0 0 16,1 0 2-16,0 5-2 15,1 0-2-15,-1-1 1 16,0 4 2-16,2 2 1 0,0 2-1 15,2 2 0-15,-3 1 4 16,5-1-2-16,-1 1 0 16,-2-2-1-16,1 1 0 15,-2 1 2-15,0-3-2 16,2 2 0-16,-3-2 1 16,4-3-2-16,-4 2 0 15,1-1 1-15,-3 1-1 16,0-1-1-16,-2 0 1 0,0 1 1 15,0-3 1 1,0 2-2-16,0-1 0 16,0 1-1-16,0 2 3 15,-2 2-1-15,-5 3-2 0,3 2 2 16,-2-2-2-16,4-5 0 16,0-2 0-16,0 2 0 15,-1-3-1-15,1-3 2 16,2 0-1-16,-2-3 0 15,0-1 3-15,-1 0-3 16,-3 2 1-16,0-2-4 16,4 0 5-16,-5 3 1 15,1 0-3-15,-2-1 1 16,1 3-1-16,3-3 2 16,-1 0-2-16,3 0 0 15,-2 2 0-15,2-6 0 0,-1 4-2 16,1-1 5-16,2 1-3 15,-2 0 0-15,-1 0 0 16,-2 2 0-16,1-2 0 16,-1 0 1-16,1-1 0 15,-3-2-1-15,-5-1 6 16,-6 0-6-16,-5 3 2 16,-6-3-2-16,-2 0 2 15,-1 0-2-15,-2 0 1 16,-4-11 2-16,4 1 1 15,1-1 2-15,6-1-2 16,7-1 2-16,5 3-3 0,6 0-2 16,3 8 0-1,6 0 0-15,0 2-8 16,0 0-64-16,-5 0-62 16</inkml:trace>
  <inkml:trace contextRef="#ctx0" brushRef="#br0" timeOffset="160100.54">5591 12310 1 0,'-10'6'0'0,"3"3"3"0,1-4-2 15,-1 2-1-15,1-3-1 16,3 0 0-16,2-1 1 16,-1 3 0-16,2-1 0 15,-2 2 0-15,2-2 0 16,0 0 1-16,0-1-1 15,0 2-1-15,-3-2 2 16,3 3-2-16,-2 1 2 0,2-4-1 16,-2 2 1-16,0 3-2 15,-1-3 1-15,3 2 0 16,0 0-1 0,0 1-1-16,0-1 2 0,0 1 0 15,0 1 0-15,0 0 0 16,0-1-1-16,0 1 2 15,3-3-1-15,-1 2 0 16,0-3 0-16,0 1-1 16,-2-1 2-16,3-2-1 15,-3 2 2-15,2-2-2 16,0 2 0-16,-1-1 0 16,2 0 0-16,3 2-2 15,1 1 4-15,-3-2-4 0,3 1 2 16,-4-1 0-1,6 2 0-15,-5-4 0 16,1 0-1-16,1-1 1 0,-1-2 0 16,-1 2 0-16,2-2 0 15,-4 2 0-15,2-1 0 16,-1-2 0-16,-1 0 0 16,2 0 0-16</inkml:trace>
  <inkml:trace contextRef="#ctx0" brushRef="#br0" timeOffset="161676.6">6014 12612 0 0,'7'-8'1'0,"-2"0"-1"16,-1 0 3-16,-2-4-3 16,3 5-1-16,-1-3 2 15,-1 1 0-15,2-1-2 16,-1-3 3-16,1 4-2 16,1-5-1-16,4-1 1 15,-1 5 0-15,0-2 0 16,-4 0 0-16,-1 0 1 15,-4-1 0-15,0-2-3 16,0 3 3-16,0-3 3 16,0 1 0-16,0 1 0 15,-9 3-3-15,0 0 2 0,3-1-2 16,-4 1 0-16,1 2-1 16,-2-3 2-16,-4 3 0 15,2 0-2-15,-4-1 2 16,-1 1 1-16,2 0 0 15,2 0-1-15,2 2 10 16,6 2-8-16,-1-1-1 16,2 1 1-16,3 0 3 15,-3 0 4-15,3 2-9 16,-1-3-3-16,-1 3 3 16,2-1 1-16,-5 0 0 15,0-3-3-15,-2 3-1 16,-5 0 1-16,-2-1 0 0,0 4 1 15,-3 0-1-15,4 0 0 16,0 0-1-16,4 0 1 16,1 0-1-16,4 0 3 15,-2 4-2-15,4-1-1 16,-2-3 2-16,-5 5-2 16,2-3 0-16,-3 5 1 15,-1-1 0-15,5 3-3 16,-5 4 3-16,0 2 0 15,2-2 0-15,-3 1 0 16,2-2 0-16,4 3-1 16,-2-1 1-16,3 1-1 15,0 1 0-15,4-2 0 16,3 3 1-16,0-2-2 0,0-1 2 16,0 1 0-16,0-1 0 15,0 0 0-15,0-1 0 16,0 3 0-16,6-4 0 15,-2 2 0-15,0-2 2 16,1-4-4-16,3 3 5 16,-6-3-6-16,2 0 6 15,1 3-4-15,-1-3 1 16,3-1 1-16,-3-4-2 16,2 2 2-16,-4-4-2 15,2 2-1-15,1-3 0 16,-1 0-6-16,5 0 3 15,3 0 5-15,6 0 6 16,0 0-6-16,2 0 1 16,0 0 0-16,-1 0-2 0,2 0 0 15,3 0 1-15,-3 0-1 16,0 0 1-16,-3 0 0 16,-4 0 1-16,-3 5-1 15,-1 2-1-15,-3-2-2 16,-5-1 7-16,1-4-3 15,-1 0 0-15,-2 0-2 16,0 0 3-16,4 0 0 0,5 0 0 16,3 0 2-16,2-9-3 15,0-1-1-15,-1-1 1 16,-1 1-1 0,-3 0 1-16,0-1-2 0,-2-2 2 15,1 3-1-15,-4-2 0 16,-2 2 1-16,-1-1 1 15,-1 6 0 1,0-2 0-16,0 1 1 0,0-3 1 16,0 2 0-16,0-3-2 15,0 1-2-15,0-1 2 16,0-1-1-16,0-2-1 16,0 1 1-16,-1 0 0 15,1-1-4-15,0 4 6 16,0-3-5-16,0 4 3 15,0-1-1-15,0 2 0 16,0-2 1-16,-2 3-1 0,-2-2 1 16,-2 1-1-16,-1 2 1 15,-1-2-1-15,-1-1 2 16,-1 2 0-16,1-1-1 16,0 3 2-16,4 2-7 15,-2 0 8-15,2 0-7 16,-1 2 2-16,-3 0-1 15,-1 0-8-15,-3 0-8 16,-4 4 1-16,-1 11 1 16,-8 1-4-16</inkml:trace>
  <inkml:trace contextRef="#ctx0" brushRef="#br0" timeOffset="163491.7">3022 12169 0 0,'-17'0'0'0,"-1"3"1"15,-1 2-1-15,-6 5-1 16,-2 4 2-16,-8 0-1 15,0 6-1-15,-1-1 1 16,1 2 0-16,5-3 0 16,3 1 0-16,3-3 0 15,-1 1 0-15,7-1 0 16,2 1 0-16,2-5 0 0,8-1 0 16,-2 0 0-1,3-4 0-15,-1 4 0 16,1 0 0-16,3-4 0 15,-2 5 0-15,-2 0 0 0,0 2 0 16,-6 3 0 0,-2 1 0-16,3 5 0 15,0-5 0-15,3 1 0 16,1 2 0-16,1-1 0 0,1 1 0 16,5-2 0-16,0-3 0 15,0-3 0-15</inkml:trace>
  <inkml:trace contextRef="#ctx0" brushRef="#br0" timeOffset="164129.93">3312 12972 0 0,'32'8'0'0,"0"-4"0"15,-4 1 1-15,0-3-1 16,-6-2 0-16,4 0 2 16,-2 0-2-16,6 0 2 15,3-8-1-15,-1-3 0 16,7-3 1-16,-2-1-4 0,-2 1 2 15,0-1 0-15,-10 1 0 16,1 0 0-16,-7 1 0 16,0 2 0-16,-3-1 0 15,-4 0-1-15,-3 2 4 16,2-3-2-16,-1-1-1 16,-3 0 3-16,-3-1 2 15,1-4-3-15,-1 2 0 16,-4 1 2-16,0 1 0 15,0-2 1-15,0 1-4 16,0-2 1-16,0-2 2 16,0 3-4-16,0-4 0 0,-2 0 0 15,-9-4 2 1,-8 0-2-16,-7-1 0 16,0-1 0-16,-17-1 0 15,-8-1 0-15,-8 0-1 0,-10 0 0 16,-4 0 0-16,-8-2-1 15,3 2 2-15,-12-2 0 16,-9-2-1-16,-11 4 1 16,-10 2-2-16,5 10-1 15,12 9 3-15,13 8 0 16,16 3-2-16,3 26 1 16,2 10 0-16,3 9 1 15,4 10-1-15,-2 6-2 0,6 4-16 16</inkml:trace>
  <inkml:trace contextRef="#ctx0" brushRef="#br0" timeOffset="-168053.15">3150 13161 16 0,'0'-2'12'0,"0"-2"-7"16,0-1-3-16,0 0-2 15,2 0 2-15,-2-2-1 0,0 2-1 16,0 0 0-16,0 1 0 16,0 3 1-16,0 1 1 15,0-2-1-15,0 2-1 16,0 0 1-16,0 0-6 16,0 0 2-16,0 0 3 15,-4 0-2-15,-7 0 2 16,-1 0-2-16,-2 0 4 15,3 0-2-15,1 0 0 16,4 0 0-16,-1 0 3 16,0 0-2-16,-3 0-2 15,4 2 3-15,-3 1-3 16,-1 4 1-16,-1 3 0 0,-5 0 0 16,0 3 0-16,2-3 0 15,0 2 0-15,5-2 0 16,-3 5 0-16,3-1 1 15,0 3 0-15,-3 0-1 16,1-5 0-16,0 3 2 16,-1-2-1-16,3 0-1 15,1 3 1-15,7 0-1 16,1-2 0-16,0 1-1 16,0 2-4-16,6 0 9 15,3-2-6-15,6-1 5 16,-2 1-3-16,-1-4 0 0,4 4 2 15,3 2-2 1,-2 5 1-16,2-1 2 0,-1 1-1 16,-4-3-1-16,-1 0 4 15,-2-1-4-15,-2-1-1 16,-3 1 0-16,4-3 1 16,1 2 1-16,2-3-2 15,2-3 1-15,-2-3-1 16,-1-2 0-16,2 0 0 15,-3 3 2-15,3-2-2 16,5 6 5-16,-3-1-6 16,1 2 1-16,-2-2 1 15,-6-5 0-15,-3 0-1 0,2-4-1 16,-1-3 2-16,2 0 7 16,1 0 8-1,1 0 0-15,3 0-4 16,-1 0-1-16,4 0-16 0,1-5 12 15,1-7-1-15,1 0-5 16,1-2 1-16,0 2 0 16,-3-3-3-16,0 5 3 15,-4-9-3-15,-2 1 2 16,1-1 2-16,-1 1-3 16,-1 1 1-16,-2-2-1 15,3 3 0-15,-5-1-1 0,-5 3 2 16,-2-3-1-16,0-1 1 15,0-1 0-15,0 0-3 16,0 0 3-16,0 2-1 16,-5 0 0-16,-1-2-1 15,-1-3 0-15,0 2 2 16,-3 2 0-16,4-2-1 16,-4 0 0-16,4 0 0 15,-2-1 0-15,2 4 1 16,-4-1-3-16,-1 2 2 15,-2-1-9-15,-1 2 11 16,-2 3 4-16,5 3-9 16,-1 2 3-16,0 0 5 15,-2 1-3-15,1 2-5 16,-4-1 5-16,-1 1-2 16,0 4 0-16,-3-1 0 0,-4 1-1 15,-1 0-3-15,1 0 6 16,-7 3-8-16,2 6-3 15,2 1 2-15,1 2-14 16,-1 0 14-16,3 3-10 16,-1 6 15-16,-4 0-10 15,2 6-28-15</inkml:trace>
  <inkml:trace contextRef="#ctx0" brushRef="#br0" timeOffset="-156570.28">5375 13084 12 0,'0'0'8'16,"0"0"-6"-16,0 0-2 16,-8-6 3-16,2 3-3 15,3-4 3-15,1 2 2 16,-3 1 4-16,3 3-8 15,0-2 4-15,2 3-3 0,0-2-1 16,0 2 0 0,0 0-2-16,0 0 1 0,0 0-1 15,0 0 2-15,0 0-4 16,0 0 3-16,0 0 0 16,0 0-1-16,0 0 3 15,0 0-3-15,0 0 2 16,0 0 0-16,0 0 0 15,0 0 0-15,0 0 1 0,0 0-2 16,0 0 2 0,0 0 0-16,0 0-3 15,0 0 5-15,0 2-1 0,0 4 0 16,-2-4-3-16,-4 3 4 16,2-1-2-16,2-4 0 15,-1 0-2-15,3 0 2 16,0 0 1-16,0 0-1 15,0 0-3-15,0 0 1 16,0-7 0-16,7 0-5 16,10 0 9-16,-6-1-3 15,3 2-1-15,-3 1 2 16,0 5 0-16,-1-2 1 16,-3 2-4-16,-4 0 2 15,1 0-2-15,-2 0 1 16,-2 2 0-16,0 3-2 15,0-3 4-15,0 2-3 0,0-1 3 16,-9 0-1-16,-8-1 2 16,2-2-2-16,0 0 1 15,4 0 2-15,2 0-4 16,7 0 5-16,0 0 4 16,2 0-4-16,0 0-4 15,0 0 4-15,0 0-2 16,0 0-7-16,9 0-1 15,4 0 6-15,1 0-8 16,0 0-22-16,-2 0-2 16</inkml:trace>
  <inkml:trace contextRef="#ctx0" brushRef="#br0" timeOffset="-155251.1">5642 13075 0 0,'9'0'0'0,"-7"0"0"16,0 0 0 0,0 0 1-16,1 0 1 15,-3 0-1-15,0 0 0 16,2 0 0-16,-2 0 0 0,0 0 2 16,0 0 3-16,0 0 6 15,0 0 3-15,0 0 5 16,2 0-2-16,0 0 0 15,1 0-17-15,0-3 0 16,2-4-2-16,1 1 3 16,-2 2-3-16,-1 2 2 15,-3 0 1-15,2 0-2 16,-2 2 2-16,0 0-2 0,0 0 2 16,0 0-4-1,0 0-2-15,0 0 6 16,0 0 2-16,0 0 5 15,-7 2-3-15,-1 2 1 0,-3 0-4 16,0 0 1-16,-2-2-3 16,7-2 2-1,2 0 1-15,-1 0 2 16,3 0 6-16,0 0-13 0,2-6 11 16,0-7-5-16,0 4 1 15,0-2-6-15,0 2 0 16,2 6 0-16,5-2 0 15,-3 4-1-15,2-2 1 16,0 3-1-16,-3 0-1 16,-3 0 1-16,2 0-4 15,-2 0 3-15,2 0-1 0,-2 0 0 16,2 0 3-16,-2 0 1 16,3 0-1-16,-3 3-1 15,0 1 1-15,0 0-2 16,0 2 1-16,0-2-1 15,0-1 7-15,0 0-5 16,0-1 3-16,0 1-3 16,-3-1 0-16,-6 0 1 15,3 0-1-15,3 1 1 16,0-3-2-16,3 0 2 16,0 0-6-16,0 0 0 15,0 3-41-15,3-3-4 16</inkml:trace>
  <inkml:trace contextRef="#ctx0" brushRef="#br0" timeOffset="96361.54">19719 8206 38 0,'-2'-7'71'0,"-3"2"-27"16,3-4-7-16,0 3 1 0,0 4-2 16,0-3-8-16,2 3 3 15,-4 2-2-15,4-2-2 16,-3 2-1-16,3 0-2 15,0 0-3-15,0 0-4 16,0 0 0-16,-1 0-5 16,1 0-6-16,-2 0-1 15,2 0-2-15,0 0-5 16,-3 0-2-16,1 0-1 16,-2 11 10-16,2 5-1 15,2 5 1-15,-3 2-1 16,3 2 1-16,-2 0-2 0,2 4-2 15,0 0 2 1,0 0-2-16,0 2 3 16,0-2-4-16,-2 0 2 15,2-5 1-15,-2 1 2 16,-2 1 0-16,4-2 1 0,-3-2 1 16,2-1-3-16,1-4 0 15,0-1 0-15,-2 3-2 16,2-2 1-16,0 0 2 15,0-3-2-15,0-4-2 16,0 0 0-16,0-1-1 16,0-3 2-16,0-2-3 15,0-4 1-15,0 0-6 0,0 0-17 16,0 0-20-16,0-7-30 16,2-12-101-16</inkml:trace>
  <inkml:trace contextRef="#ctx0" brushRef="#br0" timeOffset="97053.9">19901 8309 1 0,'2'0'72'0,"0"-2"-28"16,-2 1-23-16,3-2 4 16,4-1-7-16,-4 2 6 15,1-1-6-15,0-1 1 16,-4 3 3-16,5-2-6 16,-3-3-1-16,0 2-4 15,3-2-4-15,-3-3 3 16,-2 1-3-16,2 0-5 0,2-4-1 15,0-1-2-15,2 1-3 16,-3 1 2-16,1 5 1 16,-4 4 3-16,0 2-3 15,0 0 6-15,0 0 9 16,0 0 6-16,0 0-4 16,0 0-1-16,0 0-3 15,0 0-3-15,0 12 0 0,0 3 9 16,0 6-2-1,0 6 0-15,0 6-2 16,0 2-2-16,0 7-1 16,0 1 2-16,-2-2 0 0,-3 0-6 15,1 0 1-15,2-7-7 16,-2 2 1-16,-2-10-1 16,4-1 0-16,-5-5-1 15,5-6 0-15,-3-2-4 16,1-6-6-16,2-2-11 15,-3-4-14-15,0 0-9 16,-2 0-23-16,1 0-51 0,-1 0-55 16</inkml:trace>
  <inkml:trace contextRef="#ctx0" brushRef="#br0" timeOffset="97426.76">19736 8554 145 0,'0'0'82'16,"0"0"-32"-16,0 0-1 15,0 0 9-15,0 0-21 16,0 0-14-16,0 0 0 0,0 0 5 16,0 0-3-16,4 0-7 15,3 0 0-15,0 0-4 16,5 3 0-16,1 2-6 16,6-1-2-16,0 0-4 15,2 2 2-15,-1-1-6 16,0-4-5-16,-1-1-15 15,2 0-15-15,-4 0-23 0,-3 0-84 16,-11 0-128 0</inkml:trace>
  <inkml:trace contextRef="#ctx0" brushRef="#br0" timeOffset="98135.4">20083 8667 87 0,'0'0'127'16,"0"0"-51"-16,0 0-17 16,0 0-8-1,0 0-19-15,7-3-14 16,-1-2-5-16,4 1-1 0,3 0-7 16,2 2 0-16,-4 0 0 15,3 2-3-15,-4 0-1 16,3 0 1-16,-1 0 1 15,3 0-2-15,-4 0 2 16,-2 0-4-16,1 8-4 16,-8 1 8-16,1 1-2 15,-3 2-1-15,0 0 5 0,-5 0 12 16,-14 3-9-16,2-1-2 16,-7-5-2-1,1 1 0-15,5-1 0 0,2-1-1 16,5-3 0-1,6-2-3-15,5-3 1 0,0 0-1 16,0 2-1-16,0-2-3 16,0 0-3-16,0 2-1 15,7 3 6-15,9 2 3 16,0 5 1-16,3 0 2 16,1 0-3-16,-1 3 0 15,-6 1 1-15,-1 3-3 16,-7-3-1-16,-5 5 4 0,0 1 0 15,0-1 9-15,-13 4 1 16,-11-2 0-16,-4-2 2 16,-1-2-1-1,3-4-4-15,5-3-1 0,5-5-5 16,7-4-3-16,-1-3 0 16,8 0-12-16,0 0-15 15,2 0-20-15,0 0-37 16,0 0-85-16</inkml:trace>
  <inkml:trace contextRef="#ctx0" brushRef="#br0" timeOffset="98698.05">20635 8533 56 0,'0'0'63'15,"0"-2"-23"-15,0 2 21 0,0 0-7 16,-2 0-11-16,2 0 1 15,0 0-8-15,0 0-2 16,0 0-5-16,0 0-3 0,0 0-3 16,0 0-3-1,0 0-8-15,0 0-9 16,7 0 4-16,16 0 3 16,2 0-3-16,5 0-2 0,-2 0 1 15,0 0 1-15,-1 0-5 16,1 0-1-16,-6 0-2 15,6 0 0-15,-7 0-9 16,0 0-14-16,0-5-15 16,8-3-34-16,2-2-59 15,6-2-158-15</inkml:trace>
  <inkml:trace contextRef="#ctx0" brushRef="#br0" timeOffset="99745.8">21547 8335 11 0,'0'-7'52'16,"4"-1"-29"-1,-4 3-8-15,2 1 11 0,-2 2-3 16,0 0-3-16,0 2 5 15,0 0 0-15,0 0 2 16,0 0-3-16,0 0 4 16,0 0-1-16,0 0-1 15,0 0-2-15,-4 0-8 16,-3 0-1-16,-4 0-4 16,-3 0 2-16,-2 4 0 15,-1 5-3-15,2 0 1 16,-4 2 4-16,4 4-3 15,-2-1 0-15,-2 7 0 16,4 1 0-16,0 2-2 16,-3 0 1-16,4 1-6 0,1 4 6 15,2 0-3-15,5 2 4 16,4 1-7-16,2-6-1 16,0-1-3-16,0-1 2 15,0 0-3-15,0-2 1 16,0-3 0-16,14-2 0 15,2-5 2-15,5 0-6 16,2 0 8-16,-1 0-2 16,6 0 4-16,4-4-6 0,-4-4-1 15,-3-1 2-15,1-3-1 16,-7 0-11 0,-4 0-21-16,0 0-14 15,-6 0-50-15,-5-7-101 0</inkml:trace>
  <inkml:trace contextRef="#ctx0" brushRef="#br0" timeOffset="100194.54">21908 8607 141 0,'0'0'77'16,"0"0"-25"-16,12 0 8 0,4 0 6 15,4 0-21-15,4 0-6 16,1-1-5-16,0-2-4 0,5 1-4 16,-2 2-7-16,1 0-7 15,6 0-11-15,5 0 3 16,1 0-5-16,-2 2-6 15,-5-2-8-15,-4 0-20 16,-4 0-17-16,-1 0-42 16,-2 0-46-16,-5 0-121 15</inkml:trace>
  <inkml:trace contextRef="#ctx0" brushRef="#br0" timeOffset="100974.02">22935 8411 0 0,'0'0'76'0,"0"-3"-18"16,0 3-11-1,-2 0-4-15,-3-1-3 16,3-1-6-16,-2 0 8 15,-2-1-3-15,-1 3 2 0,1 0-2 16,-1 0-9-16,-5 0-10 16,-2 0-6-16,-2 0-3 15,-2 0-8-15,-1 5-2 16,2 12 0-16,-4 2-1 16,-3 5-1-16,3-2 1 15,1 2 1-15,1 5-1 16,6 0 0-16,0-1-1 0,9-1 1 15,0-2 0-15,4-2 0 16,0-5 0-16,0-1-1 16,2-4-1-16,13-4-2 15,0 2-2-15,6-5 1 16,1 1-1-16,-1-6 6 16,1-1-7-16,-1 0 13 15,-4 0-2-15,4 0-3 16,-1-8 6-16,4-13-9 15,-3-1 7-15,-2-7-3 16,-2 0-3-16,-2-5-3 16,-6 1 0-16,-2 0-2 15,-1-1 0-15,-4 0-1 0,1 3-4 16,-3 2-2-16,0 5-2 16,0 2 7-1,-7 8-4-15,-4-3 1 0,-8 6 5 16,1 2 0-16,1-2 2 15,2 8 5-15,-4 3 1 16,0 0 0-16,-1 0 0 16,1 0 0-16,4 16-5 15,-4 4-1-15,2 3-18 16,6 5-65-16,7 1-135 16</inkml:trace>
  <inkml:trace contextRef="#ctx0" brushRef="#br0" timeOffset="101495.2">23400 8303 20 0,'0'0'129'15,"0"0"-68"-15,0 0-14 16,-3 0 12-16,1 8-14 16,-2 7-5-16,-3 4-2 15,-3 1 4-15,1 8-1 16,0 4-14-16,3 3-7 16,-7 4-3-16,2 2-5 15,0 0-2-15,-1 0-5 0,3-4 0 16,0 0-4-1,-1-4-1-15,4-1 1 16,1-6-2-16,2 0 2 16,0-8-2-16,3-2 0 0,0-9-5 15,0-4-8-15,0-3-8 16,0 0-11-16,2-5-34 16,11-19-10-16,1-5-45 15,4 0-28-15</inkml:trace>
  <inkml:trace contextRef="#ctx0" brushRef="#br0" timeOffset="101925.95">23628 8297 101 0,'0'0'65'0,"0"0"-14"16,0 0-1-16,0 4-8 16,0 8-9-16,-2 4 6 15,-8 4 6-15,1 0-6 16,-2 6-7-16,1 1-6 15,3 4-1-15,-2-2-8 0,2 5-7 16,-2 4 4-16,0 3-3 16,0 3-1-16,-1-2-6 15,1-1 0-15,-2-5-4 16,4-2 1-16,0-5 0 16,0-7-2-16,2-5 1 15,3-6-7-15,0-8-6 16,0-1-10-16,0-2-9 0,-1 0-23 15,-2 0-26 1,3-4-55-16,-1-6-94 16</inkml:trace>
  <inkml:trace contextRef="#ctx0" brushRef="#br0" timeOffset="102325.24">23290 8610 28 0,'-3'0'78'0,"3"0"-19"15,0 0-2-15,-2 0-1 16,-2 0 1 0,3 0-9-16,1 0-5 0,0 0-4 15,0 0-5-15,0 0-15 16,0 0-1-16,1 0-11 16,21 1 7-16,6 6 6 15,2-3-9-15,1 2-4 16,2-4-1-16,-3 3 0 15,-3-1-6-15,-3 0 1 16,-11 0-7-16,-1 0-25 16,-7-2-22-16,-5-2-74 15,0 0-48-15</inkml:trace>
  <inkml:trace contextRef="#ctx0" brushRef="#br0" timeOffset="112729.56">22896 8153 30 0,'0'0'39'0,"0"-3"-18"16,0-1-11-16,0 1-11 16,0-1 4-16,-4 3 0 15,-2-1-3-15,-1-1 7 16,1 3 6-16,-3-2-5 16,-1 0-3-16,-1 2 2 15,2 0-6-15,-1 0 2 16,3 0-3-16,3 0 2 0,-3 0-2 15,1 0 7-15,0 0 0 16,1 0-3-16,1-5 2 16,-2 2-4-16,-1 1-4 15,-1 0 4-15,8 2-1 16,0 0 3-16,0-2 6 16,0 2 5-16,0 0-2 15,0 0-9-15,0 0 0 0,0 0-1 16,0 0-1-1,0 0 2-15,0-3 1 16,0 3-2-16,0 0 0 16,0-2-1-16,0 0 1 0,0 1 2 15,0-4 11-15,0 1-6 16,2 1-5-16,-2 3 0 16,0 0-1-16,0 0-3 15,0 0 1-15,0 0-4 16,0 0-2-16,0 0-4 15,0 0-9-15,0 0 15 16,-2 9 14-16,-5 2-7 16,3-2-2-16,0-6-1 15,4-1 2-15,-3-2-4 16,3 0 5-16,0 0-1 16,0 0 1-16,0 0-4 15,0 0-1-15,0 0 3 0,0 0 4 16,0 0-8-16,0-5 8 15,0 2-5-15,0 1 2 16,0 2-3 0,0 0-3-16,3 0-3 0,-3 0-7 15,2 0-12-15,2 10-11 16,0 7-11-16,1-1-41 16</inkml:trace>
  <inkml:trace contextRef="#ctx0" brushRef="#br0" timeOffset="113518.9">23025 8115 11 0,'-7'9'22'15,"-3"-4"-20"-15,6-1 0 16,0 2-1-16,3-2 4 0,1 1-1 15,0-3-1-15,-2 1 7 16,2-3 1-16,0 0 0 16,0 0 3-16,0 0 9 15,0 0 1-15,0 0 3 16,0 0-3-16,0 0-3 16,0 0-5-16,0 0-3 15,0 0-1-15,0 0-4 16,0 0-4-16,0 0-7 15,0 0 2-15,0 0-1 0,0 0-2 16,0 0 15-16,3 0-10 16,3 0-1-1,2 0-3-15,-4 0 3 16,3 0-2-16,-5 0 1 0,-2 0 1 16,0 0-3-16,0 0-2 15,0 0-6-15,0 3 11 16,0-3 12-16,0 0 0 15,0 2 1-15,-2-2-7 16,-5 0-2-16,5 0 2 16,2 0-1-16,0 0-2 15,0 0-1-15,0 0-12 16,0 0 7-16,0-5-3 0,0 2 11 16,0 3-5-1,0 0 1-15,0 0-2 0,0 0-3 16,0 0 1-16,0 0-3 15,0 0 1-15,0 0 4 16,0 0 2 0,0 0 0-16,0 0 0 0,0 0-1 15,0 0 2-15,0 0 0 16,0 0 1-16,0 0-1 16,0 0-1-16,0 0-6 15,0 0-11-15,0 0-34 16,0 0-7-16,0 0-58 0</inkml:trace>
  <inkml:trace contextRef="#ctx0" brushRef="#br0" timeOffset="114766.78">22704 9135 5 0,'-5'0'30'15,"1"3"-14"-15,0-3-5 16,-1 0 1 0,1 0 18-16,1 0-8 0,3 0-15 15,0 0 10-15,0 0-7 16,0 0-2-16,0-5-6 16,0 0-2-16,0 0-4 15,0-2 24-15,0 4-21 16,0-3 10-16,3 1-5 15,-1 0-3-15,0-2 5 16,1 2-2-16,-3 2 2 0,0 3-1 16,0 0-2-16,0 0 1 15,0 0-6-15,0 0 0 16,0 0 2-16,0 0-3 16,0 0-3-16,0 0 1 15,0 0 1-15,0 0 4 16,0 0 3-16,0 1-2 15,0 1 2-15,0 0-3 16,0 3-1-16,0-3 4 16,0-2-1-16,0 3-3 15,0-3-2-15,0 2-1 16,-5-2 0-16,3 1 1 16,-2-1 5-16,0 0-1 0,2 0-2 15,2 0-4 1,0 0-4-16,0 0 5 15,0-1 2-15,0-6-8 16,2-2 23-16,6 1-5 0,-1 4-3 16,-3 1-1-16,2-2 2 15,3 3-1-15,-5 2-5 16,-2 0 6-16,3 0-8 16,-5 0 0-16,2 0 1 15,-2 0 0-15,0 0-4 16,0 0-1-16,0 4 27 15,0 0-4-15,0 0-1 0,-5-2-6 16,3-2-2-16,0 0-2 16,-1 0-3-16,3 0 2 15,0 0-9 1,0 0-10-16,0-7 7 16,0-2-7-16,0 3-8 0,0-1-16 15,0 3 21-15,12 2-39 16,-4 2-57-16</inkml:trace>
  <inkml:trace contextRef="#ctx0" brushRef="#br0" timeOffset="115477.61">22914 9114 30 0,'0'0'22'16,"0"0"2"-16,0 0 9 16,0 0-2-16,0 0-5 15,0 0-1-15,0 0-6 16,0 0-8-16,-2 0-1 15,2 0 3-15,-3 0-6 16,3 0-3-16,0 0-4 16,0-3 0-16,0 3-1 15,0-2-10-15,0 0 5 0,0-1 20 16,0 1-9 0,0-1-3-16,9 1-3 15,-3 2 4-15,0 0-5 16,-1 0 2-16,-5 0-1 0,0 0 0 15,0 0 3-15,0 0 1 16,0 0-7-16,0 0 4 16,0 0 7-16,-7 0 4 15,1 5-8-15,-4 2 0 16,5-3-3-16,-2-3-4 16,7-1 4-16,0 2 1 15,0-2 1-15,0 0 0 0,0 0-2 16,0 0-7-16,0 0 0 15,0 0 7 1,0 0-7-16,0 0 2 16,0 0 3-16,0 0 13 0,0 0-11 15,0 0-5-15,0 0-13 16,0 0-12 0,0 0-69-16</inkml:trace>
  <inkml:trace contextRef="#ctx0" brushRef="#br0" timeOffset="132957.82">19680 6970 1 0,'0'-11'24'0,"0"5"2"16,0 0-4-1,-4-5-5-15,2 2 2 16,-5-2-15-16,6 1 3 0,-4 1-3 16,1 1-2-16,0-3-3 15,1 3 1-15,-1-2-1 16,2 3 1-16,2 3 0 16,0 0-5-16,0 3 4 15,0-2-4-15,0 1 4 16,0-3 3-16,0 0-2 15,0-2 3-15,0-3 3 16,0 1 1-16,0-1 2 0,0 0 1 16,0 1-1-16,0 6 5 15,0-1 2-15,0 1-3 16,0 1-5 0,0 0-1-16,0 2 0 0,0 0-2 15,0 0-6-15,0 0-3 16,0 0 1-16,0 0 0 15,0 0 2-15,0 0-1 16,0 9-1-16,0 8-10 16,0 7 29-16,0 5-7 15,0 5-3-15,0 0 6 16,0 6-11-16,0 1 11 16,0-1-12-16,0-3 4 15,0-2-2-15,0-8 0 0,0-2-2 16,0-4 3-1,0-5-3-15,0-2 3 0,0-5-6 16,0-3-8-16,0 0-9 16,0 1-4-16,3-2-14 15,0 2-30-15,-3-7-33 16</inkml:trace>
  <inkml:trace contextRef="#ctx0" brushRef="#br0" timeOffset="133392.09">19926 6731 31 0,'0'0'32'0,"0"0"-20"0,0 0 1 16,0 0 16-16,0 0-10 16,0 0-6-1,0 0-3-15,0 0 10 16,0 0-1-16,0 2-10 0,0 10-4 15,0 7 1-15,0 6 7 16,0 6-1-16,0 9-1 16,0 3-5-16,0 10-1 15,-6-5-5-15,-2 0 4 16,1 0-3-16,5-6 0 16,0-7 0-16,2-9-25 15,0-2 21-15,0-10-24 16,0-5-12-16,-3-2-52 0</inkml:trace>
  <inkml:trace contextRef="#ctx0" brushRef="#br0" timeOffset="133676.31">19606 7173 114 0,'-2'0'26'16,"2"0"-4"-16,0 0-11 16,0 0 1-16,12 2-6 15,18 0 11-15,9 4-10 0,3 1 0 16,6 6-4-16,-7 0-5 15,3-2 3-15,-7-2-27 16,-3 0-45-16</inkml:trace>
  <inkml:trace contextRef="#ctx0" brushRef="#br0" timeOffset="134313.94">20108 7220 47 0,'-9'0'27'0,"0"0"3"0,0 0 24 16,4 0-22-16,1 0-10 15,1 0-6-15,1 0-1 16,2 0-7-16,0 0-5 16,0 0-7-16,0 0-1 15,0 0-2-15,7 0 9 16,4 0-1-16,6 0 2 16,-4 0-2-16,1 4 1 0,0-1-4 15,-3 2 2 1,-1 4 0-16,-6-3-1 15,-4 3-2-15,0 0-7 16,0 4 16-16,-6 4-1 0,-13-1-2 16,-2-3 1-16,7-1-2 15,0-2-2-15,7-3-1 16,5-3 2-16,2 0-3 16,0-2-2-16,0 4 1 15,0 0-2-15,5 1 8 16,7-3-3-16,-1 0 3 15,-2 0-2-15,3-2 0 16,-3 5 1-16,-5-2-1 0,1 4-4 16,-5 1 2-16,0 2 6 15,0 3 0-15,-13 4 2 16,3 1-4 0,-2-1-2-16,3 4 1 0,0-1 0 15,2 2-1-15,2-2 4 16,1-5-5-16,2-3 0 15,2-3 3 1,-3-9-1-16,3-2-8 0,0 0-24 16,0 0-26-16,0-9-112 15</inkml:trace>
  <inkml:trace contextRef="#ctx0" brushRef="#br0" timeOffset="134729.07">20739 6995 0 0,'0'0'3'0,"2"0"0"0,-2 0 3 16,0 0-5 0,0 1-14-16</inkml:trace>
  <inkml:trace contextRef="#ctx0" brushRef="#br0" timeOffset="135755.81">20729 6976 7 0,'0'-4'42'0,"0"2"-4"15,0 2-12-15,0-3-1 16,0 3-4-16,0 0-3 16,0 0-5-16,0 0-2 15,0-2-4-15,0 2 0 16,0 0-4-16,0-2 0 16,0 1-2-16,0-2 1 0,0 1 2 15,0 1-1-15,0-2 3 16,-4 3-8-1,-3 0 2-15,-2 0-6 16,-3 0-3-16,-1 0 16 0,-4 4-1 16,-1 13-2-16,0 1-3 15,-1 3-1-15,-2-1 5 16,1 4-3-16,4-2 1 16,4-1-1-16,3-1-1 15,2 2 1-15,5-3-1 16,2 3-1-16,0-6 1 15,0-1 0-15,5-1 0 16,12-1 2-16,9-1-5 0,2 2 9 16,8 1 2-16,2-2-12 15,3-3 6 1,2-2-3-16,-1 0 0 16,2-1 0-16,-6-4-13 0,0 2-7 15,-6-3-38-15,-16-2-56 16</inkml:trace>
  <inkml:trace contextRef="#ctx0" brushRef="#br0" timeOffset="136140.11">21165 7139 171 0,'0'0'52'0,"2"0"-34"15,-2 0 11-15,3 0 19 0,3 0-9 16,9-7-23 0,2-2-5-16,7-1-6 15,-2 3-2-15,1 1-3 16,7 2-1-16,2 2 1 0,3 2 0 16,2-3-36-16,-2 3 40 15,-1-3-48-15,0-6-24 16,-4-1-53-16</inkml:trace>
  <inkml:trace contextRef="#ctx0" brushRef="#br0" timeOffset="136654.68">22030 6918 60 0,'0'0'36'16,"0"-2"0"-16,0 0 1 16,0-1-8-16,0-1-13 0,-7 3-3 15,-2-4-2-15,0 1-4 16,0 2 3-16,-1 2-3 16,-6 0-7-16,1 0-1 15,-4 0 7-15,0 14-5 16,-2 7-1-16,-1 8 2 15,-4-2-2-15,6 0 4 16,1 0-3-16,5 0 0 16,4 4 0-16,7-4 0 15,0 2 1-15,3-5-1 16,0 0-2-16,16 1 2 16,14-3 3-16,3-1-5 15,4-6 2-15,-1-5 1 0,-1-6-11 16,4-4-24-16,-8 0-52 15,-7-14-71-15</inkml:trace>
  <inkml:trace contextRef="#ctx0" brushRef="#br0" timeOffset="137195.01">22069 6324 4 0,'0'-4'37'0,"0"4"2"15,0 0 4-15,0 0-3 16,0 0-13-16,0 0-7 16,0 0-10-16,0 0-5 15,0 8 1-15,0 10 8 16,0 3 9-16,0 2-16 15,0 1-5-15,-3 0 1 16,1-2-1-16,0 1-6 0,-2 2-24 16,-3-2-36-16,-4-5-58 15</inkml:trace>
  <inkml:trace contextRef="#ctx0" brushRef="#br0" timeOffset="137480.84">22147 6342 66 0,'0'0'34'0,"0"0"-29"16,0 0-8-16,0 16 38 15,3 10-4-15,-3-1-9 0,0 4-9 16,0-3 4-16,0 3-6 16,0-4-5-16,0 0-3 15,0-5 1-15,0-5-5 16,0-6-11-16,0-6-25 16,0-3-51-16</inkml:trace>
  <inkml:trace contextRef="#ctx0" brushRef="#br0" timeOffset="138302.81">22254 5804 14 0,'-8'0'22'0,"2"-3"9"16,-3 1-9-16,0 2 2 15,-3 0 10-15,1 0-16 16,-4 0-11-16,6 0-4 15,0 11 0-15,2 6-3 16,2 1 1-16,3 5-2 16,2 6 2-16,0 0-1 15,0 2 3-15,0-2-3 16,0-3 1-16,0-4-2 16,14-3 2-16,4-2 0 15,-1-10-1-15,4 0-1 0,-3-6 1 16,0-1-10-16,1 0 22 15,3-8-1-15,-3-13-15 16,-5 1 21-16,-2-9-10 16,-6 1 0-16,-3 2-7 15,-3-3 4-15,0 2-4 16,0 4-2-16,-17 1-9 16,-5 0-5-16,-1 6 9 15,2 3-3-15,7 9-1 16,7 4-6-16,2 0 10 15,3 19 2-15,2 14 3 16,-2 6 3-16,-3 9-45 0,1 2-52 16</inkml:trace>
  <inkml:trace contextRef="#ctx0" brushRef="#br0" timeOffset="138888.97">22552 7042 61 0,'0'3'51'0,"0"-3"-24"15,0 0 7-15,0 0-2 16,0 0-15-16,0 0-10 15,0 3-2-15,0 1 5 16,6 1-1-16,5 0 10 16,2 0-9-16,6 2-3 15,2-2-4-15,5 0 4 16,4-1-4-16,4-2 4 16,0-1-5-16,5 2 2 15,-2-3-10-15,-7 0-15 16,-7 0-55-16,-10 0-75 15</inkml:trace>
  <inkml:trace contextRef="#ctx0" brushRef="#br0" timeOffset="139603.51">23305 6880 6 0,'0'-2'22'0,"-4"1"19"16,-3-2 10-16,0-1-13 15,-2 0-6-15,2 1-5 0,2 1-2 16,0 1 1-16,2 1-3 16,-5 0-6-16,1 0-9 15,-2 0-7 1,3 0 4-16,-4 3-9 0,-1 12 3 15,2 8-3-15,-6 4 6 16,2 2-6-16,3 2-2 16,3-4 3-16,7-4-1 15,0-2 0-15,0-6-1 16,0-1 1-16,12-2 2 16,9 1-1-16,6-3-2 15,-1-4 4-15,-1-3-5 16,-2-3-7-16,-5 0 22 15,8-12-2-15,-5-5 2 16,1-9-4-16,-1 1 9 16,-4-2-8-16,-4-2-1 0,-6-4-5 15,-2 4 1-15,-3-2-2 16,-2 2-1-16,0 4-11 16,0-2-17-16,-12 7-6 15,-6 1 17-15,1 10 12 16,2 6 7-16,3 3 1 15,-1 0 4-15,-2 0 9 16,2 17-13-16,-6 7 4 16,4 5-3-16,3 3-2 15,0 2 0-15,7-1-2 16,4-1-13-16,1-4-36 16,0-7-105-16</inkml:trace>
  <inkml:trace contextRef="#ctx0" brushRef="#br0" timeOffset="140042.27">23927 6745 87 0,'3'-7'32'0,"-1"2"0"16,-2 5 8 0,0 0-8-16,0 0 2 0,0 0-7 15,0 0-9-15,0 0-7 16,0 0-5-16,0 0-9 15,0 7-2-15,0 13 21 16,-5 6-3-16,-5 3-1 16,4 5-4-16,-3 4-1 15,1-1-5-15,1-2 1 16,1 1-2-16,-1-7 1 16,5-3-4-16,0-5 4 0,-1-4-1 15,3-5-1-15,0-4-12 16,0-3-10-16,0-5-10 15,0 0-8-15,0 0-18 16,5-10-36-16</inkml:trace>
  <inkml:trace contextRef="#ctx0" brushRef="#br0" timeOffset="140375.11">24067 6740 108 0,'0'0'77'15,"0"0"-52"-15,0 0 9 0,0 0 12 16,0 0-12-16,0 0-21 16,0 5-3-16,0 19 6 15,-3 0-2-15,-1 5 0 16,0 2-1-16,-3 6 5 15,0 6-1-15,-2 2-11 16,0-2 1-16,2-3-6 16,-1-3-1-16,2-3 0 15,1-5 1-15,3-7-8 16,-2-8-2-16,4-4-21 0,0-5-11 16,0-5-24-1,0 0-30-15,0-2-31 16</inkml:trace>
  <inkml:trace contextRef="#ctx0" brushRef="#br0" timeOffset="140668.94">23947 6992 194 0,'0'-4'37'0,"-3"-2"3"16,3 0 15-16,-1 0 6 16,-1 1-13-1,2 5-15-15,0 0-11 0,0 0-12 16,0 0-12-16,0 0-9 16,2 0 0-16,17 7 14 15,3-3 4-15,-3 2-2 16,2-4-3-16,0 0-9 15,-2-2-36-15,1 0-63 16,-11 0-90-16</inkml:trace>
  <inkml:trace contextRef="#ctx0" brushRef="#br0" timeOffset="142166.34">23605 6950 23 0,'0'0'39'0,"0"0"-2"0,-3 0-3 15,3 0-4 1,0 0-8-16,0 0-8 0,0 0-3 16,0 0-5-16,0 0 5 15,0 0-7-15,0 0 2 16,9 0 7-16,6 0 2 16,-4 0-3-16,3 0-1 15,0 0-4-15,2 0 0 16,0 0-6-16,-2 0 0 15,-5 0-34-15,-9 0-83 16</inkml:trace>
  <inkml:trace contextRef="#ctx0" brushRef="#br0" timeOffset="143035.03">23768 6670 6 0,'0'-3'24'0,"0"3"8"16,0 0 20-16,0 0-4 16,0 0-19-16,0 0-9 15,-3 0-2-15,-5 0 1 16,1 0-11-16,-2 0 0 16,-1 0-7-16,1 0-4 15,0 0 5-15,-1 7-4 0,4 1 4 16,1 2-2-1,3 0 0-15,0 1-2 0,2-1-3 16,0-2 2 0,0 3 0-16,0-5 0 0,0 0 2 15,5 0 1-15,3 1 1 16,-3 0 1-16,0 0-2 16,-3 0-1-16,-2 1 0 15,3 2-2-15,-3-4-1 16,0 4 3-16,0 0-2 15,0 3 3-15,0 0-2 16,0-1 1-16,0-4-4 0,0 1 4 16,0-1 0-16,0-2-1 15,0 2 1-15,0 1 2 16,0-3-2-16,0-2 1 16,0 1-1-16,0-2-4 15,0 4-9-15,0-1-4 16,0 2 4-16,0-2 4 15,0 3-2-15,2-3 5 16,0 4 5-16,0 1-2 16,-2 1-5-16,0 5 7 15,0 1 6-15,0 5-2 16,-6 2 0-16,-11-1 0 16,4 4-1-16,-4-1 0 0,1-5 0 15,2 1 0 1,-4 0 0-16,4-4-1 0,0-1-5 15,7-1-20-15,5-5-28 16</inkml:trace>
  <inkml:trace contextRef="#ctx0" brushRef="#br0" timeOffset="143647.7">24323 6621 54 0,'0'0'33'0,"0"0"-9"16,0 0 8 0,0 3-5-16,0-1-14 15,0 2-13-15,0 4 2 0,0 0 1 16,0 5-2-16,0-1-2 16,-4 1 2-16,0-1 1 15,0 1-7-15,2-1-8 16,-3 0-28-16,-1 0-60 15</inkml:trace>
  <inkml:trace contextRef="#ctx0" brushRef="#br0" timeOffset="143898.07">24323 6621 67 0,'-58'81'58'0,"65"-81"-66"16,2 0 14-16,1-2 21 16,-1 2-12-16,4 0-10 15,2-1-3-15,-4 1-1 0,-1 0-2 16,-4 0-21-1,-6 0-84-15</inkml:trace>
  <inkml:trace contextRef="#ctx0" brushRef="#br0" timeOffset="145880.32">23089 8586 1 0,'0'0'30'16,"0"0"-7"-16,0 0 8 16,0 0-3-16,0 0 0 15,0 0-3-15,0 0-6 0,0 0-3 16,0 0-7-1,0 0-4-15,0 0-4 16,0 0 3-16,0 0-4 16,0 0 0-16,0 0-2 15,0 0 1-15,0 0 0 0,0 0-3 16,0 0 3 0,0 0 4-16,9 0 0 0,8 3-4 15,1-3 6-15,2 0-5 16,-3 0 2-16,-1 0 6 15,-4 0-8-15,-3 0 3 16,-3 0-2-16,-1 0-1 16,-1 0 2-16,-4 0-5 15,3 0 0-15,-3 0-4 16,0 0 4-16,0 0-2 16,0 0 0-16,0 0-4 15,-7 0 2-15,-4 0 1 0,-6 0-4 16,1 0-3-16,-2 0 12 15,2 0 1-15,-1 0 0 16,5 0 0-16,4 2 0 16,-5 0-9-16,3 4 4 15,-2 1 5-15,-1-2 1 16,4 2-1-16,1-3 1 16,0 0-1-16,3-2 0 15,2 0 2-15,-1-2-2 16,4 0 3-16,0 0-2 15,0 0-1-15,0 0-3 16,0 0-8-16,0 0 21 0,11-2-7 16,4 0-2-16,-4 2 2 15,4 0 0-15,2 0 0 16,4 0-3-16,-1 0 1 16,3 0-2-16,0 0-11 15,1 0-64-15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2226.01904" units="1/cm"/>
          <inkml:channelProperty channel="Y" name="resolution" value="3561.63037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20-09-03T11:32:59.5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3396 9578 13 0,'3'-4'7'0,"2"0"-5"0,-5 2 5 15,2-2 5-15,-2 1-8 16,0 3 7-16,0 0 3 16,0 0-3-16,0 0 1 15,0 0-3-15,0 0-3 16,0 0-1-16,0-3 5 15,0 1-5-15,0 2 1 16,0 0-4-16,0 0 2 16,0 0 6-16,0-2-5 15,0-1-2-15,0 3 2 16,0-2-3-16,0 0 2 16,0 1-1-16,-2-4-2 15,-6 5-2-15,2-2 4 16,-1 2-1-16,3-2-1 0,-6 0 2 15,1 2-5-15,-2 0 5 16,1 0-3-16,1 0 3 16,0 0-3-16,0 0 1 15,-3-3-1-15,3 3 2 16,2 0-1-16,-4-5 0 16,6 5 0-16,-2-5 2 15,-1 1 1-15,0 4-1 16,-1-5-1-16,-4 2 0 15,5-1 1-15,-1 1 3 16,2 0-4-16,-2 1 3 16,1 2 1-16,-3-2-2 0,-3 2-1 15,-4 0-3-15,-3-2 0 16,3 2 1-16,4 0-1 16,5-3 0-1,-3 3-1-15,3 0 2 16,-4 0-1-16,0 0 3 0,2 0-4 15,-6 0 2-15,7-2-1 16,-7 1 2-16,-1-1-2 16,2 0 0-16,-3-1 0 15,-1 1 0-15,-1 0 0 16,-1 0 1-16,1-1-1 16,4 2 0-16,1-3 1 15,0-1-1-15,0 3 1 16,2 0-1-16,-2 2 0 15,2-1-1-15,1-1 1 16,-4 2 0-16,4 0 0 0,-6 0 0 16,3 0 1-16,0 0-1 15,2 0 0-15,-2 0-1 16,2 0 1-16,-2 0 0 16,0 0 1-16,4 0-1 15,-1 0 0-15,2 0 0 16,-4 0 0-16,0 0 0 15,-2 0 1-15,-2 0-2 16,1 0 2-16,4 0 0 0,-2 2 2 16,2-2-1-16,-4 0 2 15,-3 0-3-15,5 1 0 16,2 1-1-16,3 0 0 16,-1 3 0-16,-4-3 1 15,-5 1-2-15,0 2 2 16,4-3-1-16,-2 5-1 15,3-2 2-15,-5 2-2 16,-3-2 2-16,-3 2-1 16,3 0 0-16,-4-2 0 15,0 5-1-15,3-3 2 16,-1 3-2-16,3-1 2 0,-2-1-2 16,5 0 2-16,-4 3-2 15,3-3 1 1,6 5 0-16,-4-3 0 15,-1 0 0-15,1 3-1 16,0-5 1-16,4 2 0 0,0 2-1 16,2 4 1-16,-6 0 0 15,3-2 0-15,-2 2 0 16,-1-1 0-16,1-3 0 16,2 5-1-16,2-3-1 15,5-2 2-15,-1 4-2 16,3-3 1-16,1 1 1 15,-3 3 1-15,-1-2-2 0,4 2 1 16,-2 0 0 0,4-3-3-16,-1 3 5 15,3 2-2-15,2-1-2 16,0-2 2-16,0 4-2 0,0 0 0 16,0 3 3-16,0 0-1 15,0-2 0-15,0 1 1 16,7-3 0-16,0-1 0 15,-2 0-1-15,1-1 0 16,1 0-1-16,1-3 1 16,-2-4 1-16,-2 2-2 15,8-7 4-15,0 4-2 16,-1-3 1-16,5-2-1 16,0 1 2-16,1 0-1 15,-2 2 0-15,2 1-2 16,-4-2 0-16,-3 2 3 0,-1 1-4 15,2-1 2-15,-1 4-1 16,1-3 3-16,3 2-3 16,-2-3 0-16,3-2 0 15,0 2 3-15,-2 0-2 16,6 1 0-16,2-3 1 16,-1 2-1-16,1-2 1 15,1 3 0-15,-2-2 0 16,7-2 1-16,0 2-1 15,3 3 0-15,-2-5 1 16,0 4-2-16,0-4-1 16,-3 0 1-16,3 2-1 15,-4-3 1-15,-3 2-1 0,0 1-1 16,-1-4 1-16,1 1 1 16,3 3 0-16,-1-4-1 15,1 2-1-15,2-3 4 16,2 0-3-16,-3 1 0 15,5-2 0-15,0 1 1 16,0-2 1-16,2 0-2 16,2 0 1-16,-1 0-1 15,-1 0 0-15,-8 0 1 16,3 0-1-16,-4 0 2 16,3 0-1-16,-4 2 0 15,3 1-2-15,-1-3 2 0,0 0 1 16,6 0-2-16,-4 0 3 15,4 0-1-15,3 0-1 16,-4 0 3-16,8 0-1 16,0 0 1-16,-1 0-3 15,6 0 1-15,-5 0-2 16,-7 0 1-16,2 0-1 16,-2 0 1-16,-2 0 0 15,4 0-3-15,0 0 4 16,2 0 0-16,1 0-2 15,-3 0 1-15,2 0-1 16,2 0 0-16,0 0 1 16,5 0-2-16,1 1 2 0,0 2 0 15,-2-1-2-15,3-2 1 16,-4 2 0-16,-1-2 1 16,1 1 0-1,-1-1-1-15,-6 2 0 0,5-2-1 16,-2 3 2-16,7-3 0 15,0 0-1-15,-5 0 2 16,-3 0-2-16,3 0 1 16,-2 0 0-16,0 0-1 15,-3 0 3-15,0 0-1 16,0 0 0-16,0 0-2 16,3 2 1-16,-8-2 1 0,1 2-1 15,2 0 3-15,0 0-4 16,5 2 1-16,-1 3 3 15,-1-2-3 1,1 2-1-16,0 0 3 0,-1-2-3 16,1 2 4-16,5-3-3 15,2 3 1-15,6-4-2 16,-2 0 0-16,4-2 1 16,-3-1 0-16,0 0 0 15,-3 2 1-15,-3-2-4 16,-3 0 4-16,-3 0-4 15,1 0 2-15,1 0 0 16,2 2 2-16,1 0-2 16,-3-2 0-16,1 2 0 15,-3 1 0-15,9-1 0 16,0 0 0-16,3-1 0 16,-1 4 0-16,2-3 0 0,-1 3 0 15,0-4 0-15,2 6 1 16,-1-6-1-16,-1 6-1 15,2-6 2-15,1 4-2 16,-2-1 2-16,2-2-1 16,-1 0 0-16,-2-2 0 15,1 0 0-15,1 0 1 16,0 0-2-16,0 0 1 0,3 0 1 16,0 0-2-1,1 0 2-15,-1 0-1 16,3 0 0-16,-5 0-1 15,-2 0 2-15,-5-2 0 16,1-2-2-16,-6 0 2 0,0 0-2 16,-3 0 3-16,-2-3-3 15,4 3 2-15,5 0-2 16,-5 2 1-16,5-2 0 16,1 1 0-16,-1 0 2 15,6-2-3-15,1 3 2 16,7 0 3-16,-2 0-4 15,7 2 2-15,2-2-1 16,0 1 1-16,5-4 1 16,0 1-2-16,0-4 0 15,2-1 1-15,-1 1-2 16,4-1 0-16,2 1 0 0,-1 3 0 16,-1-2 0-16,-8 3 0 15,-8-1 0-15,-11 4 1 16,-6-1-1-16,-2-3-1 15,0 5 1-15,2-1 1 16,-2 1-2-16,3 0 1 16,-6 0 0-16,3 0 0 15,2 0 0-15,-3 0 0 16,9 0 0-16,-4 0-2 16,1 0 4-16,-4 0-2 15,-3 0 0-15,2 0 0 16,-1 0 0-16,2 1 0 15,3-1 0-15,-5 3 0 0,6-3 0 16,-3 0 0-16,2 0 0 16,1 0 0-16,-1 0 0 15,1 0 0-15,-5 0-12 16,-7 0-37-16,-9 0-44 16</inkml:trace>
  <inkml:trace contextRef="#ctx0" brushRef="#br0" timeOffset="11738.83">9466 10558 3 0,'-2'0'4'0,"-2"0"-2"16,-1 0-1-16,3 0-1 15,0 0 7-15,2 0 2 16,-2 0 0-16,2 0 0 15,-3 0-4-15,3 0 8 16,0 0-5-16,0 0 1 16,0 0-5-16,0 0 7 0,0 0-1 15,0 0 0-15,0-2-5 16,0 2-3 0,0 0 4-16,0 0-1 0,0 0-1 15,0 0-1-15,0 0-1 16,0 0 1-16,0 0 2 15,0 0 1-15,0 0 1 16,0 0-4-16,0 0-3 16,0-3 3-16,0 3-3 15,0 0 2-15,0 0-2 16,0 0-1-16,0 0 4 16,3 0-2-16,-1 0 3 0,-2 0 0 15,2 0 3-15,2 0 0 16,1-2-4-1,4 2 2-15,-2 0-1 16,2 0-3-16,0-1 1 0,3 1 0 16,2 0 0-16,0 0-1 15,2 0 0-15,0 0 1 16,0 0-2-16,3 0 2 16,-1 0-1-16,-1 0 0 15,3 1-1-15,-4 1 0 16,-2 3 1-16,-4-3 0 15,2 0-1-15,-3 3 1 16,-1-2 1-16,-1 2-4 16,-3-1 1-16,4-1 2 15,-5 2-1-15,5-3 0 16,-6 0 2-16,3-2-1 16,6 3-1-16,1-3 1 0,6 0 3 15,0 0-3-15,1 0 2 16,-1 0-2-16,1 0 1 15,1 0 1-15,-1 0-1 16,-3 0-2-16,-2 0 3 16,-2 0-3-16,-1 3 1 15,0-1 0-15,8 0 0 16,-4 1 2-16,2-1-2 16,2 0 1-16,-4-2 1 15,2 2 1-15,3-2 4 16,-4 0-2-16,2 0-2 15,1 0 1-15,0 0-2 0,-1 0-1 16,1 0 1-16,-2 0 1 16,0 0-1-16,0 0 1 15,-6 0 2-15,-2 0-1 16,5 0 0-16,-3 0 1 16,4-2 1-16,2 0-4 15,2 0-1-15,1-1 2 16,3 1-1-16,1-3 3 15,3 5-5-15,6-3 0 16,1 1 5-16,-2-2-6 16,3 4 2-16,-3-3 0 15,5 1 2-15,2 2-2 0,-3-1 0 16,1 1 1-16,3-2 1 16,-3 2 0-16,2 0-1 15,7-2 3-15,-7 2-3 16,9 0 1-1,3 0 0-15,0 0 1 0,6 0-4 16,-7 0 2-16,4 0 1 16,-6 0-3-16,-4 0 0 15,0 0 0-15,-6 0 0 16,-1 0 0-16,-2 2-1 16,-1 1 1-16,4 2 1 15,-6-1 2-15,7-2-2 16,-3 1-1-16,9 0 3 0,0 1-2 15,8-1 1-15,3 1 1 16,1-1 0-16,2 3-1 16,-3-3-2-1,-1 0 3-15,1-2-3 0,-3 1 1 16,2 0-2-16,-3 0 3 16,-3 0-2-16,3 3-1 15,-2-3 2-15,7-1-1 16,-3-1-1-16,5 3 3 15,2-1 0-15,-2-2-3 16,-2 2 1-16,1 0 0 16,-8 1-1-16,-1 0 0 15,-4-1 2-15,2 1-1 16,6-2-3-16,-1-1 5 16,10 3-4-16,0-2 1 15,0-1 2-15,4 0-2 16,-2 0 3-16,0 0-3 0,-4 0 0 15,-2 0 1-15,0 0 1 16,-2 0-2-16,2-4 1 16,4 0 0-16,3-1 0 15,2 0-1-15,-1 1 1 16,-1 1-2-16,1 2 3 16,-6-3-2-16,2 4 0 15,3 0-1-15,-6 0 3 16,4 0-3-16,0 0 1 0,-1 0 0 15,0 0 2 1,4 0-2-16,-6 0 2 16,2 8-2-16,-2 1 0 0,0-1 1 15,2 0 0-15,-2 0-1 16,2 1 1-16,-1-1-1 16,5 0 0-16,0 0 1 15,6 1-1-15,-1-4 0 16,5 2 1-16,-2-2-1 15,-5-4 0-15,-3-1-1 16,-4 0 3-16,-2 0-3 16,-2 0 2-16,-3 0 0 0,7 0-1 15,-5-1 0 1,3-8 0-16,5 2-1 16,-3-1 3-16,7 2-4 0,-1-2 4 15,-4 0-1-15,-4 1-1 16,0 1 0-16,-8-2 0 15,-1 1-1-15,-2 1 5 16,-2 0-6-16,4 0 4 16,-3 0-2-16,3-3 1 15,0 1-1-15,0 2 0 16,1-2 1-16,-1 3-2 16,1 1 2-16,-2-2 0 15,0 4-1-15,-4 0 0 16,-1 2 1-16,-1 0 0 15,1-2-1-15,0 2-1 16,4-3 3-16,2 3-2 16,-4-2 1-16,3-1-1 0,-5 1 1 15,8-1-3-15,0-1 4 16,1 3-2-16,-4-4 0 16,-2 1 0-16,0 2 0 15,3-1-1-15,-2 1 2 16,-4 2-1-16,2-1 0 15,-4-1-1-15,4 0 1 16,-2-1 0-16,2 2 1 16,0-2-1-16,2 3-1 15,-3 0 1-15,1 0-1 16,3 0 2-16,-4 0-2 16,-1 0 1-16,-3 0 1 0,-1 0-2 15,-1 0 0-15,-5 0 1 16,-8 0 1-16,-1 0-1 15,-4 0 1-15,-1 0-2 16,2 0 0-16,0 3 2 16,2-2-1-16,3 4 0 15,2-3-1-15,0-1 2 16,6 1 0-16,2 1-3 16,3-3 3-16,0 2-2 15,-1-2 1-15,3 2 1 16,-2-2-1-16,4 2-1 15,-4 0 1-15,1 2 0 16,-3 0 2-16,-1 3-3 0,-3-1 2 16,5-2-3-16,0 4 3 15,0 1-2-15,-1-4 0 16,-4 4 1-16,-5-5 2 16,-3 0-2-16,0 0-2 15,1 1 3-15,2-2 0 16,2 4-1-16,2-2-1 15,4-2 1-15,1 3 1 16,0 1-1-16,-4-3 1 16,2 2-3-16,-5 1 5 15,-2-3-3-15,1-3 0 16,-1-1 1-16,0 3-3 0,3-2 4 16,-3 2-2-16,0-1 0 15,4 0 0-15,5 2 2 16,3 0 2-1,4 2-3-15,-2-2 4 0,4 0-5 16,-4 1 2-16,2-3-1 16,0 0 1-16,-6-2 0 15,2 3 1-15,-4-3 1 16,-2 0-2-16,1 0 0 16,-3 0 2-16,-1 0-1 15,-3 0-1-15,-1 0 2 16,1 0-2-16,2 0 1 0,1-5-1 15,4-2-2-15,0 3 0 16,0 3 2-16,4-4-2 16,1 5 1-16,1 0-2 15,4 0 2-15,-4 0-1 16,1 0-1-16,2 0 1 16,0 0 0-16,2 0 2 15,3 0-2-15,-8 0-1 16,4 0 2-16,-2 0-2 15,4 0 3-15,2-2-2 16,1-4-2-16,4 2 4 16,-3-3-3-16,4 2 2 15,-1 1-2-15,-2-1 1 0,-1 1 0 16,1 0 1-16,-14-3-2 16,1-1 1-16,-9 0 2 15,-10-2-2-15,1-1-1 16,0 0 2-1,1-5-1-15,-4 6 1 0,1-1-1 16,0 1-1-16,-3 0 1 16,5 0 1-16,-4 2-2 15,1 0 3-15,-5-4-3 16,2 2 2-16,2 3-2 16,-3-6 1-16,4 2 1 15,-2 1-2-15,1-2 2 16,4 0-2-16,3 0 2 0,4-4-1 15,2 0 1-15,-2-3-2 16,-5-2 2 0,1-2-1-16,-4 1 1 0,-1-2-1 15,2 2 3-15,1-2-3 16,-2 0 0-16,-4 4 1 16,-1-3-2-16,-8 4 5 15,-2 1-7-15,-3-3 2 16,-2 1 2-16,-2-6-6 15,0-4 4-15,0 2 2 16,0-1-2-16,0 3-1 0,0 3 2 16,-2-4 1-1,-5 3-4-15,3-2 4 0,-3-1-1 16,2 5 2 0,1-2-4-16,-8 5 2 0,1 0-4 15,-3 4-6-15,-2 3 3 16,-2-5-1-16,-4 5 4 15,-6 0 5-15,1-1-4 16,-3 2 2-16,6 1-1 16,-2-2 0-16,1 1 1 15,-3-1 0-15,0-1 0 16,3 0-1-16,5 1 2 16,1 0 0-16,0-3 0 15,0 3 0-15,-3-2-1 0,-7-1 1 16,-2 1-3-1,-3-1 1-15,-3 1 2 16,5 4-5-16,0-1 0 0,2 3 2 16,0-1-4-16,0 1 6 15,2 1 1-15,-2 7-2 16,0 0 0-16,-2 0-2 16,2 0 0-16,3 0 2 15,-6 0 0-15,-2 0-2 16,-2 0-1-16,1 0-3 15,-2 0 5-15,5 0-4 16,-2 0 5-16,-4-3 2 16,4-4-1-16,-1 3 1 15,-3-2 0-15,2 4-1 16,-1 0-2-16,-1 0 4 0,3 2-3 16,-1 0 3-16,-5 0-1 15,6 0 0-15,1 0 0 16,-1 0-1-16,-4 0 1 15,3 0 0-15,3 0 1 16,-5 4-1-16,5 1 0 16,-4-3 0-16,0-2 1 15,3 1-1-15,-2-1-1 16,-5 0 2-16,3 0 1 16,0 0-4-16,0 0 2 15,0 0 0-15,0 0 2 16,-3 0-2-16,3 0-3 15,2 0 3-15,1-1 1 0,-1-1-1 16,1-1-1-16,-4 3 0 16,-4 0 3-16,1 0-3 15,1 0 4-15,1 0-5 16,1 0 2-16,3 0 0 16,1 0 0-16,-3 0 0 15,1 0-1-15,4-2 4 16,0 2-5-16,1-2 5 15,-4 2-4-15,-1 0 1 16,-2-2-2-16,-1 2 4 16,0-3-2-16,-1 3 1 15,-1-3-4-15,-4 1 6 16,6 0-4-16,3 0 1 0,4-3 0 16,4-1 0-16,3 0 0 15,0 3 1-15,1-4 0 16,-1 2-2-16,1 1 1 15,1 3 0-15,-3-4-1 16,0 3-1-16,-2 0 2 16,-2 0-1-16,-2 0 2 15,-1 0-2-15,-4 0 4 16,3-1-3-16,0 3-2 16,0 0 2-16,1 0 0 15,3 0 0-15,0 0-1 16,-6 0-1-16,3 0 3 0,-5-1 1 15,3-3-3-15,3-3 2 16,2 1-2-16,-5-2 2 16,-5 1 2-16,7 3-6 15,-1-2 6 1,6 2-3-16,0 0-3 0,5 2 5 16,-3 2-4-16,-2 0 4 15,-2 0-5-15,2 0 4 16,-4 0-1-16,4 0 0 15,-2 0 0-15,-3 0 2 16,-2 0-2-16,-2 0-2 16,4 4 5-16,3 0-3 15,0 0 0-15,6 0 0 0,1 0 0 16,3 0 0-16,-2-1 2 16,-4-1-1-1,1 2 1-15,-7-2-3 16,1 2 2-16,4 2 0 0,1-2-1 15,7 0-2-15,-1 3 4 16,0-3-3-16,-1 2 1 16,0-2 2-16,3 3-2 15,-3-1-2-15,2-2 3 16,-3 0 0-16,7 0 1 16,-8-1-2-16,1-2-2 15,-8 3 4-15,-7-1-1 16,-2-1-2-16,1 0 2 15,3 3-1-15,5-5 0 16,0 5-1-16,-2-1 3 16,-1 2-4-16,7 1 4 0,-4-3-2 15,-4-1 0-15,-2 0 0 16,1-1 0-16,5 0 2 16,9 0-3-16,-2 1 1 15,0 0 1-15,0-3-2 16,-8 2 2-16,1-2 0 15,2 0 1-15,0 0-1 16,3 0 3-16,-3 0-3 16,0 0-2-16,0 5 1 0,2-3 0 15,-2 0 1 1,2 1-1-16,-4 2 1 16,-5-3-2-16,6 3 1 0,-7-5 1 15,6 0 0-15,4 0-1 16,1 0 2-16,0 0-2 15,3 0 0-15,-1 0 1 16,-1 0-1-16,-7 0 1 16,0 0-3-16,-6 0 4 15,0 0-3-15,6 0 1 16,-1 0 1-16,-1 0-1 16,-1 0 0-16,-3 0-1 0,-1 0 4 15,1 0-5 1,-2 0 1-16,-6-3 4 15,0-1-3-15,2-1 1 16,4 2 0-16,2-1-1 0,0-1 0 16,0 0-1-16,0 0 3 15,7-2-3-15,-1 7 1 16,3-3 0-16,3-1 0 16,2 4 0-16,-5-5 1 15,-3 2-1-15,-9-2 0 16,-6-1 1-16,4 0-1 15,-3 2-1-15,4-3 2 16,6 5-1-16,-5-4 0 16,2 2 0-16,2 1 0 15,-2-2 0-15,6 3-1 16,2-3 2-16,-3 1-1 16,7 0-1-16,-11 0 0 0,-7 0 1 15,4 0 0-15,1-1 2 16,2 4-4-16,2 1 1 15,-5-3 2-15,-9 3-1 16,4-4 2-16,2 3-3 16,0-2 0-16,8 1 1 15,1 0 0-15,-4-2 1 16,5 2-2-16,1 0 2 16,2-3-2-16,-3 4 1 15,-1-2 0-15,-8 2 1 16,-4-3-2-16,1 1 1 15,-1 3 0-15,6-2-1 0,-3 2 1 16,-4 0 1-16,-2-2-2 16,3 2 3-16,6 0-3 15,6-2 2-15,4 2-2 16,-1 0 1-16,0 0 0 16,2 0 0-16,1 0 1 15,0 0-2-15,-2 0 1 16,4 0-1-16,-4 0 1 15,-2 0 1-15,4 2-2 16,-8 5 1-16,-5-3 0 16,-8 1 0-16,-1 0-1 15,1-1 3-15,0 2-2 16,8 0 0-16,-8 1-1 0,-5-1 2 16,-2-2-1-16,6 0 0 15,1-2 1-15,3 3-2 16,4 0 1-16,-4 0 1 15,4 2-1-15,3-2 0 16,-1-3 1-16,1 0-1 16,2 1 0-16,-1-2 1 15,2-1-2-15,1 0 2 16,-2 2-1-16,-5-2-2 16,3 2 4-16,4 1-2 15,-2-1 0-15,8 0-1 16,-1 0 2-16,-2-2-1 0,-1 0 0 15,3 0 0-15,0 0 0 16,0 0 0 0,2 0 0-16,0 0 0 15,0 0-2-15,0 0 4 0,2 0-2 16,-4 0-1-16,0 0 0 16,-5 0 1-16,-2 0 1 15,-5 0-1-15,0 0-1 16,5 0 2-16,-2 0-1 15,-1 0-2-15,1 0 2 16,2 0-1-16,7 0 1 16,0 3 1-16,4-3-2 15,0 0 0-15,3 3 1 0,4-1 0 16,1 0 0-16,-3-2-2 16,-1 2 2-1,-1 1 2-15,-1-1-2 16,-4-1-2-16,-6-1 4 0,-5 0-2 15,-8 0 1-15,0 0-2 16,1 0 3-16,0 0-2 16,3 0 0-16,5 0 0 15,0 0 0-15,2-1 0 16,3-1 0-16,3-3-2 16,4 3 4-16,-2-3-3 15,2 5 0-15,-3-5 2 0,-2 3-2 16,3 0 2-1,-2-3-2-15,0 2 3 16,-2-2-4-16,-1 1 2 16,1 1 0-16,3-2 0 0,1 1 1 15,-4 0-2-15,4 1 2 16,0 2-1-16,0-2 0 16,4 3-1-16,0 0 1 15,-8 0-4-15,10 0 5 16,-4 0-2-16,-2 0 2 15,0 0-2-15,-2 0 2 16,0 0-1-16,-2 0-1 0,-4 0 0 16,4 0 2-16,-5 0-1 15,-2 0 0 1,3 0 0-16,-1 0 1 16,3 0 0-16,1 0-2 15,1 0 0-15,4 3 0 0,0 1 1 16,5-4 0-16,-3 4 2 15,2 0-4-15,-1-4 1 16,1 5 0-16,-1-4 1 16,-6 1 1-16,8 0-3 15,-5 0 2-15,0-2 1 16,0 2-2-16,-3-2 2 16,2 3-1-16,-4-2-1 15,-1-1 1-15,-5 0 1 16,-6 0-1-16,-4 0 0 15,6 0 0-15,-2 2 0 16,4-2-2-16,4 2 3 0,1 3-1 16,2-1 1-16,3-1-3 15,6 2 3-15,-1-1-1 16,-2-1 0-16,0-1 0 16,-2-2 0-16,0 0-1 15,2 5 3-15,0-2-4 16,-2 1 4-16,2-1-2 15,-2-3-1-15,2 0 2 16,2 0-2-16,0 0 1 16,4 3 0-16,-2-3 0 15,1 2 0-15,4-2 0 16,1 0 1-16,1 0-1 0,0 0 0 16,-1 2-1-16,-5 0 2 15,-1 1-1-15,1-1-1 16,1-1 2-16,-3 1-2 15,2 3 0-15,-5-3 1 16,0 3 0-16,5-2 1 16,-1 1-1-16,3 3-1 15,3-6 2-15,1 3-2 16,-2 1 2-16,-4-1-2 16,0 0 2-16,0-2-1 15,2-2 1-15,2 0-2 16,1 0 1-16,1 0 2 15,0 0-3-15,1 0 2 0,-2 0-1 16,-2 0 1-16,0 0 0 16,-1 0 3-16,-1-2-4 15,3-1 1-15,-1 3 0 16,-1 0-5-16,-3 0 8 16,3 0-5-16,1 0 2 15,1 0 0-15,-1 0-2 16,2 0 1-16,2 0 0 15,-1 0 0-15,3 0 0 16,-2 0 1-16,-2 3 0 16,-1 1-1-16,2-2 1 15,1 1-2-15,-1 1 0 0,0-1 2 16,-3-3 0-16,-1 0-1 16,-3 3 0-16,-1-3 1 15,-1 4-1-15,2-2-1 16,4 1 2-16,1-3-1 15,1 0 2-15,3 0-2 16,4 0 1-16,5 0-1 16,0 0 1-16,-7 0 1 15,0 0-4-15,-6 0 5 16,0 0-6-16,1 0 3 16,-4 0 0-16,-3 0 2 15,1 0-2-15,-2 0-2 16,6 0 4-16,-6 0-2 0,0 0 0 15,1 0 1-15,1 0-2 16,5 0 3 0,1 0-3-16,2 0 1 0,-3 0 1 15,-2 0-3-15,2 0 2 16,0 0 1-16,3 0-1 16,-3 0 1-16,5 0 0 15,2 0-2-15,-2 0 2 16,0 0-1-16,0 0-1 15,-2 0 2-15,-1 0-2 16,0 0 2-16,-1 0-1 16,-3 0 0-16,-3 0-2 15,4 0 3-15,-1 0-2 0,0 0 2 16,2 0-2 0,-4 0 3-16,-3 0-3 15,5 0 1-15,-4 0-1 0,3 0 2 16,1 0 1-16,-2 0-4 15,4 0 2-15,-2 0 1 16,5 0-2-16,0 0 2 16,-3 0-2-16,3 0 1 15,-2 0 0-15,2 0 1 16,3 0 0-16,-3 0-3 16,3 0 2-16,-1 0 1 15,0 0-2-15,2 0 3 0,-2 0-4 16,3 0 3-1,3 0-2-15,0 0 2 0,0 0 0 16,2 0-2-16,-1 0 0 16,-3 0 2-16,-1 0-1 15,-6 0-1-15,-1 0 2 16,-1 0-1-16,-8 0 0 16,3 0-1-1,-8 0 2-15,3 0-1 0,-3 0 0 16,4 0-1-16,0 0 1 15,0 0 1-15,4 0-2 16,-4 0 1-16,0 0 1 0,0 0-1 16,3 0-1-16,2 0 3 15,2 0-3-15,5 0 1 16,-8 0-1-16,5 0 2 16,-3 0-2-16,0 0 3 15,1 0-4-15,0 0 2 16,3 0 1-16,-4 0-2 15,6-3 2-15,3 1-1 16,0 2 1-16,0-2-2 16,0 0 1-16,-1-1 0 15,-5 1-1-15,6 2 2 16,-6 0-2-16,-3 0 1 16,1 0 0-16,1 0 1 15,-2 0-2-15,1 0 2 16,-2 0-2-16,0 0 1 15,0 0 0-15,1 0-1 16,-1 0 2-16,1 0-1 0,5 0 0 16,0 0 0-16,3 0 0 15,0 0-1-15,2 0 2 16,-2 0-2-16,-1 0 1 16,2 0 1-16,-2 0-2 15,-4 0 2-15,1 2-2 16,-3 3 1-16,0-3 0 15,5 0 0-15,1-2 1 16,4 3-2-16,-4-3 1 16,2 5 0-16,-4-3-1 15,3 1 2-15,4-3-1 16,-1 0-1-16,-2 0 1 16,-5 2-2-16,-3-2 2 0,4 0 2 15,-3 2-1-15,1-1-2 16,0 3 1-16,-1 1 0 15,1-3 0-15,2 1 0 16,3 2 0-16,4-3 0 16,1 0 0-16,2 1 0 15,1-3 1-15,1 0-2 16,3 2 2-16,-2-1-4 16,-1-1 6-16,-3 2-3 15,1-2 0-15,-2 0 0 16,-1 0-1-16,3 0 2 15,0 0-1-15,-3 0 0 0,1 2 0 16,-4 1-1-16,2-1 1 16,-4 0 1-16,0-2-2 15,-4 3 2-15,3-3-4 16,1 3 5-16,-2-3-4 16,2 2 1-16,-4 0 1 15,-3 0 0-15,0 1 0 16,-2-2-1-16,3 1 0 15,6-2 0-15,6 2 2 16,2-2-1-16,5 0 0 16,-5 0 1-16,8 0-2 15,-1 0 1-15,-3 0 2 0,3 0-2 16,0 0 0-16,-2 0 0 16,1 0 0-16,-2 0-1 15,-1 0 1-15,1 0-1 16,-4 0 1-1,2 0-1-15,2 0 2 0,-2 0-3 16,3 0 1-16,-1 0 1 16,-3 0 0-16,5 0 1 15,-2 0-1-15,0 0 0 16,-4 0 0-16,0 0 0 16,-1 0 0-16,4 0 0 15,-1 0 0-15,5 0 0 16,-3 0 1-16,5 0-1 0,-2 0 1 15,2 0 1-15,-3 0-4 16,3 0 2 0,-2 0 0-16,-1 0 0 0,3-2 0 15,-4 0 0-15,-1 1 0 16,1-2-1-16,-3 3 1 16,2 0 1-16,-2-2-3 15,1 2 2-15,1-2-2 16,-2 0 2-16,-3-1 0 15,-1 0 1-15,3 1-1 16,-3-3-1-16,5 1 3 16,-1 3-2-16,3-4 1 0,-1 1-1 15,0 2-1-15,0 2 2 16,1 0-2-16,4 0 1 16,-2 0 1-16,2-3-1 15,0 3 1 1,0 0-2-16,-2 0 0 0,2 0 2 15,-3 0-2-15,1 0 0 16,2 0 2-16,0 0-1 16,-2 0 1-16,2 0-2 15,-5 0 2-15,0 0-1 16,0 0-1-16,-1 0 2 16,-1 0-2-16,0-3 2 15,-2 3-2-15,0-2 1 0,-2 0-2 16,3 2 2-16,1 0 0 15,5 0 1-15,0 0-2 16,-1 0 1 0,3 0-2-16,-2 0-13 0,2 0-19 15,-5 0-54-15,1 0-21 16,-1 0-43-16</inkml:trace>
  <inkml:trace contextRef="#ctx0" brushRef="#br0" timeOffset="15151.31">3098 9517 1 0,'0'-2'16'15,"0"0"-10"-15,0-1-5 0,0 3 4 16,0-2 7 0,0 2 4-16,0 0-11 15,0 0-3-15,0 0-3 16,0 0 2-16,0 0 1 0,0 0-4 15,-3-2 2-15,-2 2-2 16,1 0 3-16,-1 0-2 16,1 0-3-16,0 0 4 15,1 0 0-15,1 0-1 16,2 0 2-16,-3 0-2 16,0 0 1-16,-1 0 0 15,0 0 0-15,-1 0 1 16,1 0-1-16,2 0 2 15,-3 0 1-15,-1 0-2 16,2 0 1-16,0 0 2 16,2-3 15-16,-1 3-4 0,-1 0-12 15,-1 0-2-15,-3 0-3 16,0 0 3-16,1 0-2 16,-2 0 1-16,4 0 0 15,3 0 1-15,-1 0-1 16,1-3 1-16,-2 1 0 15,1 2 2-15,1 0 3 16,0 0 8-16,-1 0-7 16,3 0-5-16,-1 0 0 15,-2 0-4-15,1 0 4 16,-1 0-4-16,1 0 1 16,-1 0 2-16,1 0-1 15,0 0-1-15,-2-2 2 16,1 2-1-16,1 0-1 0,-1 0 2 15,-1 0 1-15,-1 0-2 16,-4 0-2-16,5-2 1 16,-4 2 2-16,2 0-2 15,1 0 2-15,0 0-1 16,3 0-1-16,-2 0 2 16,4 0 1-16,-3 0-1 15,-2-3-2-15,5 3 2 16,-1 0-1-16,-7 0 0 15,4 0 0-15,-4 0 1 16,2-2-2-16,2 2 1 0,-4 0 0 16,4-1 0-1,-5 1-1-15,2 0 1 16,3 0 0-16,-2 0 1 16,2 0-1-16,-1 0 0 15,1 0 0-15,2-2 0 0,2 2 1 16,0 0 0-16,0 0-2 15,-3 0 3-15,1 0-2 16,0-2 0-16,2 2 0 16,0 0-1-16,-2-3 1 15,-6 3-2-15,4 0 1 16,-3 0-6-16,2 0-1 16,-1 0 0-16,-2 0-12 15,1 0-16-15,-6 0-8 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2226.01904" units="1/cm"/>
          <inkml:channelProperty channel="Y" name="resolution" value="3561.63037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20-09-03T11:36:24.4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14685 15484 16 0,'0'-4'13'16,"0"-1"7"-16,0 0 14 15,0 5-10-15,0 0-7 16,0 0-1-16,0 0 1 16,0-5-6-16,0 5 3 15,0 0-2-15,0 0-3 16,0 0 0-16,0 0 1 15,0 0-1-15,0 0 4 16,0 0 1-16,0 0-1 16,0 0-3-16,0 0 0 0,0 0 2 15,0 0 0-15,0 0 0 16,0 3 3-16,0 9-7 16,0-2 2-16,0 9-1 15,0 0-3-15,0-2 3 16,0 9-2-16,0-3 3 15,0 2 0-15,0 1 0 16,0 1-2-16,0 9 1 16,0-6-1-16,0 10-1 15,0-2 0-15,0-6-1 16,0 6-3-16,0-5 2 16,0 0-1-16,0 1 1 15,0-2 0-15,0-3-3 0,0-1 4 16,0 1-2-16,4 0 3 15,2-3 0-15,-3-1-3 16,3-11 0-16,-4-6-3 16,-2-1-1-16,0-7 0 15,0 0-1-15,0 0 0 16,0 0-9-16,0 0-9 16,0-7-17-16,0-5-29 15,0-3-48-15,0 5-20 16</inkml:trace>
  <inkml:trace contextRef="#ctx0" brushRef="#br0" timeOffset="448.87">14704 15929 6 0,'0'0'19'0,"0"0"-11"15,0-4-2-15,0-1 7 16,0 4 9-16,0-3-17 16,0 0 4-16,0-1 22 0,0 3 0 15,0 2 0-15,0-4-7 16,0 0-2-16,0-1 2 15,0 0-1-15,0 0-7 16,0-5 3-16,0 6 7 16,0-4 0-16,2-3-11 15,13-4-4-15,9-2-1 16,3-12 5-16,1-5 3 16,7 1-7-16,-3 2-6 15,-1-2-3-15,-1 8 0 16,-4-2-3-16,-9 9 1 15,-6 7-3-15,-7 11-8 16,-1 0-13-16,-3 4-11 0,0 25-19 16,0 0-21-16,-14 3-64 15</inkml:trace>
  <inkml:trace contextRef="#ctx0" brushRef="#br0" timeOffset="982.69">10659 15859 13 0</inkml:trace>
  <inkml:trace contextRef="#ctx0" brushRef="#br0" timeOffset="2193.23">14687 15857 10 0,'2'5'15'15,"1"0"2"-15,3-5 1 16,-3 4 2-16,0-4-4 16,-3 0 1-16,0 0 2 15,2 0-1-15,-2 0 1 16,2 0-5-16,-2 0-9 16,2 0-3-16,1 3 0 0,-3 0 1 15,2-3 0-15,2 4-3 16,-4 1 4-16,0-3-2 15,2 0 1-15,-2-2 1 16,0 0 10 0,0 0 5-16,0 0-2 0,0 0 0 15,0 0 3-15,0 0-1 16,0 0-3-16,0 0-4 16,0 0 2-16,0 0-4 15,4 0 0-15,-4 0-2 16,2 0-2-16,-1 0 0 15,5 0-1-15,5 1 4 0,5 8 4 16,1 2 0-16,3-3 3 16,-5 2-4-16,2 1 0 15,2 1-5-15,0 2-2 16,3 6 1 0,-3-6-1-16,-4 1-2 0,-4-5 1 15,3 2-2-15,-4-2 1 16,0-1-2-16,-1 1 1 15,-1-1-1-15,-1-4 3 16,1 0-1-16,-2-2 0 16,-1 0-1-16,-1-2-2 15,1 2 3-15,-3-3-3 16,-2 0-2-16,0 0 4 0,0 4-1 16,0-4-2-16,0 5-2 15,0 0 1-15,0 7 0 16,2 0-1-1,-2 2 0-15,0 1-7 16,0-3-8-16,0-7-8 0,0 4-21 16,0-9-30-16,0 0-31 15,0 0-103-15</inkml:trace>
  <inkml:trace contextRef="#ctx0" brushRef="#br0" timeOffset="3445.89">15320 16157 13 0,'0'-2'16'0,"0"2"-6"16,0-5 27-16,0 5 4 0,0-3-9 15,0 3-11 1,0-4 3-16,0 1-3 0,0-1-1 16,0 1 0-16,0-6-7 15,0 6-1-15,0 0-3 16,0 3 0-16,0 0 1 15,0 0 2-15,0 0-1 16,0 0-5-16,0 0-4 16,0 0-3-16,0 0 3 15,5 8 4-15,-1 6-3 16,2 1 5-16,-4 6-2 16,1 1 0-16,3 5-2 15,-2-6 0-15,-2 2-2 16,3-1-1-16,-2-3 0 0,2 2 2 15,-1-7-2-15,-2-1 2 16,3-3-2-16,-1-5 1 16,1-2 0-16,-1-3-1 15,-3 0 2-15,-1 0 3 16,9 0-4-16,-5 0 2 16,1 0 0-16,4 0 0 15,-7 0-1-15,3 0 2 16,2 0-5-16,-2 0-2 15,1 0 5-15,1-3-3 16,1-6 1-16,0 3 1 16,-2-7 1-16,2-1 0 0,2 3-1 15,-1-3-1-15,0-1 0 16,-6 7-1-16,3-2-1 16,-1 2 2-16,-1 1-3 15,-1 7 4-15,-1-4-4 16,-2 4 2-16,0 0 0 15,4 0-2-15,-2 0 3 16,3 0-1-16,-2 0 1 16,-1 0 0-16,1 11 0 15,-1 1 4-15,0 2-5 16,0 1 2-16,-2 4-1 16,2 1-1-16,2 3 0 0,1 2 1 15,0-2 0-15,0-1-2 16,0 2 1-16,1-7 1 15,1-2-2-15,0-8 2 16,5-3 2-16,-1-4 1 16,7 0 5-16,3-29 1 15,4-9 3-15,5-7-5 16,-2-4-2-16,-2-4-4 16,-3-2-1-16,-3 7 2 15,-4 3-2-15,1 11-2 16,-10 10 1-16,-3 9-3 15,-4 7 0-15,0 4-9 0,0 4-18 16,0 0-17-16,-11 12-16 16,-3 10-56-16,2 7-107 15</inkml:trace>
  <inkml:trace contextRef="#ctx0" brushRef="#br0" timeOffset="5061.1">16482 15443 1 0,'6'0'29'15,"-4"0"-9"-15,-2 0-8 16,2 0 1-16,-2 0 1 15,0 0 10-15,0 0 3 16,0 0-9-16,2-5-8 0,1 5 0 16,-1 0-3-16,0-2-1 15,0 2 1-15,0 0-3 16,1-2-2-16,-1 0 1 16,0 2 0-16,-2 0-1 15,2 0 0-15,-2 0 1 16,0 0 1-16,0 0 0 15,0 0 2-15,0 0 1 16,4 0-3-16,0 0 4 16,-2 11 9-16,3 4-6 15,-1 2-1-15,1-2-1 16,1 4-3-16,2 4-1 0,-1-1-1 16,-1 7 1-16,1 0 1 15,3-4-3-15,-3 1 1 16,-3 4 0-16,1-1-3 15,-3-2 1-15,2-4-1 16,0 2-1-16,-2-3 0 16,0-1 1-16,0 6 1 15,-1-4-2-15,3 2 3 16,-2-7 2-16,2 5 7 16,-1 2-2-16,1-3-4 15,-1 0-2-15,2 0 0 16,-3 1-1-16,2-5 0 15,-1 1-1-15,1-5-1 16,1-2 2-16,-3 2 0 0,0-6-1 16,1 2 0-16,2-1 1 15,-3 1-3-15,2 4 2 16,-1-6-1-16,1 6 0 16,0-7 0-16,-4 2-1 15,0-3 4-15,0 2-7 16,0-8 6-16,0 4-6 15,0-4-1-15,0 0-9 16,0 0-14-16,0 0-30 16,0-12-14-16,-8-10-104 15</inkml:trace>
  <inkml:trace contextRef="#ctx0" brushRef="#br0" timeOffset="6025.72">16304 15490 14 0,'0'4'19'0,"0"1"0"16,0-3 3-16,0-1-3 0,2 1 7 15,0 7-2-15,-2-6-1 16,2 2-4-16,1 2-3 16,-3-2 4-16,4 0 0 15,-2-1-5-15,5-1-2 16,1-3 1-16,-2 0 4 16,5 0-6-16,-2 0 0 15,4-13 1-15,0-6-6 16,1 0-2-16,2-3-1 0,3-4-3 15,-2 4 1 1,0 1-2-16,-4 1 0 16,-1 3 2-16,2 1-4 0,-4 3 2 15,-1 5 0-15,-5 4 0 16,0-3 2-16,1 5-2 16,-1 2 0-16,0 0 1 15,0 0 0-15,1 0-2 16,-1 0 1-16,0 0 3 15,-1 0-1-15,-3 0 1 16,0 0-2-16,2 0 3 16,-2 0 0-16,0 0-2 0,0 0-2 15,0 0 1 1,0 0 2-16,2 0-3 16,-2 0 0-16,0 0 1 15,2 0 1-15,-2 0-2 0,0 0 1 16,4 0 1-1,0 0 1-15,3 2 1 16,2 5 1-16,3 2 1 16,3 4 3-16,6 9 0 0,3 0 1 15,0 3-2-15,2 2 1 16,-8-5-4-16,-2-3 1 16,-6-1-5-16,-1-4-1 0,-2-2-4 15,-3-2-29 1,-4-3-47-16,0-2-63 15</inkml:trace>
  <inkml:trace contextRef="#ctx0" brushRef="#br0" timeOffset="7857.04">17619 16232 1 0,'3'0'36'16,"-3"0"-24"-16,2 0-4 16,1 0 14-16,-1-5 4 15,0 5-6-15,0-2-11 0,1 2 0 16,-3 0 3 0,0 0-1-16,3 0 5 15,-3 0-3-15,0 0 2 16,0 0 2-16,0 0-1 0,0 0-4 15,4 0 0-15,2-5 1 16,2 2-1-16,4-1 5 16,-3-3-6-16,2-1-4 15,3-2-7-15,4-2 4 16,5-2-2-16,0-8 2 16,3-5-4-16,-6 2-2 15,-3-1 0-15,0-4 1 0,-2 4-3 16,-4 1 3-1,-1 0 1-15,-6 9-1 16,-2 5-5-16,1 2 9 16,-3 9-2-16,0-1 1 15,2 1-3-15,-2 0 3 0,0 0-2 16,2 0 6-16,2 0-5 16,-1 0 0-16,1 0-2 15,2 4 4-15,0 2 1 16,1 2 1-16,2 7-2 15,1-1 3-15,-4 9-4 16,1-2 1-16,0 6 0 16,-3 2-3-16,2-7 2 15,-6-1-2-15,0 6 3 16,0-8-2-16,0 0 0 16,0-2-1-16,0-2 1 15,0-1 0-15,-2-9-1 16,-2 6 0-16,2-11 0 0,0 4 0 15,2-2 1-15,-2-2-1 16,2 0 0-16,0 0 2 16,0 0-1-16,0 0-1 15,0 0-3-15,0 0 6 16,0 0 1-16,12 0 1 16,1 0-3-16,6 0 4 15,-1-2-3-15,5-6 0 16,0-4 0-16,1 0-2 15,-4 2-1-15,1-4 0 16,0 4 1-16,1-7 0 0,0 7 2 16,2-4-3-16,0 2 0 15,-6-2 0-15,0-5 1 16,0 1-1-16,-1-8 0 16,-2 0-4-16,-3-3 0 15,-3 2 4-15,-3 2-4 16,0 7 0-16,-3-1-2 15,-2 10 7-15,-1 6-1 16,0 3 3-16,0 0-5 16,0 0 4-16,0 0-6 15,0 0 2-15,-1 16 2 16,-11 3-4-16,-2 6 4 16,0-7-2-16,3 5 3 15,2 3 0-15,1-9-2 0,6 2 2 16,-3 5 2-16,5-7-2 15,0 9 0-15,0-4 4 16,13 0 0-16,7 0-1 16,5-3-3-16,5-9 1 15,2-3-3-15,0-7-5 16,1 0-12-16,-6 0-30 16,-3-7-67-16</inkml:trace>
  <inkml:trace contextRef="#ctx0" brushRef="#br0" timeOffset="10837.92">19586 15516 13 0,'0'-3'20'0,"0"-1"-1"16,0-1 8-16,0 2 0 16,0 1-1-16,0-7-8 15,0 3-6-15,0-3-3 16,0 2 2-16,0 4-1 15,0-1-4-15,0 1-3 16,0-4-1-16,0 2 0 0,0-3 1 16,0 4-3-1,0 2 0-15,0-6-1 16,0 4 2-16,0-3 0 16,0 3 0-16,0 0 3 15,0 2 3-15,0 2-1 0,0 0-2 16,0 0 0-16,0 0 2 15,0 0-2-15,0 0 4 16,0 0-4-16,0 0-1 16,0 0-3-16,0 0 1 15,0 0 0-15,0 0 1 16,0 0-2-16,0 0 1 16,0 0-1-16,0 0 0 15,1 10 4-15,-1 11 5 16,3 3 4-16,0-2 4 15,-1 7-10-15,0 0 0 16,0 4 2-16,1 0-1 0,-1-3 1 16,2 5 4-16,0-1-4 15,0 4 0 1,0 3 1-16,3-4-3 16,0-4-2-16,-1-4-1 15,0 1-1-15,-2-4-1 0,-1-1-1 16,1-1 4-16,-2-7-4 15,3 2-2-15,-3-4 3 16,2-1 3-16,2 1-2 16,-6 4 0-16,2-5 0 15,0 5-3-15,-2-1 5 16,0 1-6-16,3 0 3 16,-3-2 0-16,0 5 1 0,2-10-5 15,-2 3 5-15,2-1-2 16,-2-7 1-16,0 1-1 15,0-8-1-15,0 0 0 16,0 0 0-16,0 0-3 16,0 0-13-16,0 0-20 15,0-15-45-15,0-7-23 16</inkml:trace>
  <inkml:trace contextRef="#ctx0" brushRef="#br0" timeOffset="11653.52">19298 15533 11 0,'0'0'2'0,"0"0"18"16,0 0 22-16,0 0-13 15,0 0-9-15,0 0-8 16,0 0-1-16,0 0-1 0,0 0-1 15,0 0 2-15,0 0 1 16,0 0 3-16,0 0 3 16,0 0-2-16,0 0 1 15,0 0-1-15,0 0-2 16,0 0 0-16,0 0-1 16,0 0 1-16,0 0 1 15,0 0-2-15,0 0-4 16,0 0-8-16,0 0 3 15,0 0-3-15,0 0 0 16,14-1 2-16,6 1 4 16,3-4 4-16,5-1-2 15,2 1 3-15,0 1 2 0,-2 3-10 16,2 0 0 0,0 0-1-16,2 0-2 0,0 0 0 15,-2 0 0-15,-2 0-2 16,-3 5 2-16,3 2 0 15,-1-7 1-15,0 0-2 16,3 0 1-16,-3-5 1 16,4-5-1-16,-1-9 1 15,0 5-3-15,-7-1 2 16,0-1 0-16,-12 10-2 16,-2-3 1-16,-6 7-8 15,-3 2-13-15,0 0-23 16,0 14-22-16,-16 20-17 15,-12 5-95-15</inkml:trace>
  <inkml:trace contextRef="#ctx0" brushRef="#br0" timeOffset="12952.98">20934 15631 7 0,'0'-8'22'0,"-2"4"6"15,2 1 16-15,0-1-7 16,0 4-4-1,0 0-5-15,0 0-5 0,0 0 2 16,0 0-4-16,0 0 0 16,0 0 2-16,0 0-9 15,0 0-3-15,0 0-4 16,0 0-3-16,0 0 0 16,0 15 12-16,0 3 0 15,0 9-6-15,0 6 6 16,0 7-1-16,0 7-5 15,-4 1-4-15,-2 0-1 16,3 1 2-16,1 0-4 16,-3-6 0-16,5-2 0 15,-1-4-1-15,1 3-2 16,0-8 1-16,0-5-1 0,0-1 2 16,0-4-3-16,0-1 1 15,0 2 1-15,0-9-1 16,0 1 1-16,0-3-1 15,0-7-4-15,0-5-10 16,0 0-5-16,0 0-9 16,0 0-5-16,0 0-24 15,0 0-39-15,-2-9-41 16</inkml:trace>
  <inkml:trace contextRef="#ctx0" brushRef="#br0" timeOffset="14036.43">20677 15598 17 0,'0'0'25'0,"0"0"1"16,0 0-6-16,2 0-2 16,-2 2 0-16,2-2-3 0,1 2-3 15,-3-2 0 1,0 0 7-16,0 0-3 15,2 0-5-15,-2 0 1 16,0 0 8-16,0 0-6 16,0 0-1-16,2 0-4 0,1 0 5 15,1 0 1-15,0 0 1 16,-2 0 1-16,9 0-7 16,-5-2 4-16,7-11-7 15,4-5 2-15,2 1-7 16,-1-3 0-16,3-3-1 15,0-2 1-15,1-6-2 16,1 2 2-16,1 0-1 16,-8 4-4-16,0 2 1 15,-5 5-2-15,-1 3 1 16,-1-1 1-16,-3 3 0 0,-1 4 2 16,-5 6 0-16,3-1 0 15,1 4-3 1,-4 0 2-16,0 0 1 15,0 0 0-15,0 0-1 0,0 0 1 16,0 0 0-16,0 0 0 16,0 0 1-16,0 0 0 15,0 0 1-15,0 0-1 16,0 0 3-16,3 0-2 16,-1 4 3-16,2-1-3 15,1 6 4-15,-1 1 3 16,3 0-3-16,3 10-1 15,-3-2 3-15,4 1 1 0,1 6 1 16,-3 1-3-16,2 7-1 16,3 1 4-16,-6 2-4 15,4-2 1-15,-2-5-1 16,-3-8-3-16,0-5-1 16,-3-1-2-16,-2-9 2 15,-2-3-3-15,0-2 2 16,0-1-11-16,0 0-15 15,0 0-27-15,0 0-48 16,0 0-57-16</inkml:trace>
  <inkml:trace contextRef="#ctx0" brushRef="#br0" timeOffset="21566.4">14510 17138 6 0,'-5'-1'4'16,"-1"-4"2"-16,1 5 14 16,1 0 2-16,1 0 1 15,1-4-3-15,2 4 3 16,0 0-6-16,0-5-7 15,0 5-5-15,-2-5 4 16,-1 0 3-16,0 1-1 16,-1 1-5-16,2-4-1 15,-3 7 4-15,3 0-2 0,-2-5 1 16,1 5 0-16,3-3 2 16,-2 3-3-16,2 0 1 15,0 0 0-15,0 0-7 16,0 0 1-1,0 0-1-15,0 0-2 0,0 0-2 16,11 0 7-16,8 0 2 16,6 0 1-16,-2 0 2 15,7 13 2-15,0-4-4 16,0 6-3-16,2-1 0 16,0 1 0-16,-2-1 0 15,1-2-2-15,-2 3-1 16,1-4 3-16,4-8-7 0,2 2 5 15,0 0-1 1,5-5 2-16,4 2-3 16,-5-2 0-16,4 0 0 15,0 3 0-15,-5 6-1 0,5-4 0 16,-4 9 0-16,0-4 2 16,-1 4-2-16,-1 5-2 15,-4-1-5-15,3-7 3 16,-4 2 1-16,0-8 1 15,-3-1 4-15,5-4-2 16,-5 0-1-16,2 0 2 16,3 0 2-16,-3 0-4 15,2 0 4-15,-1 0-2 0,1 0-2 16,-2 0 2-16,1 0 0 16,-1 0 0-1,0 0 2-15,-2 0-2 0,-2 0 2 16,-3 0-3-16,-4 5 1 15,0-5 1-15,-1 0 0 16,1 0-1-16,-2 0 1 16,5 0-1-16,2 0 1 15,5-13-1-15,2 3 0 16,6 2 4-16,3 1 21 16,-6-1-19-16,4 6-5 15,-2 2-1-15,0 0 0 16,-4 0 3-16,-4 0-1 15,0 2-2-15,-4 2 1 16,-2-4-1-16,-3 0 2 16,3 0-2-16,-1 0 3 0,5 0-2 15,2-10 1-15,4-2 3 16,-2 5 4-16,0-1-2 16,-2 2-8-16,-2 2 4 15,0 0 0-15,-1-1 0 16,-4-1-1-16,2 2 0 15,3-4-2-15,-3 1 0 16,7 0 0-16,3 0 1 16,1-1 1-16,2 4-2 0,5-3-2 15,-2 4 4 1,0-2-1-16,4 1-1 16,-6 1 0-16,3 0 2 15,1-6-2-15,-3 4 1 0,-1-4-1 16,-3-1 1-16,-1 1 0 15,1 3-1-15,4-6-1 16,-5 5 1-16,-6 0 3 16,-1 0-5-16,0 7 2 15,-4 0 0-15,4 0 2 16,0 0-2-16,-5 0 0 16,0 0 1-16,5 0-1 0,-2 0 0 15,-2 0 1 1,0 0-1-16,3 0 2 15,-6 0-1-15,5 0 5 16,-4 0-1-16,1 0-2 16,3 0-2-16,3 0 1 0,-2 0 0 15,6 0 2-15,2 0-3 16,1 0 2-16,0-5-1 16,3 2 0-16,-1 3-2 15,-3-4 3-15,-1 4-5 16,3 0 3-16,-5 0-2 15,10 0 2-15,1 0-1 0,4 0 0 16,3 0 1 0,1 0-1-16,0 0 1 15,2 0 0-15,-1 0-2 16,-3 0 1-16,-1 0 1 16,0-7-2-16,3-1 1 0,2 1 1 15,0 4-2-15,2-1 3 16,-2-1-3-16,-3 0 2 15,4 0-1-15,-3 1-1 16,2 1 2-16,-6 0-1 16,2 3-1-16,-3-4 2 15,-4 4-1-15,-2 0-1 16,4 0 2-16,-2 0 0 16,2 0-1-16,4-5 0 15,-2 5-1-15,3 0 4 16,-4 0-5-16,-2 0 2 15,2-4 0-15,-1 4-2 0,-1-1 2 16,-1-4-1 0,2 5 0-16,2-4 0 15,0 4 2-15,5-4-1 16,-6 0-1-16,4 4 1 0,-4 0-1 16,4 0 2-16,-6-3-1 15,8 3 0-15,5-4 1 16,-3-4-1-16,5 2 1 15,-5-2-2-15,-2-7 1 16,6 5 1-16,-4-2-2 16,-1-3 1-16,3 5 0 15,-4-6-2-15,3 4 3 0,-7 2-1 16,2 0 0-16,-1-2 0 16,1 1 0-16,-4-4-1 15,2 1-2-15,1-4 1 16,-4-1-2-16,2-6 1 15,0-2 2-15,-4-2 2 16,3 6-1-16,-4-6-1 16,-4 0 2-16,-4-2 1 15,4-4-4-15,-3-6-1 16,0 3 3-16,1-1 0 16,-5-6-2-16,-3 6 2 15,-3-3 2-15,-6 1-5 16,-6 0-2-16,-1 0 3 0,-1 2 0 15,-4 6-2-15,1 1 2 16,0 4 1 0,-3-1 3-16,4 0-4 15,-1 2 0-15,-2 2-3 0,-2-1 2 16,0 1-1-16,-3-4 0 16,0-2-1-16,0 2 1 15,0-5 1-15,0-2 3 16,0 2-1-16,0 1 1 15,-7 0 1-15,0 0-1 16,0-4-3-16,-2 8 5 16,0 0-4-16,-5 0 4 0,-2 2-2 15,-3-3 0-15,1 8 2 16,-3-6 3 0,1 2-2-16,1 0 0 15,3-2-3-15,-2 3-1 0,-1-1 1 16,0 5 2-16,2 2-2 15,-2 0 3-15,3 4 2 16,-5 1-3-16,-4-4-2 16,-5 4 1-16,-2-10-2 15,-3 4 2-15,0-1-1 16,5 0 1-16,3-1 1 16,2-3-4-16,-1 2 5 15,1-3-3-15,0 4 3 0,2 4-3 16,0-5 1-1,-5 4-1-15,-1-3 1 16,3 1-1-16,-2 2 5 16,2-3-4-16,0 3 2 0,2 0 0 15,-1 1-1-15,2 1-2 16,0 1-1-16,-2 0 2 16,-1 2-2-16,3-1 1 15,0 5 0-15,-7-3 1 16,-2 0-2-16,0 2 0 15,-5-3 2-15,3-1-2 16,-1 2 2-16,-9 1-2 16,7 4-1-16,-2-2 2 15,-7 1 0-15,9 2 0 16,-1 4 0-16,-7 1 0 16,9 0-1-16,-10 2 1 0,0 0-2 15,2 0 1-15,2 0 1 16,6 0 0-16,-1 0 0 15,-2 0 1-15,-7 0-1 16,-5 0 0-16,-6 0 0 16,-6 7-1-16,-4 0-1 15,-1 2 1-15,-1 1 1 16,-3 1 0-16,-4-2 0 0,4 7 0 16,-1-4 0-1,0-4-3-15,2 2 6 16,-3-1-7-16,-1 2 5 15,0-5-1-15,2-3 0 16,-2 1 3-16,2-1-3 0,9-3 0 16,-6 0 0-16,6 0 0 15,2 0 2-15,-3-3-1 16,5-9-2-16,1-2 2 16,-1-3-1-16,4 2 0 15,3-1 0-15,7 6 1 16,8-2-1-16,-2 5-1 15,10-3 3-15,-3 1-3 16,3 1 2-16,6 1-1 16,-1 0 0-16,4 0 1 15,1 1-2-15,0 0 1 16,2-4 2-16,-1 2-3 0,2-3 1 16,2 3 1-16,-3-1-1 15,0 3 2-15,-2 0-4 16,-1-6 2-16,-4 4 0 15,3-1 2-15,-2 1-2 16,-4 1 1-16,-4-1-1 16,-8 4 0-16,1 0 1 15,-4 0-2-15,-4 2 2 16,4-2-1-16,-6 1-1 16,0 2 4-16,-1-2-2 15,-1 1-1-15,3 0 2 16,-5 2 2-16,-2 0-2 15,4 0-2-15,-2 0 2 0,1 0-1 16,5 0 1-16,-6-4-2 16,1-2 0-16,5-2 0 15,-3 1 0-15,4-2 1 16,0 6-1-16,0-1 0 16,2-1 0-16,-1 3 0 15,1 2-1-15,-3 0 2 16,2 0-2-16,-4 0 1 15,2 5 0-15,2 4-3 16,-2-2 4-16,6-2-1 16,5-1 0-16,1-4 2 15,0 4-1-15,5-1-1 0,-1-3 0 16,1 0-1-16,0 0 2 16,-2 0 0-16,-7 3-1 15,3 1 0-15,4 0-1 16,-4 4-2-16,3-1 2 15,4 1 1-15,-5-2 1 16,4 1 1-16,0-2-4 16,2 4 2-16,-2-1 0 15,0 3 0-15,-7-3 0 16,-1 2 0-16,2 3 0 16,-1 1-1-16,-2-4 2 15,-3-1-2-15,6-1 2 16,-8-1 1-16,2-4-4 0,1 1 4 15,-3 1-1-15,7 0-2 16,3 0-1-16,6-3 4 16,5 0-2-16,3 1-2 15,1 4 2-15,4-7 2 16,-2 5-5-16,1-1 3 16,2 2 0-16,-2-2 0 15,0 4-1-15,-1 1-1 16,4-1 3-16,-4 0-3 15,-1 0 1-15,0 0 1 16,-5-1-6-16,-2-1 4 16,1 0 4-16,1 3-5 0,0 0 3 15,-1 0-3-15,-4 0 3 16,2 2-2-16,3-2 3 16,2 2-3-16,8 5 1 15,-7-5-1-15,3-1-4 16,-2 2 3-16,2-4-3 15,0 4 5-15,0-3-1 16,2 4 0-16,-4-3 2 16,0 4-4-16,-1 1-3 15,-3-1-2-15,-3 5 3 16,0 0-1-16,-7 0 3 16,-2-1-11-16,-1 3 8 15,6-5 6-15,6 2-1 16,2-1 0-16,1-2 2 15,2 5-2-15,-1-2-10 16,1-2 9-16,1 5 3 0,0 1-1 16,-1-1-2-16,1 6 0 15,-1-5 0-15,-2 4 2 16,1-4 1-16,-3 1-1 16,-2 2-4-16,-3 0-2 15,2 1 7-15,2 0-2 16,4 1 3-16,5-9-1 15,0 1 1-15,4-1-1 16,-2-1 5-16,4 2 0 16,1 4-4-16,4-5 1 15,-1 5 1-15,-1-3-1 16,1 4 4-16,1-2-3 16,-4 3 1-16,6 0-3 15,-1 2 0-15,1-2 0 0,2 6-1 16,0 4 2-16,0 0 1 15,0 0-1-15,5-4-1 16,5 2 3-16,-1 1-2 16,-1-1 3-16,2 0-1 15,-2 4 4-15,2-4-4 16,2-4-1-16,-4 5 0 16,4-1 0-16,-5 4-5 15,4-1 2-15,1 5 2 16,3 0-2-16,0-4 1 15,4 2 1-15,-3-1 2 16,5-1-3-16,0-4-1 16,-1-4 0-16,1 0 2 0,-3-2-1 15,3-3 4-15,-5 0 1 16,-3-2-6-16,2-7 0 16,-4 3 2-16,1-2-2 15,-3-3 2-15,0 3-2 16,-5-2 0-16,1 8 1 15,2-3-1-15,-4 6 2 16,3-6-2-16,-1 0 0 16,2 3 0-16,0-3 0 15,0 0 1-15,-5-6 0 16,0 1 0-16,3-2 1 16,-3 2 3-16,2-6-3 0,4 3 4 15,-4-3-4-15,5 2 0 16,0 1-1-16,-1-3-2 15,1 1 2-15,-5-4-1 16,1-5 0-16,-3 4 0 16,3 0 1-16,-5-4-1 15,5 7 2-15,-3-3-2 16,3 6 0-16,-3 3 1 16,0 2-1-16,0-1 1 15,1-4 1-15,1-2-2 16,-2 3 0-16,0-8 2 15,4 7-1-15,-4-8 4 16,5 1-2-16,2 1 1 0,0 1-1 16,7-5-1-16,-2 2-1 15,0 1 1-15,-5 2-1 16,1 4-1-16,-1-4 0 16,-4 4 0-16,1-3 0 15,-2 3 1-15,-2-6-2 16,-2-1 0-16,0 7-5 15,0-6-6-15,0 9-4 16,-12-2-9-16,-12 2-24 16,-2 2-25-16,4-4-62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2226.01904" units="1/cm"/>
          <inkml:channelProperty channel="Y" name="resolution" value="3561.63037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20-08-27T14:05:09.9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8945 2230 13 0,'0'-4'7'0,"0"0"-2"0,-3-3 11 16,1 2 4-16,-1 5 6 16,1-3-12-16,2 1-1 15,-2 0 5-15,2 0-7 16,0-1-5-16,-2 1-4 16,2 2 2-16,-2-1-3 15,-2-1 0-15,4 2 2 16,-2 0 2-16,2 0-1 15,0 0-1-15,0 0 2 16,0 0 1-16,0 0 3 16,0 0 1-16,-2 0-7 15,2 0-1-15,0 0-1 16,0 0 1-16,0 3-1 0,0 11 8 16,0 8 2-16,0 2-8 15,0 8 1-15,0 3 2 16,0 5 0-16,0 6 0 15,0 2-4-15,0 7 1 16,-2-2 1-16,-2-5 5 16,3-2-5-16,-1-5-1 15,0-3 0-15,2-4-2 16,-2-3-2-16,2-2 2 16,0-2-1-16,0-6 2 15,0-6-2-15,0-5-6 16,0-6-25-16,0-4-37 15,0 0-60-15</inkml:trace>
  <inkml:trace contextRef="#ctx0" brushRef="#br0" timeOffset="450.35">9382 2280 18 0,'2'-9'25'16,"-2"3"3"-16,0 4 13 15,0 0 0-15,0 2-15 16,0 0-9-16,0 0-5 15,0 0-3-15,0 0-3 16,0 0-4-16,0 0 4 16,0 0 1-16,0 0 2 15,0 0 0-15,0 2 0 16,0 12 0-16,0 9 4 16,0 4-2-16,0 4-1 15,0 3-1-15,0 0-2 0,0 7-1 16,0 4-3-16,0-4-1 15,0-2 1-15,0-4-3 16,0-2 2-16,3 1-2 16,-1-7-7-16,4-5 12 15,-4-5-32-15,3-7-14 16,-3-3-30-16,-2-7-68 16</inkml:trace>
  <inkml:trace contextRef="#ctx0" brushRef="#br0" timeOffset="771.42">9021 2668 49 0,'-10'0'19'0,"3"0"2"16,3 0 15-16,0 0-2 16,4 0-5-16,0 3-14 15,0-3-11-15,0 2-9 16,0 0-9-16,4 3 15 16,11 0 13-16,6-3-5 0,7-2-4 15,6 0 3-15,11 0-2 16,-2 0-3-1,1-4-2-15,-5-2 2 16,-2 0-30-16,-7 2-61 16</inkml:trace>
  <inkml:trace contextRef="#ctx0" brushRef="#br0" timeOffset="1366.08">9545 2905 49 0,'7'0'30'15,"-2"0"2"-15,11 0 0 0,-2-8-10 16,7 1-6-1,4 2-13-15,0 2 5 0,-3 3-5 16,-4 0-3-16,0 0 0 16,-7 0 3-16,-2 0-3 15,-7 0 1-15,0 10 1 16,-2 3-5-16,0 3 17 16,-13 6 17-16,-17 2-10 15,-7 5-10-15,-2 0-5 16,4-4 1-16,5 0 9 15,8-2-5-15,5-5 1 16,11-2 0-16,3-3-6 16,3-1-7-16,0-1-2 15,0-1-5-15,0 3 12 16,18-5 1-16,3 0-1 0,5-3 0 16,4-4-1-16,4-1 3 15,3 0-24-15,5 0-61 16,-10-20-11-16</inkml:trace>
  <inkml:trace contextRef="#ctx0" brushRef="#br0" timeOffset="1941.82">10254 2512 5 0,'-9'-16'4'16,"4"4"9"-16,5 2-6 0,-2 0 11 16,0 3 3-16,2 3-10 15,-2 2 0-15,-2 2 13 16,0 0-1-16,-3 0-13 15,-4 0 5-15,-5 9-12 16,-8 10-3-16,0 7 1 16,-2 3 1-16,1 5-2 15,1 0 1-15,7 2 2 0,0-1-4 16,4 1 1-16,5-2 4 16,8 0-6-16,0-5 6 15,0-3 5-15,15-3-7 16,2-2 17-16,2-9-4 15,4-5-8-15,3-5-2 16,2-2 4 0,2 0-2-16,-2-12 1 0,-2-10 8 15,-3-7 9-15,-2-2-4 16,-5-5-11-16,-4-5-5 16,-5 0-1-16,-5-4-3 15,-2 3-1-15,0-1-7 0,-23 1-21 16,-7 5 0-16,-5 8 27 15,1 10-8-15,6 14 2 16,3 5 11-16,3 0 13 16,0 22-17-16,6 12-3 15,4 7 3-15,11 0-7 16,1-4-79-16</inkml:trace>
  <inkml:trace contextRef="#ctx0" brushRef="#br0" timeOffset="2953.31">12512 2280 48 0,'3'1'65'0,"-3"-1"-18"16,2 0-17-16,-2 0 7 16,0 0-6-16,2 0-17 15,-2 0-9-15,0 0-1 16,0 0 0-16,0 0 1 15,0 0 2-15,0 0-3 16,0 0 0-16,0 0-3 16,0 3 1-16,2-2-4 15,3 10-3-15,2 7 3 16,0 6 5-16,0 9-1 16,0 5 3-16,-5 3-1 0,0 2 3 15,-2 5-4-15,0-5 0 16,0-1-1-16,0-4 1 15,0-5-4-15,0-1 3 16,0-8-1-16,0-3-2 16,0-4-9-16,0 4-15 15,0-3 2-15,1-1-4 0,7 2-12 16,6-7-19 0,0-2-29-16</inkml:trace>
  <inkml:trace contextRef="#ctx0" brushRef="#br0" timeOffset="3417.07">12832 2284 28 0,'2'-7'22'0,"-2"1"4"16,0 0 6-16,2 0-7 16,-2 2-12-16,0 2 3 15,0 2 11 1,0 0-5-16,0 0-6 0,0 0-9 15,0 0-4-15,3 0-5 16,-2 12 2-16,3 15 6 16,-4 6 9-16,2 5 7 15,-2 3-1-15,0 0-4 16,0 0-2-16,0 9-5 16,0-1-1-16,0 1-4 15,0 0-1-15,0-6 0 16,0-9-3-16,0-8 0 0,0-3-2 15,0-5 2-15,0-4-2 16,2-1-18-16,-2-4-22 16,0-1-15-16,0-6-67 15</inkml:trace>
  <inkml:trace contextRef="#ctx0" brushRef="#br0" timeOffset="3698.9">12595 2755 163 0,'-7'0'28'0,"5"0"3"16,2 0 12-16,0 0 0 15,0 0-21-15,0 0-25 16,19 0-6-16,13 0 8 16,7-2 2-16,7 2 0 15,-3 0 2-15,6 0-9 16,-3 0-57-16,-8 0-51 16</inkml:trace>
  <inkml:trace contextRef="#ctx0" brushRef="#br0" timeOffset="4289.09">13111 2781 165 0,'-5'0'29'0,"3"0"-3"16,-1 0 9-16,3 0 0 0,0 0-13 15,0-2-24 1,0 2-7-16,0-5 7 16,10 1 2-16,6 1 0 0,-3 3-1 15,-1 0 2-15,-3 0-1 16,0 0-2-16,-1 0 3 15,-4 0-1-15,1 0-1 16,-5 0-2-16,0 10-1 16,0 2 6-16,0-2-3 15,0-1 7-15,-3 3-2 16,-1 0-2-16,0-2-2 16,4 1-1-16,0-2 0 15,0-1-6-15,0 0 2 16,0-1 0-16,13 5-1 15,6-2 8-15,-1 0-4 16,3 1 4-16,-8-1-2 16,-3-2 0-16,-3 3 1 0,-5-1 2 15,-2 0 1-15,0 2 11 16,-2 8 7 0,-23 2 3-16,1 2-5 0,-6 5-10 15,3-7 1-15,8-3-3 16,0-2-5-16,4 0-2 15,5-5-1-15,8 0-2 16,0-8-3-16,2-4-34 0,0 0-44 16,0 0-45-1</inkml:trace>
  <inkml:trace contextRef="#ctx0" brushRef="#br0" timeOffset="4849.31">13949 2281 79 0,'0'-4'81'16,"0"3"-37"-16,0-2-21 15,0 1 15-15,0 2 0 16,0 0-18-16,-5 0-16 15,-4 0-8-15,-1 0 6 16,-3 0 0-16,-5 13-2 16,1 3 1-16,-1 5-2 15,-1 2 1-15,-3 1 0 0,-4 7 0 16,1 3 1-16,-1 5-1 16,3 4 4-16,5-2 2 15,2 0 1-15,6-3 3 16,6 0 7-16,4-1-9 15,0-2 3-15,0-6-6 16,16 3 6-16,5-1-7 16,0-6 1-16,4-5 0 15,0-7 1-15,0-6-4 16,6-2 1-16,-1-5 0 16,6 0 0-16,1-7-4 15,-4-15-47-15,-9-3-92 0</inkml:trace>
  <inkml:trace contextRef="#ctx0" brushRef="#br0" timeOffset="5195.06">14445 2692 140 0,'3'0'91'0,"2"-3"-53"16,-1 3-12-1,3 0 13-15,6-2 0 16,9 2-13-16,1 0-14 0,2 0-12 15,1 0 5-15,-2 0-3 16,8 0 0-16,7 0-1 16,8 0-11-16,4-2-54 15,0-3 6-15,-1-7-46 16,-6-1-31-16</inkml:trace>
  <inkml:trace contextRef="#ctx0" brushRef="#br0" timeOffset="5760.96">15288 2358 29 0,'-19'-10'18'15,"-1"4"11"-15,1 3 27 16,2 3 7-16,0 0-41 16,-2 0-6-16,4 12-4 15,-4 5-3-15,1 4 4 16,1 8 0-16,2 4-8 16,-2 5 0-16,4 5 10 15,1-2-14-15,7 0 2 0,5 4 0 16,0-8-2-16,0-2-2 15,0-6 8-15,12-7-3 16,-1-5-3-16,5-1 0 16,-2-1 2-16,7-8 2 15,0-3-1-15,6-4 0 16,3-2 9-16,0-22 3 16,5 0-9-16,-8-9 5 15,-1-2-2-15,-3-3-7 16,-3 1 0-16,-3 3-1 15,-8 4-2-15,-7 1 1 16,-2 0-6-16,0 1-13 16,-16 2-8-16,-12 4-8 0,-5 0-8 15,-2 6 6-15,-1 3 12 16,7 3 32-16,6 4-5 16,4 6 6-1,1 0-7-15,0 4 0 0,3 18-6 16,0 7 2-16,0 3-4 15,4 3-22-15,2-1-54 16</inkml:trace>
  <inkml:trace contextRef="#ctx0" brushRef="#br0" timeOffset="6282.7">16050 2302 104 0,'0'0'94'0,"0"0"-42"15,0 0-26-15,0 0 18 16,0 0-7-16,0 0-21 15,0 0-13-15,0 0-6 16,0 12 5-16,0 13 3 16,0 9 12-16,-2 5-1 15,-3 6-2-15,3 6-10 0,-2 2 10 16,-3-3-9-16,1-2-5 16,2-5 2-16,2-6 1 15,2-9-3-15,0-9-2 16,0-4-6-1,0-6-6-15,0-7-18 0,0-2-34 16,9 0 1-16,9-21 1 16,0-12-58-16</inkml:trace>
  <inkml:trace contextRef="#ctx0" brushRef="#br0" timeOffset="6597.79">16347 2285 43 0,'0'0'158'0,"0"0"-92"16,0 0-36-16,0 0 19 16,0 0-6-16,0 0-21 15,0 0-15-15,2 7-12 16,-2 20 11-16,0 8 6 15,0 13 7-15,0 5-9 16,-5 5-2-16,-3 0-2 16,-4-2-1-16,2-6-5 0,6-4-1 15,0-5 1-15,2-6-5 16,-2-4-28 0,2-2 0-16,2-6-27 15,-4-6-27-15,2-9-20 16</inkml:trace>
  <inkml:trace contextRef="#ctx0" brushRef="#br0" timeOffset="6862.16">16057 2652 210 0,'0'0'95'0,"0"0"-56"16,0 0-38-16,21 0 2 15,14 0 38-15,10 0-4 16,0 0-23 0,0 3-11-16,1 5-5 0,-4-3 4 15,-5 2-33-15,-12-7-143 16</inkml:trace>
  <inkml:trace contextRef="#ctx0" brushRef="#br0" timeOffset="8723.84">18566 2406 4 0,'0'-7'38'0,"0"0"-14"16,0-5 6-16,0 9 10 15,0 1-13-15,0 2-4 16,0 0-4-16,0 0 4 16,0 0-7-16,0 0-7 15,0 0-5-15,0 0-4 0,0 0-1 16,0 0-4-16,0 12 7 16,0 15 1-16,2 4 5 15,0 6 3-15,-2 5-3 16,0-1-2-1,0 1-1-15,0-1-1 0,0-4-3 16,0-1 1-16,0-5-2 16,3-2 0-16,-1-9 1 15,0-3 1-15,1-5-7 16,2-1-14-16,-1-5-3 16,0-4-37-16,3-2-17 15,-2 0-46-15</inkml:trace>
  <inkml:trace contextRef="#ctx0" brushRef="#br0" timeOffset="9125.16">18900 2380 101 0,'0'0'32'16,"0"-3"0"-16,0 3 8 16,0 0-11-16,0 0-10 15,0 0-8-15,0 0-3 16,0 0-2-16,0 0-2 0,0 0-5 15,0 0-5-15,0 10 8 16,0 19-2-16,0 8 6 16,0 5 2-16,0 4 2 15,0-2-5-15,0 5 0 16,0-2-3-16,2-5-2 16,2-10 4-16,-1-6-4 0,-1-6 1 15,1-3-15-15,-3-3-14 16,0-4-17-1,0-1-53-15</inkml:trace>
  <inkml:trace contextRef="#ctx0" brushRef="#br0" timeOffset="9421">18672 2697 57 0,'0'3'22'0,"2"1"-28"15,16 1 18-15,8-2 22 16,4 1-7-1,2-1-14-15,2-3-1 16,3 0-8-16,-4 0-1 0,-3 0-3 16,-5 0-7-16,-4 0-77 15</inkml:trace>
  <inkml:trace contextRef="#ctx0" brushRef="#br0" timeOffset="10087.35">19098 2812 71 0,'-4'0'74'16,"4"0"-40"-16,-1 0-4 16,1 0 10-16,0 0-11 15,0 0-12-15,0 0-7 16,0 0 0-16,0 0-13 16,0 0-5-16,0 0 2 0,1 0-1 15,12 0 14-15,0 0-4 16,4 0-2-16,1 0 0 15,1 0-1-15,4 0 0 16,-2 0 0-16,-4 8-9 16,-2 2 9-16,-11-1 0 15,-2-1-3-15,1 0 1 16,-3-4-3-16,0 5 4 16,0-4 5-16,0 2-3 15,0-2 9-15,-5 2-6 16,1-4-2-16,-1-3-1 15,0 2 0-15,5-2-3 16,0 0-4-16,0 0-10 16,0 2-6-16,0 1 5 15,8 2 3-15,-4 2 8 16,0-2 4-16,3 4 4 0,0 0-1 16,1 2 3-16,0 1-1 15,-3 5-3-15,-5 0 7 16,0 2-5-16,0-3 2 15,-5 3 3-15,-11 2 6 16,-6-6-2-16,-1 2 1 16,-1-2-7-16,1-6 1 15,3-2-5-15,1-4-1 0,0-1-17 16,2-2-12-16,-1 0-28 16,6 0-87-1</inkml:trace>
  <inkml:trace contextRef="#ctx0" brushRef="#br0" timeOffset="10962.87">19858 2392 4 0,'0'0'56'0,"0"-3"-11"16,0 3-10-16,0 0-2 15,0 0-3-15,0 0-4 16,0 0 0-16,0 0-1 16,0 0-1-16,0 0-1 0,0 0-10 15,-3 0-7 1,-6 0 0-16,-5 0-4 15,-1 0-2-15,0 10 0 16,-4 3 0-16,4 3-1 0,-2 1 2 16,2 4-1-16,0-3-2 15,2 3 3 1,-4-2-1-16,4 3 1 0,-1 3-2 16,3 1 0-1,2 0 2-15,1-1-1 0,1-2 0 16,3-2-4-16,-4-3 5 15,7 1-1-15,-3-5-1 16,0 1 2-16,2-3-3 16,0 0 3-16,2-1-4 15,0-3-3-15,0-1 3 16,0-2 3-16,0 2 2 16,0-2-1-16,2 7 0 15,6-5 2-15,1 0 3 0,-3-1-1 16,5-1 1-16,4 1 0 15,6 2 3-15,3 0 1 16,2 0-2-16,-1 0-6 16,1-6 3-16,-5 3-1 15,-2-3-1-15,-2 3-4 16,-3-2-3-16,-4 1-36 16,-8 1-62-16,-2-3-78 15</inkml:trace>
  <inkml:trace contextRef="#ctx0" brushRef="#br0" timeOffset="11525.28">20122 2760 50 0,'0'0'36'0,"0"0"-3"16,0 0 13-16,0 0-15 16,0 0-4-16,0 0-1 15,0 0-3-15,0 0-4 16,0 0 8-16,0 0 1 15,0 0-4-15,0 0-1 16,0 0-4-16,0 0-1 0,0 0-4 16,0 0-2-1,0 0-10-15,0 0-1 16,10 0-7-16,3 0-3 0,8 0 10 16,3 0 3-16,10 0 0 15,-2 0-2-15,0 4-2 16,2-1-1-16,-4 2 3 15,-2-3-3-15,-3-2-25 16,3 0-57-16,-8 0-52 16</inkml:trace>
  <inkml:trace contextRef="#ctx0" brushRef="#br0" timeOffset="12082.34">21065 2515 153 0,'0'0'50'0,"-4"0"-13"0,-5-2 5 16,0 1 8-16,-2-1-13 16,3 0-9-16,2 2-7 15,-7-3-8-15,0 3 1 16,-3 0-2-16,-4 0-7 15,1 0 0-15,-6 0-2 16,4 7-3-16,-2 7 3 16,-3 4-7-16,1 3 5 15,-1 2-2-15,2 2 1 16,1 2 0-16,4 1-2 16,3 4 0-16,8-1-1 15,2 0 1-15,6-7-2 0,0 2-8 16,0-1-3-16,0-3 9 15,12-1 10-15,8-6-1 16,10 1 3-16,0-3-4 16,2 0 0-16,0-4-3 15,-2-3 1-15,1-1-2 16,4-2-68-16,-3-3-10 16,-6 0-56-16</inkml:trace>
  <inkml:trace contextRef="#ctx0" brushRef="#br0" timeOffset="12563.11">21413 2652 178 0,'0'-1'40'0,"-4"-4"0"15,2 1 15-15,-1 4 2 16,3-2-19-16,0 2-10 16,0 0-12-16,0 0-11 15,0 0 0-15,0 0-8 16,0 0-1-16,0 0-2 16,9 0 0-16,7 0 13 15,3 0-2-15,6 0-1 16,-4 2-1-16,-1 0-1 15,4-2-1-15,-7 2 0 16,-2-2-3-16,-2 0-17 0,-3 0-22 16,-5 0-22-16,-3 0-27 15,-2 2-11-15,0-2-33 16</inkml:trace>
  <inkml:trace contextRef="#ctx0" brushRef="#br0" timeOffset="12925.95">21381 2880 100 0,'0'0'58'0,"0"0"-44"16,0 0 17-16,0 0 10 15,5 0-4-15,8 0-6 16,4 0-19-16,-2-2-5 16,4 2-3-16,4 0 1 15,-2 0-3-15,-1 0 1 16,4 2-1-16,-3 3-1 15,-3 2 1-15,-2-2-4 0,-5-3 2 16,-4-2-9 0,1 1-11-16,-6 1-29 15,-2-2-33-15,0 0-35 0</inkml:trace>
  <inkml:trace contextRef="#ctx0" brushRef="#br0" timeOffset="13445.71">21386 3075 36 0,'0'0'30'0,"0"0"-4"16,0 0 6-16,0 0-1 15,0 0-2-15,0 0-2 0,0 0-5 16,0 0 2-1,0 0 1-15,0 0-2 16,0 0-3-16,0 0-4 16,0 0-8-16,0 0-3 15,6 0 12-15,11 0-1 0,5 0-3 16,-1 0-4-16,3 0-1 16,-1 0-9-16,-8 0 3 15,2 0 0-15,-6 0-1 16,-2 0 0-16,1 0 0 15,-6 0 2-15,1 0-4 16,-3 0-4-16,0 0-12 16,3 0-11-16,1 0-1 15,4 0-8-15,-3 2-16 0,2 2-19 16,1-1-38 0</inkml:trace>
  <inkml:trace contextRef="#ctx0" brushRef="#br0" timeOffset="14397.07">21922 3064 69 0,'-2'0'64'0,"-1"0"-22"16,3-2-1-16,0-5-3 16,0 0-10-16,0-3-9 0,0-1-7 15,0-2 6-15,0 1-2 16,3-6-2-16,6-1-7 15,4-8 1 1,1-4-3-16,0-3 1 0,-2-5-6 16,2 1 4-16,0 0-4 15,-1-1-4-15,-1 5 5 16,-3 4-1-16,-2 5-1 16,0 2-1-16,-3 6 1 15,-2 7 2-15,-2 3-1 16,2 7 1-16,-2 0-1 15,0 0-2-15,0 0-2 0,0 0-6 16,3 5-1-16,0 9 12 16,2 5-1-16,-3 4 3 15,-2-2-5-15,0 5 4 16,0 3-2-16,0-1 0 16,0 1 2-16,0 3-2 15,0-1 2-15,0 1 0 16,0-4-4-16,0-4 3 15,0 5 0-15,0-7-2 16,0-3-3-16,2-5 4 16,0-6-3-16,3-4 5 15,-3-1-4-15,0-3 4 16,0 0 4-16,3 0 8 0,7 0 3 16,3-4 9-1,9-21-2-15,1-7 3 16,3-6-19-16,-4-6-5 15,5-1-2-15,-4 1-1 0,-2 2 0 16,-4 7 0-16,-6 2 1 16,-1 4-1-16,-3 0-1 15,0 8 1-15,-4 2-1 16,2 5 0-16,-2 4-1 16,0-3 1-16,7 1-3 15,1 1 1-15,-5 3-4 16,-1 1 1-16,-5 4-10 15,-2 3-7-15,0 0-21 0,0 0-53 16,0 0-76-16</inkml:trace>
  <inkml:trace contextRef="#ctx0" brushRef="#br0" timeOffset="21914.87">8758 3060 0 0,'-3'-5'1'0,"1"2"-1"15,-2-1 4-15,-4-1-6 16,-1 4 0-16,0-2 1 16,3 3 1-16,-4 0 0 0</inkml:trace>
  <inkml:trace contextRef="#ctx0" brushRef="#br0" timeOffset="23529.48">8885 3180 0 0,'16'3'1'0,"-7"2"-1"16,0 0 2-16,-5-3-2 16,6 2 0-16,-1-3 2 15,0 1 0-15,1 1 1 16,-1-1 1-16,-4-2 1 16,1 0 1-16,4 0-2 15,-6 0-2-15,5 2 2 16,0-2-3-16,1 0 1 15,1 0-1-15,0 0 2 16,-1 0-1-16,-3 0 1 0,-1 0-3 16,-1 0 0-16,0 0 2 15,0 0 0-15,-3 0-1 16,-2 0-1-16,0 0 2 16,0 0 1-16,0 0 0 15,0 0 1-15,0 0 3 16,0 0 2-16,0 0-3 15,0 0-4-15,0 0-1 16,0 0 0-16,1 0-3 16,5 0 2-16,3 0 1 15,0 0-1-15,3 0-1 16,-4 0 2-16,-1 0 0 0,-1 0-1 16,-6 0 0-16,0 0 0 15,0 0 0 1,0 0 0-16,0 0 0 0,0 0-2 15,0 4-4-15,0-1-1 16,0 0 5-16,0 2-3 16,0-3 0-16,0 0 4 15,0 0-1-15,0-2 2 16,0 0-3-16,0 0 0 16,0 0-1-16,0 0-1 15,0 0 4-15,6 0 1 16,3 0 5-16,8 0 2 15,-4 0-3-15,4 0-3 16,0-9 0-16,0 4 0 16,0-2 0-16,0 3-1 15,-5 1 0-15,2-2 2 0,2-1-4 16,5 2 2-16,-3-3 0 16,2 7-1-16,-1-2 2 15,-3 0-1-15,-2 2-1 16,0-3 0-16,-5 3-9 15,-2 0-3-15,-3 0-2 16,-1 0 3-16,-3 0 3 16,0 0 6-16</inkml:trace>
  <inkml:trace contextRef="#ctx0" brushRef="#br0" timeOffset="25588.43">9230 4386 0 0,'0'-22'5'0,"0"3"-5"16,0 7 4-16,0 2 17 16,0 0 3-16,0 4-11 15,2-2-4-15,1 1 9 16,-3 3 12-16,2 2-11 16,-2 0-5-16,0 2-1 15,0 0-5-15,0 0-7 0,0 0-9 16,0 20 0-16,0 12 8 15,-5 7 0-15,-5 3 2 16,-1-1-2-16,2 0 0 16,-5 34 1-1,10-44-1-15,-1-6-1 16,1-5-8-16,2-3-15 16,2-5-14-16,0-3-21 15</inkml:trace>
  <inkml:trace contextRef="#ctx0" brushRef="#br0" timeOffset="25979.29">9382 4325 26 0,'0'0'12'16,"0"0"0"-16,0 0 4 15,0 0-14-15,0 0-7 16,0 13 6-16,0 12 1 15,0 1 3-15,0 6 5 16,0-4-5-16,0 3-1 16,0 0 2-16,-3 1-3 15,1-3-3-15,-1-5 2 16,3-3-1-16,-2-5 1 16,0-3-1-16,2-2-13 15,-5-6-30-15</inkml:trace>
  <inkml:trace contextRef="#ctx0" brushRef="#br0" timeOffset="26219.15">9226 4543 74 0,'-4'0'20'0,"4"0"7"15,0 0-1-15,0 0-10 16,0 0-14-16,0 0-23 16,17 0 9-16,9 0 24 15,8 0-11-15,3 0 0 16,6 4 0-16,5-1 3 16,3 4-4-16,0 2-23 0,-7-5-67 15</inkml:trace>
  <inkml:trace contextRef="#ctx0" brushRef="#br0" timeOffset="26546.51">9748 4456 0 0,'0'0'29'16,"0"2"-17"-16,0 3-1 16,0 10 3-16,0 6-4 15,0 4-3-15,0 1 9 16,0 4-10-16,0-3 1 15,0-1-7-15,0 0 5 16,0-4-5-16,9 2 2 16,2-8 0-16,6 0-24 15,-2-7-27-15</inkml:trace>
  <inkml:trace contextRef="#ctx0" brushRef="#br0" timeOffset="26888.36">10054 4468 61 0,'0'0'16'0,"0"0"-13"0,0 0 18 16,0 0 2 0,0 7-24-16,0 5-9 0,0 5 11 15,0 3 4-15,0 5 0 16,0 2-2-16,0 0 2 16,0 2-4-16,0 0 0 15,0-4 1-15,0 2 1 16,-2-3-3-16,2-3-11 15,-2-6-25-15,2-8 0 16</inkml:trace>
  <inkml:trace contextRef="#ctx0" brushRef="#br0" timeOffset="27313.24">10026 4477 48 0,'0'-4'41'0,"0"-1"-24"16,0 3 9-16,0-1-9 16,4 3-7-16,5-3-7 15,-2-1-2-15,7 4-2 16,2 0-1-16,5 0 1 15,7 0 0-15,2 0 1 16,0 0 0-16,-2 7 0 0,-3 7-1 16,-5 1 0-1,-3 0 1-15,-8 2-1 0,-5 0-3 16,-2-1-2 0,-2 1 1-16,0 4 4 0,-10-3 3 15,-10 1 0 1,0-1-1-16,-5-3 0 0,4 1 0 15,1-1-1-15,-4 2 0 0,8-1 1 16,-2 1-1 0,2-2-1-16,2-6-13 15,2 1-24-15,3-10-8 16,3 0-2-16</inkml:trace>
  <inkml:trace contextRef="#ctx0" brushRef="#br0" timeOffset="28089.44">10579 4492 0 0,'2'0'36'15,"-2"0"-37"-15,0 0-5 16,2 9 5-16,-2 6 4 16,2 3-1-16,-2 1 4 15,0 4 2-15,0 0 2 16,0-3 0-16,0-1-8 15,0-2 0-15,0-5 1 16,0-2 2-16,0-1-2 16,-2-7 2-16,0 1 0 15,0-3 3-15,-3 0 16 16,1 0-7-16,-5 0-8 16,3-16-8-16,4-4-1 15,-2-3-6-15,1 0 4 16,3-4 3-16,0 2-13 0,0-2 16 15,0 1-17-15,3 2 1 16,8 7 20-16,1 0-3 16,-1 5-11-16,0 0 8 15,4 7-5-15,-3 2 4 16,1 3 0-16,-2 0-8 16,4 0-4-16,-4 0 10 15,2 7 3-15,-1 3 3 16,-3 2 0-16,-5 3-3 15,-1 2 1-15,-3 0-2 0,0-2 1 16,-5-1 2 0,-13 1 2-16,-3-2-4 15,0-3 2-15,1-3 0 0,4-6-1 16,5-1 0-16,1 0 1 16,5 0-2-16,3 0 4 15,2 0 1-15,0 0-2 16,0 0-10-16,0 0-1 15,0 3-8-15,0 3 12 16,14 6 3-16,0 3 2 16,2 1 1-16,-1-2 0 15,5 3-1-15,-5 0 1 0,4 0-1 16,1-1-2 0,-1-10 3-16,2-2-25 0,-3-4-26 15</inkml:trace>
  <inkml:trace contextRef="#ctx0" brushRef="#br0" timeOffset="28621.3">11043 4487 36 0,'-11'0'0'16,"0"0"0"-16,1 0 8 16,2-2 17-16,3-3-15 0,0 5-9 15,-5 0-1-15,4 0 0 16,-5 7-6-16,-4 12 6 16,2 5 1-16,1 1 0 15,-2 4-2-15,3 0-1 16,-1 0 4-16,5-4-2 15,5-4 0-15,2-6-5 16,0-3 3-16,0-6-2 16,9-2 1-16,5-4-9 0,2 0-1 15,5 0 12 1,2-7-1-16,0-6 36 16,0-4-31-16,-4 0 1 15,-6-2-4-15,0 0 3 0,-3-1 0 16,-5 2-2-16,-3 1-8 15,-2 1 12-15,0-1-20 16,0-2 24-16,-13 4-13 16,-4 5 6-16,4 1-2 15,-6 9-3-15,3 0 11 16,-5 5-7-16,2 16 1 16,2 6-4-16,0 2 0 0,8 2 1 15,0 0-7-15,9-5-13 16,0-2-24-1</inkml:trace>
  <inkml:trace contextRef="#ctx0" brushRef="#br0" timeOffset="29373.27">11425 4578 12 0,'0'-2'16'0,"0"0"3"16,0 0 3-16,-1 2 21 15,-12 0-29-15,-3 0-10 16,0 0-2-16,-4 0 3 16,-1 10 2-16,-3 4-5 15,2 3-1-15,-3 2 2 16,0-1-3-16,1 0 1 16,0 2-2-16,10-2 2 15,-2 1-1-15,11-1 0 16,0-3-2-16,3-5 2 15,2-1-6-15,0-3 0 0,0-2 1 16,11 1 0-16,6-2 4 16,3-1-4-16,1-2 5 15,0 0 4-15,-1 0-5 16,-4 0 2-16,3 0-1 16,-6 0-1-16,-1 0-5 15,-5 0 2-15,-2 0 2 16,-5-4 3-16,0 1 0 15,0-2 4-15,0 0-12 16,0-2 14-16,-12 0-3 16,3 4 0-16,-2-2 6 15,4 3 2-15,-1-3-4 0,4 5-6 16,4-1 4 0,0 1-3-16,0 0-1 15,0 0-1-15,0 0 0 16,0 0-2-16,0 0-1 15,0 0-1-15,0 0 2 0,0 0-2 16,0 0 1-16,0 0 5 16,0 1-4-16,0 6 4 15,1-1-2-15,2 3 2 16,-1-2-3-16,4 3 3 16,-4 2-2-16,5 0 1 15,2 2 1-15,0 5-2 16,1-2 2-16,2-1-35 0,1-5-16 15</inkml:trace>
  <inkml:trace contextRef="#ctx0" brushRef="#br0" timeOffset="29946.21">11559 4613 83 0,'0'-2'40'16,"0"2"-17"0,0 0 12-16,2-2-6 0,-2 0-12 15,0 0-4-15,0 2 4 16,0 0 2-16,0 0-1 15,0 0-9-15,0 0-17 16,0 4-5-16,0 17 8 16,0 8 9-16,0 3-1 15,0 0-2-15,-2-4-1 16,0-2 2-16,-1-6-1 16,3-3-2-16,-2-7-4 15,2-3 0-15,0-5 0 16,0-2-2-16,0 0 10 15,0 0 1-15,-2-15-4 16,0-6-2-16,-5-3 6 16,1-6-4-16,2 0-2 15,-2 1 1-15,3 0 5 0,1 4-5 16,0 4-1-16,2 4 1 16,0 9-3-16,0 0-12 15,0 6 10-15,0-2 2 16,4 1 5-16,9-1-3 15,6 0 7-15,5 2-3 16,1 0-4-16,5-3 2 0,2 5 3 16,-4-1-4-16,-8 1-9 15,-7 0-37-15,-5 0-36 16,-8 0-14 0</inkml:trace>
  <inkml:trace contextRef="#ctx0" brushRef="#br0" timeOffset="30202.18">11511 4698 81 0,'0'0'33'15,"0"0"-21"-15,0 2-14 16,0 1-10-16,5 0 5 16,8-1 2-16,8-2-3 0,-2 2 5 15,-1-2 10-15,3 0 1 16,-6 0-41 0,0 0-38-16</inkml:trace>
  <inkml:trace contextRef="#ctx0" brushRef="#br0" timeOffset="30425.05">11518 4850 22 0,'0'0'26'0,"0"0"-29"15,0 0 1-15,0 0 19 16,21 0 4-16,-1-12 9 15,3-2-42-15,-2 2 53 16,-1 2-42-16,-1 1 0 16,0 3-4-16,-1 4-41 15,5 2-10-15</inkml:trace>
  <inkml:trace contextRef="#ctx0" brushRef="#br0" timeOffset="31137.16">11849 4828 35 0,'-4'0'54'15,"-2"0"-24"-15,6 0 6 16,0 0 7-16,-3 0-20 16,3 0-7-16,0 0-4 15,0-4-11-15,0-6 5 16,0-5-11-16,13-4-9 16,4 2 17-16,7-9 8 15,2 4-22-15,2-2 18 16,-3 1-12-16,-3 1 1 15,-3 6-5-15,-4 3 4 0,-7 3-1 16,-1 8 9 0,-7 2-3-16,0 0-9 0,0 0-7 15,0 0-1-15,0 12 16 16,0 11 6-16,0 4-6 16,-3 0 2-16,2 4-2 15,1-5-4-15,0-2-10 16,0-4 6-16,6-6 7 15,3-5 2-15,-2-4-2 16,1-5-4-16,1 0-11 16,4 0 25-16,1-9-6 15,5-18 33-15,-1-4-23 16,-4 0 3-16,0-3-9 16,-5 2-3-16,-2 5 11 0,-2 4-23 15,-1 6 18-15,-2 11-20 16,-2 2 19-16,4 4-8 15,1 0-35-15,0 0-88 16</inkml:trace>
  <inkml:trace contextRef="#ctx0" brushRef="#br0" timeOffset="31436.99">12461 4661 118 0,'0'0'8'16,"0"1"-14"-16,0 4 7 15,0 3-2-15,0 5 2 16,0 4 3-16,0 7-3 15,0-2 3-15,-4 2-2 16,2-2 4-16,-4-5-5 16,6 4 1-16,0-3-5 15,0-1-36-15,0-7-25 16</inkml:trace>
  <inkml:trace contextRef="#ctx0" brushRef="#br0" timeOffset="31917.44">12680 4700 125 0,'0'-2'34'16,"0"2"2"-16,0 0 17 15,0-2-14-15,0 2-17 16,0-2-14-16,-2 2-1 15,-6 0-4-15,-2 0-2 16,-4 0-5-16,-5 0 0 0,-1 9 1 16,2 9-1-16,6 4 3 15,0 3-1-15,6 2-2 16,5-1 3-16,1-2-2 16,0 5-4-16,1-2 2 15,21-4-1-15,6-6 4 16,2-12-20-16,0-2 32 15,1-3-24-15,2-4 13 16,-1-21 30-16,0-4-22 16,-6-7 4-16,-10 5-7 15,-4 0 1-15,-8 2-6 16,-4 2 10-16,0 0-9 16,0 8 13-16,0 2-4 0,-7 8 7 15,3 6-12-15,-6 3-6 16,-1 0-12-16,-10 9 8 15,-1 16 7-15,2 6-2 16,4-2-26-16,5 0-25 16,4-8-10-16,3-9-54 15</inkml:trace>
  <inkml:trace contextRef="#ctx0" brushRef="#br0" timeOffset="32134.76">12558 4383 190 0,'-4'0'75'0,"4"0"-71"15,0 0-12-15,0 3 1 16,0 7-3-16,0 2-18 15,0-2-50-15,0-1-54 16</inkml:trace>
  <inkml:trace contextRef="#ctx0" brushRef="#br0" timeOffset="32757.95">11509 4427 63 0,'-4'0'23'0,"4"0"14"15,0 0 0-15,0 0-12 16,0 0-19-16,0 0-18 16,0 0 14-16,13-6 8 0,4-7-9 15,5-2 1-15,3-1-1 16,-2-1-1-16,5 2 0 15,-2 1-3-15,-9 6-1 16,0 2 0-16,-8 2 2 16,-2 4-2-16,-3 0-3 15,-2 0 1-15,-1 0-1 16,6 8 6-16,-4 13 2 16,3 4 0-16,-4 1 3 0,3-1-2 15,-3 0-1-15,3-2 2 16,6-4-2-1,0-3-14-15,4-8-74 16</inkml:trace>
  <inkml:trace contextRef="#ctx0" brushRef="#br0" timeOffset="33082.75">10273 3993 119 0,'0'0'34'15,"0"0"-29"-15,0 0 6 16,0 0 5-16,0 0-13 16,0 0-45-16</inkml:trace>
  <inkml:trace contextRef="#ctx0" brushRef="#br0" timeOffset="35217.71">13583 4429 5 0,'30'0'17'0,"-3"-8"3"15,1-1-5-15,2 2-5 0,-2 0 0 16,-4-2 7-16,2 1 1 16,2-2-3-16,6-2-3 15,5-5 0-15,7 0-10 16,1-1 1-16,5-1-3 16,8-5 2-16,2 5-2 15,3-5 1-15,-1 2-1 16,1-2 0-16,-3-2 1 0,4-1 1 15,-5-2-2-15,-1 0-3 16,-1-1 6 0,-7-4-3-16,1 1-2 15,1-4 5-15,-3 2-3 0,-4 2 0 16,4 2-1 0,2 2-1-16,-5 1-2 0,1 6-8 15,-8 7 8-15,-1 1-3 16,-5 1 4-16,-5 2-6 15,-3 0 6-15,-7 3 2 16,-7-1 1-16,-3 1 1 16,-3-3 1-16,-4 1 1 15,4-2-1-15,-7 0-1 16,2 0 1-16,-2 1-3 16,0 0-5-16,0 1 9 15,0 3-1-15,1 2 4 16,2-2-6-16,2 0 4 0,2 4-4 15,3-5 0-15,1 1 1 16,0-1 1-16,3 3-1 16,-3 0 2-16,-3-2 0 15,1 2 1 1,0 0 2-16,-3-2 3 0,0 0 3 16,5-3-3-16,-4 3-1 15,2-3 5-15,0-2-3 16,0 5-5-16,-3 2-3 15,0 0 2-15,-4 3-1 16,-2 2-3-16,0 0 0 16,0 0 0-16,0 0-4 15,0 0 2-15,0 0-1 0,0 0-1 16,0 0-2-16,0 0-16 16,0 0-15-16,0 0-40 15</inkml:trace>
  <inkml:trace contextRef="#ctx0" brushRef="#br0" timeOffset="35703.1">15566 3272 35 0,'0'-3'17'15,"0"1"-6"-15,0 2 7 0,0 0 0 16,0 0-13-16,0 0-9 16,0 0 5-16,0 0 3 15,0 0 4-15,0 0 3 16,0 0 4-16,0 0 9 15,0 0-3-15,0 0-7 16,0 0-14-16,7 0-10 16,19 0 30-16,6-4-12 0,8-2 7 15,-2-3-5 1,1-2-3-16,-7-2-1 16,-4 5-2-16,-9-1 0 15,-6 2 3-15,-3 6-1 0,-8 1 0 16,1 0-4-16,-3 0 2 15,0 0-8-15,0 27-3 16,0 16 9-16,0 18 4 16,-15 7 1-16,-7 5-3 15,-6-6 3-15,3 1-5 16,4-11-1-16,0-12-55 16,0-18-59-16</inkml:trace>
  <inkml:trace contextRef="#ctx0" brushRef="#br0" timeOffset="37062.11">9847 4234 16 0,'0'-2'44'0,"-5"0"-4"15,1 0-8-15,1-2-11 16,-2-2-3-16,1-3 1 16,-3 1-10-16,-4-2 2 15,-3-6-5-15,2 4-2 16,-4-2-1-16,2-1-1 15,0-2 4-15,1 0-3 16,-4 0-3-16,4 1 0 16,-8-4 0-16,0 3 1 0,-4-7-2 15,-5 2 0-15,0-3 1 16,0-6-6-16,3 6 8 16,3-3-3-16,-1 2 1 15,0-1 0-15,0 0-1 16,6 5 2-16,0 1-1 15,2 4 0-15,0-1 3 16,1 1-3-16,4 2 0 16,6 3 0-16,1 2 0 15,1-1 0-15,-1 3 0 16,-1-2 0-16,2 1 0 16,2-3 0-16,2 2-3 15,0-4-1-15,0 2 2 16,-2 1 0-16,2 0-1 15,0 2 8-15,-2 0-2 16,-3 1 3-16,1 1-6 0,2-1 2 16,-1-3 0-16,1 3 1 15,-2 0-1-15,0-1-2 16,2 2 0-16,0 2 0 16,0-2-2-16,0 2 4 15,2 0-2-15,-3-2 0 16,1 7 0-16,2-5 0 15,-2 3 0-15,2 0 1 16,0-1-4-16,-2 3 3 16,2 0-7-16,0 0-8 0,0 0-18 15,0 0 2-15,-5 0-88 16</inkml:trace>
  <inkml:trace contextRef="#ctx0" brushRef="#br0" timeOffset="37797.25">9170 3454 7 0,'0'-5'26'15,"0"1"-3"-15,0-2-8 16,0 0-1-16,3 0-10 16,-1-3 6-16,2 1 0 0,1-2 2 15,-3-3 0-15,2 1-5 16,-1 0 8-16,-1-5-5 15,-1 1-4-15,3-1-2 16,-2 2-2-16,3 1 2 16,-3 2-1-16,3-1-2 15,-1 0 0-15,0 4-2 16,0 2 0-16,-4 3 2 16,0 2-2-16,0 2 1 15,0 0 0-15,0 0-2 16,0 0-1-16,0 0-3 15,0 0-1-15,4 0 3 16,3 2 4-16,0 10-2 0,1-4 1 16,5 3 4-16,-5-2-5 15,5-3 2-15,-2-1 2 16,-1 2-2-16,5-2 0 16,-4 7 0-16,2-1-2 15,4 2 2-15,-3 1 0 16,0 2 2-16,-1-4-1 15,-1 2-1-15,-1-4 0 0,3 3 0 16,2-1 2 0,-2 2-12-16,5-5-13 15,-5-3-47-15</inkml:trace>
  <inkml:trace contextRef="#ctx0" brushRef="#br0" timeOffset="43044.66">20861 3688 0 0,'0'0'13'0,"0"0"-3"16,0 0 0-16,0 0 4 15,0 0 1-15,0 0-3 16,0 0-6-16,1 0-5 16,5 0 5-16,5 0-6 15,8 0 2-15,9 0-2 16,10 0 5-16,9 0-3 15,11 0 3-15,10 5 0 0,10-2 0 16,10-3 7 0,3 0-2-16,9 0 1 15,-1 0-3-15,7-3-1 16,-12-2 0-16,-4 1-3 0,-14 0-4 16,-16 1 2-16,-10 3-2 15,-17-2 0-15,-15 2 0 16,-9 0-2-16,-4 0-6 15,-5 0-10-15,0 0-1 16,0 0-6-16,0 0 6 16,0 0-5-16,0 0-5 15,0 0 15-15</inkml:trace>
  <inkml:trace contextRef="#ctx0" brushRef="#br0" timeOffset="43655.46">20992 3906 18 0,'9'0'17'0,"5"0"-23"0,6 0 18 16,14 0 24-16,7 0-12 15,14 0-8-15,13 0-5 16,8 0 4-16,12 0 5 16,6 0-2-16,8 0-13 15,8 0 1-15,-1 6 0 16,-6-5-6-16,-12 2 0 16,-7 1 3-16,-15 0-3 15,-9 0 2-15,-12 0-3 16,-16-1 2-16,-13 0-2 15,-12 0-3-15,-7-2-15 16,0 6-16-16,0 3-36 16,-19 2 8-16</inkml:trace>
  <inkml:trace contextRef="#ctx0" brushRef="#br0" timeOffset="44097.2">21208 4330 9 0,'35'6'7'15,"5"0"-6"-15,7-2 23 16,15-4 24-16,10 0-18 0,4 0-11 16,14 0-6-16,5-10-5 15,16-3 5-15,3-3-1 16,-4 1-11-16,-6 3-1 16,-17 2 3-16,-11 3-18 15,-23 7-45-15</inkml:trace>
  <inkml:trace contextRef="#ctx0" brushRef="#br0" timeOffset="60729.71">18619 3377 4 0,'0'-6'32'16,"0"-1"-5"-16,0 1 9 16,0 0-3-16,0 4-13 15,0 0-4-15,0 2-2 16,0 0 2-16,0-2 3 16,0 0-5-16,0 2-3 15,0 0-5-15,0 0-1 16,0 0-3-16,0 0 3 0,0 0-1 15,0 0-1 1,0 0 2-16,0 0 1 16,0 0-1-16,0-2 0 15,0 2 1-15,0 0-1 16,0 0 0-16,0 0-1 0,0 0 0 16,0-3-4-16,0-1 0 15,-2 3 0-15,2-2-1 16,0 3 0-16,0 0 0 15,-2-1 1-15,2 1 0 16,0 0 2-16,0 0-1 16,0 0-2-16,-3 0 1 15,3 0 0-15,0 0 0 16,0 0 1 0,0 0-1-16,0 0 0 0,0 0 4 15,0 0-2-15,0 0-3 16,0 0 0-16,0 0 1 0,0 0-4 15,11 0 3-15,3 0 5 16,9 0-7-16,0 1 4 16,1 6-3-16,-2 1 6 15,-3-4-3-15,-3 2 1 16,0-4-1-16,-2 0 2 16,0 1 0-16,-5-2 4 15,0-1 0-15,-4 0 2 16,-3 0 3-16,-1 0-3 15,5 0-3-15,0 0-3 16,4 0-2-16,4 0-1 16,0 0-3-16,-4 0 4 15,5 0-5-15,-1 0 6 16,-1 0-2-16,2 0-3 16,-4 0 3-16,-5 0 1 0,-3 0 1 15,0 0-4-15,-3 0 2 16,1 0 2-16,-1 0-2 15,0 0-2-15,0 0 4 16,0 0-2-16,0 0 0 16,0 0-2-16,0 0 4 15,0 0-4-15,0 0 4 16,0 0-2-16,0 0 1 16,0 0 0-16,0 0-2 15,0 0 1-15,0 0-1 0,0 0-1 16,0 0-3-16,0 0 1 15,0 0 3-15,0 0-2 16,0 0-3 0,0 0 2-16,0 0 1 0,-4 0 5 15,-1 0-3-15,-1 0 1 16,1 0 1 0,-2 0-2-16,3 0-1 0,-4 0 3 15,2 0-1-15,-3 0 2 16,-1 0-1-16,-1-1 1 15,0-2-2-15,-4-2 0 16,-3 0 0-16,0-3 0 16,-3 4-2-16,-2 0 1 0,-2 1 1 15,-5 2-1-15,2 1 0 16,3-3 1-16,-1 1 0 16,11 2 1-16,0-2-1 15,6-2 1-15,7 4 0 16,0-2 1-16,2 0-1 15,0 2 0-15,0 0 4 16,0-2-3-16,0 2 0 16,0 0-2-16,0 0 0 15,0 0 5-15,0 0-1 16,0 0-3-16,0 0 9 16,0 0-7-16,0 0 2 15,0 0-7-15,0 0 0 16,11 0 0-16,3 0 5 15,9 4-2-15,4 2-1 16,3 2 0-16,1 0 4 0,3-1-1 16,-2-1-3-16,-2-2 1 15,-5 0-1-15,-2-1 4 16,-2-2-4-16,-3 2 3 16,1 1-4-16,-3-3 5 15,-2 4-3-15,-5-3 1 16,2 3-1-16,1 0 1 15,2 0 2-15,0-1-3 16,-1-1 1-16,2-3-1 0,-6 0 1 16,-3 3 0-1,-4-3-2-15,1 0 1 0,-3 0-2 16,0 0 3-16,0 0-7 16,0 0 4-16,0 0-1 15,0 0 1-15,0 0 0 16,0 0 0-16,0 2 3 15,0-2-2-15,0 0 2 16,0 0-1-16,0 0 5 16,0 0-4-16,0 0-1 15,0 0-2-15,0 0-5 16,-8 0 1-16,-4 0 3 16,-7 0-6-16,-2 0-3 0,-1 0-1 15,-6-6 4 1,-2 2-5-16,0-3-4 15,1 5 11-15,3-1 2 0,0-2 1 16,1 3-4-16,0 0 5 16,0-1-1-16,-3 2-8 15,0-1-6-15,3 0 10 16,-3-1-3-16,10 3 10 16,-3-1 0-16,7-2 0 15,0 3 0-15,5 0 0 16,2 0-1-16,5 0 2 15,2 0-1-15,0 0 0 0,0 0-1 16,0 0-4 0,0 0 6-16,0 0 8 15,4 0-12-15,8 0 5 0,4 0 7 16,2 3 0-16,4 3-2 16,2 0 1-16,6 0 7 15,3 2 2-15,-1-1-12 16,3-3 5-16,-1-3-7 15,-3 2 4-15,-1 1-6 16,-3-2 4-16,-4 1-3 16,-3 0 1-16,-1-1 0 15,-6 3-1-15,-4-3 1 16,-1-2-1-16,-4 2-1 16,-2 1-2-16,1 0 2 15,3 1-2-15,4 1 1 16,6-2-2-16,0 1 4 0,-1 1-1 15,-2-2-1-15,-4 2 2 16,2-3-2-16,-3 0 2 16,-2 0-1-16,-1-2 2 15,-5 3-3-15,2-3 2 16,0 0-1-16,1 0-2 16,3 7 2-16,2-4-2 15,1-1 1-15,-2 0-1 16,1 0 3-16,0-1-3 15,-3 2 2-15,-3-1-1 16,-2-2 0-16,0 0 1 16,0 0 0-16,0 0-4 15,0 0-5-15,0 0-15 0,0 0-6 16,0 0 6 0,0 0-14-16,-7 0-3 15,-3 0 3-15,4 2-11 0,-1 0-38 16</inkml:trace>
  <inkml:trace contextRef="#ctx0" brushRef="#br0" timeOffset="67201.25">19961 3079 11 0,'2'0'31'16,"3"-9"7"-16,1-3-19 0,-1 4 10 16,-2 1-13-16,-1 3-2 15,0 3-12-15,0-2 0 16,1 3-1-16,1 0-1 15,-2-2 0-15,1 2-1 16,4-2 1-16,2 0 0 16,0 0 3-16,0-2 0 15,1 0 1-15,-3-1 10 16,-1 1 10-16,4-4-3 16,-3 0-4-16,4-1-3 15,0-3-2-15,4 2-4 16,0-1-5-16,2 2 0 15,-1-3 3-15,-2 2-3 0,-3 3-3 16,1-5 2 0,-3 5 2-16,0-4 2 0,-3-2 8 15,2 1-12 1,-1 0 1-16,-1-3 7 0,3 5-7 16,1-2 0-16,1-2 0 15,2 0 3-15,-7 2-7 16,1-3 2-16,0 3 0 15,-5-2-1-15,0 1-1 16,0 3 0-16,-2 0-1 16,0 1 0-16,0-1-1 15,0-3-1-15,0 1-2 0,0-2-1 16,-13-7 2-16,-8-2 4 16,1 0 2-16,3 1-4 15,4 5-7-15,-1 0 5 16,5-2 2-16,-4-3-1 15,5 1 8-15,-1 1-5 16,0 5 2-16,1 3-1 16,1 0 0-16,1-2 0 15,-1 2 0-15,0 0 1 16,0 2-2-16,-2-5-2 16,-2 5 1-16,1-2-1 15,-6 1-2-15,0 1-2 16,-5-2 10-16,-2 1-3 15,2-1 0-15,0 1 2 16,-4-4-5-16,0-2 7 0,-7-5-7 16,0 0 1-16,0-1 7 15,0 1-10 1,-2 5 4-16,-1-2-1 0,4 0-1 16,2 4-2-16,6-2 3 15,2 2-1-15,0 1 5 16,1 1 0-16,-1 2-13 15,2 6 6-15,1 0 3 16,-1 1-1-16,0 1 0 16,-11-1-1-16,-2-1-1 15,-9 1 5-15,0-5-1 16,-1 3-1-16,3 0 1 16,0-2 4-16,2-1-5 15,0 1 2-15,-6-1 2 0,-4 3-4 16,-3 0 5-16,2 0-4 15,2 2 1-15,0-3 0 16,4 6 0-16,-1-4 0 16,3 3-3-16,1 0 6 15,-5 2-5-15,5 0 1 16,0 0-2-16,2 0 1 16,4 0 0-16,2 0-1 15,-2 0-3-15,1 9 4 0,4 3-3 16,-4 0 4-16,5 8-1 15,-1 0 1-15,-2-2 1 16,2 5-4 0,-4-5 5-16,0 3-3 15,0 3 1-15,-4-2 2 0,1 2-2 16,-2 3 1-16,1-1-2 16,0 5 1-16,-1 0-1 15,3 1 1-15,2 4-6 16,0 1 4-16,4 1 2 15,-2-1-12-15,0 2 20 16,0 0-8-16,0 1 1 0,7 1 1 16,2-4-10-16,8 1-2 15,2-1 5 1,1-3 1-16,1-2 11 16,1 4-1-16,2-7 3 0,2 0-5 15,-2-1-2-15,2 0-5 16,0-2 6-16,1 0 1 15,-1 0 3-15,2-3-8 16,2-2 4-16,-3 1 0 16,3 1-2-16,0 0-1 15,0 2 5-15,0-1-3 16,0 0 1-16,0 0 1 16,0-2-2-16,5 4-2 15,6 3 8-15,3 4-1 16,4 9-6-16,3-1 4 15,2-2-1-15,2-2-2 16,4 2 0-16,-3-5 0 16,2-1 0-16,0-4-2 0,-5-11 2 15,0-3-1-15,5-5 3 16,0-3 0-16,4-4 2 16,4-3 1-16,1 0-4 15,2 0 2-15,3 0 1 16,-5 0-3-16,2 0-1 15,3-3 0-15,-7-1 3 0,10 1-5 16,-7 3 2 0,-4 0-1-16,2 0-1 15,-1 13-1-15,-1 5 2 16,0 1 3-16,-6-5-4 16,-1-3 2-16,-1 2 0 15,2-5 0-15,0-1 2 0,4-6 0 16,2-1 8-1,-2 0 4-15,3 0 0 0,-1-11-6 16,-2-1-3-16,3 2-2 16,-5-1-3-16,2 1-2 15,-2 2 1-15,0 0 1 16,-3-4-2-16,1 3 2 16,4-1-1-16,0-3-1 15,4 1 1-15,0 4 1 16,1-3-1-16,6 2-4 15,-1 0 2-15,-5-2 0 16,4-6-1-16,-3 5-5 0,1 0 4 16,-2 3-6-16,1 1 2 15,-4-3 2 1,2 1 1-16,-6-2 4 0,-4 7 1 16,0-7 0-16,-5 4-2 15,2-1 4-15,-6-3-5 16,1 2-1-16,-3 0-9 15,0-3 16-15,-3 1-3 16,3 2-12-16,-4 1-7 16,6 1 1-16,-1 3-1 15,2-2-3-15,-2 3 5 0,1-1-34 16,-4 1 19-16,-1-4-9 16</inkml:trace>
  <inkml:trace contextRef="#ctx0" brushRef="#br0" timeOffset="93565.8">19137 2957 0 0,'21'-2'5'16,"1"-5"2"-16,3 3-5 15,1-2-3-15,4-2-5 16</inkml:trace>
  <inkml:trace contextRef="#ctx0" brushRef="#br0" timeOffset="95133.97">19710 2696 5 0,'-2'0'26'0,"2"0"-5"15,-2 0 3-15,0 0 0 16,-5 0-1-16,1-2-9 15,-2 2-8-15,-9 0-5 0,-9 0 0 16,-10 0-2 0,-12 0 4-16,-16 8 0 0,-15 4 3 15,-4 0-2-15,-5-3-2 16,1-1 1-16,0 1-3 16,11-3 0-16,5 0 1 15,18 0-1-15,14-2-1 16,11-1-6-16,9-3-11 15,10 0-26-15,3 0-38 16</inkml:trace>
  <inkml:trace contextRef="#ctx0" brushRef="#br0" timeOffset="95486.81">19195 2571 17 0,'15'-3'28'16,"1"-2"-3"-16,-2 5-13 0,0 0-6 15,0 0-4-15,2 0-2 16,0 5 15-16,0 9-11 16,0 6-8-16,-4 1 8 15,-1 2-2-15,1 4-1 16,2 0 0-16,5-1-1 16,1 1 1-16,1-1-1 15,2-6-14-15,-5 1-24 16,-3-4-10-16</inkml:trace>
  <inkml:trace contextRef="#ctx0" brushRef="#br0" timeOffset="97673.66">15645 2626 19 0,'0'0'25'0,"0"-3"7"16,0 1-4-16,0 2-7 16,0 0-3-16,0 0-4 15,0-2-2-15,0 2-2 0,-3 0 1 16,2 0-3-16,-4 0-3 15,0-2-3-15,2 2-3 16,-1 0 1-16,1-3-1 16,-1 3 1-16,-2 0 0 15,-2-1 1-15,4 1-2 16,-1 0 1-16,1 0 1 16,-1 0-1-16,3 0-1 15,0 0 0-15,2 0 1 16,0 0-3-16,0 0 2 15,0-2-5-15,0 2-1 16,0 0 3-16,0 0 1 0,0 0 3 16,0 0 4-1,0 0-2-15,0 0 2 0,0 0 2 16,0 0-2 0,0 0 0-16,0 0-2 15,0 0 1-15,-2 0-2 0,2 0 1 16,0 0 0-16,0 0 3 15,0 0 1-15,0 0 2 16,0 0 2-16,0 0-2 16,0 0 4-16,0 0-2 15,0 0 1-15,0 0-3 16,0 0 1-16,0 0-2 16,0 0 0-16,0 0 0 15,0 0 1-15,0 0-2 16,0 0-5-16,0 0 2 15,0 0-2-15,0-2-3 16,0 2-10-16,0 0-23 0,0 0-18 16,0 0-11-16,0 0-78 15</inkml:trace>
  <inkml:trace contextRef="#ctx0" brushRef="#br0" timeOffset="97966.02">15686 2590 82 0,'0'0'67'16,"0"0"-25"-16,2 0-8 0,-2 0-5 15,0 0-8-15,0 0-11 16,0 0-7-16,0 0-2 16,0 0 0-16,0 0-1 15,0 0-3-15,0 0-12 16,0 0-14-16,0 0-16 16,0 0-25-16,0 0-58 15</inkml:trace>
  <inkml:trace contextRef="#ctx0" brushRef="#br0" timeOffset="98266.27">15686 2590 68 0,'92'66'49'16,"-92"-66"-19"-16,0 0-6 16,0 0 3-16,0 0-3 15,0 0-8-15,0 0-10 16,0 0 0-16,0 0 5 0,0 0-5 16,0 0-3-16,0 0-1 15,0 0-3-15,0 0 0 16,2 0-11-16,-2 0-13 15,0 0-30-15,0 0-57 16</inkml:trace>
  <inkml:trace contextRef="#ctx0" brushRef="#br0" timeOffset="98512.22">15889 2651 58 0,'0'0'134'16,"0"0"-82"-16,0 0-1 15,0 0 0-15,0 0-18 0,0 0-10 16,0 0-12-16,0 0-2 16,0 0-5-16,0 0-1 15,0 0-3-15,0 0-3 16,0 0-23-16,0 0-25 15,0 0-31-15,0 0-28 16</inkml:trace>
  <inkml:trace contextRef="#ctx0" brushRef="#br0" timeOffset="122853.31">24022 1669 4 0,'-5'0'13'0,"3"0"18"0,0 0-4 16,-2 0-1-16,4 0-2 15,-5 0-5-15,4 0-7 16,-4 0 2-16,3-2-5 15,-2-3 0-15,-4-1-6 16,1 4-3-16,1-2 1 16,-3 0 3-16,0 0-4 15,-3 0 2-15,1 0-4 16,-4 0 4-16,2-3-2 0,-2 1 0 16,2-1 3-16,-1 2-2 15,-2 1 2-15,3 1-3 16,1-1 2-1,1 2-2-15,-4 2 1 0,-13 0-2 32,11 0-1-32,2 0 2 0,0 0 0 15,-2 0 2 1,2 0-2-16,0 0-2 0,4 2 4 16,-3 2-2-16,-2 0 0 15,-5-1 0-15,1-2 0 16,-1 2 0-16,0 1 0 15,-2-2 0-15,-2 2 1 0,4 0-4 16,0-2 6 0,3 3-3-16,1-4 0 15,4 2 0-15,-4-3 0 0,7 0 0 16,-5 1 0-16,4 2 1 16,-1-2 0-16,-1 2 0 15,-1-1 0-15,0 0 1 16,1 0-2-16,-4 0 0 15,-1 2 0-15,2 1 0 16,-1-2 0-16,-1 2 0 16,2-1 0-16,-4 1 0 15,-1 0-2-15,4-1 2 16,2 2 3-16,-2-2-3 16,4 3 0-16,1-1 1 15,-1 0 1-15,3-1-3 16,-6 3 2-16,0 2-1 0,-2 1 2 15,4-1-4-15,-2-2 2 16,4 1 2-16,-2 1-4 16,-2 2 2-16,2 0 0 15,0 2 2-15,0 1-2 16,1-1 1-16,2-2-1 16,-2-2 0-16,4 0 0 15,1 0 0-15,-2 3 1 16,3-7 0-16,3 3-1 15,4-5 0-15,-5 4 0 16,1-3 1-16,-4 2-2 16,-1 2 2-16,3-4-2 0,-3 2 3 15,-2-1-3-15,5 0 2 16,-1-1 1 0,3-1-2-16,-2 1 1 15,2 2-4-15,0-1 5 16,-1 0-2-16,1-4 0 0,1 3 0 15,1-3 1-15,0-1 0 16,2 2 1-16,-3-3-2 16,3 2 2-16,-1-2 0 15,1 2 1-15,-4-2-1 16,-1 2-1-16,1 1-4 16,-5-3-12-16,1 1-6 15,-5 1-13-15,0 0-33 0</inkml:trace>
  <inkml:trace contextRef="#ctx0" brushRef="#br0" timeOffset="123378.05">22522 1919 10 0,'0'-4'33'0,"0"2"-29"0,0 2 9 16,0 0 9-16,0 0-14 15,0 0-15-15,0 0 1 16,0 0 3-16,0 0 5 15,0 0 1-15,4 2-2 16,-4 6 1-16,2 3 1 16,-1-1 0-16,2 2 4 15,-3-1-1-15,0 1-2 16,0 2 0-16,0 3 0 16,0 2 3-16,0 0-1 15,0-4-2-15,0 5-2 16,-3-1 0-16,3-5 0 15,0 0-1-15,0-4 0 16,0 3 2-16,0 0 0 0,0-3 2 16,0 2 1-16,0 1-3 15,8-4 4-15,3 3 5 16,5-4-7-16,2 1-2 16,3-4 10-16,7-1-3 15,-2-4-6-15,-1 0 2 16,1 0-4-16,-6-6-38 15,-8-12-85-15</inkml:trace>
  <inkml:trace contextRef="#ctx0" brushRef="#br0" timeOffset="124524.98">23128 1081 22 0,'5'-10'0'16,"2"3"3"-16,0 1 30 15,-3 0-8-15,1-2-14 16,-1 1 0-16,-1 3 21 16,-3-2-1-16,2 4-3 15,-2 2-12-15,0-2 3 16,0-1-3-16,0 3-8 15,0 0-6-15,0 0-2 16,0 0-1-16,0 0-1 16,0 0-4-16,0 0-1 15,0 0 1-15,0 0 0 0,0 0 4 16,0 0-1 0,0 0 3-16,0 0 0 15,0 0 3-15,0 0-3 0,0 0 1 16,0 0 2-16,0 0-3 15,0 0 3-15,0 0-2 16,0 0 4-16,0 0-3 16,0 0 0-16,0 0 1 15,0 0-1-15,0 0 2 16,0 0-1-16,0 0-2 16,0 0 2-16,0-2-2 15,0 2 0-15,0 0-1 0,0 0-1 16,0 0 1-16,0 0 0 15,0 0-1-15,0 0-2 16,0 0-3-16,0 0 2 16,0 0-8-16,0 15 8 15,-2 10 2-15,-5 7 0 16,-2 0 3-16,2 3-1 16,0-3 1-16,0 2-1 15,0-1 2-15,3-5-2 16,0-4-4-16,1-2-2 15,3-10-7-15,0-2-5 16,0-3-26-16,0-4-45 0</inkml:trace>
  <inkml:trace contextRef="#ctx0" brushRef="#br0" timeOffset="124969.72">23412 1027 19 0,'0'0'26'15,"0"-2"15"-15,0 2 1 16,0 0-17-16,0 0-13 16,0 0-7-16,0 0-6 15,0 0-3-15,-11 10 2 16,-6 13 2-16,-2 4 2 15,4 4-1-15,2 1-1 0,5 2 4 16,-1-3-1-16,0 4-1 16,5-3 0-16,0-6 0 15,2-1-2 1,2-6 2-16,-2-3-4 16,2-6-14-16,0-1-15 0,-5-3-41 15</inkml:trace>
  <inkml:trace contextRef="#ctx0" brushRef="#br0" timeOffset="125326.52">23144 1218 28 0,'0'-3'17'0,"0"1"0"16,0 0 0-16,0 2-13 15,9-2 2-15,8 2-3 16,1 0 4-16,3 0 6 15,0 0 3-15,-1 4 3 16,1 1-8-16,-2 0-3 16,-2 0-2-16,7 2-1 15,-1 0-5-15,0 2 2 0,7-1 0 16,2-3-13-16,7 0-31 16</inkml:trace>
  <inkml:trace contextRef="#ctx0" brushRef="#br0" timeOffset="125799.49">23731 1133 39 0,'0'-9'35'0,"0"4"8"15,0-2-1-15,0 5-19 16,0-3-7-16,0 5 0 16,0 0 3-16,0 0-5 15,0 0-10-15,0 0-7 0,0 0-4 16,-2 7-7-16,-5 12 11 16,-2 3 4-16,2 7 2 15,0-5-2-15,0 4-1 16,1-3 2-16,1-3-2 15,-3-1 2-15,6-5-2 16,0-3 0-16,0-2-10 16,0-6-19-16,-1 0-18 15,1-5-31-15</inkml:trace>
  <inkml:trace contextRef="#ctx0" brushRef="#br0" timeOffset="126090.55">23611 1162 22 0,'0'0'32'0,"0"0"-22"16,0 0-6-16,0 0-10 15,0 0 1-15,8 1 8 16,3 13 6-16,-2-2 1 16,5 2 11-16,0-2-14 0,0-1 4 15,4-2-4-15,1 3 0 16,4-4-6-16,-3 0 3 16,1-2-8-16,-2-4-42 15</inkml:trace>
  <inkml:trace contextRef="#ctx0" brushRef="#br0" timeOffset="192746.58">3625 14183 51 0,'-10'-5'11'0,"3"-2"2"16,5 5 29-16,2-1-9 15,0 3-12-15,0 0-8 16,0 0-5-16,0 0 9 15,0 0 3-15,0 0-1 16,0 0-2-16,0 0 2 16,0 0-1-16,-2 0-2 15,2 0-1-15,0 0-2 16,0 0-6-16,0 0 0 16,0 0-4-16,-2 0-3 0,-3 0 0 15,1 16 1 1,-4 2 0-16,1-1 1 0,3 6 0 15,-3 6 0-15,3 2 0 16,-5 2 0-16,1 4 1 16,1 1-2-16,-1-4 0 15,3 4 0-15,-3-1-1 16,4 0 0-16,0-4 0 16,1 0 2-16,-1-3-1 15,-1-1-2-15,3 0 2 16,2-3-1-16,-2-6 1 15,-1-3 0-15,0 2 0 16,1-4-2-16,0 4 1 16,0-11 1-16,0 1 0 15,2 3 0-15,0-8-2 16,0 0 1-16,0-2-3 0,0-2-5 16,0 0-6-16,0 0-7 15,-3 0-8-15,3-5-19 16,0-12-27-16,-3 0-52 15</inkml:trace>
  <inkml:trace contextRef="#ctx0" brushRef="#br0" timeOffset="193070.43">3501 14643 3 0,'0'-4'136'0,"0"-5"-120"16,0 4 8-16,2-4 28 16,5 0-18-16,7-7-24 15,4-5-10-15,4 5 6 16,7-9 8-16,1 5 1 16,2 1-2-16,2 5-6 15,1 1 0-15,-6 4 0 16,-3-3-4-16,-5 2-2 15,-1 3-2-15,-3 0 4 16,-6 0-4-16,-5 4-10 16,0-2-8-16,-4 1-9 0,-2-4-5 15,0 1-10 1,0-1-15-16,0 6-38 16</inkml:trace>
  <inkml:trace contextRef="#ctx0" brushRef="#br0" timeOffset="193476.71">3567 14525 45 0,'-3'4'3'16,"2"3"7"-16,1-7 20 15,0 2-9-15,0 0-7 16,0 1-5-16,0 4 12 16,0-3 8-16,0-1-9 15,4 5 0-15,3-3 3 16,3 8 1-16,0 0 6 15,6 7-1-15,1 7-7 16,6 5-4-16,2 2-1 16,2 6-5-16,1-3-6 15,-3 1-1-15,-3-5-2 0,-1-7-2 16,-1 2 0 0,-1-9-1-16,6-4-16 0,-9-4-57 15,-4-11-101-15</inkml:trace>
  <inkml:trace contextRef="#ctx0" brushRef="#br0" timeOffset="196038.69">4098 14890 23 0,'-2'0'10'0,"2"0"11"16,0 0 24-16,0 0-12 16,0-4-18-16,0 4-2 0,0 0 13 15,0 0 10 1,0 0-1-16,0-3-2 0,0 3 4 15,0 0-4-15,-2 0-9 16,0 0-1-16,2 0-8 16,0 0-5-16,0 0 2 15,0 0-9-15,0 0-6 16,0 0-4-16,0 0-1 16,0 7 0-16,0 14 10 0,0 1 0 15,0 4-1 1,0 0 0-16,0-3 1 15,0 2-4-15,-6-3 4 0,3-3-2 16,1 0 0 0,-1-12 0-16,3 0 1 0,-2-2-2 15,2-5 2-15,0 0 1 16,0 0 3-16,0 0 1 16,0 0-1-16,0 0-1 15,0 0-11-15,0-9 1 16,0-1 12-16,9 0 1 15,2-5-11-15,1 2 4 16,2 1 2-16,0 3-4 16,-1 1 3-16,2 0-1 15,-6 2 0-15,0 2-1 0,-5 0 0 16,1 4 1 0,-2 0-2-16,-3 0-3 0,2 0-6 15,-2 0 5-15,1 0 2 16,-1 0-3-16,3 0 6 15,0 0 1-15,-1 0 0 16,2 4 1-16,1 6-1 16,-1 2 1-16,-1 5 2 15,0 4-2-15,-1-1 0 16,-2 4 0-16,1-10-1 16,-1 4 0-16,0-7 1 15,0-5 0-15,3-2-2 16,-3-4 2-16,2 0-2 15,-2 0 3-15,5 0 1 16,2 0-7-16,3-7-7 0,5-10 35 16,6-11-15-1,-1-1-3-15,1 4 1 0,-2-1-5 16,-3 5 0-16,0 2-2 16,-2 1 2-16,-5 2-1 15,-2 4 0-15,0 6-2 16,-5 2 0-16,2 0-3 15,-4 4-6-15,0 0-18 16,2 0-19-16,1 0 2 16,2 0-28-16,-5 11-32 0</inkml:trace>
  <inkml:trace contextRef="#ctx0" brushRef="#br0" timeOffset="206965.3">8995 12864 0 0,'0'2'24'15,"0"-2"-10"-15,0 0 2 16,0 0 3-16,0 0-2 15,0 0-1-15,0 0 2 16,0 0-2-16,0 0-3 16,0 0 0-16,0 0 0 0,0 0-1 15,0 0-5-15,0 0-3 16,0 0-5-16,0 0 17 16,0-5-13-16,1-4 12 15,7-3-7-15,-1 4-9 16,-3 4 3-16,-1 1-2 15,-3 3-2-15,0 0 3 16,0 0 7 0,0 0-2-16,0 0-2 0,0 0-3 15,3 0 1-15,1 0-1 16,-3 13 8-16,2 10 2 16,2 4 5-16,-3 7-4 15,3 8 5-15,-3 2-5 0,-2-1-1 16,0 3 3-16,0-8-8 15,0 1-1-15,2-6-3 16,-2-6 1-16,3-1-5 16,-3-7 5-16,3-5-3 15,-3-3-4-15,2-6-15 16,-2-2-20-16,2-3-22 16,2 0-8-16,1 0-18 15</inkml:trace>
  <inkml:trace contextRef="#ctx0" brushRef="#br0" timeOffset="207381.57">9250 12896 10 0,'5'-10'25'0,"-4"0"0"16,3 3-11-16,1 0 1 15,-3 4 7-15,0 1-1 16,0-1-1-16,0 3 3 16,-2 0 3-16,0 0 1 15,0 0 0-15,0 0-2 0,0 0-1 16,0 0-4-16,0 0-10 15,0 5-4 1,3 9-6-16,1 9 6 16,1 8 2-16,-4 4 2 0,2 3-2 15,0 1-3-15,2-3-4 16,-1 0 1-16,1-2-2 16,-4-8 0-16,2-1 1 15,-1-4-4-15,1-4-14 16,-2-3-16-16,-1-6-35 15,0 0-33-15,0-6-57 16</inkml:trace>
  <inkml:trace contextRef="#ctx0" brushRef="#br0" timeOffset="207650.96">9184 13196 125 0,'-3'0'45'0,"3"0"2"16,0 0-36-16,0 0-1 16,5 0 3-16,14-3 4 15,1 3 3-15,1 0-11 0,-2 0-1 16,1 0-4-1,1 0 0-15,-3 0-5 0,4-3-37 16,-5 1-51-16</inkml:trace>
  <inkml:trace contextRef="#ctx0" brushRef="#br0" timeOffset="208349.59">9605 13169 66 0,'-4'2'66'15,"4"-2"-20"-15,0 0-17 16,0 0 6-16,0 0-5 16,0 0-11-16,0 0-7 15,0 0-4-15,0 0 1 0,0 0-2 16,0 3 4 0,0-3-1-16,0 0-1 15,0 0-11-15,0 0 6 16,11 0 0-16,5 0 2 0,2 0-4 15,3 0-2-15,0 0 0 16,1 0-2-16,-4 0 3 16,2 0-6-16,-7 0 9 15,-1 0-3-15,-6 0-2 16,0 5 0-16,-6 4 3 16,0 1 0-16,0 4 1 15,-7 1 1-15,-7-1 1 16,2-1 0-16,0-4-1 15,6-6 0-15,-1-3 0 16,5 2-3-16,2-2 1 16,0 0 1-16,0 0-3 15,0 0-3-15,0 0-1 16,0 0-4-16,13 3 5 0,8-1 3 16,5 4 2-16,-2 0-2 15,-3 5 1-15,-4-1-2 16,1 4 1-16,-6 3 1 15,-3 4-1-15,-7 1 4 16,-2 5-3-16,0-1 4 16,-16 6 1-16,0-6-3 15,-1 2-1-15,-3-3 1 16,-1-6-2-16,2-7 2 16,1-7-13-16,3-5-15 15,0 0-40-15,2-19-92 0</inkml:trace>
  <inkml:trace contextRef="#ctx0" brushRef="#br0" timeOffset="208949.64">10277 12862 74 0,'2'-5'32'15,"-1"-2"-15"-15,5 4 5 0,-2-4 8 16,4 0-7-16,-1 2-7 15,-3-2-3-15,-3 5 1 16,3 1-4-16,-4 1 1 16,0 0 7-16,0 0 3 15,0 0 2-15,0 0 5 16,0 0 4-16,0 0-5 16,0 0-9-16,-5 0-6 0,-4 0-7 15,-1-3 1-15,-3 3-9 16,0-2 6-16,1 2-3 15,-2 0 1-15,6 0-4 16,2 0-2-16,-1 0-2 16,-2 8 0-16,-3 13 3 15,-1 6 2-15,-2 4 2 16,4 3-4-16,0 3 4 16,3-3 1-16,4 2 0 15,4-2 2-15,0-8-4 16,0-1 2-16,10-6-1 15,10-5 1-15,8-6-1 0,4-6 2 16,8-2-1-16,5 0-4 16,-1 0 11-16,-2-8-9 15,-10-8-36-15,0 1 8 16,-7 3-57 0,-8 5-77-16</inkml:trace>
  <inkml:trace contextRef="#ctx0" brushRef="#br0" timeOffset="209651.75">10650 13012 9 0,'0'0'35'0,"0"0"8"15,0 0-13-15,0 0-10 16,0 0-2-16,0 0-1 16,0 0 3-16,0 0-4 15,0 0 3-15,0 0 4 0,0 0 2 16,0 0-1 0,0 0-3-16,0 0-3 15,0 0 1-15,0 0-4 16,0 0-3-16,0 0-2 0,0 0-4 15,0 0 2-15,0 0 2 16,0 0-2-16,2 0 0 16,8 0-1-16,3 0 6 15,1 2-11 1,4 1 8-16,-1 4-7 0,-2-2-2 16,2-2 2-16,-4-1-1 15,0-2 0-15,-3 0-2 16,-3 0-2-16,0 0-16 15,0 0-20-15,-2 0-18 16,0 0-40-16,-5 0-57 16</inkml:trace>
  <inkml:trace contextRef="#ctx0" brushRef="#br0" timeOffset="210652.14">11417 12854 16 0,'-6'-4'17'0,"2"4"1"15,0-3-2-15,-1 0-7 16,1 1-2 0,-1-2 3-16,3-1-4 0,-4 2-1 15,0-2 3-15,1 3 7 16,-1 0-3-16,-1 0-1 15,2 2-6-15,-3-1 2 16,2 1 0-16,-3-3 6 16,2 3 1-16,2 0-8 15,1 0 1-15,-1 0 0 16,1 0 2-16,-1 0-3 16,3 0 0-16,-6 0 1 0,3 0 4 15,2 0-5-15,-6 0-5 16,-1 3 4-16,-4 11-2 15,-4 1 2-15,-2 4-3 16,1 6 1 0,1 1 1-16,1-2-1 15,5 1 2-15,3 0-2 0,3 1 0 16,3 3-2-16,3-5-1 16,0-2 2-16,0-1-2 15,0-4 0-15,12-2 1 16,6-3 0-16,8-2 1 15,-1-1 5-15,3-2-1 16,-1 0-1-16,-5-4 0 0,2-3 1 16,0 0 4-1,-7 0-1-15,2-12 7 0,0-5 9 16,-1-5-16-16,-2-4 13 16,-2-10-18-16,-10 2 2 15,1 0-3-15,-5-2-1 16,0 6-4-16,-5-2-7 15,-15 4-4-15,-4 1-14 16,2 3 18-16,1 8 1 16,-2 3 1-16,2 8 1 15,0 3 7-15,6 2-2 16,-3 0-1-16,1 0 0 16,1 0 0-16,0 7 1 15,0 12-2-15,1 6 1 16,2 4 2-16,4 4-1 15,0 1 2-15,4-4-3 0,5-1-34 16,0-5-30-16,0-4-51 16</inkml:trace>
  <inkml:trace contextRef="#ctx0" brushRef="#br0" timeOffset="211161.47">11693 12787 3 0,'0'0'67'16,"0"0"-13"-16,0 0-23 0,0 0 2 15,0 0-3-15,0 0-7 16,0 0-3-16,0 0-4 16,0 0 1-16,0 0-7 15,0 9 9-15,0 13 0 16,0 7 4-16,3 5-9 16,3 2-9-16,-4 3-2 15,3 0-1-15,-1-2-2 16,-1 1 2-16,6-4-5 15,-4-6-6-15,-1-10-7 16,3-4-15-16,-2-9-20 16,2-5-14-16,0 0-17 15</inkml:trace>
  <inkml:trace contextRef="#ctx0" brushRef="#br0" timeOffset="211537.77">11916 12709 71 0,'0'0'61'0,"0"0"-20"16,0 0-4-16,-2 0-6 0,2 0-17 15,0 6-8-15,-3 11 2 16,-1 4 12-16,2 3-4 16,2 5 2-16,0 3 1 15,0 3 2-15,0 2-6 16,0 0-7-16,0 3 2 16,0-3-9-16,0-6 2 0,0 1-2 15,0-10 0 1,4-3-2-16,3-2-7 15,-3-3-10-15,-4-4-4 16,5-1-19-16,-3-6-11 0,-2 2-16 16,2-3-25-16</inkml:trace>
  <inkml:trace contextRef="#ctx0" brushRef="#br0" timeOffset="211980.51">11691 13014 71 0,'0'0'79'16,"0"-2"-34"-16,0-1-19 16,0 2-4-16,0-3-3 15,0 1 9-15,5-1 2 16,5 2 0-16,0 0-2 15,6 2-2-15,-3 0 2 0,2 0-5 16,1 0-8 0,4 0-2-16,1 0-6 0,-2 0-9 15,1 0 6 1,6 0-1-16,-1 0-9 16,1 0-29-16,0 0-46 0,-3 0-28 15,-1 0-75-15</inkml:trace>
  <inkml:trace contextRef="#ctx0" brushRef="#br0" timeOffset="213444.99">12759 13012 31 0,'-3'0'43'16,"3"0"-5"-16,0 0-12 15,-2 0-6-15,2 0-3 16,0 0 4-16,0 0 0 16,0 0 4-16,0 0-2 0,0 0 1 15,0 0-8 1,0 0-11-16,0 0-10 15,5 0 6-15,12 0 17 16,4 0-12-16,-2 0 1 16,5 0-3-16,2 0 0 0,6 0-1 15,0 0 1-15,6 0-3 16,-1 0-1-16,-1 0 4 16,6 0-4-1,2 0 2-15,0 0-1 0,4 0-1 16,-7 0 1-16,3 0-1 15,-9 0 0-15,-3 0 0 16,-5 0 2-16,-3 0-4 16,-2 0 4-16,-1 0-4 15,-3 0 1-15,-2 0-2 16,1 0-4-16,-6 0 1 16,0 0-10-16,-1-3 0 15,-3-2-18-15,-3 1 9 0,0 1 1 16,1 1 9-16,-2 0 4 15,2 2 4-15,-5 0 3 16,0 0-2-16,0 0 4 16,0 0 3-16,0 0 5 15,0 0 1-15,0 0-2 16,0 0 6-16,0 0-2 16,0 0 2-16,0 0-4 15,0 0 0-15,0 0 1 16,0 0 0-16,0 0-3 15,2 0 2-15,0 0-2 16,1 0-3-16,1 0-1 16,0 0 0-16,1 0 2 0,0 0-3 15,-2 2-13 1,-3 3-27-16,0-4-45 0</inkml:trace>
  <inkml:trace contextRef="#ctx0" brushRef="#br0" timeOffset="214462.93">13626 12866 29 0,'-5'0'42'15,"3"-2"-2"-15,-2 2-11 16,2 0 12-16,-3 0-14 16,-5 0-7-16,3 0-7 15,1 0 0-15,-1 0 1 16,0 0-2-16,2 0-7 16,1 0 4-16,-1 0 1 15,1 0-2-15,-1 0-5 0,1 0 0 31,-2 0-1-31,6 0 0 0,-2 0 3 16,-1 0 3-16,2 0 7 16,-2 0-2-16,1 0-6 0,0 0 2 15,2 0-3-15,0 0-4 16,0 0-1-16,0 0-1 16,0 0-2-16,0 0 1 15,0 0-4-15,0 2 3 16,0 3-1-16,0 0 5 15,0 0-3-15,0 2 1 16,2-4-1-16,4 2-1 16,-1-1 1-16,3 1 2 0,-4-2 1 15,1-1-2-15,-1 0-2 16,-1 0 2 0,-2-2 0-16,-1 3 0 15,3-1-1-15,-3-2 1 0,0 0-1 16,2 2 1-16,-2-2 0 15,3 0 0-15,-3 1 0 16,0 2 2-16,3-1-3 16,-1 0 2-16,-2 0-3 15,2 1-14-15,-2 0-16 16,2 1-23-16,-2-2-10 16,0 1-24-16,0-3-24 15</inkml:trace>
  <inkml:trace contextRef="#ctx0" brushRef="#br0" timeOffset="-214391.56">13563 12951 5 0,'-1'3'17'15,"-2"-1"-6"1,1 2-2-16,-2 0 0 0,-1 3 0 16,3-6-3-1,0 2-1-15,-1-2 9 0,3-1 3 16,0 3 7-16,0-3-4 15,0 0 0-15,0 0 2 16,-3 0-1-16,3 0 1 16,0 0 3-16,0 0 2 15,0 0 1-15,0 0-2 16,0 0-2-16,0 0-6 16,0 0-3-16,0 0-6 0,0 0-2 15,0 0-4 1,0 0 0-16,0 0 0 15,6 0 4-15,3 0-2 0,6 0-1 16,-3 0 2-16,4 0 1 16,-2 0-5-16,-5 0 1 15,2-7-1-15,-3 3 0 16,-4 0 1-16,1 2-3 16,-5-2 4-16,0 2-2 15,0 2 5-15,0-2 0 16,0-2 0-16,0 1-6 15,0-1 3-15,-5-2 0 0,-3 0 2 16,-5 0-5 0,0 0-1-16,-4-1 2 15,2 0-3-15,-6 2 4 16,-1 1-6-16,1-1 4 16,-5 4 1-16,3 1 0 15,2 0 0-15,2-2 0 0,6 2 1 16,-1-5-1-16,0 3 0 15,5-3 1-15,2 2-3 16,1-1 1-16,2 1 0 16,4 1 0-16,0 0-2 15,0 1 0-15,0 1-3 16,0 0-3-16,0-2-14 0,0 2-15 16,0 0-27-16,0 0-29 15,0 0-69-15</inkml:trace>
  <inkml:trace contextRef="#ctx0" brushRef="#br0" timeOffset="-213254.06">13619 13237 23 0,'0'0'29'0,"0"0"6"16,0 0 4-16,0-3-13 15,0 3 0-15,0 0 1 16,-2-3-7-16,-5 1 0 15,3 0-1-15,-6 0 5 0,-1-1-4 16,-3 3-6-16,-2 0-4 16,2 0-3-16,-2 0 2 15,-1 0 3-15,0 0-8 16,-5 0 0-16,6 0 3 16,-2 0-5-16,3 0 1 15,-4 0-2-15,0 0 2 16,-1 0-1-16,0 0-1 15,2 5 3-15,0-3-6 0,0-2 5 32,-2 0-2-32,1 0 0 0,0 0 1 0,3 0-2 15,4 0 0-15,1 0 0 16,0 0 0 0,-1 0 0-16,-1 0 0 0,-2 5-2 15,2 2 1-15,-3 0 0 16,6 1-2-16,1-1 3 15,3-2 0-15,-4 2 0 16,3-3 0-16,0-3 0 16,-2 2 0-16,2-3 2 15,-4 2-2-15,-1-2-2 0,-2 2 2 16,1-2 0 0,-2 0 2-16,2 0-2 15,-1 0-2-15,1 2 2 16,6-2 2-16,-3 3-2 0,3-3 0 15,1 0 0-15,-1 0 1 16,-1 0-2 0,2 0 2-16,1 0-1 15,1 0 0-15,1 0 1 0,-1 0-1 16,0 0 0-16,0 0 0 16,2 0 1-16,-2 0-2 15,-1 0 2-15,1 0-1 16,1 0 2-16,1 0-2 15,0 0 0-15,-2 0 0 16,3 0 0-16,-2 0 1 16,3 0 1-16,0 0 0 0,0 0 2 15,0 0-2-15,0 0-2 16,0 0 0-16,0 0 0 16,0 0-2-16,0 0 0 15,0 0-1-15,0 0-1 16,0 1 4-1,15 6 0-15,2-1 1 0,2 4 2 16,7 0 0-16,-1-2 7 16,1 5-4-16,0-2-3 15,-2-1 0-15,-1 0-1 16,-4-4 0-16,-4 1-1 16,-3 1-1-16,0-3-11 0,-3 0-21 15,-2 0-24-15,4-5-42 16,-8 0-135-1</inkml:trace>
  <inkml:trace contextRef="#ctx0" brushRef="#br0" timeOffset="-212707.37">14321 12691 3 0,'0'0'54'15,"0"0"-21"-15,0 0-3 16,0 0 9-1,0 0-12-15,0 0-6 0,0 0 0 16,0 0 5-16,0 0 1 16,-2 0 3-16,2 0-1 15,0 0-12-15,0 4 1 16,0 10-14-16,0 16-2 16,0 8 13-16,0 10 0 15,0 3-13-15,0 0 2 16,0-6-2-16,0-1-2 0,0-2 0 15,2-8-10-15,-2-5-6 16,2-8-18 0,-2-8-26-16,0-11-41 15</inkml:trace>
  <inkml:trace contextRef="#ctx0" brushRef="#br0" timeOffset="-212335.91">14492 12666 151 0,'0'0'63'0,"0"0"-23"16,0 0-4-16,0 0 2 0,0 0-21 15,0 0-10-15,0 0-2 16,0 0 1-16,0 0 0 16,0 0-3-16,0 10 2 15,0 9 12-15,2 8-2 16,-2 9-1-16,0 7-7 16,2 6 1-16,-2 6 0 15,0 4-4-15,0-3-2 0,0-6 0 16,3-7-3-1,-1-8-5-15,0-7-14 16,2-8-18-16,-4-4-25 16,0-6-20-16,0-5-48 15</inkml:trace>
  <inkml:trace contextRef="#ctx0" brushRef="#br0" timeOffset="-212094.05">14346 13118 198 0,'0'0'100'16,"0"0"-33"-16,0 0-36 16,0 0 0-16,0 0-28 15,17 0 6-15,5 0-8 0,6 0 2 16,0 0-5-16,8 0-21 15,0-2-34-15,-6 2-55 16,-6 0-92-16</inkml:trace>
  <inkml:trace contextRef="#ctx0" brushRef="#br0" timeOffset="-211539.84">14740 13150 227 0,'-12'0'67'0,"5"0"-23"15,1 0 5-15,1 0-7 16,5 0-24-16,0 0-16 16,0 0-2-16,0 0-1 15,0 0-7-15,0 0-10 16,5 0 30-16,5 0-10 15,1 0-1-15,4 0-2 16,2 0 0-16,2 0 0 16,-4 0 4-16,-4 0-10 15,-1 5 8-15,-5 1-3 16,-1 0 2-16,-4 3-3 16,0 3 2-16,0 2 2 15,-2 6 2-15,-11-3-2 16,-4 2 1-16,4-6-2 0,1-4 0 15,3 0 2 1,4-5 0-16,2-4-2 0,2 3 1 16,1-3 0-16,0 0-2 15,0 0-2-15,0 0-2 16,4 0 2-16,10 4 3 16,-1 2 0-16,1 2 0 15,-3 4 0-15,2 3 0 16,-7 3-1-16,-3 3 2 15,-3 6 0-15,0 2 1 0,-5 4 4 16,-12 1 0-16,0-8 1 16,-2 1-2-1,0-8-4-15,8-7 0 16,0-5-4-16,2-7-24 16,-1 0-53-16,6-9-119 0</inkml:trace>
  <inkml:trace contextRef="#ctx0" brushRef="#br0" timeOffset="-210999.55">15335 12654 113 0,'0'0'66'16,"0"0"-22"-16,0 0 1 15,0 0 6-15,-6 0-15 16,-3 0-18-16,-2 0-11 15,-3 0-1-15,-1 0-1 0,0 0-3 16,-3 0 1 0,1 0-3-16,2 0 0 15,-2 4 0-15,4 6 3 16,-4 5-1-16,4 5 0 0,-4 7-1 16,6 6-1-16,-1 3 4 15,1 5-2-15,4-2 0 16,0 3 3-16,4-5-1 15,3 0-3-15,0-3-1 16,0-8 1-16,6-1 1 16,12-8-5-16,3-7 6 15,4-6-3-15,3-2 0 16,4-2 2-16,-2 0-3 16,2 0 4-16,-6 0-9 15,-9 0-23-15,4-6 8 16,-4 2-39-16,1 0-33 0,-7 2-75 15</inkml:trace>
  <inkml:trace contextRef="#ctx0" brushRef="#br0" timeOffset="-210668.69">15601 12925 155 0,'0'-3'76'0,"0"3"-9"16,0 0 7-16,0 0-10 16,0 0-22-16,0 0-16 15,0 0-8-15,0 0-4 16,0 0-6-16,14 0-3 15,2 0 1-15,0 0-2 16,5 0-2-16,-1 0 2 16,6 0-5-16,2-8-24 15,2-4-11-15,6-2-37 16,-2-3-20-16,2 3 12 16,1-3-145-16</inkml:trace>
  <inkml:trace contextRef="#ctx0" brushRef="#br0" timeOffset="-210097.97">16244 12759 71 0,'0'-1'56'15,"2"-6"-50"-15,3 0 14 16,-3 2 5-16,-1-2-14 15,-1 4 3-15,0-6 10 16,0 3 9-16,0-1-13 0,-3 3 8 16,-12 2 11-16,3 2-19 15,-4 0-6-15,2 0-8 16,-7 6-7-16,2 17 1 16,0 5 0-16,3 1 7 15,2 3-1-15,1 8-1 16,1-1-4-16,5 2 1 15,3-1-1-15,4-2 1 16,0-2-3-16,0-5 2 16,4-4 1-16,17-8 2 15,1-2-2-15,11-12-2 16,4-5 5-16,9 0-2 16,0-12-7-16,0-19 22 15,3-6-12-15,-6-5 0 16,-9-1 0-16,-6 2-2 15,-12 0-6-15,-9-2-13 16,-7 2-10-16,0 4 1 0,0 4-8 16,-28 6 2-16,-8 6 1 15,-3 5 16-15,-3 5 10 16,5 7 9-16,2 3 17 16,5 1 1-16,5 0-1 15,8 0-10-15,2 16-5 16,6 2-5-16,5 7-5 15,2 4 2-15,2 2-8 16,0 0-37-16,0-5-123 0</inkml:trace>
  <inkml:trace contextRef="#ctx0" brushRef="#br0" timeOffset="-209627.23">16730 12588 112 0,'0'0'110'16,"0"0"-26"-16,0 0-21 15,0 0 7-15,0 0-25 16,0 0-18-16,0 0-9 16,0 0-5-16,0 0-1 15,8 0-5-15,4 0 1 16,6 0 7-16,3 3-9 15,-4-1 0-15,3-2-4 0,-2 3 2 16,1-3-1 0,-4 0-1-16,3 0-1 15,-3 0 0-15,-3 0-1 16,-4 0-1-16,-3-3-11 0,0 1-8 16,-2 0-10-16,-3 1-18 15,0 1-21-15,0 0-35 16,0 0-55-16</inkml:trace>
  <inkml:trace contextRef="#ctx0" brushRef="#br0" timeOffset="-208829.65">17599 12828 0 0,'4'0'30'0,"2"0"-4"15,-4-3 3-15,0-3-10 16,1 0-3-16,-3-1 4 15,0 2-8-15,0-2 1 16,0 5 21-16,0 0 5 0,0 2-13 16,0 0-3-16,0 0 7 15,0 0 3-15,0 0-2 16,0 0-20-16,0 13-7 16,0 9 9-16,0 12 13 15,0 0-8-15,0 4-8 16,0-5-5-16,0-2-4 15,0-2-3-15,-3-7-8 16,1-5-18-16,0-8-30 16,-1-6-66-16,-2-3-52 15</inkml:trace>
  <inkml:trace contextRef="#ctx0" brushRef="#br0" timeOffset="-208594.01">17524 12943 149 0,'0'0'104'0,"0"0"-51"15,2 0-33-15,13 0 26 16,9 8 13-16,3-1-17 16,5-3-19-16,5-2-12 15,5-2-5-15,-1 0-4 16,5 0-1-16,-2-4-8 15,-1-6-29-15,-1-6-52 16,-7 9-43-16,-10-3-79 0</inkml:trace>
  <inkml:trace contextRef="#ctx0" brushRef="#br0" timeOffset="-208196.2">18403 12633 125 0,'0'-4'89'16,"0"1"-29"-16,0 3 5 16,0 0 6-16,0 0-22 15,0 0-21-15,0 3-17 16,0 9-4-16,0 11-5 16,0 6 15-16,0 8-6 15,0 5-3-15,0 4-3 16,0 0-3-16,-5 0-2 15,-2-5 1-15,2-5-6 16,3-9-8-16,2-11-27 16,0-7-19-16,0-9-35 15,0 0-28-15,8-13-71 0</inkml:trace>
  <inkml:trace contextRef="#ctx0" brushRef="#br0" timeOffset="-207923.18">18686 12571 108 0,'0'5'109'0,"-5"15"-69"15,-4 5-12-15,2 8 28 16,0 8-13-16,2 3-22 15,-1 4-5-15,1-2-6 0,-2 0 3 16,2-4-9-16,1-7-3 16,-1-4-1-1,1-4-5-15,4-7-18 0,-2-5-29 16,-1-9-30-16,1-6-28 16</inkml:trace>
  <inkml:trace contextRef="#ctx0" brushRef="#br0" timeOffset="-207627.81">18520 12842 157 0,'0'5'87'16,"0"-5"-41"-16,0 0-11 15,0 0 31-15,0 0-23 16,0 0-38-16,7 0 16 16,2 0-1-16,-3 0-8 15,7-3-8-15,-2 3-4 16,5 0 0-16,0 0 0 16,5 0-3-16,-3 0-15 15,3 0-13-15,2 0-17 0,-5 0-45 16,-1 0-57-16</inkml:trace>
  <inkml:trace contextRef="#ctx0" brushRef="#br0" timeOffset="-206804.82">18936 12525 26 0,'3'-2'62'0,"3"2"-29"15,0 0 5-15,0 0-1 16,-1 0-9-16,-1-2-8 16,1 2-7-16,-2-3 5 15,-2 3 8-15,2 0-2 16,0 0-1-16,-3 0 0 0,0 0-18 16,2 0 30-16,0 3-24 15,0 9 6-15,-2 7-1 16,0 2 5-16,0 3-7 15,0 4-6-15,0-6-6 16,0-3 0-16,0-5-4 16,0-7-8-16,0-6-26 15,0-1-26-15,0 0-39 16,0-14-56-16</inkml:trace>
  <inkml:trace contextRef="#ctx0" brushRef="#br0" timeOffset="-206574.88">18936 12525 108 0,'3'27'120'0,"-3"-20"-61"16,0-4-20-16,5 4 35 15,15-3-17-15,5-2-21 16,5-1-7-16,3-1-5 15,-1 0-12-15,-2 0-9 16,-5 0-2-16,3 0-4 16,-7 0-27-16,-5 0-19 15,-10 0-118-15</inkml:trace>
  <inkml:trace contextRef="#ctx0" brushRef="#br0" timeOffset="-205007.57">9862 15350 68 0,'0'-3'57'0,"0"-4"-30"16,0 1-14-16,0 3 34 15,0 1-8-15,0 2-19 16,0-4-1-16,0 4 9 16,0-7 1-16,0 3-7 15,0 4-8-15,0-3-5 16,0 3 0-16,0 0-2 0,0 0-2 15,0 0-1-15,0 0-5 16,0 0-2 0,0 0 6-16,0 0 1 15,0 0-12-15,0 14 7 0,0 11 7 16,0 9-4-16,0 11 0 16,0-4 2-16,0 2-4 15,-4-2 1-15,2-1 2 16,-1-11-3-16,3-2 0 15,0-8 0-15,0-2 0 16,0-2 0-16,0-4 0 16,0-3 1-16,0 2-2 15,0-6-5-15,0 0-8 0,0-1-11 16,0 1-6 0,0 0-28-16,0 0 7 15,0-1 2-15,0 0 1 16,0-3-7-16,0 0-11 15</inkml:trace>
  <inkml:trace contextRef="#ctx0" brushRef="#br0" timeOffset="-204666.75">9853 15627 13 0,'0'-7'51'16,"0"-1"-16"-16,0 4-4 16,0-2-1-16,0 2 1 15,3-4-6-15,9-3-3 0,1 1 0 16,4-2 3-16,-2-3-1 16,2 5-7-16,-2-6-3 15,2 9 1-15,0-8-3 16,3 3-6-16,-3 2 0 15,-3-1-4-15,-2 3-2 16,0 1 2-16,-6-1-2 0,3 4-2 16,-2 2-9-1,-3-6-11-15,0 1-20 16,0-1-15-16,1-1-29 16,-3 0-67-16</inkml:trace>
  <inkml:trace contextRef="#ctx0" brushRef="#br0" timeOffset="-204193.83">9924 15598 31 0,'0'0'55'16,"0"0"-32"-16,0 0 0 15,0 0 0-15,0 2-9 16,0 0 1-16,0 8 6 16,0-6 3-16,0 7 0 15,10 2 4-15,4-1-3 16,2 5 15-16,7 7-9 16,-2-1-9-16,1-2-4 0,2 10-6 15,-4-9-2-15,1-1-5 16,0 1-5-16,-1-3 2 15,1-4-2-15,-4-1 2 16,-2-4-4-16,-4 3-5 16,-3-6-56-16,-1-7-12 15,-5 0-56-15</inkml:trace>
  <inkml:trace contextRef="#ctx0" brushRef="#br0" timeOffset="-203549.22">10672 15575 118 0,'3'-4'74'0,"2"0"-28"0,-1 2-10 16,1 2 8-16,2 0-5 16,2 0-13-16,5-4-5 15,2 4 7 1,2-4-10-16,-2 4 2 0,1-3-9 15,-4 1-6-15,4 2-2 16,1 0-3-16,-2 0 2 16,0-2-5-16,-2-6-23 15,-7 2-26-15,-5 2-18 0,-2 4-55 16,0 0-66-16</inkml:trace>
  <inkml:trace contextRef="#ctx0" brushRef="#br0" timeOffset="-203327.34">10795 15693 151 0,'0'0'67'15,"7"0"-30"-15,2 0 2 16,9 0 21-16,3 0-18 15,5 0-21-15,1 0-16 16,3 0-4-16,3 0-5 16,1 0-42-16,5-7-70 0,-5-9-100 15</inkml:trace>
  <inkml:trace contextRef="#ctx0" brushRef="#br0" timeOffset="-201502.26">11991 15008 28 0,'-6'0'84'0,"-3"0"-34"16,4 0-14-16,-4-4 13 15,0 4-7-15,-3 0-9 16,-4-4-10-16,0 4-1 15,-3-3 2-15,-2 3-4 0,-1-2-8 16,-1 2-6-16,0-2 0 16,7 2-2-16,-1 0 0 15,2-5-1 1,3 5-1-16,-3 0 2 0,5 0-3 16,0 0 0-16,0-3 0 15,-1 1-2-15,5 2 2 16,1 0-1-16,3 0 0 15,0 0 0-15,2 0 0 16,0 0-1-16,0 0 1 16,0 0 0-16,0 0 1 15,0 0-2-15,0 0 1 0,0 0-1 16,0 0 0-16,0 0 1 16,0 0-2-1,0 0 2-15,0 0-1 16,0 0 1-16,0 0 0 0,0 0 0 15,0 0 0 1,0 0-1-16,0 0 2 0,0 0-1 16,0 0-1-16,0 0 1 15,0 0 0-15,0 0-1 16,0 0 1-16,0 0-1 16,0 0 0-16,0 0 1 15,0 0-1-15,0 0 1 16,0 0 0-16,0 0 0 0,0 0-1 15,0 0 2 1,0 0-1-16,0 0 0 0,0 0 0 16,0 2 1-1,0 8-1-15,0 3-1 16,0-5 1-16,0 5 1 0,0 3-1 16,2 2 0-16,0 7 0 15,-2 0 1 1,0 3-1-16,0-2 0 0,0 3 0 15,0 0 1-15,0-4-2 16,0 1 2-16,0 3-2 16,0-5 2-16,0 5-2 15,0-4 2-15,0 1 0 0,0-1-2 16,0-1 1 0,0-2 0-16,0-1 0 15,0-3 1-15,0 5-1 16,0-4 0-16,0-1 1 0,0 1-2 15,0-9 1-15,0 2 0 16,0 5 0-16,0-4 0 16,0 0 1-16,0-4-1 15,0-2 0-15,0 0 0 16,0-4-1-16,0 1 2 16,0 1-1-16,0-2 0 15,0-3 0-15,0 0 1 16,0 0 2-16,0 0-1 15,0 0-1-15,0 0 1 16,0 0 0-16,0 0 0 16,0 4-1-16,0 3 1 15,0-3 1-15,0 0-1 0,0 6 1 16,0-6-1-16,0 3-1 16,0 1 0-16,0-8 1 15,0 4-1-15,0-1 0 16,0-3 2-16,0 3-2 15,0-3 0-15,0 0 1 16,2 0 0-16,-2 0 1 16,0 0 1-16,0 0 0 15,3 0-3-15,1 0 0 16,4 4-1-16,1 1 2 16,4-5 0-16,0 4 1 15,6 2 1-15,2-6 0 16,5 4 2-16,1-4 0 0,6 0 6 15,1 0-9 1,0 0 3-16,3 0-3 16,-7 0 5-16,-2-4-4 0,-3-2-2 15,-4 2-1-15,-10 4-1 16,-2 0 0-16,-2 0-8 16,-4 0-7-16,2 0-14 15,-5 0-14-15,0 14-14 16,0 1-55-16,0-1-103 15</inkml:trace>
  <inkml:trace contextRef="#ctx0" brushRef="#br0" timeOffset="-200573.86">12634 15107 7 0,'0'-4'50'0,"0"1"-20"16,0-2-9-16,0-2 5 16,0-3-11-16,0 0-7 15,0 1-7-15,0 1 0 16,3 4 0-16,-1-2 2 15,-1 6 4-15,-1 0 8 0,0 0 4 16,0 0-7 0,3 0-4-16,-3 0-4 15,5 2 18-15,-1 18-8 0,-2 10-1 16,1 6 2-16,0 2 3 16,-1 2-8-16,0 3-5 15,-2-2-3-15,0-3 1 16,0-5-2-16,0-4 0 15,0-7 0-15,0-6-6 16,0-9-6-16,0 0-18 16,0-7-9-16,0 0-27 15,3 0-31-15</inkml:trace>
  <inkml:trace contextRef="#ctx0" brushRef="#br0" timeOffset="-200216.03">12830 15008 25 0,'0'-4'124'15,"0"4"-72"-15,0 0-16 0,0 0 11 16,0 0-1-1,0 0-19-15,0 0-12 16,0 0-6-16,0 12-2 16,0 13 13-16,2 8 1 0,-2 5-3 15,0 5-7 1,0-2-4-16,0 3-2 0,0-8-1 16,0 2-2-16,0-9-2 15,0-3-1-15,0-4-12 16,0-4-10-16,0 2-8 15,0-11-14-15,0 4-10 16,0-3-18-16,0-3-10 0,0-3-69 16</inkml:trace>
  <inkml:trace contextRef="#ctx0" brushRef="#br0" timeOffset="-199882.7">12733 15369 57 0,'-3'0'204'0,"3"0"-123"15,0 0-35-15,0-3-2 16,0-1-1-16,0 0-29 15,0-3-1-15,0 3-3 16,0 0-1-16,0 4-1 0,8 0-3 16,5 0-8-16,6 0 3 15,0 0 0-15,-2 0-3 16,0 0-20 0,-1 0-5-16,5 0-20 0,0 0-28 15,-2 0-46-15,0 0-91 16</inkml:trace>
  <inkml:trace contextRef="#ctx0" brushRef="#br0" timeOffset="-199316">13086 15320 127 0,'0'0'90'0,"0"0"-27"16,-6 0-20-16,4 0 11 16,0 0-21-16,2 0-7 15,0 0-8-15,0 0-9 16,0 0-5-16,0 0-1 16,0 0-4-16,0 0-1 15,0 0-1-15,0 0 1 16,12 0 4-16,4 0-1 15,0 0-1-15,0 0 1 16,-4 5-2-16,-3 1 0 16,-5 0-1-16,1 4 2 15,-3 1 0-15,-2 1-3 16,0 2 3-16,0 2-1 0,-2-3 2 16,-9-2-1-16,2-3 1 15,-1-4 1-15,3-2-1 16,3 3-4-16,4-5 2 15,0 0 0-15,0 0 0 16,0 0-8-16,0 3-7 16,0-3-6-16,6 0 13 15,11 3 5-15,1 6 4 16,-2-2 0-16,2 3 0 0,-1 2-1 16,-4 10-1-16,-3 1 2 15,-6 6 0-15,-4 0 10 16,0 0 7-16,-14-3-1 15,-4 1-4-15,-2-1-5 16,8-8-5-16,-2-7 0 16,0-4-6-16,2-7-23 15,5 0-31-15,7-7-84 16</inkml:trace>
  <inkml:trace contextRef="#ctx0" brushRef="#br0" timeOffset="-198765.93">13704 15034 75 0,'0'0'80'16,"0"0"-37"-16,-4 0-6 0,-8 0 5 15,-2 0 3-15,3 0-3 16,-3 0-12-16,1 0 5 16,-4 0-4-16,-1 0-8 15,-3 9-11-15,3 3-2 16,-3-4-3-16,5 9-1 16,-1 3-3-16,2-3-3 15,-2 10 0-15,4 2 0 0,6 5-1 16,-1 3 2-1,6-5 1-15,2 8-2 16,0-5-1-16,0-3 2 16,6-6-2-16,14-3 0 0,7-6-7 15,6-5-7-15,1-12-4 16,6 0-3-16,-4 0-6 16,1-18-28-1,-5-1 7-15,-2 0-38 0,-11 5-76 16</inkml:trace>
  <inkml:trace contextRef="#ctx0" brushRef="#br0" timeOffset="-197919.87">14004 15202 62 0,'0'0'84'0,"0"5"-44"15,0-1-23 1,0-4 29-16,0 0-7 0,1 2-4 16,5 0-1-16,-2-1 0 15,3 2 6-15,3 3-9 16,5-6-2-16,3 4-4 15,2-4-13-15,10 0 1 16,-1 0-8-16,2 0-1 16,5 0-3-16,-1 0 0 15,-1 0-11-15,-4 0-16 16,-2 0-33-16,-13 0-56 0,-3 0-43 16</inkml:trace>
  <inkml:trace contextRef="#ctx0" brushRef="#br0" timeOffset="-197307.02">14698 15049 136 0,'0'-2'27'0,"0"-2"-9"16,0 2 5-16,-3-5 1 15,-9 6-12-15,0 1-12 16,-2 0 4-16,1 0 5 16,-2 1 0-16,0 20-2 15,0 2 9-15,3 2 5 16,-2 4-7-16,-2 4-8 15,4 2 3-15,0 5 0 16,6-7-4-16,3 5-1 16,3-6 4-16,0-6-5 15,0-4 0-15,16-4-3 16,1-3 2-16,5-10-3 16,-2-5 2-16,6 0 1 15,6-5-1-15,-2-19 7 0,4 0-10 16,2-1 8-16,-8-6 7 15,-2 2-13-15,-5-4 2 16,-4 0 0-16,-6 4-3 16,-7-4-3-16,-4 4-6 15,0 2 2-15,0 0 0 16,-13 6 7-16,-6 3-1 16,-6 7-8-16,5 3 5 15,-1 8 3-15,-3 0 12 0,3 0-2 16,1 0-3-16,-5 21 2 15,2 10-2 1,3-2-3-16,1 4-1 16,4-2-1-16,3-6-12 15,9-6-39-15,3-5-58 0,0-6-100 16</inkml:trace>
  <inkml:trace contextRef="#ctx0" brushRef="#br0" timeOffset="-196986.53">15016 15037 153 0,'0'0'69'0,"0"0"-13"16,0 0 4-16,0 0-4 16,0 0-19-16,15 0-6 15,3 4 3-15,-2-4-6 16,0 2-9-16,-2 0-10 16,-1-2-5-16,4 0-3 15,-4 2 0-15,2-2-15 16,-6 0-28-16,-3 0-47 15,-1 0-44-15,-5-10-124 16</inkml:trace>
  <inkml:trace contextRef="#ctx0" brushRef="#br0" timeOffset="-196139.3">15325 14846 54 0,'0'0'95'0,"0"0"-35"15,0 0-15 1,2 0 14-16,-2 0-5 16,2 0-17-16,4 0-9 0,-2 0-4 15,7 0-3-15,6 0 6 16,1 0-6-16,3 0-4 16,0 0-6-16,2 0-5 15,11 0 0-15,1 0-4 16,6 0 3-16,-7 0-4 15,-2 0 1-15,-4 0-1 0,-10 0-1 16,1 0 0 0,-9 0 1-16,-4 0-1 0,-1 0-1 15,-5 0 1 1,0 0 1-16,0 0 0 0,0 0-1 16,0 0 1-16,0 7-3 15,-11 15 2-15,1 3 2 16,3 4-3-16,-2 4 1 15,5 0 0-15,1 5 0 16,1 3 2-16,2 0-4 16,0 2 3-16,0-1 0 15,0-2-1-15,0 3 0 16,0-1 0-16,0-4 3 0,0 2-3 16,0 0 0-16,5 1 0 15,6 3 0-15,3-5 1 16,-5-2-1-16,-2-7 0 15,-7-1 1-15,0-5-1 16,0 1 0-16,0-10 0 16,0-4-2-16,0 0 3 15,-3-7-2-15,3-1 1 16,-4-3-4-16,0 0 3 16,-4 0-2-16,-3 0 3 15,1-3-1-15,1-1 0 16,-7 0 1-16,0 4-1 15,0 0 1-15,-5 0 1 0,3 4-2 16,-1 10 1 0,-4 1 1-16,-1 4 1 15,3-5 0-15,-3 5-1 0,6-9-1 16,4 2 0-16,-2-5-2 16,5-4-10-16,-5-3-34 15,6 0-60-15,6-3-104 16</inkml:trace>
  <inkml:trace contextRef="#ctx0" brushRef="#br0" timeOffset="-194771.55">16527 14923 112 0,'0'0'43'16,"-15"0"-9"-1,2 0 8-15,-8 0-9 0,3 0-13 16,-5-5-3-16,2 2-8 15,3-4-1 1,-1-1 14-16,0 2-5 0,3 2-6 16,-2 4 1-16,6-4-3 15,-2 4 1-15,3 0-4 16,0 0-4-16,-5 0 0 16,2 0-2-16,2 0 0 15,0 0-1-15,6 0 1 16,0 0 1-16,-3 0-1 15,8 0 1-15,-1 0-2 0,2 0 2 16,0 0-2-16,0 0 0 16,0 0-3-16,0 4-3 15,0 2 2 1,0 6 6-16,0 3-2 0,0 3 2 16,0 7-2-16,0 2 3 15,0 6-3-15,0 9 2 16,0 3-2-16,0 5 1 15,0 0-2-15,0-1-2 16,0 0 3-16,0-9 0 16,0 4 3-16,0-7-3 15,0-4 1-15,0-8-1 16,0-2 1-16,0-4 1 0,8-6-1 16,5 3-1-16,4-8 3 15,7 2 3-15,1-6 4 16,5-1 1-16,-3-2 8 15,6 2-2-15,1-3-3 16,-1 0-4-16,-6 4-2 16,-1-4-5-1,-9 4-2-15,-2-4 1 0,-2 2 0 16,-1 0-3-16,-1-2-11 16,2 0-28-16,-2 0-17 15,0 0-64-15,1-8-53 16</inkml:trace>
  <inkml:trace contextRef="#ctx0" brushRef="#br0" timeOffset="-194327.11">16842 15151 22 0,'0'-3'68'15,"0"3"-15"1,0 0-12-16,0 0 13 0,0 0-11 15,0 0-2-15,0 0-15 16,0 0-4-16,0 0 0 16,0 0-2-16,0 0-10 15,0 0-2-15,0 10-11 16,4 12 6-16,-4 5 5 16,0 6 0-16,0 3-4 15,0 2-2-15,0 6-1 16,0-7 1-16,0 0-2 0,0-8-1 15,0-8-7 1,0-4-9-16,0-7-19 16,0-3-31-16,0-7-18 0,0 0-20 15</inkml:trace>
  <inkml:trace contextRef="#ctx0" brushRef="#br0" timeOffset="-193907.83">17086 15066 45 0,'0'0'89'0,"0"0"-39"16,0 0-16-16,0 0 9 16,0 12-12-16,0 3-4 15,0 4-5-15,4 3 5 16,1 7 4-16,2 4-12 15,0-4-5-15,-3 4-2 16,0 0-6-16,-1 1-4 0,0-1 0 16,-1-4-1-16,-2-3-1 15,0-1-8-15,0-5-17 16,0-6-22-16,0-2-22 16,0-6-26-16,0 3-49 15</inkml:trace>
  <inkml:trace contextRef="#ctx0" brushRef="#br0" timeOffset="-193524">16946 15358 51 0,'0'0'45'15,"0"0"-21"-15,0 0 7 16,0 0 6-16,0 0-18 16,0 0-4-16,0 0 14 15,0 0 9-15,0 0 14 16,0 0-10-16,0 0-14 15,1 0-2-15,13 0 2 16,5 0-13-16,2 0-5 0,1 0-4 16,2 0-5-16,1 0 1 15,-2-7-2-15,2 3-9 16,2 0-18-16,-1-2-26 16,2 2-27-16,-7-4-19 15,-1 1-90-15</inkml:trace>
  <inkml:trace contextRef="#ctx0" brushRef="#br0" timeOffset="-193184.15">17459 15113 22 0,'0'0'96'16,"0"0"-41"-16,0 0-21 16,0 0 8-16,0 0-15 15,0 9-6-15,0 5 4 16,0 5 1-16,0-1-10 15,0 1-9-15,0 0-2 0,-2-1-3 16,-3-2-2 0,1 4 1-16,3-3-11 15,-1-4-29-15,2-6-31 0,0-7-22 16</inkml:trace>
  <inkml:trace contextRef="#ctx0" brushRef="#br0" timeOffset="-192957.77">17374 15134 137 0,'0'2'55'0,"0"3"-36"0,0 0 1 15,13 4 26-15,6-1-11 16,-1-1-20-16,6 0-5 15,-3-2-7-15,1-3 1 16,1 0-24-16,-5-2-43 16,-1 0-66-16</inkml:trace>
  <inkml:trace contextRef="#ctx0" brushRef="#br0" timeOffset="-192030.54">17619 14950 166 0,'0'0'42'0,"3"0"-26"0,-1 0 13 16,3 0-15-16,-1 0-26 15,3 0 22-15,2-3-7 16,-1 1-4-16,-6 1-6 16,0 1 3-16,-2 0 5 15,0 0 0-15,0 0-1 16,0 0 4-16,0 0 8 16,0 0 13-16,0 0 1 15,0 0-6-15,0 0-10 0,0 0 4 16,0 0 1-16,0 0 0 15,0 0 2-15,0 0-6 16,0 0-7-16,5 0-1 16,4 0-8-16,0 0 14 15,6 0-7-15,0-3 1 16,6-5-5-16,2 4 8 16,-5 0-4-16,1 2-2 15,-8 2 3-15,-2 0-3 16,-5 0 0-16,2 0-2 15,-4 0 2-15,-2 0-3 16,0 0 1-16,3 0 1 0,1 0 1 16,-2 0-1-16,2 0 1 15,1 0-2-15,1 0 2 16,-4 0-1-16,2 0 0 16,-1 0 0-16,-3 0 0 15,0 0-4-15,0 0 2 16,0 0 0-16,0 2 0 15,0 14 6-15,0 8-2 16,0-1 1-16,0 11-2 16,-9 3 0-16,3 1 1 15,-1 6-1-15,1-1 0 16,1-2 0-16,3 0 0 16,0 4 2-16,2-9-2 0,0 1 0 15,0-4 0 1,0-4 2-16,-4-3-2 15,4-8 1-15,-2 1 0 0,0-5 2 16,-4 5-1-16,-1-9 0 16,0 5 0-16,-3-3-1 15,4-5 0-15,-1 1-1 16,0-2 2-16,0 2 4 16,2-4 6-16,3 3 5 15,0-6-5-15,-3 6-1 16,-1-7 0-16,-4 4 4 15,-2-1-5-15,-11 0-1 0,-1 5-3 16,-9 3 0-16,-4 2-4 16,-4-3-2-16,0 0 0 15,-10 2-1-15,-5 3-11 16,-3-1-26 0,-15-6-28-16,-4 3-44 0,-10-4-89 15</inkml:trace>
  <inkml:trace contextRef="#ctx0" brushRef="#br0" timeOffset="-190327.3">11852 16179 47 0,'0'0'32'16,"0"0"-3"0,0 0 7-16,0 0-11 0,2 0-13 15,7 0-16-15,10 0 13 16,8-3 4-16,5 1 4 15,9-3-2-15,2-2-2 16,7 0-9 0,5 2 2-16,7 5 1 0,0 0 3 15,2 0-5-15,-1 0-1 16,-1 0-2-16,5 7-1 16,2 5-1-16,2-2 2 0,3 5 0 15,-3 4-2-15,-2-7 1 16,-3 3 0-16,-6-5 0 15,0-2 3-15,-2-1-4 16,2 1 3-16,0 2-5 16,-3-2 5-16,3-1-2 15,-4 1 1-15,-1 2 0 16,1-1 0-16,-6-3 1 16,1-2 5-16,-1 0-2 15,0-4-1-15,-1 5 3 16,-1-4-3-16,-2 3 0 15,0 1 3-15,3-5-1 16,-3 0 1-16,2 0-4 0,-1 0-1 16,2 0 5-16,6 0 0 15,1 0 6 1,0-5-2-16,-1-5-4 0,0 2-3 16,-2-3 1-16,0 3 1 15,0 6 2-15,3-6-4 16,-9 8-3-16,4-4 4 15,-5 0-3-15,0 1 4 16,2-1-3-16,-1-4 2 16,6 2-1-16,-1-6 1 15,3 5-4-15,3-3 1 16,2 2 0-16,-6-3 0 0,6-1-2 16,-1-7 2-16,3 1 0 15,-2 4 1-15,2-1-1 16,2 1 1-1,-2-6 1-15,1 6 1 0,-6 3-4 16,-1-1 2-16,-9 6-4 16,2-2 3-16,-3 2 0 15,0-3 1-15,-3 0 0 16,4 3-2-16,2-4-2 16,-2-4 3-16,4 1 1 15,9-1 0-15,-2-1-3 16,2 5 1-16,4-6 1 15,-8 5-1-15,-2 1-1 16,1 2 0-16,-6 1 0 0,-3 3 4 16,-4 0-5-16,-6-1 2 15,3 2 0-15,-4 1 1 16,-1-3-3-16,4 1 3 16,-4-2-2-16,-2 2 0 15,7-1 1-15,-5 2 1 16,4-4 2-16,-6 3-1 15,-5-4-2-15,3 1 3 16,3 7-2-16,-1-3 0 16,3 3 0-16,-1 0-3 15,5 0 2-15,3 0-4 16,-1 0 4-16,-2 0-2 16,-5 0 2-16,1 0-1 0,-2 3-2 15,-3 2 2-15,-8-3-1 16,-3 3 2-16,-6-5-2 15,-3 0 0-15,-6 0-2 16,-4 0-18-16,0 0-23 16,0 0-39-16,-14 0-90 15</inkml:trace>
  <inkml:trace contextRef="#ctx0" brushRef="#br0" timeOffset="-188106.34">13099 16637 47 0,'0'0'15'0,"0"0"3"16,-2 0 15-16,0 0 10 15,-3 0-14-15,1 0-7 16,-2 0-12-16,0 0 1 0,-1 0 1 16,0 0 2-16,3 0-1 15,-2 0 1-15,4 0-7 16,0 0-3-1,-3 0 1-15,1 0-4 0,0-4 0 16,-3 4-1-16,-3 0 3 16,-1-2 1-16,0-2 2 15,-4 0-2-15,0 0 0 16,-2-3 0-16,-4 7 3 16,3-4 0-16,0 0 2 15,-2 0 3-15,5-1-6 16,-1 4-4-16,2-3-2 15,5 0 2-15,2 4 0 16,2 0-3-16,1-5 3 0,1 5-2 16,3 0 0-16,-2 0 1 15,2 0-1-15,-2 0-2 16,-1 0-1-16,2 0-2 16,-2 5 1-16,1 4 4 15,2 4-2-15,0-9 0 16,0 7 2-16,-4-7 0 15,4 2 0-15,-1 2 0 16,-2 3 0-16,1 3 0 16,0 5 0-16,0 8 0 15,-3 2 2-15,0 0-4 16,4 9 1-16,-4-6 2 16,2 1-1-16,1 1-1 15,2-1 2-15,0 0-1 16,0-7-1-16,0-1 1 15,0-6 1-15,0 0-2 0,0-9 2 16,5 3-1-16,-3-11-1 16,1 2 4-16,-2-1-1 15,-1-3-4-15,0 0 5 16,3 5-2-16,-1-5 1 16,3 7-4-16,-1-4 2 15,2 6 2-15,4-4 2 16,-3 9-1-16,0-9-1 0,-2 4 1 15,0-3-3-15,0 3 1 16,-1-9-1-16,-4 5 2 16,2-5-2-1,-2 0 1-15,0 0 1 0,0 0 4 16,0 0 3 0,0 0 2-16,0 0 3 0,0 0 1 15,0 0-3-15,0 0 0 16,0 0-3-16,0 0-9 15,0 0 4-15,0 0-4 16,0 0 2-16,0 0-2 16,0 0 0-16,0 0-1 15,0 0 1-15,0 0 0 0,0 0 1 16,0 0 0-16,0 5-2 16,0-5 1-1,0 0 3-15,0 0-2 0,0 0 1 16,0 0-2-16,0 0 4 15,0 0 0-15,0 0 0 16,0 0 1-16,0 0-1 16,0 0-3-16,0 0-1 15,0 0 0-15,0 0 0 16,0 0 1-16,0 0-3 16,0 0 4-16,0 0-3 15,0 0 1-15,0 0 1 16,0 0-3-16,0 0 3 15,0 0 0-15,0 0-2 16,0 0 5-16,0 0-3 16,0 0 2-16,0 0-3 0,0 4 0 15,0-1 0 1,-2 4 0-16,0-2-1 0,-3 3 1 16,3-6-1-16,-2 2 2 15,4-1 0-15,0-3-2 16,0 0-1-16,0 0 2 15,0 0-7-15,0 0 3 16,9 0 0-16,6 0 4 16,6 0 0-16,2 0-2 15,-1 0 3-15,8 0-2 0,1 0 1 16,-2 0 4 0,1 5-8-16,-4-5 8 15,-5 0-6-15,2 0 2 0,-5 5-7 16,-1-5-19-16,-6 0-24 15,-6 0-33-15,-5 0-53 16</inkml:trace>
  <inkml:trace contextRef="#ctx0" brushRef="#br0" timeOffset="-187592.12">13403 16731 125 0,'0'-5'37'0,"0"1"-14"16,0 1-6-16,0-4 10 0,2 2-5 15,0 2-11-15,1-2 1 16,-1 3-3-16,0 2 0 15,-2 0-3-15,0 0-5 16,0 0-1-16,0 0-10 16,2 0 5-16,4 10 24 15,-5 5-11-15,-1 14-6 16,0 9 2-16,0-2 1 16,0 8-2-16,0-2-2 15,0-5-1-15,0 2-3 16,0-7-4-16,0-8-8 15,0-2-8-15,0-10-2 0,-1-4-16 16,1-6-19-16,0-2-36 16</inkml:trace>
  <inkml:trace contextRef="#ctx0" brushRef="#br0" timeOffset="-187268.23">13610 16697 157 0,'-6'17'14'15,"3"2"-10"1,3 3 16-16,0-3 13 15,0 10-11-15,7-2-3 0,4 2 1 16,6 4-3-16,-9-1-6 16,1-2-3-16,1 3-1 15,-7-6-4-15,-1-8 0 16,-2 0-1-16,0-6-5 16,0-6-32-16,0-2-36 15,-10-2-37-15</inkml:trace>
  <inkml:trace contextRef="#ctx0" brushRef="#br0" timeOffset="-186967.36">13467 16944 157 0,'-6'0'32'16,"1"0"-17"-16,5 0 12 15,0 0 12-15,0 0-25 16,0 0-11-16,9 0-5 16,9 0 15-16,5 0 5 15,4 0-8-15,-1 0-10 0,2 0 6 16,-2 0-7-16,-3 0-7 15,-1 0-16-15,4-4-22 16,-3 4-32-16,0 0-92 16</inkml:trace>
  <inkml:trace contextRef="#ctx0" brushRef="#br0" timeOffset="-186315.18">13967 16987 31 0,'-12'0'51'0,"1"4"-37"16,2 0-1-16,1 0 21 15,4-4-8-15,0 3-9 16,0 1-2-16,3-4-6 15,-1 0 6-15,2 4 2 16,0-4-2-16,0 0-2 16,0 0-5-16,0 0-1 0,0 0-3 15,0 0-6 1,0 0-9-16,0 0 12 16,0 0 7-16,9 0 1 15,5 0-1-15,2 0 3 0,3 0-6 16,-2 0 0-1,-2 0-6-15,-4 0-1 0,-2 0 6 16,-2 4 3-16,-2 2-4 16,-5 3 3-16,0 1 0 15,0-1 2-15,0-4 1 16,0 4-3-16,0-6 1 16,-2 4-3-16,-6-2 0 15,4-2-2-15,-1 2 0 16,5-5-2-16,0 2 0 15,0-2-2-15,0 0-3 16,0 4-4-16,5-1 7 0,9 7 2 16,1-5 1-16,9 6-1 15,-3 1-1 1,4 3 2-16,-5 4-1 0,-3-2-1 16,-6 3 2-16,-11 1-1 15,0 1 1-15,0 1 2 16,-18 6-2-16,-5-4 0 15,-5 1 2-15,-2-2 0 16,3-8-3-16,-6-8-10 16,8-4-19-16,2-4-39 15,7 0-26-15,14-7-53 16</inkml:trace>
  <inkml:trace contextRef="#ctx0" brushRef="#br0" timeOffset="-185695.46">14577 16837 10 0,'5'-7'6'15,"-3"-1"13"-15,1-3-7 16,1 3-5-16,-4 1 2 15,2 4 4-15,-2-6 12 16,0 7 6-16,0-1-1 16,0-2 6-16,0 1-10 15,0 4-2-15,0-5-5 16,-6 3 4-16,-2 2 2 16,-8 0-15-16,-2 0-2 0,-3 0-2 15,-2 0 4-15,-3 0-2 16,2 2-2-1,0 7-2-15,6 1 4 0,4-1-3 16,0 6-5-16,3 7 1 16,4-3 3-16,5 10-2 15,-1-5-2-15,3 3 2 16,0 2 0-16,0 0-1 16,9-2 0-16,7-5-1 15,5-5 0-15,2-2 0 16,3-3 1-16,6-1-1 0,-2-8-3 15,0-3-12-15,4 0-16 16,1 0 2 0,4-3 8-16,0-8-12 15,0-1-69-15,-9 2-58 0</inkml:trace>
  <inkml:trace contextRef="#ctx0" brushRef="#br0" timeOffset="-185378.14">14956 16881 118 0,'-2'0'100'15,"2"0"-54"-15,0 0-8 16,0 0 25-16,0 0-21 16,0 0-20-16,0 0-15 15,5 2 5-15,14 3 8 16,6-1-10-16,1-1-8 16,-2 2-1-16,-1-3-6 15,-4-2-22-15,-1 0-26 16,3 0-34-16,-5 0-45 15</inkml:trace>
  <inkml:trace contextRef="#ctx0" brushRef="#br0" timeOffset="-184762.86">15544 16707 19 0,'0'5'82'16,"0"-3"-50"-16,0-2-18 15,0 0 30-15,0 0-11 0,0 0-15 16,0 0-13 0,-8 0-4-16,-3 0 1 15,0-2 1-15,-3-3-1 16,0 5 11-16,-1 0 2 15,3 0-4-15,-3 0-8 16,4 12 1-16,-8 10-4 16,4 2 0-16,-4 7 0 0,4 5 1 15,-2 5-1-15,-1 1 0 16,4-3 0-16,0-2-3 16,7-8-6-16,4-1 4 15,3-14 3-15,0-4-1 16,0-5-3-16,15-5 3 15,5 0 0-15,10 0-17 16,2-5 21-16,3-9 18 16,6-11-16-16,-5-2 9 0,-1 2-13 15,-5-6 4-15,-5 2-3 16,-5-4 0-16,-7-1-2 16,-1-2-11-16,-10 2 4 15,-2 1-2-15,0 4-6 16,0 0-11-16,-18 10 0 15,-8 1 6 1,1 7-9-16,-3 7 16 0,1 4 26 16,2 0 6-16,1 4-5 15,1 17-3-15,0 6 1 16,1 6 5-16,-2 1-3 0,8 5-6 16,2-1-5-16,6-6-2 15,2-6-8-15,6-6-55 16</inkml:trace>
  <inkml:trace contextRef="#ctx0" brushRef="#br0" timeOffset="-184348.96">15910 16579 145 0,'0'0'51'15,"0"0"-32"-15,0 16 7 16,0 12 9-16,0 1-10 16,0 9-6-16,0 3-4 15,-8 7-6-15,2-2-5 16,-1 2-3-16,0-6 2 0,0-9-3 16,4 0 1-1,1-12 0-15,2-9-10 0,0-6-23 16,0-6-12-1,0 0-10-15,2 0-24 0,6 0-40 16</inkml:trace>
  <inkml:trace contextRef="#ctx0" brushRef="#br0" timeOffset="-183983.17">16099 16561 64 0,'0'0'69'0,"0"0"-34"16,0 0-4-16,0 0 15 15,0 0-11-15,0 0-10 16,0 0 2-16,0 0-4 15,0 14-3-15,0 11 2 16,0 2 13-16,0 7-20 16,0 4 1-16,0 8-10 15,-3 2 0-15,-7 3-5 16,-1 0-1-16,7-2 0 16,-5-7 1-16,4-8-8 0,5-6 0 15,-4-8-10 1,3-3-26-16,1-8-8 0,0-4-18 15,-2-5-25-15,0 0-78 16</inkml:trace>
  <inkml:trace contextRef="#ctx0" brushRef="#br0" timeOffset="-183601.81">15947 16863 177 0,'0'0'65'15,"0"0"-19"-15,0 0 3 16,0-9 1-16,0 4-27 16,0-4-12-16,0 6-5 15,0-2 3-15,0 3 4 16,2 2 4-16,0 0 3 15,-2 0-9-15,7 0 2 16,-1 0 1-16,0 0-3 16,3 0-5-16,-5 0-2 15,3 0 0-15,3 0-2 0,-7 0-1 16,5 0 3 0,-1 0-4-16,5 0-5 0,-1 0-12 15,0 0-10 1,-1 0-6-16,1 0-20 15,-1-12-28-15,6 2-47 16,-3-5-83-16</inkml:trace>
  <inkml:trace contextRef="#ctx0" brushRef="#br0" timeOffset="-182470.42">16276 16449 108 0,'-8'0'123'16,"8"0"-74"-16,-2 0-7 15,2 0 14-15,0 0-16 16,0 0-21-16,0 0-8 16,0 0-4-16,0 0 8 0,0 0-9 15,0 0-1 1,8 0 3-16,2 0-1 15,4 0-3-15,5 0 1 0,2 0-7 16,-1 0 3-16,-1 0 0 16,-1 0 2-16,-2 0-2 15,1 0 0-15,-4 0-1 16,1 0-2-16,-4 0 3 16,-6 0-2-16,-2 0 2 15,0 0-3-15,-2 0 2 16,0 0-3-16,0 0 2 0,0 0-3 15,0 0 5 1,0 0 1-16,0 0-3 0,0 0 1 16,0 0 0-1,0 0 1-15,0 0-2 0,0 0 1 16,0 0 0-16,0 0 0 16,0 0-1-16,0 0 1 15,0 0-2-15,0 0 1 16,0 0-1-16,0 4 2 15,0 5-3-15,0 5 4 16,0 4 1-16,0 3 0 16,0 1-1-16,-4 7-1 15,0-1 0-15,-3 5 0 0,-1 1 1 16,2 2-1-16,-1 0 0 16,0 1-1-16,2 1 3 15,2-6-1-15,1-3-1 16,2 4 0-16,-2-6 1 15,2 6-1-15,0-8 1 16,0 2-1-16,0-2 0 16,0-2 0-16,0 0 1 15,0-2 0-15,0 1-2 16,0 1 2-16,0-3-2 16,-2-1 1-16,2-4 0 15,-2 2 1-15,-3-8 2 16,5 6-4-16,-2 0 2 15,-3-1-1-15,3 1 0 0,0 3 0 16,-1 1 1-16,2-1-2 16,1 2 2-16,0-3-1 15,0 2 0-15,0 0 0 16,0-4-1-16,0-5 3 16,0-3-4-16,0-7 4 15,0 0-1-15,0 0 1 16,-4 0-1-16,0 0 5 15,-5 0-1-15,-4 0-1 16,-7 5-3-16,0-3-2 16,-8 3 2-16,-4-2-2 15,-3 8 1-15,-3-3 0 16,-1 6 0-16,-1-7 1 16,6 5 0-16,-1-5-2 15,-5-4 2-15,7 2-1 0,0 2-1 16,11-6-3-16,5 5-7 15,6-1-8-15,4 0-34 16,-1 7-46-16,2 4-67 16</inkml:trace>
  <inkml:trace contextRef="#ctx0" brushRef="#br0" timeOffset="-173714.82">18497 15158 30 0,'-12'-7'17'0,"3"2"-8"16,5 3 30-16,1 2-6 15,1 0-20-15,2 0-10 0,0-3 0 16,0 3 1-16,0 0 7 15,0 0-5 1,0 0 4-16,0 0-2 16,0 0 4-16,0 0-7 0,0 0 1 15,0 0 0-15,-2 0 0 16,0 0 1-16,-1 0-6 16,1 0 4-16,-1 0-4 15,0 0 2-15,-1 0-3 16,0 0 2-16,-1 0-1 15,-1 0-2-15,-5 0 1 16,1 5 2 0,1 7-2-16,1 3 0 0,4-6 1 15,1 5-1-15,-1-3 1 16,2 3-1-16,-3 5 0 16,3-1 1-16,-1-3 2 15,-1 3 2-15,1 2-4 0,0-6 1 16,0 4-2-1,0-3 6-15,1 3 0 0,0-3-2 16,0 3 0-16,2-3 0 16,0-5-1-16,0 5-1 15,0 1 2-15,0-6 2 16,0 9 1-16,0-4 1 16,0 4-6-16,0-2 3 0,0 3 2 15,0 1-3 1,0-3-4-16,0-6 4 15,0-1-2-15,0-4-1 16,0 4-1-16,0 0 2 16,0-4-2-16,0 4 0 15,0 4 2-15,0-3-1 0,0 7 3 16,0-5-4 0,0 1 1-16,0 4-1 0,0-5-1 15,0 5 2-15,0-1 0 16,0 1-1-16,0 0 0 15,0-2 1-15,0-1 0 16,0-2 0-16,0 1 0 16,0-1-1-16,0 1 2 15,0 7 0-15,0 3 3 16,0-2 1-16,0 0-1 16,0-2-4-16,0 2 3 0,0-4-3 15,0-2 1-15,0 2-1 16,0 0 0-1,0 1 0-15,0-5 1 0,0 4-1 16,0-7 0-16,0-1 0 16,0-1 4-16,0 2 0 15,0-1-4-15,0-1 3 16,0 2-3-16,0-1 1 16,0 7 2-16,0-3-3 15,0 4 0-15,0 0 5 16,0-5-5-16,0 4 2 15,0-3-2-15,0-4 1 0,0 1 1 16,0 2-2-16,0 1 3 16,0-1-3-16,0 1 1 15,0-5 0-15,0 2-1 16,0-1 1-16,0-3-1 16,0 2-1-16,0-1 0 15,0 1 3-15,0 5 0 16,0-1 0-1,0-2 0-15,0-1-1 0,0-1 2 16,0-2-2-16,0 3 0 16,0-2-4-16,0 0 4 15,0-5-1-15,0 7-2 16,0-6 1-16,0-2 1 16,0 1 0-16,0-2-2 15,0 3 2-15,0-2-2 16,0 9 4-16,0-5-3 15,0-2 3-15,0 5 1 0,0-2-4 16,0-2 3-16,0 4-3 16,0-1 2-16,0 1 0 15,0 2 1-15,0 0-1 16,2-4-2-16,-2-2 1 16,0 2 1-16,2-6-3 15,-2 3 3-15,0-2-2 16,0-3-2-16,0 0 4 0,0 0-5 15,0 4-18-15,0 1-21 16,0-3-34 0,0 1-73-16</inkml:trace>
  <inkml:trace contextRef="#ctx0" brushRef="#br0" timeOffset="-172761.81">18273 16678 20 0,'3'-8'44'16,"-3"8"-44"-16,5-4-2 0,-1 4 8 15,-1-1-3-15,1-3-3 16,-4 4-1-16,0 0 5 16,0-5 5-16,0 5 4 15,0 0 12-15,0-4 4 16,0 0-14-16,0 1-7 15,0-1 0-15,0 4 0 16,0 0 6-16,0 0 4 16,0 0-4-16,0 0-6 0,0 0-4 15,0 0-2 1,0 0-1-16,0 0-3 16,0 0 4-16,0 0 1 15,0-4 1-15,0 4 1 16,0-4 1-16,0-2-4 0,0-2 3 15,0 1 2-15,0-1-4 16,0 4-1-16,0-2 0 16,0-2 1-16,0 3 0 15,0 3-1-15,0-2-4 16,0 4 4-16,0 0-2 16,0 0 1-16,0 0-1 15,-2 0 3-15,0 0 2 16,2 0 1-16,0 0-1 15,0 0 0-15,0 0-4 16,0 0 0-16,0 0 1 16,0 0-2-16,0 0 1 15,0 0-1-15,0 0 1 0,0 0 4 16,0 0-5-16,0 0 0 16,0 0 0-1,0 0 4-15,0 0-2 0,0 0 4 16,0 4 3-16,0-4 0 15,0 0-4-15,0 0 0 16,0 0 2-16,0 0-1 16,0 0 2-16,0 0-2 15,0 0 3-15,0 0-5 16,0 0 2-16,0 0-3 16,0 0-2-16,-7 0-15 0,-14 11-38 15,-7 11-76-15,-3 3-18 16</inkml:trace>
  <inkml:trace contextRef="#ctx0" brushRef="#br0" timeOffset="-171964.08">18157 16712 124 0,'0'-5'26'16,"0"2"-18"-16,0 3 26 16,0-7 2-16,0 7-31 15,0-4-5-15,0 4-2 16,0 0 5-16,0-3 3 16,2 3-1-16,0-5 10 15,-2-2 10-15,2 3-1 16,-2-4-7-16,5 3 2 15,-5-4-7-15,3-2-2 16,0 1-4-16,-3 2 0 16,3-3 0-16,-3 7 5 15,0 4-2-15,0 0 3 16,0 0-3-16,0 0-5 16,0 0-3-16,0 0-2 15,0 0 2-15,0 0-1 16,0 0 5-16,0 0-2 15,0 0-1-15,0 0 0 0,0 0 1 16,0 4-4-16,0 7 5 16,0-1-1-16,4 2-1 15,4 9 0-15,-1-2 0 16,1 8 0-16,1 2-2 16,0-5 3-16,1 4-3 15,-1-3 1-15,2 1-1 16,-1-1 1-16,1-2-1 0,-2-4 1 15,-1-6-1 1,1 3 0-16,3-8 0 0,-3 2 1 16,2-6 0-1,-1 3-3-15,-4-3 2 16,1 0-1-16,1 0 3 0,2 1 6 16,2-4-3-16,5 3-1 15,-6-4-2-15,2 4-1 16,-3 0 0-16,-6-4 1 15,3 0-1-15,-1 0-1 16,5 0 6-16,4-8-1 16,4-6 1-16,4-5 0 15,-1 1-3-15,2-5 3 0,3 1-4 16,3-4-1-16,9-3-1 16,1 0 3-16,-3 7-3 15,-7-2-1 1,-12 10 2-16,-6 8-1 0,-8-3-8 15,-3 4-10-15,3 5-8 16,-4 0-41-16,0 0-28 16,-7 10-88-16</inkml:trace>
  <inkml:trace contextRef="#ctx0" brushRef="#br0" timeOffset="-150668.91">5945 4965 49 0,'2'6'36'15,"-2"-6"-4"-15,7 7-35 16,5 3-4-16,4 10 8 16,0 7-2-16,-5 6-2 0,-3 1-5 15,-8 2 11 1,0-2-6-16,0 2 1 16,0 1-38-16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2226.01904" units="1/cm"/>
          <inkml:channelProperty channel="Y" name="resolution" value="3561.63037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20-08-27T14:12:50.25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4536 10952 14 0,'-11'-9'5'15,"-1"-1"9"-15,7 2 20 16,1 1-7-16,2 3-15 15,0 1-4-15,-1 2 10 16,3-1-4-16,0 0-2 16,0 0 0-16,0-1 3 0,0 3-5 15,-2 0-1 1,2 0 3-16,0 0 0 16,0 0 2-16,0 0-1 15,0 0-4-15,0 0-4 16,0 0 0-16,0 0-3 0,0 0 3 15,0 0-5-15,0 0 3 16,0 0-2-16,0 0 1 16,0 0-2-16,0 0 1 15,-3 9 3-15,-1 6 8 16,-1-1-5-16,3 1-1 16,-1 3-4-16,-1 5 1 15,2 0 1-15,0 3 3 0,-3-3-2 16,5 0-4-1,-5 0 2-15,2 0 1 0,-1 2-3 16,-1-1 1 0,1 1-1-16,0 2 3 0,2-2 1 15,-1-6 0-15,3 1 0 16,-3 1-1 0,1-2 0-16,2-3 0 0,-3-1-1 15,3-3 1-15,0-3-1 16,0-1-3-16,-2-4 2 15,2-2-2-15,0 1 3 16,0-2-2-16,0-1 2 16,0 2-1-16,0-2 1 0,0 0 2 15,-2 2 2 1,2-2-5-16,0 0 0 16,0 2 0-16,0-2 0 0,0 5 2 15,0-1-3-15,0 0 0 16,0-2-1-16,0-2 1 15,0 7-2-15,0-4 1 16,9 8 1-16,3-1 1 16,-1 2-1-16,6-2 1 15,-1-1-1-15,4-1 0 16,2 1-1 0,0 1 4-16,8-2-3 0,-2 1 2 15,0-4-5-15,6 0 3 16,-8-1 1-16,3-1 4 15,-1 4-7-15,-4 2 3 16,6-1-3-16,0-1 2 0,3 0 0 16,-1-3-1-1,5 3 0-15,5-3-1 0,-1-2 3 16,3 0-3-16,-2 1 2 16,-4 3 0-16,3-1-2 15,-1 2 1-15,-1-3 2 16,0 0-1-16,1 5-1 15,-4-4 2-15,2 0-1 16,2-1 0-16,0-1 0 16,1-3 0-16,-1 0 1 15,3 0-1-15,1 0 7 16,2 0-4-16,2-10 0 16,2 3-1-16,2-4-2 15,0 2 2-15,-1 0 0 0,2-4-1 16,7 2 2-1,-6-1 2-15,2 4-4 16,-7 2 0-16,-1 2-2 0,-1-3 1 16,5 2-1-16,-4 2 1 15,1 1-1-15,-3 2 0 16,0-2 1-16,2 2 0 16,0-2 0-16,3 2 0 15,-5-3 0-15,-2 2 1 16,-1 1 0-16,-1-3 0 15,2 2 2-15,2-6-4 0,-3 2 3 16,2 2 0-16,-3-3-3 16,8 1 2-16,-5-1-1 15,4-3 1-15,3 4-1 16,-1-2 0-16,-2 2-1 16,3 0 0-16,-1-2 0 15,4 4 0-15,-1-1 0 16,0-1 0-16,-5 5 0 15,-5 0 0-15,-1 0 0 16,1 0 1-16,2 0 2 16,-1 0-3-16,-2 0 4 15,0 0-1-15,4 0-2 0,-4-2 3 16,8 1-4-16,-3-4 2 16,-1-1 1-16,5 0 1 15,-4 0-2-15,2-2 0 16,0-1 0-16,2 1 1 15,1 0-1-15,3 4-3 16,-1 1 5-16,-5 3 0 16,1 0-3-16,-2 0 1 15,1 0 0-15,-2 0 0 16,6 8-3-16,-2 1 3 16,-1-3 0-16,1 3-2 15,-2 1 3-15,2-2-3 16,-3 0 2-16,0 0 0 15,5-1 1-15,1-5-1 0,3 1-1 16,2-3 0 0,0 0 0-16,4 0 0 15,-2 0 0-15,-2 0 0 16,-2-5 0-16,-5-2-1 0,-1 4 1 16,-4 1-1-16,2-3 1 15,-5 1-1-15,-2-2 0 16,2 2 1-16,-6-1 0 15,5 4 0-15,1-2 0 16,0-1 0-16,2 2 0 16,-2 2 1-16,-2-2-1 0,0 2 2 15,-3-4 0-15,1 3-2 16,1-4 0 0,-1-2 1-16,-2 6 1 15,7-3-4-15,-4 1 3 16,6 1-1-16,0 0 0 0,1-2-1 15,2 2 1-15,1 1 1 16,6-2-2-16,-1 3 1 16,1 0 0-16,-5 0 0 15,-3 0-1-15,-1 0 1 16,-6 0 0-16,2 0-1 16,-4 0 0-16,-3 0 1 15,7 4 0-15,-4 0-1 0,3 2 1 16,2 1 0-16,-2-3 0 15,6 0 0-15,-1-2 0 16,4 1 0 0,-1 0 0-16,-5 1-1 0,1 2 0 15,-2-2 1-15,0 3-2 16,0-1 1-16,-5 0 0 16,-1 1 1-1,-6-4-1-15,1 0 2 0,-5-1-2 16,-5 0 0-16,3 3 0 15,-10-5 1-15,0 3-1 16,-4 1 0-16,-4-4 0 16,-1 0 0-16,4 3 1 0,1 2-2 15,10-1 1 1,1 3-1-16,-3-1 1 16,-1-2 0-16,-5 1 0 15,0-2 2-15,1 2-4 0,-1 1 3 16,2-3-1-16,-4 2 0 15,-4-3 0-15,-1-2 1 16,-5 2-2-16,-2-2 2 16,-2 0-1-16,0 3 0 15,0-3 1-15,0 0 0 16,0 0-1-16,0 0 1 16,0 0 0-16,0 1 0 15,0-1 0-15,0 0 0 16,0 0-1-16,0 0 1 15,2 0-1-15,-2 0 1 16,5 0-1-16,-3-4 0 0,0-2 2 16,2-2-3-16,0-4 5 15,-4-3-3-15,0-4-1 16,0-2 0 0,0 1 1-16,2-1-1 0,1-2 0 15,-1-2 0-15,0 4 0 16,2 1 1-16,1 0-1 15,-1 1 1-15,0 2-2 0,2 0 1 16,-4 1 1 0,1-1 0-16,-1 1-1 15,0 1 1-15,0 3 0 16,1 2-1-16,-1-4 0 16,-2 7 1-16,2-1-2 0,-2-1 2 15,0 1 0-15,2 4 0 16,-2-1-1-16,0 2 3 15,0 1-3 1,0 2 2-16,0-2 0 0,0 2-2 16,0 0 1-16,0 0 0 15,0 0-1-15,0 0 0 16,0 0-1-16,0 0 2 16,0 0-1-16,0 0 0 15,0 0 0-15,0 0 2 16,0 0-3-16,0 0 3 15,0 0-1-15,0 0-1 0,0 0 2 16,0-3-1-16,0-1 0 16,0 2 2-16,0-2-5 15,0 2 2-15,0 0 2 16,0 0-1-16,0-1-1 16,0 3 0-16,0-1 0 15,0-1 0-15,0 2 1 16,0-2-3-16,0 2 3 15,0 0-1-15,0 0 1 16,0 0-2-16,0-3 2 16,0 3-2-16,0-1 2 15,0-2 0-15,0 1-2 16,0 2 1-16,0-2 0 0,0 1 1 16,0 1 0-16,0-3-1 15,0 1 1-15,0 0 0 16,0 0-1-16,0-1 1 15,0 0-1-15,0 1 1 16,0-2 0-16,0 0-1 16,0 0-1-16,0-1 3 15,0 1-2-15,-2 0-1 16,0 1 1-16,0-1 1 16,-1 3-2-16,1-2 1 15,0-1-1-15,0 0 2 16,-1 2-2-16,3 0 2 15,-2 2-3-15,2 0 2 16,-2 0-2-16,-3 0 0 16,-4 0-7-16,-5 4-13 15,-2 12-10-15,-5 0-27 16,2 4-30-16,-1-2-46 0,4-3-109 16</inkml:trace>
  <inkml:trace contextRef="#ctx0" brushRef="#br0" timeOffset="1153.34">12692 11061 5 0,'5'-2'28'16,"-2"-2"-7"-16,2 0-11 16,-2 0-1-16,-1 1 14 15,0 2 9-15,0-3-2 16,1 1 2-16,-1 2-1 15,-2 1-4-15,3 0-1 0,-1-3-1 16,0 1 0 0,-2-2-5-16,3 0-4 0,-2 4-1 15,2-3-1-15,-1 2 1 16,1 1-1-16,1-3-3 16,3-1 1-16,0 0-1 15,2-2-4 1,0 0 0-16,1 0-4 0,-1 2 3 15,-2 0-4-15,2 1 0 16,-4 0 0-16,0 0 0 16,-1 0 0-16,3 2 0 15,-3-1-1-15,1 0 2 16,0 0 1-16,2 0-4 0,-3-1 3 16,1 3-1-16,-1-2-2 15,2 2 1-15,2-1 0 16,-1 1 1-16,-2-2-3 15,-3 2 1-15,-2-3 1 16,0 3-2-16,0 0 1 16,0 0 0-16,0 0 0 15,0 0 0-15,0 0 0 16,0 0 1 0,2 0 0-16,-2 0-1 0,2 5 2 15,0 3-2-15,0 2 3 16,4 0-1-16,-4 3 2 15,1-1 2-15,1-4 0 16,-2-1 0-16,0-3-3 16,0 2 1-16,1-2-1 0,-3-1-2 15,2-2 0 1,-2-1 3-16,0 0-3 16,0 3 1-16,0-3-1 0,0 1-1 15,0 2 1-15,0-1-1 16,0 1 2-16,0 4-1 15,0-2 2-15,0-2 0 0,0-1-2 16,0 1 1 0,2-2 0-16,-2 2-2 15,0-1 3-15,2-2-2 16,-2 0 0-16,0 0 0 16,0 0 2-16,0 0-2 0,0 0 0 15,0 0 2-15,0 0-3 16,0 0 0-16,0 0 1 15,0 0-1-15,0 0-1 16,0 0 2-16,0 0 0 16,0 0-2-16,0 0 1 15,4 0 1-15,3 2-1 16,-3-1 3-16,2 2-1 16,-1-1-1-16,-3 0 3 15,6 0-1-15,-6 1-1 16,0-3-1-16,5 1 0 15,-7 1 1-15,7 0-4 0,-3 3 4 16,2-3-2-16,-2 0 0 16,-4 1 1-16,2-3-1 15,-2 3-1-15,0 3-5 16,0-2-8-16,0 7-14 16,-14-1-18-16,-6 0-20 15,-10 1-86-15</inkml:trace>
  <inkml:trace contextRef="#ctx0" brushRef="#br0" timeOffset="8977.49">12936 8895 3 0,'0'-2'6'0,"0"0"15"16,0 2 20-16,0 0-3 15,0 0-11-15,-2 0-10 16,2 0 8-16,0 0-1 0,0 0-2 16,0 0-2-16,-4 0-3 15,4-2-1-15,-2 2-1 16,2 0 5-16,0 0-4 16,0 0-3-16,0 0-5 15,0 0-5-15,0 0-7 16,0 0-2-16,0 0 4 0,0 12 8 15,15 1 0 1,0 1-3-16,6-1 5 16,-2 2 0-16,1-3 1 15,1 1-1-15,2-1 0 0,7-2-4 16,-2 0 1-16,2 1 2 16,4 1-1-16,-1-2 2 15,1 0 1 1,0 2 2-16,1-5-4 0,1 1-4 15,6-1-1-15,2 0 2 16,-4-2-4-16,1 2 1 16,-5-2 1-16,-6 4-1 15,2-1-1-15,0 1 1 16,1-4 0-16,4 4-2 16,0-6 3-16,-3 0-2 15,5-3 0-15,-2 2-1 0,5-2 3 16,-1 2-2-1,-4 3 0-15,2-3 0 0,-3 4-1 16,4 0 2-16,4-3-1 16,-5 0 0-16,2 1 3 15,-1-1-6-15,-3-1 3 16,-1 0 0-16,3-2 0 16,-2 0 0-16,5 0 0 15,1 0 3-15,-6 0-2 16,-2 0-2-16,-3 0 2 15,-2-2-1-15,1-7 0 16,-1 6 0-16,3-2 0 0,-3 1 0 16,-3 1 0-16,-2 0 0 15,-1-1 1-15,1-1-1 16,1 1 1 0,-3 0 2-16,-1 2-1 0,-1-2 0 15,3 1 1-15,1 0-2 16,3-1 4-16,-6-1 0 15,-1 1-2-15,-10 1-2 16,-1 0 0-16,-1-1 0 16,-5 4 1-16,1-3 1 15,-3 1-3-15,0 2 2 16,1-1-3-16,2-1 2 16,2 2-2-16,4-4 2 15,3 1-3-15,-5 1-1 0,0 0 0 16,-4 1-3-16,-2 1-3 15,-1 0-2-15,-2 0-7 16,0 0-11-16,0 0-14 16,0 0-21-16,-17 5-20 15,-6 14-26-15</inkml:trace>
  <inkml:trace contextRef="#ctx0" brushRef="#br0" timeOffset="9644.61">14761 9467 1 0,'0'-5'29'0,"0"0"11"16,0 3-16-16,0-3-10 16,5 3 5-16,-5 0 1 0,0-1 1 15,0 3 3-15,0-3 4 16,0-1 1-1,0 1-6-15,0 1 4 0,0-1-2 16,0 1 1-16,0-1-3 16,0 3-2-16,2 0-6 15,2 0-4-15,-1 0-2 16,3 0-6-16,6-2-3 16,2 0 5-16,5 0-2 15,6-1 0-15,3 3 1 16,2 0 1-16,0 0-2 0,-6 0 1 15,6 12 2-15,-2-2-4 16,0 2 5-16,-3-2-4 16,-4 3-1-16,-1-3 0 15,1-2 2-15,-4 1-1 16,-4-4-3-16,-4 0 2 16,1 0 0-16,-1-3-2 15,0-2 1-15,1 0 1 16,-4 0-1-16,-1 0-1 15,-3 0 1-15,-2 0-2 16,0 0 1-16,0 0 0 16,0 0-3-16,0 0-11 15,0 0-10-15,0 2-11 16,0 1-14-16,0 2-2 16,0 2-18-16,0-2-24 15,0-1-61-15</inkml:trace>
  <inkml:trace contextRef="#ctx0" brushRef="#br0" timeOffset="10078.36">15305 9498 86 0,'0'-7'79'15,"0"4"-59"-15,0 1 10 16,0 0 26-16,0-1-4 15,0 1-22-15,0 0-16 0,0 0-1 16,0 2 6 0,0 0-9-16,0 0-7 0,0 0-3 15,0 0-1-15,0 0-1 16,0 0 2-16,5 9 3 16,5 3 2-16,-1 0-2 15,2 0 6-15,-1 0-3 16,-1 2-1-16,1-4 1 15,-3-2-4-15,-5-2-1 16,-2 2-2-16,0-1 3 16,0 1 0-16,0 1 2 15,0-5 2-15,-2 2-2 0,-7 0 6 16,1-5-2 0,-1 2-2-16,-1-3 0 15,0 0-2-15,2 0-4 0,-4 0 0 16,4 0 1-16,-2 0-7 15,4 0-24-15,-1 0-30 16,0 0-34-16,0 0-57 16</inkml:trace>
  <inkml:trace contextRef="#ctx0" brushRef="#br0" timeOffset="14543.41">5871 8187 14 0,'2'-10'8'15,"-2"-2"-4"-15,0 3 7 0,0 6 8 16,0-2 5-16,0 3-5 16,0-3-9-16,0 2 5 15,0-4 5-15,0 0-12 16,0 2 10-16,0 1 2 16,-2-3-5-16,-2 1 0 15,-1-1-4-15,-2 0 1 16,0-3-7-16,2-3-2 15,-1-2 1-15,2-3 5 16,-2-1-5-16,4-2 3 16,-3-3-4-16,3-1 6 15,0-4-7-15,-2-3-1 16,-1 0 1-16,-2-4 0 16,0 1 3-16,-3 2-3 15,0 2 0-15,0-1-1 0,0 9 0 16,2 1-1-16,-2 6-1 15,3 2 2-15,1 2 0 16,3 5-1-16,1-4 0 16,2 3 2-16,-2-2-1 15,2 2-2-15,0-1 1 16,0-1 0-16,0-1 0 16,0 1 1-16,0 2 0 15,0-1 0-15,0 1-1 16,0-1 0-1,0-1 1-15,0 3-1 0,0-2 0 0,0 1 0 16,0-3-1-16,0-2 1 16,4 4-1-16,-1-2 2 15,1 3-1-15,1-1 0 16,-1 4-1-16,2-2 1 16,0 1-6-16,0 1 5 15,4-2-5-15,2-4 8 16,3 3-2-16,7-2-2 15,1-1 3-15,1 1 0 16,2 2-5-16,-1-1 6 16,5-1-4-16,5 1 4 15,-3 2-2-15,2 0 1 16,-4 1-1-16,-2 4 0 16,4-2-3-16,1 4 5 15,-2-3-1-15,2 1-1 16,0-2 0-16,-1 3 0 15,2 1-1-15,1 0 1 0,6 0 1 16,-2 0-2-16,0 0 2 16,5-3-2-16,-5-1 1 15,5 0-2-15,4 0 4 16,2 0-1-16,1-1-2 16,3 0-1-16,-3-2 2 15,-6 2 3-15,4 0-4 0,-7 1-1 16,0 0 2-16,3 0 3 15,-4 4-4-15,-3 0 1 16,4 0 0 0,-3 0 0-16,3 0 1 15,-1 0-1-15,3 0 0 0,-2 0 0 16,3 0 1-16,0 0-1 16,-2 0 0-16,-1 0 4 15,4 0-3-15,-3 0-1 16,0 0 1-16,-3 0 0 15,-1 0-1-15,1 0 2 16,-2 0-4-16,5 2 4 16,-2 1-1-16,2 4-4 15,3 1 5-15,0 1-1 16,5 1 0-16,2-2-2 16,-3-1 1-16,1-2 1 15,0 1 0-15,-3-1-1 16,1-1-1-16,-8-1 3 0,2 0-3 15,1-3 1-15,-1 0 0 16,6 0 0-16,-2 0 1 16,0 0-2-16,4 0 5 15,-3 3-4-15,1-3 1 16,0 1 0 0,-5 2 0-16,4-1-1 0,0-2 5 15,-3 0-3-15,2 2 0 16,4-2-1-16,-9 0 2 15,8 1 0-15,-2-1-3 16,0 0 3-16,7 0-3 0,3 0 1 16,4 0-1-16,5 0 1 15,-1 0-1-15,3 0 1 16,1 0-1-16,-4 0 0 16,-2 0 1-16,-4 0-1 15,1 2-1-15,-8 1 2 16,2 3-1-16,3-3-2 15,-1 3 3-15,0-5-1 16,3 1 1 0,-2-2-1-16,-3 3 0 0,3-1 0 15,2 0 1-15,-5-2-1 16,5 0 2-16,-5 1-2 16,0-1 0-16,5 3-2 15,-1-3 7-15,6 3-2 0,-1-3-1 16,4 0 0-16,-6 0 1 15,-5 0-1-15,-4 0-1 16,0 0 2-16,-2 0-3 16,-4 5 2-16,0-1 0 15,0 2-2-15,0-2 2 16,7 0-1-16,5 5 1 16,6-3-2-16,4 3 1 15,-3-1-1-15,3 0 2 16,-2 1-1-16,0-4 0 15,-5-1-1-15,-2 1 1 16,-7-3-1-16,3 0-1 0,-4-2 4 16,2 0-3-16,-3 0 1 15,-4 0-2 1,-1 0 2-16,-2 0 2 0,-5-6-2 16,7-2 0-16,-4 1 1 15,-1 1-2-15,2 1 0 16,-3 2 0-16,-1-1 1 15,0 4-2-15,-5-3 1 16,2 3 0-16,0 0 0 16,-1 0 1-16,-1-1-2 15,3 1-1-15,-3-3 5 16,6 3-4-16,-6 0 2 16,1 0-1-16,-3 0 0 0,-4 0-1 15,-1-1 2-15,-4 1-1 16,-2 0 2-1,-3 0-4-15,-5 0 2 0,2 0 0 16,-4 0 0-16,0 0 0 16,3 0 2-16,8 0-4 15,-4 0 2-15,5-3 2 16,-7 1-2-16,2 0-2 16,-1-2 4-16,-2 2-1 15,0-2-2-15,-6 1 2 16,-5 2 0-16,-2-2 0 15,-2 3 1-15,0 0-1 0,1 0 2 16,-1 0-4 0,0 0 2-16,0 0 1 0,0 0-3 15,0 0 2 1,0 0-2-16,0 0 1 0,0 0 0 16,0 0 0-16,0 0-1 15,0 0 1-15,0 0-1 16,0 0-1-16,0 0 2 15,0 0 0-15,0 0 0 16,0 0 0-16,0 0 0 16,0 0 0-16,0 0 0 15,0 0 3-15,0 0-2 0,0 0-1 16,0 0-1-16,0 0 0 16,0 0-2-1,0 0 0-15,0 0-1 16,0 10 3-16,0 4 1 0,0 2 0 15,0 6 0-15,-1 1 0 16,1-2 0-16,-2 1 1 16,2-7-1-16,-2 6 0 15,0-4 2-15,2 0-2 16,0 0 0-16,0-1 0 16,0-1 1-16,0-1-1 15,-3-5 0-15,3 4-1 0,0-2 1 16,0 3 1-16,0-2-1 15,-2 1 0-15,0-1 0 16,0 1 1 0,2-2-2-16,-3-1 2 0,-2-1-2 15,1 3 2-15,1-3-1 16,-1-1 1 0,2 4-3-16,-1-3 3 15,1 2-1-15,0 1 0 0,0-3 0 16,2 3 0-16,0 0 0 15,0-2 0-15,0 2 1 16,0-2-1-16,0-4 2 16,0 0-2-16,0-2 0 15,0-4 0-15,-2 3 0 16,-1-3 0-16,-2 5-2 16,-2-1-5-16,-4 4-9 15,-3 1-18-15,-6 2-28 16,-6-2-25-16,0 0-84 0</inkml:trace>
  <inkml:trace contextRef="#ctx0" brushRef="#br0" timeOffset="15246.59">13578 7824 23 0,'2'-5'48'0,"1"0"-10"16,1-2-15-16,-2 4-12 15,0-1 8-15,3-1 1 16,-3 2 0-16,1-1-6 16,-3 1 3-16,0 3 0 0,0-2-2 15,0 2-2-15,0 0-6 16,0 0-4-16,0 0-2 15,0 0-2 1,0 0 0-16,0 0-4 0,3 0 1 16,-1 0 4-16,2 10 0 15,1 4 2-15,1 0-2 16,-1 1 1-16,-3 2 0 0,4 2-1 16,0 0 0-1,-2 0 1-15,8-1 0 16,0 1-1-16,-1-2 0 15,0 1 1-15,1-3 1 16,-5-3-1-16,0 0 1 16,0-5 0-16,-2-3 3 15,-1 0 4-15,1-2 2 16,-3-2 0-16,2 0-4 0,1 0 2 16,0 0-5-16,2 0 3 15,2 0-1-15,2 0-4 16,-1-9 0-16,1 0 2 15,-2-4-2-15,1-2-1 16,-3 3-5-16,0-3-4 16,4 3-4-16,3-1-8 15,-3 4-16-15,3 2 11 16,-5 3-5-16,-8 2-29 16</inkml:trace>
  <inkml:trace contextRef="#ctx0" brushRef="#br1" timeOffset="33207.49">10344 8245 11 0,'-7'0'20'15,"0"-2"-2"-15,1-1-11 16,-2 2-5-16,-1 1 1 15,-2 0-2-15,-5 0-2 16,0 0-2-16,-5 0-6 16,-3 0-17-16</inkml:trace>
  <inkml:trace contextRef="#ctx0" brushRef="#br1" timeOffset="37766.5">10279 8243 9 0,'0'0'11'15,"0"0"-3"-15,0 0 0 16,0 0 4-16,0 0 4 0,0 0 0 15,0 0-3-15,0 0 1 16,0-3 2-16,0 3-2 16,0 0-2-16,0 0-1 15,0 0 2-15,0 0 2 16,0 0-2-16,0 0 0 16,0 0 1-16,0-1 0 15,0 1-3-15,0 0-3 16,0 0-2-16,0 0 2 15,0 0-3-15,0 0-3 0,0 0 3 16,0 0-3 0,0 0 0-16,0-2 1 0,0 2 5 15,0-2-1-15,0 2 0 16,0 0 1 0,0 0 2-16,0 0 0 0,0 0 1 15,0-2-1-15,0 2 1 16,0-2 0-16,0-1-1 15,-2 1-2-15,2 0-4 16,0 2 0-16,0-1 0 16,-2-2 1-16,2 1 0 15,0 0-3-15,0 0 3 0,0-1-3 16,0 2 1-16,0-3-2 16,-2 2 4-16,2-3-4 15,-5 3 1 1,1 0-1-16,-2-4 2 0,4 2-3 15,0 1 1 1,0-2-1-16,2 0 2 0,-3 1 0 16,1-2-1-16,0 2 1 15,2-1 1-15,-2 0-2 16,-1-4 1-16,3 1 1 16,0 1-3-16,-2-2 1 15,2 1-1-15,-2 1 0 16,2-1 4-16,0-2-5 15,-2 1 3-15,2-3-3 16,-4 0 2-16,4-2 1 16,0-1-3-16,0 4 2 15,0-1-1-15,0 4 0 0,0-3 2 16,0 1-2-16,0 2 0 16,0-3 1-16,0 2-1 15,0-3 0-15,0 2 0 16,0-2 3-16,0-1-3 15,0-1 1-15,0 0 0 16,0-1-1-16,0 1 1 16,0-1 1-16,0 1-1 15,0 7 1-15,0-5 0 16,0 3 3-16,0-1-3 16,0 2 0-16,0 1 0 15,0 2-1-15,0-4-1 0,0 2 0 16,0 2 2-1,0-2-2-15,0 1 0 0,0 2 0 16,0 0 0 0,0 0 0-16,0 0 0 0,0 0 1 15,0-2-1-15,0-1-1 16,0 0 2-16,0 3-2 16,0-2 2-16,0 1-1 15,0-1 0-15,0 1-1 16,0-1 1-16,0-1 1 15,4 2-1-15,-2-2 1 16,0-3-2-16,3 1 1 16,-3-1 1-16,2-4-2 0,-1 0 2 15,-1 3-1-15,0 0-1 16,0-1 0 0,0-2 1-16,2 1 0 15,0 0 0-15,-4 3 0 0,2 0 1 16,1 1-1-16,-3 3 0 15,0 2 0-15,2 2 2 16,-2-1-4-16,0 0 4 16,0 3-2-16,0-2-1 15,0 0 2-15,0-1 0 16,0-1-2-16,2-4 0 16,-2 1 1-16,2-5 1 0,-2 0-2 15,1 2 2 1,-1 3-2-16,0 2 2 0,0 0-2 15,0 5 2-15,0-2-2 16,0 0 1-16,0 2 1 16,0-2-1-16,0 2 0 15,0 0 0-15,0-2 0 16,0 1 0-16,0-2 0 16,4 0 0-16,-4 2 0 15,0-2 0-15,2 2 0 16,-2-2 0-16,2 2-2 15,0-4 2-15,2-3-3 16,-2 1 5-16,2-1-4 0,-3 2 2 16,5 2 0-16,-4 0-1 15,-1 0 1-15,-1 0 0 16,4 0 1-16,-4 1 1 16,2 3-2-16,-2-3 0 15,2 3-2-15,-2-3 1 16,2-1 1-16,2 2 0 15,-2 0 0-15,2-5 0 16,3 2 0-16,0-1-1 16,-1-1 0-16,2 3 0 15,1-3 1-15,-3 4-1 16,1-4 1-16,1 3 0 16,-1 0 1-16,-3-2-2 15,0 2 1-15,1 0 0 16,3 0-1-16,0 1 0 15,4 1 1-15,0-2 1 16,1 0-1-16,4-2 0 0,0 1-1 16,2 4 1-16,2-3 0 15,-1-1 0-15,1 1-1 16,5-2 3-16,2 0-4 16,2 0 2-16,-1-1 1 15,4 3-3-15,1-2 4 16,5-3-2-16,2 4 0 15,8-4-2-15,2 1 3 0,-1 1-2 16,3 2 2-16,2 3-2 16,-2-1 1-1,3 3 0-15,-5 0-1 0,1 0 2 16,-3 0-2-16,-1 0 3 16,0 0-3-16,-2-4 2 15,3 1-2-15,-4-6 2 16,4 1 0-16,2-1-2 15,1 3 1-15,-1 2 1 16,2 2-1-16,-1 2 0 16,-1 0 0-16,0 0 0 15,-5 0 0-15,3 0-1 0,-6 0 0 16,-1-3 3-16,1-1-2 16,-4-1 0-16,-1-4 0 15,-2 1 1-15,-4 0-1 16,3 4 0-16,-5 0-1 15,4 1 1-15,-4 3 0 16,0-2 0-16,0 2 0 16,1-2-1-16,2 0 3 15,2-1-3-15,7 2 1 16,-1 1 0-16,-1-2 1 16,5 0-1-16,-4 0 0 15,-3 0 1-15,-1 2-1 16,-3 0 0-16,0 0 0 15,-2 0 1-15,-2 0-1 16,3 0 2-16,1-3-4 16,6 3 5-16,-1-2-5 15,2 2 3-15,1 0 0 16,-1 0-1-16,2 0 3 0,4 0-6 16,-2 0 6-16,4 0-2 15,0 0-1-15,0 0 0 16,2 0 2-16,-2 0-2 15,-1 0-1-15,-4 5 3 16,-3-3-1-16,-4 0-1 16,0 2 0-16,-5 0 1 0,0 2-1 15,0 1 1 1,4 1-1-16,0 0-1 16,7 0 1-16,4 1 1 15,6 1 1-15,2-3-2 16,5-2 1-16,-1 2 4 0,6-5-1 15,2 0 0-15,-6-2 0 16,2 0-3-16,-6 0 0 16,0 0 1-16,-5 0-2 15,-1 0 1-15,4 0-1 16,1 0 1-16,-4 4 0 16,-1-2 0-16,-8 6 0 15,-5-2 0-15,-1 3-2 16,-1 1 3-16,-2 0-2 15,-2-2 1-15,3 1 2 16,2-1-2-16,5-1 1 16,1 0-1-16,3-2 0 15,2-1 0-15,3-1 1 0,2 0 0 16,-2 1 0-16,-3-2-1 16,3 3-1-1,-3-3 3-15,0-1-1 0,-4 2 0 16,2-3-1-16,-6 0 1 15,3 0-2-15,-2 0 2 16,6 0-1-16,-2 0-1 16,6 0 2-16,3-3-3 15,2 0 3-15,2-6-2 16,6 4 1-16,-4-2 0 16,-2 0-2-16,-5 4 1 15,-4 1 0-15,-5-1 1 0,-4 3 2 16,-2 0-2-16,-2-2-2 15,0 0 1 1,4-4 2-16,1 0 1 0,3 0-1 16,2 2-1-16,2 1 2 15,-5 1-1-15,2 0 0 16,-3-1 0-16,-1 3-1 16,1-3-1-16,2 1 0 15,-8 2 1-15,3-2-1 16,-2 2 2-16,0 0-2 15,4-2 0-15,6-1 1 16,-2 2 0-16,6-3 0 0,-5-1 0 16,3 1 0-16,-6 1 0 15,1-2-1-15,2 1 0 16,-4-2 0-16,-3 4 0 16,-3-1 1-16,-5 3-2 15,3 0 1-15,-2 0 0 16,0 0 0-16,0 0-1 15,3 0 1-15,-6 0 1 16,-1 0-1-16,1 3 1 16,-5-1-1-16,2 0 1 15,-3-2-2-15,-3 1 1 16,3-1 1-16,-2 0-1 0,-3 0 1 16,1 0-1-1,-5 0 0-15,-3 0 0 16,-4 0 2-16,-2 0-3 15,-5 0 0-15,0 0 1 0,2 0 0 16,0 0 0-16,1 0-1 16,-3 0 2-16,0 0-1 15,0 0-1-15,2 0 0 16,1 0 0-16,-3 0 0 16,0 0 1-16,0 0-1 15,0 0 0-15,0 0 0 16,0 0 2-16,0 0-3 15,0 0 1-15,4 0 2 0,-4 0-2 16,2 0-1-16,-2 0 1 16,0 0 0-16,0 0 0 15,0 0 1 1,0 0 0-16,0 0 0 0,0 0 0 16,0 0-1-16,0 0 1 15,0 0-2-15,0 0 2 16,0 3-1-1,2-1 1-15,-2-2 0 0,3 2 0 16,-1 0 0-16,-2-2-1 16,0 0 1-16,0 3 0 15,0-3 0-15,0 0 0 16,2 3-2-16,-2-1 2 16,3 3 0-16,-1-1 0 0,0-2 0 15,1-1 0 1,2 6 0-16,-3-2 0 0,0 0 2 15,2 0-2-15,-4-1 0 16,3-1 0-16,-1 4 0 16,-2 1 0-16,2 3 0 15,-2-1 1-15,2 0-1 16,-2 1 2-16,0-1-2 16,0-2-1-16,0 4 2 15,0 1 0-15,0 2-1 16,0 0 1-16,0 0-3 15,0-1 3-15,0 3-1 16,0-2 0-16,0 2 1 16,0-3-1-16,0 1 1 15,0 3-1-15,0-3 1 0,0 3 0 16,0-1-1-16,0-3 2 16,0 1 0-16,0-3-3 15,0 7 1-15,0-4 2 16,0 1-2-16,0 1 2 15,0-1-2-15,0 2 1 16,0 0 0-16,0-4 1 16,0-5 0-16,0 3-1 0,0-7 1 15,0 2 0 1,0 1-1-16,0-1 1 16,0 0 2-16,-2 4-4 15,2-1 3-15,0 4-1 16,-2-3 0-16,2 2 2 0,-2-3-4 15,2-1 2-15,0-4-1 16,0-2 0 0,0 3 0-16,0-3 0 0,0 0 0 15,0 1 0-15,0-2-3 16,0 5 4-16,0-3-2 16,0 0 1-16,0-2-2 15,0 1 2-15,0-3 0 16,0 1-2-16,0-1 2 15,0 0 0-15,0 0-1 16,0 2-1-16,0 0-2 16,0 5-2-16,-3-2-5 15,-3 7-3-15,-4 0-5 0,3 5-7 16,7 12-12-16,-4-9-21 16,4-3-22-16,-7-9-146 15</inkml:trace>
  <inkml:trace contextRef="#ctx0" brushRef="#br1" timeOffset="38852">18341 7749 107 0,'0'0'49'0,"0"0"-23"16,0 0 3-16,4-3 18 16,-2 3-2-16,1-2-24 15,-1 0-11-15,-2 0 4 16,4 2 7-16,-1 0-6 0,-3 0-6 16,0 0-2-16,0 0-2 15,2 0 2-15,-1 0 1 16,-1 0-1-16,6 0 1 15,-2 0 1-15,4 0 3 16,0 2-1-16,5 5 1 16,-2 2 0-16,-2 4-2 15,5-5-2-15,-3 3-5 16,1 3 2-16,2 3 0 0,-4-2-2 16,3 5 3-16,-2-6-1 15,0 3-4-15,-3-5 3 16,0 3-1-1,-3-4 2-15,-1 0-3 32,-1 0 1-32,-1-4 0 0,1 3 1 0,-3-4-1 0,0-2-3 15,3 0 2-15,1 1-2 16,0 4 2-16,-2-2 0 16,-2 1 3-16,5-2-2 15,-5 1 2-15,5-6-4 16,-3 3 1-16,-2-1-1 15,2-2-2-15,-2-1 3 16,0 0-3-16,0 0 3 0,0 0-2 16,3 0 3-16,-1 0-1 15,1 0-1-15,-3 0 1 16,2 0-2-16,2 0 1 16,3 0 0-16,5-6 1 15,1-8-2-15,6-1 3 16,1-1-5-16,6-5 4 15,4 0-2-15,0 1 0 16,0-5 2-16,0 4-3 16,-5-1 2-16,3 1-1 15,-5 4 0-15,-5-1 1 16,-5 4-2-16,-1 2 2 16,2 0-1-16,-2 4 1 0,-3-2-1 15,3 2 1-15,-8 0 0 16,1 1 0-16,-3 7 0 15,-2-2 1-15,0 2 0 16,0 0 1-16,0 0 0 16,0 0 2-16,0 0-2 15,0 0-2-15,0 0 2 16,0-3 0-16,0 3-3 16,0 0 1-16,0 0 0 15,0 0 0-15,0 0-1 16,0 0-1-16,0 0 1 0,0 0-1 15,0 0-3 1,0 0 0-16,0 0-9 16,-10 0-9-16,-10 0-23 15,-12 0-51-15,-2-1-141 0</inkml:trace>
  <inkml:trace contextRef="#ctx0" brushRef="#br1" timeOffset="75536.64">4250 15468 12 0,'0'0'21'0,"0"0"3"16,0 0-7-16,0 0-4 16,0 0-1-16,-2 0-3 15,2 0-4-15,0 0-1 16,0 0-2-16,0 0 0 15,0 0 1-15,0 0-1 16,0 0 4-16,0 0-4 16,0 0 5-16,0 0-2 15,-2 0-4-15,-3 0-1 16,3 0 0-16,-2 0 0 16,4 0 0-16,-3 0 2 0,3 0-2 15,-2 0 0 1,2 0 0-16,0 0 2 0,0 0-3 15,0 0 1-15,0 0 0 16,0 0 0-16,0 0 0 16,0 0 0-16,0 0 1 15,0 0-1-15,0 0 0 16,0 0 1-16,0 0-2 16,0 0 2-16,0 0-2 15,0 0 2-15,0 0 0 16,0 0 3-1,0 0-1-15,0 0 2 0,0 0-1 16,-3 2-2-16,3 0 0 16,0-2 4-16,0 0-1 15,0 0-1-15,0 0-1 0,0 0 0 16,0 0-2-16,-1 0-1 16,1 0 1-16,0 0 1 15,0 0-1-15,0 0 1 16,0 0 0-16,0 0 2 15,0 0 1-15,-2 0-1 16,-1 3 0-16,0-3 1 16,1 5-2-16,-3-5 0 15,-3 4-3-15,-1-1 2 0,1-3 0 16,1 7 3 0,5-7-2-16,2 0-2 15,0 5 2-15,-2-5-2 16,2 2-2-16,-5 1 1 0,2 2 0 15,2 2 0-15,-4 0 0 16,2 2 3-16,-1 1-2 16,-1-7 5-16,2 6 1 15,0-2-3-15,0 1-2 16,0-2-1-16,0 2-1 16,3 3-1-16,-2 3 2 15,2-3-2-15,0 1 1 16,0-2-1-16,0 3 1 15,0-4 0-15,0 2 1 16,0 1-2-16,0 0 2 16,0-5 0-16,0 4 0 15,0-5 1-15,0 2-2 0,0-1 1 16,0 1-1-16,0-4 1 16,0 3-1-16,0 0 1 15,0 8-1-15,0-6 1 16,0 5-1-16,0 1 2 15,0-1-2-15,0 4 0 16,0 1 2-16,0-5-2 16,0 5 1-16,0-4-1 15,0-1 0-15,0-2-1 16,0 5 1-16,0 2 1 16,0-1 0-16,2-3 2 15,1 0-3-15,0-3 0 0,0-2 0 16,0 5 0-16,3 3 0 15,-4-3 2-15,5 3-3 16,-1 2 2-16,2-3 0 16,-1 7 0-16,-1-7 0 15,0 5-2-15,-3-8 2 16,3 3-1-16,-2 0 0 16,0-5 3-16,1 2-6 15,-3-3 6-15,1-3-1 16,0-4-1-16,-3 2-2 15,0-2 3-15,2 1-4 16,-2-3 4-16,0 2 0 16,1 0-2-16,-1-4 1 0,0 4-1 15,0 1 1 1,0-4-1-16,0 3 0 16,3 1 1-16,-3-5 0 0,0 4-2 15,0-4 2-15,0 3-2 16,0 4 1-16,0-2 1 15,2-2-2-15,-2 4 2 16,0-3-1-16,0-4 0 16,0 8 1-16,0 2 1 15,0 1-1-15,0-3-1 16,0-1 2-16,0 0-3 16,0 4 1-16,0-3 1 0,0 2-2 15,0-5 0-15,0 2 1 16,0-4 1-16,0 6-2 15,0-6 1-15,0 4-1 16,0 0-1-16,3-4 1 16,-1 1 1-16,0 1-1 15,-2-2 0-15,2-3 0 16,1 4-2-16,-1-4 2 16,2 7 0-16,2-7 1 15,0 3-2-15,3 2 4 16,3-1-4-16,0-1 2 15,-1 0-3-15,1 1 3 0,-1 1-1 16,3 0 1-16,0 0-1 16,4-1-1-16,4-4 4 15,2 4-3-15,3-4 2 16,1 0-2-16,-2 0 4 16,-1 0-4-16,3 0 1 15,-3 0 3-15,0 0-3 16,3 0 0-16,-3 0 3 15,3-4-3-15,0 0 0 16,-5-1 1-16,1 0-2 16,4-4 2-16,-2 3 0 15,-2-3-1-15,5 6 2 16,-4-4-4 0,0 0 4-16,3-2-4 0,-1 6 5 15,3 0-4-15,5-1 2 16,4-1-1-16,2 3-1 15,-2-1 2-15,1-2 0 0,-1-2-1 16,2 0 0-16,1-2 0 16,-3 3-1-16,-6-2 3 15,3-3-3-15,-4 1 2 16,-2 2-1-16,2 4 1 16,-1-7-2-16,6 8 1 15,-3-2 0-15,0-2-1 16,-1 4 1-16,3-6 1 15,8 7 0-15,-1-6-1 0,1 4 1 16,-4-6 4 0,1 5-5-16,3 0 2 15,0 5-2-15,-1 0 2 0,-6 0-2 16,-4 0 2 0,-1 0-2-16,2 0 0 0,-4 0 1 15,5 0-1-15,-1 0 1 16,-4 0 2-16,9 0-2 15,3 0 1-15,-3 0 0 16,5 0-2-16,-8 0 6 16,1-5-1-16,0-3-1 15,5 2-1-15,1 6-1 0,3-5 0 16,-4 5 1 0,-8 0-3-16,-2 0 1 15,-2 0 3-15,0 0-4 16,5 0 0-16,-1 0 0 0,0 0 2 15,4 7-1-15,-6 1 2 16,-2-4-3-16,2-4 0 16,0 5 1-16,0-5-1 15,1 0 4-15,3 0-4 16,5 5 1-16,6 0 1 16,2-1-2-16,-4 2 2 15,-4 3-2-15,-1-6 2 16,2 4-2-16,8 0 1 15,-4 5-1-15,-1-5 0 16,-3 0 2-16,-5-3-3 16,-2 0 2-16,0-4 0 0,-4 4 1 15,9 2-2-15,-4-2 4 16,1 1-4-16,5-3 3 16,-8 2 1-16,-2-4-4 15,3 4 1-15,-3-4-1 16,1 0 4-16,4 0-4 15,-7 0 3-15,2 0-2 16,0 0 1-16,2 0-3 16,2 0 1-16,-3 0 1 15,-1 0 3-15,-2 0-2 16,2 0-2-16,3 0 3 16,-1 0-2-16,6 0 5 15,-5 0-4-15,3 0 0 0,1 4-3 16,-1 2 2-16,-2 3 1 15,1-9-1-15,-4 4 0 16,3-4-1-16,1 0 5 16,0 0-1-16,0 0 1 15,2 3-1-15,0 0-2 16,-3 1-1-16,2-4 1 16,-4 0 0-16,-4 0-4 15,-1 5 6-15,0-5-3 16,-2 0 4-16,3 0-2 15,4 0 3-15,3 0-2 16,3 0-2-16,-1 0-1 0,0 0-2 16,0 0 3-16,-2 0-2 15,0 0 1 1,-4 0-2-16,0 0 3 16,0 3-3-16,-4 4 2 0,4 0-2 15,-3-4 2-15,0 1 0 16,3 1-2-16,-3-2 2 15,0-3 0-15,3 0 1 16,-6 0-4-16,1 0 6 16,7 0-5-16,-5 0 2 15,6 0-2-15,0 0 2 16,-6 0 1-16,2 0-3 16,3 0 2-16,7 0 0 0,3 0-1 15,3 0 9-15,-13 0-7 16,2 0-1-16,-14 0 0 15,4-3-1-15,-4 3-1 16,-2-5 3-16,1 1-4 16,-1 1 3-16,-2 3-1 15,1 0 0-15,-3 0 0 16,1 0 1 0,0 0-1-16,3 0-2 0,0 0 4 15,6 0-3-15,1 0 2 16,-1 0-2-16,3 0 2 15,-2 0-1-15,0 0 1 0,-3 0-2 16,-3 0 1-16,-3 0 1 16,0 0-1-1,-1-3 0-15,-2-1 1 0,-2 4-1 16,-2-5 0-16,1 5 0 16,4-2 0-16,-2 2 0 15,9 0 0-15,-1 0 0 16,2 0 0-16,3 0-1 15,-6 0 2-15,6 0-2 16,-5 0 3-16,2 0-3 16,-1 0 0-16,1 0 2 15,-2 0-2-15,-2 0 2 16,-3 0-3-16,3 0 4 16,0 0-3-16,0 0 1 15,-3-3-1-15,-2-2 1 16,0-2 0-16,-2 4 0 0,2-6 0 15,0 5 0-15,-2 3 0 16,-4-4 0-16,1 5 0 16,0 0 0-16,3 0-1 15,0 0 1-15,2 0-1 16,0 0 2-16,-2 0-2 16,2 0 2-16,2 0-2 15,-1 0 0-15,8 0 2 16,-4 0-1-16,4 0 0 15,-3 0-1-15,-1 0 0 0,0 0-2 16,-5 0 0 0,1 0 2-16,-2 0 1 15,3 0 0-15,0 5 0 0,-3-4-1 16,2-1 2-16,-4 0-2 16,4 0 3-16,-6 0-5 15,0 0 1 1,-3 0 2-16,3 0-2 0,0 0 1 15,3 0-3-15,-3 0 7 16,-4 0-6-16,-2 0 4 16,-5 0-1-16,0 0 2 15,0 0-2-15,0 0-2 16,0 0 4-16,0 0-4 16,0 0 5-16,0 0-6 15,0 0 6-15,0 0-4 0,0 0 2 16,0 0-1-16,2 0 0 15,1 0 1-15,1-6-2 16,1 2 1-16,2-6 1 16,-6 1 1-16,4-1-3 15,0-5 2-15,-5-1 0 16,3 1-1-16,-3-2 3 16,0-5-4-16,0 3 2 15,0-3-1-15,0-1 1 16,0 2-1-16,0-1 1 15,0-2-3-15,0 4 4 16,0-3-3-16,0-2 1 16,0 3 0-16,0 3 1 0,0 0-2 15,0 1 0-15,0 0 3 16,0-1-3-16,0-3 2 16,0 5-2-16,0-3 1 15,0 2 0-15,0 3 1 16,0 2-1-16,0 4 0 15,0-6 2-15,0 5-5 16,0 1 6-16,0-1-5 16,0 5 4-16,0 0-2 15,0 0 0-15,0-2 1 16,0-5-1-16,0-2 0 16,-3 6-1-16,3-2 1 15,0-1 0-15,0 8 0 0,0-2-2 16,0 1 2-16,0 1 0 15,0 3-1-15,0-3 1 16,0 3-2-16,0 0 1 16,0 0-5-16,-2-2-3 15,-3-5-11-15,-2 0-3 16,-4-4-5-16,-3-4-4 16,-2 1-6-16,0-1-20 15,0 0 4-15,-1-2-15 16,-3 0-16-16</inkml:trace>
  <inkml:trace contextRef="#ctx0" brushRef="#br1" timeOffset="76611.7">11905 15532 7 0,'0'0'18'0,"0"1"-6"15,2 2 5-15,-2-1 8 16,2 2-5-16,-2-4 1 16,0 8-5-16,5-4-2 15,-5 3-5-15,3-3 2 16,0 0-3-16,0-4-2 15,1 2 1-15,-2 2 0 0,6-4 4 16,-1 0 1 0,-4 4 1-16,3-4-2 0,-4 0 0 15,2 0-3-15,-4 0 2 16,6 0 0-16,-4 0 4 16,2 0-2-16,2 0 0 15,4 0-1-15,2 0 2 16,4 0 0-16,0-4-5 15,2-10 5-15,3-2-7 16,-3 3 0-16,1 0-5 16,-1 3 3-16,4-5-4 15,-2-4 0-15,-2 2 4 0,0-7-5 16,-3 7 2-16,-5 3-1 16,1 6 1-1,-5 0-1-15,1 4 0 16,-3 1 1-16,-2 3-2 0,-2 0 2 15,3 0-3-15,-3 0 4 16,2 0-3-16,1 0 2 16,0-4-2-16,-3 4 2 15,2-6-1-15,2 5 0 16,-2-5 0-16,3 5 1 16,-5 1-2-16,0 0 1 15,0 0 0-15,0 0-1 16,2 0 2-16,-2 0-2 0,0 0 2 15,0 0-1 1,0 0 0-16,0 0 0 16,0 0 0-16,0 0 1 15,0 0-2-15,0 0 2 0,0 0-4 16,7 0 2-16,3 7 3 16,1 4 0-16,3 9 2 15,-3-4-1-15,3 0 3 16,2 3-2-16,-2-2 2 15,2-1-2-15,-2 2 2 16,-6-1-4-16,5-4 0 16,-7 0 1-16,1 3-3 15,-3-6 0-15,4 9 1 16,-4-5 0-16,3 1 1 16,-2 0 2-16,2-4-2 0,0 0 0 15,-3-4-1 1,3 2 0-16,0-2 0 0,-2-3-1 15,0 0 3-15,-3-4-3 16,-2 0 2-16,0 0-10 16,0 6-27-16,0 2-31 15,-14 7-25-15,-4-4-26 16</inkml:trace>
  <inkml:trace contextRef="#ctx0" brushRef="#br0" timeOffset="91605.56">7425 15461 36 0,'0'4'39'0,"0"-4"-33"16,0 0 2-16,0 0 7 15,0 0 7-15,0-4-12 16,0-4-9-16,0 1 0 15,0-1 2-15,0 2 0 16,0-2-3-16,0 1 3 16,0 3 0-16,0-4-4 0,0 3 2 15,0 0 0 1,0 1-2-16,0-3 1 16,2 6 1-16,0-2 1 0,-2-1 3 15,3 4-1-15,-3-4 2 16,0 2 7-16,0 1 2 15,0 1-1-15,0 0 0 16,0 0 3-16,2 0-1 16,-2 0 1-16,0 0 1 15,0 0 0-15,0 0-5 16,0 0-2-16,0 0-1 16,0 0-4-16,0 0-3 0,0 0-2 15,0 0-3-15,0 0-1 16,0 7 7-16,0 12 2 15,0-1-2-15,0 3 0 16,0 6-1-16,0-1 0 16,0 3 3-16,0 5-4 15,0-5 0 1,0 0 0-16,0-3-1 0,0 3 2 16,2 6-1-16,1-6 0 15,2 3 1-15,-1-3 0 16,1 2 1-16,1 7 0 15,-3-4 0-15,1 4 3 16,-2-1-2-16,4 3 1 0,-4 1 0 16,-2 0-6-16,0 4 5 15,0 1 0 1,0 0-1-16,0-6 0 16,0 5 0-16,0-6-2 0,-2-1 1 15,-2-1 1-15,2-4-4 16,2-4 1-16,0-7 0 15,0-3-2-15,0-4 2 16,0-1-1-16,0 5 1 16,0-4-2-16,0-1 1 15,2 1 1-15,2-1 0 16,0-2-2-16,1-1 5 16,-1 3-7-16,1-3 6 15,-1-2-6-15,4 5 6 16,-4-6-6-16,-2 2 3 15,3-1 3-15,-1-4-6 16,3 8 6-16,1-7-6 0,0 9 2 16,6-3 1-16,0 2-1 15,5 1 2-15,5-4-2 16,-2-1 0-16,1-2 3 16,-3-4-3-16,15 1 2 15,2-5 3-15,4 0-3 16,9 0-2-16,-1 0 3 15,4 0 0-15,4 0-4 0,-1 0 3 16,2 0-1-16,1 0 1 16,-1 0-1-1,0 0 0-15,-2 0 1 0,-2-5-2 16,3 5 3-16,1-4-2 16,4 1 0-16,2-4 0 15,5-1 1-15,1 2 0 16,3-7-2-16,-2 6 2 15,-3 0-2-15,-4 0 2 16,-4 4-1-16,-2-6 0 16,-11 2-1-16,0 4 4 15,-7-2-3-15,-1 1 1 0,2-2 0 16,-1-3 5-16,2-1-1 16,2-4-4-1,7 6 2-15,-1-3 1 0,3 3-3 16,3 1 1-16,-9-1 1 15,2 4-2-15,0 3 0 16,1-3-1-16,-2-1 1 16,0 5-1-16,-6 0 1 15,-5-4 1-15,0 4-1 16,-1-4 0-16,2 1 2 16,-4 3-1-16,1-4-1 15,6 4-1-15,3 0 1 16,-1 0-1-16,4 0 0 15,-6 0 0-15,-2 0 1 16,3 0-1-16,-8 4 0 16,0 3 0-16,3-3-1 15,-5 5 2-15,0-4-1 0,1 3 0 16,1-1 2-16,6 1-4 16,5-2 4-16,4 2-4 15,-3 4 4-15,1-5-4 16,-5 0 4-16,-4 5-2 15,-1-6 0-15,-1 3 0 16,1 1 0-16,-3-1 0 16,-2-4 1-16,-2 4-1 15,-6-3-1-15,-2 3 3 16,4-6-4-16,-3 2 5 16,0-3-4-16,0 2 4 15,-2-1 0-15,3 2-1 16,2-5-1-16,-3 0 5 0,3 0 3 15,-3 0-2-15,3 0 2 16,-2 0-2 0,-1 0 2-16,1 2-8 0,-3-2 9 15,-1 5-6-15,-1-5-3 16,4 0 2-16,-1 3-1 16,6 1 1-16,5-4-2 15,4 5 0-15,1-3 0 16,1 1 0-16,0-3-2 15,-1 5 2-15,-2-5-2 16,1 4 2-16,0 1-1 16,2-4 0-16,-2-1 0 0,-3 0-1 15,3 4 1-15,0-4 0 16,9 0 1 0,6 0-1-16,6 0 0 0,5 0 0 15,4 0 1-15,-1-4-2 16,1-6 1-16,-1 0 0 15,4-2 0-15,-6 5-2 16,3 2 1-16,0-2 1 16,-3 7-1-16,0-2 0 15,2 2 1-15,-2 0-1 16,2 0 1-16,3 0-1 16,-3 0 1-16,7 2 0 0,-2-2-1 15,0 0 1-15,3 0 0 16,1 0-2-16,6 0-1 15,9-7 2 1,7-8-1-16,-1 1 1 0,1 2 0 16,-10-3 0-16,-5 5 0 15,-6 6 1-15,-5-1-2 16,-5 5 2-16,1 0-1 16,-7 0 0-16,-3 0-1 15,-2 5-1-15,-3 5-2 16,0-6 3-16,1 4 2 15,0-1 0-15,0-3 0 0,5 1 0 16,6-5 0-16,-1 0-1 16,5 0 1-1,-2 0 0-15,-1 0 0 0,-3 0-1 16,-6 0 1-16,-5 0-1 16,-8 5 1-16,-3 0-2 15,-6-1 2-15,1 2-2 16,-5 3 1-16,2-1 1 15,0-2 0-15,2 2 0 16,3-1 0-16,5 0 0 16,3-2 0-16,4-5 2 15,1 2-4-15,1-2 2 16,0 0 0-16,-5 0 0 16,-4 0 0-16,-10 0 0 15,-10 0 0-15,-3 0-1 16,-8 0 1-16,-3 0-1 0,1-2 1 15,-5-3 0-15,5 5 1 16,-1-4-1-16,1 1 0 16,4-4 0-16,4 2 0 15,4-2 1-15,1-3-2 16,1-2 2-16,5 5-2 16,0-3 2-16,1 1-2 15,1 2 1-15,0 4-1 16,3-6 2-16,-1 3-1 0,4-3 0 15,1 4-2-15,-2-4 1 16,-1-1 3 0,-3 2-2-16,-1 1 0 15,-8 3-2-15,-3 4 4 16,-6 0-2-16,-1 0-2 0,-3 0 3 16,0 0-1-1,3 0 0-15,1 0 0 0,6 0 0 16,13 0-1-16,-6 11 0 15,-1-1 4-15,-7 2-1 16,-13-7-1-16,5-5-1 16,-4 0 1-16,-1 0-2 15,-1 0 2-15,-4 0 1 0,0 0-1 16,0 0 1-16,1 0-1 16,5 0 0-1,-1 0 0-15,0-5-1 16,-1-2 3-16,1-5-3 0,-3 2 2 15,1 3-2-15,1-5 0 16,-2 4 2-16,1-1 0 16,-1-4 0-16,3-2-1 15,-3 1-1-15,0-5 3 16,-1 0-1-16,3 4-2 16,-2-2 0-16,1 2 2 15,0-8-3-15,0 3 1 16,-3-8 0-16,0-1 0 15,0-3-1-15,0-6-1 16,0-1 1-16,0-3-1 16,0 3 1-16,3 1-1 15,-1-3 3-15,3 2-3 0,-3 4-1 16,0 6-2-16,-2-1 3 16,0 1 0-16,1 7 3 15,-1 3-1-15,0 5 0 16,0-1 1-16,0 5-1 15,0 2 0-15,0 4 1 16,0 4 0-16,0-5 3 16,0 3-3-16,0 2 2 15,0-4 0-15,0 0-2 16,0-1-2-16,0 4 1 16,0-3 1-16,0-1 1 15,0-2-2-15,0-5 0 0,0-2 0 16,0-1 0-16,0 1 0 15,0 2 0 1,0 2 0-16,0 0 0 16,0 1 0-16,0 3 0 0,3 2 0 15,-3-1 0-15,0 1 0 16,0-2-2-16,0-2-4 16,0-3-7-16,-6 4 1 15,-1-4 1-15,-4-2 0 16,2 3 0-16,6 0-4 15,-4-1 2-15,2 8 1 16,3-3 2-16,-3 6-6 0,-6 0-8 16,-1 0-4-16,-4 0-45 15,-4 16-62-15</inkml:trace>
  <inkml:trace contextRef="#ctx0" brushRef="#br0" timeOffset="92367.66">17237 15612 61 0,'0'0'76'0,"0"0"-44"16,0 0-11-16,0 0 18 0,0 0 4 16,0 0-11-1,0 0-13-15,0 0-8 0,0 0 1 16,0 0 2-16,0 0-3 16,5 0 2-16,9 0 4 15,7 0 2-15,2-10-7 16,2-6 1-16,1-3-6 15,-1-3 0-15,1 0-2 16,-4 1-2-16,-1 1-1 16,-2 3-1-16,-6 1 3 15,-1 5-4-15,-3 5 1 16,-2-2 0-16,-4 8 1 16,0-4-3-16,0 0 3 15,2 4-1-15,2 0 0 16,2 0 3-16,2 0-2 15,2 0 2-15,1 0-3 0,1-3 4 16,-4 3-4-16,1-4 2 16,-1 4-3-16,0 0 2 15,1 0-2-15,0 0 1 16,0 4 3-16,-1 7 0 16,-2 1 4-16,1 10 0 15,3-5 4-15,-2 7 2 16,6 5-2-16,1-3-3 0,-4 3 1 15,4-8-6-15,-6-2 1 16,1-5-5-16,-3-6 1 16,-1-3 0-1,-5-5-3-15,1 0-25 0,-5 0-45 16,0-9-110-16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48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0-08-27T10:55:49.917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3511 12180 0,'0'0'141,"0"0"-79,0 9-46,0-9-1,0 8-15,-9 1 16,9 0-1,0-9 1,-9 9-16,9 0 16,0-9-1,0 9 16,0-9-15,0 8-16,0-8 16,0 9-1,0 0-15,0-9 16,0 9-1,0-9 1,0 9 0,0-1-1,0-8 16,0 9-15,0-9 15,0 9-15,9 0 15,-9 0 16,9-9-32,-9 9-15,0-1 16,8-8 15,1 0 0,-9 9 16,9-9 0,-9 0-31,9 0-1,0 9 1,-9-9-1,9 0 17,-9 0-17,17 0 1,-17 0-1,9 0 17,-9 0-17,9 0 1,0-9 15,-9 9 0,8-9-15,-8 1-1,0 8 1,9-9 0,-9 9-1,9-9 1,-9 0-1,0 9 1,9-9-16,-9-8 31,9 8 0,0-9 1,-9 18-17,0-17 1,0 8 15,0 9-15,0-9-1,0 0 1,8 9-1,-8-9 1,0 9 0,0-9-1,0 9-15,0-8 16,0-1-1,0 9-15,0-9 32,0 9-17,0-9 1,0 0-1,-8 9 1,8-9 0,0 9-1,-9-8 32,9 8-47,0-9 16,-9 0-1,0 9 1,9 0-1,0-9-15,-9 9 16,9 0 15,-9-9 32,9 9-48,-8 0 48,-1 0-32,9 0 47,-9 0-31,9 0-32,-9 0 16,0 0-15,9 9 46,-8-9-15,8 9 0,-9-9-16,9 9 47,-9-9-62,0 9 31,9-1 93,0 1-109,-9-9 0,9 9-15,0-9 0,0 18 15,0-18 0,0 9 31</inkml:trace>
  <inkml:trace contextRef="#ctx0" brushRef="#br0" timeOffset="2400.13">3440 12339 0,'0'8'0,"0"-8"156,0 9-109,0-9-47,-9 9 15,9-9 1,0 9 0,-9-9-1,9 0 1,-8 9 15,-1-9 0,9 8 0,-9-8-31,9 9 32,-9 0-17,0 0 16,9-9-15,-9 0 0,9 9-1,0 0-15,0-9 16,-8 17-1,-1-17 17,9 9-17,0 0 1,-9 0 15,9-9-31,-9 0 16,9 8-1,0-8 1,-9 9-1,1-9 1,8 9 15,0 0-15,-9-9-1,9 9 1,-9-9 15,0 9 16,9-1 15,0-8-15,-9 9-16,9-9-31,0 0 16,0 9 15</inkml:trace>
  <inkml:trace contextRef="#ctx0" brushRef="#br0" timeOffset="5327.3">3705 12312 0,'0'0'156,"0"0"-140,8 0-16,-8 0 15,0 9 1,0 0-16,9-9 16,-9 0-1,0 9-15,0-9 31,9 0-15,-9 8 0,9-8-16,-9 0 15,0 9 1,9 0-1,-9-9 1,0 9 15,9-9-15,-9 9-1,0-1 1,8-8 0,1 0-1,-9 9 16,0-9-15,9 9 0,-9-9-1,9 9 1,0 0-1,-9-9 1,8 9 0,-8-9-16,0 17 15,0-17 1,9 0-1,-9 9-15,9-9 32,-9 9-17,9-9-15,-9 9 31,0-9-15,9 0 0,-9 8-16,0-8 15,9 9 1,-9 0-16,0-9 31,8 9-15,-8-9 15,0 9-16,9-9 17,-9 9-32,9-1 15,-9-8 1,9 9 46,-9-9 1,0 9-17,9 0 1,-9-9-31,8 9-1,1-9 17,-9 8 14,0-8-30,9 9-16,-9 0 16</inkml:trace>
  <inkml:trace contextRef="#ctx0" brushRef="#br0" timeOffset="7799.44">3087 12559 0,'0'0'125,"0"9"-110,0-9-15,0 9 16,0-9-1,0 8-15,0 1 16,0-9-16,0 9 16,0 0-1,0 0 1,0-9-1,0 9-15,0-9 16,0 8 0,0-8-16,0 9 15,0 0 1,0-9-16,0 9 15,0-9-15,0 9 16,0-1 0,0 1-1,0-9 1,0 9-1,0 0-15,0-9 16,0 9 0,0-9 15,0 9 0,0-9-15,0 8-1,0 1 1,0 0-16,0-9 31,0 9 0,0 0-15,0-9 15,0 8 0,0-8-15,0 9-16,0-9 62,0 9-31,0 0 125,0-9-140</inkml:trace>
  <inkml:trace contextRef="#ctx0" brushRef="#br0" timeOffset="10136.57">3228 12559 0,'0'0'171,"0"0"-155,0 9-1,0-9 1,0 17 0,0-8 15,0-9-16,0 9 1,0 0 0,0-9-1,0 9 1,0-9-16,0 9 15,-8-1 1,8 10 0,0-18 15,0 9-16,0-9 17,0 9-32,-9-1 15,9-8 16,0 9-15,0-9 0,0 9-16,0 0 15,-9 0 1,9 0-1,0-1 17,0-8-32,0 9 31,0-9-31,0 18 31,0-9 0,0-1 0,9 1 1,-9-9-1,0 9-16,0 0 79</inkml:trace>
  <inkml:trace contextRef="#ctx0" brushRef="#br0" timeOffset="11784.67">3105 12682 0,'9'0'78,"-9"0"-31,9 0-32,-9 0 1,8 0-16,-8 0 16,18 0-16,-9 0 15,0 0 1,-9 0-1,8 0 17,-8 0-32,9 0 15,-9 0 1,18 0-16,-9 0 31</inkml:trace>
  <inkml:trace contextRef="#ctx0" brushRef="#br0" timeOffset="14464.82">3987 12550 0,'0'0'156,"0"0"-156,0 9 16,0 9 0,0-18-1,0 8-15,0-8 16,0 9-16,0 0 15,0-9-15,0 9 16,0-9 0,0 9-1,0 0 1,0-9-1,0 8 1,0-8-16,0 18 31,0-18-15,0 9-1,-9-9 1,9 9-16,0-9 16,0 8-1,0 1-15,0-9 16,0 9-1,0-9 1,0 9-16,0 0 31,0-9-31,0 9 16,0-9-1,0 8 1,-9 1 0,9 0 15,0-9-31,0 9 31,0-9-15,0 9-1,0-1 1,0-8 31,0 9-32,0-9 16,0 9-31,0 0 16,0-9 0,0 9-1,0-9 1,0 9 15,0-9 31,0 8-46,0 1 15</inkml:trace>
  <inkml:trace contextRef="#ctx0" brushRef="#br0" timeOffset="16752.95">4146 12559 0,'0'0'94,"0"9"-94,-9-9 15,9 9-15,0-1 16,0-8-1,0 9 1,0 0 0,0 0-16,-9-9 15,9 9 1,0-9-1,0 9 1,0-1 0,0-8-1,0 9 1,-9 0-1,9 0-15,0-9 16,0 9-16,0-9 16,0 8-16,0-8 15,0 9-15,0 0 16,0-9 15,0 9-15,0-9 30,0 9-30,0 0 0,0-1-1,0-8 1,0 9-1,0 0 1,0-9 0,0 9 15,0-9-16,0 9 1,0-9 0,0 8-1,0 1 1,0-9 15,9 9 16,-9-9-32,0 9 1,0 0 0,0-9 15,0 9 47,0-9-47,0 8-31</inkml:trace>
  <inkml:trace contextRef="#ctx0" brushRef="#br0" timeOffset="18561.06">3978 12709 0,'9'0'62,"-9"0"-62,9 0 16,-9 0-1,8 0-15,1 0 16,-9 0-1,9 0 1,-9 0-16,18 0 16,-9 0-1,-1 0 16,1 0 79,-9 0-95,9 0-15,-9 0 47,9 0 31,0 0-62,-9 9 15,17-9 62,-17 0-77,9 0 15,-9 0 16,9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48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0-08-27T10:56:23.635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3511 12180 0,'0'0'141,"0"0"-79,0 9-46,0-9-1,0 8-15,-9 1 16,9 0-1,0-9 1,-9 9-16,9 0 16,0-9-1,0 9 16,0-9-15,0 8-16,0-8 16,0 9-1,0 0-15,0-9 16,0 9-1,0-9 1,0 9 0,0-1-1,0-8 16,0 9-15,0-9 15,0 9-15,9 0 15,-9 0 16,9-9-32,-9 9-15,0-1 16,8-8 15,1 0 0,-9 9 16,9-9 0,-9 0-31,9 0-1,0 9 1,-9-9-1,9 0 17,-9 0-17,17 0 1,-17 0-1,9 0 17,-9 0-17,9 0 1,0-9 15,-9 9 0,8-9-15,-8 1-1,0 8 1,9-9 0,-9 9-1,9-9 1,-9 0-1,0 9 1,9-9-16,-9-8 31,9 8 0,0-9 1,-9 18-17,0-17 1,0 8 15,0 9-15,0-9-1,0 0 1,8 9-1,-8-9 1,0 9 0,0-9-1,0 9-15,0-8 16,0-1-1,0 9-15,0-9 32,0 9-17,0-9 1,0 0-1,-8 9 1,8-9 0,0 9-1,-9-8 32,9 8-47,0-9 16,-9 0-1,0 9 1,9 0-1,0-9-15,-9 9 16,9 0 15,-9-9 32,9 9-48,-8 0 48,-1 0-32,9 0 47,-9 0-31,9 0-32,-9 0 16,0 0-15,9 9 46,-8-9-15,8 9 0,-9-9-16,9 9 47,-9-9-62,0 9 31,9-1 93,0 1-109,-9-9 0,9 9-15,0-9 0,0 18 15,0-18 0,0 9 31</inkml:trace>
  <inkml:trace contextRef="#ctx0" brushRef="#br0" timeOffset="1">3440 12339 0,'0'8'0,"0"-8"156,0 9-109,0-9-47,-9 9 15,9-9 1,0 9 0,-9-9-1,9 0 1,-8 9 15,-1-9 0,9 8 0,-9-8-31,9 9 32,-9 0-17,0 0 16,9-9-15,-9 0 0,9 9-1,0 0-15,0-9 16,-8 17-1,-1-17 17,9 9-17,0 0 1,-9 0 15,9-9-31,-9 0 16,9 8-1,0-8 1,-9 9-1,1-9 1,8 9 15,0 0-15,-9-9-1,9 9 1,-9-9 15,0 9 16,9-1 15,0-8-15,-9 9-16,9-9-31,0 0 16,0 9 15</inkml:trace>
  <inkml:trace contextRef="#ctx0" brushRef="#br0" timeOffset="2">3705 12312 0,'0'0'156,"0"0"-140,8 0-16,-8 0 15,0 9 1,0 0-16,9-9 16,-9 0-1,0 9-15,0-9 31,9 0-15,-9 8 0,9-8-16,-9 0 15,0 9 1,9 0-1,-9-9 1,0 9 15,9-9-15,-9 9-1,0-1 1,8-8 0,1 0-1,-9 9 16,0-9-15,9 9 0,-9-9-1,9 9 1,0 0-1,-9-9 1,8 9 0,-8-9-16,0 17 15,0-17 1,9 0-1,-9 9-15,9-9 32,-9 9-17,9-9-15,-9 9 31,0-9-15,9 0 0,-9 8-16,0-8 15,9 9 1,-9 0-16,0-9 31,8 9-15,-8-9 15,0 9-16,9-9 17,-9 9-32,9-1 15,-9-8 1,9 9 46,-9-9 1,0 9-17,9 0 1,-9-9-31,8 9-1,1-9 17,-9 8 14,0-8-30,9 9-16,-9 0 16</inkml:trace>
  <inkml:trace contextRef="#ctx0" brushRef="#br0" timeOffset="3">3087 12559 0,'0'0'125,"0"9"-110,0-9-15,0 9 16,0-9-1,0 8-15,0 1 16,0-9-16,0 9 16,0 0-1,0 0 1,0-9-1,0 9-15,0-9 16,0 8 0,0-8-16,0 9 15,0 0 1,0-9-16,0 9 15,0-9-15,0 9 16,0-1 0,0 1-1,0-9 1,0 9-1,0 0-15,0-9 16,0 9 0,0-9 15,0 9 0,0-9-15,0 8-1,0 1 1,0 0-16,0-9 31,0 9 0,0 0-15,0-9 15,0 8 0,0-8-15,0 9-16,0-9 62,0 9-31,0 0 125,0-9-140</inkml:trace>
  <inkml:trace contextRef="#ctx0" brushRef="#br0" timeOffset="4">3228 12559 0,'0'0'171,"0"0"-155,0 9-1,0-9 1,0 17 0,0-8 15,0-9-16,0 9 1,0 0 0,0-9-1,0 9 1,0-9-16,0 9 15,-8-1 1,8 10 0,0-18 15,0 9-16,0-9 17,0 9-32,-9-1 15,9-8 16,0 9-15,0-9 0,0 9-16,0 0 15,-9 0 1,9 0-1,0-1 17,0-8-32,0 9 31,0-9-31,0 18 31,0-9 0,0-1 0,9 1 1,-9-9-1,0 9-16,0 0 79</inkml:trace>
  <inkml:trace contextRef="#ctx0" brushRef="#br0" timeOffset="5">3105 12682 0,'9'0'78,"-9"0"-31,9 0-32,-9 0 1,8 0-16,-8 0 16,18 0-16,-9 0 15,0 0 1,-9 0-1,8 0 17,-8 0-32,9 0 15,-9 0 1,18 0-16,-9 0 31</inkml:trace>
  <inkml:trace contextRef="#ctx0" brushRef="#br0" timeOffset="6">3987 12550 0,'0'0'156,"0"0"-156,0 9 16,0 9 0,0-18-1,0 8-15,0-8 16,0 9-16,0 0 15,0-9-15,0 9 16,0-9 0,0 9-1,0 0 1,0-9-1,0 8 1,0-8-16,0 18 31,0-18-15,0 9-1,-9-9 1,9 9-16,0-9 16,0 8-1,0 1-15,0-9 16,0 9-1,0-9 1,0 9-16,0 0 31,0-9-31,0 9 16,0-9-1,0 8 1,-9 1 0,9 0 15,0-9-31,0 9 31,0-9-15,0 9-1,0-1 1,0-8 31,0 9-32,0-9 16,0 9-31,0 0 16,0-9 0,0 9-1,0-9 1,0 9 15,0-9 31,0 8-46,0 1 15</inkml:trace>
  <inkml:trace contextRef="#ctx0" brushRef="#br0" timeOffset="7">4146 12559 0,'0'0'94,"0"9"-94,-9-9 15,9 9-15,0-1 16,0-8-1,0 9 1,0 0 0,0 0-16,-9-9 15,9 9 1,0-9-1,0 9 1,0-1 0,0-8-1,0 9 1,-9 0-1,9 0-15,0-9 16,0 9-16,0-9 16,0 8-16,0-8 15,0 9-15,0 0 16,0-9 15,0 9-15,0-9 30,0 9-30,0 0 0,0-1-1,0-8 1,0 9-1,0 0 1,0-9 0,0 9 15,0-9-16,0 9 1,0-9 0,0 8-1,0 1 1,0-9 15,9 9 16,-9-9-32,0 9 1,0 0 0,0-9 15,0 9 47,0-9-47,0 8-31</inkml:trace>
  <inkml:trace contextRef="#ctx0" brushRef="#br0" timeOffset="8">3978 12709 0,'9'0'62,"-9"0"-62,9 0 16,-9 0-1,8 0-15,1 0 16,-9 0-1,9 0 1,-9 0-16,18 0 16,-9 0-1,-1 0 16,1 0 79,-9 0-95,9 0-15,-9 0 47,9 0 31,0 0-62,-9 9 15,17-9 62,-17 0-77,9 0 15,-9 0 16,9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48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0-08-27T10:56:27.067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3511 12180 0,'0'0'141,"0"0"-79,0 9-46,0-9-1,0 8-15,-9 1 16,9 0-1,0-9 1,-9 9-16,9 0 16,0-9-1,0 9 16,0-9-15,0 8-16,0-8 16,0 9-1,0 0-15,0-9 16,0 9-1,0-9 1,0 9 0,0-1-1,0-8 16,0 9-15,0-9 15,0 9-15,9 0 15,-9 0 16,9-9-32,-9 9-15,0-1 16,8-8 15,1 0 0,-9 9 16,9-9 0,-9 0-31,9 0-1,0 9 1,-9-9-1,9 0 17,-9 0-17,17 0 1,-17 0-1,9 0 17,-9 0-17,9 0 1,0-9 15,-9 9 0,8-9-15,-8 1-1,0 8 1,9-9 0,-9 9-1,9-9 1,-9 0-1,0 9 1,9-9-16,-9-8 31,9 8 0,0-9 1,-9 18-17,0-17 1,0 8 15,0 9-15,0-9-1,0 0 1,8 9-1,-8-9 1,0 9 0,0-9-1,0 9-15,0-8 16,0-1-1,0 9-15,0-9 32,0 9-17,0-9 1,0 0-1,-8 9 1,8-9 0,0 9-1,-9-8 32,9 8-47,0-9 16,-9 0-1,0 9 1,9 0-1,0-9-15,-9 9 16,9 0 15,-9-9 32,9 9-48,-8 0 48,-1 0-32,9 0 47,-9 0-31,9 0-32,-9 0 16,0 0-15,9 9 46,-8-9-15,8 9 0,-9-9-16,9 9 47,-9-9-62,0 9 31,9-1 93,0 1-109,-9-9 0,9 9-15,0-9 0,0 18 15,0-18 0,0 9 31</inkml:trace>
  <inkml:trace contextRef="#ctx0" brushRef="#br0" timeOffset="1">3440 12339 0,'0'8'0,"0"-8"156,0 9-109,0-9-47,-9 9 15,9-9 1,0 9 0,-9-9-1,9 0 1,-8 9 15,-1-9 0,9 8 0,-9-8-31,9 9 32,-9 0-17,0 0 16,9-9-15,-9 0 0,9 9-1,0 0-15,0-9 16,-8 17-1,-1-17 17,9 9-17,0 0 1,-9 0 15,9-9-31,-9 0 16,9 8-1,0-8 1,-9 9-1,1-9 1,8 9 15,0 0-15,-9-9-1,9 9 1,-9-9 15,0 9 16,9-1 15,0-8-15,-9 9-16,9-9-31,0 0 16,0 9 15</inkml:trace>
  <inkml:trace contextRef="#ctx0" brushRef="#br0" timeOffset="2">3705 12312 0,'0'0'156,"0"0"-140,8 0-16,-8 0 15,0 9 1,0 0-16,9-9 16,-9 0-1,0 9-15,0-9 31,9 0-15,-9 8 0,9-8-16,-9 0 15,0 9 1,9 0-1,-9-9 1,0 9 15,9-9-15,-9 9-1,0-1 1,8-8 0,1 0-1,-9 9 16,0-9-15,9 9 0,-9-9-1,9 9 1,0 0-1,-9-9 1,8 9 0,-8-9-16,0 17 15,0-17 1,9 0-1,-9 9-15,9-9 32,-9 9-17,9-9-15,-9 9 31,0-9-15,9 0 0,-9 8-16,0-8 15,9 9 1,-9 0-16,0-9 31,8 9-15,-8-9 15,0 9-16,9-9 17,-9 9-32,9-1 15,-9-8 1,9 9 46,-9-9 1,0 9-17,9 0 1,-9-9-31,8 9-1,1-9 17,-9 8 14,0-8-30,9 9-16,-9 0 16</inkml:trace>
  <inkml:trace contextRef="#ctx0" brushRef="#br0" timeOffset="3">3087 12559 0,'0'0'125,"0"9"-110,0-9-15,0 9 16,0-9-1,0 8-15,0 1 16,0-9-16,0 9 16,0 0-1,0 0 1,0-9-1,0 9-15,0-9 16,0 8 0,0-8-16,0 9 15,0 0 1,0-9-16,0 9 15,0-9-15,0 9 16,0-1 0,0 1-1,0-9 1,0 9-1,0 0-15,0-9 16,0 9 0,0-9 15,0 9 0,0-9-15,0 8-1,0 1 1,0 0-16,0-9 31,0 9 0,0 0-15,0-9 15,0 8 0,0-8-15,0 9-16,0-9 62,0 9-31,0 0 125,0-9-140</inkml:trace>
  <inkml:trace contextRef="#ctx0" brushRef="#br0" timeOffset="4">3228 12559 0,'0'0'171,"0"0"-155,0 9-1,0-9 1,0 17 0,0-8 15,0-9-16,0 9 1,0 0 0,0-9-1,0 9 1,0-9-16,0 9 15,-8-1 1,8 10 0,0-18 15,0 9-16,0-9 17,0 9-32,-9-1 15,9-8 16,0 9-15,0-9 0,0 9-16,0 0 15,-9 0 1,9 0-1,0-1 17,0-8-32,0 9 31,0-9-31,0 18 31,0-9 0,0-1 0,9 1 1,-9-9-1,0 9-16,0 0 79</inkml:trace>
  <inkml:trace contextRef="#ctx0" brushRef="#br0" timeOffset="5">3105 12682 0,'9'0'78,"-9"0"-31,9 0-32,-9 0 1,8 0-16,-8 0 16,18 0-16,-9 0 15,0 0 1,-9 0-1,8 0 17,-8 0-32,9 0 15,-9 0 1,18 0-16,-9 0 31</inkml:trace>
  <inkml:trace contextRef="#ctx0" brushRef="#br0" timeOffset="6">3987 12550 0,'0'0'156,"0"0"-156,0 9 16,0 9 0,0-18-1,0 8-15,0-8 16,0 9-16,0 0 15,0-9-15,0 9 16,0-9 0,0 9-1,0 0 1,0-9-1,0 8 1,0-8-16,0 18 31,0-18-15,0 9-1,-9-9 1,9 9-16,0-9 16,0 8-1,0 1-15,0-9 16,0 9-1,0-9 1,0 9-16,0 0 31,0-9-31,0 9 16,0-9-1,0 8 1,-9 1 0,9 0 15,0-9-31,0 9 31,0-9-15,0 9-1,0-1 1,0-8 31,0 9-32,0-9 16,0 9-31,0 0 16,0-9 0,0 9-1,0-9 1,0 9 15,0-9 31,0 8-46,0 1 15</inkml:trace>
  <inkml:trace contextRef="#ctx0" brushRef="#br0" timeOffset="7">4146 12559 0,'0'0'94,"0"9"-94,-9-9 15,9 9-15,0-1 16,0-8-1,0 9 1,0 0 0,0 0-16,-9-9 15,9 9 1,0-9-1,0 9 1,0-1 0,0-8-1,0 9 1,-9 0-1,9 0-15,0-9 16,0 9-16,0-9 16,0 8-16,0-8 15,0 9-15,0 0 16,0-9 15,0 9-15,0-9 30,0 9-30,0 0 0,0-1-1,0-8 1,0 9-1,0 0 1,0-9 0,0 9 15,0-9-16,0 9 1,0-9 0,0 8-1,0 1 1,0-9 15,9 9 16,-9-9-32,0 9 1,0 0 0,0-9 15,0 9 47,0-9-47,0 8-31</inkml:trace>
  <inkml:trace contextRef="#ctx0" brushRef="#br0" timeOffset="8">3978 12709 0,'9'0'62,"-9"0"-62,9 0 16,-9 0-1,8 0-15,1 0 16,-9 0-1,9 0 1,-9 0-16,18 0 16,-9 0-1,-1 0 16,1 0 79,-9 0-95,9 0-15,-9 0 47,9 0 31,0 0-62,-9 9 15,17-9 62,-17 0-77,9 0 15,-9 0 16,9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48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0-08-27T10:56:48.056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3511 12180 0,'0'0'141,"0"0"-79,0 9-46,0-9-1,0 8-15,-9 1 16,9 0-1,0-9 1,-9 9-16,9 0 16,0-9-1,0 9 16,0-9-15,0 8-16,0-8 16,0 9-1,0 0-15,0-9 16,0 9-1,0-9 1,0 9 0,0-1-1,0-8 16,0 9-15,0-9 15,0 9-15,9 0 15,-9 0 16,9-9-32,-9 9-15,0-1 16,8-8 15,1 0 0,-9 9 16,9-9 0,-9 0-31,9 0-1,0 9 1,-9-9-1,9 0 17,-9 0-17,17 0 1,-17 0-1,9 0 17,-9 0-17,9 0 1,0-9 15,-9 9 0,8-9-15,-8 1-1,0 8 1,9-9 0,-9 9-1,9-9 1,-9 0-1,0 9 1,9-9-16,-9-8 31,9 8 0,0-9 1,-9 18-17,0-17 1,0 8 15,0 9-15,0-9-1,0 0 1,8 9-1,-8-9 1,0 9 0,0-9-1,0 9-15,0-8 16,0-1-1,0 9-15,0-9 32,0 9-17,0-9 1,0 0-1,-8 9 1,8-9 0,0 9-1,-9-8 32,9 8-47,0-9 16,-9 0-1,0 9 1,9 0-1,0-9-15,-9 9 16,9 0 15,-9-9 32,9 9-48,-8 0 48,-1 0-32,9 0 47,-9 0-31,9 0-32,-9 0 16,0 0-15,9 9 46,-8-9-15,8 9 0,-9-9-16,9 9 47,-9-9-62,0 9 31,9-1 93,0 1-109,-9-9 0,9 9-15,0-9 0,0 18 15,0-18 0,0 9 31</inkml:trace>
  <inkml:trace contextRef="#ctx0" brushRef="#br0" timeOffset="1">3440 12339 0,'0'8'0,"0"-8"156,0 9-109,0-9-47,-9 9 15,9-9 1,0 9 0,-9-9-1,9 0 1,-8 9 15,-1-9 0,9 8 0,-9-8-31,9 9 32,-9 0-17,0 0 16,9-9-15,-9 0 0,9 9-1,0 0-15,0-9 16,-8 17-1,-1-17 17,9 9-17,0 0 1,-9 0 15,9-9-31,-9 0 16,9 8-1,0-8 1,-9 9-1,1-9 1,8 9 15,0 0-15,-9-9-1,9 9 1,-9-9 15,0 9 16,9-1 15,0-8-15,-9 9-16,9-9-31,0 0 16,0 9 15</inkml:trace>
  <inkml:trace contextRef="#ctx0" brushRef="#br0" timeOffset="2">3705 12312 0,'0'0'156,"0"0"-140,8 0-16,-8 0 15,0 9 1,0 0-16,9-9 16,-9 0-1,0 9-15,0-9 31,9 0-15,-9 8 0,9-8-16,-9 0 15,0 9 1,9 0-1,-9-9 1,0 9 15,9-9-15,-9 9-1,0-1 1,8-8 0,1 0-1,-9 9 16,0-9-15,9 9 0,-9-9-1,9 9 1,0 0-1,-9-9 1,8 9 0,-8-9-16,0 17 15,0-17 1,9 0-1,-9 9-15,9-9 32,-9 9-17,9-9-15,-9 9 31,0-9-15,9 0 0,-9 8-16,0-8 15,9 9 1,-9 0-16,0-9 31,8 9-15,-8-9 15,0 9-16,9-9 17,-9 9-32,9-1 15,-9-8 1,9 9 46,-9-9 1,0 9-17,9 0 1,-9-9-31,8 9-1,1-9 17,-9 8 14,0-8-30,9 9-16,-9 0 16</inkml:trace>
  <inkml:trace contextRef="#ctx0" brushRef="#br0" timeOffset="3">3087 12559 0,'0'0'125,"0"9"-110,0-9-15,0 9 16,0-9-1,0 8-15,0 1 16,0-9-16,0 9 16,0 0-1,0 0 1,0-9-1,0 9-15,0-9 16,0 8 0,0-8-16,0 9 15,0 0 1,0-9-16,0 9 15,0-9-15,0 9 16,0-1 0,0 1-1,0-9 1,0 9-1,0 0-15,0-9 16,0 9 0,0-9 15,0 9 0,0-9-15,0 8-1,0 1 1,0 0-16,0-9 31,0 9 0,0 0-15,0-9 15,0 8 0,0-8-15,0 9-16,0-9 62,0 9-31,0 0 125,0-9-140</inkml:trace>
  <inkml:trace contextRef="#ctx0" brushRef="#br0" timeOffset="4">3228 12559 0,'0'0'171,"0"0"-155,0 9-1,0-9 1,0 17 0,0-8 15,0-9-16,0 9 1,0 0 0,0-9-1,0 9 1,0-9-16,0 9 15,-8-1 1,8 10 0,0-18 15,0 9-16,0-9 17,0 9-32,-9-1 15,9-8 16,0 9-15,0-9 0,0 9-16,0 0 15,-9 0 1,9 0-1,0-1 17,0-8-32,0 9 31,0-9-31,0 18 31,0-9 0,0-1 0,9 1 1,-9-9-1,0 9-16,0 0 79</inkml:trace>
  <inkml:trace contextRef="#ctx0" brushRef="#br0" timeOffset="5">3105 12682 0,'9'0'78,"-9"0"-31,9 0-32,-9 0 1,8 0-16,-8 0 16,18 0-16,-9 0 15,0 0 1,-9 0-1,8 0 17,-8 0-32,9 0 15,-9 0 1,18 0-16,-9 0 31</inkml:trace>
  <inkml:trace contextRef="#ctx0" brushRef="#br0" timeOffset="6">3987 12550 0,'0'0'156,"0"0"-156,0 9 16,0 9 0,0-18-1,0 8-15,0-8 16,0 9-16,0 0 15,0-9-15,0 9 16,0-9 0,0 9-1,0 0 1,0-9-1,0 8 1,0-8-16,0 18 31,0-18-15,0 9-1,-9-9 1,9 9-16,0-9 16,0 8-1,0 1-15,0-9 16,0 9-1,0-9 1,0 9-16,0 0 31,0-9-31,0 9 16,0-9-1,0 8 1,-9 1 0,9 0 15,0-9-31,0 9 31,0-9-15,0 9-1,0-1 1,0-8 31,0 9-32,0-9 16,0 9-31,0 0 16,0-9 0,0 9-1,0-9 1,0 9 15,0-9 31,0 8-46,0 1 15</inkml:trace>
  <inkml:trace contextRef="#ctx0" brushRef="#br0" timeOffset="7">4146 12559 0,'0'0'94,"0"9"-94,-9-9 15,9 9-15,0-1 16,0-8-1,0 9 1,0 0 0,0 0-16,-9-9 15,9 9 1,0-9-1,0 9 1,0-1 0,0-8-1,0 9 1,-9 0-1,9 0-15,0-9 16,0 9-16,0-9 16,0 8-16,0-8 15,0 9-15,0 0 16,0-9 15,0 9-15,0-9 30,0 9-30,0 0 0,0-1-1,0-8 1,0 9-1,0 0 1,0-9 0,0 9 15,0-9-16,0 9 1,0-9 0,0 8-1,0 1 1,0-9 15,9 9 16,-9-9-32,0 9 1,0 0 0,0-9 15,0 9 47,0-9-47,0 8-31</inkml:trace>
  <inkml:trace contextRef="#ctx0" brushRef="#br0" timeOffset="8">3978 12709 0,'9'0'62,"-9"0"-62,9 0 16,-9 0-1,8 0-15,1 0 16,-9 0-1,9 0 1,-9 0-16,18 0 16,-9 0-1,-1 0 16,1 0 79,-9 0-95,9 0-15,-9 0 47,9 0 31,0 0-62,-9 9 15,17-9 62,-17 0-77,9 0 15,-9 0 16,9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48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0-08-27T10:57:08.407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3511 12180 0,'0'0'141,"0"0"-79,0 9-46,0-9-1,0 8-15,-9 1 16,9 0-1,0-9 1,-9 9-16,9 0 16,0-9-1,0 9 16,0-9-15,0 8-16,0-8 16,0 9-1,0 0-15,0-9 16,0 9-1,0-9 1,0 9 0,0-1-1,0-8 16,0 9-15,0-9 15,0 9-15,9 0 15,-9 0 16,9-9-32,-9 9-15,0-1 16,8-8 15,1 0 0,-9 9 16,9-9 0,-9 0-31,9 0-1,0 9 1,-9-9-1,9 0 17,-9 0-17,17 0 1,-17 0-1,9 0 17,-9 0-17,9 0 1,0-9 15,-9 9 0,8-9-15,-8 1-1,0 8 1,9-9 0,-9 9-1,9-9 1,-9 0-1,0 9 1,9-9-16,-9-8 31,9 8 0,0-9 1,-9 18-17,0-17 1,0 8 15,0 9-15,0-9-1,0 0 1,8 9-1,-8-9 1,0 9 0,0-9-1,0 9-15,0-8 16,0-1-1,0 9-15,0-9 32,0 9-17,0-9 1,0 0-1,-8 9 1,8-9 0,0 9-1,-9-8 32,9 8-47,0-9 16,-9 0-1,0 9 1,9 0-1,0-9-15,-9 9 16,9 0 15,-9-9 32,9 9-48,-8 0 48,-1 0-32,9 0 47,-9 0-31,9 0-32,-9 0 16,0 0-15,9 9 46,-8-9-15,8 9 0,-9-9-16,9 9 47,-9-9-62,0 9 31,9-1 93,0 1-109,-9-9 0,9 9-15,0-9 0,0 18 15,0-18 0,0 9 31</inkml:trace>
  <inkml:trace contextRef="#ctx0" brushRef="#br0" timeOffset="1">3440 12339 0,'0'8'0,"0"-8"156,0 9-109,0-9-47,-9 9 15,9-9 1,0 9 0,-9-9-1,9 0 1,-8 9 15,-1-9 0,9 8 0,-9-8-31,9 9 32,-9 0-17,0 0 16,9-9-15,-9 0 0,9 9-1,0 0-15,0-9 16,-8 17-1,-1-17 17,9 9-17,0 0 1,-9 0 15,9-9-31,-9 0 16,9 8-1,0-8 1,-9 9-1,1-9 1,8 9 15,0 0-15,-9-9-1,9 9 1,-9-9 15,0 9 16,9-1 15,0-8-15,-9 9-16,9-9-31,0 0 16,0 9 15</inkml:trace>
  <inkml:trace contextRef="#ctx0" brushRef="#br0" timeOffset="2">3705 12312 0,'0'0'156,"0"0"-140,8 0-16,-8 0 15,0 9 1,0 0-16,9-9 16,-9 0-1,0 9-15,0-9 31,9 0-15,-9 8 0,9-8-16,-9 0 15,0 9 1,9 0-1,-9-9 1,0 9 15,9-9-15,-9 9-1,0-1 1,8-8 0,1 0-1,-9 9 16,0-9-15,9 9 0,-9-9-1,9 9 1,0 0-1,-9-9 1,8 9 0,-8-9-16,0 17 15,0-17 1,9 0-1,-9 9-15,9-9 32,-9 9-17,9-9-15,-9 9 31,0-9-15,9 0 0,-9 8-16,0-8 15,9 9 1,-9 0-16,0-9 31,8 9-15,-8-9 15,0 9-16,9-9 17,-9 9-32,9-1 15,-9-8 1,9 9 46,-9-9 1,0 9-17,9 0 1,-9-9-31,8 9-1,1-9 17,-9 8 14,0-8-30,9 9-16,-9 0 16</inkml:trace>
  <inkml:trace contextRef="#ctx0" brushRef="#br0" timeOffset="3">3087 12559 0,'0'0'125,"0"9"-110,0-9-15,0 9 16,0-9-1,0 8-15,0 1 16,0-9-16,0 9 16,0 0-1,0 0 1,0-9-1,0 9-15,0-9 16,0 8 0,0-8-16,0 9 15,0 0 1,0-9-16,0 9 15,0-9-15,0 9 16,0-1 0,0 1-1,0-9 1,0 9-1,0 0-15,0-9 16,0 9 0,0-9 15,0 9 0,0-9-15,0 8-1,0 1 1,0 0-16,0-9 31,0 9 0,0 0-15,0-9 15,0 8 0,0-8-15,0 9-16,0-9 62,0 9-31,0 0 125,0-9-140</inkml:trace>
  <inkml:trace contextRef="#ctx0" brushRef="#br0" timeOffset="4">3228 12559 0,'0'0'171,"0"0"-155,0 9-1,0-9 1,0 17 0,0-8 15,0-9-16,0 9 1,0 0 0,0-9-1,0 9 1,0-9-16,0 9 15,-8-1 1,8 10 0,0-18 15,0 9-16,0-9 17,0 9-32,-9-1 15,9-8 16,0 9-15,0-9 0,0 9-16,0 0 15,-9 0 1,9 0-1,0-1 17,0-8-32,0 9 31,0-9-31,0 18 31,0-9 0,0-1 0,9 1 1,-9-9-1,0 9-16,0 0 79</inkml:trace>
  <inkml:trace contextRef="#ctx0" brushRef="#br0" timeOffset="5">3105 12682 0,'9'0'78,"-9"0"-31,9 0-32,-9 0 1,8 0-16,-8 0 16,18 0-16,-9 0 15,0 0 1,-9 0-1,8 0 17,-8 0-32,9 0 15,-9 0 1,18 0-16,-9 0 31</inkml:trace>
  <inkml:trace contextRef="#ctx0" brushRef="#br0" timeOffset="6">3987 12550 0,'0'0'156,"0"0"-156,0 9 16,0 9 0,0-18-1,0 8-15,0-8 16,0 9-16,0 0 15,0-9-15,0 9 16,0-9 0,0 9-1,0 0 1,0-9-1,0 8 1,0-8-16,0 18 31,0-18-15,0 9-1,-9-9 1,9 9-16,0-9 16,0 8-1,0 1-15,0-9 16,0 9-1,0-9 1,0 9-16,0 0 31,0-9-31,0 9 16,0-9-1,0 8 1,-9 1 0,9 0 15,0-9-31,0 9 31,0-9-15,0 9-1,0-1 1,0-8 31,0 9-32,0-9 16,0 9-31,0 0 16,0-9 0,0 9-1,0-9 1,0 9 15,0-9 31,0 8-46,0 1 15</inkml:trace>
  <inkml:trace contextRef="#ctx0" brushRef="#br0" timeOffset="7">4146 12559 0,'0'0'94,"0"9"-94,-9-9 15,9 9-15,0-1 16,0-8-1,0 9 1,0 0 0,0 0-16,-9-9 15,9 9 1,0-9-1,0 9 1,0-1 0,0-8-1,0 9 1,-9 0-1,9 0-15,0-9 16,0 9-16,0-9 16,0 8-16,0-8 15,0 9-15,0 0 16,0-9 15,0 9-15,0-9 30,0 9-30,0 0 0,0-1-1,0-8 1,0 9-1,0 0 1,0-9 0,0 9 15,0-9-16,0 9 1,0-9 0,0 8-1,0 1 1,0-9 15,9 9 16,-9-9-32,0 9 1,0 0 0,0-9 15,0 9 47,0-9-47,0 8-31</inkml:trace>
  <inkml:trace contextRef="#ctx0" brushRef="#br0" timeOffset="8">3978 12709 0,'9'0'62,"-9"0"-62,9 0 16,-9 0-1,8 0-15,1 0 16,-9 0-1,9 0 1,-9 0-16,18 0 16,-9 0-1,-1 0 16,1 0 79,-9 0-95,9 0-15,-9 0 47,9 0 31,0 0-62,-9 9 15,17-9 62,-17 0-77,9 0 15,-9 0 16,9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376FB3-ACB4-4F7D-844C-7536D91AA67C}" type="datetimeFigureOut">
              <a:rPr lang="pt-BR" smtClean="0"/>
              <a:t>15/09/2020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5CA78-A1D0-4924-B2C1-EB8FC719EB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9697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75989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5CA78-A1D0-4924-B2C1-EB8FC719EB6C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817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03D6-5AD1-4FCE-B9C7-7C533B256506}" type="datetime1">
              <a:rPr lang="pt-BR" smtClean="0"/>
              <a:t>15/09/2020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384D3-0D56-4134-BF6E-489F56E5F7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7643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AA06-7E4B-4868-BCD8-0BBE4DE22CA4}" type="datetime1">
              <a:rPr lang="pt-BR" smtClean="0"/>
              <a:t>15/09/2020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384D3-0D56-4134-BF6E-489F56E5F7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861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E2C9-44A0-405C-9EA1-66EEBF10EE92}" type="datetime1">
              <a:rPr lang="pt-BR" smtClean="0"/>
              <a:t>15/09/2020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384D3-0D56-4134-BF6E-489F56E5F7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7095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7BC2F-3E3B-4857-8B82-CC80A503077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92672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A518-638C-483F-AFE5-1A3BBF8132F2}" type="datetime1">
              <a:rPr lang="pt-BR" smtClean="0"/>
              <a:t>15/09/2020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384D3-0D56-4134-BF6E-489F56E5F7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3102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9CA1-58EF-4B51-95BE-2A150BFDCF81}" type="datetime1">
              <a:rPr lang="pt-BR" smtClean="0"/>
              <a:t>15/09/2020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384D3-0D56-4134-BF6E-489F56E5F7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8702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A035-5B51-429D-924C-1913EBCA8153}" type="datetime1">
              <a:rPr lang="pt-BR" smtClean="0"/>
              <a:t>15/09/2020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384D3-0D56-4134-BF6E-489F56E5F7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1170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22234-6696-454E-8607-8E300CAE78E7}" type="datetime1">
              <a:rPr lang="pt-BR" smtClean="0"/>
              <a:t>15/09/2020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384D3-0D56-4134-BF6E-489F56E5F7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9976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EC22-D78C-4EA8-B8EB-E4AD75613113}" type="datetime1">
              <a:rPr lang="pt-BR" smtClean="0"/>
              <a:t>15/09/2020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384D3-0D56-4134-BF6E-489F56E5F7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2227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A4D8-C905-486E-9CBA-338A10CD6B8B}" type="datetime1">
              <a:rPr lang="pt-BR" smtClean="0"/>
              <a:t>15/09/2020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384D3-0D56-4134-BF6E-489F56E5F7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4532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5D3DF-B08E-4183-A002-9FACFB18E073}" type="datetime1">
              <a:rPr lang="pt-BR" smtClean="0"/>
              <a:t>15/09/2020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384D3-0D56-4134-BF6E-489F56E5F7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5911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4003-3B2B-4270-BF12-EB02B9504EE3}" type="datetime1">
              <a:rPr lang="pt-BR" smtClean="0"/>
              <a:t>15/09/2020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384D3-0D56-4134-BF6E-489F56E5F7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0210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3CA3F-0E99-4420-AF83-C5F1A2CF0E08}" type="datetime1">
              <a:rPr lang="pt-BR" smtClean="0"/>
              <a:t>15/09/2020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384D3-0D56-4134-BF6E-489F56E5F7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5978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customXml" Target="../ink/ink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customXml" Target="../ink/ink18.xml"/><Relationship Id="rId4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7" Type="http://schemas.openxmlformats.org/officeDocument/2006/relationships/image" Target="NUL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13" Type="http://schemas.openxmlformats.org/officeDocument/2006/relationships/customXml" Target="../ink/ink14.xml"/><Relationship Id="rId3" Type="http://schemas.openxmlformats.org/officeDocument/2006/relationships/image" Target="../media/image1.emf"/><Relationship Id="rId7" Type="http://schemas.openxmlformats.org/officeDocument/2006/relationships/customXml" Target="../ink/ink9.xml"/><Relationship Id="rId12" Type="http://schemas.openxmlformats.org/officeDocument/2006/relationships/image" Target="../media/image2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11" Type="http://schemas.openxmlformats.org/officeDocument/2006/relationships/customXml" Target="../ink/ink13.xml"/><Relationship Id="rId5" Type="http://schemas.openxmlformats.org/officeDocument/2006/relationships/customXml" Target="../ink/ink7.xml"/><Relationship Id="rId10" Type="http://schemas.openxmlformats.org/officeDocument/2006/relationships/customXml" Target="../ink/ink12.xml"/><Relationship Id="rId4" Type="http://schemas.openxmlformats.org/officeDocument/2006/relationships/customXml" Target="../ink/ink6.xml"/><Relationship Id="rId9" Type="http://schemas.openxmlformats.org/officeDocument/2006/relationships/customXml" Target="../ink/ink11.xml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85E08-B444-4C11-B070-2F38F993FE45}" type="slidenum">
              <a:rPr lang="pt-BR" smtClean="0"/>
              <a:t>1</a:t>
            </a:fld>
            <a:endParaRPr lang="pt-BR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85800" y="126876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CCM0114 – Química I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A100D52E-9455-4F13-91D1-3452D208A0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564904"/>
            <a:ext cx="7772400" cy="1470025"/>
          </a:xfrm>
        </p:spPr>
        <p:txBody>
          <a:bodyPr/>
          <a:lstStyle/>
          <a:p>
            <a:r>
              <a:rPr lang="pt-BR" altLang="pt-BR" b="1" dirty="0">
                <a:solidFill>
                  <a:srgbClr val="FF0000"/>
                </a:solidFill>
              </a:rPr>
              <a:t>Ácido-Base</a:t>
            </a:r>
            <a:endParaRPr lang="pt-BR" altLang="pt-BR" dirty="0"/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CEAA70D9-E15B-467E-BA29-531036BAFA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320679"/>
            <a:ext cx="6400800" cy="1752600"/>
          </a:xfrm>
        </p:spPr>
        <p:txBody>
          <a:bodyPr/>
          <a:lstStyle/>
          <a:p>
            <a:r>
              <a:rPr lang="pt-BR" altLang="pt-BR"/>
              <a:t>Equilíbrio químico, Conceitos de ácido e base, pH e titulação</a:t>
            </a:r>
          </a:p>
        </p:txBody>
      </p:sp>
    </p:spTree>
    <p:extLst>
      <p:ext uri="{BB962C8B-B14F-4D97-AF65-F5344CB8AC3E}">
        <p14:creationId xmlns:p14="http://schemas.microsoft.com/office/powerpoint/2010/main" val="3912184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E71788B-7689-4401-85C8-81B9DAFF7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Todo ácido, ao se dissociar, forma uma base conjugada.</a:t>
            </a:r>
          </a:p>
          <a:p>
            <a:r>
              <a:rPr lang="pt-BR" dirty="0"/>
              <a:t>Toda base, ao se dissociar, forma um ácido conjugado.</a:t>
            </a:r>
          </a:p>
          <a:p>
            <a:r>
              <a:rPr lang="pt-BR" dirty="0"/>
              <a:t>Reações ácido-base formam pares conjugados –acido – base!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A água pode ser tanto ácido quanto Base de </a:t>
            </a:r>
            <a:r>
              <a:rPr lang="pt-BR" dirty="0" err="1"/>
              <a:t>Brownsted-Lowry</a:t>
            </a:r>
            <a:r>
              <a:rPr lang="pt-BR" dirty="0"/>
              <a:t>!!</a:t>
            </a:r>
          </a:p>
          <a:p>
            <a:endParaRPr lang="pt-BR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9D568124-0A02-46EC-9A24-261B784D1F63}"/>
              </a:ext>
            </a:extLst>
          </p:cNvPr>
          <p:cNvSpPr txBox="1">
            <a:spLocks/>
          </p:cNvSpPr>
          <p:nvPr/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Voltando aos pares conjugados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3860AEC-D325-4AEF-8370-254B84AE4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384D3-0D56-4134-BF6E-489F56E5F7D9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820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C62019-A3CE-40FD-A3B7-B444CE577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de ácidos conjugados...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ED8A382-7FCD-4835-B7D2-B3F76DA77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384D3-0D56-4134-BF6E-489F56E5F7D9}" type="slidenum">
              <a:rPr lang="pt-BR" smtClean="0"/>
              <a:t>11</a:t>
            </a:fld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7484459-A14B-4DEA-B8F8-084686041C1E}"/>
              </a:ext>
            </a:extLst>
          </p:cNvPr>
          <p:cNvSpPr txBox="1"/>
          <p:nvPr/>
        </p:nvSpPr>
        <p:spPr>
          <a:xfrm>
            <a:off x="1337007" y="1925301"/>
            <a:ext cx="6812955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CH</a:t>
            </a:r>
            <a:r>
              <a:rPr lang="pt-BR" sz="22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pt-BR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CO</a:t>
            </a:r>
            <a:r>
              <a:rPr lang="pt-BR" sz="22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pt-BR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H (</a:t>
            </a:r>
            <a:r>
              <a:rPr lang="pt-BR" sz="2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aq</a:t>
            </a:r>
            <a:r>
              <a:rPr lang="pt-BR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) + H</a:t>
            </a:r>
            <a:r>
              <a:rPr lang="pt-BR" sz="22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pt-BR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O (l) ⇌ CH</a:t>
            </a:r>
            <a:r>
              <a:rPr lang="pt-BR" sz="22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pt-BR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CO</a:t>
            </a:r>
            <a:r>
              <a:rPr lang="pt-BR" sz="22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pt-BR" sz="22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-</a:t>
            </a:r>
            <a:r>
              <a:rPr lang="pt-BR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pt-BR" sz="2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aq</a:t>
            </a:r>
            <a:r>
              <a:rPr lang="pt-BR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) + H</a:t>
            </a:r>
            <a:r>
              <a:rPr lang="pt-BR" sz="22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pt-BR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O</a:t>
            </a:r>
            <a:r>
              <a:rPr lang="pt-BR" sz="22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+ </a:t>
            </a:r>
            <a:r>
              <a:rPr lang="pt-BR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pt-BR" sz="2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aq</a:t>
            </a:r>
            <a:r>
              <a:rPr lang="pt-BR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  <a:p>
            <a:endParaRPr lang="pt-BR" sz="2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pt-BR" sz="2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pt-BR" sz="2200" baseline="30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pt-BR" sz="2200" baseline="30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pt-BR" sz="2200" baseline="30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pt-BR" sz="2200" baseline="30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pt-BR" sz="2200" baseline="30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pt-BR" sz="2200" baseline="30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pt-BR" sz="1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pt-BR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CH</a:t>
            </a:r>
            <a:r>
              <a:rPr lang="pt-BR" sz="22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pt-BR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CO</a:t>
            </a:r>
            <a:r>
              <a:rPr lang="pt-BR" sz="22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pt-BR" sz="22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-</a:t>
            </a:r>
            <a:r>
              <a:rPr lang="pt-BR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pt-BR" sz="2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aq</a:t>
            </a:r>
            <a:r>
              <a:rPr lang="pt-BR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) + H</a:t>
            </a:r>
            <a:r>
              <a:rPr lang="pt-BR" sz="22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pt-BR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O</a:t>
            </a:r>
            <a:r>
              <a:rPr lang="pt-BR" sz="22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+ </a:t>
            </a:r>
            <a:r>
              <a:rPr lang="pt-BR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pt-BR" sz="2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aq</a:t>
            </a:r>
            <a:r>
              <a:rPr lang="pt-BR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) ⇌  CH</a:t>
            </a:r>
            <a:r>
              <a:rPr lang="pt-BR" sz="22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pt-BR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CO</a:t>
            </a:r>
            <a:r>
              <a:rPr lang="pt-BR" sz="22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pt-BR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H (</a:t>
            </a:r>
            <a:r>
              <a:rPr lang="pt-BR" sz="2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aq</a:t>
            </a:r>
            <a:r>
              <a:rPr lang="pt-BR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)   +   H</a:t>
            </a:r>
            <a:r>
              <a:rPr lang="pt-BR" sz="22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pt-BR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O (l)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2FD53C7-5AE3-4CE2-9789-9CCD02B4B7F6}"/>
              </a:ext>
            </a:extLst>
          </p:cNvPr>
          <p:cNvSpPr txBox="1"/>
          <p:nvPr/>
        </p:nvSpPr>
        <p:spPr>
          <a:xfrm>
            <a:off x="971600" y="2377331"/>
            <a:ext cx="7607275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          Ácido acético                  </a:t>
            </a:r>
            <a:r>
              <a:rPr lang="pt-BR" sz="2000" dirty="0">
                <a:solidFill>
                  <a:srgbClr val="0070C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Água </a:t>
            </a:r>
            <a:r>
              <a:rPr lang="pt-BR" sz="20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                 íon acetato                    </a:t>
            </a:r>
            <a:r>
              <a:rPr lang="pt-BR" sz="2000" dirty="0">
                <a:solidFill>
                  <a:srgbClr val="0070C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íon oxônio</a:t>
            </a:r>
          </a:p>
          <a:p>
            <a:r>
              <a:rPr lang="pt-BR" sz="2000" dirty="0">
                <a:solidFill>
                  <a:srgbClr val="0070C0"/>
                </a:solidFill>
              </a:rPr>
              <a:t>            </a:t>
            </a:r>
            <a:r>
              <a:rPr lang="pt-BR" sz="2000" dirty="0">
                <a:solidFill>
                  <a:srgbClr val="FF0000"/>
                </a:solidFill>
              </a:rPr>
              <a:t>Ácido                     </a:t>
            </a:r>
            <a:r>
              <a:rPr lang="pt-BR" sz="2000" dirty="0">
                <a:solidFill>
                  <a:srgbClr val="0070C0"/>
                </a:solidFill>
              </a:rPr>
              <a:t>Base   </a:t>
            </a:r>
            <a:r>
              <a:rPr lang="pt-BR" sz="2000" dirty="0">
                <a:solidFill>
                  <a:srgbClr val="FF0000"/>
                </a:solidFill>
              </a:rPr>
              <a:t>       </a:t>
            </a:r>
            <a:r>
              <a:rPr lang="pt-BR" sz="2000" dirty="0" err="1">
                <a:solidFill>
                  <a:srgbClr val="FF0000"/>
                </a:solidFill>
              </a:rPr>
              <a:t>Base</a:t>
            </a:r>
            <a:r>
              <a:rPr lang="pt-BR" sz="2000" dirty="0">
                <a:solidFill>
                  <a:srgbClr val="FF0000"/>
                </a:solidFill>
              </a:rPr>
              <a:t> conjugada     </a:t>
            </a:r>
            <a:r>
              <a:rPr lang="pt-BR" sz="2000" dirty="0">
                <a:solidFill>
                  <a:srgbClr val="0070C0"/>
                </a:solidFill>
              </a:rPr>
              <a:t>Ácido conjugado</a:t>
            </a:r>
          </a:p>
          <a:p>
            <a:endParaRPr lang="pt-BR" dirty="0">
              <a:solidFill>
                <a:srgbClr val="0070C0"/>
              </a:solidFill>
            </a:endParaRPr>
          </a:p>
          <a:p>
            <a:endParaRPr lang="pt-BR" dirty="0">
              <a:solidFill>
                <a:srgbClr val="0070C0"/>
              </a:solidFill>
            </a:endParaRPr>
          </a:p>
          <a:p>
            <a:endParaRPr lang="pt-BR" dirty="0">
              <a:solidFill>
                <a:srgbClr val="0070C0"/>
              </a:solidFill>
            </a:endParaRPr>
          </a:p>
          <a:p>
            <a:r>
              <a:rPr lang="pt-BR" dirty="0">
                <a:solidFill>
                  <a:srgbClr val="FF0000"/>
                </a:solidFill>
              </a:rPr>
              <a:t> </a:t>
            </a:r>
          </a:p>
          <a:p>
            <a:endParaRPr lang="pt-BR" sz="1000" dirty="0">
              <a:solidFill>
                <a:srgbClr val="FF0000"/>
              </a:solidFill>
            </a:endParaRPr>
          </a:p>
          <a:p>
            <a:endParaRPr lang="pt-BR" sz="1000" dirty="0">
              <a:solidFill>
                <a:srgbClr val="FF0000"/>
              </a:solidFill>
            </a:endParaRPr>
          </a:p>
          <a:p>
            <a:endParaRPr lang="pt-BR" sz="1000" dirty="0">
              <a:solidFill>
                <a:srgbClr val="FF0000"/>
              </a:solidFill>
            </a:endParaRPr>
          </a:p>
          <a:p>
            <a:r>
              <a:rPr lang="pt-BR" sz="1000" dirty="0">
                <a:solidFill>
                  <a:srgbClr val="FF0000"/>
                </a:solidFill>
              </a:rPr>
              <a:t> </a:t>
            </a:r>
          </a:p>
          <a:p>
            <a:endParaRPr lang="pt-BR" sz="1000" dirty="0">
              <a:solidFill>
                <a:srgbClr val="FF0000"/>
              </a:solidFill>
            </a:endParaRPr>
          </a:p>
          <a:p>
            <a:r>
              <a:rPr lang="pt-BR" sz="2000" dirty="0">
                <a:solidFill>
                  <a:srgbClr val="0070C0"/>
                </a:solidFill>
                <a:cs typeface="Adobe Arabic" panose="02040503050201020203" pitchFamily="18" charset="-78"/>
              </a:rPr>
              <a:t>           Base  </a:t>
            </a:r>
            <a:r>
              <a:rPr lang="pt-BR" sz="2000" dirty="0">
                <a:solidFill>
                  <a:srgbClr val="FF0000"/>
                </a:solidFill>
                <a:cs typeface="Adobe Arabic" panose="02040503050201020203" pitchFamily="18" charset="-78"/>
              </a:rPr>
              <a:t>                 Ácido                 </a:t>
            </a:r>
            <a:r>
              <a:rPr lang="pt-BR" sz="2000" dirty="0" err="1">
                <a:solidFill>
                  <a:srgbClr val="0070C0"/>
                </a:solidFill>
                <a:cs typeface="Adobe Arabic" panose="02040503050201020203" pitchFamily="18" charset="-78"/>
              </a:rPr>
              <a:t>Ácido</a:t>
            </a:r>
            <a:r>
              <a:rPr lang="pt-BR" sz="2000" dirty="0">
                <a:solidFill>
                  <a:srgbClr val="0070C0"/>
                </a:solidFill>
                <a:cs typeface="Adobe Arabic" panose="02040503050201020203" pitchFamily="18" charset="-78"/>
              </a:rPr>
              <a:t> conjugado      </a:t>
            </a:r>
            <a:r>
              <a:rPr lang="pt-BR" sz="2000" dirty="0">
                <a:solidFill>
                  <a:srgbClr val="FF0000"/>
                </a:solidFill>
                <a:cs typeface="Adobe Arabic" panose="02040503050201020203" pitchFamily="18" charset="-78"/>
              </a:rPr>
              <a:t>Base conjugada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654564D-9149-47C5-8F5B-6FFD9E529144}"/>
              </a:ext>
            </a:extLst>
          </p:cNvPr>
          <p:cNvSpPr txBox="1"/>
          <p:nvPr/>
        </p:nvSpPr>
        <p:spPr>
          <a:xfrm>
            <a:off x="3563888" y="3429000"/>
            <a:ext cx="1750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00B050"/>
                </a:solidFill>
              </a:rPr>
              <a:t>Reação inversa...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5EF0ABD-276D-4EF9-91B6-7449CCF412D3}"/>
              </a:ext>
            </a:extLst>
          </p:cNvPr>
          <p:cNvSpPr txBox="1"/>
          <p:nvPr/>
        </p:nvSpPr>
        <p:spPr>
          <a:xfrm>
            <a:off x="971600" y="6237312"/>
            <a:ext cx="2103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 o que isso nos diz?</a:t>
            </a:r>
          </a:p>
        </p:txBody>
      </p:sp>
    </p:spTree>
    <p:extLst>
      <p:ext uri="{BB962C8B-B14F-4D97-AF65-F5344CB8AC3E}">
        <p14:creationId xmlns:p14="http://schemas.microsoft.com/office/powerpoint/2010/main" val="303719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3E0948-E417-44C7-BC50-ED08F6F5B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Força de ácidos e bases...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4A89EB7-69CA-43C3-B2FB-6126E8A3F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que significa um ácido / base ser forte?</a:t>
            </a:r>
          </a:p>
          <a:p>
            <a:pPr lvl="1"/>
            <a:r>
              <a:rPr lang="pt-BR" dirty="0"/>
              <a:t>Ácido forte é um bom doador de H</a:t>
            </a:r>
            <a:r>
              <a:rPr lang="pt-BR" baseline="30000" dirty="0"/>
              <a:t>+</a:t>
            </a:r>
            <a:r>
              <a:rPr lang="pt-BR" dirty="0"/>
              <a:t>!</a:t>
            </a:r>
          </a:p>
          <a:p>
            <a:pPr lvl="1"/>
            <a:r>
              <a:rPr lang="pt-BR" dirty="0"/>
              <a:t>Base forte é uma boa receptora de H</a:t>
            </a:r>
            <a:r>
              <a:rPr lang="pt-BR" baseline="30000" dirty="0"/>
              <a:t>+</a:t>
            </a:r>
            <a:r>
              <a:rPr lang="pt-BR" dirty="0"/>
              <a:t>. </a:t>
            </a:r>
          </a:p>
          <a:p>
            <a:r>
              <a:rPr lang="pt-BR" dirty="0" err="1"/>
              <a:t>Portante</a:t>
            </a:r>
            <a:r>
              <a:rPr lang="pt-BR" dirty="0"/>
              <a:t>, os pares conjugados...</a:t>
            </a:r>
          </a:p>
          <a:p>
            <a:pPr lvl="1"/>
            <a:r>
              <a:rPr lang="pt-BR" dirty="0"/>
              <a:t>A Base conjugada do ácido forte tem baixa tendência a receber o próton...</a:t>
            </a:r>
          </a:p>
          <a:p>
            <a:pPr lvl="1"/>
            <a:r>
              <a:rPr lang="pt-BR" dirty="0"/>
              <a:t>O ácido conjugado da base forte tem baixa tendência a doar o próton!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BD9B9C1-4FF5-4B1A-BF4D-FE8865F36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384D3-0D56-4134-BF6E-489F56E5F7D9}" type="slidenum">
              <a:rPr lang="pt-BR" smtClean="0"/>
              <a:t>12</a:t>
            </a:fld>
            <a:endParaRPr lang="pt-BR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5B993D53-C9A3-4C04-8CF7-A2FAB25BEA51}"/>
                  </a:ext>
                </a:extLst>
              </p14:cNvPr>
              <p14:cNvContentPartPr/>
              <p14:nvPr/>
            </p14:nvContentPartPr>
            <p14:xfrm>
              <a:off x="1067040" y="6153120"/>
              <a:ext cx="6019920" cy="381240"/>
            </p14:xfrm>
          </p:contentPart>
        </mc:Choice>
        <mc:Fallback xmlns=""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5B993D53-C9A3-4C04-8CF7-A2FAB25BEA5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57680" y="6143760"/>
                <a:ext cx="6038640" cy="39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2658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DB36DC-75D2-4F6A-89ED-2C60023B0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Conclusão...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133F122-D520-4C38-8A52-9C7CB06EB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Ácido forte gera base conjugada fraca!</a:t>
            </a:r>
          </a:p>
          <a:p>
            <a:endParaRPr lang="pt-BR" dirty="0">
              <a:solidFill>
                <a:srgbClr val="FF0000"/>
              </a:solidFill>
            </a:endParaRPr>
          </a:p>
          <a:p>
            <a:r>
              <a:rPr lang="pt-BR" dirty="0">
                <a:solidFill>
                  <a:srgbClr val="FF0000"/>
                </a:solidFill>
              </a:rPr>
              <a:t>Ácido fraco gera base conjugada forte!</a:t>
            </a:r>
          </a:p>
          <a:p>
            <a:endParaRPr lang="pt-BR" dirty="0"/>
          </a:p>
          <a:p>
            <a:r>
              <a:rPr lang="pt-BR" dirty="0">
                <a:solidFill>
                  <a:srgbClr val="0070C0"/>
                </a:solidFill>
              </a:rPr>
              <a:t>Base forte gera ácido conjugado fraco!</a:t>
            </a:r>
          </a:p>
          <a:p>
            <a:endParaRPr lang="pt-BR" dirty="0">
              <a:solidFill>
                <a:srgbClr val="0070C0"/>
              </a:solidFill>
            </a:endParaRPr>
          </a:p>
          <a:p>
            <a:r>
              <a:rPr lang="pt-BR" dirty="0">
                <a:solidFill>
                  <a:srgbClr val="0070C0"/>
                </a:solidFill>
              </a:rPr>
              <a:t>Base fraca gera ácido conjugado forte!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97D1EA9-4A48-414E-B647-17CD4A948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384D3-0D56-4134-BF6E-489F56E5F7D9}" type="slidenum">
              <a:rPr lang="pt-BR" smtClean="0"/>
              <a:t>13</a:t>
            </a:fld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F1F225A-3832-45D8-879C-057839F4C71D}"/>
              </a:ext>
            </a:extLst>
          </p:cNvPr>
          <p:cNvSpPr txBox="1"/>
          <p:nvPr/>
        </p:nvSpPr>
        <p:spPr>
          <a:xfrm>
            <a:off x="1547664" y="2276872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>
                <a:solidFill>
                  <a:srgbClr val="00B050"/>
                </a:solidFill>
              </a:rPr>
              <a:t>HCl</a:t>
            </a:r>
            <a:r>
              <a:rPr lang="pt-BR" b="1" dirty="0">
                <a:solidFill>
                  <a:srgbClr val="00B050"/>
                </a:solidFill>
              </a:rPr>
              <a:t>    ...     Cl</a:t>
            </a:r>
            <a:r>
              <a:rPr lang="pt-BR" b="1" baseline="30000" dirty="0">
                <a:solidFill>
                  <a:srgbClr val="00B050"/>
                </a:solidFill>
              </a:rPr>
              <a:t>-</a:t>
            </a:r>
            <a:r>
              <a:rPr lang="pt-BR" b="1" dirty="0">
                <a:solidFill>
                  <a:srgbClr val="00B050"/>
                </a:solidFill>
              </a:rPr>
              <a:t>                //       H</a:t>
            </a:r>
            <a:r>
              <a:rPr lang="pt-BR" b="1" baseline="-25000" dirty="0">
                <a:solidFill>
                  <a:srgbClr val="00B050"/>
                </a:solidFill>
              </a:rPr>
              <a:t>3</a:t>
            </a:r>
            <a:r>
              <a:rPr lang="pt-BR" b="1" dirty="0">
                <a:solidFill>
                  <a:srgbClr val="00B050"/>
                </a:solidFill>
              </a:rPr>
              <a:t>C-CO</a:t>
            </a:r>
            <a:r>
              <a:rPr lang="pt-BR" b="1" baseline="-25000" dirty="0">
                <a:solidFill>
                  <a:srgbClr val="00B050"/>
                </a:solidFill>
              </a:rPr>
              <a:t>2</a:t>
            </a:r>
            <a:r>
              <a:rPr lang="pt-BR" b="1" dirty="0">
                <a:solidFill>
                  <a:srgbClr val="00B050"/>
                </a:solidFill>
              </a:rPr>
              <a:t>H    ...    H</a:t>
            </a:r>
            <a:r>
              <a:rPr lang="pt-BR" b="1" baseline="-25000" dirty="0">
                <a:solidFill>
                  <a:srgbClr val="00B050"/>
                </a:solidFill>
              </a:rPr>
              <a:t>3</a:t>
            </a:r>
            <a:r>
              <a:rPr lang="pt-BR" b="1" dirty="0">
                <a:solidFill>
                  <a:srgbClr val="00B050"/>
                </a:solidFill>
              </a:rPr>
              <a:t>C-CO</a:t>
            </a:r>
            <a:r>
              <a:rPr lang="pt-BR" b="1" baseline="-25000" dirty="0">
                <a:solidFill>
                  <a:srgbClr val="00B050"/>
                </a:solidFill>
              </a:rPr>
              <a:t>2</a:t>
            </a:r>
            <a:r>
              <a:rPr lang="pt-BR" b="1" baseline="30000" dirty="0">
                <a:solidFill>
                  <a:srgbClr val="00B050"/>
                </a:solidFill>
              </a:rPr>
              <a:t>-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FA549BC-A17B-44A6-97EC-1D72EB04E3A5}"/>
              </a:ext>
            </a:extLst>
          </p:cNvPr>
          <p:cNvSpPr txBox="1"/>
          <p:nvPr/>
        </p:nvSpPr>
        <p:spPr>
          <a:xfrm>
            <a:off x="1259632" y="4653136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>
                <a:solidFill>
                  <a:srgbClr val="00B050"/>
                </a:solidFill>
              </a:rPr>
              <a:t>NaOH</a:t>
            </a:r>
            <a:r>
              <a:rPr lang="pt-BR" b="1" dirty="0">
                <a:solidFill>
                  <a:srgbClr val="00B050"/>
                </a:solidFill>
              </a:rPr>
              <a:t>    ...     Na</a:t>
            </a:r>
            <a:r>
              <a:rPr lang="pt-BR" b="1" baseline="30000" dirty="0">
                <a:solidFill>
                  <a:srgbClr val="00B050"/>
                </a:solidFill>
              </a:rPr>
              <a:t>+</a:t>
            </a:r>
            <a:r>
              <a:rPr lang="pt-BR" b="1" dirty="0">
                <a:solidFill>
                  <a:srgbClr val="00B050"/>
                </a:solidFill>
              </a:rPr>
              <a:t>                //       NH</a:t>
            </a:r>
            <a:r>
              <a:rPr lang="pt-BR" b="1" baseline="-25000" dirty="0">
                <a:solidFill>
                  <a:srgbClr val="00B050"/>
                </a:solidFill>
              </a:rPr>
              <a:t>3</a:t>
            </a:r>
            <a:r>
              <a:rPr lang="pt-BR" b="1" dirty="0">
                <a:solidFill>
                  <a:srgbClr val="00B050"/>
                </a:solidFill>
              </a:rPr>
              <a:t>    ...    NH</a:t>
            </a:r>
            <a:r>
              <a:rPr lang="pt-BR" b="1" baseline="-25000" dirty="0">
                <a:solidFill>
                  <a:srgbClr val="00B050"/>
                </a:solidFill>
              </a:rPr>
              <a:t>4</a:t>
            </a:r>
            <a:r>
              <a:rPr lang="pt-BR" b="1" baseline="30000" dirty="0">
                <a:solidFill>
                  <a:srgbClr val="00B050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09973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71D74E-4ED2-49A1-B8E9-A380AE5E2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 o caso da água?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A7583A5-FFB5-46A1-A26E-C34811113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2055357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HCO</a:t>
            </a:r>
            <a:r>
              <a:rPr lang="pt-BR" sz="28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pt-BR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H (</a:t>
            </a:r>
            <a:r>
              <a:rPr lang="pt-BR" sz="2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aq</a:t>
            </a:r>
            <a:r>
              <a:rPr lang="pt-BR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) + H</a:t>
            </a:r>
            <a:r>
              <a:rPr lang="pt-BR" sz="28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pt-BR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O (l) ⇌HCO</a:t>
            </a:r>
            <a:r>
              <a:rPr lang="pt-BR" sz="28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pt-BR" sz="28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-</a:t>
            </a:r>
            <a:r>
              <a:rPr lang="pt-BR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pt-BR" sz="2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aq</a:t>
            </a:r>
            <a:r>
              <a:rPr lang="pt-BR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) + H</a:t>
            </a:r>
            <a:r>
              <a:rPr lang="pt-BR" sz="28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pt-BR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O</a:t>
            </a:r>
            <a:r>
              <a:rPr lang="pt-BR" sz="28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pt-BR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pt-BR" sz="2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aq</a:t>
            </a:r>
            <a:r>
              <a:rPr lang="pt-BR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  <a:p>
            <a:pPr algn="ctr"/>
            <a:endParaRPr lang="pt-BR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pt-BR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pt-BR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pt-BR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ctr">
              <a:buNone/>
            </a:pPr>
            <a:r>
              <a:rPr lang="pt-BR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H</a:t>
            </a:r>
            <a:r>
              <a:rPr lang="pt-BR" sz="28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pt-BR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O (l) + NH</a:t>
            </a:r>
            <a:r>
              <a:rPr lang="pt-BR" sz="28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pt-BR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pt-BR" sz="2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aq</a:t>
            </a:r>
            <a:r>
              <a:rPr lang="pt-BR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) ⇌ OH</a:t>
            </a:r>
            <a:r>
              <a:rPr lang="pt-BR" sz="28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-</a:t>
            </a:r>
            <a:r>
              <a:rPr lang="pt-BR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pt-BR" sz="2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aq</a:t>
            </a:r>
            <a:r>
              <a:rPr lang="pt-BR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) +NH</a:t>
            </a:r>
            <a:r>
              <a:rPr lang="pt-BR" sz="28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r>
              <a:rPr lang="pt-BR" sz="28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pt-BR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pt-BR" sz="2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aq</a:t>
            </a:r>
            <a:r>
              <a:rPr lang="pt-BR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) 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FEE0D75-1327-4034-A731-CA979BA1B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384D3-0D56-4134-BF6E-489F56E5F7D9}" type="slidenum">
              <a:rPr lang="pt-BR" smtClean="0"/>
              <a:t>14</a:t>
            </a:fld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9C6F146-C711-4797-8566-CA6E17C2961C}"/>
              </a:ext>
            </a:extLst>
          </p:cNvPr>
          <p:cNvSpPr txBox="1"/>
          <p:nvPr/>
        </p:nvSpPr>
        <p:spPr>
          <a:xfrm>
            <a:off x="1115616" y="2564904"/>
            <a:ext cx="7491859" cy="30931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            Ácido                     </a:t>
            </a:r>
            <a:r>
              <a:rPr lang="pt-BR" sz="2000" dirty="0">
                <a:solidFill>
                  <a:srgbClr val="0070C0"/>
                </a:solidFill>
              </a:rPr>
              <a:t>Base   </a:t>
            </a:r>
            <a:r>
              <a:rPr lang="pt-BR" sz="2000" dirty="0">
                <a:solidFill>
                  <a:srgbClr val="FF0000"/>
                </a:solidFill>
              </a:rPr>
              <a:t>       </a:t>
            </a:r>
            <a:r>
              <a:rPr lang="pt-BR" sz="2000" dirty="0" err="1">
                <a:solidFill>
                  <a:srgbClr val="FF0000"/>
                </a:solidFill>
              </a:rPr>
              <a:t>Base</a:t>
            </a:r>
            <a:r>
              <a:rPr lang="pt-BR" sz="2000" dirty="0">
                <a:solidFill>
                  <a:srgbClr val="FF0000"/>
                </a:solidFill>
              </a:rPr>
              <a:t> conjugada     </a:t>
            </a:r>
            <a:r>
              <a:rPr lang="pt-BR" sz="2000" dirty="0">
                <a:solidFill>
                  <a:srgbClr val="0070C0"/>
                </a:solidFill>
              </a:rPr>
              <a:t>Ácido conjugado</a:t>
            </a:r>
          </a:p>
          <a:p>
            <a:endParaRPr lang="pt-BR" dirty="0">
              <a:solidFill>
                <a:srgbClr val="0070C0"/>
              </a:solidFill>
            </a:endParaRPr>
          </a:p>
          <a:p>
            <a:endParaRPr lang="pt-BR" dirty="0">
              <a:solidFill>
                <a:srgbClr val="FF0000"/>
              </a:solidFill>
            </a:endParaRPr>
          </a:p>
          <a:p>
            <a:r>
              <a:rPr lang="pt-BR" dirty="0">
                <a:solidFill>
                  <a:srgbClr val="FF0000"/>
                </a:solidFill>
              </a:rPr>
              <a:t> </a:t>
            </a:r>
          </a:p>
          <a:p>
            <a:endParaRPr lang="pt-BR" sz="1000" dirty="0">
              <a:solidFill>
                <a:srgbClr val="FF0000"/>
              </a:solidFill>
            </a:endParaRPr>
          </a:p>
          <a:p>
            <a:endParaRPr lang="pt-BR" sz="2000" dirty="0">
              <a:solidFill>
                <a:srgbClr val="0070C0"/>
              </a:solidFill>
              <a:cs typeface="Adobe Arabic" panose="02040503050201020203" pitchFamily="18" charset="-78"/>
            </a:endParaRPr>
          </a:p>
          <a:p>
            <a:endParaRPr lang="pt-BR" sz="1400" dirty="0">
              <a:solidFill>
                <a:srgbClr val="0070C0"/>
              </a:solidFill>
              <a:cs typeface="Adobe Arabic" panose="02040503050201020203" pitchFamily="18" charset="-78"/>
            </a:endParaRPr>
          </a:p>
          <a:p>
            <a:endParaRPr lang="pt-BR" sz="2000" dirty="0">
              <a:solidFill>
                <a:srgbClr val="0070C0"/>
              </a:solidFill>
              <a:cs typeface="Adobe Arabic" panose="02040503050201020203" pitchFamily="18" charset="-78"/>
            </a:endParaRPr>
          </a:p>
          <a:p>
            <a:endParaRPr lang="pt-BR" sz="2000" dirty="0">
              <a:solidFill>
                <a:srgbClr val="0070C0"/>
              </a:solidFill>
              <a:cs typeface="Adobe Arabic" panose="02040503050201020203" pitchFamily="18" charset="-78"/>
            </a:endParaRPr>
          </a:p>
          <a:p>
            <a:endParaRPr lang="pt-BR" sz="1100" dirty="0">
              <a:solidFill>
                <a:srgbClr val="0070C0"/>
              </a:solidFill>
              <a:cs typeface="Adobe Arabic" panose="02040503050201020203" pitchFamily="18" charset="-78"/>
            </a:endParaRPr>
          </a:p>
          <a:p>
            <a:r>
              <a:rPr lang="pt-BR" sz="2000" dirty="0">
                <a:solidFill>
                  <a:srgbClr val="0070C0"/>
                </a:solidFill>
                <a:cs typeface="Adobe Arabic" panose="02040503050201020203" pitchFamily="18" charset="-78"/>
              </a:rPr>
              <a:t>           </a:t>
            </a:r>
            <a:r>
              <a:rPr lang="pt-BR" sz="2000" dirty="0">
                <a:solidFill>
                  <a:srgbClr val="FF0000"/>
                </a:solidFill>
                <a:cs typeface="Adobe Arabic" panose="02040503050201020203" pitchFamily="18" charset="-78"/>
              </a:rPr>
              <a:t>Ácido               </a:t>
            </a:r>
            <a:r>
              <a:rPr lang="pt-BR" sz="2000" dirty="0">
                <a:solidFill>
                  <a:srgbClr val="0070C0"/>
                </a:solidFill>
                <a:cs typeface="Adobe Arabic" panose="02040503050201020203" pitchFamily="18" charset="-78"/>
              </a:rPr>
              <a:t>Base                    </a:t>
            </a:r>
            <a:r>
              <a:rPr lang="pt-BR" sz="2000" dirty="0" err="1">
                <a:solidFill>
                  <a:srgbClr val="FF0000"/>
                </a:solidFill>
                <a:cs typeface="Adobe Arabic" panose="02040503050201020203" pitchFamily="18" charset="-78"/>
              </a:rPr>
              <a:t>Base</a:t>
            </a:r>
            <a:r>
              <a:rPr lang="pt-BR" sz="2000" dirty="0">
                <a:solidFill>
                  <a:srgbClr val="FF0000"/>
                </a:solidFill>
                <a:cs typeface="Adobe Arabic" panose="02040503050201020203" pitchFamily="18" charset="-78"/>
              </a:rPr>
              <a:t> conjugada    </a:t>
            </a:r>
            <a:r>
              <a:rPr lang="pt-BR" sz="2000" dirty="0">
                <a:solidFill>
                  <a:srgbClr val="0070C0"/>
                </a:solidFill>
                <a:cs typeface="Adobe Arabic" panose="02040503050201020203" pitchFamily="18" charset="-78"/>
              </a:rPr>
              <a:t>Ácido conjugado</a:t>
            </a:r>
            <a:endParaRPr lang="pt-BR" sz="2000" dirty="0">
              <a:solidFill>
                <a:srgbClr val="FF0000"/>
              </a:solidFill>
              <a:cs typeface="Adobe Arabic" panose="02040503050201020203" pitchFamily="18" charset="-78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690E98A-56EA-4DBB-96B5-C2246C956B92}"/>
              </a:ext>
            </a:extLst>
          </p:cNvPr>
          <p:cNvSpPr txBox="1"/>
          <p:nvPr/>
        </p:nvSpPr>
        <p:spPr>
          <a:xfrm>
            <a:off x="3059832" y="3429000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00B050"/>
                </a:solidFill>
              </a:rPr>
              <a:t>A água pode ter o comportamento tanto de ácido quanto de base</a:t>
            </a:r>
            <a:endParaRPr lang="pt-BR" b="1" baseline="30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29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766763"/>
            <a:ext cx="787717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CF4764E0-A83C-4CCE-9308-EFB20D601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384D3-0D56-4134-BF6E-489F56E5F7D9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5565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8ED522F-B337-4CF2-95F4-9E583A3BD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384D3-0D56-4134-BF6E-489F56E5F7D9}" type="slidenum">
              <a:rPr lang="pt-BR" smtClean="0"/>
              <a:t>16</a:t>
            </a:fld>
            <a:endParaRPr lang="pt-BR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2BC0E1A6-6E22-416F-A8EA-EFFC53608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dirty="0"/>
              <a:t>E as constantes de equilíbrio?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398C0B6-27DF-4CF9-B474-78274654B558}"/>
              </a:ext>
            </a:extLst>
          </p:cNvPr>
          <p:cNvSpPr txBox="1"/>
          <p:nvPr/>
        </p:nvSpPr>
        <p:spPr>
          <a:xfrm>
            <a:off x="1043608" y="1700808"/>
            <a:ext cx="40735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Suponha um ácido genérico HA...</a:t>
            </a:r>
          </a:p>
          <a:p>
            <a:endParaRPr lang="pt-BR" dirty="0"/>
          </a:p>
          <a:p>
            <a:r>
              <a:rPr lang="pt-BR" dirty="0"/>
              <a:t>HA (</a:t>
            </a:r>
            <a:r>
              <a:rPr lang="pt-BR" dirty="0" err="1"/>
              <a:t>aq</a:t>
            </a:r>
            <a:r>
              <a:rPr lang="pt-BR" dirty="0"/>
              <a:t>) + H</a:t>
            </a:r>
            <a:r>
              <a:rPr lang="pt-BR" baseline="-25000" dirty="0"/>
              <a:t>2</a:t>
            </a:r>
            <a:r>
              <a:rPr lang="pt-BR" dirty="0"/>
              <a:t>O (l) </a:t>
            </a:r>
            <a:r>
              <a:rPr lang="pt-BR" dirty="0">
                <a:latin typeface="Cambria Math" panose="02040503050406030204" pitchFamily="18" charset="0"/>
                <a:ea typeface="Cambria Math" panose="02040503050406030204" pitchFamily="18" charset="0"/>
              </a:rPr>
              <a:t>⇌ A</a:t>
            </a:r>
            <a:r>
              <a:rPr lang="pt-BR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-</a:t>
            </a:r>
            <a:r>
              <a:rPr lang="pt-BR" dirty="0"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pt-BR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aq</a:t>
            </a:r>
            <a:r>
              <a:rPr lang="pt-BR" dirty="0">
                <a:latin typeface="Cambria Math" panose="02040503050406030204" pitchFamily="18" charset="0"/>
                <a:ea typeface="Cambria Math" panose="02040503050406030204" pitchFamily="18" charset="0"/>
              </a:rPr>
              <a:t>)  + H</a:t>
            </a:r>
            <a:r>
              <a:rPr lang="pt-BR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pt-BR" dirty="0">
                <a:latin typeface="Cambria Math" panose="02040503050406030204" pitchFamily="18" charset="0"/>
                <a:ea typeface="Cambria Math" panose="02040503050406030204" pitchFamily="18" charset="0"/>
              </a:rPr>
              <a:t>O</a:t>
            </a:r>
            <a:r>
              <a:rPr lang="pt-BR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pt-BR" dirty="0"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pt-BR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aq</a:t>
            </a:r>
            <a:r>
              <a:rPr lang="pt-BR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6F0547C9-777F-4729-80A5-A05EE63D6CA0}"/>
                  </a:ext>
                </a:extLst>
              </p:cNvPr>
              <p:cNvSpPr txBox="1"/>
              <p:nvPr/>
            </p:nvSpPr>
            <p:spPr>
              <a:xfrm>
                <a:off x="1043608" y="2939209"/>
                <a:ext cx="1980478" cy="6802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b="0" i="1" baseline="-2500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pt-BR" b="0" i="1" baseline="-2500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pt-BR" b="0" i="1" baseline="3000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e>
                          </m:d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BR" b="0" i="1" baseline="3000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𝐻𝐴</m:t>
                              </m:r>
                            </m:e>
                          </m:d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pt-BR" b="0" i="1" baseline="-25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6F0547C9-777F-4729-80A5-A05EE63D6C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939209"/>
                <a:ext cx="1980478" cy="68025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E83D081A-5A87-4177-A307-D95A86D7522B}"/>
              </a:ext>
            </a:extLst>
          </p:cNvPr>
          <p:cNvCxnSpPr/>
          <p:nvPr/>
        </p:nvCxnSpPr>
        <p:spPr>
          <a:xfrm flipH="1">
            <a:off x="2339752" y="3279334"/>
            <a:ext cx="504056" cy="437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807C081-2CBF-4401-A5AE-197EDA050833}"/>
              </a:ext>
            </a:extLst>
          </p:cNvPr>
          <p:cNvSpPr txBox="1"/>
          <p:nvPr/>
        </p:nvSpPr>
        <p:spPr>
          <a:xfrm>
            <a:off x="2188909" y="37170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BEC7232F-092E-45FD-B1F6-BC05867F5971}"/>
                  </a:ext>
                </a:extLst>
              </p:cNvPr>
              <p:cNvSpPr txBox="1"/>
              <p:nvPr/>
            </p:nvSpPr>
            <p:spPr>
              <a:xfrm>
                <a:off x="3707904" y="3861421"/>
                <a:ext cx="4055919" cy="7448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pt-BR" sz="2000" b="1" i="1" baseline="-250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pt-BR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𝑲𝒂</m:t>
                      </m:r>
                      <m:r>
                        <a:rPr lang="pt-BR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  <m:r>
                                <a:rPr lang="pt-BR" sz="2000" b="1" i="1" baseline="-2500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pt-BR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𝑶</m:t>
                              </m:r>
                              <m:r>
                                <a:rPr lang="pt-BR" sz="2000" b="1" i="1" baseline="3000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𝒂𝒒</m:t>
                              </m:r>
                              <m:r>
                                <a:rPr lang="pt-BR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pt-BR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pt-BR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pt-BR" sz="2000" b="1" i="1" baseline="300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𝒂𝒒</m:t>
                          </m:r>
                          <m:r>
                            <a:rPr lang="pt-BR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)]</m:t>
                          </m:r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𝑯𝑨</m:t>
                              </m:r>
                              <m:r>
                                <a:rPr lang="pt-BR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𝒂𝒒</m:t>
                              </m:r>
                              <m:r>
                                <a:rPr lang="pt-BR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pt-BR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BEC7232F-092E-45FD-B1F6-BC05867F59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3861421"/>
                <a:ext cx="4055919" cy="7448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B810E5AB-6BE6-4368-93E8-0B0E4E56A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856743"/>
            <a:ext cx="8229600" cy="1269420"/>
          </a:xfrm>
        </p:spPr>
        <p:txBody>
          <a:bodyPr>
            <a:normAutofit/>
          </a:bodyPr>
          <a:lstStyle/>
          <a:p>
            <a:r>
              <a:rPr lang="pt-BR" sz="2400" dirty="0"/>
              <a:t>Portanto, K</a:t>
            </a:r>
            <a:r>
              <a:rPr lang="pt-BR" sz="2400" baseline="-25000" dirty="0"/>
              <a:t>a</a:t>
            </a:r>
            <a:r>
              <a:rPr lang="pt-BR" sz="2400" dirty="0"/>
              <a:t> ou constante de acidez ou constante ácida, é um caso particular de constante de equilíbrio!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5AB3D04A-B05F-4E14-A822-CEA038F5AFC9}"/>
                  </a:ext>
                </a:extLst>
              </p14:cNvPr>
              <p14:cNvContentPartPr/>
              <p14:nvPr/>
            </p14:nvContentPartPr>
            <p14:xfrm>
              <a:off x="3125880" y="2016000"/>
              <a:ext cx="1708200" cy="2715480"/>
            </p14:xfrm>
          </p:contentPart>
        </mc:Choice>
        <mc:Fallback xmlns=""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5AB3D04A-B05F-4E14-A822-CEA038F5AFC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16520" y="2006640"/>
                <a:ext cx="1726920" cy="273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125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A5A89C-17E3-47E0-BE70-C0FD80191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Constante básica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97AFDE0-46C6-47F3-BA2D-A31DCBD3C4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/>
                  <a:t>Para se evitar trabalhar com valores muito pequenos, é comum linearizar essa escala através da aplicação de um logaritmo.</a:t>
                </a:r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𝑝𝐾</m:t>
                      </m:r>
                      <m:r>
                        <a:rPr lang="pt-BR" b="0" i="1" baseline="-250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pt-B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pt-B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r>
                            <a:rPr lang="pt-B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pt-BR" b="0" i="1" baseline="-250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97AFDE0-46C6-47F3-BA2D-A31DCBD3C4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E10D383-DA10-4803-A25D-8298F1C01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384D3-0D56-4134-BF6E-489F56E5F7D9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5773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7467600" cy="679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9C0971B-BBF5-4B91-A583-DC6600B85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384D3-0D56-4134-BF6E-489F56E5F7D9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6275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61"/>
          <a:stretch/>
        </p:blipFill>
        <p:spPr bwMode="auto">
          <a:xfrm>
            <a:off x="838200" y="1"/>
            <a:ext cx="7467600" cy="27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9C0971B-BBF5-4B91-A583-DC6600B85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384D3-0D56-4134-BF6E-489F56E5F7D9}" type="slidenum">
              <a:rPr lang="pt-BR" smtClean="0"/>
              <a:t>19</a:t>
            </a:fld>
            <a:endParaRPr lang="pt-BR"/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30571A04-4873-4AC9-82FB-DC822D88E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>
            <a:normAutofit/>
          </a:bodyPr>
          <a:lstStyle/>
          <a:p>
            <a:r>
              <a:rPr lang="pt-BR" sz="2400" dirty="0"/>
              <a:t>Efeito de nivelamento: ácidos fortes são completamente ionizados em água e parecem ter forças iguais.</a:t>
            </a:r>
          </a:p>
          <a:p>
            <a:r>
              <a:rPr lang="pt-BR" sz="2400" dirty="0"/>
              <a:t>Usando um solvente pior receptor de H</a:t>
            </a:r>
            <a:r>
              <a:rPr lang="pt-BR" sz="2400" baseline="30000" dirty="0"/>
              <a:t>+</a:t>
            </a:r>
            <a:r>
              <a:rPr lang="pt-BR" sz="2400" dirty="0"/>
              <a:t>: afeta o </a:t>
            </a:r>
            <a:r>
              <a:rPr lang="pt-BR" sz="2400" dirty="0" err="1"/>
              <a:t>pK</a:t>
            </a:r>
            <a:r>
              <a:rPr lang="pt-BR" sz="2400" baseline="-25000" dirty="0" err="1"/>
              <a:t>a</a:t>
            </a:r>
            <a:r>
              <a:rPr lang="pt-BR" sz="2400" dirty="0"/>
              <a:t>.</a:t>
            </a:r>
          </a:p>
          <a:p>
            <a:endParaRPr lang="pt-BR" sz="2400" dirty="0"/>
          </a:p>
          <a:p>
            <a:r>
              <a:rPr lang="pt-BR" sz="2400" dirty="0" err="1"/>
              <a:t>pK</a:t>
            </a:r>
            <a:r>
              <a:rPr lang="pt-BR" sz="2400" baseline="-25000" dirty="0" err="1"/>
              <a:t>a</a:t>
            </a:r>
            <a:r>
              <a:rPr lang="pt-BR" sz="2400" dirty="0"/>
              <a:t> do </a:t>
            </a:r>
            <a:r>
              <a:rPr lang="pt-BR" sz="2400" dirty="0" err="1"/>
              <a:t>HCl</a:t>
            </a:r>
            <a:r>
              <a:rPr lang="pt-BR" sz="2400" dirty="0"/>
              <a:t> em água = -7</a:t>
            </a:r>
          </a:p>
          <a:p>
            <a:r>
              <a:rPr lang="pt-BR" sz="2400" dirty="0" err="1"/>
              <a:t>pK</a:t>
            </a:r>
            <a:r>
              <a:rPr lang="pt-BR" sz="2400" baseline="-25000" dirty="0" err="1"/>
              <a:t>a</a:t>
            </a:r>
            <a:r>
              <a:rPr lang="pt-BR" sz="2400" dirty="0"/>
              <a:t> do </a:t>
            </a:r>
            <a:r>
              <a:rPr lang="pt-BR" sz="2400" dirty="0" err="1"/>
              <a:t>HCl</a:t>
            </a:r>
            <a:r>
              <a:rPr lang="pt-BR" sz="2400" dirty="0"/>
              <a:t> em </a:t>
            </a:r>
            <a:r>
              <a:rPr lang="pt-BR" sz="2400" dirty="0" err="1"/>
              <a:t>acetonitrila</a:t>
            </a:r>
            <a:r>
              <a:rPr lang="pt-BR" sz="2400" dirty="0"/>
              <a:t> = 8,9.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Tinta 2">
                <a:extLst>
                  <a:ext uri="{FF2B5EF4-FFF2-40B4-BE49-F238E27FC236}">
                    <a16:creationId xmlns:a16="http://schemas.microsoft.com/office/drawing/2014/main" id="{415744E6-B296-49FE-8F78-FB699791481F}"/>
                  </a:ext>
                </a:extLst>
              </p14:cNvPr>
              <p14:cNvContentPartPr/>
              <p14:nvPr/>
            </p14:nvContentPartPr>
            <p14:xfrm>
              <a:off x="5569200" y="5619600"/>
              <a:ext cx="1416240" cy="343440"/>
            </p14:xfrm>
          </p:contentPart>
        </mc:Choice>
        <mc:Fallback xmlns="">
          <p:pic>
            <p:nvPicPr>
              <p:cNvPr id="3" name="Tinta 2">
                <a:extLst>
                  <a:ext uri="{FF2B5EF4-FFF2-40B4-BE49-F238E27FC236}">
                    <a16:creationId xmlns:a16="http://schemas.microsoft.com/office/drawing/2014/main" id="{415744E6-B296-49FE-8F78-FB699791481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59840" y="5610240"/>
                <a:ext cx="1434960" cy="36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0843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628650" y="205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/>
              <a:t>Evolução dos conceitos sobre ácidos e bases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76282" y="154207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I)</a:t>
            </a:r>
            <a:endParaRPr lang="pt-BR" sz="1200" dirty="0"/>
          </a:p>
        </p:txBody>
      </p:sp>
      <p:sp>
        <p:nvSpPr>
          <p:cNvPr id="20" name="Espaço Reservado para Número de Slide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BC8F0-8DBA-459B-A151-D1F4D5A99D7D}" type="slidenum">
              <a:rPr lang="pt-BR" smtClean="0"/>
              <a:t>2</a:t>
            </a:fld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0590BF3-56A1-4518-A08D-ED5E21CA44A5}"/>
              </a:ext>
            </a:extLst>
          </p:cNvPr>
          <p:cNvSpPr txBox="1"/>
          <p:nvPr/>
        </p:nvSpPr>
        <p:spPr>
          <a:xfrm>
            <a:off x="447554" y="1545316"/>
            <a:ext cx="869644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err="1"/>
              <a:t>Arrhenius</a:t>
            </a:r>
            <a:r>
              <a:rPr lang="pt-BR" sz="2200" dirty="0"/>
              <a:t> (final do Século XIX)</a:t>
            </a:r>
          </a:p>
          <a:p>
            <a:pPr marL="342900" indent="-342900">
              <a:buFontTx/>
              <a:buChar char="-"/>
            </a:pPr>
            <a:r>
              <a:rPr lang="pt-BR" sz="2200" dirty="0"/>
              <a:t>Se destaca por seus estudos sobre dissociação iônica</a:t>
            </a:r>
          </a:p>
          <a:p>
            <a:pPr marL="342900" indent="-342900">
              <a:buFontTx/>
              <a:buChar char="-"/>
            </a:pPr>
            <a:r>
              <a:rPr lang="pt-BR" sz="2200" b="1" dirty="0"/>
              <a:t>Definição: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dirty="0"/>
              <a:t>Ácido = substância que se ioniza em água </a:t>
            </a:r>
            <a:r>
              <a:rPr lang="pt-BR" sz="2200" u="sng" dirty="0"/>
              <a:t>liberando H</a:t>
            </a:r>
            <a:r>
              <a:rPr lang="pt-BR" sz="2200" u="sng" baseline="30000" dirty="0"/>
              <a:t>+</a:t>
            </a:r>
            <a:r>
              <a:rPr lang="pt-BR" sz="2200" u="sng" dirty="0"/>
              <a:t> </a:t>
            </a:r>
            <a:r>
              <a:rPr lang="pt-BR" sz="2200" dirty="0"/>
              <a:t>e ânions.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dirty="0"/>
              <a:t>Base = substância que se ioniza com a água </a:t>
            </a:r>
            <a:r>
              <a:rPr lang="pt-BR" sz="2200" u="sng" dirty="0"/>
              <a:t>liberando OH</a:t>
            </a:r>
            <a:r>
              <a:rPr lang="pt-BR" sz="2200" u="sng" baseline="30000" dirty="0"/>
              <a:t>-</a:t>
            </a:r>
            <a:r>
              <a:rPr lang="pt-BR" sz="2200" u="sng" dirty="0"/>
              <a:t> </a:t>
            </a:r>
            <a:r>
              <a:rPr lang="pt-BR" sz="2200" dirty="0"/>
              <a:t>e cátions.</a:t>
            </a:r>
          </a:p>
          <a:p>
            <a:pPr marL="800100" lvl="1" indent="-342900">
              <a:buFontTx/>
              <a:buChar char="-"/>
            </a:pPr>
            <a:endParaRPr lang="pt-BR" sz="2200" dirty="0"/>
          </a:p>
          <a:p>
            <a:pPr marL="800100" lvl="1" indent="-342900">
              <a:buFontTx/>
              <a:buChar char="-"/>
            </a:pPr>
            <a:endParaRPr lang="pt-BR" sz="2200" dirty="0"/>
          </a:p>
          <a:p>
            <a:pPr marL="800100" lvl="1" indent="-342900">
              <a:buFontTx/>
              <a:buChar char="-"/>
            </a:pPr>
            <a:endParaRPr lang="pt-BR" sz="2200" dirty="0"/>
          </a:p>
          <a:p>
            <a:pPr marL="800100" lvl="1" indent="-342900">
              <a:buFontTx/>
              <a:buChar char="-"/>
            </a:pPr>
            <a:endParaRPr lang="pt-BR" sz="2200" dirty="0"/>
          </a:p>
          <a:p>
            <a:pPr marL="800100" lvl="1" indent="-342900">
              <a:buFontTx/>
              <a:buChar char="-"/>
            </a:pPr>
            <a:endParaRPr lang="pt-BR" sz="2200" dirty="0"/>
          </a:p>
          <a:p>
            <a:pPr marL="342900" indent="-342900">
              <a:buFontTx/>
              <a:buChar char="-"/>
            </a:pPr>
            <a:r>
              <a:rPr lang="pt-BR" sz="2200" b="1" dirty="0"/>
              <a:t>Limitações do modelo: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dirty="0"/>
              <a:t>Não explica o comportamento básico de espécies como NH</a:t>
            </a:r>
            <a:r>
              <a:rPr lang="pt-BR" sz="2200" baseline="-25000" dirty="0"/>
              <a:t>3</a:t>
            </a:r>
            <a:r>
              <a:rPr lang="pt-BR" sz="2200" dirty="0"/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dirty="0"/>
              <a:t>Não explica como poderia ocorrer em outros solventes.</a:t>
            </a:r>
          </a:p>
          <a:p>
            <a:pPr marL="342900" indent="-342900">
              <a:buFontTx/>
              <a:buChar char="-"/>
            </a:pPr>
            <a:endParaRPr lang="pt-BR" sz="2200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E1A83056-9E57-46AB-AE94-F4C0D6DAD04F}"/>
              </a:ext>
            </a:extLst>
          </p:cNvPr>
          <p:cNvSpPr txBox="1"/>
          <p:nvPr/>
        </p:nvSpPr>
        <p:spPr>
          <a:xfrm>
            <a:off x="827584" y="3473713"/>
            <a:ext cx="21387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dirty="0"/>
              <a:t>Exemplos:</a:t>
            </a:r>
          </a:p>
          <a:p>
            <a:endParaRPr lang="pt-BR" sz="1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pt-BR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H</a:t>
            </a:r>
            <a:r>
              <a:rPr lang="pt-BR" sz="22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pt-BR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 + OH</a:t>
            </a:r>
            <a:r>
              <a:rPr lang="pt-BR" sz="22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-</a:t>
            </a:r>
            <a:r>
              <a:rPr lang="pt-BR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 → H</a:t>
            </a:r>
            <a:r>
              <a:rPr lang="pt-BR" sz="22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pt-BR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O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19027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9B98F5-5347-414E-B947-2205B1FA8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    E para ácidos </a:t>
            </a:r>
            <a:r>
              <a:rPr lang="pt-BR" dirty="0" err="1"/>
              <a:t>polipróticos</a:t>
            </a:r>
            <a:r>
              <a:rPr lang="pt-BR" dirty="0"/>
              <a:t>?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CF495DB-1D8D-4081-8DEF-F215D4008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384D3-0D56-4134-BF6E-489F56E5F7D9}" type="slidenum">
              <a:rPr lang="pt-BR" smtClean="0"/>
              <a:t>20</a:t>
            </a:fld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19B1523-76F3-413C-AD96-B53825E1B04A}"/>
              </a:ext>
            </a:extLst>
          </p:cNvPr>
          <p:cNvSpPr txBox="1"/>
          <p:nvPr/>
        </p:nvSpPr>
        <p:spPr>
          <a:xfrm rot="-2700000">
            <a:off x="-345580" y="737839"/>
            <a:ext cx="2527680" cy="30777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1400" b="1" dirty="0"/>
              <a:t>Não abordado na aula passada!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C472D28-9C57-46D6-A8EE-854990F10DEB}"/>
              </a:ext>
            </a:extLst>
          </p:cNvPr>
          <p:cNvSpPr txBox="1"/>
          <p:nvPr/>
        </p:nvSpPr>
        <p:spPr>
          <a:xfrm>
            <a:off x="683568" y="1824892"/>
            <a:ext cx="823013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/>
              <a:t>H</a:t>
            </a:r>
            <a:r>
              <a:rPr lang="pt-BR" sz="3200" baseline="-25000" dirty="0"/>
              <a:t>2</a:t>
            </a:r>
            <a:r>
              <a:rPr lang="pt-BR" sz="3200" dirty="0"/>
              <a:t>SO</a:t>
            </a:r>
            <a:r>
              <a:rPr lang="pt-BR" sz="3200" baseline="-25000" dirty="0"/>
              <a:t>4</a:t>
            </a:r>
            <a:r>
              <a:rPr lang="pt-BR" sz="3200" dirty="0"/>
              <a:t> (</a:t>
            </a:r>
            <a:r>
              <a:rPr lang="pt-BR" sz="3200" dirty="0" err="1"/>
              <a:t>aq</a:t>
            </a:r>
            <a:r>
              <a:rPr lang="pt-BR" sz="3200" dirty="0"/>
              <a:t>) + H</a:t>
            </a:r>
            <a:r>
              <a:rPr lang="pt-BR" sz="3200" baseline="-25000" dirty="0"/>
              <a:t>2</a:t>
            </a:r>
            <a:r>
              <a:rPr lang="pt-BR" sz="3200" dirty="0"/>
              <a:t>O (l) </a:t>
            </a:r>
            <a:r>
              <a:rPr lang="pt-B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⇌ HSO</a:t>
            </a:r>
            <a:r>
              <a:rPr lang="pt-BR" sz="32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r>
              <a:rPr lang="pt-BR" sz="32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-</a:t>
            </a:r>
            <a:r>
              <a:rPr lang="pt-B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pt-BR" sz="3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aq</a:t>
            </a:r>
            <a:r>
              <a:rPr lang="pt-B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) + H</a:t>
            </a:r>
            <a:r>
              <a:rPr lang="pt-BR" sz="32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pt-B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O</a:t>
            </a:r>
            <a:r>
              <a:rPr lang="pt-BR" sz="32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pt-B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pt-BR" sz="3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aq</a:t>
            </a:r>
            <a:r>
              <a:rPr lang="pt-B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  <a:p>
            <a:endParaRPr lang="pt-BR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pt-BR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pt-BR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pt-B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HSO</a:t>
            </a:r>
            <a:r>
              <a:rPr lang="pt-BR" sz="32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r>
              <a:rPr lang="pt-BR" sz="32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-</a:t>
            </a:r>
            <a:r>
              <a:rPr lang="pt-B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pt-BR" sz="3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aq</a:t>
            </a:r>
            <a:r>
              <a:rPr lang="pt-B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) + H</a:t>
            </a:r>
            <a:r>
              <a:rPr lang="pt-BR" sz="32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pt-B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O (l) ⇌ SO</a:t>
            </a:r>
            <a:r>
              <a:rPr lang="pt-BR" sz="32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r>
              <a:rPr lang="pt-BR" sz="32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2-</a:t>
            </a:r>
            <a:r>
              <a:rPr lang="pt-B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pt-BR" sz="3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aq</a:t>
            </a:r>
            <a:r>
              <a:rPr lang="pt-B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) + H</a:t>
            </a:r>
            <a:r>
              <a:rPr lang="pt-BR" sz="32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pt-B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O</a:t>
            </a:r>
            <a:r>
              <a:rPr lang="pt-BR" sz="32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+ </a:t>
            </a:r>
            <a:r>
              <a:rPr lang="pt-B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pt-BR" sz="3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aq</a:t>
            </a:r>
            <a:r>
              <a:rPr lang="pt-B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pt-BR" sz="32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9148FC56-648C-42D2-9DB8-6BF55A1E2136}"/>
                  </a:ext>
                </a:extLst>
              </p:cNvPr>
              <p:cNvSpPr txBox="1"/>
              <p:nvPr/>
            </p:nvSpPr>
            <p:spPr>
              <a:xfrm>
                <a:off x="3059832" y="2827363"/>
                <a:ext cx="2724400" cy="7456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sz="2000" i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sz="2000" i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1= </m:t>
                      </m:r>
                      <m:f>
                        <m:fPr>
                          <m:ctrlPr>
                            <a:rPr lang="pt-B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𝐻𝑆𝑂</m:t>
                              </m:r>
                              <m:r>
                                <a:rPr lang="pt-BR" sz="2000" i="1" baseline="-250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pt-BR" sz="2000" i="1" baseline="300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e>
                          </m:d>
                          <m:r>
                            <a:rPr lang="pt-B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pt-B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pt-BR" sz="2000" i="1" baseline="-25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B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pt-BR" sz="2000" i="1" baseline="30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pt-B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pt-B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pt-BR" sz="2000" i="1" baseline="-25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𝑆𝑂</m:t>
                          </m:r>
                          <m:r>
                            <a:rPr lang="pt-BR" sz="2000" i="1" baseline="-25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pt-B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pt-BR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9148FC56-648C-42D2-9DB8-6BF55A1E2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2827363"/>
                <a:ext cx="2724400" cy="7456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9CA826CD-B145-42D9-BAC5-2C4B6F81D436}"/>
                  </a:ext>
                </a:extLst>
              </p:cNvPr>
              <p:cNvSpPr txBox="1"/>
              <p:nvPr/>
            </p:nvSpPr>
            <p:spPr>
              <a:xfrm>
                <a:off x="3033775" y="4653136"/>
                <a:ext cx="2455095" cy="7456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sz="2000" i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sz="2000" i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2= </m:t>
                      </m:r>
                      <m:f>
                        <m:fPr>
                          <m:ctrlPr>
                            <a:rPr lang="pt-B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𝑆𝑂</m:t>
                              </m:r>
                              <m:r>
                                <a:rPr lang="pt-BR" sz="2000" i="1" baseline="-250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pt-BR" sz="2000" i="1" baseline="300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e>
                          </m:d>
                          <m:r>
                            <a:rPr lang="pt-B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pt-B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pt-BR" sz="2000" i="1" baseline="-25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B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pt-BR" sz="2000" i="1" baseline="30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pt-B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pt-B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𝐻𝑆𝑂</m:t>
                          </m:r>
                          <m:r>
                            <a:rPr lang="pt-BR" sz="2000" i="1" baseline="-25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pt-BR" sz="2000" i="1" baseline="30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pt-BR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9CA826CD-B145-42D9-BAC5-2C4B6F81D4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3775" y="4653136"/>
                <a:ext cx="2455095" cy="7456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Tinta 11">
                <a:extLst>
                  <a:ext uri="{FF2B5EF4-FFF2-40B4-BE49-F238E27FC236}">
                    <a16:creationId xmlns:a16="http://schemas.microsoft.com/office/drawing/2014/main" id="{2BEB3092-41A3-4313-9741-8AAD72852DC6}"/>
                  </a:ext>
                </a:extLst>
              </p14:cNvPr>
              <p14:cNvContentPartPr/>
              <p14:nvPr/>
            </p14:nvContentPartPr>
            <p14:xfrm>
              <a:off x="5585760" y="2924944"/>
              <a:ext cx="3157200" cy="2469240"/>
            </p14:xfrm>
          </p:contentPart>
        </mc:Choice>
        <mc:Fallback xmlns="">
          <p:pic>
            <p:nvPicPr>
              <p:cNvPr id="12" name="Tinta 11">
                <a:extLst>
                  <a:ext uri="{FF2B5EF4-FFF2-40B4-BE49-F238E27FC236}">
                    <a16:creationId xmlns:a16="http://schemas.microsoft.com/office/drawing/2014/main" id="{2BEB3092-41A3-4313-9741-8AAD72852DC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76400" y="2915584"/>
                <a:ext cx="3175920" cy="248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001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F20A77-677D-4B6B-943D-A330EECD2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Ácido fosfórico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7969BF0-2D5E-4A83-93E1-A50CCB789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384D3-0D56-4134-BF6E-489F56E5F7D9}" type="slidenum">
              <a:rPr lang="pt-BR" smtClean="0"/>
              <a:t>21</a:t>
            </a:fld>
            <a:endParaRPr lang="pt-BR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381BFB0B-C426-4362-AD9D-22C3F9DF23A8}"/>
                  </a:ext>
                </a:extLst>
              </p14:cNvPr>
              <p14:cNvContentPartPr/>
              <p14:nvPr/>
            </p14:nvContentPartPr>
            <p14:xfrm>
              <a:off x="392880" y="1340768"/>
              <a:ext cx="8499600" cy="5007240"/>
            </p14:xfrm>
          </p:contentPart>
        </mc:Choice>
        <mc:Fallback xmlns=""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381BFB0B-C426-4362-AD9D-22C3F9DF23A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3520" y="1331408"/>
                <a:ext cx="8518320" cy="502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227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64CD5B-9836-4CA4-8672-0F3F2B63E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Visão microscópica do processo...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7889CED-A17A-4C48-BB76-AFF53C24F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Ordene em ordem crescente de </a:t>
            </a:r>
            <a:r>
              <a:rPr lang="pt-BR" dirty="0" err="1"/>
              <a:t>pKa</a:t>
            </a:r>
            <a:r>
              <a:rPr lang="pt-BR" dirty="0"/>
              <a:t> entre:</a:t>
            </a:r>
          </a:p>
          <a:p>
            <a:pPr lvl="1"/>
            <a:r>
              <a:rPr lang="pt-BR" dirty="0"/>
              <a:t>ácido acético</a:t>
            </a:r>
          </a:p>
          <a:p>
            <a:pPr lvl="1"/>
            <a:r>
              <a:rPr lang="pt-BR" dirty="0"/>
              <a:t>ácido </a:t>
            </a:r>
            <a:r>
              <a:rPr lang="pt-BR" dirty="0" err="1"/>
              <a:t>trifluoroacético</a:t>
            </a:r>
            <a:endParaRPr lang="pt-BR" dirty="0"/>
          </a:p>
          <a:p>
            <a:pPr lvl="1"/>
            <a:r>
              <a:rPr lang="pt-BR" dirty="0"/>
              <a:t>ácido tricloroacético</a:t>
            </a:r>
          </a:p>
          <a:p>
            <a:pPr lvl="1"/>
            <a:endParaRPr lang="pt-BR" dirty="0"/>
          </a:p>
          <a:p>
            <a:pPr marL="457200" lvl="1" indent="0">
              <a:buNone/>
            </a:pPr>
            <a:r>
              <a:rPr lang="pt-BR" dirty="0"/>
              <a:t>Justifique!</a:t>
            </a:r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5651E6F-97AD-47D3-810B-D59D5D2B3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384D3-0D56-4134-BF6E-489F56E5F7D9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54864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64CD5B-9836-4CA4-8672-0F3F2B63E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Visão microscópica do processo...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7889CED-A17A-4C48-BB76-AFF53C24F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F</a:t>
            </a:r>
            <a:r>
              <a:rPr lang="pt-BR" baseline="-25000" dirty="0"/>
              <a:t>3</a:t>
            </a:r>
            <a:r>
              <a:rPr lang="pt-BR" dirty="0"/>
              <a:t>C-C(=O)OH (ácido </a:t>
            </a:r>
            <a:r>
              <a:rPr lang="pt-BR" dirty="0" err="1"/>
              <a:t>trifluoroacético</a:t>
            </a:r>
            <a:r>
              <a:rPr lang="pt-BR" dirty="0"/>
              <a:t>): </a:t>
            </a:r>
            <a:r>
              <a:rPr lang="pt-BR" dirty="0" err="1"/>
              <a:t>pKa</a:t>
            </a:r>
            <a:r>
              <a:rPr lang="pt-BR" dirty="0"/>
              <a:t> = 0,23</a:t>
            </a:r>
          </a:p>
          <a:p>
            <a:endParaRPr lang="pt-BR" dirty="0"/>
          </a:p>
          <a:p>
            <a:r>
              <a:rPr lang="pt-BR" dirty="0"/>
              <a:t>Cl</a:t>
            </a:r>
            <a:r>
              <a:rPr lang="pt-BR" baseline="-25000" dirty="0"/>
              <a:t>3</a:t>
            </a:r>
            <a:r>
              <a:rPr lang="pt-BR" dirty="0"/>
              <a:t>-C(=O)OH (ácido tricloroacético): </a:t>
            </a:r>
            <a:r>
              <a:rPr lang="pt-BR" dirty="0" err="1"/>
              <a:t>pKa</a:t>
            </a:r>
            <a:r>
              <a:rPr lang="pt-BR" dirty="0"/>
              <a:t> = 0,66</a:t>
            </a:r>
          </a:p>
          <a:p>
            <a:endParaRPr lang="pt-BR" dirty="0"/>
          </a:p>
          <a:p>
            <a:r>
              <a:rPr lang="pt-BR" dirty="0"/>
              <a:t>H</a:t>
            </a:r>
            <a:r>
              <a:rPr lang="pt-BR" baseline="-25000" dirty="0"/>
              <a:t>3</a:t>
            </a:r>
            <a:r>
              <a:rPr lang="pt-BR" dirty="0"/>
              <a:t>C-C(=O)OH (ácido acético): </a:t>
            </a:r>
            <a:r>
              <a:rPr lang="pt-BR" dirty="0" err="1"/>
              <a:t>pKa</a:t>
            </a:r>
            <a:r>
              <a:rPr lang="pt-BR" dirty="0"/>
              <a:t> = 4,75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5651E6F-97AD-47D3-810B-D59D5D2B3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384D3-0D56-4134-BF6E-489F56E5F7D9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35902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8ED522F-B337-4CF2-95F4-9E583A3BD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384D3-0D56-4134-BF6E-489F56E5F7D9}" type="slidenum">
              <a:rPr lang="pt-BR" smtClean="0"/>
              <a:t>24</a:t>
            </a:fld>
            <a:endParaRPr lang="pt-BR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2BC0E1A6-6E22-416F-A8EA-EFFC53608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dirty="0"/>
              <a:t>E as constantes de equilíbrio?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398C0B6-27DF-4CF9-B474-78274654B558}"/>
              </a:ext>
            </a:extLst>
          </p:cNvPr>
          <p:cNvSpPr txBox="1"/>
          <p:nvPr/>
        </p:nvSpPr>
        <p:spPr>
          <a:xfrm>
            <a:off x="1043608" y="1700808"/>
            <a:ext cx="39453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Suponha uma base genérica B...</a:t>
            </a:r>
          </a:p>
          <a:p>
            <a:endParaRPr lang="pt-BR" dirty="0"/>
          </a:p>
          <a:p>
            <a:r>
              <a:rPr lang="pt-BR" dirty="0"/>
              <a:t>B (</a:t>
            </a:r>
            <a:r>
              <a:rPr lang="pt-BR" dirty="0" err="1"/>
              <a:t>aq</a:t>
            </a:r>
            <a:r>
              <a:rPr lang="pt-BR" dirty="0"/>
              <a:t>) + H</a:t>
            </a:r>
            <a:r>
              <a:rPr lang="pt-BR" baseline="-25000" dirty="0"/>
              <a:t>2</a:t>
            </a:r>
            <a:r>
              <a:rPr lang="pt-BR" dirty="0"/>
              <a:t>O (l) </a:t>
            </a:r>
            <a:r>
              <a:rPr lang="pt-BR" dirty="0">
                <a:latin typeface="Cambria Math" panose="02040503050406030204" pitchFamily="18" charset="0"/>
                <a:ea typeface="Cambria Math" panose="02040503050406030204" pitchFamily="18" charset="0"/>
              </a:rPr>
              <a:t>⇌ BH</a:t>
            </a:r>
            <a:r>
              <a:rPr lang="pt-BR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pt-BR" dirty="0"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pt-BR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aq</a:t>
            </a:r>
            <a:r>
              <a:rPr lang="pt-BR" dirty="0">
                <a:latin typeface="Cambria Math" panose="02040503050406030204" pitchFamily="18" charset="0"/>
                <a:ea typeface="Cambria Math" panose="02040503050406030204" pitchFamily="18" charset="0"/>
              </a:rPr>
              <a:t>)  + OH</a:t>
            </a:r>
            <a:r>
              <a:rPr lang="pt-BR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-</a:t>
            </a:r>
            <a:r>
              <a:rPr lang="pt-BR" dirty="0"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pt-BR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aq</a:t>
            </a:r>
            <a:r>
              <a:rPr lang="pt-BR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6F0547C9-777F-4729-80A5-A05EE63D6CA0}"/>
                  </a:ext>
                </a:extLst>
              </p:cNvPr>
              <p:cNvSpPr txBox="1"/>
              <p:nvPr/>
            </p:nvSpPr>
            <p:spPr>
              <a:xfrm>
                <a:off x="1043608" y="2939209"/>
                <a:ext cx="2040559" cy="6802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b="0" i="1" baseline="-2500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𝐵𝐻</m:t>
                              </m:r>
                              <m:r>
                                <a:rPr lang="pt-BR" b="0" i="1" baseline="3000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e>
                          </m:d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𝑂𝐻</m:t>
                          </m:r>
                          <m:r>
                            <a:rPr lang="pt-BR" b="0" i="1" baseline="3000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pt-BR" b="0" i="1" baseline="-25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6F0547C9-777F-4729-80A5-A05EE63D6C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939209"/>
                <a:ext cx="2040559" cy="68025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E83D081A-5A87-4177-A307-D95A86D7522B}"/>
              </a:ext>
            </a:extLst>
          </p:cNvPr>
          <p:cNvCxnSpPr/>
          <p:nvPr/>
        </p:nvCxnSpPr>
        <p:spPr>
          <a:xfrm flipH="1">
            <a:off x="2339752" y="3279334"/>
            <a:ext cx="504056" cy="437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807C081-2CBF-4401-A5AE-197EDA050833}"/>
              </a:ext>
            </a:extLst>
          </p:cNvPr>
          <p:cNvSpPr txBox="1"/>
          <p:nvPr/>
        </p:nvSpPr>
        <p:spPr>
          <a:xfrm>
            <a:off x="2188909" y="37170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BEC7232F-092E-45FD-B1F6-BC05867F5971}"/>
                  </a:ext>
                </a:extLst>
              </p:cNvPr>
              <p:cNvSpPr txBox="1"/>
              <p:nvPr/>
            </p:nvSpPr>
            <p:spPr>
              <a:xfrm>
                <a:off x="3707904" y="3861421"/>
                <a:ext cx="4169731" cy="7448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pt-BR" sz="2000" b="1" i="1" baseline="-250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pt-BR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𝑲𝒃</m:t>
                      </m:r>
                      <m:r>
                        <a:rPr lang="pt-BR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𝑩𝑯</m:t>
                              </m:r>
                              <m:r>
                                <a:rPr lang="pt-BR" sz="2000" b="1" i="1" baseline="3000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𝒂𝒒</m:t>
                              </m:r>
                              <m:r>
                                <a:rPr lang="pt-BR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pt-BR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pt-BR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𝑶𝑯</m:t>
                          </m:r>
                          <m:r>
                            <a:rPr lang="pt-BR" sz="2000" b="1" i="1" baseline="300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𝒂𝒒</m:t>
                          </m:r>
                          <m:r>
                            <a:rPr lang="pt-BR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)]</m:t>
                          </m:r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  <m:r>
                                <a:rPr lang="pt-BR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𝒂𝒒</m:t>
                              </m:r>
                              <m:r>
                                <a:rPr lang="pt-BR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pt-BR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BEC7232F-092E-45FD-B1F6-BC05867F59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3861421"/>
                <a:ext cx="4169731" cy="7448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B810E5AB-6BE6-4368-93E8-0B0E4E56A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856743"/>
            <a:ext cx="8229600" cy="1269420"/>
          </a:xfrm>
        </p:spPr>
        <p:txBody>
          <a:bodyPr>
            <a:normAutofit/>
          </a:bodyPr>
          <a:lstStyle/>
          <a:p>
            <a:r>
              <a:rPr lang="pt-BR" sz="2400" dirty="0"/>
              <a:t>Portanto, K</a:t>
            </a:r>
            <a:r>
              <a:rPr lang="pt-BR" sz="2400" baseline="-25000" dirty="0"/>
              <a:t>b</a:t>
            </a:r>
            <a:r>
              <a:rPr lang="pt-BR" sz="2400" dirty="0"/>
              <a:t> ou constante de basicidade ou constante básica, é também um caso particular de constante de equilíbrio!</a:t>
            </a:r>
          </a:p>
        </p:txBody>
      </p:sp>
    </p:spTree>
    <p:extLst>
      <p:ext uri="{BB962C8B-B14F-4D97-AF65-F5344CB8AC3E}">
        <p14:creationId xmlns:p14="http://schemas.microsoft.com/office/powerpoint/2010/main" val="132169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A5A89C-17E3-47E0-BE70-C0FD80191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Constante básica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97AFDE0-46C6-47F3-BA2D-A31DCBD3C4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/>
                  <a:t>Novamente, para se evitar trabalhar com valores muito pequenos, é comum linearizar essa escala através da aplicação de um logaritmo.</a:t>
                </a:r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𝑝𝐾</m:t>
                      </m:r>
                      <m:r>
                        <a:rPr lang="pt-BR" b="0" i="1" baseline="-250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pt-B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pt-B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pt-B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r>
                            <a:rPr lang="pt-B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pt-BR" b="0" i="1" baseline="-250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func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97AFDE0-46C6-47F3-BA2D-A31DCBD3C4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E10D383-DA10-4803-A25D-8298F1C01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384D3-0D56-4134-BF6E-489F56E5F7D9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91758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1685925"/>
            <a:ext cx="786765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09D3082-EABA-4300-BE96-6997CDD2B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384D3-0D56-4134-BF6E-489F56E5F7D9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95561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71D74E-4ED2-49A1-B8E9-A380AE5E2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 o caso da água?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A7583A5-FFB5-46A1-A26E-C34811113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2055357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HCO</a:t>
            </a:r>
            <a:r>
              <a:rPr lang="pt-BR" sz="28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pt-BR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H (</a:t>
            </a:r>
            <a:r>
              <a:rPr lang="pt-BR" sz="2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aq</a:t>
            </a:r>
            <a:r>
              <a:rPr lang="pt-BR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) + H</a:t>
            </a:r>
            <a:r>
              <a:rPr lang="pt-BR" sz="28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pt-BR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O (l) ⇌HCO</a:t>
            </a:r>
            <a:r>
              <a:rPr lang="pt-BR" sz="28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pt-BR" sz="28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-</a:t>
            </a:r>
            <a:r>
              <a:rPr lang="pt-BR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pt-BR" sz="2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aq</a:t>
            </a:r>
            <a:r>
              <a:rPr lang="pt-BR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) + H</a:t>
            </a:r>
            <a:r>
              <a:rPr lang="pt-BR" sz="28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pt-BR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O</a:t>
            </a:r>
            <a:r>
              <a:rPr lang="pt-BR" sz="28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pt-BR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pt-BR" sz="2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aq</a:t>
            </a:r>
            <a:r>
              <a:rPr lang="pt-BR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  <a:p>
            <a:pPr algn="ctr"/>
            <a:endParaRPr lang="pt-BR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pt-BR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pt-BR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pt-BR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ctr">
              <a:buNone/>
            </a:pPr>
            <a:r>
              <a:rPr lang="pt-BR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H</a:t>
            </a:r>
            <a:r>
              <a:rPr lang="pt-BR" sz="28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pt-BR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O (l) + NH</a:t>
            </a:r>
            <a:r>
              <a:rPr lang="pt-BR" sz="28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pt-BR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pt-BR" sz="2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aq</a:t>
            </a:r>
            <a:r>
              <a:rPr lang="pt-BR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) ⇌ OH</a:t>
            </a:r>
            <a:r>
              <a:rPr lang="pt-BR" sz="28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-</a:t>
            </a:r>
            <a:r>
              <a:rPr lang="pt-BR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pt-BR" sz="2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aq</a:t>
            </a:r>
            <a:r>
              <a:rPr lang="pt-BR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) +NH</a:t>
            </a:r>
            <a:r>
              <a:rPr lang="pt-BR" sz="28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r>
              <a:rPr lang="pt-BR" sz="28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pt-BR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pt-BR" sz="2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aq</a:t>
            </a:r>
            <a:r>
              <a:rPr lang="pt-BR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) 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FEE0D75-1327-4034-A731-CA979BA1B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384D3-0D56-4134-BF6E-489F56E5F7D9}" type="slidenum">
              <a:rPr lang="pt-BR" smtClean="0"/>
              <a:t>27</a:t>
            </a:fld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9C6F146-C711-4797-8566-CA6E17C2961C}"/>
              </a:ext>
            </a:extLst>
          </p:cNvPr>
          <p:cNvSpPr txBox="1"/>
          <p:nvPr/>
        </p:nvSpPr>
        <p:spPr>
          <a:xfrm>
            <a:off x="1115616" y="2564904"/>
            <a:ext cx="7491859" cy="30931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            Ácido                     </a:t>
            </a:r>
            <a:r>
              <a:rPr lang="pt-BR" sz="2000" dirty="0">
                <a:solidFill>
                  <a:srgbClr val="0070C0"/>
                </a:solidFill>
              </a:rPr>
              <a:t>Base   </a:t>
            </a:r>
            <a:r>
              <a:rPr lang="pt-BR" sz="2000" dirty="0">
                <a:solidFill>
                  <a:srgbClr val="FF0000"/>
                </a:solidFill>
              </a:rPr>
              <a:t>       </a:t>
            </a:r>
            <a:r>
              <a:rPr lang="pt-BR" sz="2000" dirty="0" err="1">
                <a:solidFill>
                  <a:srgbClr val="FF0000"/>
                </a:solidFill>
              </a:rPr>
              <a:t>Base</a:t>
            </a:r>
            <a:r>
              <a:rPr lang="pt-BR" sz="2000" dirty="0">
                <a:solidFill>
                  <a:srgbClr val="FF0000"/>
                </a:solidFill>
              </a:rPr>
              <a:t> conjugada     </a:t>
            </a:r>
            <a:r>
              <a:rPr lang="pt-BR" sz="2000" dirty="0">
                <a:solidFill>
                  <a:srgbClr val="0070C0"/>
                </a:solidFill>
              </a:rPr>
              <a:t>Ácido conjugado</a:t>
            </a:r>
          </a:p>
          <a:p>
            <a:endParaRPr lang="pt-BR" dirty="0">
              <a:solidFill>
                <a:srgbClr val="0070C0"/>
              </a:solidFill>
            </a:endParaRPr>
          </a:p>
          <a:p>
            <a:endParaRPr lang="pt-BR" dirty="0">
              <a:solidFill>
                <a:srgbClr val="FF0000"/>
              </a:solidFill>
            </a:endParaRPr>
          </a:p>
          <a:p>
            <a:r>
              <a:rPr lang="pt-BR" dirty="0">
                <a:solidFill>
                  <a:srgbClr val="FF0000"/>
                </a:solidFill>
              </a:rPr>
              <a:t> </a:t>
            </a:r>
          </a:p>
          <a:p>
            <a:endParaRPr lang="pt-BR" sz="1000" dirty="0">
              <a:solidFill>
                <a:srgbClr val="FF0000"/>
              </a:solidFill>
            </a:endParaRPr>
          </a:p>
          <a:p>
            <a:endParaRPr lang="pt-BR" sz="2000" dirty="0">
              <a:solidFill>
                <a:srgbClr val="0070C0"/>
              </a:solidFill>
              <a:cs typeface="Adobe Arabic" panose="02040503050201020203" pitchFamily="18" charset="-78"/>
            </a:endParaRPr>
          </a:p>
          <a:p>
            <a:endParaRPr lang="pt-BR" sz="1400" dirty="0">
              <a:solidFill>
                <a:srgbClr val="0070C0"/>
              </a:solidFill>
              <a:cs typeface="Adobe Arabic" panose="02040503050201020203" pitchFamily="18" charset="-78"/>
            </a:endParaRPr>
          </a:p>
          <a:p>
            <a:endParaRPr lang="pt-BR" sz="2000" dirty="0">
              <a:solidFill>
                <a:srgbClr val="0070C0"/>
              </a:solidFill>
              <a:cs typeface="Adobe Arabic" panose="02040503050201020203" pitchFamily="18" charset="-78"/>
            </a:endParaRPr>
          </a:p>
          <a:p>
            <a:endParaRPr lang="pt-BR" sz="2000" dirty="0">
              <a:solidFill>
                <a:srgbClr val="0070C0"/>
              </a:solidFill>
              <a:cs typeface="Adobe Arabic" panose="02040503050201020203" pitchFamily="18" charset="-78"/>
            </a:endParaRPr>
          </a:p>
          <a:p>
            <a:endParaRPr lang="pt-BR" sz="1100" dirty="0">
              <a:solidFill>
                <a:srgbClr val="0070C0"/>
              </a:solidFill>
              <a:cs typeface="Adobe Arabic" panose="02040503050201020203" pitchFamily="18" charset="-78"/>
            </a:endParaRPr>
          </a:p>
          <a:p>
            <a:r>
              <a:rPr lang="pt-BR" sz="2000" dirty="0">
                <a:solidFill>
                  <a:srgbClr val="0070C0"/>
                </a:solidFill>
                <a:cs typeface="Adobe Arabic" panose="02040503050201020203" pitchFamily="18" charset="-78"/>
              </a:rPr>
              <a:t>           </a:t>
            </a:r>
            <a:r>
              <a:rPr lang="pt-BR" sz="2000" dirty="0">
                <a:solidFill>
                  <a:srgbClr val="FF0000"/>
                </a:solidFill>
                <a:cs typeface="Adobe Arabic" panose="02040503050201020203" pitchFamily="18" charset="-78"/>
              </a:rPr>
              <a:t>Ácido               </a:t>
            </a:r>
            <a:r>
              <a:rPr lang="pt-BR" sz="2000" dirty="0">
                <a:solidFill>
                  <a:srgbClr val="0070C0"/>
                </a:solidFill>
                <a:cs typeface="Adobe Arabic" panose="02040503050201020203" pitchFamily="18" charset="-78"/>
              </a:rPr>
              <a:t>Base                    </a:t>
            </a:r>
            <a:r>
              <a:rPr lang="pt-BR" sz="2000" dirty="0" err="1">
                <a:solidFill>
                  <a:srgbClr val="FF0000"/>
                </a:solidFill>
                <a:cs typeface="Adobe Arabic" panose="02040503050201020203" pitchFamily="18" charset="-78"/>
              </a:rPr>
              <a:t>Base</a:t>
            </a:r>
            <a:r>
              <a:rPr lang="pt-BR" sz="2000" dirty="0">
                <a:solidFill>
                  <a:srgbClr val="FF0000"/>
                </a:solidFill>
                <a:cs typeface="Adobe Arabic" panose="02040503050201020203" pitchFamily="18" charset="-78"/>
              </a:rPr>
              <a:t> conjugada    </a:t>
            </a:r>
            <a:r>
              <a:rPr lang="pt-BR" sz="2000" dirty="0">
                <a:solidFill>
                  <a:srgbClr val="0070C0"/>
                </a:solidFill>
                <a:cs typeface="Adobe Arabic" panose="02040503050201020203" pitchFamily="18" charset="-78"/>
              </a:rPr>
              <a:t>Ácido conjugado</a:t>
            </a:r>
            <a:endParaRPr lang="pt-BR" sz="2000" dirty="0">
              <a:solidFill>
                <a:srgbClr val="FF0000"/>
              </a:solidFill>
              <a:cs typeface="Adobe Arabic" panose="02040503050201020203" pitchFamily="18" charset="-78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690E98A-56EA-4DBB-96B5-C2246C956B92}"/>
              </a:ext>
            </a:extLst>
          </p:cNvPr>
          <p:cNvSpPr txBox="1"/>
          <p:nvPr/>
        </p:nvSpPr>
        <p:spPr>
          <a:xfrm>
            <a:off x="3059832" y="3429000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00B050"/>
                </a:solidFill>
              </a:rPr>
              <a:t>A água pode ter o comportamento tanto de ácido quanto de base</a:t>
            </a:r>
            <a:endParaRPr lang="pt-BR" b="1" baseline="30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3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95580F-E5F7-461C-82D5-3C5734197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escala de 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223EC0C0-04E3-4FB7-8BA1-B47CFF5641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/>
                  <a:t>pH é uma escala conveniente para se medir valores da concentração de H</a:t>
                </a:r>
                <a:r>
                  <a:rPr lang="pt-BR" baseline="30000" dirty="0"/>
                  <a:t>+</a:t>
                </a:r>
                <a:r>
                  <a:rPr lang="pt-BR" dirty="0"/>
                  <a:t> em um sistema!</a:t>
                </a:r>
              </a:p>
              <a:p>
                <a:endParaRPr lang="pt-BR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𝑝𝐻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pt-BR" b="0" i="1" baseline="-2500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pt-BR" b="0" i="1" baseline="3000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𝑎𝑞</m:t>
                              </m:r>
                            </m:e>
                          </m:d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endParaRPr lang="pt-BR" dirty="0"/>
              </a:p>
              <a:p>
                <a:pPr marL="0" indent="0" algn="ctr">
                  <a:buNone/>
                </a:pPr>
                <a:endParaRPr lang="pt-BR" dirty="0"/>
              </a:p>
              <a:p>
                <a:pPr algn="just"/>
                <a:r>
                  <a:rPr lang="pt-BR" dirty="0"/>
                  <a:t>A escala varia de 0 a 14, mas podem existir valores menores que zero e maiores que 14.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223EC0C0-04E3-4FB7-8BA1-B47CFF5641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752" r="-18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FA6F4E9-C23A-43AC-9043-AFE8F9AD5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384D3-0D56-4134-BF6E-489F56E5F7D9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015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95580F-E5F7-461C-82D5-3C5734197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escala de 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223EC0C0-04E3-4FB7-8BA1-B47CFF5641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/>
                  <a:t>pOH é uma forma de se medir a quantidade de OH</a:t>
                </a:r>
                <a:r>
                  <a:rPr lang="pt-BR" baseline="30000" dirty="0"/>
                  <a:t>-</a:t>
                </a:r>
                <a:r>
                  <a:rPr lang="pt-BR" dirty="0"/>
                  <a:t> da solução</a:t>
                </a:r>
              </a:p>
              <a:p>
                <a:endParaRPr lang="pt-BR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𝑝𝑂𝐻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𝑂𝐻</m:t>
                          </m:r>
                          <m:r>
                            <a:rPr lang="pt-BR" b="0" i="1" baseline="3000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𝑎𝑞</m:t>
                              </m:r>
                            </m:e>
                          </m:d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endParaRPr lang="pt-BR" dirty="0"/>
              </a:p>
              <a:p>
                <a:pPr marL="0" indent="0" algn="ctr">
                  <a:buNone/>
                </a:pPr>
                <a:endParaRPr lang="pt-BR" dirty="0"/>
              </a:p>
              <a:p>
                <a:pPr algn="just"/>
                <a:r>
                  <a:rPr lang="pt-BR" dirty="0"/>
                  <a:t>A escala varia de 0 a 14, mas podem existir valores menores que zero e maiores que 14.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223EC0C0-04E3-4FB7-8BA1-B47CFF5641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752" r="-18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FA6F4E9-C23A-43AC-9043-AFE8F9AD5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384D3-0D56-4134-BF6E-489F56E5F7D9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840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628650" y="205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/>
              <a:t>Evolução dos conceitos sobre ácidos e bases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76282" y="1542077"/>
            <a:ext cx="431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II)</a:t>
            </a:r>
            <a:endParaRPr lang="pt-BR" sz="1200" dirty="0"/>
          </a:p>
        </p:txBody>
      </p:sp>
      <p:sp>
        <p:nvSpPr>
          <p:cNvPr id="20" name="Espaço Reservado para Número de Slide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BC8F0-8DBA-459B-A151-D1F4D5A99D7D}" type="slidenum">
              <a:rPr lang="pt-BR" smtClean="0"/>
              <a:t>3</a:t>
            </a:fld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0590BF3-56A1-4518-A08D-ED5E21CA44A5}"/>
              </a:ext>
            </a:extLst>
          </p:cNvPr>
          <p:cNvSpPr txBox="1"/>
          <p:nvPr/>
        </p:nvSpPr>
        <p:spPr>
          <a:xfrm>
            <a:off x="447554" y="1545316"/>
            <a:ext cx="837291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err="1"/>
              <a:t>Bronsted-Lowry</a:t>
            </a:r>
            <a:r>
              <a:rPr lang="pt-BR" sz="2200" dirty="0"/>
              <a:t> (Século XX)</a:t>
            </a:r>
          </a:p>
          <a:p>
            <a:pPr marL="342900" indent="-342900">
              <a:buFontTx/>
              <a:buChar char="-"/>
            </a:pPr>
            <a:r>
              <a:rPr lang="pt-BR" sz="2200" dirty="0"/>
              <a:t>Estudos independentes entre esses dois cientistas;</a:t>
            </a:r>
          </a:p>
          <a:p>
            <a:pPr marL="342900" indent="-342900">
              <a:buFontTx/>
              <a:buChar char="-"/>
            </a:pPr>
            <a:r>
              <a:rPr lang="pt-BR" sz="2200" b="1" dirty="0"/>
              <a:t>Definição: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dirty="0"/>
              <a:t>Ácido = espécie que </a:t>
            </a:r>
            <a:r>
              <a:rPr lang="pt-BR" sz="2200" u="sng" dirty="0"/>
              <a:t>doa H</a:t>
            </a:r>
            <a:r>
              <a:rPr lang="pt-BR" sz="2200" u="sng" baseline="30000" dirty="0"/>
              <a:t>+</a:t>
            </a:r>
            <a:r>
              <a:rPr lang="pt-BR" sz="2200" u="sng" dirty="0"/>
              <a:t> </a:t>
            </a:r>
            <a:r>
              <a:rPr lang="pt-BR" sz="2200" dirty="0"/>
              <a:t>em uma reação química.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dirty="0"/>
              <a:t>Base = espécie que </a:t>
            </a:r>
            <a:r>
              <a:rPr lang="pt-BR" sz="2200" u="sng" dirty="0"/>
              <a:t>recebe H</a:t>
            </a:r>
            <a:r>
              <a:rPr lang="pt-BR" sz="2200" u="sng" baseline="30000" dirty="0"/>
              <a:t>+</a:t>
            </a:r>
            <a:r>
              <a:rPr lang="pt-BR" sz="2200" dirty="0"/>
              <a:t> em uma reação química.</a:t>
            </a:r>
          </a:p>
          <a:p>
            <a:pPr marL="800100" lvl="1" indent="-342900">
              <a:buFontTx/>
              <a:buChar char="-"/>
            </a:pPr>
            <a:endParaRPr lang="pt-BR" sz="2200" dirty="0"/>
          </a:p>
          <a:p>
            <a:pPr marL="800100" lvl="1" indent="-342900">
              <a:buFontTx/>
              <a:buChar char="-"/>
            </a:pPr>
            <a:endParaRPr lang="pt-BR" sz="2200" dirty="0"/>
          </a:p>
          <a:p>
            <a:pPr marL="800100" lvl="1" indent="-342900">
              <a:buFontTx/>
              <a:buChar char="-"/>
            </a:pPr>
            <a:endParaRPr lang="pt-BR" sz="2200" dirty="0"/>
          </a:p>
          <a:p>
            <a:pPr marL="800100" lvl="1" indent="-342900">
              <a:buFontTx/>
              <a:buChar char="-"/>
            </a:pPr>
            <a:endParaRPr lang="pt-BR" sz="2200" dirty="0"/>
          </a:p>
          <a:p>
            <a:pPr marL="800100" lvl="1" indent="-342900">
              <a:buFontTx/>
              <a:buChar char="-"/>
            </a:pPr>
            <a:endParaRPr lang="pt-BR" sz="2200" dirty="0"/>
          </a:p>
          <a:p>
            <a:pPr marL="342900" indent="-342900">
              <a:buFontTx/>
              <a:buChar char="-"/>
            </a:pPr>
            <a:r>
              <a:rPr lang="pt-BR" sz="2200" b="1" dirty="0"/>
              <a:t>Explica situações como NH</a:t>
            </a:r>
            <a:r>
              <a:rPr lang="pt-BR" sz="2200" b="1" baseline="-25000" dirty="0"/>
              <a:t>3</a:t>
            </a:r>
            <a:r>
              <a:rPr lang="pt-BR" sz="2200" b="1" dirty="0"/>
              <a:t>.</a:t>
            </a:r>
          </a:p>
          <a:p>
            <a:pPr marL="342900" indent="-342900">
              <a:buFontTx/>
              <a:buChar char="-"/>
            </a:pPr>
            <a:r>
              <a:rPr lang="pt-BR" sz="2200" b="1" dirty="0"/>
              <a:t>Limitações do modelo: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dirty="0"/>
              <a:t>Vale apenas para soluções aquosas. Não vale para outros solventes.</a:t>
            </a:r>
          </a:p>
          <a:p>
            <a:pPr marL="342900" indent="-342900">
              <a:buFontTx/>
              <a:buChar char="-"/>
            </a:pPr>
            <a:endParaRPr lang="pt-BR" sz="2200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E1A83056-9E57-46AB-AE94-F4C0D6DAD04F}"/>
              </a:ext>
            </a:extLst>
          </p:cNvPr>
          <p:cNvSpPr txBox="1"/>
          <p:nvPr/>
        </p:nvSpPr>
        <p:spPr>
          <a:xfrm>
            <a:off x="827584" y="3473713"/>
            <a:ext cx="5246949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dirty="0"/>
              <a:t>Exemplos:</a:t>
            </a:r>
          </a:p>
          <a:p>
            <a:r>
              <a:rPr lang="pt-BR" sz="2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HCl</a:t>
            </a:r>
            <a:r>
              <a:rPr lang="pt-BR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 (g) + H</a:t>
            </a:r>
            <a:r>
              <a:rPr lang="pt-BR" sz="22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pt-BR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O (l) → Cl</a:t>
            </a:r>
            <a:r>
              <a:rPr lang="pt-BR" sz="22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-</a:t>
            </a:r>
            <a:r>
              <a:rPr lang="pt-BR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pt-BR" sz="2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aq</a:t>
            </a:r>
            <a:r>
              <a:rPr lang="pt-BR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) + H</a:t>
            </a:r>
            <a:r>
              <a:rPr lang="pt-BR" sz="22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pt-BR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O</a:t>
            </a:r>
            <a:r>
              <a:rPr lang="pt-BR" sz="22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+ </a:t>
            </a:r>
            <a:r>
              <a:rPr lang="pt-BR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pt-BR" sz="2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aq</a:t>
            </a:r>
            <a:r>
              <a:rPr lang="pt-BR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pt-BR" sz="2200" baseline="30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pt-BR" sz="1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pt-BR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NH</a:t>
            </a:r>
            <a:r>
              <a:rPr lang="pt-BR" sz="22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pt-BR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 (g) + H</a:t>
            </a:r>
            <a:r>
              <a:rPr lang="pt-BR" sz="22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pt-BR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O (l) ⇌ OH</a:t>
            </a:r>
            <a:r>
              <a:rPr lang="pt-BR" sz="22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-</a:t>
            </a:r>
            <a:r>
              <a:rPr lang="pt-BR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pt-BR" sz="2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aq</a:t>
            </a:r>
            <a:r>
              <a:rPr lang="pt-BR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) + NH</a:t>
            </a:r>
            <a:r>
              <a:rPr lang="pt-BR" sz="22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r>
              <a:rPr lang="pt-BR" sz="22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pt-BR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pt-BR" sz="2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aq</a:t>
            </a:r>
            <a:r>
              <a:rPr lang="pt-BR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360B8CCA-8785-4171-AA3B-16E61EA5A9C6}"/>
                  </a:ext>
                </a:extLst>
              </p14:cNvPr>
              <p14:cNvContentPartPr/>
              <p14:nvPr/>
            </p14:nvContentPartPr>
            <p14:xfrm>
              <a:off x="2160000" y="3444480"/>
              <a:ext cx="6564240" cy="1327320"/>
            </p14:xfrm>
          </p:contentPart>
        </mc:Choice>
        <mc:Fallback xmlns=""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360B8CCA-8785-4171-AA3B-16E61EA5A9C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50640" y="3435120"/>
                <a:ext cx="6582960" cy="134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888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E3786-B1F3-4060-B757-74D2BCC62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Ionização da água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85C3CF4-B293-4784-B7E3-B6EF3C225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Em sua maioria, a água pura encontra-se na forma neutra (H</a:t>
            </a:r>
            <a:r>
              <a:rPr lang="pt-BR" baseline="-25000" dirty="0"/>
              <a:t>2</a:t>
            </a:r>
            <a:r>
              <a:rPr lang="pt-BR" dirty="0"/>
              <a:t>O). Há entretanto, uma pequena taxa de autoionização:</a:t>
            </a:r>
          </a:p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>
                <a:latin typeface="Cambria Math" panose="02040503050406030204" pitchFamily="18" charset="0"/>
                <a:ea typeface="Cambria Math" panose="02040503050406030204" pitchFamily="18" charset="0"/>
              </a:rPr>
              <a:t>H</a:t>
            </a:r>
            <a:r>
              <a:rPr lang="pt-BR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pt-BR" dirty="0">
                <a:latin typeface="Cambria Math" panose="02040503050406030204" pitchFamily="18" charset="0"/>
                <a:ea typeface="Cambria Math" panose="02040503050406030204" pitchFamily="18" charset="0"/>
              </a:rPr>
              <a:t>O (l) + H</a:t>
            </a:r>
            <a:r>
              <a:rPr lang="pt-BR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pt-BR" dirty="0">
                <a:latin typeface="Cambria Math" panose="02040503050406030204" pitchFamily="18" charset="0"/>
                <a:ea typeface="Cambria Math" panose="02040503050406030204" pitchFamily="18" charset="0"/>
              </a:rPr>
              <a:t>O (l) ⇌ OH</a:t>
            </a:r>
            <a:r>
              <a:rPr lang="pt-BR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-</a:t>
            </a:r>
            <a:r>
              <a:rPr lang="pt-BR" dirty="0"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pt-BR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aq</a:t>
            </a:r>
            <a:r>
              <a:rPr lang="pt-BR" dirty="0">
                <a:latin typeface="Cambria Math" panose="02040503050406030204" pitchFamily="18" charset="0"/>
                <a:ea typeface="Cambria Math" panose="02040503050406030204" pitchFamily="18" charset="0"/>
              </a:rPr>
              <a:t>) + H</a:t>
            </a:r>
            <a:r>
              <a:rPr lang="pt-BR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pt-BR" dirty="0">
                <a:latin typeface="Cambria Math" panose="02040503050406030204" pitchFamily="18" charset="0"/>
                <a:ea typeface="Cambria Math" panose="02040503050406030204" pitchFamily="18" charset="0"/>
              </a:rPr>
              <a:t>O</a:t>
            </a:r>
            <a:r>
              <a:rPr lang="pt-BR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pt-BR" dirty="0"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pt-BR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aq</a:t>
            </a:r>
            <a:r>
              <a:rPr lang="pt-BR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  <a:p>
            <a:pPr marL="0" indent="0" algn="just">
              <a:buNone/>
            </a:pPr>
            <a:endParaRPr lang="pt-BR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just">
              <a:buNone/>
            </a:pPr>
            <a:endParaRPr lang="pt-BR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C35D00A-E400-49D4-A649-B66207979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384D3-0D56-4134-BF6E-489F56E5F7D9}" type="slidenum">
              <a:rPr lang="pt-BR" smtClean="0"/>
              <a:t>30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6FD2ED70-F5C7-40F0-8D7F-0FDDA40C57E8}"/>
                  </a:ext>
                </a:extLst>
              </p:cNvPr>
              <p:cNvSpPr txBox="1"/>
              <p:nvPr/>
            </p:nvSpPr>
            <p:spPr>
              <a:xfrm>
                <a:off x="1115616" y="4941170"/>
                <a:ext cx="2127634" cy="6802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i="1" baseline="-2500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pt-BR" i="1" baseline="-25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pt-BR" i="1" baseline="300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e>
                          </m:d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𝑂𝐻</m:t>
                          </m:r>
                          <m:r>
                            <a:rPr lang="pt-BR" i="1" baseline="300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pt-BR" i="1" baseline="-25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</m:d>
                          <m:r>
                            <a:rPr lang="pt-BR" i="1" baseline="30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6FD2ED70-F5C7-40F0-8D7F-0FDDA40C5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4941170"/>
                <a:ext cx="2127634" cy="68025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974B8CFE-FCDD-4CC8-8351-B24DABF0CD32}"/>
              </a:ext>
            </a:extLst>
          </p:cNvPr>
          <p:cNvCxnSpPr/>
          <p:nvPr/>
        </p:nvCxnSpPr>
        <p:spPr>
          <a:xfrm flipH="1">
            <a:off x="2130555" y="5281293"/>
            <a:ext cx="504056" cy="437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73AAE986-1AC4-4635-A3AB-242E02D0E994}"/>
              </a:ext>
            </a:extLst>
          </p:cNvPr>
          <p:cNvSpPr txBox="1"/>
          <p:nvPr/>
        </p:nvSpPr>
        <p:spPr>
          <a:xfrm>
            <a:off x="1979712" y="571899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0F752D94-473F-445D-ACF4-1351B469E102}"/>
                  </a:ext>
                </a:extLst>
              </p:cNvPr>
              <p:cNvSpPr txBox="1"/>
              <p:nvPr/>
            </p:nvSpPr>
            <p:spPr>
              <a:xfrm>
                <a:off x="4572000" y="5064555"/>
                <a:ext cx="41974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sz="2800" i="1" baseline="-2500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BR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𝐾𝑤</m:t>
                      </m:r>
                      <m:r>
                        <a:rPr lang="pt-BR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pt-BR" sz="2800" i="1" baseline="-2500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BR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pt-BR" sz="2800" i="1" baseline="3000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d>
                      <m:r>
                        <a:rPr lang="pt-BR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pt-BR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𝑂𝐻</m:t>
                      </m:r>
                      <m:r>
                        <a:rPr lang="pt-BR" sz="2800" i="1" baseline="3000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pt-BR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0F752D94-473F-445D-ACF4-1351B469E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064555"/>
                <a:ext cx="419749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093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876425"/>
            <a:ext cx="798195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7651549D-F571-4E96-9059-CEC8F467CE00}"/>
                  </a:ext>
                </a:extLst>
              </p14:cNvPr>
              <p14:cNvContentPartPr/>
              <p14:nvPr/>
            </p14:nvContentPartPr>
            <p14:xfrm>
              <a:off x="556560" y="3335760"/>
              <a:ext cx="7922160" cy="529560"/>
            </p14:xfrm>
          </p:contentPart>
        </mc:Choice>
        <mc:Fallback xmlns=""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7651549D-F571-4E96-9059-CEC8F467CE0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7200" y="3326400"/>
                <a:ext cx="7940880" cy="54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FE98C5EE-72F5-4E03-8FE9-7AB696B75E89}"/>
                  </a:ext>
                </a:extLst>
              </p:cNvPr>
              <p:cNvSpPr txBox="1"/>
              <p:nvPr/>
            </p:nvSpPr>
            <p:spPr>
              <a:xfrm>
                <a:off x="2339752" y="754836"/>
                <a:ext cx="41974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sz="2800" i="1" baseline="-2500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BR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𝐾𝑤</m:t>
                      </m:r>
                      <m:r>
                        <a:rPr lang="pt-BR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pt-BR" sz="2800" i="1" baseline="-2500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BR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pt-BR" sz="2800" i="1" baseline="3000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d>
                      <m:r>
                        <a:rPr lang="pt-BR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pt-BR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𝑂𝐻</m:t>
                      </m:r>
                      <m:r>
                        <a:rPr lang="pt-BR" sz="2800" i="1" baseline="3000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pt-BR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FE98C5EE-72F5-4E03-8FE9-7AB696B75E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754836"/>
                <a:ext cx="419749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ixaDeTexto 2">
            <a:extLst>
              <a:ext uri="{FF2B5EF4-FFF2-40B4-BE49-F238E27FC236}">
                <a16:creationId xmlns:a16="http://schemas.microsoft.com/office/drawing/2014/main" id="{1B21615D-4CCA-46F6-98D3-44C8A19E06FC}"/>
              </a:ext>
            </a:extLst>
          </p:cNvPr>
          <p:cNvSpPr txBox="1"/>
          <p:nvPr/>
        </p:nvSpPr>
        <p:spPr>
          <a:xfrm>
            <a:off x="755576" y="5579944"/>
            <a:ext cx="3527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 ionização da água é endotérmica!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E48DBF29-E54C-4251-9BF5-332B0EDB2566}"/>
                  </a:ext>
                </a:extLst>
              </p14:cNvPr>
              <p14:cNvContentPartPr/>
              <p14:nvPr/>
            </p14:nvContentPartPr>
            <p14:xfrm>
              <a:off x="3837240" y="5137200"/>
              <a:ext cx="4235760" cy="1110600"/>
            </p14:xfrm>
          </p:contentPart>
        </mc:Choice>
        <mc:Fallback xmlns=""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E48DBF29-E54C-4251-9BF5-332B0EDB256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27880" y="5127840"/>
                <a:ext cx="4254480" cy="112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716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32E9BC-DD08-4EC5-8D79-D98AEA7E1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Conclusão...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3E3902-C490-41AE-AA22-1912A915A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err="1"/>
              <a:t>K</a:t>
            </a:r>
            <a:r>
              <a:rPr lang="pt-BR" baseline="-25000" dirty="0" err="1"/>
              <a:t>w</a:t>
            </a:r>
            <a:r>
              <a:rPr lang="pt-BR" dirty="0"/>
              <a:t> = [H</a:t>
            </a:r>
            <a:r>
              <a:rPr lang="pt-BR" baseline="-25000" dirty="0"/>
              <a:t>3</a:t>
            </a:r>
            <a:r>
              <a:rPr lang="pt-BR" dirty="0"/>
              <a:t>O</a:t>
            </a:r>
            <a:r>
              <a:rPr lang="pt-BR" baseline="30000" dirty="0"/>
              <a:t>+</a:t>
            </a:r>
            <a:r>
              <a:rPr lang="pt-BR" dirty="0"/>
              <a:t> (</a:t>
            </a:r>
            <a:r>
              <a:rPr lang="pt-BR" dirty="0" err="1"/>
              <a:t>aq</a:t>
            </a:r>
            <a:r>
              <a:rPr lang="pt-BR" dirty="0"/>
              <a:t>)]×[OH</a:t>
            </a:r>
            <a:r>
              <a:rPr lang="pt-BR" baseline="30000" dirty="0"/>
              <a:t>-</a:t>
            </a:r>
            <a:r>
              <a:rPr lang="pt-BR" dirty="0"/>
              <a:t>(</a:t>
            </a:r>
            <a:r>
              <a:rPr lang="pt-BR" dirty="0" err="1"/>
              <a:t>aq</a:t>
            </a:r>
            <a:r>
              <a:rPr lang="pt-BR" dirty="0"/>
              <a:t>)]</a:t>
            </a:r>
          </a:p>
          <a:p>
            <a:pPr marL="0" indent="0">
              <a:buNone/>
            </a:pPr>
            <a:r>
              <a:rPr lang="pt-BR" dirty="0">
                <a:solidFill>
                  <a:srgbClr val="FF0000"/>
                </a:solidFill>
              </a:rPr>
              <a:t>Log </a:t>
            </a:r>
            <a:r>
              <a:rPr lang="pt-BR" dirty="0"/>
              <a:t>(</a:t>
            </a:r>
            <a:r>
              <a:rPr lang="pt-BR" dirty="0" err="1"/>
              <a:t>K</a:t>
            </a:r>
            <a:r>
              <a:rPr lang="pt-BR" baseline="-25000" dirty="0" err="1"/>
              <a:t>w</a:t>
            </a:r>
            <a:r>
              <a:rPr lang="pt-BR" dirty="0"/>
              <a:t>) =  </a:t>
            </a:r>
            <a:r>
              <a:rPr lang="pt-BR" dirty="0">
                <a:solidFill>
                  <a:srgbClr val="FF0000"/>
                </a:solidFill>
              </a:rPr>
              <a:t>log </a:t>
            </a:r>
            <a:r>
              <a:rPr lang="pt-BR" dirty="0"/>
              <a:t>([H</a:t>
            </a:r>
            <a:r>
              <a:rPr lang="pt-BR" baseline="-25000" dirty="0"/>
              <a:t>3</a:t>
            </a:r>
            <a:r>
              <a:rPr lang="pt-BR" dirty="0"/>
              <a:t>O</a:t>
            </a:r>
            <a:r>
              <a:rPr lang="pt-BR" baseline="30000" dirty="0"/>
              <a:t>+</a:t>
            </a:r>
            <a:r>
              <a:rPr lang="pt-BR" dirty="0"/>
              <a:t> (</a:t>
            </a:r>
            <a:r>
              <a:rPr lang="pt-BR" dirty="0" err="1"/>
              <a:t>aq</a:t>
            </a:r>
            <a:r>
              <a:rPr lang="pt-BR" dirty="0"/>
              <a:t>)]×[OH</a:t>
            </a:r>
            <a:r>
              <a:rPr lang="pt-BR" baseline="30000" dirty="0"/>
              <a:t>-</a:t>
            </a:r>
            <a:r>
              <a:rPr lang="pt-BR" dirty="0"/>
              <a:t>(</a:t>
            </a:r>
            <a:r>
              <a:rPr lang="pt-BR" dirty="0" err="1"/>
              <a:t>aq</a:t>
            </a:r>
            <a:r>
              <a:rPr lang="pt-BR" dirty="0"/>
              <a:t>)])</a:t>
            </a:r>
          </a:p>
          <a:p>
            <a:pPr marL="0" indent="0">
              <a:buNone/>
            </a:pPr>
            <a:r>
              <a:rPr lang="pt-BR" dirty="0" err="1"/>
              <a:t>pK</a:t>
            </a:r>
            <a:r>
              <a:rPr lang="pt-BR" baseline="-25000" dirty="0" err="1"/>
              <a:t>w</a:t>
            </a:r>
            <a:r>
              <a:rPr lang="pt-BR" dirty="0"/>
              <a:t> = pH + </a:t>
            </a:r>
            <a:r>
              <a:rPr lang="pt-BR" dirty="0" err="1"/>
              <a:t>pOH</a:t>
            </a:r>
            <a:endParaRPr lang="pt-BR" dirty="0"/>
          </a:p>
          <a:p>
            <a:pPr marL="0" indent="0">
              <a:buNone/>
            </a:pPr>
            <a:r>
              <a:rPr lang="pt-BR" dirty="0" err="1"/>
              <a:t>pK</a:t>
            </a:r>
            <a:r>
              <a:rPr lang="pt-BR" baseline="-25000" dirty="0" err="1"/>
              <a:t>w</a:t>
            </a:r>
            <a:r>
              <a:rPr lang="pt-BR" dirty="0"/>
              <a:t> = 14</a:t>
            </a:r>
          </a:p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sz="4000" dirty="0">
                <a:solidFill>
                  <a:srgbClr val="00B050"/>
                </a:solidFill>
              </a:rPr>
              <a:t>pH + </a:t>
            </a:r>
            <a:r>
              <a:rPr lang="pt-BR" sz="4000" dirty="0" err="1">
                <a:solidFill>
                  <a:srgbClr val="00B050"/>
                </a:solidFill>
              </a:rPr>
              <a:t>pOH</a:t>
            </a:r>
            <a:r>
              <a:rPr lang="pt-BR" sz="4000" dirty="0">
                <a:solidFill>
                  <a:srgbClr val="00B050"/>
                </a:solidFill>
              </a:rPr>
              <a:t> = 14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DC9A572-4B52-475A-9D39-44F7FD29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384D3-0D56-4134-BF6E-489F56E5F7D9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760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48C1BF-E168-4136-A2E9-D8069646D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265113"/>
            <a:r>
              <a:rPr lang="pt-BR" dirty="0"/>
              <a:t>Exemplos de cálculo de 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BD1A3DB4-9893-4336-9DAF-0F0DEBEBF7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sz="2800" dirty="0"/>
                  <a:t>Qual o pH de uma solução 0,105 mol/L de </a:t>
                </a:r>
                <a:r>
                  <a:rPr lang="pt-BR" sz="2800" dirty="0" err="1"/>
                  <a:t>HCl</a:t>
                </a:r>
                <a:r>
                  <a:rPr lang="pt-BR" sz="2800" dirty="0"/>
                  <a:t>?</a:t>
                </a:r>
              </a:p>
              <a:p>
                <a:pPr marL="0" indent="0" algn="ctr">
                  <a:buNone/>
                </a:pPr>
                <a:r>
                  <a:rPr lang="pt-BR" sz="2000" dirty="0"/>
                  <a:t>pH = -log[H</a:t>
                </a:r>
                <a:r>
                  <a:rPr lang="pt-BR" sz="2000" baseline="-25000" dirty="0"/>
                  <a:t>3</a:t>
                </a:r>
                <a:r>
                  <a:rPr lang="pt-BR" sz="2000" dirty="0"/>
                  <a:t>O</a:t>
                </a:r>
                <a:r>
                  <a:rPr lang="pt-BR" sz="2000" baseline="30000" dirty="0"/>
                  <a:t>+</a:t>
                </a:r>
                <a:r>
                  <a:rPr lang="pt-BR" sz="2000" dirty="0"/>
                  <a:t>] = -log (0,105) =&gt; </a:t>
                </a:r>
                <a:r>
                  <a:rPr lang="pt-BR" sz="2000" dirty="0">
                    <a:solidFill>
                      <a:srgbClr val="FF0000"/>
                    </a:solidFill>
                  </a:rPr>
                  <a:t>pH = 0,98</a:t>
                </a:r>
              </a:p>
              <a:p>
                <a:endParaRPr lang="pt-BR" sz="2800" dirty="0"/>
              </a:p>
              <a:p>
                <a:r>
                  <a:rPr lang="pt-BR" sz="2800" dirty="0"/>
                  <a:t>Qual o pH de uma solução 0,105 mol/L de Ácido acético? (</a:t>
                </a:r>
                <a:r>
                  <a:rPr lang="pt-BR" sz="2800" dirty="0" err="1"/>
                  <a:t>pKa</a:t>
                </a:r>
                <a:r>
                  <a:rPr lang="pt-BR" sz="2800" dirty="0"/>
                  <a:t> = 1,7×10</a:t>
                </a:r>
                <a:r>
                  <a:rPr lang="pt-BR" sz="2800" baseline="30000" dirty="0"/>
                  <a:t>-5</a:t>
                </a:r>
                <a:r>
                  <a:rPr lang="pt-BR" sz="2800" dirty="0"/>
                  <a:t> a 298K)</a:t>
                </a:r>
              </a:p>
              <a:p>
                <a:endParaRPr lang="pt-BR" sz="2800" dirty="0"/>
              </a:p>
              <a:p>
                <a:pPr marL="0" indent="0" defTabSz="625475">
                  <a:buNone/>
                  <a:tabLst>
                    <a:tab pos="265113" algn="l"/>
                  </a:tabLst>
                </a:pPr>
                <a:r>
                  <a:rPr lang="pt-BR" sz="2800" dirty="0"/>
                  <a:t>	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pt-BR" sz="2000" i="1" baseline="-25000">
                        <a:latin typeface="Cambria Math" panose="02040503050406030204" pitchFamily="18" charset="0"/>
                      </a:rPr>
                      <m:t>𝑎</m:t>
                    </m:r>
                    <m:r>
                      <a:rPr lang="pt-BR" sz="20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pt-BR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pt-BR" sz="2000" i="1" baseline="-25000">
                                <a:latin typeface="Cambria Math" panose="02040503050406030204" pitchFamily="18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pt-BR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2000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p>
                                <m:r>
                                  <a:rPr lang="pt-BR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  <m:r>
                              <a:rPr lang="pt-BR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2000" i="1">
                                <a:latin typeface="Cambria Math" panose="02040503050406030204" pitchFamily="18" charset="0"/>
                              </a:rPr>
                              <m:t>𝑎𝑞</m:t>
                            </m:r>
                            <m:r>
                              <a:rPr lang="pt-BR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pt-BR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</a:rPr>
                              <m:t>𝐴𝑐</m:t>
                            </m:r>
                          </m:e>
                          <m:sup>
                            <m:r>
                              <a:rPr lang="pt-BR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d>
                          <m:dPr>
                            <m:ctrlPr>
                              <a:rPr lang="pt-BR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]</m:t>
                        </m:r>
                      </m:num>
                      <m:den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𝐻𝐴𝑐</m:t>
                        </m:r>
                        <m:d>
                          <m:dPr>
                            <m:ctrlPr>
                              <a:rPr lang="pt-BR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]</m:t>
                        </m:r>
                      </m:den>
                    </m:f>
                    <m:r>
                      <a:rPr lang="pt-BR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BR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pt-BR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0,105</m:t>
                        </m:r>
                      </m:den>
                    </m:f>
                    <m:r>
                      <a:rPr lang="pt-BR" sz="2000" i="1">
                        <a:latin typeface="Cambria Math" panose="02040503050406030204" pitchFamily="18" charset="0"/>
                      </a:rPr>
                      <m:t>=1,7</m:t>
                    </m:r>
                    <m:r>
                      <a:rPr lang="pt-B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−5</m:t>
                        </m:r>
                      </m:sup>
                    </m:sSup>
                  </m:oMath>
                </a14:m>
                <a:endParaRPr lang="pt-BR" sz="2000" dirty="0"/>
              </a:p>
              <a:p>
                <a:pPr marL="0" indent="0">
                  <a:buNone/>
                </a:pPr>
                <a:r>
                  <a:rPr lang="pt-BR" sz="2000" dirty="0"/>
                  <a:t>	</a:t>
                </a:r>
              </a:p>
              <a:p>
                <a:pPr marL="0" indent="0" defTabSz="265113">
                  <a:buNone/>
                </a:pPr>
                <a:r>
                  <a:rPr lang="pt-BR" sz="2000" dirty="0"/>
                  <a:t>	[H</a:t>
                </a:r>
                <a:r>
                  <a:rPr lang="pt-BR" sz="2000" baseline="-25000" dirty="0"/>
                  <a:t>3</a:t>
                </a:r>
                <a:r>
                  <a:rPr lang="pt-BR" sz="2000" dirty="0"/>
                  <a:t>O</a:t>
                </a:r>
                <a:r>
                  <a:rPr lang="pt-BR" sz="2000" baseline="30000" dirty="0"/>
                  <a:t>+</a:t>
                </a:r>
                <a:r>
                  <a:rPr lang="pt-BR" sz="2000" dirty="0"/>
                  <a:t>]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1,8</m:t>
                        </m:r>
                        <m: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pt-B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pt-B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−6</m:t>
                            </m:r>
                          </m:sup>
                        </m:sSup>
                      </m:e>
                    </m:rad>
                    <m:r>
                      <a:rPr lang="pt-BR" sz="2000" i="1">
                        <a:latin typeface="Cambria Math" panose="02040503050406030204" pitchFamily="18" charset="0"/>
                      </a:rPr>
                      <m:t>=1,3</m:t>
                    </m:r>
                    <m:r>
                      <a:rPr lang="pt-B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pt-BR" sz="2000" dirty="0"/>
                  <a:t>		</a:t>
                </a:r>
                <a:r>
                  <a:rPr lang="pt-BR" sz="2000" dirty="0">
                    <a:solidFill>
                      <a:srgbClr val="FF0000"/>
                    </a:solidFill>
                  </a:rPr>
                  <a:t>pH = 2,9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BD1A3DB4-9893-4336-9DAF-0F0DEBEBF7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t="-134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015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5488EB-8636-460E-91BF-E048372A8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Suposições: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7EF3BF1-65A7-42DA-A9D3-E68763D4D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Suposição 1: [H</a:t>
            </a:r>
            <a:r>
              <a:rPr lang="pt-BR" sz="2400" baseline="-25000" dirty="0"/>
              <a:t>3</a:t>
            </a:r>
            <a:r>
              <a:rPr lang="pt-BR" sz="2400" dirty="0"/>
              <a:t>O</a:t>
            </a:r>
            <a:r>
              <a:rPr lang="pt-BR" sz="2400" baseline="30000" dirty="0"/>
              <a:t>+</a:t>
            </a:r>
            <a:r>
              <a:rPr lang="pt-BR" sz="2400" dirty="0"/>
              <a:t>] = [Ac</a:t>
            </a:r>
            <a:r>
              <a:rPr lang="pt-BR" sz="2400" baseline="30000" dirty="0"/>
              <a:t>-</a:t>
            </a:r>
            <a:r>
              <a:rPr lang="pt-BR" sz="2400" dirty="0"/>
              <a:t>], ignorando a </a:t>
            </a:r>
            <a:r>
              <a:rPr lang="pt-BR" sz="2400" dirty="0" err="1"/>
              <a:t>auto-ionização</a:t>
            </a:r>
            <a:r>
              <a:rPr lang="pt-BR" sz="2400" dirty="0"/>
              <a:t> da água;</a:t>
            </a:r>
          </a:p>
          <a:p>
            <a:pPr marL="0" indent="0">
              <a:buNone/>
            </a:pPr>
            <a:endParaRPr lang="pt-BR" sz="2400" dirty="0"/>
          </a:p>
          <a:p>
            <a:r>
              <a:rPr lang="pt-BR" sz="2400" dirty="0"/>
              <a:t>Suposição 2: [</a:t>
            </a:r>
            <a:r>
              <a:rPr lang="pt-BR" sz="2400" dirty="0" err="1"/>
              <a:t>HAc</a:t>
            </a:r>
            <a:r>
              <a:rPr lang="pt-BR" sz="2400" dirty="0"/>
              <a:t>] = </a:t>
            </a:r>
            <a:r>
              <a:rPr lang="pt-BR" sz="2400" dirty="0" err="1"/>
              <a:t>C</a:t>
            </a:r>
            <a:r>
              <a:rPr lang="pt-BR" sz="2400" baseline="-25000" dirty="0" err="1"/>
              <a:t>HAc</a:t>
            </a:r>
            <a:r>
              <a:rPr lang="pt-BR" sz="2400" dirty="0"/>
              <a:t>, ignorando a “</a:t>
            </a:r>
            <a:r>
              <a:rPr lang="pt-BR" sz="2400" dirty="0" err="1"/>
              <a:t>autoionização</a:t>
            </a:r>
            <a:r>
              <a:rPr lang="pt-BR" sz="2400" dirty="0"/>
              <a:t>” do ácido.</a:t>
            </a:r>
          </a:p>
          <a:p>
            <a:endParaRPr lang="pt-BR" sz="2400" dirty="0"/>
          </a:p>
          <a:p>
            <a:r>
              <a:rPr lang="pt-BR" sz="2800" dirty="0"/>
              <a:t>Qual o pH de uma solução de </a:t>
            </a:r>
            <a:r>
              <a:rPr lang="pt-BR" sz="2800" dirty="0" err="1"/>
              <a:t>HCl</a:t>
            </a:r>
            <a:r>
              <a:rPr lang="pt-BR" sz="2800" dirty="0"/>
              <a:t>, 10</a:t>
            </a:r>
            <a:r>
              <a:rPr lang="pt-BR" sz="2800" baseline="30000" dirty="0"/>
              <a:t>-8</a:t>
            </a:r>
            <a:r>
              <a:rPr lang="pt-BR" sz="2800" dirty="0"/>
              <a:t> mol L</a:t>
            </a:r>
            <a:r>
              <a:rPr lang="pt-BR" sz="2800" baseline="30000" dirty="0"/>
              <a:t>-1</a:t>
            </a:r>
            <a:r>
              <a:rPr lang="pt-BR" sz="2800" dirty="0"/>
              <a:t>?</a:t>
            </a:r>
            <a:endParaRPr lang="pt-BR" sz="2400" dirty="0"/>
          </a:p>
          <a:p>
            <a:pPr marL="0" indent="0">
              <a:buNone/>
            </a:pPr>
            <a:r>
              <a:rPr lang="pt-BR" sz="2400" dirty="0"/>
              <a:t>		[H</a:t>
            </a:r>
            <a:r>
              <a:rPr lang="pt-BR" sz="2400" baseline="-25000" dirty="0"/>
              <a:t>3</a:t>
            </a:r>
            <a:r>
              <a:rPr lang="pt-BR" sz="2400" dirty="0"/>
              <a:t>O</a:t>
            </a:r>
            <a:r>
              <a:rPr lang="pt-BR" sz="2400" baseline="30000" dirty="0"/>
              <a:t>+</a:t>
            </a:r>
            <a:r>
              <a:rPr lang="pt-BR" sz="2400" dirty="0"/>
              <a:t>] na água = 1,0×10</a:t>
            </a:r>
            <a:r>
              <a:rPr lang="pt-BR" sz="2400" baseline="30000" dirty="0"/>
              <a:t>-7</a:t>
            </a:r>
            <a:r>
              <a:rPr lang="pt-BR" sz="2400" dirty="0"/>
              <a:t> mol L</a:t>
            </a:r>
            <a:r>
              <a:rPr lang="pt-BR" sz="2400" baseline="30000" dirty="0"/>
              <a:t>-1</a:t>
            </a:r>
          </a:p>
          <a:p>
            <a:pPr marL="0" indent="0">
              <a:buNone/>
            </a:pPr>
            <a:r>
              <a:rPr lang="pt-BR" sz="2400" dirty="0"/>
              <a:t>		[H</a:t>
            </a:r>
            <a:r>
              <a:rPr lang="pt-BR" sz="2400" baseline="-25000" dirty="0"/>
              <a:t>3</a:t>
            </a:r>
            <a:r>
              <a:rPr lang="pt-BR" sz="2400" dirty="0"/>
              <a:t>O</a:t>
            </a:r>
            <a:r>
              <a:rPr lang="pt-BR" sz="2400" baseline="30000" dirty="0"/>
              <a:t>+</a:t>
            </a:r>
            <a:r>
              <a:rPr lang="pt-BR" sz="2400" dirty="0"/>
              <a:t>] no ácido = 1,0×10</a:t>
            </a:r>
            <a:r>
              <a:rPr lang="pt-BR" sz="2400" baseline="30000" dirty="0"/>
              <a:t>-8</a:t>
            </a:r>
            <a:r>
              <a:rPr lang="pt-BR" sz="2400" dirty="0"/>
              <a:t> mol L</a:t>
            </a:r>
            <a:r>
              <a:rPr lang="pt-BR" sz="2400" baseline="30000" dirty="0"/>
              <a:t>-1</a:t>
            </a:r>
          </a:p>
          <a:p>
            <a:pPr marL="0" indent="0">
              <a:buNone/>
            </a:pPr>
            <a:r>
              <a:rPr lang="pt-BR" sz="2400" dirty="0"/>
              <a:t>		</a:t>
            </a:r>
            <a:r>
              <a:rPr lang="pt-BR" sz="2400" dirty="0">
                <a:solidFill>
                  <a:srgbClr val="FF0000"/>
                </a:solidFill>
              </a:rPr>
              <a:t>pH = -log[H</a:t>
            </a:r>
            <a:r>
              <a:rPr lang="pt-BR" sz="2400" baseline="-25000" dirty="0">
                <a:solidFill>
                  <a:srgbClr val="FF0000"/>
                </a:solidFill>
              </a:rPr>
              <a:t>3</a:t>
            </a:r>
            <a:r>
              <a:rPr lang="pt-BR" sz="2400" dirty="0">
                <a:solidFill>
                  <a:srgbClr val="FF0000"/>
                </a:solidFill>
              </a:rPr>
              <a:t>O</a:t>
            </a:r>
            <a:r>
              <a:rPr lang="pt-BR" sz="2400" baseline="30000" dirty="0">
                <a:solidFill>
                  <a:srgbClr val="FF0000"/>
                </a:solidFill>
              </a:rPr>
              <a:t>+</a:t>
            </a:r>
            <a:r>
              <a:rPr lang="pt-BR" sz="2400" dirty="0">
                <a:solidFill>
                  <a:srgbClr val="FF0000"/>
                </a:solidFill>
              </a:rPr>
              <a:t>] = -log (1,1×10</a:t>
            </a:r>
            <a:r>
              <a:rPr lang="pt-BR" sz="2400" baseline="30000" dirty="0">
                <a:solidFill>
                  <a:srgbClr val="FF0000"/>
                </a:solidFill>
              </a:rPr>
              <a:t>-7</a:t>
            </a:r>
            <a:r>
              <a:rPr lang="pt-BR" sz="2400" dirty="0">
                <a:solidFill>
                  <a:srgbClr val="FF0000"/>
                </a:solidFill>
              </a:rPr>
              <a:t>) = 6,96</a:t>
            </a:r>
            <a:endParaRPr lang="pt-BR" dirty="0">
              <a:solidFill>
                <a:srgbClr val="FF0000"/>
              </a:solidFill>
            </a:endParaRP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EE62F350-4258-4B04-9F36-3B526CCE483D}"/>
              </a:ext>
            </a:extLst>
          </p:cNvPr>
          <p:cNvCxnSpPr/>
          <p:nvPr/>
        </p:nvCxnSpPr>
        <p:spPr>
          <a:xfrm>
            <a:off x="-324544" y="3789040"/>
            <a:ext cx="9649072" cy="0"/>
          </a:xfrm>
          <a:prstGeom prst="line">
            <a:avLst/>
          </a:prstGeom>
          <a:ln w="254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23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209270-B1FB-48AF-AF15-B68E37251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Soluções tampão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D85F76E-7FA0-4EBD-B6FA-E7A2B85FF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</p:spPr>
        <p:txBody>
          <a:bodyPr>
            <a:normAutofit/>
          </a:bodyPr>
          <a:lstStyle/>
          <a:p>
            <a:r>
              <a:rPr lang="pt-BR" sz="2800" dirty="0"/>
              <a:t>Solução em que o pH permanece inalterado</a:t>
            </a:r>
          </a:p>
          <a:p>
            <a:pPr lvl="1"/>
            <a:r>
              <a:rPr lang="pt-BR" sz="2400" dirty="0"/>
              <a:t>Com a adição de pequenas quantidades de ácidos e bases;</a:t>
            </a:r>
          </a:p>
          <a:p>
            <a:pPr lvl="1"/>
            <a:r>
              <a:rPr lang="pt-BR" sz="2400" dirty="0"/>
              <a:t>Com a diluição em água pura.</a:t>
            </a:r>
          </a:p>
          <a:p>
            <a:r>
              <a:rPr lang="pt-BR" sz="2800" dirty="0"/>
              <a:t>Formado por:</a:t>
            </a:r>
          </a:p>
          <a:p>
            <a:pPr lvl="1"/>
            <a:r>
              <a:rPr lang="pt-BR" sz="2400" dirty="0"/>
              <a:t>Ácido fraco + sua base conjugada</a:t>
            </a:r>
          </a:p>
          <a:p>
            <a:pPr lvl="1"/>
            <a:r>
              <a:rPr lang="pt-BR" sz="2400" dirty="0"/>
              <a:t>Base fraca + seu ácido conjugado</a:t>
            </a:r>
          </a:p>
          <a:p>
            <a:pPr lvl="1"/>
            <a:endParaRPr lang="pt-BR" sz="2400" dirty="0"/>
          </a:p>
          <a:p>
            <a:r>
              <a:rPr lang="pt-BR" sz="2800" dirty="0"/>
              <a:t>Ocorre o deslocamento do equilíbrio (Princípio de Le </a:t>
            </a:r>
            <a:r>
              <a:rPr lang="pt-BR" sz="2800" dirty="0" err="1"/>
              <a:t>Chatelier</a:t>
            </a:r>
            <a:r>
              <a:rPr lang="pt-BR" sz="2800" dirty="0"/>
              <a:t>)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FF272AAC-F559-4F22-B28C-6118E7F8F45F}"/>
              </a:ext>
            </a:extLst>
          </p:cNvPr>
          <p:cNvGrpSpPr/>
          <p:nvPr/>
        </p:nvGrpSpPr>
        <p:grpSpPr>
          <a:xfrm>
            <a:off x="5652120" y="3429000"/>
            <a:ext cx="3034680" cy="936104"/>
            <a:chOff x="5652120" y="3429000"/>
            <a:chExt cx="3034680" cy="936104"/>
          </a:xfrm>
        </p:grpSpPr>
        <p:sp>
          <p:nvSpPr>
            <p:cNvPr id="4" name="Chave Direita 3">
              <a:extLst>
                <a:ext uri="{FF2B5EF4-FFF2-40B4-BE49-F238E27FC236}">
                  <a16:creationId xmlns:a16="http://schemas.microsoft.com/office/drawing/2014/main" id="{13CA52D2-FE94-4A98-8BFA-533E5E869DEF}"/>
                </a:ext>
              </a:extLst>
            </p:cNvPr>
            <p:cNvSpPr/>
            <p:nvPr/>
          </p:nvSpPr>
          <p:spPr>
            <a:xfrm>
              <a:off x="5652120" y="3429000"/>
              <a:ext cx="288032" cy="936104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638F684B-63EA-41CB-B460-308A83325265}"/>
                </a:ext>
              </a:extLst>
            </p:cNvPr>
            <p:cNvSpPr txBox="1"/>
            <p:nvPr/>
          </p:nvSpPr>
          <p:spPr>
            <a:xfrm>
              <a:off x="6126612" y="3712386"/>
              <a:ext cx="2560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>
                  <a:solidFill>
                    <a:srgbClr val="FF0000"/>
                  </a:solidFill>
                </a:rPr>
                <a:t>Em soluções </a:t>
              </a:r>
              <a:r>
                <a:rPr lang="pt-BR" dirty="0" err="1">
                  <a:solidFill>
                    <a:srgbClr val="FF0000"/>
                  </a:solidFill>
                </a:rPr>
                <a:t>equimolares</a:t>
              </a:r>
              <a:endParaRPr lang="pt-BR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827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F505D49B-4C0F-4AB1-8042-09F95C16E977}"/>
                  </a:ext>
                </a:extLst>
              </p:cNvPr>
              <p:cNvSpPr txBox="1"/>
              <p:nvPr/>
            </p:nvSpPr>
            <p:spPr>
              <a:xfrm>
                <a:off x="1010644" y="1412776"/>
                <a:ext cx="3764812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𝑝𝐻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𝑝𝐾𝑎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pt-BR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⁡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𝑏𝑎𝑠𝑒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𝑐𝑜𝑛𝑗𝑢𝑔𝑎𝑑𝑎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[á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𝑐𝑖𝑑𝑜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F505D49B-4C0F-4AB1-8042-09F95C16E9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644" y="1412776"/>
                <a:ext cx="3764812" cy="6223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ixaDeTexto 2">
            <a:extLst>
              <a:ext uri="{FF2B5EF4-FFF2-40B4-BE49-F238E27FC236}">
                <a16:creationId xmlns:a16="http://schemas.microsoft.com/office/drawing/2014/main" id="{3B08594D-2AA7-484E-B796-612C069814C0}"/>
              </a:ext>
            </a:extLst>
          </p:cNvPr>
          <p:cNvSpPr txBox="1"/>
          <p:nvPr/>
        </p:nvSpPr>
        <p:spPr>
          <a:xfrm>
            <a:off x="611560" y="692698"/>
            <a:ext cx="4562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rgbClr val="FF0000"/>
                </a:solidFill>
              </a:rPr>
              <a:t>Equação de Henderson-</a:t>
            </a:r>
            <a:r>
              <a:rPr lang="pt-BR" sz="2400" dirty="0" err="1">
                <a:solidFill>
                  <a:srgbClr val="FF0000"/>
                </a:solidFill>
              </a:rPr>
              <a:t>Hasselbach</a:t>
            </a:r>
            <a:endParaRPr lang="pt-BR" sz="2400" dirty="0">
              <a:solidFill>
                <a:srgbClr val="FF0000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D1BD5C3-F800-4269-8AB5-FBF6131B7A73}"/>
              </a:ext>
            </a:extLst>
          </p:cNvPr>
          <p:cNvSpPr txBox="1"/>
          <p:nvPr/>
        </p:nvSpPr>
        <p:spPr>
          <a:xfrm>
            <a:off x="539552" y="2996952"/>
            <a:ext cx="799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Valor de Ka = sintonia grosseira, diz a região do tampão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Razão [base conjugada]/[ácido] = sintonia fina do pH do tampão</a:t>
            </a:r>
          </a:p>
          <a:p>
            <a:r>
              <a:rPr lang="pt-BR" sz="2400" dirty="0"/>
              <a:t>Exemplo: Mudar a razão de 3:1 para 1:3 altera a razão [base </a:t>
            </a:r>
            <a:r>
              <a:rPr lang="pt-BR" sz="2400" dirty="0" err="1"/>
              <a:t>conj</a:t>
            </a:r>
            <a:r>
              <a:rPr lang="pt-BR" sz="2400" dirty="0"/>
              <a:t>]/[ácido] em 9 e o pH em quase 1.</a:t>
            </a:r>
          </a:p>
        </p:txBody>
      </p:sp>
    </p:spTree>
    <p:extLst>
      <p:ext uri="{BB962C8B-B14F-4D97-AF65-F5344CB8AC3E}">
        <p14:creationId xmlns:p14="http://schemas.microsoft.com/office/powerpoint/2010/main" val="9721190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DEBF5C-B28C-4447-BD30-85316F5B6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Titulação ácido - base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633BF92-8487-488A-AE9C-E3A7DC8FB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556792"/>
            <a:ext cx="840105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90544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166813"/>
            <a:ext cx="79914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19423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1181100"/>
            <a:ext cx="80105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1546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628650" y="205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/>
              <a:t>Evolução dos conceitos sobre ácidos e bases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76282" y="1542077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III)</a:t>
            </a:r>
            <a:endParaRPr lang="pt-BR" sz="1200" dirty="0"/>
          </a:p>
        </p:txBody>
      </p:sp>
      <p:sp>
        <p:nvSpPr>
          <p:cNvPr id="20" name="Espaço Reservado para Número de Slide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BC8F0-8DBA-459B-A151-D1F4D5A99D7D}" type="slidenum">
              <a:rPr lang="pt-BR" smtClean="0"/>
              <a:t>4</a:t>
            </a:fld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0590BF3-56A1-4518-A08D-ED5E21CA44A5}"/>
              </a:ext>
            </a:extLst>
          </p:cNvPr>
          <p:cNvSpPr txBox="1"/>
          <p:nvPr/>
        </p:nvSpPr>
        <p:spPr>
          <a:xfrm>
            <a:off x="447554" y="1545316"/>
            <a:ext cx="837291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/>
              <a:t> Lewis (Século XX)</a:t>
            </a:r>
          </a:p>
          <a:p>
            <a:pPr marL="342900" indent="-342900">
              <a:buFontTx/>
              <a:buChar char="-"/>
            </a:pPr>
            <a:r>
              <a:rPr lang="pt-BR" sz="2200" dirty="0"/>
              <a:t>Estudos sobre interações entre espécies e ligações químicas.</a:t>
            </a:r>
          </a:p>
          <a:p>
            <a:pPr marL="342900" indent="-342900">
              <a:buFontTx/>
              <a:buChar char="-"/>
            </a:pPr>
            <a:r>
              <a:rPr lang="pt-BR" sz="2200" b="1" dirty="0"/>
              <a:t>Definição: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dirty="0"/>
              <a:t>Ácido = espécie que </a:t>
            </a:r>
            <a:r>
              <a:rPr lang="pt-BR" sz="2200" u="sng" dirty="0"/>
              <a:t>recebe um par de elétrons</a:t>
            </a:r>
            <a:r>
              <a:rPr lang="pt-BR" sz="2200" dirty="0"/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dirty="0"/>
              <a:t>Base = espécie que </a:t>
            </a:r>
            <a:r>
              <a:rPr lang="pt-BR" sz="2200" u="sng" dirty="0"/>
              <a:t>doa o par de elétrons</a:t>
            </a:r>
            <a:r>
              <a:rPr lang="pt-BR" sz="2200" dirty="0"/>
              <a:t>.</a:t>
            </a:r>
          </a:p>
          <a:p>
            <a:pPr marL="800100" lvl="1" indent="-342900">
              <a:buFontTx/>
              <a:buChar char="-"/>
            </a:pPr>
            <a:endParaRPr lang="pt-BR" sz="2200" dirty="0"/>
          </a:p>
          <a:p>
            <a:pPr marL="800100" lvl="1" indent="-342900">
              <a:buFontTx/>
              <a:buChar char="-"/>
            </a:pPr>
            <a:endParaRPr lang="pt-BR" sz="2200" dirty="0"/>
          </a:p>
          <a:p>
            <a:pPr marL="800100" lvl="1" indent="-342900">
              <a:buFontTx/>
              <a:buChar char="-"/>
            </a:pPr>
            <a:endParaRPr lang="pt-BR" sz="2200" dirty="0"/>
          </a:p>
          <a:p>
            <a:pPr lvl="1"/>
            <a:endParaRPr lang="pt-BR" sz="2200" dirty="0"/>
          </a:p>
          <a:p>
            <a:pPr marL="800100" lvl="1" indent="-342900">
              <a:buFontTx/>
              <a:buChar char="-"/>
            </a:pPr>
            <a:endParaRPr lang="pt-BR" sz="2200" dirty="0"/>
          </a:p>
          <a:p>
            <a:pPr marL="342900" indent="-342900">
              <a:buFontTx/>
              <a:buChar char="-"/>
            </a:pPr>
            <a:endParaRPr lang="pt-BR" sz="2200" b="1" dirty="0"/>
          </a:p>
          <a:p>
            <a:pPr marL="342900" indent="-342900">
              <a:buFontTx/>
              <a:buChar char="-"/>
            </a:pPr>
            <a:r>
              <a:rPr lang="pt-BR" sz="2200" b="1" dirty="0"/>
              <a:t>Modelo mais abrangente sobre ácidos e bases, vale para qualquer sistema, não apenas aquoso.</a:t>
            </a:r>
            <a:endParaRPr lang="pt-BR" sz="2200" dirty="0"/>
          </a:p>
          <a:p>
            <a:pPr marL="342900" indent="-342900">
              <a:buFontTx/>
              <a:buChar char="-"/>
            </a:pPr>
            <a:endParaRPr lang="pt-BR" sz="2200" dirty="0"/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460DFA45-B6C3-4045-854C-2DF6F1C1238E}"/>
              </a:ext>
            </a:extLst>
          </p:cNvPr>
          <p:cNvGrpSpPr/>
          <p:nvPr/>
        </p:nvGrpSpPr>
        <p:grpSpPr>
          <a:xfrm>
            <a:off x="827584" y="3473713"/>
            <a:ext cx="2810385" cy="1600438"/>
            <a:chOff x="827584" y="3473713"/>
            <a:chExt cx="2810385" cy="1600438"/>
          </a:xfrm>
        </p:grpSpPr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E1A83056-9E57-46AB-AE94-F4C0D6DAD04F}"/>
                </a:ext>
              </a:extLst>
            </p:cNvPr>
            <p:cNvSpPr txBox="1"/>
            <p:nvPr/>
          </p:nvSpPr>
          <p:spPr>
            <a:xfrm>
              <a:off x="827584" y="3473713"/>
              <a:ext cx="2810385" cy="16004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200" dirty="0"/>
                <a:t>Exemplos:</a:t>
              </a:r>
            </a:p>
            <a:p>
              <a:endParaRPr lang="pt-BR" sz="1000" dirty="0"/>
            </a:p>
            <a:p>
              <a:r>
                <a:rPr lang="pt-BR" sz="22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BF</a:t>
              </a:r>
              <a:r>
                <a:rPr lang="pt-BR" sz="2200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3</a:t>
              </a:r>
              <a:r>
                <a:rPr lang="pt-BR" sz="22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+ H</a:t>
              </a:r>
              <a:r>
                <a:rPr lang="pt-BR" sz="2200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3</a:t>
              </a:r>
              <a:r>
                <a:rPr lang="pt-BR" sz="22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N → F</a:t>
              </a:r>
              <a:r>
                <a:rPr lang="pt-BR" sz="2200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3</a:t>
              </a:r>
              <a:r>
                <a:rPr lang="pt-BR" sz="22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B-NH</a:t>
              </a:r>
              <a:r>
                <a:rPr lang="pt-BR" sz="2200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3</a:t>
              </a:r>
            </a:p>
            <a:p>
              <a:r>
                <a:rPr lang="pt-BR" sz="22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SiF</a:t>
              </a:r>
              <a:r>
                <a:rPr lang="pt-BR" sz="2200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4</a:t>
              </a:r>
              <a:r>
                <a:rPr lang="pt-BR" sz="22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+ 2 F</a:t>
              </a:r>
              <a:r>
                <a:rPr lang="pt-BR" sz="2200" baseline="30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-</a:t>
              </a:r>
              <a:r>
                <a:rPr lang="pt-BR" sz="22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→ SiF</a:t>
              </a:r>
              <a:r>
                <a:rPr lang="pt-BR" sz="2200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6</a:t>
              </a:r>
              <a:r>
                <a:rPr lang="pt-BR" sz="2200" baseline="30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2-</a:t>
              </a:r>
            </a:p>
            <a:p>
              <a:r>
                <a:rPr lang="pt-BR" sz="22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H</a:t>
              </a:r>
              <a:r>
                <a:rPr lang="pt-BR" sz="2200" baseline="30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+</a:t>
              </a:r>
              <a:r>
                <a:rPr lang="pt-BR" sz="22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+ H</a:t>
              </a:r>
              <a:r>
                <a:rPr lang="pt-BR" sz="2200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2</a:t>
              </a:r>
              <a:r>
                <a:rPr lang="pt-BR" sz="22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O → H</a:t>
              </a:r>
              <a:r>
                <a:rPr lang="pt-BR" sz="2200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3</a:t>
              </a:r>
              <a:r>
                <a:rPr lang="pt-BR" sz="22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O</a:t>
              </a:r>
              <a:r>
                <a:rPr lang="pt-BR" sz="2200" baseline="30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+</a:t>
              </a:r>
            </a:p>
          </p:txBody>
        </p:sp>
        <p:sp>
          <p:nvSpPr>
            <p:cNvPr id="2" name="CaixaDeTexto 1">
              <a:extLst>
                <a:ext uri="{FF2B5EF4-FFF2-40B4-BE49-F238E27FC236}">
                  <a16:creationId xmlns:a16="http://schemas.microsoft.com/office/drawing/2014/main" id="{AEA25383-CBBD-4441-8CBD-00378CDC6E5C}"/>
                </a:ext>
              </a:extLst>
            </p:cNvPr>
            <p:cNvSpPr txBox="1"/>
            <p:nvPr/>
          </p:nvSpPr>
          <p:spPr>
            <a:xfrm>
              <a:off x="1772924" y="378765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>
                  <a:solidFill>
                    <a:srgbClr val="FF0000"/>
                  </a:solidFill>
                </a:rPr>
                <a:t>..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877E13CC-8CB8-4B07-880C-B5994849C1C7}"/>
                  </a:ext>
                </a:extLst>
              </p14:cNvPr>
              <p14:cNvContentPartPr/>
              <p14:nvPr/>
            </p14:nvContentPartPr>
            <p14:xfrm>
              <a:off x="785880" y="2086920"/>
              <a:ext cx="7982280" cy="4125600"/>
            </p14:xfrm>
          </p:contentPart>
        </mc:Choice>
        <mc:Fallback xmlns=""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877E13CC-8CB8-4B07-880C-B5994849C1C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6520" y="2077560"/>
                <a:ext cx="8001000" cy="414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111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49275"/>
            <a:ext cx="8156575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5661025"/>
            <a:ext cx="32385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15153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914400"/>
            <a:ext cx="7848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32025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4900"/>
            <a:ext cx="8850313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95203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750888"/>
            <a:ext cx="88900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7336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7924800" cy="55626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pt-BR" altLang="pt-BR" sz="2800">
                <a:solidFill>
                  <a:schemeClr val="accent2"/>
                </a:solidFill>
              </a:rPr>
              <a:t>TITULAÇÃO DE ÁCIDOS POLIPRÓTICOS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endParaRPr lang="pt-BR" altLang="pt-BR" sz="1600">
              <a:solidFill>
                <a:schemeClr val="accent2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pt-BR" altLang="pt-BR" sz="2800"/>
              <a:t>Titulações de ácidos polipróticos via de regra são mais complexas que as envolvendo ácidos monopróticos.</a:t>
            </a:r>
          </a:p>
          <a:p>
            <a:pPr eaLnBrk="1" hangingPunct="1">
              <a:lnSpc>
                <a:spcPct val="110000"/>
              </a:lnSpc>
            </a:pPr>
            <a:endParaRPr lang="pt-BR" altLang="pt-BR" sz="1200"/>
          </a:p>
          <a:p>
            <a:pPr eaLnBrk="1" hangingPunct="1">
              <a:lnSpc>
                <a:spcPct val="110000"/>
              </a:lnSpc>
            </a:pPr>
            <a:r>
              <a:rPr lang="pt-BR" altLang="pt-BR" sz="2800"/>
              <a:t>A forma das curvas obtidas vai depender essencialmente das grandezas das constantes de ionização do ácido titulado.</a:t>
            </a:r>
          </a:p>
          <a:p>
            <a:pPr eaLnBrk="1" hangingPunct="1">
              <a:lnSpc>
                <a:spcPct val="110000"/>
              </a:lnSpc>
            </a:pPr>
            <a:endParaRPr lang="pt-BR" altLang="pt-BR" sz="1200"/>
          </a:p>
          <a:p>
            <a:pPr eaLnBrk="1" hangingPunct="1">
              <a:lnSpc>
                <a:spcPct val="110000"/>
              </a:lnSpc>
            </a:pPr>
            <a:r>
              <a:rPr lang="pt-BR" altLang="pt-BR" sz="2800"/>
              <a:t>Teoricamente, haverá uma inflexão para cada H</a:t>
            </a:r>
            <a:r>
              <a:rPr lang="pt-BR" altLang="pt-BR" sz="2800" baseline="30000"/>
              <a:t>+</a:t>
            </a:r>
            <a:r>
              <a:rPr lang="pt-BR" altLang="pt-BR" sz="2800"/>
              <a:t> lábil titulado.</a:t>
            </a:r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  <a:solidFill>
            <a:srgbClr val="FFFFCC"/>
          </a:solidFill>
        </p:spPr>
        <p:txBody>
          <a:bodyPr/>
          <a:lstStyle/>
          <a:p>
            <a:r>
              <a:rPr lang="pt-BR" altLang="pt-BR" sz="2800">
                <a:solidFill>
                  <a:srgbClr val="FF3300"/>
                </a:solidFill>
              </a:rPr>
              <a:t>TITULOMETRIA DE NEUTRALIZAÇÃO</a:t>
            </a:r>
          </a:p>
        </p:txBody>
      </p:sp>
    </p:spTree>
    <p:extLst>
      <p:ext uri="{BB962C8B-B14F-4D97-AF65-F5344CB8AC3E}">
        <p14:creationId xmlns:p14="http://schemas.microsoft.com/office/powerpoint/2010/main" val="3965120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6361113" cy="570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03954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6361113" cy="570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4314825"/>
            <a:ext cx="783907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3403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7772400" cy="5791200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135000"/>
              </a:lnSpc>
            </a:pPr>
            <a:r>
              <a:rPr lang="pt-BR" altLang="pt-BR" sz="2800"/>
              <a:t>No entanto, para se ter uma inflexão</a:t>
            </a:r>
            <a:r>
              <a:rPr lang="pt-BR" altLang="pt-BR" sz="4000"/>
              <a:t> </a:t>
            </a:r>
            <a:r>
              <a:rPr lang="pt-BR" altLang="pt-BR" sz="2800"/>
              <a:t>conveniente </a:t>
            </a:r>
            <a:r>
              <a:rPr lang="pt-BR" altLang="pt-BR" sz="2800">
                <a:solidFill>
                  <a:srgbClr val="009999"/>
                </a:solidFill>
              </a:rPr>
              <a:t>(pelo menos para o tratamento de dados sem o auxílio de métodos computacionais)</a:t>
            </a:r>
            <a:r>
              <a:rPr lang="pt-BR" altLang="pt-BR" sz="2800"/>
              <a:t> é necessário que a relação da respectiva constante de ionização e a seguinte seja igual ou maior que 10</a:t>
            </a:r>
            <a:r>
              <a:rPr lang="pt-BR" altLang="pt-BR" sz="2800" baseline="30000"/>
              <a:t>4:</a:t>
            </a:r>
            <a:br>
              <a:rPr lang="pt-BR" altLang="pt-BR" sz="2800" baseline="30000"/>
            </a:br>
            <a:br>
              <a:rPr lang="pt-BR" altLang="pt-BR" sz="2800" baseline="30000"/>
            </a:br>
            <a:r>
              <a:rPr lang="pt-BR" altLang="pt-BR" sz="2800"/>
              <a:t>Ou seja:   </a:t>
            </a:r>
            <a:r>
              <a:rPr lang="pt-BR" altLang="pt-BR" sz="2800">
                <a:solidFill>
                  <a:srgbClr val="FF0066"/>
                </a:solidFill>
              </a:rPr>
              <a:t>K</a:t>
            </a:r>
            <a:r>
              <a:rPr lang="pt-BR" altLang="pt-BR" sz="2800" baseline="-25000">
                <a:solidFill>
                  <a:srgbClr val="FF0066"/>
                </a:solidFill>
              </a:rPr>
              <a:t>1 </a:t>
            </a:r>
            <a:r>
              <a:rPr lang="pt-BR" altLang="pt-BR" sz="2800">
                <a:solidFill>
                  <a:srgbClr val="FF0066"/>
                </a:solidFill>
              </a:rPr>
              <a:t>/ K</a:t>
            </a:r>
            <a:r>
              <a:rPr lang="pt-BR" altLang="pt-BR" sz="2800" baseline="-25000">
                <a:solidFill>
                  <a:srgbClr val="FF0066"/>
                </a:solidFill>
              </a:rPr>
              <a:t>2 </a:t>
            </a:r>
            <a:r>
              <a:rPr lang="pt-BR" altLang="pt-BR" sz="2800">
                <a:solidFill>
                  <a:srgbClr val="FF0066"/>
                </a:solidFill>
              </a:rPr>
              <a:t>= 10</a:t>
            </a:r>
            <a:r>
              <a:rPr lang="pt-BR" altLang="pt-BR" sz="2800" baseline="30000">
                <a:solidFill>
                  <a:srgbClr val="FF0066"/>
                </a:solidFill>
              </a:rPr>
              <a:t>4</a:t>
            </a:r>
            <a:r>
              <a:rPr lang="pt-BR" altLang="pt-BR" sz="2800"/>
              <a:t> 	ou          </a:t>
            </a:r>
            <a:r>
              <a:rPr lang="pt-BR" altLang="pt-BR" sz="2800">
                <a:solidFill>
                  <a:srgbClr val="FF0066"/>
                </a:solidFill>
              </a:rPr>
              <a:t>pK</a:t>
            </a:r>
            <a:r>
              <a:rPr lang="pt-BR" altLang="pt-BR" sz="2800" baseline="-25000">
                <a:solidFill>
                  <a:srgbClr val="FF0066"/>
                </a:solidFill>
              </a:rPr>
              <a:t>1 </a:t>
            </a:r>
            <a:r>
              <a:rPr lang="pt-BR" altLang="pt-BR" sz="2800">
                <a:solidFill>
                  <a:srgbClr val="FF0066"/>
                </a:solidFill>
              </a:rPr>
              <a:t>- pK</a:t>
            </a:r>
            <a:r>
              <a:rPr lang="pt-BR" altLang="pt-BR" sz="2800" baseline="-25000">
                <a:solidFill>
                  <a:srgbClr val="FF0066"/>
                </a:solidFill>
              </a:rPr>
              <a:t>2</a:t>
            </a:r>
            <a:r>
              <a:rPr lang="pt-BR" altLang="pt-BR" sz="2800">
                <a:solidFill>
                  <a:srgbClr val="FF0066"/>
                </a:solidFill>
              </a:rPr>
              <a:t> = 4</a:t>
            </a:r>
            <a:br>
              <a:rPr lang="pt-BR" altLang="pt-BR" sz="2800">
                <a:solidFill>
                  <a:srgbClr val="FF0066"/>
                </a:solidFill>
              </a:rPr>
            </a:br>
            <a:br>
              <a:rPr lang="pt-BR" altLang="pt-BR" sz="2800"/>
            </a:br>
            <a:r>
              <a:rPr lang="pt-BR" altLang="pt-BR" sz="2800"/>
              <a:t>Outra condição é que esta constante de ionização não corresponda a um ácido extremamente fraco.</a:t>
            </a: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726772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333500"/>
            <a:ext cx="823912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81564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09600"/>
          </a:xfrm>
        </p:spPr>
        <p:txBody>
          <a:bodyPr/>
          <a:lstStyle/>
          <a:p>
            <a:pPr algn="l" eaLnBrk="1" hangingPunct="1"/>
            <a:r>
              <a:rPr lang="pt-BR" altLang="pt-BR" sz="2800">
                <a:solidFill>
                  <a:srgbClr val="FF0066"/>
                </a:solidFill>
              </a:rPr>
              <a:t>Como construir as curvas destes ácidos?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458200" cy="51816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r>
              <a:rPr lang="pt-BR" altLang="pt-BR" sz="2800"/>
              <a:t>A princípio, os mesmos cálculos realizados nos casos  anteriores são válidos aqui também, desde que a relação entre os pK</a:t>
            </a:r>
            <a:r>
              <a:rPr lang="pt-BR" altLang="pt-BR" sz="2800" baseline="-25000"/>
              <a:t>a </a:t>
            </a:r>
            <a:r>
              <a:rPr lang="pt-BR" altLang="pt-BR" sz="2800"/>
              <a:t>sejam iguais ou superiores a 10</a:t>
            </a:r>
            <a:r>
              <a:rPr lang="pt-BR" altLang="pt-BR" sz="2800" baseline="30000"/>
              <a:t>4</a:t>
            </a:r>
            <a:r>
              <a:rPr lang="pt-BR" altLang="pt-BR" sz="2800"/>
              <a:t>.</a:t>
            </a:r>
            <a:endParaRPr lang="pt-BR" altLang="pt-BR" sz="2800" baseline="30000"/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pt-BR" altLang="pt-BR" sz="2800" baseline="30000"/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pt-BR" altLang="pt-BR" sz="2800"/>
              <a:t>Quando a relação entre estas constantes é menor, os erros de cálculos – principalmente nas proximidades de um ponto de equivalência – tornam-se muito grandes e obrigam a um tratamento mais rigoroso dos equilíbrios envolvidos.</a:t>
            </a: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96785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628650" y="205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/>
              <a:t>Evolução dos conceitos sobre ácidos e bases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76282" y="1542077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III)</a:t>
            </a:r>
            <a:endParaRPr lang="pt-BR" sz="1200" dirty="0"/>
          </a:p>
        </p:txBody>
      </p:sp>
      <p:sp>
        <p:nvSpPr>
          <p:cNvPr id="20" name="Espaço Reservado para Número de Slide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BC8F0-8DBA-459B-A151-D1F4D5A99D7D}" type="slidenum">
              <a:rPr lang="pt-BR" smtClean="0"/>
              <a:t>5</a:t>
            </a:fld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0590BF3-56A1-4518-A08D-ED5E21CA44A5}"/>
              </a:ext>
            </a:extLst>
          </p:cNvPr>
          <p:cNvSpPr txBox="1"/>
          <p:nvPr/>
        </p:nvSpPr>
        <p:spPr>
          <a:xfrm>
            <a:off x="447554" y="1545316"/>
            <a:ext cx="837291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/>
              <a:t> Lewis (Século XX)</a:t>
            </a:r>
          </a:p>
          <a:p>
            <a:pPr marL="342900" indent="-342900">
              <a:buFontTx/>
              <a:buChar char="-"/>
            </a:pPr>
            <a:r>
              <a:rPr lang="pt-BR" sz="2200" dirty="0"/>
              <a:t>Estudos sobre interações entre espécies e ligações químicas.</a:t>
            </a:r>
          </a:p>
          <a:p>
            <a:pPr marL="342900" indent="-342900">
              <a:buFontTx/>
              <a:buChar char="-"/>
            </a:pPr>
            <a:r>
              <a:rPr lang="pt-BR" sz="2200" b="1" dirty="0"/>
              <a:t>Definição: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dirty="0"/>
              <a:t>Ácido = espécie que </a:t>
            </a:r>
            <a:r>
              <a:rPr lang="pt-BR" sz="2200" u="sng" dirty="0"/>
              <a:t>recebe um par de elétrons</a:t>
            </a:r>
            <a:r>
              <a:rPr lang="pt-BR" sz="2200" dirty="0"/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dirty="0"/>
              <a:t>Base = espécie que </a:t>
            </a:r>
            <a:r>
              <a:rPr lang="pt-BR" sz="2200" u="sng" dirty="0"/>
              <a:t>doa o par de elétrons</a:t>
            </a:r>
            <a:r>
              <a:rPr lang="pt-BR" sz="2200" dirty="0"/>
              <a:t>.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460DFA45-B6C3-4045-854C-2DF6F1C1238E}"/>
              </a:ext>
            </a:extLst>
          </p:cNvPr>
          <p:cNvGrpSpPr/>
          <p:nvPr/>
        </p:nvGrpSpPr>
        <p:grpSpPr>
          <a:xfrm>
            <a:off x="2771800" y="3861048"/>
            <a:ext cx="4123245" cy="1600438"/>
            <a:chOff x="827584" y="3473713"/>
            <a:chExt cx="4123245" cy="1600438"/>
          </a:xfrm>
        </p:grpSpPr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E1A83056-9E57-46AB-AE94-F4C0D6DAD04F}"/>
                </a:ext>
              </a:extLst>
            </p:cNvPr>
            <p:cNvSpPr txBox="1"/>
            <p:nvPr/>
          </p:nvSpPr>
          <p:spPr>
            <a:xfrm>
              <a:off x="827584" y="3473713"/>
              <a:ext cx="4123245" cy="16004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200" dirty="0"/>
                <a:t>Exemplos:</a:t>
              </a:r>
            </a:p>
            <a:p>
              <a:endParaRPr lang="pt-BR" sz="1000" dirty="0"/>
            </a:p>
            <a:p>
              <a:r>
                <a:rPr lang="pt-BR" sz="22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BF</a:t>
              </a:r>
              <a:r>
                <a:rPr lang="pt-BR" sz="2200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3</a:t>
              </a:r>
              <a:r>
                <a:rPr lang="pt-BR" sz="22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      +       H</a:t>
              </a:r>
              <a:r>
                <a:rPr lang="pt-BR" sz="2200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3</a:t>
              </a:r>
              <a:r>
                <a:rPr lang="pt-BR" sz="22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N      →     F</a:t>
              </a:r>
              <a:r>
                <a:rPr lang="pt-BR" sz="2200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3</a:t>
              </a:r>
              <a:r>
                <a:rPr lang="pt-BR" sz="22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B-NH</a:t>
              </a:r>
              <a:r>
                <a:rPr lang="pt-BR" sz="2200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3</a:t>
              </a:r>
            </a:p>
            <a:p>
              <a:r>
                <a:rPr lang="pt-BR" sz="22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SiF</a:t>
              </a:r>
              <a:r>
                <a:rPr lang="pt-BR" sz="2200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4</a:t>
              </a:r>
              <a:r>
                <a:rPr lang="pt-BR" sz="22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     +       2 F</a:t>
              </a:r>
              <a:r>
                <a:rPr lang="pt-BR" sz="2200" baseline="30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-</a:t>
              </a:r>
              <a:r>
                <a:rPr lang="pt-BR" sz="22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      →     SiF</a:t>
              </a:r>
              <a:r>
                <a:rPr lang="pt-BR" sz="2200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6</a:t>
              </a:r>
              <a:r>
                <a:rPr lang="pt-BR" sz="2200" baseline="30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2-</a:t>
              </a:r>
            </a:p>
            <a:p>
              <a:r>
                <a:rPr lang="pt-BR" sz="22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H</a:t>
              </a:r>
              <a:r>
                <a:rPr lang="pt-BR" sz="2200" baseline="30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+</a:t>
              </a:r>
              <a:r>
                <a:rPr lang="pt-BR" sz="22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        +      H</a:t>
              </a:r>
              <a:r>
                <a:rPr lang="pt-BR" sz="2200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2</a:t>
              </a:r>
              <a:r>
                <a:rPr lang="pt-BR" sz="22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O       →    H</a:t>
              </a:r>
              <a:r>
                <a:rPr lang="pt-BR" sz="2200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3</a:t>
              </a:r>
              <a:r>
                <a:rPr lang="pt-BR" sz="22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O</a:t>
              </a:r>
              <a:r>
                <a:rPr lang="pt-BR" sz="2200" baseline="30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+</a:t>
              </a:r>
            </a:p>
          </p:txBody>
        </p:sp>
        <p:sp>
          <p:nvSpPr>
            <p:cNvPr id="2" name="CaixaDeTexto 1">
              <a:extLst>
                <a:ext uri="{FF2B5EF4-FFF2-40B4-BE49-F238E27FC236}">
                  <a16:creationId xmlns:a16="http://schemas.microsoft.com/office/drawing/2014/main" id="{AEA25383-CBBD-4441-8CBD-00378CDC6E5C}"/>
                </a:ext>
              </a:extLst>
            </p:cNvPr>
            <p:cNvSpPr txBox="1"/>
            <p:nvPr/>
          </p:nvSpPr>
          <p:spPr>
            <a:xfrm>
              <a:off x="2658680" y="37617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>
                  <a:solidFill>
                    <a:srgbClr val="FF0000"/>
                  </a:solidFill>
                </a:rPr>
                <a:t>..</a:t>
              </a:r>
            </a:p>
          </p:txBody>
        </p:sp>
      </p:grpSp>
      <p:grpSp>
        <p:nvGrpSpPr>
          <p:cNvPr id="7" name="Agrupar 6">
            <a:extLst>
              <a:ext uri="{FF2B5EF4-FFF2-40B4-BE49-F238E27FC236}">
                <a16:creationId xmlns:a16="http://schemas.microsoft.com/office/drawing/2014/main" id="{73C849DB-2CFF-4302-BDE4-CE039329354F}"/>
              </a:ext>
            </a:extLst>
          </p:cNvPr>
          <p:cNvGrpSpPr/>
          <p:nvPr/>
        </p:nvGrpSpPr>
        <p:grpSpPr>
          <a:xfrm>
            <a:off x="2532283" y="4293096"/>
            <a:ext cx="1055097" cy="2022183"/>
            <a:chOff x="2532283" y="4293096"/>
            <a:chExt cx="1055097" cy="2022183"/>
          </a:xfrm>
        </p:grpSpPr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29BA5363-29A3-4779-8900-C3973FC778C0}"/>
                </a:ext>
              </a:extLst>
            </p:cNvPr>
            <p:cNvSpPr/>
            <p:nvPr/>
          </p:nvSpPr>
          <p:spPr>
            <a:xfrm>
              <a:off x="2627784" y="4293096"/>
              <a:ext cx="864096" cy="129614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8D0C99B8-3FC3-4F35-AB98-B709ADB9FC51}"/>
                </a:ext>
              </a:extLst>
            </p:cNvPr>
            <p:cNvSpPr txBox="1"/>
            <p:nvPr/>
          </p:nvSpPr>
          <p:spPr>
            <a:xfrm>
              <a:off x="2532283" y="5668948"/>
              <a:ext cx="10550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dirty="0"/>
                <a:t>Ácido de </a:t>
              </a:r>
            </a:p>
            <a:p>
              <a:pPr algn="ctr"/>
              <a:r>
                <a:rPr lang="pt-BR" dirty="0"/>
                <a:t>Lewis</a:t>
              </a:r>
            </a:p>
          </p:txBody>
        </p:sp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8B8018C7-F941-4654-8BBF-8AEA054E8565}"/>
              </a:ext>
            </a:extLst>
          </p:cNvPr>
          <p:cNvGrpSpPr/>
          <p:nvPr/>
        </p:nvGrpSpPr>
        <p:grpSpPr>
          <a:xfrm>
            <a:off x="4096968" y="4216528"/>
            <a:ext cx="968535" cy="2022183"/>
            <a:chOff x="2575564" y="4293096"/>
            <a:chExt cx="968535" cy="2022183"/>
          </a:xfrm>
        </p:grpSpPr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5D69B6B6-E944-490B-8FC1-9BA7AB1278F2}"/>
                </a:ext>
              </a:extLst>
            </p:cNvPr>
            <p:cNvSpPr/>
            <p:nvPr/>
          </p:nvSpPr>
          <p:spPr>
            <a:xfrm>
              <a:off x="2627784" y="4293096"/>
              <a:ext cx="864096" cy="129614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B3E47185-B8DC-45AA-BD0E-5AAD46ABDF89}"/>
                </a:ext>
              </a:extLst>
            </p:cNvPr>
            <p:cNvSpPr txBox="1"/>
            <p:nvPr/>
          </p:nvSpPr>
          <p:spPr>
            <a:xfrm>
              <a:off x="2575564" y="5668948"/>
              <a:ext cx="9685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dirty="0"/>
                <a:t>Base de </a:t>
              </a:r>
            </a:p>
            <a:p>
              <a:pPr algn="ctr"/>
              <a:r>
                <a:rPr lang="pt-BR" dirty="0"/>
                <a:t>Lewis</a:t>
              </a:r>
            </a:p>
          </p:txBody>
        </p:sp>
      </p:grp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20D4D100-4AD5-4C76-8B42-BFB3A561A3DE}"/>
              </a:ext>
            </a:extLst>
          </p:cNvPr>
          <p:cNvGrpSpPr/>
          <p:nvPr/>
        </p:nvGrpSpPr>
        <p:grpSpPr>
          <a:xfrm>
            <a:off x="5519211" y="4216528"/>
            <a:ext cx="1375834" cy="1742044"/>
            <a:chOff x="2584502" y="4293096"/>
            <a:chExt cx="1375834" cy="1742044"/>
          </a:xfrm>
        </p:grpSpPr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D0AD4A92-D42C-4FF5-806A-D461FB1C13FE}"/>
                </a:ext>
              </a:extLst>
            </p:cNvPr>
            <p:cNvSpPr/>
            <p:nvPr/>
          </p:nvSpPr>
          <p:spPr>
            <a:xfrm>
              <a:off x="2584502" y="4293096"/>
              <a:ext cx="1375834" cy="13727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2523D862-6421-4F8A-8849-744DF1535621}"/>
                </a:ext>
              </a:extLst>
            </p:cNvPr>
            <p:cNvSpPr txBox="1"/>
            <p:nvPr/>
          </p:nvSpPr>
          <p:spPr>
            <a:xfrm>
              <a:off x="2860590" y="5665808"/>
              <a:ext cx="7579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dirty="0" err="1"/>
                <a:t>Aduto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24481023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81000"/>
            <a:ext cx="8534400" cy="60960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</a:pPr>
            <a:r>
              <a:rPr lang="pt-BR" altLang="pt-BR" sz="2800"/>
              <a:t>Vamos ilustrar este aspecto considerando a titulação de ácido maleico (0,100 mol/L) com NaOH (0,100 mol/L).</a:t>
            </a:r>
            <a:br>
              <a:rPr lang="pt-BR" altLang="pt-BR" sz="2800"/>
            </a:br>
            <a:r>
              <a:rPr lang="pt-BR" altLang="pt-BR" sz="2600"/>
              <a:t> </a:t>
            </a:r>
            <a:br>
              <a:rPr lang="pt-BR" altLang="pt-BR" sz="2600"/>
            </a:br>
            <a:r>
              <a:rPr lang="pt-BR" altLang="pt-BR" sz="2500"/>
              <a:t>O ácido maleico é um ácido orgânico com a fórmula H</a:t>
            </a:r>
            <a:r>
              <a:rPr lang="pt-BR" altLang="pt-BR" sz="2500" baseline="-25000"/>
              <a:t>2</a:t>
            </a:r>
            <a:r>
              <a:rPr lang="pt-BR" altLang="pt-BR" sz="2500"/>
              <a:t>C</a:t>
            </a:r>
            <a:r>
              <a:rPr lang="pt-BR" altLang="pt-BR" sz="2500" baseline="-25000"/>
              <a:t>4</a:t>
            </a:r>
            <a:r>
              <a:rPr lang="pt-BR" altLang="pt-BR" sz="2500"/>
              <a:t>H</a:t>
            </a:r>
            <a:r>
              <a:rPr lang="pt-BR" altLang="pt-BR" sz="2500" baseline="-25000"/>
              <a:t>2</a:t>
            </a:r>
            <a:r>
              <a:rPr lang="pt-BR" altLang="pt-BR" sz="2500"/>
              <a:t>O</a:t>
            </a:r>
            <a:r>
              <a:rPr lang="pt-BR" altLang="pt-BR" sz="2500" baseline="-25000"/>
              <a:t>4</a:t>
            </a:r>
            <a:r>
              <a:rPr lang="pt-BR" altLang="pt-BR" sz="2800"/>
              <a:t>	</a:t>
            </a:r>
            <a:br>
              <a:rPr lang="pt-BR" altLang="pt-BR" sz="2800"/>
            </a:br>
            <a:br>
              <a:rPr lang="pt-BR" altLang="pt-BR" sz="2800"/>
            </a:br>
            <a:r>
              <a:rPr lang="pt-BR" altLang="pt-BR" sz="2800"/>
              <a:t>Para maior simplicidade, vamos indicar por H</a:t>
            </a:r>
            <a:r>
              <a:rPr lang="pt-BR" altLang="pt-BR" sz="2800" baseline="-25000"/>
              <a:t>2</a:t>
            </a:r>
            <a:r>
              <a:rPr lang="pt-BR" altLang="pt-BR" sz="2800"/>
              <a:t>M.</a:t>
            </a:r>
            <a:br>
              <a:rPr lang="pt-BR" altLang="pt-BR" sz="2800"/>
            </a:br>
            <a:br>
              <a:rPr lang="pt-BR" altLang="pt-BR" sz="2800"/>
            </a:br>
            <a:r>
              <a:rPr lang="pt-BR" altLang="pt-BR" sz="2800">
                <a:solidFill>
                  <a:schemeClr val="accent2"/>
                </a:solidFill>
              </a:rPr>
              <a:t>Seus equilíbrios de ionização podem ser representados  por:</a:t>
            </a:r>
            <a:br>
              <a:rPr lang="pt-BR" altLang="pt-BR" sz="2800">
                <a:solidFill>
                  <a:schemeClr val="accent2"/>
                </a:solidFill>
              </a:rPr>
            </a:br>
            <a:br>
              <a:rPr lang="pt-BR" altLang="pt-BR" sz="2800"/>
            </a:br>
            <a:r>
              <a:rPr lang="pt-BR" altLang="pt-BR" sz="2800"/>
              <a:t>H</a:t>
            </a:r>
            <a:r>
              <a:rPr lang="pt-BR" altLang="pt-BR" sz="2800" baseline="-25000"/>
              <a:t>2</a:t>
            </a:r>
            <a:r>
              <a:rPr lang="pt-BR" altLang="pt-BR" sz="2800"/>
              <a:t>M + H</a:t>
            </a:r>
            <a:r>
              <a:rPr lang="pt-BR" altLang="pt-BR" sz="2800" baseline="-25000"/>
              <a:t>2</a:t>
            </a:r>
            <a:r>
              <a:rPr lang="pt-BR" altLang="pt-BR" sz="2800"/>
              <a:t>O    </a:t>
            </a:r>
            <a:r>
              <a:rPr lang="pt-BR" altLang="pt-BR" sz="2800">
                <a:sym typeface="Wingdings 3" pitchFamily="18" charset="2"/>
              </a:rPr>
              <a:t>   HM</a:t>
            </a:r>
            <a:r>
              <a:rPr lang="pt-BR" altLang="pt-BR" sz="2800" baseline="30000">
                <a:sym typeface="Wingdings 3" pitchFamily="18" charset="2"/>
              </a:rPr>
              <a:t>-</a:t>
            </a:r>
            <a:r>
              <a:rPr lang="pt-BR" altLang="pt-BR" sz="2800">
                <a:sym typeface="Wingdings 3" pitchFamily="18" charset="2"/>
              </a:rPr>
              <a:t>  +  H</a:t>
            </a:r>
            <a:r>
              <a:rPr lang="pt-BR" altLang="pt-BR" sz="2800" baseline="-25000">
                <a:sym typeface="Wingdings 3" pitchFamily="18" charset="2"/>
              </a:rPr>
              <a:t>3</a:t>
            </a:r>
            <a:r>
              <a:rPr lang="pt-BR" altLang="pt-BR" sz="2800">
                <a:sym typeface="Wingdings 3" pitchFamily="18" charset="2"/>
              </a:rPr>
              <a:t>O</a:t>
            </a:r>
            <a:r>
              <a:rPr lang="pt-BR" altLang="pt-BR" sz="2800" baseline="30000">
                <a:sym typeface="Wingdings 3" pitchFamily="18" charset="2"/>
              </a:rPr>
              <a:t>+</a:t>
            </a:r>
            <a:r>
              <a:rPr lang="pt-BR" altLang="pt-BR" sz="2800">
                <a:sym typeface="Wingdings 3" pitchFamily="18" charset="2"/>
              </a:rPr>
              <a:t>       </a:t>
            </a:r>
            <a:r>
              <a:rPr lang="pt-BR" altLang="pt-BR" sz="2800">
                <a:solidFill>
                  <a:srgbClr val="FF0066"/>
                </a:solidFill>
                <a:sym typeface="Wingdings 3" pitchFamily="18" charset="2"/>
              </a:rPr>
              <a:t>K</a:t>
            </a:r>
            <a:r>
              <a:rPr lang="pt-BR" altLang="pt-BR" sz="2800" baseline="-25000">
                <a:solidFill>
                  <a:srgbClr val="FF0066"/>
                </a:solidFill>
                <a:sym typeface="Wingdings 3" pitchFamily="18" charset="2"/>
              </a:rPr>
              <a:t>1</a:t>
            </a:r>
            <a:r>
              <a:rPr lang="pt-BR" altLang="pt-BR" sz="2800">
                <a:solidFill>
                  <a:srgbClr val="FF0066"/>
                </a:solidFill>
                <a:sym typeface="Wingdings 3" pitchFamily="18" charset="2"/>
              </a:rPr>
              <a:t> = 1,5 x 10</a:t>
            </a:r>
            <a:r>
              <a:rPr lang="pt-BR" altLang="pt-BR" sz="2800" baseline="30000">
                <a:solidFill>
                  <a:srgbClr val="FF0066"/>
                </a:solidFill>
                <a:sym typeface="Wingdings 3" pitchFamily="18" charset="2"/>
              </a:rPr>
              <a:t>-2</a:t>
            </a:r>
            <a:br>
              <a:rPr lang="pt-BR" altLang="pt-BR" sz="2800"/>
            </a:br>
            <a:r>
              <a:rPr lang="pt-BR" altLang="pt-BR" sz="2800"/>
              <a:t>HM</a:t>
            </a:r>
            <a:r>
              <a:rPr lang="pt-BR" altLang="pt-BR" sz="2800" baseline="30000"/>
              <a:t>-</a:t>
            </a:r>
            <a:r>
              <a:rPr lang="pt-BR" altLang="pt-BR" sz="2800"/>
              <a:t> + H</a:t>
            </a:r>
            <a:r>
              <a:rPr lang="pt-BR" altLang="pt-BR" sz="2800" baseline="-25000"/>
              <a:t>2</a:t>
            </a:r>
            <a:r>
              <a:rPr lang="pt-BR" altLang="pt-BR" sz="2800"/>
              <a:t>O    </a:t>
            </a:r>
            <a:r>
              <a:rPr lang="pt-BR" altLang="pt-BR" sz="2800">
                <a:sym typeface="Wingdings 3" pitchFamily="18" charset="2"/>
              </a:rPr>
              <a:t>     M</a:t>
            </a:r>
            <a:r>
              <a:rPr lang="pt-BR" altLang="pt-BR" sz="2800" baseline="30000">
                <a:sym typeface="Wingdings 3" pitchFamily="18" charset="2"/>
              </a:rPr>
              <a:t>2-</a:t>
            </a:r>
            <a:r>
              <a:rPr lang="pt-BR" altLang="pt-BR" sz="2800">
                <a:sym typeface="Wingdings 3" pitchFamily="18" charset="2"/>
              </a:rPr>
              <a:t>  +  H</a:t>
            </a:r>
            <a:r>
              <a:rPr lang="pt-BR" altLang="pt-BR" sz="2800" baseline="-25000">
                <a:sym typeface="Wingdings 3" pitchFamily="18" charset="2"/>
              </a:rPr>
              <a:t>3</a:t>
            </a:r>
            <a:r>
              <a:rPr lang="pt-BR" altLang="pt-BR" sz="2800">
                <a:sym typeface="Wingdings 3" pitchFamily="18" charset="2"/>
              </a:rPr>
              <a:t>O</a:t>
            </a:r>
            <a:r>
              <a:rPr lang="pt-BR" altLang="pt-BR" sz="2800" baseline="30000">
                <a:sym typeface="Wingdings 3" pitchFamily="18" charset="2"/>
              </a:rPr>
              <a:t>+</a:t>
            </a:r>
            <a:r>
              <a:rPr lang="pt-BR" altLang="pt-BR" sz="2800">
                <a:sym typeface="Wingdings 3" pitchFamily="18" charset="2"/>
              </a:rPr>
              <a:t>       </a:t>
            </a:r>
            <a:r>
              <a:rPr lang="pt-BR" altLang="pt-BR" sz="2800">
                <a:solidFill>
                  <a:srgbClr val="FF0066"/>
                </a:solidFill>
                <a:sym typeface="Wingdings 3" pitchFamily="18" charset="2"/>
              </a:rPr>
              <a:t>K</a:t>
            </a:r>
            <a:r>
              <a:rPr lang="pt-BR" altLang="pt-BR" sz="2800" baseline="-25000">
                <a:solidFill>
                  <a:srgbClr val="FF0066"/>
                </a:solidFill>
                <a:sym typeface="Wingdings 3" pitchFamily="18" charset="2"/>
              </a:rPr>
              <a:t>2</a:t>
            </a:r>
            <a:r>
              <a:rPr lang="pt-BR" altLang="pt-BR" sz="2800">
                <a:solidFill>
                  <a:srgbClr val="FF0066"/>
                </a:solidFill>
                <a:sym typeface="Wingdings 3" pitchFamily="18" charset="2"/>
              </a:rPr>
              <a:t> = 2,6 x 10</a:t>
            </a:r>
            <a:r>
              <a:rPr lang="pt-BR" altLang="pt-BR" sz="2800" baseline="30000">
                <a:solidFill>
                  <a:srgbClr val="FF0066"/>
                </a:solidFill>
                <a:sym typeface="Wingdings 3" pitchFamily="18" charset="2"/>
              </a:rPr>
              <a:t>-7</a:t>
            </a:r>
          </a:p>
        </p:txBody>
      </p:sp>
      <p:sp>
        <p:nvSpPr>
          <p:cNvPr id="27651" name="Text Box 14"/>
          <p:cNvSpPr txBox="1">
            <a:spLocks noChangeArrowheads="1"/>
          </p:cNvSpPr>
          <p:nvPr/>
        </p:nvSpPr>
        <p:spPr bwMode="auto">
          <a:xfrm>
            <a:off x="4724400" y="5070475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400"/>
          </a:p>
        </p:txBody>
      </p:sp>
      <p:sp>
        <p:nvSpPr>
          <p:cNvPr id="27652" name="Text Box 15"/>
          <p:cNvSpPr txBox="1">
            <a:spLocks noChangeArrowheads="1"/>
          </p:cNvSpPr>
          <p:nvPr/>
        </p:nvSpPr>
        <p:spPr bwMode="auto">
          <a:xfrm>
            <a:off x="2743200" y="50292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400"/>
              <a:t> </a:t>
            </a:r>
            <a:endParaRPr lang="pt-BR" altLang="pt-BR" sz="2800"/>
          </a:p>
        </p:txBody>
      </p:sp>
    </p:spTree>
    <p:extLst>
      <p:ext uri="{BB962C8B-B14F-4D97-AF65-F5344CB8AC3E}">
        <p14:creationId xmlns:p14="http://schemas.microsoft.com/office/powerpoint/2010/main" val="33827781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534400" cy="6400800"/>
          </a:xfrm>
        </p:spPr>
        <p:txBody>
          <a:bodyPr/>
          <a:lstStyle/>
          <a:p>
            <a:pPr algn="l" eaLnBrk="1" hangingPunct="1">
              <a:lnSpc>
                <a:spcPct val="120000"/>
              </a:lnSpc>
            </a:pPr>
            <a:r>
              <a:rPr lang="pt-BR" altLang="pt-BR" sz="2600"/>
              <a:t>Para calcular o pH da solução antes de iniciada a titulação, o pH da solução pode ser calculado ignorando a ionização do segundo hidrogênio, como se fosse um ácido monoprótico.</a:t>
            </a:r>
            <a:br>
              <a:rPr lang="pt-BR" altLang="pt-BR" sz="2600"/>
            </a:br>
            <a:r>
              <a:rPr lang="pt-BR" altLang="pt-BR" sz="2000">
                <a:solidFill>
                  <a:srgbClr val="3333FF"/>
                </a:solidFill>
              </a:rPr>
              <a:t>(Esta consideração é válida porque a diferença entre os pKs é da ordem de 10</a:t>
            </a:r>
            <a:r>
              <a:rPr lang="pt-BR" altLang="pt-BR" sz="2000" baseline="30000">
                <a:solidFill>
                  <a:srgbClr val="3333FF"/>
                </a:solidFill>
              </a:rPr>
              <a:t>5</a:t>
            </a:r>
            <a:r>
              <a:rPr lang="pt-BR" altLang="pt-BR" sz="2000">
                <a:solidFill>
                  <a:srgbClr val="3333FF"/>
                </a:solidFill>
              </a:rPr>
              <a:t>).</a:t>
            </a:r>
            <a:br>
              <a:rPr lang="pt-BR" altLang="pt-BR" sz="2800"/>
            </a:br>
            <a:br>
              <a:rPr lang="pt-BR" altLang="pt-BR" sz="2000"/>
            </a:br>
            <a:r>
              <a:rPr lang="pt-BR" altLang="pt-BR" sz="2800"/>
              <a:t>	pH = ½ (pK</a:t>
            </a:r>
            <a:r>
              <a:rPr lang="pt-BR" altLang="pt-BR" sz="2800" baseline="-25000"/>
              <a:t>a </a:t>
            </a:r>
            <a:r>
              <a:rPr lang="pt-BR" altLang="pt-BR" sz="2800"/>
              <a:t>– log c</a:t>
            </a:r>
            <a:r>
              <a:rPr lang="pt-BR" altLang="pt-BR" sz="2800" baseline="-25000"/>
              <a:t>a</a:t>
            </a:r>
            <a:r>
              <a:rPr lang="pt-BR" altLang="pt-BR" sz="2800"/>
              <a:t>)</a:t>
            </a:r>
            <a:br>
              <a:rPr lang="pt-BR" altLang="pt-BR" sz="2800"/>
            </a:br>
            <a:br>
              <a:rPr lang="pt-BR" altLang="pt-BR" sz="2800"/>
            </a:br>
            <a:r>
              <a:rPr lang="pt-BR" altLang="pt-BR" sz="2800"/>
              <a:t>	pH = ½ (1,82</a:t>
            </a:r>
            <a:r>
              <a:rPr lang="pt-BR" altLang="pt-BR" sz="2800" baseline="-25000"/>
              <a:t> </a:t>
            </a:r>
            <a:r>
              <a:rPr lang="pt-BR" altLang="pt-BR" sz="2800"/>
              <a:t>+ 1)   =     </a:t>
            </a:r>
            <a:r>
              <a:rPr lang="pt-BR" altLang="pt-BR" sz="2800">
                <a:solidFill>
                  <a:srgbClr val="FF0066"/>
                </a:solidFill>
              </a:rPr>
              <a:t>1,41</a:t>
            </a:r>
            <a:br>
              <a:rPr lang="pt-BR" altLang="pt-BR" sz="2800"/>
            </a:br>
            <a:br>
              <a:rPr lang="pt-BR" altLang="pt-BR" sz="2800"/>
            </a:br>
            <a:r>
              <a:rPr lang="pt-BR" altLang="pt-BR" sz="2600"/>
              <a:t>Ao ser iniciada a titulação começa a ser formado um tampão H</a:t>
            </a:r>
            <a:r>
              <a:rPr lang="pt-BR" altLang="pt-BR" sz="2600" baseline="-25000"/>
              <a:t>2</a:t>
            </a:r>
            <a:r>
              <a:rPr lang="pt-BR" altLang="pt-BR" sz="2600"/>
              <a:t>M / NaHM. </a:t>
            </a:r>
            <a:br>
              <a:rPr lang="pt-BR" altLang="pt-BR" sz="2600"/>
            </a:br>
            <a:r>
              <a:rPr lang="pt-BR" altLang="pt-BR" sz="2600"/>
              <a:t>Para cada adição de NaOH pode-se calcular as concentrações destes componentes e o respectivo pH</a:t>
            </a:r>
          </a:p>
        </p:txBody>
      </p:sp>
    </p:spTree>
    <p:extLst>
      <p:ext uri="{BB962C8B-B14F-4D97-AF65-F5344CB8AC3E}">
        <p14:creationId xmlns:p14="http://schemas.microsoft.com/office/powerpoint/2010/main" val="19125334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609600"/>
            <a:ext cx="8305800" cy="5562600"/>
          </a:xfrm>
        </p:spPr>
        <p:txBody>
          <a:bodyPr/>
          <a:lstStyle/>
          <a:p>
            <a:pPr algn="l" eaLnBrk="1" hangingPunct="1">
              <a:lnSpc>
                <a:spcPct val="135000"/>
              </a:lnSpc>
            </a:pPr>
            <a:r>
              <a:rPr lang="pt-BR" altLang="pt-BR" sz="2600"/>
              <a:t>Por exemplo, em uma titulação envolvendo 25 mL de ácido maleico, 0,100 M, após a adição de 5 mL de NaOH 0,100 M, as concentrações de H</a:t>
            </a:r>
            <a:r>
              <a:rPr lang="pt-BR" altLang="pt-BR" sz="2600" baseline="-25000"/>
              <a:t>2</a:t>
            </a:r>
            <a:r>
              <a:rPr lang="pt-BR" altLang="pt-BR" sz="2600"/>
              <a:t>M e de NaHM serão:</a:t>
            </a:r>
            <a:br>
              <a:rPr lang="pt-BR" altLang="pt-BR" sz="2600"/>
            </a:br>
            <a:br>
              <a:rPr lang="pt-BR" altLang="pt-BR" sz="2800"/>
            </a:br>
            <a:r>
              <a:rPr lang="pt-BR" altLang="pt-BR" sz="2800"/>
              <a:t>	[H</a:t>
            </a:r>
            <a:r>
              <a:rPr lang="pt-BR" altLang="pt-BR" sz="2800" baseline="-25000"/>
              <a:t>2</a:t>
            </a:r>
            <a:r>
              <a:rPr lang="pt-BR" altLang="pt-BR" sz="2800"/>
              <a:t>M]    = 20 x 0,100 / 30 = 0,0667</a:t>
            </a:r>
            <a:br>
              <a:rPr lang="pt-BR" altLang="pt-BR" sz="2800"/>
            </a:br>
            <a:r>
              <a:rPr lang="pt-BR" altLang="pt-BR" sz="2800"/>
              <a:t> 	[HM</a:t>
            </a:r>
            <a:r>
              <a:rPr lang="pt-BR" altLang="pt-BR" sz="2800" baseline="30000"/>
              <a:t>-</a:t>
            </a:r>
            <a:r>
              <a:rPr lang="pt-BR" altLang="pt-BR" sz="2800"/>
              <a:t>]    =   5 x 0,100 / 30 = 0,0167</a:t>
            </a:r>
            <a:br>
              <a:rPr lang="pt-BR" altLang="pt-BR" sz="2800"/>
            </a:br>
            <a:br>
              <a:rPr lang="pt-BR" altLang="pt-BR" sz="2800"/>
            </a:br>
            <a:r>
              <a:rPr lang="pt-BR" altLang="pt-BR" sz="2800"/>
              <a:t>A segunda dissociação do ácido pode ser ignorada</a:t>
            </a:r>
            <a:br>
              <a:rPr lang="pt-BR" altLang="pt-BR" sz="2800"/>
            </a:br>
            <a:r>
              <a:rPr lang="pt-BR" altLang="pt-BR" sz="2800"/>
              <a:t>	</a:t>
            </a:r>
            <a:r>
              <a:rPr lang="pt-BR" altLang="pt-BR" sz="2800">
                <a:solidFill>
                  <a:srgbClr val="FF0000"/>
                </a:solidFill>
              </a:rPr>
              <a:t>pH = 1,71</a:t>
            </a:r>
            <a:endParaRPr lang="pt-BR" altLang="pt-B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69282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4338" y="381000"/>
            <a:ext cx="8424862" cy="6172200"/>
          </a:xfrm>
        </p:spPr>
        <p:txBody>
          <a:bodyPr/>
          <a:lstStyle/>
          <a:p>
            <a:pPr algn="l" eaLnBrk="1" hangingPunct="1">
              <a:lnSpc>
                <a:spcPct val="120000"/>
              </a:lnSpc>
            </a:pPr>
            <a:r>
              <a:rPr lang="pt-BR" altLang="pt-BR" sz="2600"/>
              <a:t>Ao atingirmos a região muito próxima ao ponto de equivalência, a concentração de H</a:t>
            </a:r>
            <a:r>
              <a:rPr lang="pt-BR" altLang="pt-BR" sz="2600" baseline="-25000"/>
              <a:t>2</a:t>
            </a:r>
            <a:r>
              <a:rPr lang="pt-BR" altLang="pt-BR" sz="2600"/>
              <a:t>M tende a zero e praticamente todo o ácido se encontra na forma HM</a:t>
            </a:r>
            <a:r>
              <a:rPr lang="pt-BR" altLang="pt-BR" sz="2600" baseline="30000"/>
              <a:t>-</a:t>
            </a:r>
            <a:r>
              <a:rPr lang="pt-BR" altLang="pt-BR" sz="2600"/>
              <a:t>. </a:t>
            </a:r>
            <a:br>
              <a:rPr lang="pt-BR" altLang="pt-BR" sz="2600"/>
            </a:br>
            <a:br>
              <a:rPr lang="pt-BR" altLang="pt-BR" sz="2800"/>
            </a:br>
            <a:r>
              <a:rPr lang="pt-BR" altLang="pt-BR" sz="2800"/>
              <a:t>	</a:t>
            </a:r>
            <a:r>
              <a:rPr lang="pt-BR" altLang="pt-BR" sz="2800">
                <a:solidFill>
                  <a:srgbClr val="FF0066"/>
                </a:solidFill>
              </a:rPr>
              <a:t>H</a:t>
            </a:r>
            <a:r>
              <a:rPr lang="pt-BR" altLang="pt-BR" sz="2800" baseline="-25000">
                <a:solidFill>
                  <a:srgbClr val="FF0066"/>
                </a:solidFill>
              </a:rPr>
              <a:t>2</a:t>
            </a:r>
            <a:r>
              <a:rPr lang="pt-BR" altLang="pt-BR" sz="2800">
                <a:solidFill>
                  <a:srgbClr val="FF0066"/>
                </a:solidFill>
              </a:rPr>
              <a:t>M  + OH</a:t>
            </a:r>
            <a:r>
              <a:rPr lang="pt-BR" altLang="pt-BR" sz="2800" baseline="30000">
                <a:solidFill>
                  <a:srgbClr val="FF0066"/>
                </a:solidFill>
              </a:rPr>
              <a:t>- </a:t>
            </a:r>
            <a:r>
              <a:rPr lang="pt-BR" altLang="pt-BR" sz="2800" b="1">
                <a:solidFill>
                  <a:srgbClr val="FF0066"/>
                </a:solidFill>
                <a:sym typeface="Wingdings 3" pitchFamily="18" charset="2"/>
              </a:rPr>
              <a:t></a:t>
            </a:r>
            <a:r>
              <a:rPr lang="pt-BR" altLang="pt-BR" sz="2800" b="1">
                <a:solidFill>
                  <a:srgbClr val="FF0066"/>
                </a:solidFill>
              </a:rPr>
              <a:t> </a:t>
            </a:r>
            <a:r>
              <a:rPr lang="pt-BR" altLang="pt-BR" sz="2800">
                <a:solidFill>
                  <a:srgbClr val="FF0066"/>
                </a:solidFill>
              </a:rPr>
              <a:t>HM</a:t>
            </a:r>
            <a:r>
              <a:rPr lang="pt-BR" altLang="pt-BR" sz="2800" baseline="30000">
                <a:solidFill>
                  <a:srgbClr val="FF0066"/>
                </a:solidFill>
              </a:rPr>
              <a:t>-</a:t>
            </a:r>
            <a:r>
              <a:rPr lang="pt-BR" altLang="pt-BR" sz="2800">
                <a:solidFill>
                  <a:srgbClr val="FF0066"/>
                </a:solidFill>
              </a:rPr>
              <a:t>  + H</a:t>
            </a:r>
            <a:r>
              <a:rPr lang="pt-BR" altLang="pt-BR" sz="2800" baseline="-25000">
                <a:solidFill>
                  <a:srgbClr val="FF0066"/>
                </a:solidFill>
              </a:rPr>
              <a:t>2</a:t>
            </a:r>
            <a:r>
              <a:rPr lang="pt-BR" altLang="pt-BR" sz="2800">
                <a:solidFill>
                  <a:srgbClr val="FF0066"/>
                </a:solidFill>
              </a:rPr>
              <a:t>O</a:t>
            </a:r>
            <a:r>
              <a:rPr lang="pt-BR" altLang="pt-BR" sz="2800" b="1">
                <a:solidFill>
                  <a:srgbClr val="FF0066"/>
                </a:solidFill>
              </a:rPr>
              <a:t> </a:t>
            </a:r>
            <a:br>
              <a:rPr lang="pt-BR" altLang="pt-BR" sz="2800" b="1">
                <a:solidFill>
                  <a:srgbClr val="FF0066"/>
                </a:solidFill>
              </a:rPr>
            </a:br>
            <a:r>
              <a:rPr lang="pt-BR" altLang="pt-BR" sz="2800" b="1"/>
              <a:t> </a:t>
            </a:r>
            <a:br>
              <a:rPr lang="pt-BR" altLang="pt-BR" sz="2000" b="1"/>
            </a:br>
            <a:r>
              <a:rPr lang="pt-BR" altLang="pt-BR" sz="2600"/>
              <a:t>Nesta região, a segunda dissociação começa a ser favorecida, pois a [H</a:t>
            </a:r>
            <a:r>
              <a:rPr lang="pt-BR" altLang="pt-BR" sz="2600" baseline="30000"/>
              <a:t>+</a:t>
            </a:r>
            <a:r>
              <a:rPr lang="pt-BR" altLang="pt-BR" sz="2600"/>
              <a:t>] tende a seu valor mínimo  (não há mais H</a:t>
            </a:r>
            <a:r>
              <a:rPr lang="pt-BR" altLang="pt-BR" sz="2600" baseline="30000"/>
              <a:t>+ </a:t>
            </a:r>
            <a:r>
              <a:rPr lang="pt-BR" altLang="pt-BR" sz="2600"/>
              <a:t>proveniente da dissociação de H</a:t>
            </a:r>
            <a:r>
              <a:rPr lang="pt-BR" altLang="pt-BR" sz="2600" baseline="-25000"/>
              <a:t>2</a:t>
            </a:r>
            <a:r>
              <a:rPr lang="pt-BR" altLang="pt-BR" sz="2600"/>
              <a:t>M) e a [HM</a:t>
            </a:r>
            <a:r>
              <a:rPr lang="pt-BR" altLang="pt-BR" sz="2600" baseline="30000"/>
              <a:t>-</a:t>
            </a:r>
            <a:r>
              <a:rPr lang="pt-BR" altLang="pt-BR" sz="2600"/>
              <a:t>] é máxima. </a:t>
            </a:r>
            <a:br>
              <a:rPr lang="pt-BR" altLang="pt-BR" sz="2600"/>
            </a:br>
            <a:br>
              <a:rPr lang="pt-BR" altLang="pt-BR" sz="2000"/>
            </a:br>
            <a:r>
              <a:rPr lang="pt-BR" altLang="pt-BR" sz="2800"/>
              <a:t>	</a:t>
            </a:r>
            <a:r>
              <a:rPr lang="pt-BR" altLang="pt-BR" sz="2800">
                <a:solidFill>
                  <a:srgbClr val="FF0066"/>
                </a:solidFill>
              </a:rPr>
              <a:t>HM</a:t>
            </a:r>
            <a:r>
              <a:rPr lang="pt-BR" altLang="pt-BR" sz="2800" baseline="30000">
                <a:solidFill>
                  <a:srgbClr val="FF0066"/>
                </a:solidFill>
              </a:rPr>
              <a:t>-</a:t>
            </a:r>
            <a:r>
              <a:rPr lang="pt-BR" altLang="pt-BR" sz="2800">
                <a:solidFill>
                  <a:srgbClr val="FF0066"/>
                </a:solidFill>
              </a:rPr>
              <a:t>  + H</a:t>
            </a:r>
            <a:r>
              <a:rPr lang="pt-BR" altLang="pt-BR" sz="2800" baseline="-25000">
                <a:solidFill>
                  <a:srgbClr val="FF0066"/>
                </a:solidFill>
              </a:rPr>
              <a:t>2</a:t>
            </a:r>
            <a:r>
              <a:rPr lang="pt-BR" altLang="pt-BR" sz="2800">
                <a:solidFill>
                  <a:srgbClr val="FF0066"/>
                </a:solidFill>
              </a:rPr>
              <a:t>O</a:t>
            </a:r>
            <a:r>
              <a:rPr lang="pt-BR" altLang="pt-BR" sz="2800" baseline="30000">
                <a:solidFill>
                  <a:srgbClr val="FF0066"/>
                </a:solidFill>
              </a:rPr>
              <a:t> </a:t>
            </a:r>
            <a:r>
              <a:rPr lang="pt-BR" altLang="pt-BR" sz="2800" b="1">
                <a:solidFill>
                  <a:srgbClr val="FF0066"/>
                </a:solidFill>
                <a:sym typeface="Wingdings 3" pitchFamily="18" charset="2"/>
              </a:rPr>
              <a:t></a:t>
            </a:r>
            <a:r>
              <a:rPr lang="pt-BR" altLang="pt-BR" sz="2800" b="1">
                <a:solidFill>
                  <a:srgbClr val="FF0066"/>
                </a:solidFill>
              </a:rPr>
              <a:t> </a:t>
            </a:r>
            <a:r>
              <a:rPr lang="pt-BR" altLang="pt-BR" sz="2800">
                <a:solidFill>
                  <a:srgbClr val="FF0066"/>
                </a:solidFill>
              </a:rPr>
              <a:t>M</a:t>
            </a:r>
            <a:r>
              <a:rPr lang="pt-BR" altLang="pt-BR" sz="2800" baseline="30000">
                <a:solidFill>
                  <a:srgbClr val="FF0066"/>
                </a:solidFill>
              </a:rPr>
              <a:t>2-</a:t>
            </a:r>
            <a:r>
              <a:rPr lang="pt-BR" altLang="pt-BR" sz="2800">
                <a:solidFill>
                  <a:srgbClr val="FF0066"/>
                </a:solidFill>
              </a:rPr>
              <a:t>  + H</a:t>
            </a:r>
            <a:r>
              <a:rPr lang="pt-BR" altLang="pt-BR" sz="2800" baseline="30000">
                <a:solidFill>
                  <a:srgbClr val="FF0066"/>
                </a:solidFill>
              </a:rPr>
              <a:t>+</a:t>
            </a:r>
            <a:endParaRPr lang="pt-BR" altLang="pt-BR" sz="2800" b="1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0122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7772400" cy="5562600"/>
          </a:xfrm>
        </p:spPr>
        <p:txBody>
          <a:bodyPr/>
          <a:lstStyle/>
          <a:p>
            <a:pPr algn="l" eaLnBrk="1" hangingPunct="1">
              <a:lnSpc>
                <a:spcPct val="120000"/>
              </a:lnSpc>
            </a:pPr>
            <a:r>
              <a:rPr lang="pt-BR" altLang="pt-BR" sz="2800">
                <a:solidFill>
                  <a:schemeClr val="accent2"/>
                </a:solidFill>
              </a:rPr>
              <a:t>Para calcular precisamente o pH nas imediações do ponto de equivalência, a segunda dissociação do ácido deve ser levada em conta. </a:t>
            </a:r>
            <a:br>
              <a:rPr lang="pt-BR" altLang="pt-BR" sz="2800"/>
            </a:br>
            <a:br>
              <a:rPr lang="pt-BR" altLang="pt-BR" sz="2800"/>
            </a:br>
            <a:r>
              <a:rPr lang="pt-BR" altLang="pt-BR" sz="2800"/>
              <a:t>Continuando a titulação, após pequena adição de excesso de base, forma-se M</a:t>
            </a:r>
            <a:r>
              <a:rPr lang="pt-BR" altLang="pt-BR" sz="2800" baseline="30000"/>
              <a:t>-2</a:t>
            </a:r>
            <a:r>
              <a:rPr lang="pt-BR" altLang="pt-BR" sz="2800"/>
              <a:t> e a dissociação abaixo é então reprimida </a:t>
            </a:r>
            <a:br>
              <a:rPr lang="pt-BR" altLang="pt-BR" sz="2800"/>
            </a:br>
            <a:r>
              <a:rPr lang="pt-BR" altLang="pt-BR" sz="2800"/>
              <a:t> </a:t>
            </a:r>
            <a:br>
              <a:rPr lang="pt-BR" altLang="pt-BR" sz="2800"/>
            </a:br>
            <a:r>
              <a:rPr lang="pt-BR" altLang="pt-BR" sz="2800"/>
              <a:t>	HM</a:t>
            </a:r>
            <a:r>
              <a:rPr lang="pt-BR" altLang="pt-BR" sz="2800" baseline="30000"/>
              <a:t>-</a:t>
            </a:r>
            <a:r>
              <a:rPr lang="pt-BR" altLang="pt-BR" sz="2800"/>
              <a:t>  +  H</a:t>
            </a:r>
            <a:r>
              <a:rPr lang="pt-BR" altLang="pt-BR" sz="2800" baseline="-25000"/>
              <a:t>2</a:t>
            </a:r>
            <a:r>
              <a:rPr lang="pt-BR" altLang="pt-BR" sz="2800"/>
              <a:t>O</a:t>
            </a:r>
            <a:r>
              <a:rPr lang="pt-BR" altLang="pt-BR" sz="2800" baseline="30000"/>
              <a:t>   </a:t>
            </a:r>
            <a:r>
              <a:rPr lang="pt-BR" altLang="pt-BR" sz="2800" b="1">
                <a:sym typeface="Wingdings 3" pitchFamily="18" charset="2"/>
              </a:rPr>
              <a:t>  </a:t>
            </a:r>
            <a:r>
              <a:rPr lang="pt-BR" altLang="pt-BR" sz="2800" b="1"/>
              <a:t> </a:t>
            </a:r>
            <a:r>
              <a:rPr lang="pt-BR" altLang="pt-BR" sz="2800"/>
              <a:t>M</a:t>
            </a:r>
            <a:r>
              <a:rPr lang="pt-BR" altLang="pt-BR" sz="2800" baseline="30000"/>
              <a:t>2-</a:t>
            </a:r>
            <a:r>
              <a:rPr lang="pt-BR" altLang="pt-BR" sz="2800"/>
              <a:t>  + OH</a:t>
            </a:r>
            <a:r>
              <a:rPr lang="pt-BR" altLang="pt-BR" sz="2800" baseline="30000"/>
              <a:t>-</a:t>
            </a:r>
            <a:br>
              <a:rPr lang="pt-BR" altLang="pt-BR" sz="2800"/>
            </a:br>
            <a:br>
              <a:rPr lang="pt-BR" altLang="pt-BR" sz="1600"/>
            </a:br>
            <a:r>
              <a:rPr lang="pt-BR" altLang="pt-BR" sz="2800"/>
              <a:t>				 </a:t>
            </a:r>
            <a:r>
              <a:rPr lang="pt-BR" altLang="pt-BR" sz="2800">
                <a:solidFill>
                  <a:srgbClr val="FF0066"/>
                </a:solidFill>
              </a:rPr>
              <a:t>+ M</a:t>
            </a:r>
            <a:r>
              <a:rPr lang="pt-BR" altLang="pt-BR" sz="2800" baseline="30000">
                <a:solidFill>
                  <a:srgbClr val="FF0066"/>
                </a:solidFill>
              </a:rPr>
              <a:t>2-</a:t>
            </a:r>
            <a:endParaRPr lang="pt-BR" altLang="pt-BR" sz="2800" b="1">
              <a:solidFill>
                <a:srgbClr val="FF0066"/>
              </a:solidFill>
            </a:endParaRPr>
          </a:p>
        </p:txBody>
      </p:sp>
      <p:sp>
        <p:nvSpPr>
          <p:cNvPr id="31747" name="Line 4"/>
          <p:cNvSpPr>
            <a:spLocks noChangeShapeType="1"/>
          </p:cNvSpPr>
          <p:nvPr/>
        </p:nvSpPr>
        <p:spPr bwMode="auto">
          <a:xfrm flipH="1">
            <a:off x="2895600" y="5867400"/>
            <a:ext cx="13716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16328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ChangeArrowheads="1"/>
          </p:cNvSpPr>
          <p:nvPr/>
        </p:nvSpPr>
        <p:spPr bwMode="auto">
          <a:xfrm>
            <a:off x="6248400" y="3048000"/>
            <a:ext cx="1981200" cy="533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800">
              <a:solidFill>
                <a:schemeClr val="tx2"/>
              </a:solidFill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609600"/>
            <a:ext cx="8534400" cy="5638800"/>
          </a:xfrm>
          <a:solidFill>
            <a:schemeClr val="bg1"/>
          </a:solidFill>
        </p:spPr>
        <p:txBody>
          <a:bodyPr/>
          <a:lstStyle/>
          <a:p>
            <a:pPr algn="l" eaLnBrk="1" hangingPunct="1">
              <a:lnSpc>
                <a:spcPct val="140000"/>
              </a:lnSpc>
            </a:pPr>
            <a:r>
              <a:rPr lang="pt-BR" altLang="pt-BR" sz="2600"/>
              <a:t>Após a adição de 1 mL de excesso de NaOH, as concentrações dos principais constituintes podem ser calculadas:</a:t>
            </a:r>
            <a:br>
              <a:rPr lang="pt-BR" altLang="pt-BR" sz="2600"/>
            </a:br>
            <a:br>
              <a:rPr lang="pt-BR" altLang="pt-BR" sz="2600"/>
            </a:br>
            <a:r>
              <a:rPr lang="pt-BR" altLang="pt-BR" sz="2600">
                <a:solidFill>
                  <a:srgbClr val="FF0066"/>
                </a:solidFill>
              </a:rPr>
              <a:t>[M</a:t>
            </a:r>
            <a:r>
              <a:rPr lang="pt-BR" altLang="pt-BR" sz="2600" baseline="30000">
                <a:solidFill>
                  <a:srgbClr val="FF0066"/>
                </a:solidFill>
              </a:rPr>
              <a:t>2-</a:t>
            </a:r>
            <a:r>
              <a:rPr lang="pt-BR" altLang="pt-BR" sz="2600">
                <a:solidFill>
                  <a:srgbClr val="FF0066"/>
                </a:solidFill>
              </a:rPr>
              <a:t>]  =  (26 – 25) x 0,100 / 51 = 0,1/51 = </a:t>
            </a:r>
            <a:r>
              <a:rPr lang="pt-BR" altLang="pt-BR" sz="2600">
                <a:solidFill>
                  <a:schemeClr val="accent2"/>
                </a:solidFill>
              </a:rPr>
              <a:t>1,96 x 10</a:t>
            </a:r>
            <a:r>
              <a:rPr lang="pt-BR" altLang="pt-BR" sz="2600" baseline="30000">
                <a:solidFill>
                  <a:schemeClr val="accent2"/>
                </a:solidFill>
              </a:rPr>
              <a:t>-3 </a:t>
            </a:r>
            <a:r>
              <a:rPr lang="pt-BR" altLang="pt-BR" sz="2600">
                <a:solidFill>
                  <a:schemeClr val="accent2"/>
                </a:solidFill>
              </a:rPr>
              <a:t>M</a:t>
            </a:r>
            <a:br>
              <a:rPr lang="pt-BR" altLang="pt-BR" sz="2600"/>
            </a:br>
            <a:br>
              <a:rPr lang="pt-BR" altLang="pt-BR" sz="2600"/>
            </a:br>
            <a:r>
              <a:rPr lang="pt-BR" altLang="pt-BR" sz="2600"/>
              <a:t>De onde vêm os números:</a:t>
            </a:r>
            <a:br>
              <a:rPr lang="pt-BR" altLang="pt-BR" sz="2600"/>
            </a:br>
            <a:r>
              <a:rPr lang="pt-BR" altLang="pt-BR" sz="2600"/>
              <a:t> </a:t>
            </a:r>
            <a:r>
              <a:rPr lang="pt-BR" altLang="pt-BR" sz="2600">
                <a:sym typeface="Symbol" pitchFamily="18" charset="2"/>
              </a:rPr>
              <a:t></a:t>
            </a:r>
            <a:r>
              <a:rPr lang="pt-BR" altLang="pt-BR" sz="2600"/>
              <a:t> 25: volume inicial da solução</a:t>
            </a:r>
            <a:br>
              <a:rPr lang="pt-BR" altLang="pt-BR" sz="2600"/>
            </a:br>
            <a:r>
              <a:rPr lang="pt-BR" altLang="pt-BR" sz="2600"/>
              <a:t> </a:t>
            </a:r>
            <a:r>
              <a:rPr lang="pt-BR" altLang="pt-BR" sz="2600">
                <a:sym typeface="Symbol" pitchFamily="18" charset="2"/>
              </a:rPr>
              <a:t></a:t>
            </a:r>
            <a:r>
              <a:rPr lang="pt-BR" altLang="pt-BR" sz="2600"/>
              <a:t> 26: volume de NaOH adicionado </a:t>
            </a:r>
            <a:br>
              <a:rPr lang="pt-BR" altLang="pt-BR" sz="2600"/>
            </a:br>
            <a:r>
              <a:rPr lang="pt-BR" altLang="pt-BR" sz="2600"/>
              <a:t> </a:t>
            </a:r>
            <a:r>
              <a:rPr lang="pt-BR" altLang="pt-BR" sz="2600">
                <a:sym typeface="Symbol" pitchFamily="18" charset="2"/>
              </a:rPr>
              <a:t></a:t>
            </a:r>
            <a:r>
              <a:rPr lang="pt-BR" altLang="pt-BR" sz="2600"/>
              <a:t> 51: O volume total de solução</a:t>
            </a:r>
          </a:p>
        </p:txBody>
      </p:sp>
    </p:spTree>
    <p:extLst>
      <p:ext uri="{BB962C8B-B14F-4D97-AF65-F5344CB8AC3E}">
        <p14:creationId xmlns:p14="http://schemas.microsoft.com/office/powerpoint/2010/main" val="27839136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7315200" y="5181600"/>
            <a:ext cx="838200" cy="609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800">
              <a:solidFill>
                <a:schemeClr val="tx2"/>
              </a:solidFill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81000"/>
            <a:ext cx="8534400" cy="6096000"/>
          </a:xfrm>
          <a:solidFill>
            <a:srgbClr val="EFF7E9"/>
          </a:solidFill>
        </p:spPr>
        <p:txBody>
          <a:bodyPr/>
          <a:lstStyle/>
          <a:p>
            <a:pPr algn="l" eaLnBrk="1" hangingPunct="1">
              <a:lnSpc>
                <a:spcPct val="115000"/>
              </a:lnSpc>
            </a:pPr>
            <a:r>
              <a:rPr lang="pt-BR" altLang="pt-BR" sz="2800">
                <a:solidFill>
                  <a:schemeClr val="tx1"/>
                </a:solidFill>
              </a:rPr>
              <a:t>A concentração de HM nesta mesma condição será:</a:t>
            </a:r>
            <a:br>
              <a:rPr lang="pt-BR" altLang="pt-BR" sz="2800">
                <a:solidFill>
                  <a:schemeClr val="tx1"/>
                </a:solidFill>
              </a:rPr>
            </a:br>
            <a:br>
              <a:rPr lang="pt-BR" altLang="pt-BR" sz="2800">
                <a:solidFill>
                  <a:schemeClr val="tx1"/>
                </a:solidFill>
              </a:rPr>
            </a:br>
            <a:r>
              <a:rPr lang="pt-BR" altLang="pt-BR" sz="2600">
                <a:solidFill>
                  <a:srgbClr val="FF0066"/>
                </a:solidFill>
              </a:rPr>
              <a:t>[HM</a:t>
            </a:r>
            <a:r>
              <a:rPr lang="pt-BR" altLang="pt-BR" sz="2600" baseline="30000">
                <a:solidFill>
                  <a:srgbClr val="FF0066"/>
                </a:solidFill>
              </a:rPr>
              <a:t>-</a:t>
            </a:r>
            <a:r>
              <a:rPr lang="pt-BR" altLang="pt-BR" sz="2600">
                <a:solidFill>
                  <a:srgbClr val="FF0066"/>
                </a:solidFill>
              </a:rPr>
              <a:t>]  =  (25 – 1)  x 0,100 / 51 = 2,4/51 = </a:t>
            </a:r>
            <a:r>
              <a:rPr lang="pt-BR" altLang="pt-BR" sz="2600">
                <a:solidFill>
                  <a:schemeClr val="accent2"/>
                </a:solidFill>
              </a:rPr>
              <a:t>4,71 x 10</a:t>
            </a:r>
            <a:r>
              <a:rPr lang="pt-BR" altLang="pt-BR" sz="2600" baseline="30000">
                <a:solidFill>
                  <a:schemeClr val="accent2"/>
                </a:solidFill>
              </a:rPr>
              <a:t>-2 </a:t>
            </a:r>
            <a:r>
              <a:rPr lang="pt-BR" altLang="pt-BR" sz="2600">
                <a:solidFill>
                  <a:schemeClr val="accent2"/>
                </a:solidFill>
              </a:rPr>
              <a:t>M</a:t>
            </a:r>
            <a:br>
              <a:rPr lang="pt-BR" altLang="pt-BR" sz="2600"/>
            </a:br>
            <a:br>
              <a:rPr lang="pt-BR" altLang="pt-BR" sz="2600"/>
            </a:br>
            <a:r>
              <a:rPr lang="pt-BR" altLang="pt-BR" sz="2600"/>
              <a:t>(25 – 1): Ao adicionar 25 mL de base, todo o H</a:t>
            </a:r>
            <a:r>
              <a:rPr lang="pt-BR" altLang="pt-BR" sz="2600" baseline="-25000"/>
              <a:t>2</a:t>
            </a:r>
            <a:r>
              <a:rPr lang="pt-BR" altLang="pt-BR" sz="2600"/>
              <a:t>M passou a HM</a:t>
            </a:r>
            <a:r>
              <a:rPr lang="pt-BR" altLang="pt-BR" sz="2600" baseline="30000"/>
              <a:t>-</a:t>
            </a:r>
            <a:r>
              <a:rPr lang="pt-BR" altLang="pt-BR" sz="2600"/>
              <a:t>. Com 1 mL de excesso, tem-se 1 mL a menos (sobram 24 mL de HM</a:t>
            </a:r>
            <a:r>
              <a:rPr lang="pt-BR" altLang="pt-BR" sz="2600" baseline="30000"/>
              <a:t>-</a:t>
            </a:r>
            <a:r>
              <a:rPr lang="pt-BR" altLang="pt-BR" sz="2600"/>
              <a:t>), que sofreu também a diluição para mais que o dobro do volume inicial.</a:t>
            </a:r>
            <a:br>
              <a:rPr lang="pt-BR" altLang="pt-BR" sz="2600"/>
            </a:br>
            <a:br>
              <a:rPr lang="pt-BR" altLang="pt-BR" sz="2600"/>
            </a:br>
            <a:r>
              <a:rPr lang="pt-BR" altLang="pt-BR" sz="2600"/>
              <a:t>O pH nesta condição, pode ser calculado como:</a:t>
            </a:r>
            <a:br>
              <a:rPr lang="pt-BR" altLang="pt-BR" sz="2600"/>
            </a:br>
            <a:br>
              <a:rPr lang="pt-BR" altLang="pt-BR" sz="2600"/>
            </a:br>
            <a:r>
              <a:rPr lang="pt-BR" altLang="pt-BR" sz="2500"/>
              <a:t>pH = pK</a:t>
            </a:r>
            <a:r>
              <a:rPr lang="pt-BR" altLang="pt-BR" sz="2500" baseline="-25000"/>
              <a:t>2</a:t>
            </a:r>
            <a:r>
              <a:rPr lang="pt-BR" altLang="pt-BR" sz="2500"/>
              <a:t> + log </a:t>
            </a:r>
            <a:r>
              <a:rPr lang="pt-BR" altLang="pt-BR" sz="2500" u="sng"/>
              <a:t> [M</a:t>
            </a:r>
            <a:r>
              <a:rPr lang="pt-BR" altLang="pt-BR" sz="2500" u="sng" baseline="30000"/>
              <a:t>2-</a:t>
            </a:r>
            <a:r>
              <a:rPr lang="pt-BR" altLang="pt-BR" sz="2500" u="sng"/>
              <a:t>] </a:t>
            </a:r>
            <a:r>
              <a:rPr lang="pt-BR" altLang="pt-BR" sz="2500"/>
              <a:t>    </a:t>
            </a:r>
            <a:r>
              <a:rPr lang="pt-BR" altLang="pt-BR" sz="2500" baseline="-25000"/>
              <a:t>=</a:t>
            </a:r>
            <a:r>
              <a:rPr lang="pt-BR" altLang="pt-BR" sz="2500"/>
              <a:t>  6,58 + log </a:t>
            </a:r>
            <a:r>
              <a:rPr lang="pt-BR" altLang="pt-BR" sz="2500" u="sng"/>
              <a:t>1,96 x 10</a:t>
            </a:r>
            <a:r>
              <a:rPr lang="pt-BR" altLang="pt-BR" sz="2500" u="sng" baseline="30000"/>
              <a:t>-3</a:t>
            </a:r>
            <a:r>
              <a:rPr lang="pt-BR" altLang="pt-BR" sz="2500"/>
              <a:t>  = </a:t>
            </a:r>
            <a:r>
              <a:rPr lang="pt-BR" altLang="pt-BR" sz="2700">
                <a:solidFill>
                  <a:schemeClr val="accent2"/>
                </a:solidFill>
              </a:rPr>
              <a:t>7,96</a:t>
            </a:r>
            <a:br>
              <a:rPr lang="pt-BR" altLang="pt-BR" sz="2500"/>
            </a:br>
            <a:r>
              <a:rPr lang="pt-BR" altLang="pt-BR" sz="2500"/>
              <a:t>		    [HM</a:t>
            </a:r>
            <a:r>
              <a:rPr lang="pt-BR" altLang="pt-BR" sz="2500" baseline="30000"/>
              <a:t>-</a:t>
            </a:r>
            <a:r>
              <a:rPr lang="pt-BR" altLang="pt-BR" sz="2500"/>
              <a:t>]                         4,71 x 10</a:t>
            </a:r>
            <a:r>
              <a:rPr lang="pt-BR" altLang="pt-BR" sz="2500" baseline="30000"/>
              <a:t>-2</a:t>
            </a:r>
            <a:endParaRPr lang="pt-BR" altLang="pt-BR" sz="2500"/>
          </a:p>
        </p:txBody>
      </p:sp>
    </p:spTree>
    <p:extLst>
      <p:ext uri="{BB962C8B-B14F-4D97-AF65-F5344CB8AC3E}">
        <p14:creationId xmlns:p14="http://schemas.microsoft.com/office/powerpoint/2010/main" val="26362416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81000"/>
            <a:ext cx="7924800" cy="6019800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120000"/>
              </a:lnSpc>
            </a:pPr>
            <a:r>
              <a:rPr lang="pt-BR" altLang="pt-BR" sz="2800"/>
              <a:t>O segundo ponto de equivalência é alcançado com a adição de 50 mL de NaOH. O volume total será 75 mL e a concentração de M</a:t>
            </a:r>
            <a:r>
              <a:rPr lang="pt-BR" altLang="pt-BR" sz="2800" baseline="30000"/>
              <a:t>2-</a:t>
            </a:r>
            <a:r>
              <a:rPr lang="pt-BR" altLang="pt-BR" sz="2800"/>
              <a:t> corresponderá a 0,033 M.</a:t>
            </a:r>
            <a:br>
              <a:rPr lang="pt-BR" altLang="pt-BR" sz="2800"/>
            </a:br>
            <a:br>
              <a:rPr lang="pt-BR" altLang="pt-BR" sz="2800"/>
            </a:br>
            <a:r>
              <a:rPr lang="pt-BR" altLang="pt-BR" sz="2800"/>
              <a:t>	</a:t>
            </a:r>
            <a:r>
              <a:rPr lang="pt-BR" altLang="pt-BR" sz="2800">
                <a:solidFill>
                  <a:srgbClr val="FF0066"/>
                </a:solidFill>
              </a:rPr>
              <a:t>pH = 7 + ½ (pK</a:t>
            </a:r>
            <a:r>
              <a:rPr lang="pt-BR" altLang="pt-BR" sz="2800" baseline="-25000">
                <a:solidFill>
                  <a:srgbClr val="FF0066"/>
                </a:solidFill>
              </a:rPr>
              <a:t>a</a:t>
            </a:r>
            <a:r>
              <a:rPr lang="pt-BR" altLang="pt-BR" sz="2800">
                <a:solidFill>
                  <a:srgbClr val="FF0066"/>
                </a:solidFill>
              </a:rPr>
              <a:t> + log c)</a:t>
            </a:r>
            <a:br>
              <a:rPr lang="pt-BR" altLang="pt-BR" sz="2800">
                <a:solidFill>
                  <a:srgbClr val="FF0066"/>
                </a:solidFill>
              </a:rPr>
            </a:br>
            <a:br>
              <a:rPr lang="pt-BR" altLang="pt-BR" sz="1500">
                <a:solidFill>
                  <a:srgbClr val="FF0066"/>
                </a:solidFill>
              </a:rPr>
            </a:br>
            <a:r>
              <a:rPr lang="pt-BR" altLang="pt-BR" sz="2800">
                <a:solidFill>
                  <a:srgbClr val="FF0066"/>
                </a:solidFill>
              </a:rPr>
              <a:t>	pH = 7 + ½ (6,58 + log 0,033)  </a:t>
            </a:r>
            <a:br>
              <a:rPr lang="pt-BR" altLang="pt-BR" sz="2800">
                <a:solidFill>
                  <a:srgbClr val="FF0066"/>
                </a:solidFill>
              </a:rPr>
            </a:br>
            <a:br>
              <a:rPr lang="pt-BR" altLang="pt-BR" sz="1500">
                <a:solidFill>
                  <a:srgbClr val="FF0066"/>
                </a:solidFill>
              </a:rPr>
            </a:br>
            <a:r>
              <a:rPr lang="pt-BR" altLang="pt-BR" sz="1500">
                <a:solidFill>
                  <a:srgbClr val="FF0066"/>
                </a:solidFill>
              </a:rPr>
              <a:t>	</a:t>
            </a:r>
            <a:r>
              <a:rPr lang="pt-BR" altLang="pt-BR" sz="2800">
                <a:solidFill>
                  <a:srgbClr val="FF0066"/>
                </a:solidFill>
              </a:rPr>
              <a:t>pH = 7 + ½ (6,58 + (-1,481)) 	   =  9,55</a:t>
            </a:r>
            <a:br>
              <a:rPr lang="pt-BR" altLang="pt-BR" sz="2800"/>
            </a:br>
            <a:br>
              <a:rPr lang="pt-BR" altLang="pt-BR" sz="2800"/>
            </a:br>
            <a:r>
              <a:rPr lang="pt-BR" altLang="pt-BR" sz="2800"/>
              <a:t>Após o segundo ponto de equivalência, o excesso de base reprime a hidrólise de M</a:t>
            </a:r>
            <a:r>
              <a:rPr lang="pt-BR" altLang="pt-BR" sz="2800" baseline="30000"/>
              <a:t>2-</a:t>
            </a:r>
            <a:r>
              <a:rPr lang="pt-BR" altLang="pt-BR" sz="2800"/>
              <a:t> e passa a determinar o pH, que passa a ser determinado pelo excesso de base.</a:t>
            </a:r>
          </a:p>
        </p:txBody>
      </p:sp>
    </p:spTree>
    <p:extLst>
      <p:ext uri="{BB962C8B-B14F-4D97-AF65-F5344CB8AC3E}">
        <p14:creationId xmlns:p14="http://schemas.microsoft.com/office/powerpoint/2010/main" val="6850189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 descr="A:\473.PCX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1725" y="609600"/>
            <a:ext cx="6940550" cy="579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933677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t-BR" altLang="pt-BR" sz="3000"/>
              <a:t>Valores de Ka e pKa de ácidos dipróticos</a:t>
            </a:r>
            <a:endParaRPr lang="pt-BR" altLang="pt-BR"/>
          </a:p>
        </p:txBody>
      </p:sp>
      <p:graphicFrame>
        <p:nvGraphicFramePr>
          <p:cNvPr id="32843" name="Group 75"/>
          <p:cNvGraphicFramePr>
            <a:graphicFrameLocks noGrp="1"/>
          </p:cNvGraphicFramePr>
          <p:nvPr>
            <p:ph type="tbl" idx="1"/>
          </p:nvPr>
        </p:nvGraphicFramePr>
        <p:xfrm>
          <a:off x="685800" y="1828800"/>
          <a:ext cx="7772400" cy="4283077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8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</a:rPr>
                        <a:t>Ácido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</a:rPr>
                        <a:t>K</a:t>
                      </a:r>
                      <a:r>
                        <a:rPr kumimoji="0" lang="pt-BR" altLang="pt-BR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</a:rPr>
                        <a:t>a1</a:t>
                      </a:r>
                      <a:r>
                        <a:rPr kumimoji="0" lang="pt-BR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</a:rPr>
                        <a:t>   e</a:t>
                      </a:r>
                      <a:r>
                        <a:rPr kumimoji="0" lang="pt-BR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</a:t>
                      </a:r>
                      <a:r>
                        <a:rPr kumimoji="0" lang="pt-BR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</a:rPr>
                        <a:t>pK</a:t>
                      </a:r>
                      <a:r>
                        <a:rPr kumimoji="0" lang="pt-BR" altLang="pt-BR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</a:rPr>
                        <a:t>a1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</a:rPr>
                        <a:t>K</a:t>
                      </a:r>
                      <a:r>
                        <a:rPr kumimoji="0" lang="pt-BR" altLang="pt-BR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</a:rPr>
                        <a:t>a2</a:t>
                      </a:r>
                      <a:r>
                        <a:rPr kumimoji="0" lang="pt-BR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</a:rPr>
                        <a:t>   e</a:t>
                      </a:r>
                      <a:r>
                        <a:rPr kumimoji="0" lang="pt-BR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</a:t>
                      </a:r>
                      <a:r>
                        <a:rPr kumimoji="0" lang="pt-BR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</a:rPr>
                        <a:t>pK</a:t>
                      </a:r>
                      <a:r>
                        <a:rPr kumimoji="0" lang="pt-BR" altLang="pt-BR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</a:rPr>
                        <a:t>a2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5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Sulfúrico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</a:rPr>
                        <a:t>   ∞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1,2 x 10</a:t>
                      </a:r>
                      <a:r>
                        <a:rPr kumimoji="0" lang="pt-BR" altLang="pt-BR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-2</a:t>
                      </a:r>
                      <a:r>
                        <a:rPr kumimoji="0" lang="pt-BR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</a:t>
                      </a:r>
                      <a:r>
                        <a:rPr kumimoji="0" lang="pt-BR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</a:rPr>
                        <a:t>1,92</a:t>
                      </a:r>
                      <a:endParaRPr kumimoji="0" lang="pt-BR" alt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2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Oxálico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6,2 x 10</a:t>
                      </a:r>
                      <a:r>
                        <a:rPr kumimoji="0" lang="pt-BR" altLang="pt-BR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-2             </a:t>
                      </a:r>
                      <a:r>
                        <a:rPr kumimoji="0" lang="pt-BR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</a:rPr>
                        <a:t>1,21</a:t>
                      </a:r>
                      <a:endParaRPr kumimoji="0" lang="pt-BR" alt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6,1 x 10</a:t>
                      </a:r>
                      <a:r>
                        <a:rPr kumimoji="0" lang="pt-BR" altLang="pt-BR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-5             </a:t>
                      </a:r>
                      <a:r>
                        <a:rPr kumimoji="0" lang="pt-BR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</a:rPr>
                        <a:t>4,21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4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Maleico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1,5 x 10</a:t>
                      </a:r>
                      <a:r>
                        <a:rPr kumimoji="0" lang="pt-BR" altLang="pt-BR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-2             </a:t>
                      </a:r>
                      <a:r>
                        <a:rPr kumimoji="0" lang="pt-BR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</a:rPr>
                        <a:t>1,82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2,6 x 10</a:t>
                      </a:r>
                      <a:r>
                        <a:rPr kumimoji="0" lang="pt-BR" altLang="pt-BR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-7             </a:t>
                      </a:r>
                      <a:r>
                        <a:rPr kumimoji="0" lang="pt-BR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</a:rPr>
                        <a:t>6,58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2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Carbônico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4,6 x 10</a:t>
                      </a:r>
                      <a:r>
                        <a:rPr kumimoji="0" lang="pt-BR" altLang="pt-BR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-7             </a:t>
                      </a:r>
                      <a:r>
                        <a:rPr kumimoji="0" lang="pt-BR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</a:rPr>
                        <a:t>6,34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4,4 x 10</a:t>
                      </a:r>
                      <a:r>
                        <a:rPr kumimoji="0" lang="pt-BR" altLang="pt-BR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-11        </a:t>
                      </a:r>
                      <a:r>
                        <a:rPr kumimoji="0" lang="pt-BR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</a:rPr>
                        <a:t>10,36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2260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7804FF-3DC2-49DB-9E75-583570418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980728"/>
            <a:ext cx="7848872" cy="4392488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Nesse momento, vamos dar mais ênfase ao modelo de </a:t>
            </a:r>
            <a:r>
              <a:rPr lang="pt-BR" dirty="0" err="1">
                <a:solidFill>
                  <a:srgbClr val="FF0000"/>
                </a:solidFill>
              </a:rPr>
              <a:t>Bronsted-Lowry</a:t>
            </a:r>
            <a:r>
              <a:rPr lang="pt-BR" dirty="0">
                <a:solidFill>
                  <a:srgbClr val="FF0000"/>
                </a:solidFill>
              </a:rPr>
              <a:t>...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0A8647C-BDEC-4CFB-A490-F112E7D71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384D3-0D56-4134-BF6E-489F56E5F7D9}" type="slidenum">
              <a:rPr lang="pt-BR" smtClean="0"/>
              <a:t>6</a:t>
            </a:fld>
            <a:endParaRPr lang="pt-BR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Tinta 2">
                <a:extLst>
                  <a:ext uri="{FF2B5EF4-FFF2-40B4-BE49-F238E27FC236}">
                    <a16:creationId xmlns:a16="http://schemas.microsoft.com/office/drawing/2014/main" id="{4A0A5FA8-3C49-4D77-90E7-DF9EB7B93599}"/>
                  </a:ext>
                </a:extLst>
              </p14:cNvPr>
              <p14:cNvContentPartPr/>
              <p14:nvPr/>
            </p14:nvContentPartPr>
            <p14:xfrm>
              <a:off x="1250640" y="366480"/>
              <a:ext cx="7397640" cy="5964840"/>
            </p14:xfrm>
          </p:contentPart>
        </mc:Choice>
        <mc:Fallback xmlns="">
          <p:pic>
            <p:nvPicPr>
              <p:cNvPr id="3" name="Tinta 2">
                <a:extLst>
                  <a:ext uri="{FF2B5EF4-FFF2-40B4-BE49-F238E27FC236}">
                    <a16:creationId xmlns:a16="http://schemas.microsoft.com/office/drawing/2014/main" id="{4A0A5FA8-3C49-4D77-90E7-DF9EB7B9359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41280" y="357120"/>
                <a:ext cx="7416360" cy="598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931598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81000"/>
            <a:ext cx="8458200" cy="5943600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155000"/>
              </a:lnSpc>
              <a:spcBef>
                <a:spcPct val="10000"/>
              </a:spcBef>
            </a:pPr>
            <a:r>
              <a:rPr lang="pt-BR" altLang="pt-BR" sz="2800" b="1">
                <a:solidFill>
                  <a:srgbClr val="FF0066"/>
                </a:solidFill>
              </a:rPr>
              <a:t>Comparando os quatro ácidos da tabela e observando suas respectivas curvas, pode-se visualizar:</a:t>
            </a:r>
            <a:br>
              <a:rPr lang="pt-BR" altLang="pt-BR" sz="2800" b="1"/>
            </a:br>
            <a:br>
              <a:rPr lang="pt-BR" altLang="pt-BR" sz="2800"/>
            </a:br>
            <a:r>
              <a:rPr lang="pt-BR" altLang="pt-BR" sz="2800" b="1">
                <a:solidFill>
                  <a:schemeClr val="accent2"/>
                </a:solidFill>
              </a:rPr>
              <a:t>a)</a:t>
            </a:r>
            <a:r>
              <a:rPr lang="pt-BR" altLang="pt-BR" sz="2800"/>
              <a:t> O ácido sulfúrico é um ácido forte com relação aos seus dois hidrogênios e é semelhante a um ácido monoprótico forte.</a:t>
            </a:r>
            <a:br>
              <a:rPr lang="pt-BR" altLang="pt-BR" sz="2800"/>
            </a:br>
            <a:br>
              <a:rPr lang="pt-BR" altLang="pt-BR" sz="2800"/>
            </a:br>
            <a:r>
              <a:rPr lang="pt-BR" altLang="pt-BR" sz="2800"/>
              <a:t> Não há um ponto de inflexão para o primeiro ponto de equivalência. </a:t>
            </a: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01965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762000" y="457200"/>
            <a:ext cx="7772400" cy="604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5000"/>
              </a:lnSpc>
              <a:spcBef>
                <a:spcPct val="0"/>
              </a:spcBef>
              <a:buFontTx/>
              <a:buNone/>
            </a:pPr>
            <a:r>
              <a:rPr lang="pt-BR" altLang="pt-BR" sz="2800" b="1">
                <a:solidFill>
                  <a:schemeClr val="accent2"/>
                </a:solidFill>
              </a:rPr>
              <a:t>b)</a:t>
            </a:r>
            <a:r>
              <a:rPr lang="pt-BR" altLang="pt-BR" sz="2800">
                <a:solidFill>
                  <a:schemeClr val="tx2"/>
                </a:solidFill>
              </a:rPr>
              <a:t> No caso do ácido oxálico, a relação K</a:t>
            </a:r>
            <a:r>
              <a:rPr lang="pt-BR" altLang="pt-BR" sz="2800" baseline="-25000">
                <a:solidFill>
                  <a:schemeClr val="tx2"/>
                </a:solidFill>
              </a:rPr>
              <a:t>1</a:t>
            </a:r>
            <a:r>
              <a:rPr lang="pt-BR" altLang="pt-BR" sz="2800">
                <a:solidFill>
                  <a:schemeClr val="tx2"/>
                </a:solidFill>
              </a:rPr>
              <a:t>/K</a:t>
            </a:r>
            <a:r>
              <a:rPr lang="pt-BR" altLang="pt-BR" sz="2800" baseline="-25000">
                <a:solidFill>
                  <a:schemeClr val="tx2"/>
                </a:solidFill>
              </a:rPr>
              <a:t>2</a:t>
            </a:r>
            <a:r>
              <a:rPr lang="pt-BR" altLang="pt-BR" sz="2800">
                <a:solidFill>
                  <a:schemeClr val="tx2"/>
                </a:solidFill>
              </a:rPr>
              <a:t> é de aproximadamente 10</a:t>
            </a:r>
            <a:r>
              <a:rPr lang="pt-BR" altLang="pt-BR" sz="2800" baseline="30000">
                <a:solidFill>
                  <a:schemeClr val="tx2"/>
                </a:solidFill>
              </a:rPr>
              <a:t>3</a:t>
            </a:r>
            <a:r>
              <a:rPr lang="pt-BR" altLang="pt-BR" sz="2800">
                <a:solidFill>
                  <a:schemeClr val="tx2"/>
                </a:solidFill>
              </a:rPr>
              <a:t>.</a:t>
            </a:r>
          </a:p>
          <a:p>
            <a:pPr eaLnBrk="1" hangingPunct="1">
              <a:lnSpc>
                <a:spcPct val="155000"/>
              </a:lnSpc>
              <a:spcBef>
                <a:spcPct val="0"/>
              </a:spcBef>
              <a:buFontTx/>
              <a:buNone/>
            </a:pPr>
            <a:r>
              <a:rPr lang="pt-BR" altLang="pt-BR" sz="2800">
                <a:solidFill>
                  <a:schemeClr val="tx2"/>
                </a:solidFill>
              </a:rPr>
              <a:t> </a:t>
            </a:r>
          </a:p>
          <a:p>
            <a:pPr eaLnBrk="1" hangingPunct="1">
              <a:lnSpc>
                <a:spcPct val="155000"/>
              </a:lnSpc>
              <a:spcBef>
                <a:spcPct val="0"/>
              </a:spcBef>
              <a:buFontTx/>
              <a:buNone/>
            </a:pPr>
            <a:r>
              <a:rPr lang="pt-BR" altLang="pt-BR" sz="2800">
                <a:solidFill>
                  <a:schemeClr val="tx2"/>
                </a:solidFill>
              </a:rPr>
              <a:t>A curva de titulação apresenta uma inflexão nítida, mas pouco favorável para a detecção do ponto final com indicadores visuais.</a:t>
            </a:r>
          </a:p>
          <a:p>
            <a:pPr eaLnBrk="1" hangingPunct="1">
              <a:lnSpc>
                <a:spcPct val="155000"/>
              </a:lnSpc>
              <a:spcBef>
                <a:spcPct val="0"/>
              </a:spcBef>
              <a:buFontTx/>
              <a:buNone/>
            </a:pPr>
            <a:r>
              <a:rPr lang="pt-BR" altLang="pt-BR" sz="2800">
                <a:solidFill>
                  <a:schemeClr val="tx2"/>
                </a:solidFill>
              </a:rPr>
              <a:t> </a:t>
            </a:r>
          </a:p>
          <a:p>
            <a:pPr eaLnBrk="1" hangingPunct="1">
              <a:lnSpc>
                <a:spcPct val="155000"/>
              </a:lnSpc>
              <a:spcBef>
                <a:spcPct val="0"/>
              </a:spcBef>
              <a:buFontTx/>
              <a:buNone/>
            </a:pPr>
            <a:r>
              <a:rPr lang="pt-BR" altLang="pt-BR" sz="2800">
                <a:solidFill>
                  <a:schemeClr val="tx2"/>
                </a:solidFill>
              </a:rPr>
              <a:t>No entanto, o salto de pH correspondente ao 2</a:t>
            </a:r>
            <a:r>
              <a:rPr lang="pt-BR" altLang="pt-BR" sz="2800" baseline="30000">
                <a:solidFill>
                  <a:schemeClr val="tx2"/>
                </a:solidFill>
              </a:rPr>
              <a:t>o</a:t>
            </a:r>
            <a:r>
              <a:rPr lang="pt-BR" altLang="pt-BR" sz="2800">
                <a:solidFill>
                  <a:schemeClr val="tx2"/>
                </a:solidFill>
              </a:rPr>
              <a:t> H</a:t>
            </a:r>
            <a:r>
              <a:rPr lang="pt-BR" altLang="pt-BR" sz="2800" baseline="30000">
                <a:solidFill>
                  <a:schemeClr val="tx2"/>
                </a:solidFill>
              </a:rPr>
              <a:t>+</a:t>
            </a:r>
            <a:r>
              <a:rPr lang="pt-BR" altLang="pt-BR" sz="2800">
                <a:solidFill>
                  <a:schemeClr val="tx2"/>
                </a:solidFill>
              </a:rPr>
              <a:t> é muito favorável.</a:t>
            </a:r>
          </a:p>
        </p:txBody>
      </p:sp>
    </p:spTree>
    <p:extLst>
      <p:ext uri="{BB962C8B-B14F-4D97-AF65-F5344CB8AC3E}">
        <p14:creationId xmlns:p14="http://schemas.microsoft.com/office/powerpoint/2010/main" val="287676676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609600"/>
            <a:ext cx="7924800" cy="5562600"/>
          </a:xfrm>
        </p:spPr>
        <p:txBody>
          <a:bodyPr/>
          <a:lstStyle/>
          <a:p>
            <a:pPr algn="l" eaLnBrk="1" hangingPunct="1">
              <a:lnSpc>
                <a:spcPct val="135000"/>
              </a:lnSpc>
              <a:spcBef>
                <a:spcPct val="60000"/>
              </a:spcBef>
            </a:pPr>
            <a:r>
              <a:rPr lang="pt-BR" altLang="pt-BR" sz="3000" b="1">
                <a:solidFill>
                  <a:schemeClr val="accent2"/>
                </a:solidFill>
              </a:rPr>
              <a:t>c)</a:t>
            </a:r>
            <a:r>
              <a:rPr lang="pt-BR" altLang="pt-BR" sz="3000"/>
              <a:t> No caso do ácido maleico, as diferenças entre K</a:t>
            </a:r>
            <a:r>
              <a:rPr lang="pt-BR" altLang="pt-BR" sz="3000" baseline="-25000"/>
              <a:t>1</a:t>
            </a:r>
            <a:r>
              <a:rPr lang="pt-BR" altLang="pt-BR" sz="3000"/>
              <a:t> e K</a:t>
            </a:r>
            <a:r>
              <a:rPr lang="pt-BR" altLang="pt-BR" sz="3000" baseline="-25000"/>
              <a:t>2</a:t>
            </a:r>
            <a:r>
              <a:rPr lang="pt-BR" altLang="pt-BR" sz="3000"/>
              <a:t> é superior a 10</a:t>
            </a:r>
            <a:r>
              <a:rPr lang="pt-BR" altLang="pt-BR" sz="3000" baseline="30000"/>
              <a:t>4</a:t>
            </a:r>
            <a:r>
              <a:rPr lang="pt-BR" altLang="pt-BR" sz="3000"/>
              <a:t> e a a curva apresenta duas inflexões com pronunciadas variações de pH. </a:t>
            </a:r>
            <a:br>
              <a:rPr lang="pt-BR" altLang="pt-BR" sz="3000"/>
            </a:br>
            <a:br>
              <a:rPr lang="pt-BR" altLang="pt-BR" sz="3000"/>
            </a:br>
            <a:r>
              <a:rPr lang="pt-BR" altLang="pt-BR" sz="3000"/>
              <a:t>Ambas podem ser utilizadas para sua quantificação, no entanto a segunda apresenta uma variação de pH um pouco maior.</a:t>
            </a:r>
            <a:r>
              <a:rPr lang="pt-BR" altLang="pt-BR" sz="2800"/>
              <a:t> </a:t>
            </a:r>
            <a:br>
              <a:rPr lang="pt-BR" altLang="pt-BR" sz="2800"/>
            </a:br>
            <a:r>
              <a:rPr lang="pt-BR" altLang="pt-BR" sz="2800">
                <a:solidFill>
                  <a:srgbClr val="3333FF"/>
                </a:solidFill>
              </a:rPr>
              <a:t>(</a:t>
            </a:r>
            <a:r>
              <a:rPr lang="pt-BR" altLang="pt-BR" sz="1800" b="1">
                <a:solidFill>
                  <a:srgbClr val="3333FF"/>
                </a:solidFill>
              </a:rPr>
              <a:t>Discutir vantagens de utilizar o dobro do volume em uma titulação!) </a:t>
            </a:r>
            <a:br>
              <a:rPr lang="pt-BR" altLang="pt-BR" sz="1800" b="1">
                <a:solidFill>
                  <a:srgbClr val="3333FF"/>
                </a:solidFill>
              </a:rPr>
            </a:br>
            <a:endParaRPr lang="pt-BR" altLang="pt-BR" sz="220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52062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8001000" cy="5486400"/>
          </a:xfrm>
        </p:spPr>
        <p:txBody>
          <a:bodyPr/>
          <a:lstStyle/>
          <a:p>
            <a:pPr algn="l" eaLnBrk="1" hangingPunct="1">
              <a:lnSpc>
                <a:spcPct val="130000"/>
              </a:lnSpc>
              <a:spcBef>
                <a:spcPct val="100000"/>
              </a:spcBef>
            </a:pPr>
            <a:r>
              <a:rPr lang="pt-BR" altLang="pt-BR" sz="2800" b="1" dirty="0">
                <a:solidFill>
                  <a:srgbClr val="3333FF"/>
                </a:solidFill>
              </a:rPr>
              <a:t>d)</a:t>
            </a:r>
            <a:r>
              <a:rPr lang="pt-BR" altLang="pt-BR" sz="2800" dirty="0">
                <a:solidFill>
                  <a:schemeClr val="tx1"/>
                </a:solidFill>
              </a:rPr>
              <a:t> No caso do ácido carbônico, a razão K</a:t>
            </a:r>
            <a:r>
              <a:rPr lang="pt-BR" altLang="pt-BR" sz="2800" baseline="-25000" dirty="0">
                <a:solidFill>
                  <a:schemeClr val="tx1"/>
                </a:solidFill>
              </a:rPr>
              <a:t>1</a:t>
            </a:r>
            <a:r>
              <a:rPr lang="pt-BR" altLang="pt-BR" sz="2800" dirty="0">
                <a:solidFill>
                  <a:schemeClr val="tx1"/>
                </a:solidFill>
              </a:rPr>
              <a:t>/K</a:t>
            </a:r>
            <a:r>
              <a:rPr lang="pt-BR" altLang="pt-BR" sz="2800" baseline="-25000" dirty="0">
                <a:solidFill>
                  <a:schemeClr val="tx1"/>
                </a:solidFill>
              </a:rPr>
              <a:t>2</a:t>
            </a:r>
            <a:r>
              <a:rPr lang="pt-BR" altLang="pt-BR" sz="2800" dirty="0">
                <a:solidFill>
                  <a:schemeClr val="tx1"/>
                </a:solidFill>
              </a:rPr>
              <a:t> é ~10</a:t>
            </a:r>
            <a:r>
              <a:rPr lang="pt-BR" altLang="pt-BR" sz="2800" baseline="30000" dirty="0">
                <a:solidFill>
                  <a:schemeClr val="tx1"/>
                </a:solidFill>
              </a:rPr>
              <a:t>4</a:t>
            </a:r>
            <a:r>
              <a:rPr lang="pt-BR" altLang="pt-BR" sz="2800" dirty="0">
                <a:solidFill>
                  <a:schemeClr val="tx1"/>
                </a:solidFill>
              </a:rPr>
              <a:t> mas os valores absolutos de ambos </a:t>
            </a:r>
            <a:r>
              <a:rPr lang="pt-BR" altLang="pt-BR" sz="2800" dirty="0" err="1">
                <a:solidFill>
                  <a:schemeClr val="tx1"/>
                </a:solidFill>
              </a:rPr>
              <a:t>K</a:t>
            </a:r>
            <a:r>
              <a:rPr lang="pt-BR" altLang="pt-BR" sz="2800" baseline="-25000" dirty="0" err="1">
                <a:solidFill>
                  <a:schemeClr val="tx1"/>
                </a:solidFill>
              </a:rPr>
              <a:t>s</a:t>
            </a:r>
            <a:r>
              <a:rPr lang="pt-BR" altLang="pt-BR" sz="2800" dirty="0">
                <a:solidFill>
                  <a:schemeClr val="tx1"/>
                </a:solidFill>
              </a:rPr>
              <a:t> são baixos.</a:t>
            </a:r>
            <a:br>
              <a:rPr lang="pt-BR" altLang="pt-BR" sz="2800" dirty="0">
                <a:solidFill>
                  <a:schemeClr val="tx1"/>
                </a:solidFill>
              </a:rPr>
            </a:br>
            <a:r>
              <a:rPr lang="pt-BR" altLang="pt-BR" sz="2800" dirty="0">
                <a:solidFill>
                  <a:schemeClr val="tx1"/>
                </a:solidFill>
              </a:rPr>
              <a:t> </a:t>
            </a:r>
            <a:br>
              <a:rPr lang="pt-BR" altLang="pt-BR" sz="2800" dirty="0">
                <a:solidFill>
                  <a:schemeClr val="tx1"/>
                </a:solidFill>
              </a:rPr>
            </a:br>
            <a:r>
              <a:rPr lang="pt-BR" altLang="pt-BR" sz="2800" dirty="0">
                <a:solidFill>
                  <a:schemeClr val="tx1"/>
                </a:solidFill>
              </a:rPr>
              <a:t>Neste caso, a curva de titulação apresenta uma inflexão razoável no 1</a:t>
            </a:r>
            <a:r>
              <a:rPr lang="pt-BR" altLang="pt-BR" sz="2800" baseline="30000" dirty="0">
                <a:solidFill>
                  <a:schemeClr val="tx1"/>
                </a:solidFill>
              </a:rPr>
              <a:t>o</a:t>
            </a:r>
            <a:r>
              <a:rPr lang="pt-BR" altLang="pt-BR" sz="2800" dirty="0">
                <a:solidFill>
                  <a:schemeClr val="tx1"/>
                </a:solidFill>
              </a:rPr>
              <a:t> ponto de equivalência e uma inflexão quase imperceptível para o segundo ponto.</a:t>
            </a:r>
            <a:br>
              <a:rPr lang="pt-BR" altLang="pt-BR" sz="2800" dirty="0">
                <a:solidFill>
                  <a:schemeClr val="tx1"/>
                </a:solidFill>
              </a:rPr>
            </a:br>
            <a:r>
              <a:rPr lang="pt-BR" altLang="pt-BR" sz="2800" dirty="0">
                <a:solidFill>
                  <a:schemeClr val="tx1"/>
                </a:solidFill>
              </a:rPr>
              <a:t> </a:t>
            </a:r>
            <a:br>
              <a:rPr lang="pt-BR" altLang="pt-BR" sz="2800" dirty="0">
                <a:solidFill>
                  <a:schemeClr val="tx1"/>
                </a:solidFill>
              </a:rPr>
            </a:br>
            <a:endParaRPr lang="pt-BR" altLang="pt-BR" sz="1800" b="1" dirty="0"/>
          </a:p>
        </p:txBody>
      </p:sp>
    </p:spTree>
    <p:extLst>
      <p:ext uri="{BB962C8B-B14F-4D97-AF65-F5344CB8AC3E}">
        <p14:creationId xmlns:p14="http://schemas.microsoft.com/office/powerpoint/2010/main" val="284500739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09600"/>
            <a:ext cx="8229600" cy="5715000"/>
          </a:xfrm>
        </p:spPr>
        <p:txBody>
          <a:bodyPr/>
          <a:lstStyle/>
          <a:p>
            <a:pPr algn="l" eaLnBrk="1" hangingPunct="1">
              <a:lnSpc>
                <a:spcPct val="125000"/>
              </a:lnSpc>
              <a:spcBef>
                <a:spcPct val="25000"/>
              </a:spcBef>
            </a:pPr>
            <a:r>
              <a:rPr lang="pt-BR" altLang="pt-BR" sz="2800">
                <a:solidFill>
                  <a:srgbClr val="FF0066"/>
                </a:solidFill>
              </a:rPr>
              <a:t>Titulação de ácido fosfórico com NaOH</a:t>
            </a:r>
            <a:br>
              <a:rPr lang="pt-BR" altLang="pt-BR" sz="2800">
                <a:solidFill>
                  <a:srgbClr val="FF0066"/>
                </a:solidFill>
              </a:rPr>
            </a:br>
            <a:br>
              <a:rPr lang="pt-BR" altLang="pt-BR" sz="2800">
                <a:solidFill>
                  <a:srgbClr val="FF0066"/>
                </a:solidFill>
              </a:rPr>
            </a:br>
            <a:r>
              <a:rPr lang="pt-BR" altLang="pt-BR" sz="2800">
                <a:solidFill>
                  <a:schemeClr val="tx1"/>
                </a:solidFill>
              </a:rPr>
              <a:t>Ácido fosfórico apresenta três constantes de ionização bem distintas:</a:t>
            </a:r>
            <a:br>
              <a:rPr lang="pt-BR" altLang="pt-BR" sz="2800">
                <a:solidFill>
                  <a:schemeClr val="tx1"/>
                </a:solidFill>
              </a:rPr>
            </a:br>
            <a:br>
              <a:rPr lang="pt-BR" altLang="pt-BR" sz="2800">
                <a:solidFill>
                  <a:schemeClr val="tx1"/>
                </a:solidFill>
              </a:rPr>
            </a:br>
            <a:r>
              <a:rPr lang="pt-BR" altLang="pt-BR" sz="2800" b="1">
                <a:solidFill>
                  <a:srgbClr val="FF0066"/>
                </a:solidFill>
              </a:rPr>
              <a:t>K</a:t>
            </a:r>
            <a:r>
              <a:rPr lang="pt-BR" altLang="pt-BR" sz="2800" b="1" baseline="-25000">
                <a:solidFill>
                  <a:srgbClr val="FF0066"/>
                </a:solidFill>
              </a:rPr>
              <a:t>1</a:t>
            </a:r>
            <a:r>
              <a:rPr lang="pt-BR" altLang="pt-BR" sz="2800" b="1">
                <a:solidFill>
                  <a:srgbClr val="FF0066"/>
                </a:solidFill>
              </a:rPr>
              <a:t> = 6,9 x 10</a:t>
            </a:r>
            <a:r>
              <a:rPr lang="pt-BR" altLang="pt-BR" sz="2800" b="1" baseline="30000">
                <a:solidFill>
                  <a:srgbClr val="FF0066"/>
                </a:solidFill>
              </a:rPr>
              <a:t>-3</a:t>
            </a:r>
            <a:r>
              <a:rPr lang="pt-BR" altLang="pt-BR" sz="2800" b="1">
                <a:solidFill>
                  <a:srgbClr val="FF0066"/>
                </a:solidFill>
              </a:rPr>
              <a:t>;     K</a:t>
            </a:r>
            <a:r>
              <a:rPr lang="pt-BR" altLang="pt-BR" sz="2800" b="1" baseline="-25000">
                <a:solidFill>
                  <a:srgbClr val="FF0066"/>
                </a:solidFill>
              </a:rPr>
              <a:t>2</a:t>
            </a:r>
            <a:r>
              <a:rPr lang="pt-BR" altLang="pt-BR" sz="2800" b="1">
                <a:solidFill>
                  <a:srgbClr val="FF0066"/>
                </a:solidFill>
              </a:rPr>
              <a:t> = 6,2 x 10</a:t>
            </a:r>
            <a:r>
              <a:rPr lang="pt-BR" altLang="pt-BR" sz="2800" b="1" baseline="30000">
                <a:solidFill>
                  <a:srgbClr val="FF0066"/>
                </a:solidFill>
              </a:rPr>
              <a:t>-8</a:t>
            </a:r>
            <a:r>
              <a:rPr lang="pt-BR" altLang="pt-BR" sz="2800" b="1">
                <a:solidFill>
                  <a:srgbClr val="FF0066"/>
                </a:solidFill>
              </a:rPr>
              <a:t>;     K</a:t>
            </a:r>
            <a:r>
              <a:rPr lang="pt-BR" altLang="pt-BR" sz="2800" b="1" baseline="-25000">
                <a:solidFill>
                  <a:srgbClr val="FF0066"/>
                </a:solidFill>
              </a:rPr>
              <a:t>3</a:t>
            </a:r>
            <a:r>
              <a:rPr lang="pt-BR" altLang="pt-BR" sz="2800" b="1">
                <a:solidFill>
                  <a:srgbClr val="FF0066"/>
                </a:solidFill>
              </a:rPr>
              <a:t> = 4,8 x 10</a:t>
            </a:r>
            <a:r>
              <a:rPr lang="pt-BR" altLang="pt-BR" sz="2800" b="1" baseline="30000">
                <a:solidFill>
                  <a:srgbClr val="FF0066"/>
                </a:solidFill>
              </a:rPr>
              <a:t>-13</a:t>
            </a:r>
            <a:r>
              <a:rPr lang="pt-BR" altLang="pt-BR" sz="2800">
                <a:solidFill>
                  <a:schemeClr val="tx1"/>
                </a:solidFill>
              </a:rPr>
              <a:t> </a:t>
            </a:r>
            <a:br>
              <a:rPr lang="pt-BR" altLang="pt-BR" sz="2800">
                <a:solidFill>
                  <a:schemeClr val="tx1"/>
                </a:solidFill>
              </a:rPr>
            </a:br>
            <a:br>
              <a:rPr lang="pt-BR" altLang="pt-BR" sz="2800">
                <a:solidFill>
                  <a:schemeClr val="tx1"/>
                </a:solidFill>
              </a:rPr>
            </a:br>
            <a:r>
              <a:rPr lang="pt-BR" altLang="pt-BR" sz="2800">
                <a:solidFill>
                  <a:schemeClr val="tx1"/>
                </a:solidFill>
              </a:rPr>
              <a:t>A figura a seguir apresenta a curva de titulação de 25 mL de H</a:t>
            </a:r>
            <a:r>
              <a:rPr lang="pt-BR" altLang="pt-BR" sz="2800" baseline="-25000">
                <a:solidFill>
                  <a:schemeClr val="tx1"/>
                </a:solidFill>
              </a:rPr>
              <a:t>3</a:t>
            </a:r>
            <a:r>
              <a:rPr lang="pt-BR" altLang="pt-BR" sz="2800">
                <a:solidFill>
                  <a:schemeClr val="tx1"/>
                </a:solidFill>
              </a:rPr>
              <a:t>PO</a:t>
            </a:r>
            <a:r>
              <a:rPr lang="pt-BR" altLang="pt-BR" sz="2800" baseline="-25000">
                <a:solidFill>
                  <a:schemeClr val="tx1"/>
                </a:solidFill>
              </a:rPr>
              <a:t>4</a:t>
            </a:r>
            <a:r>
              <a:rPr lang="pt-BR" altLang="pt-BR" sz="2800">
                <a:solidFill>
                  <a:schemeClr val="tx1"/>
                </a:solidFill>
              </a:rPr>
              <a:t> 0,100 M com NaOH = 0,100 M</a:t>
            </a:r>
            <a:br>
              <a:rPr lang="pt-BR" altLang="pt-BR" sz="2800">
                <a:solidFill>
                  <a:schemeClr val="tx1"/>
                </a:solidFill>
              </a:rPr>
            </a:br>
            <a:endParaRPr lang="pt-BR" altLang="pt-BR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43839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A:\474.PC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38200"/>
            <a:ext cx="68580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298107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533400"/>
            <a:ext cx="8610600" cy="5791200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pt-BR" altLang="pt-BR" sz="3000" dirty="0">
                <a:solidFill>
                  <a:srgbClr val="3333FF"/>
                </a:solidFill>
              </a:rPr>
              <a:t>A primeira inflexão</a:t>
            </a:r>
            <a:r>
              <a:rPr lang="pt-BR" altLang="pt-BR" sz="3000" dirty="0">
                <a:solidFill>
                  <a:schemeClr val="tx1"/>
                </a:solidFill>
              </a:rPr>
              <a:t> pode ser determinada com  alaranjado de metila ou verde de </a:t>
            </a:r>
            <a:r>
              <a:rPr lang="pt-BR" altLang="pt-BR" sz="3000" dirty="0" err="1">
                <a:solidFill>
                  <a:schemeClr val="tx1"/>
                </a:solidFill>
              </a:rPr>
              <a:t>bromocresol</a:t>
            </a:r>
            <a:r>
              <a:rPr lang="pt-BR" altLang="pt-BR" sz="3000" dirty="0">
                <a:solidFill>
                  <a:schemeClr val="tx1"/>
                </a:solidFill>
              </a:rPr>
              <a:t>.</a:t>
            </a:r>
            <a:br>
              <a:rPr lang="pt-BR" altLang="pt-BR" sz="3000" dirty="0">
                <a:solidFill>
                  <a:schemeClr val="tx1"/>
                </a:solidFill>
              </a:rPr>
            </a:br>
            <a:r>
              <a:rPr lang="pt-BR" altLang="pt-BR" sz="2000" dirty="0">
                <a:solidFill>
                  <a:schemeClr val="tx1"/>
                </a:solidFill>
              </a:rPr>
              <a:t> </a:t>
            </a:r>
            <a:br>
              <a:rPr lang="pt-BR" altLang="pt-BR" sz="2000" dirty="0">
                <a:solidFill>
                  <a:schemeClr val="tx1"/>
                </a:solidFill>
              </a:rPr>
            </a:br>
            <a:r>
              <a:rPr lang="pt-BR" altLang="pt-BR" sz="3000" dirty="0">
                <a:solidFill>
                  <a:srgbClr val="3333FF"/>
                </a:solidFill>
              </a:rPr>
              <a:t>O segundo ponto </a:t>
            </a:r>
            <a:r>
              <a:rPr lang="pt-BR" altLang="pt-BR" sz="3000" dirty="0">
                <a:solidFill>
                  <a:schemeClr val="tx1"/>
                </a:solidFill>
              </a:rPr>
              <a:t>pode ser determinado com </a:t>
            </a:r>
            <a:r>
              <a:rPr lang="pt-BR" altLang="pt-BR" sz="3000" dirty="0" err="1">
                <a:solidFill>
                  <a:schemeClr val="tx1"/>
                </a:solidFill>
              </a:rPr>
              <a:t>timolftaleina</a:t>
            </a:r>
            <a:r>
              <a:rPr lang="pt-BR" altLang="pt-BR" sz="3000" dirty="0">
                <a:solidFill>
                  <a:schemeClr val="tx1"/>
                </a:solidFill>
              </a:rPr>
              <a:t>. </a:t>
            </a:r>
            <a:r>
              <a:rPr lang="pt-BR" altLang="pt-BR" sz="3000" dirty="0" err="1">
                <a:solidFill>
                  <a:schemeClr val="tx1"/>
                </a:solidFill>
              </a:rPr>
              <a:t>Fenolftaleina</a:t>
            </a:r>
            <a:r>
              <a:rPr lang="pt-BR" altLang="pt-BR" sz="3000" dirty="0">
                <a:solidFill>
                  <a:schemeClr val="tx1"/>
                </a:solidFill>
              </a:rPr>
              <a:t> causaria um pequeno </a:t>
            </a:r>
            <a:br>
              <a:rPr lang="pt-BR" altLang="pt-BR" sz="3000" dirty="0">
                <a:solidFill>
                  <a:schemeClr val="tx1"/>
                </a:solidFill>
              </a:rPr>
            </a:br>
            <a:r>
              <a:rPr lang="pt-BR" altLang="pt-BR" sz="3000" dirty="0">
                <a:solidFill>
                  <a:schemeClr val="tx1"/>
                </a:solidFill>
              </a:rPr>
              <a:t>erro para menos.</a:t>
            </a:r>
            <a:br>
              <a:rPr lang="pt-BR" altLang="pt-BR" sz="3000" dirty="0">
                <a:solidFill>
                  <a:schemeClr val="tx1"/>
                </a:solidFill>
              </a:rPr>
            </a:br>
            <a:r>
              <a:rPr lang="pt-BR" altLang="pt-BR" sz="2000" dirty="0">
                <a:solidFill>
                  <a:schemeClr val="tx1"/>
                </a:solidFill>
              </a:rPr>
              <a:t> </a:t>
            </a:r>
            <a:br>
              <a:rPr lang="pt-BR" altLang="pt-BR" sz="2000" dirty="0">
                <a:solidFill>
                  <a:schemeClr val="tx1"/>
                </a:solidFill>
              </a:rPr>
            </a:br>
            <a:r>
              <a:rPr lang="pt-BR" altLang="pt-BR" sz="3000" dirty="0">
                <a:solidFill>
                  <a:srgbClr val="3333FF"/>
                </a:solidFill>
              </a:rPr>
              <a:t>O terceiro ponto </a:t>
            </a:r>
            <a:r>
              <a:rPr lang="pt-BR" altLang="pt-BR" sz="3000" dirty="0">
                <a:solidFill>
                  <a:schemeClr val="tx1"/>
                </a:solidFill>
              </a:rPr>
              <a:t>de equivalência corresponde a um ácido muito fraco e não pode ser detectada.</a:t>
            </a:r>
            <a:br>
              <a:rPr lang="pt-BR" altLang="pt-BR" sz="3000" b="1" dirty="0">
                <a:solidFill>
                  <a:schemeClr val="tx1"/>
                </a:solidFill>
              </a:rPr>
            </a:br>
            <a:br>
              <a:rPr lang="pt-BR" altLang="pt-BR" sz="1500" dirty="0">
                <a:solidFill>
                  <a:schemeClr val="tx1"/>
                </a:solidFill>
              </a:rPr>
            </a:br>
            <a:endParaRPr lang="pt-BR" altLang="pt-BR" sz="3000" b="1" dirty="0"/>
          </a:p>
        </p:txBody>
      </p:sp>
    </p:spTree>
    <p:extLst>
      <p:ext uri="{BB962C8B-B14F-4D97-AF65-F5344CB8AC3E}">
        <p14:creationId xmlns:p14="http://schemas.microsoft.com/office/powerpoint/2010/main" val="265469385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04800"/>
            <a:ext cx="8610600" cy="62484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  <a:spcBef>
                <a:spcPct val="100000"/>
              </a:spcBef>
            </a:pPr>
            <a:r>
              <a:rPr lang="pt-BR" altLang="pt-BR" sz="3200">
                <a:solidFill>
                  <a:srgbClr val="3333FF"/>
                </a:solidFill>
              </a:rPr>
              <a:t>Titulações de misturas de ácidos ou de bases</a:t>
            </a:r>
            <a:br>
              <a:rPr lang="pt-BR" altLang="pt-BR" sz="3200"/>
            </a:br>
            <a:br>
              <a:rPr lang="pt-BR" altLang="pt-BR" sz="2500"/>
            </a:br>
            <a:r>
              <a:rPr lang="pt-BR" altLang="pt-BR" sz="2600"/>
              <a:t>- Misturas de ácidos ou de bases podem ser analisadas por titulações ácido-base, a exemplo das titulações de ácidos ou bases polipróticas. </a:t>
            </a:r>
            <a:br>
              <a:rPr lang="pt-BR" altLang="pt-BR" sz="2600"/>
            </a:br>
            <a:br>
              <a:rPr lang="pt-BR" altLang="pt-BR" sz="2200"/>
            </a:br>
            <a:r>
              <a:rPr lang="pt-BR" altLang="pt-BR" sz="2600">
                <a:solidFill>
                  <a:srgbClr val="FF0000"/>
                </a:solidFill>
              </a:rPr>
              <a:t>- Para ser possível quantificar todos os componentes da mistura, a condição essencial é que as diferenças entre as constantes de ionização sejam &gt; de 10</a:t>
            </a:r>
            <a:r>
              <a:rPr lang="pt-BR" altLang="pt-BR" sz="2600" baseline="30000">
                <a:solidFill>
                  <a:srgbClr val="FF0000"/>
                </a:solidFill>
              </a:rPr>
              <a:t>4  </a:t>
            </a:r>
            <a:r>
              <a:rPr lang="pt-BR" altLang="pt-BR" sz="2600">
                <a:solidFill>
                  <a:srgbClr val="FF0000"/>
                </a:solidFill>
              </a:rPr>
              <a:t>vezes.</a:t>
            </a:r>
            <a:r>
              <a:rPr lang="pt-BR" altLang="pt-BR" sz="2600"/>
              <a:t> </a:t>
            </a:r>
            <a:endParaRPr lang="pt-BR" altLang="pt-BR" sz="3200"/>
          </a:p>
        </p:txBody>
      </p:sp>
    </p:spTree>
    <p:extLst>
      <p:ext uri="{BB962C8B-B14F-4D97-AF65-F5344CB8AC3E}">
        <p14:creationId xmlns:p14="http://schemas.microsoft.com/office/powerpoint/2010/main" val="386447659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533400" y="304800"/>
            <a:ext cx="8229600" cy="6045200"/>
          </a:xfrm>
          <a:prstGeom prst="rect">
            <a:avLst/>
          </a:prstGeom>
          <a:solidFill>
            <a:srgbClr val="E7FFE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2600">
                <a:solidFill>
                  <a:schemeClr val="tx2"/>
                </a:solidFill>
              </a:rPr>
              <a:t>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2600">
                <a:solidFill>
                  <a:schemeClr val="tx2"/>
                </a:solidFill>
              </a:rPr>
              <a:t>A figura a seguir ilustra este aspecto.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t-BR" altLang="pt-BR" sz="2600">
              <a:solidFill>
                <a:schemeClr val="tx2"/>
              </a:solidFill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2600">
                <a:solidFill>
                  <a:schemeClr val="tx2"/>
                </a:solidFill>
              </a:rPr>
              <a:t>A mistura de um ácido forte com um ácido fraco de pK = 7 é a condição mais favorável.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t-BR" altLang="pt-BR" sz="2600">
              <a:solidFill>
                <a:schemeClr val="tx2"/>
              </a:solidFill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2600">
                <a:solidFill>
                  <a:schemeClr val="tx2"/>
                </a:solidFill>
              </a:rPr>
              <a:t>Um ácido fraco de pK = 5 dificulta determinar com precisão a primeira</a:t>
            </a:r>
            <a:r>
              <a:rPr lang="pt-BR" altLang="pt-BR" sz="2600" baseline="30000">
                <a:solidFill>
                  <a:schemeClr val="tx2"/>
                </a:solidFill>
              </a:rPr>
              <a:t> </a:t>
            </a:r>
            <a:r>
              <a:rPr lang="pt-BR" altLang="pt-BR" sz="2600">
                <a:solidFill>
                  <a:schemeClr val="tx2"/>
                </a:solidFill>
              </a:rPr>
              <a:t>inflexão ao passo que pK = 9 dificulta a visualização da segunda inflexão.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t-BR" altLang="pt-BR" sz="26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46464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685800" y="112713"/>
          <a:ext cx="7391400" cy="590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hoto Editor Photo" r:id="rId3" imgW="11104762" imgH="10012173" progId="MSPhotoEd.3">
                  <p:embed/>
                </p:oleObj>
              </mc:Choice>
              <mc:Fallback>
                <p:oleObj name="Photo Editor Photo" r:id="rId3" imgW="11104762" imgH="10012173" progId="MSPhotoEd.3">
                  <p:embed/>
                  <p:pic>
                    <p:nvPicPr>
                      <p:cNvPr id="542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12713"/>
                        <a:ext cx="7391400" cy="5907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5" name="Text Box 5"/>
          <p:cNvSpPr txBox="1">
            <a:spLocks noChangeArrowheads="1"/>
          </p:cNvSpPr>
          <p:nvPr/>
        </p:nvSpPr>
        <p:spPr bwMode="auto">
          <a:xfrm>
            <a:off x="1295400" y="6110288"/>
            <a:ext cx="7620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2800">
              <a:solidFill>
                <a:schemeClr val="tx2"/>
              </a:solidFill>
            </a:endParaRPr>
          </a:p>
        </p:txBody>
      </p:sp>
      <p:sp>
        <p:nvSpPr>
          <p:cNvPr id="54276" name="Text Box 6"/>
          <p:cNvSpPr txBox="1">
            <a:spLocks noChangeArrowheads="1"/>
          </p:cNvSpPr>
          <p:nvPr/>
        </p:nvSpPr>
        <p:spPr bwMode="auto">
          <a:xfrm>
            <a:off x="1143000" y="6248400"/>
            <a:ext cx="762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000" b="1">
                <a:solidFill>
                  <a:schemeClr val="tx2"/>
                </a:solidFill>
              </a:rPr>
              <a:t>Titulação de um ácido forte + ácido fraco com diferentes K</a:t>
            </a:r>
            <a:r>
              <a:rPr lang="pt-BR" altLang="pt-BR" sz="1700" b="1">
                <a:solidFill>
                  <a:schemeClr val="tx2"/>
                </a:solidFill>
              </a:rPr>
              <a:t>as</a:t>
            </a:r>
          </a:p>
        </p:txBody>
      </p:sp>
    </p:spTree>
    <p:extLst>
      <p:ext uri="{BB962C8B-B14F-4D97-AF65-F5344CB8AC3E}">
        <p14:creationId xmlns:p14="http://schemas.microsoft.com/office/powerpoint/2010/main" val="4151579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628650" y="205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/>
              <a:t>Ácido / Base</a:t>
            </a:r>
          </a:p>
        </p:txBody>
      </p:sp>
      <p:sp>
        <p:nvSpPr>
          <p:cNvPr id="20" name="Espaço Reservado para Número de Slide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BC8F0-8DBA-459B-A151-D1F4D5A99D7D}" type="slidenum">
              <a:rPr lang="pt-BR" smtClean="0"/>
              <a:t>7</a:t>
            </a:fld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0590BF3-56A1-4518-A08D-ED5E21CA44A5}"/>
              </a:ext>
            </a:extLst>
          </p:cNvPr>
          <p:cNvSpPr txBox="1"/>
          <p:nvPr/>
        </p:nvSpPr>
        <p:spPr>
          <a:xfrm>
            <a:off x="447554" y="1545316"/>
            <a:ext cx="837291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err="1"/>
              <a:t>Bronsted-Lowry</a:t>
            </a:r>
            <a:r>
              <a:rPr lang="pt-BR" sz="2200" dirty="0"/>
              <a:t> </a:t>
            </a:r>
          </a:p>
          <a:p>
            <a:r>
              <a:rPr lang="pt-BR" sz="2200" dirty="0"/>
              <a:t>Estudos independentes entre esses dois cientistas;</a:t>
            </a:r>
          </a:p>
          <a:p>
            <a:pPr marL="342900" indent="-342900">
              <a:buFontTx/>
              <a:buChar char="-"/>
            </a:pPr>
            <a:r>
              <a:rPr lang="pt-BR" sz="2200" b="1" dirty="0"/>
              <a:t>Definição: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dirty="0"/>
              <a:t>Ácido = espécie que </a:t>
            </a:r>
            <a:r>
              <a:rPr lang="pt-BR" sz="2200" u="sng" dirty="0"/>
              <a:t>doa H</a:t>
            </a:r>
            <a:r>
              <a:rPr lang="pt-BR" sz="2200" u="sng" baseline="30000" dirty="0"/>
              <a:t>+</a:t>
            </a:r>
            <a:r>
              <a:rPr lang="pt-BR" sz="2200" u="sng" dirty="0"/>
              <a:t> </a:t>
            </a:r>
            <a:r>
              <a:rPr lang="pt-BR" sz="2200" dirty="0"/>
              <a:t>em uma reação química.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dirty="0"/>
              <a:t>Base = espécie que </a:t>
            </a:r>
            <a:r>
              <a:rPr lang="pt-BR" sz="2200" u="sng" dirty="0"/>
              <a:t>recebe H</a:t>
            </a:r>
            <a:r>
              <a:rPr lang="pt-BR" sz="2200" u="sng" baseline="30000" dirty="0"/>
              <a:t>+</a:t>
            </a:r>
            <a:r>
              <a:rPr lang="pt-BR" sz="2200" dirty="0"/>
              <a:t> em uma reação química.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E1A83056-9E57-46AB-AE94-F4C0D6DAD04F}"/>
              </a:ext>
            </a:extLst>
          </p:cNvPr>
          <p:cNvSpPr txBox="1"/>
          <p:nvPr/>
        </p:nvSpPr>
        <p:spPr>
          <a:xfrm>
            <a:off x="1763688" y="4005064"/>
            <a:ext cx="514435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HCl</a:t>
            </a:r>
            <a:r>
              <a:rPr lang="pt-BR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 (g) + H</a:t>
            </a:r>
            <a:r>
              <a:rPr lang="pt-BR" sz="22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pt-BR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O (l) → Cl</a:t>
            </a:r>
            <a:r>
              <a:rPr lang="pt-BR" sz="22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-</a:t>
            </a:r>
            <a:r>
              <a:rPr lang="pt-BR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pt-BR" sz="2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aq</a:t>
            </a:r>
            <a:r>
              <a:rPr lang="pt-BR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) + H</a:t>
            </a:r>
            <a:r>
              <a:rPr lang="pt-BR" sz="22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pt-BR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O</a:t>
            </a:r>
            <a:r>
              <a:rPr lang="pt-BR" sz="22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+ </a:t>
            </a:r>
            <a:r>
              <a:rPr lang="pt-BR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pt-BR" sz="2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aq</a:t>
            </a:r>
            <a:r>
              <a:rPr lang="pt-BR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  <a:p>
            <a:endParaRPr lang="pt-BR" sz="2200" baseline="30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pt-BR" sz="2200" baseline="30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pt-BR" sz="2200" baseline="30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pt-BR" sz="1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pt-BR" sz="2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HCl</a:t>
            </a:r>
            <a:r>
              <a:rPr lang="pt-BR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 (g) + NH</a:t>
            </a:r>
            <a:r>
              <a:rPr lang="pt-BR" sz="22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pt-BR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 (g) → Cl</a:t>
            </a:r>
            <a:r>
              <a:rPr lang="pt-BR" sz="22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-</a:t>
            </a:r>
            <a:r>
              <a:rPr lang="pt-BR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pt-BR" sz="2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aq</a:t>
            </a:r>
            <a:r>
              <a:rPr lang="pt-BR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) + NH</a:t>
            </a:r>
            <a:r>
              <a:rPr lang="pt-BR" sz="22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r>
              <a:rPr lang="pt-BR" sz="22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pt-BR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pt-BR" sz="2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aq</a:t>
            </a:r>
            <a:r>
              <a:rPr lang="pt-BR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9C70744-35B6-47BB-A43A-97B25AABCBE2}"/>
              </a:ext>
            </a:extLst>
          </p:cNvPr>
          <p:cNvSpPr txBox="1"/>
          <p:nvPr/>
        </p:nvSpPr>
        <p:spPr>
          <a:xfrm>
            <a:off x="1331640" y="4474053"/>
            <a:ext cx="5235664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        Ácido              Base           íon cloreto     íon oxônio</a:t>
            </a:r>
          </a:p>
          <a:p>
            <a:endParaRPr lang="pt-BR" dirty="0">
              <a:solidFill>
                <a:srgbClr val="FF0000"/>
              </a:solidFill>
            </a:endParaRPr>
          </a:p>
          <a:p>
            <a:endParaRPr lang="pt-BR" dirty="0">
              <a:solidFill>
                <a:srgbClr val="FF0000"/>
              </a:solidFill>
            </a:endParaRPr>
          </a:p>
          <a:p>
            <a:endParaRPr lang="pt-BR" dirty="0">
              <a:solidFill>
                <a:srgbClr val="FF0000"/>
              </a:solidFill>
            </a:endParaRPr>
          </a:p>
          <a:p>
            <a:endParaRPr lang="pt-BR" sz="1000" dirty="0">
              <a:solidFill>
                <a:srgbClr val="FF0000"/>
              </a:solidFill>
            </a:endParaRPr>
          </a:p>
          <a:p>
            <a:r>
              <a:rPr lang="pt-BR" dirty="0">
                <a:solidFill>
                  <a:srgbClr val="FF0000"/>
                </a:solidFill>
              </a:rPr>
              <a:t>        Ácido              Base           íon cloreto     íon amônio</a:t>
            </a:r>
          </a:p>
        </p:txBody>
      </p:sp>
    </p:spTree>
    <p:extLst>
      <p:ext uri="{BB962C8B-B14F-4D97-AF65-F5344CB8AC3E}">
        <p14:creationId xmlns:p14="http://schemas.microsoft.com/office/powerpoint/2010/main" val="221940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896938"/>
            <a:ext cx="7781925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727396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BFDAF9-8182-4496-92A3-220820B872F2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71</a:t>
            </a:fld>
            <a:endParaRPr lang="pt-BR" altLang="pt-BR" sz="1400"/>
          </a:p>
        </p:txBody>
      </p:sp>
      <p:sp>
        <p:nvSpPr>
          <p:cNvPr id="56323" name="Título 1"/>
          <p:cNvSpPr txBox="1">
            <a:spLocks/>
          </p:cNvSpPr>
          <p:nvPr/>
        </p:nvSpPr>
        <p:spPr bwMode="auto">
          <a:xfrm>
            <a:off x="387350" y="53975"/>
            <a:ext cx="832008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t-BR" altLang="pt-BR" sz="2800" b="1"/>
              <a:t>Equilíbrio carbonato - bicarbonato</a:t>
            </a:r>
            <a:endParaRPr lang="pt-BR" altLang="pt-BR" sz="2800" b="1" baseline="-25000"/>
          </a:p>
        </p:txBody>
      </p:sp>
      <p:pic>
        <p:nvPicPr>
          <p:cNvPr id="56324" name="Picture 4" descr="http://butane.chem.uiuc.edu/pshapley/GenChem1/L26/3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1282700"/>
            <a:ext cx="4295775" cy="296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2" descr="http://ion.chem.usu.edu/~sbialkow/Classes/3600/Overheads/Carbonate/image01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88" y="3276600"/>
            <a:ext cx="5267325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27716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04800"/>
            <a:ext cx="8305800" cy="6172200"/>
          </a:xfrm>
        </p:spPr>
        <p:txBody>
          <a:bodyPr/>
          <a:lstStyle/>
          <a:p>
            <a:pPr algn="l" eaLnBrk="1" hangingPunct="1">
              <a:lnSpc>
                <a:spcPct val="135000"/>
              </a:lnSpc>
            </a:pPr>
            <a:r>
              <a:rPr lang="pt-BR" altLang="pt-BR" sz="3200">
                <a:solidFill>
                  <a:srgbClr val="FF0000"/>
                </a:solidFill>
              </a:rPr>
              <a:t>Aplicações das titulações de neutralização</a:t>
            </a:r>
            <a:br>
              <a:rPr lang="pt-BR" altLang="pt-BR" sz="3200">
                <a:solidFill>
                  <a:srgbClr val="FF0000"/>
                </a:solidFill>
              </a:rPr>
            </a:br>
            <a:br>
              <a:rPr lang="pt-BR" altLang="pt-BR" sz="1200">
                <a:solidFill>
                  <a:srgbClr val="FF0000"/>
                </a:solidFill>
              </a:rPr>
            </a:br>
            <a:r>
              <a:rPr lang="pt-BR" altLang="pt-BR" sz="2800">
                <a:solidFill>
                  <a:schemeClr val="tx1"/>
                </a:solidFill>
              </a:rPr>
              <a:t>- Determinação da acidez de vinagre, bebidas...</a:t>
            </a:r>
            <a:br>
              <a:rPr lang="pt-BR" altLang="pt-BR" sz="2800">
                <a:solidFill>
                  <a:schemeClr val="tx1"/>
                </a:solidFill>
              </a:rPr>
            </a:br>
            <a:r>
              <a:rPr lang="pt-BR" altLang="pt-BR" sz="2800">
                <a:solidFill>
                  <a:schemeClr val="tx1"/>
                </a:solidFill>
              </a:rPr>
              <a:t>- Análise de ácidos comerciais</a:t>
            </a:r>
            <a:br>
              <a:rPr lang="pt-BR" altLang="pt-BR" sz="2800">
                <a:solidFill>
                  <a:schemeClr val="tx1"/>
                </a:solidFill>
              </a:rPr>
            </a:br>
            <a:r>
              <a:rPr lang="pt-BR" altLang="pt-BR" sz="2800">
                <a:solidFill>
                  <a:schemeClr val="tx1"/>
                </a:solidFill>
              </a:rPr>
              <a:t>- Análises de sais utilizados na agricultura</a:t>
            </a:r>
            <a:br>
              <a:rPr lang="pt-BR" altLang="pt-BR" sz="2800">
                <a:solidFill>
                  <a:schemeClr val="tx1"/>
                </a:solidFill>
              </a:rPr>
            </a:br>
            <a:r>
              <a:rPr lang="pt-BR" altLang="pt-BR" sz="2800">
                <a:solidFill>
                  <a:schemeClr val="tx1"/>
                </a:solidFill>
              </a:rPr>
              <a:t>- Avaliação de carbonato de sódio comercial</a:t>
            </a:r>
            <a:br>
              <a:rPr lang="pt-BR" altLang="pt-BR" sz="2800">
                <a:solidFill>
                  <a:schemeClr val="tx1"/>
                </a:solidFill>
              </a:rPr>
            </a:br>
            <a:r>
              <a:rPr lang="pt-BR" altLang="pt-BR" sz="2800">
                <a:solidFill>
                  <a:schemeClr val="tx1"/>
                </a:solidFill>
              </a:rPr>
              <a:t>- Análise de misturas de carbonatos e hidróxidos</a:t>
            </a:r>
            <a:br>
              <a:rPr lang="pt-BR" altLang="pt-BR" sz="2800">
                <a:solidFill>
                  <a:schemeClr val="tx1"/>
                </a:solidFill>
              </a:rPr>
            </a:br>
            <a:r>
              <a:rPr lang="pt-BR" altLang="pt-BR" sz="2800">
                <a:solidFill>
                  <a:schemeClr val="tx1"/>
                </a:solidFill>
              </a:rPr>
              <a:t>- Análise de sais amoniacais</a:t>
            </a:r>
            <a:br>
              <a:rPr lang="pt-BR" altLang="pt-BR" sz="2800">
                <a:solidFill>
                  <a:schemeClr val="tx1"/>
                </a:solidFill>
              </a:rPr>
            </a:br>
            <a:r>
              <a:rPr lang="pt-BR" altLang="pt-BR" sz="2800">
                <a:solidFill>
                  <a:schemeClr val="tx1"/>
                </a:solidFill>
              </a:rPr>
              <a:t>- Determinação de N orgânico segundo Kjeldahl</a:t>
            </a:r>
            <a:br>
              <a:rPr lang="pt-BR" altLang="pt-BR" sz="2800">
                <a:solidFill>
                  <a:schemeClr val="tx1"/>
                </a:solidFill>
              </a:rPr>
            </a:br>
            <a:r>
              <a:rPr lang="pt-BR" altLang="pt-BR" sz="2800">
                <a:solidFill>
                  <a:schemeClr val="tx1"/>
                </a:solidFill>
              </a:rPr>
              <a:t>- Determinação de sulfitos em vinhos</a:t>
            </a:r>
            <a:br>
              <a:rPr lang="pt-BR" altLang="pt-BR" sz="2800">
                <a:solidFill>
                  <a:schemeClr val="tx1"/>
                </a:solidFill>
              </a:rPr>
            </a:br>
            <a:r>
              <a:rPr lang="pt-BR" altLang="pt-BR" sz="2800">
                <a:solidFill>
                  <a:schemeClr val="tx1"/>
                </a:solidFill>
              </a:rPr>
              <a:t>......e muitas outras.</a:t>
            </a:r>
            <a:endParaRPr lang="pt-BR" altLang="pt-BR"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412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8BF93-E331-43CD-B7A6-9E3DE0CFC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pt-BR" dirty="0"/>
              <a:t>Ácido e base conjugados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9645582-14B8-489E-80B3-BA22B600B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Surge, na teoria de </a:t>
            </a:r>
            <a:r>
              <a:rPr lang="pt-BR" dirty="0" err="1"/>
              <a:t>Bronsted-Lowry</a:t>
            </a:r>
            <a:r>
              <a:rPr lang="pt-BR" dirty="0"/>
              <a:t> o conceito de ácido conjugado e base conjugada!</a:t>
            </a:r>
          </a:p>
        </p:txBody>
      </p:sp>
      <p:sp>
        <p:nvSpPr>
          <p:cNvPr id="4" name="Espaço Reservado para Número de Slide 19">
            <a:extLst>
              <a:ext uri="{FF2B5EF4-FFF2-40B4-BE49-F238E27FC236}">
                <a16:creationId xmlns:a16="http://schemas.microsoft.com/office/drawing/2014/main" id="{FF63FE35-93E1-483B-B5BB-50D794ADB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6256" y="6395630"/>
            <a:ext cx="2133600" cy="365125"/>
          </a:xfrm>
        </p:spPr>
        <p:txBody>
          <a:bodyPr/>
          <a:lstStyle/>
          <a:p>
            <a:fld id="{144BC8F0-8DBA-459B-A151-D1F4D5A99D7D}" type="slidenum">
              <a:rPr lang="pt-BR" smtClean="0"/>
              <a:t>8</a:t>
            </a:fld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25B6BD6-D21F-461A-AD2B-D49A246E647F}"/>
              </a:ext>
            </a:extLst>
          </p:cNvPr>
          <p:cNvSpPr txBox="1"/>
          <p:nvPr/>
        </p:nvSpPr>
        <p:spPr>
          <a:xfrm>
            <a:off x="1337007" y="2832954"/>
            <a:ext cx="6500369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CH</a:t>
            </a:r>
            <a:r>
              <a:rPr lang="pt-BR" sz="22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pt-BR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CO</a:t>
            </a:r>
            <a:r>
              <a:rPr lang="pt-BR" sz="22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pt-BR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H (</a:t>
            </a:r>
            <a:r>
              <a:rPr lang="pt-BR" sz="2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aq</a:t>
            </a:r>
            <a:r>
              <a:rPr lang="pt-BR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) + H</a:t>
            </a:r>
            <a:r>
              <a:rPr lang="pt-BR" sz="22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pt-BR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O (l) ⇌ CH</a:t>
            </a:r>
            <a:r>
              <a:rPr lang="pt-BR" sz="22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pt-BR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CO</a:t>
            </a:r>
            <a:r>
              <a:rPr lang="pt-BR" sz="22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pt-BR" sz="22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-</a:t>
            </a:r>
            <a:r>
              <a:rPr lang="pt-BR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pt-BR" sz="2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aq</a:t>
            </a:r>
            <a:r>
              <a:rPr lang="pt-BR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) + H</a:t>
            </a:r>
            <a:r>
              <a:rPr lang="pt-BR" sz="22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pt-BR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O</a:t>
            </a:r>
            <a:r>
              <a:rPr lang="pt-BR" sz="22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+ </a:t>
            </a:r>
            <a:r>
              <a:rPr lang="pt-BR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pt-BR" sz="2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aq</a:t>
            </a:r>
            <a:r>
              <a:rPr lang="pt-BR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  <a:p>
            <a:endParaRPr lang="pt-BR" sz="2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pt-BR" sz="2200" baseline="30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pt-BR" sz="2200" baseline="30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pt-BR" sz="2200" baseline="30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pt-BR" sz="1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pt-BR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NH</a:t>
            </a:r>
            <a:r>
              <a:rPr lang="pt-BR" sz="22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pt-BR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 (g) + H</a:t>
            </a:r>
            <a:r>
              <a:rPr lang="pt-BR" sz="22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pt-BR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O (l) ⇌    NH</a:t>
            </a:r>
            <a:r>
              <a:rPr lang="pt-BR" sz="22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r>
              <a:rPr lang="pt-BR" sz="22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pt-BR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pt-BR" sz="2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aq</a:t>
            </a:r>
            <a:r>
              <a:rPr lang="pt-BR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)    +    OH</a:t>
            </a:r>
            <a:r>
              <a:rPr lang="pt-BR" sz="22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-</a:t>
            </a:r>
            <a:r>
              <a:rPr lang="pt-BR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pt-BR" sz="2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aq</a:t>
            </a:r>
            <a:r>
              <a:rPr lang="pt-BR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5646C67-584B-4F15-A938-13DB4F33D453}"/>
              </a:ext>
            </a:extLst>
          </p:cNvPr>
          <p:cNvSpPr txBox="1"/>
          <p:nvPr/>
        </p:nvSpPr>
        <p:spPr>
          <a:xfrm>
            <a:off x="539552" y="3284984"/>
            <a:ext cx="758162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          Ácido acético                  </a:t>
            </a:r>
            <a:r>
              <a:rPr lang="pt-BR" sz="2000" dirty="0">
                <a:solidFill>
                  <a:srgbClr val="0070C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Água </a:t>
            </a:r>
            <a:r>
              <a:rPr lang="pt-BR" sz="20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                 íon acetato                    </a:t>
            </a:r>
            <a:r>
              <a:rPr lang="pt-BR" sz="2000" dirty="0">
                <a:solidFill>
                  <a:srgbClr val="0070C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íon oxônio</a:t>
            </a:r>
          </a:p>
          <a:p>
            <a:r>
              <a:rPr lang="pt-BR" sz="2000" dirty="0">
                <a:solidFill>
                  <a:srgbClr val="0070C0"/>
                </a:solidFill>
              </a:rPr>
              <a:t>            </a:t>
            </a:r>
            <a:r>
              <a:rPr lang="pt-BR" sz="2000" dirty="0">
                <a:solidFill>
                  <a:srgbClr val="FF0000"/>
                </a:solidFill>
              </a:rPr>
              <a:t>Ácido                     </a:t>
            </a:r>
            <a:r>
              <a:rPr lang="pt-BR" sz="2000" dirty="0">
                <a:solidFill>
                  <a:srgbClr val="0070C0"/>
                </a:solidFill>
              </a:rPr>
              <a:t>Base   </a:t>
            </a:r>
            <a:r>
              <a:rPr lang="pt-BR" sz="2000" dirty="0">
                <a:solidFill>
                  <a:srgbClr val="FF0000"/>
                </a:solidFill>
              </a:rPr>
              <a:t>       </a:t>
            </a:r>
            <a:r>
              <a:rPr lang="pt-BR" sz="2000" dirty="0" err="1">
                <a:solidFill>
                  <a:srgbClr val="FF0000"/>
                </a:solidFill>
              </a:rPr>
              <a:t>Base</a:t>
            </a:r>
            <a:r>
              <a:rPr lang="pt-BR" sz="2000" dirty="0">
                <a:solidFill>
                  <a:srgbClr val="FF0000"/>
                </a:solidFill>
              </a:rPr>
              <a:t> conjugada     </a:t>
            </a:r>
            <a:r>
              <a:rPr lang="pt-BR" sz="2000" dirty="0">
                <a:solidFill>
                  <a:srgbClr val="0070C0"/>
                </a:solidFill>
              </a:rPr>
              <a:t>Ácido conjugado</a:t>
            </a:r>
          </a:p>
          <a:p>
            <a:endParaRPr lang="pt-BR" dirty="0">
              <a:solidFill>
                <a:srgbClr val="0070C0"/>
              </a:solidFill>
            </a:endParaRPr>
          </a:p>
          <a:p>
            <a:endParaRPr lang="pt-BR" dirty="0">
              <a:solidFill>
                <a:srgbClr val="FF0000"/>
              </a:solidFill>
            </a:endParaRPr>
          </a:p>
          <a:p>
            <a:r>
              <a:rPr lang="pt-BR" dirty="0">
                <a:solidFill>
                  <a:srgbClr val="FF0000"/>
                </a:solidFill>
              </a:rPr>
              <a:t> </a:t>
            </a:r>
          </a:p>
          <a:p>
            <a:endParaRPr lang="pt-BR" sz="1000" dirty="0">
              <a:solidFill>
                <a:srgbClr val="FF0000"/>
              </a:solidFill>
            </a:endParaRPr>
          </a:p>
          <a:p>
            <a:r>
              <a:rPr lang="pt-BR" sz="2000" dirty="0">
                <a:solidFill>
                  <a:srgbClr val="FF0000"/>
                </a:solidFill>
              </a:rPr>
              <a:t>        </a:t>
            </a:r>
            <a:r>
              <a:rPr lang="pt-BR" sz="2000" dirty="0">
                <a:solidFill>
                  <a:srgbClr val="0070C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Amônia </a:t>
            </a:r>
            <a:r>
              <a:rPr lang="pt-BR" sz="20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            Água                   </a:t>
            </a:r>
            <a:r>
              <a:rPr lang="pt-BR" sz="2000" dirty="0">
                <a:solidFill>
                  <a:srgbClr val="0070C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íon amônio                    </a:t>
            </a:r>
            <a:r>
              <a:rPr lang="pt-BR" sz="20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íon </a:t>
            </a:r>
            <a:r>
              <a:rPr lang="pt-BR" sz="2000" dirty="0" err="1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hidroxônio</a:t>
            </a:r>
            <a:endParaRPr lang="pt-BR" sz="2000" dirty="0">
              <a:solidFill>
                <a:srgbClr val="FF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pt-BR" sz="20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        </a:t>
            </a:r>
            <a:r>
              <a:rPr lang="pt-BR" sz="2000" dirty="0">
                <a:solidFill>
                  <a:srgbClr val="0070C0"/>
                </a:solidFill>
                <a:cs typeface="Adobe Arabic" panose="02040503050201020203" pitchFamily="18" charset="-78"/>
              </a:rPr>
              <a:t>Base  </a:t>
            </a:r>
            <a:r>
              <a:rPr lang="pt-BR" sz="2000" dirty="0">
                <a:solidFill>
                  <a:srgbClr val="FF0000"/>
                </a:solidFill>
                <a:cs typeface="Adobe Arabic" panose="02040503050201020203" pitchFamily="18" charset="-78"/>
              </a:rPr>
              <a:t>           Ácido         </a:t>
            </a:r>
            <a:r>
              <a:rPr lang="pt-BR" sz="2000" dirty="0" err="1">
                <a:solidFill>
                  <a:srgbClr val="0070C0"/>
                </a:solidFill>
                <a:cs typeface="Adobe Arabic" panose="02040503050201020203" pitchFamily="18" charset="-78"/>
              </a:rPr>
              <a:t>Ácido</a:t>
            </a:r>
            <a:r>
              <a:rPr lang="pt-BR" sz="2000" dirty="0">
                <a:solidFill>
                  <a:srgbClr val="0070C0"/>
                </a:solidFill>
                <a:cs typeface="Adobe Arabic" panose="02040503050201020203" pitchFamily="18" charset="-78"/>
              </a:rPr>
              <a:t> conjugado      </a:t>
            </a:r>
            <a:r>
              <a:rPr lang="pt-BR" sz="2000" dirty="0">
                <a:solidFill>
                  <a:srgbClr val="FF0000"/>
                </a:solidFill>
                <a:cs typeface="Adobe Arabic" panose="02040503050201020203" pitchFamily="18" charset="-78"/>
              </a:rPr>
              <a:t>Base conjugada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FE02D6FC-7F06-41BB-BA98-AD6920CC11F3}"/>
                  </a:ext>
                </a:extLst>
              </p14:cNvPr>
              <p14:cNvContentPartPr/>
              <p14:nvPr/>
            </p14:nvContentPartPr>
            <p14:xfrm>
              <a:off x="1487520" y="2507400"/>
              <a:ext cx="5347440" cy="3567240"/>
            </p14:xfrm>
          </p:contentPart>
        </mc:Choice>
        <mc:Fallback xmlns=""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FE02D6FC-7F06-41BB-BA98-AD6920CC11F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78160" y="2498040"/>
                <a:ext cx="5366160" cy="358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789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76D04C2-E0AB-4255-A2B8-D013458C9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217443"/>
          </a:xfrm>
        </p:spPr>
        <p:txBody>
          <a:bodyPr/>
          <a:lstStyle/>
          <a:p>
            <a:r>
              <a:rPr lang="pt-BR" dirty="0"/>
              <a:t>Uma pausa para tratar de solvatação...</a:t>
            </a:r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D6026582-DD19-4E11-8B5F-7D746954E011}"/>
              </a:ext>
            </a:extLst>
          </p:cNvPr>
          <p:cNvGrpSpPr/>
          <p:nvPr/>
        </p:nvGrpSpPr>
        <p:grpSpPr>
          <a:xfrm>
            <a:off x="3547120" y="2204864"/>
            <a:ext cx="2032992" cy="2520280"/>
            <a:chOff x="2843808" y="2204864"/>
            <a:chExt cx="2032992" cy="2520280"/>
          </a:xfrm>
        </p:grpSpPr>
        <p:sp>
          <p:nvSpPr>
            <p:cNvPr id="7" name="Forma Livre: Forma 6">
              <a:extLst>
                <a:ext uri="{FF2B5EF4-FFF2-40B4-BE49-F238E27FC236}">
                  <a16:creationId xmlns:a16="http://schemas.microsoft.com/office/drawing/2014/main" id="{C0B0D7FA-24D3-4F13-9588-FD2F6B6C85E4}"/>
                </a:ext>
              </a:extLst>
            </p:cNvPr>
            <p:cNvSpPr/>
            <p:nvPr/>
          </p:nvSpPr>
          <p:spPr>
            <a:xfrm>
              <a:off x="2854036" y="2798854"/>
              <a:ext cx="2022764" cy="110601"/>
            </a:xfrm>
            <a:custGeom>
              <a:avLst/>
              <a:gdLst>
                <a:gd name="connsiteX0" fmla="*/ 0 w 2022764"/>
                <a:gd name="connsiteY0" fmla="*/ 110601 h 110601"/>
                <a:gd name="connsiteX1" fmla="*/ 83128 w 2022764"/>
                <a:gd name="connsiteY1" fmla="*/ 101364 h 110601"/>
                <a:gd name="connsiteX2" fmla="*/ 129309 w 2022764"/>
                <a:gd name="connsiteY2" fmla="*/ 92128 h 110601"/>
                <a:gd name="connsiteX3" fmla="*/ 203200 w 2022764"/>
                <a:gd name="connsiteY3" fmla="*/ 82891 h 110601"/>
                <a:gd name="connsiteX4" fmla="*/ 267855 w 2022764"/>
                <a:gd name="connsiteY4" fmla="*/ 73655 h 110601"/>
                <a:gd name="connsiteX5" fmla="*/ 637309 w 2022764"/>
                <a:gd name="connsiteY5" fmla="*/ 73655 h 110601"/>
                <a:gd name="connsiteX6" fmla="*/ 701964 w 2022764"/>
                <a:gd name="connsiteY6" fmla="*/ 82891 h 110601"/>
                <a:gd name="connsiteX7" fmla="*/ 785091 w 2022764"/>
                <a:gd name="connsiteY7" fmla="*/ 92128 h 110601"/>
                <a:gd name="connsiteX8" fmla="*/ 1348509 w 2022764"/>
                <a:gd name="connsiteY8" fmla="*/ 64419 h 110601"/>
                <a:gd name="connsiteX9" fmla="*/ 1403928 w 2022764"/>
                <a:gd name="connsiteY9" fmla="*/ 45946 h 110601"/>
                <a:gd name="connsiteX10" fmla="*/ 1468582 w 2022764"/>
                <a:gd name="connsiteY10" fmla="*/ 36710 h 110601"/>
                <a:gd name="connsiteX11" fmla="*/ 1514764 w 2022764"/>
                <a:gd name="connsiteY11" fmla="*/ 18237 h 110601"/>
                <a:gd name="connsiteX12" fmla="*/ 1930400 w 2022764"/>
                <a:gd name="connsiteY12" fmla="*/ 18237 h 110601"/>
                <a:gd name="connsiteX13" fmla="*/ 2022764 w 2022764"/>
                <a:gd name="connsiteY13" fmla="*/ 27473 h 110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22764" h="110601">
                  <a:moveTo>
                    <a:pt x="0" y="110601"/>
                  </a:moveTo>
                  <a:cubicBezTo>
                    <a:pt x="27709" y="107522"/>
                    <a:pt x="55528" y="105307"/>
                    <a:pt x="83128" y="101364"/>
                  </a:cubicBezTo>
                  <a:cubicBezTo>
                    <a:pt x="98669" y="99144"/>
                    <a:pt x="113793" y="94515"/>
                    <a:pt x="129309" y="92128"/>
                  </a:cubicBezTo>
                  <a:cubicBezTo>
                    <a:pt x="153842" y="88354"/>
                    <a:pt x="178596" y="86172"/>
                    <a:pt x="203200" y="82891"/>
                  </a:cubicBezTo>
                  <a:lnTo>
                    <a:pt x="267855" y="73655"/>
                  </a:lnTo>
                  <a:cubicBezTo>
                    <a:pt x="402212" y="28871"/>
                    <a:pt x="302930" y="58457"/>
                    <a:pt x="637309" y="73655"/>
                  </a:cubicBezTo>
                  <a:cubicBezTo>
                    <a:pt x="659057" y="74644"/>
                    <a:pt x="680362" y="80191"/>
                    <a:pt x="701964" y="82891"/>
                  </a:cubicBezTo>
                  <a:cubicBezTo>
                    <a:pt x="729628" y="86349"/>
                    <a:pt x="757382" y="89049"/>
                    <a:pt x="785091" y="92128"/>
                  </a:cubicBezTo>
                  <a:cubicBezTo>
                    <a:pt x="959691" y="87533"/>
                    <a:pt x="1169755" y="89074"/>
                    <a:pt x="1348509" y="64419"/>
                  </a:cubicBezTo>
                  <a:cubicBezTo>
                    <a:pt x="1367799" y="61758"/>
                    <a:pt x="1384954" y="50324"/>
                    <a:pt x="1403928" y="45946"/>
                  </a:cubicBezTo>
                  <a:cubicBezTo>
                    <a:pt x="1425141" y="41051"/>
                    <a:pt x="1447031" y="39789"/>
                    <a:pt x="1468582" y="36710"/>
                  </a:cubicBezTo>
                  <a:cubicBezTo>
                    <a:pt x="1483976" y="30552"/>
                    <a:pt x="1499035" y="23480"/>
                    <a:pt x="1514764" y="18237"/>
                  </a:cubicBezTo>
                  <a:cubicBezTo>
                    <a:pt x="1637061" y="-22529"/>
                    <a:pt x="1908513" y="17703"/>
                    <a:pt x="1930400" y="18237"/>
                  </a:cubicBezTo>
                  <a:cubicBezTo>
                    <a:pt x="1991677" y="30492"/>
                    <a:pt x="1960883" y="27473"/>
                    <a:pt x="2022764" y="27473"/>
                  </a:cubicBez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6" name="Agrupar 5">
              <a:extLst>
                <a:ext uri="{FF2B5EF4-FFF2-40B4-BE49-F238E27FC236}">
                  <a16:creationId xmlns:a16="http://schemas.microsoft.com/office/drawing/2014/main" id="{7EB94DF6-7F60-4233-A788-01B493D85192}"/>
                </a:ext>
              </a:extLst>
            </p:cNvPr>
            <p:cNvGrpSpPr/>
            <p:nvPr/>
          </p:nvGrpSpPr>
          <p:grpSpPr>
            <a:xfrm>
              <a:off x="2843808" y="2204864"/>
              <a:ext cx="2016224" cy="2520280"/>
              <a:chOff x="2843808" y="2204864"/>
              <a:chExt cx="2016224" cy="2520280"/>
            </a:xfrm>
          </p:grpSpPr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852770AF-8D3A-45CB-A8E0-B20CE6A7704B}"/>
                  </a:ext>
                </a:extLst>
              </p:cNvPr>
              <p:cNvSpPr/>
              <p:nvPr/>
            </p:nvSpPr>
            <p:spPr>
              <a:xfrm>
                <a:off x="2843808" y="2276872"/>
                <a:ext cx="2016224" cy="244827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30AA5D0E-EB95-4899-9303-B67EC981891C}"/>
                  </a:ext>
                </a:extLst>
              </p:cNvPr>
              <p:cNvSpPr/>
              <p:nvPr/>
            </p:nvSpPr>
            <p:spPr>
              <a:xfrm>
                <a:off x="2843808" y="2204864"/>
                <a:ext cx="2016224" cy="14401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B255D387-DFC2-4228-8894-6B859FC6F695}"/>
              </a:ext>
            </a:extLst>
          </p:cNvPr>
          <p:cNvSpPr txBox="1"/>
          <p:nvPr/>
        </p:nvSpPr>
        <p:spPr>
          <a:xfrm>
            <a:off x="4365790" y="3579214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H</a:t>
            </a:r>
            <a:r>
              <a:rPr lang="pt-BR" baseline="30000" dirty="0"/>
              <a:t>+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Tinta 18">
                <a:extLst>
                  <a:ext uri="{FF2B5EF4-FFF2-40B4-BE49-F238E27FC236}">
                    <a16:creationId xmlns:a16="http://schemas.microsoft.com/office/drawing/2014/main" id="{619F0DC8-DA23-4552-B42B-15911E0B7977}"/>
                  </a:ext>
                </a:extLst>
              </p14:cNvPr>
              <p14:cNvContentPartPr/>
              <p14:nvPr/>
            </p14:nvContentPartPr>
            <p14:xfrm>
              <a:off x="4331409" y="4149080"/>
              <a:ext cx="381240" cy="266940"/>
            </p14:xfrm>
          </p:contentPart>
        </mc:Choice>
        <mc:Fallback xmlns="">
          <p:pic>
            <p:nvPicPr>
              <p:cNvPr id="19" name="Tinta 18">
                <a:extLst>
                  <a:ext uri="{FF2B5EF4-FFF2-40B4-BE49-F238E27FC236}">
                    <a16:creationId xmlns:a16="http://schemas.microsoft.com/office/drawing/2014/main" id="{619F0DC8-DA23-4552-B42B-15911E0B797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22058" y="4139726"/>
                <a:ext cx="399583" cy="2856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Tinta 19">
                <a:extLst>
                  <a:ext uri="{FF2B5EF4-FFF2-40B4-BE49-F238E27FC236}">
                    <a16:creationId xmlns:a16="http://schemas.microsoft.com/office/drawing/2014/main" id="{F902D575-37FD-4559-B7DF-3A1472C526F7}"/>
                  </a:ext>
                </a:extLst>
              </p14:cNvPr>
              <p14:cNvContentPartPr/>
              <p14:nvPr/>
            </p14:nvContentPartPr>
            <p14:xfrm rot="15680120">
              <a:off x="4885317" y="3585913"/>
              <a:ext cx="381240" cy="266940"/>
            </p14:xfrm>
          </p:contentPart>
        </mc:Choice>
        <mc:Fallback xmlns="">
          <p:pic>
            <p:nvPicPr>
              <p:cNvPr id="20" name="Tinta 19">
                <a:extLst>
                  <a:ext uri="{FF2B5EF4-FFF2-40B4-BE49-F238E27FC236}">
                    <a16:creationId xmlns:a16="http://schemas.microsoft.com/office/drawing/2014/main" id="{F902D575-37FD-4559-B7DF-3A1472C526F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 rot="15680120">
                <a:off x="4875966" y="3576559"/>
                <a:ext cx="399583" cy="2856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1" name="Tinta 20">
                <a:extLst>
                  <a:ext uri="{FF2B5EF4-FFF2-40B4-BE49-F238E27FC236}">
                    <a16:creationId xmlns:a16="http://schemas.microsoft.com/office/drawing/2014/main" id="{6351AA69-E37F-43B6-B41C-D3B6B0B05A3C}"/>
                  </a:ext>
                </a:extLst>
              </p14:cNvPr>
              <p14:cNvContentPartPr/>
              <p14:nvPr/>
            </p14:nvContentPartPr>
            <p14:xfrm rot="5400000">
              <a:off x="3748645" y="3689056"/>
              <a:ext cx="381240" cy="266940"/>
            </p14:xfrm>
          </p:contentPart>
        </mc:Choice>
        <mc:Fallback xmlns="">
          <p:pic>
            <p:nvPicPr>
              <p:cNvPr id="21" name="Tinta 20">
                <a:extLst>
                  <a:ext uri="{FF2B5EF4-FFF2-40B4-BE49-F238E27FC236}">
                    <a16:creationId xmlns:a16="http://schemas.microsoft.com/office/drawing/2014/main" id="{6351AA69-E37F-43B6-B41C-D3B6B0B05A3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 rot="5400000">
                <a:off x="3739294" y="3679702"/>
                <a:ext cx="399583" cy="2856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2" name="Tinta 21">
                <a:extLst>
                  <a:ext uri="{FF2B5EF4-FFF2-40B4-BE49-F238E27FC236}">
                    <a16:creationId xmlns:a16="http://schemas.microsoft.com/office/drawing/2014/main" id="{4737438E-29C7-4F29-88F4-0776BAE17F6E}"/>
                  </a:ext>
                </a:extLst>
              </p14:cNvPr>
              <p14:cNvContentPartPr/>
              <p14:nvPr/>
            </p14:nvContentPartPr>
            <p14:xfrm rot="10635985">
              <a:off x="4334503" y="3173178"/>
              <a:ext cx="381240" cy="266940"/>
            </p14:xfrm>
          </p:contentPart>
        </mc:Choice>
        <mc:Fallback xmlns="">
          <p:pic>
            <p:nvPicPr>
              <p:cNvPr id="22" name="Tinta 21">
                <a:extLst>
                  <a:ext uri="{FF2B5EF4-FFF2-40B4-BE49-F238E27FC236}">
                    <a16:creationId xmlns:a16="http://schemas.microsoft.com/office/drawing/2014/main" id="{4737438E-29C7-4F29-88F4-0776BAE17F6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 rot="10635985">
                <a:off x="4325152" y="3163824"/>
                <a:ext cx="399583" cy="2856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3" name="Tinta 22">
                <a:extLst>
                  <a:ext uri="{FF2B5EF4-FFF2-40B4-BE49-F238E27FC236}">
                    <a16:creationId xmlns:a16="http://schemas.microsoft.com/office/drawing/2014/main" id="{7C8825E5-5087-4A9B-BF30-46C94BF0B71A}"/>
                  </a:ext>
                </a:extLst>
              </p14:cNvPr>
              <p14:cNvContentPartPr/>
              <p14:nvPr/>
            </p14:nvContentPartPr>
            <p14:xfrm rot="8221936">
              <a:off x="3616236" y="3023361"/>
              <a:ext cx="381240" cy="266940"/>
            </p14:xfrm>
          </p:contentPart>
        </mc:Choice>
        <mc:Fallback xmlns="">
          <p:pic>
            <p:nvPicPr>
              <p:cNvPr id="23" name="Tinta 22">
                <a:extLst>
                  <a:ext uri="{FF2B5EF4-FFF2-40B4-BE49-F238E27FC236}">
                    <a16:creationId xmlns:a16="http://schemas.microsoft.com/office/drawing/2014/main" id="{7C8825E5-5087-4A9B-BF30-46C94BF0B71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 rot="8221936">
                <a:off x="3606885" y="3014007"/>
                <a:ext cx="399583" cy="2856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4" name="Tinta 23">
                <a:extLst>
                  <a:ext uri="{FF2B5EF4-FFF2-40B4-BE49-F238E27FC236}">
                    <a16:creationId xmlns:a16="http://schemas.microsoft.com/office/drawing/2014/main" id="{A9FAC6CE-F182-4272-B487-582183A13D84}"/>
                  </a:ext>
                </a:extLst>
              </p14:cNvPr>
              <p14:cNvContentPartPr/>
              <p14:nvPr/>
            </p14:nvContentPartPr>
            <p14:xfrm rot="13496955">
              <a:off x="4960572" y="2996828"/>
              <a:ext cx="381240" cy="266940"/>
            </p14:xfrm>
          </p:contentPart>
        </mc:Choice>
        <mc:Fallback xmlns="">
          <p:pic>
            <p:nvPicPr>
              <p:cNvPr id="24" name="Tinta 23">
                <a:extLst>
                  <a:ext uri="{FF2B5EF4-FFF2-40B4-BE49-F238E27FC236}">
                    <a16:creationId xmlns:a16="http://schemas.microsoft.com/office/drawing/2014/main" id="{A9FAC6CE-F182-4272-B487-582183A13D8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 rot="13496955">
                <a:off x="4951221" y="2987474"/>
                <a:ext cx="399583" cy="2856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5" name="Tinta 24">
                <a:extLst>
                  <a:ext uri="{FF2B5EF4-FFF2-40B4-BE49-F238E27FC236}">
                    <a16:creationId xmlns:a16="http://schemas.microsoft.com/office/drawing/2014/main" id="{DE23C7BA-D0E2-4C4A-B7A1-EE2E80727F87}"/>
                  </a:ext>
                </a:extLst>
              </p14:cNvPr>
              <p14:cNvContentPartPr/>
              <p14:nvPr/>
            </p14:nvContentPartPr>
            <p14:xfrm rot="19550175">
              <a:off x="4915754" y="4163350"/>
              <a:ext cx="381240" cy="266940"/>
            </p14:xfrm>
          </p:contentPart>
        </mc:Choice>
        <mc:Fallback xmlns="">
          <p:pic>
            <p:nvPicPr>
              <p:cNvPr id="25" name="Tinta 24">
                <a:extLst>
                  <a:ext uri="{FF2B5EF4-FFF2-40B4-BE49-F238E27FC236}">
                    <a16:creationId xmlns:a16="http://schemas.microsoft.com/office/drawing/2014/main" id="{DE23C7BA-D0E2-4C4A-B7A1-EE2E80727F8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 rot="19550175">
                <a:off x="4906403" y="4153996"/>
                <a:ext cx="399583" cy="2856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6" name="Tinta 25">
                <a:extLst>
                  <a:ext uri="{FF2B5EF4-FFF2-40B4-BE49-F238E27FC236}">
                    <a16:creationId xmlns:a16="http://schemas.microsoft.com/office/drawing/2014/main" id="{F5EF29C1-9386-46C2-9D34-2794A0A07004}"/>
                  </a:ext>
                </a:extLst>
              </p14:cNvPr>
              <p14:cNvContentPartPr/>
              <p14:nvPr/>
            </p14:nvContentPartPr>
            <p14:xfrm rot="2451798">
              <a:off x="3774249" y="4199055"/>
              <a:ext cx="381240" cy="266940"/>
            </p14:xfrm>
          </p:contentPart>
        </mc:Choice>
        <mc:Fallback xmlns="">
          <p:pic>
            <p:nvPicPr>
              <p:cNvPr id="26" name="Tinta 25">
                <a:extLst>
                  <a:ext uri="{FF2B5EF4-FFF2-40B4-BE49-F238E27FC236}">
                    <a16:creationId xmlns:a16="http://schemas.microsoft.com/office/drawing/2014/main" id="{F5EF29C1-9386-46C2-9D34-2794A0A0700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 rot="2451798">
                <a:off x="3764898" y="4189701"/>
                <a:ext cx="399583" cy="2856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7" name="Tinta 26">
                <a:extLst>
                  <a:ext uri="{FF2B5EF4-FFF2-40B4-BE49-F238E27FC236}">
                    <a16:creationId xmlns:a16="http://schemas.microsoft.com/office/drawing/2014/main" id="{D01EE7BA-212A-46DE-814D-0BB427ADD687}"/>
                  </a:ext>
                </a:extLst>
              </p14:cNvPr>
              <p14:cNvContentPartPr/>
              <p14:nvPr/>
            </p14:nvContentPartPr>
            <p14:xfrm>
              <a:off x="4677040" y="3765600"/>
              <a:ext cx="235440" cy="19440"/>
            </p14:xfrm>
          </p:contentPart>
        </mc:Choice>
        <mc:Fallback xmlns="">
          <p:pic>
            <p:nvPicPr>
              <p:cNvPr id="27" name="Tinta 26">
                <a:extLst>
                  <a:ext uri="{FF2B5EF4-FFF2-40B4-BE49-F238E27FC236}">
                    <a16:creationId xmlns:a16="http://schemas.microsoft.com/office/drawing/2014/main" id="{D01EE7BA-212A-46DE-814D-0BB427ADD68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67680" y="3756240"/>
                <a:ext cx="254160" cy="38160"/>
              </a:xfrm>
              <a:prstGeom prst="rect">
                <a:avLst/>
              </a:prstGeom>
            </p:spPr>
          </p:pic>
        </mc:Fallback>
      </mc:AlternateContent>
      <p:sp>
        <p:nvSpPr>
          <p:cNvPr id="28" name="CaixaDeTexto 27">
            <a:extLst>
              <a:ext uri="{FF2B5EF4-FFF2-40B4-BE49-F238E27FC236}">
                <a16:creationId xmlns:a16="http://schemas.microsoft.com/office/drawing/2014/main" id="{701128DB-C0EC-4F56-9760-AE1554C8B526}"/>
              </a:ext>
            </a:extLst>
          </p:cNvPr>
          <p:cNvSpPr txBox="1"/>
          <p:nvPr/>
        </p:nvSpPr>
        <p:spPr>
          <a:xfrm>
            <a:off x="2579805" y="1323395"/>
            <a:ext cx="4111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Como um H+ estará em solução aquosa?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8BFC252B-6D05-45CF-8E6A-B148348CC29E}"/>
              </a:ext>
            </a:extLst>
          </p:cNvPr>
          <p:cNvSpPr txBox="1"/>
          <p:nvPr/>
        </p:nvSpPr>
        <p:spPr>
          <a:xfrm>
            <a:off x="600389" y="5230941"/>
            <a:ext cx="8153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Na prática ele não estará sozinho!! Veremos a espécie H</a:t>
            </a:r>
            <a:r>
              <a:rPr lang="pt-BR" baseline="-25000" dirty="0">
                <a:solidFill>
                  <a:srgbClr val="FF0000"/>
                </a:solidFill>
              </a:rPr>
              <a:t>3</a:t>
            </a:r>
            <a:r>
              <a:rPr lang="pt-BR" dirty="0">
                <a:solidFill>
                  <a:srgbClr val="FF0000"/>
                </a:solidFill>
              </a:rPr>
              <a:t>O</a:t>
            </a:r>
            <a:r>
              <a:rPr lang="pt-BR" baseline="30000" dirty="0">
                <a:solidFill>
                  <a:srgbClr val="FF0000"/>
                </a:solidFill>
              </a:rPr>
              <a:t>+</a:t>
            </a:r>
            <a:r>
              <a:rPr lang="pt-BR" dirty="0">
                <a:solidFill>
                  <a:srgbClr val="FF0000"/>
                </a:solidFill>
              </a:rPr>
              <a:t>!!</a:t>
            </a:r>
          </a:p>
          <a:p>
            <a:r>
              <a:rPr lang="pt-BR" dirty="0">
                <a:solidFill>
                  <a:srgbClr val="FF0000"/>
                </a:solidFill>
              </a:rPr>
              <a:t>Alguns estudos apontam para o mais correto ser a espécie [(H</a:t>
            </a:r>
            <a:r>
              <a:rPr lang="pt-BR" baseline="-25000" dirty="0">
                <a:solidFill>
                  <a:srgbClr val="FF0000"/>
                </a:solidFill>
              </a:rPr>
              <a:t>3</a:t>
            </a:r>
            <a:r>
              <a:rPr lang="pt-BR" dirty="0">
                <a:solidFill>
                  <a:srgbClr val="FF0000"/>
                </a:solidFill>
              </a:rPr>
              <a:t>O)(H</a:t>
            </a:r>
            <a:r>
              <a:rPr lang="pt-BR" baseline="-25000" dirty="0">
                <a:solidFill>
                  <a:srgbClr val="FF0000"/>
                </a:solidFill>
              </a:rPr>
              <a:t>2</a:t>
            </a:r>
            <a:r>
              <a:rPr lang="pt-BR" dirty="0">
                <a:solidFill>
                  <a:srgbClr val="FF0000"/>
                </a:solidFill>
              </a:rPr>
              <a:t>O)</a:t>
            </a:r>
            <a:r>
              <a:rPr lang="pt-BR" baseline="-25000" dirty="0">
                <a:solidFill>
                  <a:srgbClr val="FF0000"/>
                </a:solidFill>
              </a:rPr>
              <a:t>3</a:t>
            </a:r>
            <a:r>
              <a:rPr lang="pt-BR" dirty="0">
                <a:solidFill>
                  <a:srgbClr val="FF0000"/>
                </a:solidFill>
              </a:rPr>
              <a:t>]</a:t>
            </a:r>
            <a:r>
              <a:rPr lang="pt-BR" baseline="30000" dirty="0">
                <a:solidFill>
                  <a:srgbClr val="FF0000"/>
                </a:solidFill>
              </a:rPr>
              <a:t>+</a:t>
            </a:r>
            <a:r>
              <a:rPr lang="pt-BR" dirty="0">
                <a:solidFill>
                  <a:srgbClr val="FF0000"/>
                </a:solidFill>
              </a:rPr>
              <a:t> ou [H</a:t>
            </a:r>
            <a:r>
              <a:rPr lang="pt-BR" baseline="-25000" dirty="0">
                <a:solidFill>
                  <a:srgbClr val="FF0000"/>
                </a:solidFill>
              </a:rPr>
              <a:t>9</a:t>
            </a:r>
            <a:r>
              <a:rPr lang="pt-BR" dirty="0">
                <a:solidFill>
                  <a:srgbClr val="FF0000"/>
                </a:solidFill>
              </a:rPr>
              <a:t>O</a:t>
            </a:r>
            <a:r>
              <a:rPr lang="pt-BR" baseline="-25000" dirty="0">
                <a:solidFill>
                  <a:srgbClr val="FF0000"/>
                </a:solidFill>
              </a:rPr>
              <a:t>4</a:t>
            </a:r>
            <a:r>
              <a:rPr lang="pt-BR" dirty="0">
                <a:solidFill>
                  <a:srgbClr val="FF0000"/>
                </a:solidFill>
              </a:rPr>
              <a:t>]</a:t>
            </a:r>
            <a:r>
              <a:rPr lang="pt-BR" baseline="300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0" name="Espaço Reservado para Número de Slide 29">
            <a:extLst>
              <a:ext uri="{FF2B5EF4-FFF2-40B4-BE49-F238E27FC236}">
                <a16:creationId xmlns:a16="http://schemas.microsoft.com/office/drawing/2014/main" id="{ACA71A9A-5561-4F2A-BE53-763615C96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384D3-0D56-4134-BF6E-489F56E5F7D9}" type="slidenum">
              <a:rPr lang="pt-BR" smtClean="0"/>
              <a:t>9</a:t>
            </a:fld>
            <a:endParaRPr lang="pt-BR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A8800B94-F8AE-468B-BDD2-53A2F5B6F795}"/>
                  </a:ext>
                </a:extLst>
              </p14:cNvPr>
              <p14:cNvContentPartPr/>
              <p14:nvPr/>
            </p14:nvContentPartPr>
            <p14:xfrm>
              <a:off x="614520" y="2657520"/>
              <a:ext cx="2582640" cy="873720"/>
            </p14:xfrm>
          </p:contentPart>
        </mc:Choice>
        <mc:Fallback xmlns=""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A8800B94-F8AE-468B-BDD2-53A2F5B6F79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05160" y="2648160"/>
                <a:ext cx="2601360" cy="89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355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2408</TotalTime>
  <Words>3459</Words>
  <Application>Microsoft Office PowerPoint</Application>
  <PresentationFormat>Apresentação na tela (4:3)</PresentationFormat>
  <Paragraphs>416</Paragraphs>
  <Slides>72</Slides>
  <Notes>2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72</vt:i4>
      </vt:variant>
    </vt:vector>
  </HeadingPairs>
  <TitlesOfParts>
    <vt:vector size="79" baseType="lpstr">
      <vt:lpstr>Adobe Arabic</vt:lpstr>
      <vt:lpstr>Arial</vt:lpstr>
      <vt:lpstr>Calibri</vt:lpstr>
      <vt:lpstr>Cambria Math</vt:lpstr>
      <vt:lpstr>Times New Roman</vt:lpstr>
      <vt:lpstr>Tema do Office</vt:lpstr>
      <vt:lpstr>Photo Editor Photo</vt:lpstr>
      <vt:lpstr>Ácido-Base</vt:lpstr>
      <vt:lpstr>Apresentação do PowerPoint</vt:lpstr>
      <vt:lpstr>Apresentação do PowerPoint</vt:lpstr>
      <vt:lpstr>Apresentação do PowerPoint</vt:lpstr>
      <vt:lpstr>Apresentação do PowerPoint</vt:lpstr>
      <vt:lpstr>Nesse momento, vamos dar mais ênfase ao modelo de Bronsted-Lowry...</vt:lpstr>
      <vt:lpstr>Apresentação do PowerPoint</vt:lpstr>
      <vt:lpstr>Ácido e base conjugados</vt:lpstr>
      <vt:lpstr>Apresentação do PowerPoint</vt:lpstr>
      <vt:lpstr>Apresentação do PowerPoint</vt:lpstr>
      <vt:lpstr>Exemplo de ácidos conjugados...</vt:lpstr>
      <vt:lpstr>Força de ácidos e bases...</vt:lpstr>
      <vt:lpstr>Conclusão...</vt:lpstr>
      <vt:lpstr>E o caso da água?</vt:lpstr>
      <vt:lpstr>Apresentação do PowerPoint</vt:lpstr>
      <vt:lpstr>E as constantes de equilíbrio?</vt:lpstr>
      <vt:lpstr>Constante básica</vt:lpstr>
      <vt:lpstr>Apresentação do PowerPoint</vt:lpstr>
      <vt:lpstr>Apresentação do PowerPoint</vt:lpstr>
      <vt:lpstr>      E para ácidos polipróticos?</vt:lpstr>
      <vt:lpstr>Ácido fosfórico</vt:lpstr>
      <vt:lpstr>Visão microscópica do processo...</vt:lpstr>
      <vt:lpstr>Visão microscópica do processo...</vt:lpstr>
      <vt:lpstr>E as constantes de equilíbrio?</vt:lpstr>
      <vt:lpstr>Constante básica</vt:lpstr>
      <vt:lpstr>Apresentação do PowerPoint</vt:lpstr>
      <vt:lpstr>E o caso da água?</vt:lpstr>
      <vt:lpstr>A escala de pH</vt:lpstr>
      <vt:lpstr>A escala de pH</vt:lpstr>
      <vt:lpstr>Ionização da água</vt:lpstr>
      <vt:lpstr>Apresentação do PowerPoint</vt:lpstr>
      <vt:lpstr>Conclusão...</vt:lpstr>
      <vt:lpstr>Exemplos de cálculo de pH</vt:lpstr>
      <vt:lpstr>Suposições:</vt:lpstr>
      <vt:lpstr>Soluções tampão</vt:lpstr>
      <vt:lpstr>Apresentação do PowerPoint</vt:lpstr>
      <vt:lpstr>Titulação ácido - base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TITULOMETRIA DE NEUTRALIZAÇÃO</vt:lpstr>
      <vt:lpstr>Apresentação do PowerPoint</vt:lpstr>
      <vt:lpstr>Apresentação do PowerPoint</vt:lpstr>
      <vt:lpstr>No entanto, para se ter uma inflexão conveniente (pelo menos para o tratamento de dados sem o auxílio de métodos computacionais) é necessário que a relação da respectiva constante de ionização e a seguinte seja igual ou maior que 104:  Ou seja:   K1 / K2 = 104  ou          pK1 - pK2 = 4  Outra condição é que esta constante de ionização não corresponda a um ácido extremamente fraco.</vt:lpstr>
      <vt:lpstr>Apresentação do PowerPoint</vt:lpstr>
      <vt:lpstr>Como construir as curvas destes ácidos?</vt:lpstr>
      <vt:lpstr>Vamos ilustrar este aspecto considerando a titulação de ácido maleico (0,100 mol/L) com NaOH (0,100 mol/L).   O ácido maleico é um ácido orgânico com a fórmula H2C4H2O4   Para maior simplicidade, vamos indicar por H2M.  Seus equilíbrios de ionização podem ser representados  por:  H2M + H2O       HM-  +  H3O+       K1 = 1,5 x 10-2 HM- + H2O         M2-  +  H3O+       K2 = 2,6 x 10-7</vt:lpstr>
      <vt:lpstr>Para calcular o pH da solução antes de iniciada a titulação, o pH da solução pode ser calculado ignorando a ionização do segundo hidrogênio, como se fosse um ácido monoprótico. (Esta consideração é válida porque a diferença entre os pKs é da ordem de 105).   pH = ½ (pKa – log ca)   pH = ½ (1,82 + 1)   =     1,41  Ao ser iniciada a titulação começa a ser formado um tampão H2M / NaHM.  Para cada adição de NaOH pode-se calcular as concentrações destes componentes e o respectivo pH</vt:lpstr>
      <vt:lpstr>Por exemplo, em uma titulação envolvendo 25 mL de ácido maleico, 0,100 M, após a adição de 5 mL de NaOH 0,100 M, as concentrações de H2M e de NaHM serão:   [H2M]    = 20 x 0,100 / 30 = 0,0667   [HM-]    =   5 x 0,100 / 30 = 0,0167  A segunda dissociação do ácido pode ser ignorada  pH = 1,71</vt:lpstr>
      <vt:lpstr>Ao atingirmos a região muito próxima ao ponto de equivalência, a concentração de H2M tende a zero e praticamente todo o ácido se encontra na forma HM-.    H2M  + OH-  HM-  + H2O    Nesta região, a segunda dissociação começa a ser favorecida, pois a [H+] tende a seu valor mínimo  (não há mais H+ proveniente da dissociação de H2M) e a [HM-] é máxima.    HM-  + H2O  M2-  + H+</vt:lpstr>
      <vt:lpstr>Para calcular precisamente o pH nas imediações do ponto de equivalência, a segunda dissociação do ácido deve ser levada em conta.   Continuando a titulação, após pequena adição de excesso de base, forma-se M-2 e a dissociação abaixo é então reprimida     HM-  +  H2O      M2-  + OH-       + M2-</vt:lpstr>
      <vt:lpstr>Após a adição de 1 mL de excesso de NaOH, as concentrações dos principais constituintes podem ser calculadas:  [M2-]  =  (26 – 25) x 0,100 / 51 = 0,1/51 = 1,96 x 10-3 M  De onde vêm os números:   25: volume inicial da solução   26: volume de NaOH adicionado    51: O volume total de solução</vt:lpstr>
      <vt:lpstr>A concentração de HM nesta mesma condição será:  [HM-]  =  (25 – 1)  x 0,100 / 51 = 2,4/51 = 4,71 x 10-2 M  (25 – 1): Ao adicionar 25 mL de base, todo o H2M passou a HM-. Com 1 mL de excesso, tem-se 1 mL a menos (sobram 24 mL de HM-), que sofreu também a diluição para mais que o dobro do volume inicial.  O pH nesta condição, pode ser calculado como:  pH = pK2 + log  [M2-]     =  6,58 + log 1,96 x 10-3  = 7,96       [HM-]                         4,71 x 10-2</vt:lpstr>
      <vt:lpstr>O segundo ponto de equivalência é alcançado com a adição de 50 mL de NaOH. O volume total será 75 mL e a concentração de M2- corresponderá a 0,033 M.   pH = 7 + ½ (pKa + log c)   pH = 7 + ½ (6,58 + log 0,033)     pH = 7 + ½ (6,58 + (-1,481))     =  9,55  Após o segundo ponto de equivalência, o excesso de base reprime a hidrólise de M2- e passa a determinar o pH, que passa a ser determinado pelo excesso de base.</vt:lpstr>
      <vt:lpstr>Apresentação do PowerPoint</vt:lpstr>
      <vt:lpstr>Valores de Ka e pKa de ácidos dipróticos</vt:lpstr>
      <vt:lpstr>Comparando os quatro ácidos da tabela e observando suas respectivas curvas, pode-se visualizar:  a) O ácido sulfúrico é um ácido forte com relação aos seus dois hidrogênios e é semelhante a um ácido monoprótico forte.   Não há um ponto de inflexão para o primeiro ponto de equivalência. </vt:lpstr>
      <vt:lpstr>Apresentação do PowerPoint</vt:lpstr>
      <vt:lpstr>c) No caso do ácido maleico, as diferenças entre K1 e K2 é superior a 104 e a a curva apresenta duas inflexões com pronunciadas variações de pH.   Ambas podem ser utilizadas para sua quantificação, no entanto a segunda apresenta uma variação de pH um pouco maior.  (Discutir vantagens de utilizar o dobro do volume em uma titulação!)  </vt:lpstr>
      <vt:lpstr>d) No caso do ácido carbônico, a razão K1/K2 é ~104 mas os valores absolutos de ambos Ks são baixos.   Neste caso, a curva de titulação apresenta uma inflexão razoável no 1o ponto de equivalência e uma inflexão quase imperceptível para o segundo ponto.   </vt:lpstr>
      <vt:lpstr>Titulação de ácido fosfórico com NaOH  Ácido fosfórico apresenta três constantes de ionização bem distintas:  K1 = 6,9 x 10-3;     K2 = 6,2 x 10-8;     K3 = 4,8 x 10-13   A figura a seguir apresenta a curva de titulação de 25 mL de H3PO4 0,100 M com NaOH = 0,100 M </vt:lpstr>
      <vt:lpstr>Apresentação do PowerPoint</vt:lpstr>
      <vt:lpstr>A primeira inflexão pode ser determinada com  alaranjado de metila ou verde de bromocresol.   O segundo ponto pode ser determinado com timolftaleina. Fenolftaleina causaria um pequeno  erro para menos.   O terceiro ponto de equivalência corresponde a um ácido muito fraco e não pode ser detectada.  </vt:lpstr>
      <vt:lpstr>Titulações de misturas de ácidos ou de bases  - Misturas de ácidos ou de bases podem ser analisadas por titulações ácido-base, a exemplo das titulações de ácidos ou bases polipróticas.   - Para ser possível quantificar todos os componentes da mistura, a condição essencial é que as diferenças entre as constantes de ionização sejam &gt; de 104  vezes. </vt:lpstr>
      <vt:lpstr>Apresentação do PowerPoint</vt:lpstr>
      <vt:lpstr>Apresentação do PowerPoint</vt:lpstr>
      <vt:lpstr>Apresentação do PowerPoint</vt:lpstr>
      <vt:lpstr>Apresentação do PowerPoint</vt:lpstr>
      <vt:lpstr>Aplicações das titulações de neutralização  - Determinação da acidez de vinagre, bebidas... - Análise de ácidos comerciais - Análises de sais utilizados na agricultura - Avaliação de carbonato de sódio comercial - Análise de misturas de carbonatos e hidróxidos - Análise de sais amoniacais - Determinação de N orgânico segundo Kjeldahl - Determinação de sulfitos em vinhos ......e muitas outras.</vt:lpstr>
    </vt:vector>
  </TitlesOfParts>
  <Company>USP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Fabio Rodrigues</dc:creator>
  <cp:lastModifiedBy>Fabio Rodrigues</cp:lastModifiedBy>
  <cp:revision>49</cp:revision>
  <dcterms:created xsi:type="dcterms:W3CDTF">2015-02-22T19:23:01Z</dcterms:created>
  <dcterms:modified xsi:type="dcterms:W3CDTF">2020-09-15T10:16:20Z</dcterms:modified>
</cp:coreProperties>
</file>