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ADA9-3EF5-413D-B7AB-9738BA14E12F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i&amp;rct=j&amp;q=&amp;esrc=s&amp;source=images&amp;cd=&amp;cad=rja&amp;uact=8&amp;ved=0CAcQjRxqFQoTCILIvISYp8gCFQQekAodgBcLzg&amp;url=https://afalu.wordpress.com/&amp;bvm=bv.104317490,d.Y2I&amp;psig=AFQjCNFEZkAE9Cuyhid1GmbBYySM-rKl-A&amp;ust=1443992115001675" TargetMode="External"/><Relationship Id="rId2" Type="http://schemas.openxmlformats.org/officeDocument/2006/relationships/hyperlink" Target="mailto:beniaraujo63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pt-BR" sz="2800" b="1" dirty="0">
                <a:solidFill>
                  <a:srgbClr val="C00000"/>
                </a:solidFill>
              </a:rPr>
              <a:t>	EXAMEN ORAL: ORIENTACIONES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7544" y="873136"/>
            <a:ext cx="86764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Tipo:</a:t>
            </a:r>
            <a:r>
              <a:rPr lang="es-ES" sz="2200" dirty="0">
                <a:solidFill>
                  <a:srgbClr val="C00000"/>
                </a:solidFill>
              </a:rPr>
              <a:t> </a:t>
            </a:r>
            <a:r>
              <a:rPr lang="es-ES" sz="2200" dirty="0"/>
              <a:t>presentación individual, en vídeo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Duración:</a:t>
            </a:r>
            <a:r>
              <a:rPr lang="es-ES" sz="2200" dirty="0"/>
              <a:t> entre 5 y 8 minutos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Tema:</a:t>
            </a:r>
            <a:r>
              <a:rPr lang="es-ES" sz="2200" dirty="0"/>
              <a:t> Mis recuerdos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Desarrollo: </a:t>
            </a:r>
          </a:p>
          <a:p>
            <a:pPr marL="449263"/>
            <a:r>
              <a:rPr lang="es-ES" sz="2200" dirty="0"/>
              <a:t>Contar alguna experiencia que has tenido (un viaje que has hecho, un espectáculo que has visto, un libro que has leído, una persona que has conocido, etc.) y cómo esa experiencia te ha afectado.  </a:t>
            </a:r>
          </a:p>
          <a:p>
            <a:pPr marL="449263"/>
            <a:r>
              <a:rPr lang="es-ES" sz="2200" b="1" dirty="0"/>
              <a:t>Durante la grabación:</a:t>
            </a:r>
            <a:r>
              <a:rPr lang="es-ES" sz="2200" dirty="0"/>
              <a:t>  hablar en primera persona (YO) y mirando a la cámara, </a:t>
            </a:r>
            <a:r>
              <a:rPr lang="es-ES" sz="2200" u="sng" dirty="0"/>
              <a:t>sin utilizar ningún texto escrito.  </a:t>
            </a:r>
          </a:p>
          <a:p>
            <a:r>
              <a:rPr lang="es-ES" sz="2200" dirty="0"/>
              <a:t>             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Identificación y envío del archivo:</a:t>
            </a:r>
          </a:p>
          <a:p>
            <a:pPr marL="449263"/>
            <a:r>
              <a:rPr lang="es-ES" sz="2200" dirty="0"/>
              <a:t>Identificarlo como “nombre + Nº USP” [ej.: beni-2851383] y</a:t>
            </a:r>
          </a:p>
          <a:p>
            <a:pPr marL="449263"/>
            <a:r>
              <a:rPr lang="es-ES" sz="2200" dirty="0"/>
              <a:t>enviarlo a la dirección </a:t>
            </a:r>
            <a:r>
              <a:rPr lang="es-ES" sz="2200" dirty="0">
                <a:hlinkClick r:id="rId2"/>
              </a:rPr>
              <a:t>beniaraujo63@gmail.com</a:t>
            </a:r>
            <a:r>
              <a:rPr lang="es-ES" sz="2200" dirty="0"/>
              <a:t>  hasta el </a:t>
            </a:r>
            <a:r>
              <a:rPr lang="es-ES" sz="2200" b="1" dirty="0"/>
              <a:t>20/11/17</a:t>
            </a:r>
          </a:p>
          <a:p>
            <a:endParaRPr lang="es-ES" sz="2200" b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200" b="1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Aspectos que se evaluarán:</a:t>
            </a:r>
          </a:p>
          <a:p>
            <a:pPr marL="449263"/>
            <a:r>
              <a:rPr lang="es-ES" sz="2200" dirty="0"/>
              <a:t>Pronunciación, fluidez, vocabulario y gramática</a:t>
            </a:r>
          </a:p>
        </p:txBody>
      </p:sp>
      <p:pic>
        <p:nvPicPr>
          <p:cNvPr id="1026" name="Picture 2" descr="https://afalu.files.wordpress.com/2015/01/afas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890"/>
          <a:stretch>
            <a:fillRect/>
          </a:stretch>
        </p:blipFill>
        <p:spPr bwMode="auto">
          <a:xfrm>
            <a:off x="5781490" y="0"/>
            <a:ext cx="3176574" cy="220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135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 sato</dc:creator>
  <cp:lastModifiedBy>Benivaldo Araújo</cp:lastModifiedBy>
  <cp:revision>13</cp:revision>
  <dcterms:created xsi:type="dcterms:W3CDTF">2015-10-03T20:10:49Z</dcterms:created>
  <dcterms:modified xsi:type="dcterms:W3CDTF">2017-10-24T11:21:02Z</dcterms:modified>
</cp:coreProperties>
</file>