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8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708F-BFC1-4CC5-BBB4-BCC89F50705D}" type="datetimeFigureOut">
              <a:rPr lang="pt-BR" smtClean="0"/>
              <a:pPr/>
              <a:t>01/03/2016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B93-6D06-4BBA-AFF0-E6377596B7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708F-BFC1-4CC5-BBB4-BCC89F50705D}" type="datetimeFigureOut">
              <a:rPr lang="pt-BR" smtClean="0"/>
              <a:pPr/>
              <a:t>01/03/2016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B93-6D06-4BBA-AFF0-E6377596B7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708F-BFC1-4CC5-BBB4-BCC89F50705D}" type="datetimeFigureOut">
              <a:rPr lang="pt-BR" smtClean="0"/>
              <a:pPr/>
              <a:t>01/03/2016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B93-6D06-4BBA-AFF0-E6377596B7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708F-BFC1-4CC5-BBB4-BCC89F50705D}" type="datetimeFigureOut">
              <a:rPr lang="pt-BR" smtClean="0"/>
              <a:pPr/>
              <a:t>01/03/2016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B93-6D06-4BBA-AFF0-E6377596B7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708F-BFC1-4CC5-BBB4-BCC89F50705D}" type="datetimeFigureOut">
              <a:rPr lang="pt-BR" smtClean="0"/>
              <a:pPr/>
              <a:t>01/03/2016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B93-6D06-4BBA-AFF0-E6377596B7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708F-BFC1-4CC5-BBB4-BCC89F50705D}" type="datetimeFigureOut">
              <a:rPr lang="pt-BR" smtClean="0"/>
              <a:pPr/>
              <a:t>01/03/2016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B93-6D06-4BBA-AFF0-E6377596B7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708F-BFC1-4CC5-BBB4-BCC89F50705D}" type="datetimeFigureOut">
              <a:rPr lang="pt-BR" smtClean="0"/>
              <a:pPr/>
              <a:t>01/03/2016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B93-6D06-4BBA-AFF0-E6377596B7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708F-BFC1-4CC5-BBB4-BCC89F50705D}" type="datetimeFigureOut">
              <a:rPr lang="pt-BR" smtClean="0"/>
              <a:pPr/>
              <a:t>01/03/2016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B93-6D06-4BBA-AFF0-E6377596B7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708F-BFC1-4CC5-BBB4-BCC89F50705D}" type="datetimeFigureOut">
              <a:rPr lang="pt-BR" smtClean="0"/>
              <a:pPr/>
              <a:t>01/03/2016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B93-6D06-4BBA-AFF0-E6377596B7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708F-BFC1-4CC5-BBB4-BCC89F50705D}" type="datetimeFigureOut">
              <a:rPr lang="pt-BR" smtClean="0"/>
              <a:pPr/>
              <a:t>01/03/2016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B93-6D06-4BBA-AFF0-E6377596B7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708F-BFC1-4CC5-BBB4-BCC89F50705D}" type="datetimeFigureOut">
              <a:rPr lang="pt-BR" smtClean="0"/>
              <a:pPr/>
              <a:t>01/03/2016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B93-6D06-4BBA-AFF0-E6377596B7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A708F-BFC1-4CC5-BBB4-BCC89F50705D}" type="datetimeFigureOut">
              <a:rPr lang="pt-BR" smtClean="0"/>
              <a:pPr/>
              <a:t>01/03/2016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CB93-6D06-4BBA-AFF0-E6377596B7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 b="818"/>
          <a:stretch>
            <a:fillRect/>
          </a:stretch>
        </p:blipFill>
        <p:spPr bwMode="auto">
          <a:xfrm rot="16200000">
            <a:off x="1518046" y="-1077871"/>
            <a:ext cx="6048657" cy="9013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ixaDeTexto 27"/>
          <p:cNvSpPr txBox="1"/>
          <p:nvPr/>
        </p:nvSpPr>
        <p:spPr>
          <a:xfrm>
            <a:off x="868256" y="1124744"/>
            <a:ext cx="125547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1          3,8</a:t>
            </a:r>
          </a:p>
          <a:p>
            <a:endParaRPr lang="pt-BR" dirty="0" smtClean="0"/>
          </a:p>
          <a:p>
            <a:r>
              <a:rPr lang="pt-BR" dirty="0" smtClean="0"/>
              <a:t>4,2      15,6</a:t>
            </a:r>
          </a:p>
          <a:p>
            <a:endParaRPr lang="pt-BR" dirty="0" smtClean="0"/>
          </a:p>
          <a:p>
            <a:r>
              <a:rPr lang="pt-BR" dirty="0" smtClean="0"/>
              <a:t>7,7      30,0</a:t>
            </a:r>
          </a:p>
          <a:p>
            <a:endParaRPr lang="pt-BR" dirty="0" smtClean="0"/>
          </a:p>
          <a:p>
            <a:r>
              <a:rPr lang="pt-BR" dirty="0" smtClean="0"/>
              <a:t>10        42,5</a:t>
            </a:r>
            <a:endParaRPr lang="pt-BR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755576" y="105273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403648" y="476672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985668" y="562748"/>
            <a:ext cx="8194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 smtClean="0"/>
              <a:t>x      y</a:t>
            </a:r>
            <a:endParaRPr lang="pt-BR" sz="2200" dirty="0"/>
          </a:p>
        </p:txBody>
      </p:sp>
      <p:cxnSp>
        <p:nvCxnSpPr>
          <p:cNvPr id="15" name="Conector de seta reta 14"/>
          <p:cNvCxnSpPr/>
          <p:nvPr/>
        </p:nvCxnSpPr>
        <p:spPr>
          <a:xfrm flipV="1">
            <a:off x="3851920" y="116632"/>
            <a:ext cx="0" cy="666936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3563888" y="6611420"/>
            <a:ext cx="5198644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3376000" y="44624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 smtClean="0"/>
              <a:t>y</a:t>
            </a:r>
            <a:endParaRPr lang="pt-BR" sz="2200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8776600" y="6440429"/>
            <a:ext cx="31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 smtClean="0"/>
              <a:t>x</a:t>
            </a:r>
            <a:endParaRPr lang="pt-BR" sz="2200" dirty="0"/>
          </a:p>
        </p:txBody>
      </p:sp>
      <p:cxnSp>
        <p:nvCxnSpPr>
          <p:cNvPr id="24" name="Conector de seta reta 23"/>
          <p:cNvCxnSpPr/>
          <p:nvPr/>
        </p:nvCxnSpPr>
        <p:spPr>
          <a:xfrm flipV="1">
            <a:off x="3851920" y="116632"/>
            <a:ext cx="0" cy="666936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 cstate="print"/>
          <a:srcRect b="818"/>
          <a:stretch>
            <a:fillRect/>
          </a:stretch>
        </p:blipFill>
        <p:spPr bwMode="auto">
          <a:xfrm>
            <a:off x="4169756" y="57940"/>
            <a:ext cx="4330494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upo 42"/>
          <p:cNvGrpSpPr/>
          <p:nvPr/>
        </p:nvGrpSpPr>
        <p:grpSpPr>
          <a:xfrm>
            <a:off x="3858954" y="1556792"/>
            <a:ext cx="418704" cy="4849564"/>
            <a:chOff x="3858954" y="1556792"/>
            <a:chExt cx="418704" cy="4849564"/>
          </a:xfrm>
        </p:grpSpPr>
        <p:sp>
          <p:nvSpPr>
            <p:cNvPr id="35" name="CaixaDeTexto 34"/>
            <p:cNvSpPr txBox="1"/>
            <p:nvPr/>
          </p:nvSpPr>
          <p:spPr>
            <a:xfrm>
              <a:off x="3917463" y="603702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2</a:t>
              </a:r>
              <a:endParaRPr lang="pt-BR" dirty="0"/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3917463" y="577712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4</a:t>
              </a:r>
              <a:endParaRPr lang="pt-BR" dirty="0"/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3917463" y="533101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8</a:t>
              </a:r>
              <a:endParaRPr lang="pt-BR" dirty="0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3858954" y="437917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16</a:t>
              </a:r>
              <a:endParaRPr lang="pt-BR" dirty="0"/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3858954" y="270892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30</a:t>
              </a:r>
              <a:endParaRPr lang="pt-BR" dirty="0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3858954" y="155679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40</a:t>
              </a:r>
              <a:endParaRPr lang="pt-BR" dirty="0"/>
            </a:p>
          </p:txBody>
        </p:sp>
      </p:grpSp>
      <p:sp>
        <p:nvSpPr>
          <p:cNvPr id="48" name="Elipse 47"/>
          <p:cNvSpPr/>
          <p:nvPr/>
        </p:nvSpPr>
        <p:spPr>
          <a:xfrm>
            <a:off x="4427984" y="602128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Elipse 48"/>
          <p:cNvSpPr/>
          <p:nvPr/>
        </p:nvSpPr>
        <p:spPr>
          <a:xfrm>
            <a:off x="5220072" y="458112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Elipse 49"/>
          <p:cNvSpPr/>
          <p:nvPr/>
        </p:nvSpPr>
        <p:spPr>
          <a:xfrm>
            <a:off x="6012160" y="266504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Elipse 50"/>
          <p:cNvSpPr/>
          <p:nvPr/>
        </p:nvSpPr>
        <p:spPr>
          <a:xfrm>
            <a:off x="6760376" y="144258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2" name="Grupo 34"/>
          <p:cNvGrpSpPr/>
          <p:nvPr/>
        </p:nvGrpSpPr>
        <p:grpSpPr>
          <a:xfrm>
            <a:off x="4298036" y="6328064"/>
            <a:ext cx="2767246" cy="371100"/>
            <a:chOff x="4298036" y="6307552"/>
            <a:chExt cx="2767246" cy="371100"/>
          </a:xfrm>
        </p:grpSpPr>
        <p:sp>
          <p:nvSpPr>
            <p:cNvPr id="53" name="CaixaDeTexto 52"/>
            <p:cNvSpPr txBox="1"/>
            <p:nvPr/>
          </p:nvSpPr>
          <p:spPr>
            <a:xfrm>
              <a:off x="4298036" y="630755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1</a:t>
              </a:r>
              <a:endParaRPr lang="pt-BR" dirty="0"/>
            </a:p>
          </p:txBody>
        </p:sp>
        <p:sp>
          <p:nvSpPr>
            <p:cNvPr id="54" name="CaixaDeTexto 53"/>
            <p:cNvSpPr txBox="1"/>
            <p:nvPr/>
          </p:nvSpPr>
          <p:spPr>
            <a:xfrm>
              <a:off x="5004048" y="630755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4</a:t>
              </a:r>
              <a:endParaRPr lang="pt-BR" dirty="0"/>
            </a:p>
          </p:txBody>
        </p:sp>
        <p:sp>
          <p:nvSpPr>
            <p:cNvPr id="55" name="CaixaDeTexto 54"/>
            <p:cNvSpPr txBox="1"/>
            <p:nvPr/>
          </p:nvSpPr>
          <p:spPr>
            <a:xfrm>
              <a:off x="5940566" y="630932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8</a:t>
              </a:r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6646578" y="630932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10</a:t>
              </a:r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ixaDeTexto 27"/>
          <p:cNvSpPr txBox="1"/>
          <p:nvPr/>
        </p:nvSpPr>
        <p:spPr>
          <a:xfrm>
            <a:off x="832482" y="3717032"/>
            <a:ext cx="193033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200            medida</a:t>
            </a:r>
          </a:p>
          <a:p>
            <a:endParaRPr lang="pt-BR" dirty="0" smtClean="0"/>
          </a:p>
          <a:p>
            <a:r>
              <a:rPr lang="pt-BR" dirty="0" smtClean="0"/>
              <a:t>350            medida</a:t>
            </a:r>
          </a:p>
          <a:p>
            <a:endParaRPr lang="pt-BR" dirty="0" smtClean="0"/>
          </a:p>
          <a:p>
            <a:r>
              <a:rPr lang="pt-BR" dirty="0" smtClean="0"/>
              <a:t>420            medida</a:t>
            </a:r>
          </a:p>
          <a:p>
            <a:endParaRPr lang="pt-BR" dirty="0" smtClean="0"/>
          </a:p>
          <a:p>
            <a:r>
              <a:rPr lang="pt-BR" dirty="0" smtClean="0"/>
              <a:t>570            medida</a:t>
            </a:r>
            <a:endParaRPr lang="pt-BR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611560" y="3645024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547664" y="3068960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683568" y="3155036"/>
            <a:ext cx="23487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 smtClean="0"/>
              <a:t>f (Hz)      1/</a:t>
            </a:r>
            <a:r>
              <a:rPr lang="pt-BR" sz="2200" dirty="0" smtClean="0">
                <a:latin typeface="Symbol" pitchFamily="18" charset="2"/>
              </a:rPr>
              <a:t>l</a:t>
            </a:r>
            <a:r>
              <a:rPr lang="pt-BR" sz="2200" dirty="0">
                <a:latin typeface="Symbol" pitchFamily="18" charset="2"/>
              </a:rPr>
              <a:t> 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(1/m)</a:t>
            </a:r>
            <a:r>
              <a:rPr lang="pt-BR" sz="2200" dirty="0" smtClean="0"/>
              <a:t> </a:t>
            </a:r>
            <a:endParaRPr lang="pt-BR" sz="2200" dirty="0"/>
          </a:p>
        </p:txBody>
      </p:sp>
      <p:cxnSp>
        <p:nvCxnSpPr>
          <p:cNvPr id="15" name="Conector de seta reta 14"/>
          <p:cNvCxnSpPr/>
          <p:nvPr/>
        </p:nvCxnSpPr>
        <p:spPr>
          <a:xfrm flipV="1">
            <a:off x="3851920" y="116632"/>
            <a:ext cx="0" cy="666936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7884368" y="6453336"/>
            <a:ext cx="12907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 smtClean="0"/>
              <a:t>1/</a:t>
            </a:r>
            <a:r>
              <a:rPr lang="pt-BR" sz="2200" dirty="0" smtClean="0">
                <a:latin typeface="Symbol" pitchFamily="18" charset="2"/>
              </a:rPr>
              <a:t>l 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(1/m)</a:t>
            </a:r>
            <a:endParaRPr lang="pt-BR" sz="2200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2986156" y="88496"/>
            <a:ext cx="7938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 smtClean="0"/>
              <a:t>f (Hz)</a:t>
            </a:r>
            <a:endParaRPr lang="pt-BR" sz="2200" dirty="0"/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 cstate="print"/>
          <a:srcRect b="818"/>
          <a:stretch>
            <a:fillRect/>
          </a:stretch>
        </p:blipFill>
        <p:spPr bwMode="auto">
          <a:xfrm>
            <a:off x="4169756" y="57940"/>
            <a:ext cx="4330494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3" name="Grupo 52"/>
          <p:cNvGrpSpPr/>
          <p:nvPr/>
        </p:nvGrpSpPr>
        <p:grpSpPr>
          <a:xfrm>
            <a:off x="328700" y="908720"/>
            <a:ext cx="2686142" cy="430887"/>
            <a:chOff x="395536" y="548680"/>
            <a:chExt cx="2686142" cy="430887"/>
          </a:xfrm>
        </p:grpSpPr>
        <p:sp>
          <p:nvSpPr>
            <p:cNvPr id="46" name="CaixaDeTexto 45"/>
            <p:cNvSpPr txBox="1"/>
            <p:nvPr/>
          </p:nvSpPr>
          <p:spPr>
            <a:xfrm>
              <a:off x="395536" y="548680"/>
              <a:ext cx="82266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200" dirty="0" smtClean="0"/>
                <a:t>v = </a:t>
              </a:r>
              <a:r>
                <a:rPr lang="pt-BR" sz="2200" dirty="0" err="1" smtClean="0">
                  <a:latin typeface="Symbol" pitchFamily="18" charset="2"/>
                </a:rPr>
                <a:t>l</a:t>
              </a:r>
              <a:r>
                <a:rPr lang="pt-BR" sz="2200" dirty="0" err="1" smtClean="0"/>
                <a:t>f</a:t>
              </a:r>
              <a:endParaRPr lang="pt-BR" sz="2200" dirty="0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1763688" y="548680"/>
              <a:ext cx="131799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200" dirty="0"/>
                <a:t>f</a:t>
              </a:r>
              <a:r>
                <a:rPr lang="pt-BR" sz="2200" dirty="0" smtClean="0"/>
                <a:t> = v (1/</a:t>
              </a:r>
              <a:r>
                <a:rPr lang="pt-BR" sz="2200" dirty="0" smtClean="0">
                  <a:latin typeface="Symbol" pitchFamily="18" charset="2"/>
                </a:rPr>
                <a:t>l)</a:t>
              </a:r>
              <a:endParaRPr lang="pt-BR" sz="2200" dirty="0"/>
            </a:p>
          </p:txBody>
        </p:sp>
        <p:cxnSp>
          <p:nvCxnSpPr>
            <p:cNvPr id="49" name="Conector de seta reta 48"/>
            <p:cNvCxnSpPr/>
            <p:nvPr/>
          </p:nvCxnSpPr>
          <p:spPr>
            <a:xfrm>
              <a:off x="1331640" y="764704"/>
              <a:ext cx="28803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Conector de seta reta 17"/>
          <p:cNvCxnSpPr/>
          <p:nvPr/>
        </p:nvCxnSpPr>
        <p:spPr>
          <a:xfrm>
            <a:off x="3563888" y="6469172"/>
            <a:ext cx="5198644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o 55"/>
          <p:cNvGrpSpPr/>
          <p:nvPr/>
        </p:nvGrpSpPr>
        <p:grpSpPr>
          <a:xfrm>
            <a:off x="313515" y="980728"/>
            <a:ext cx="2716513" cy="1089412"/>
            <a:chOff x="313515" y="980728"/>
            <a:chExt cx="2716513" cy="1089412"/>
          </a:xfrm>
        </p:grpSpPr>
        <p:sp>
          <p:nvSpPr>
            <p:cNvPr id="54" name="Retângulo 53"/>
            <p:cNvSpPr/>
            <p:nvPr/>
          </p:nvSpPr>
          <p:spPr>
            <a:xfrm>
              <a:off x="2051720" y="980728"/>
              <a:ext cx="288032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CaixaDeTexto 54"/>
            <p:cNvSpPr txBox="1"/>
            <p:nvPr/>
          </p:nvSpPr>
          <p:spPr>
            <a:xfrm>
              <a:off x="313515" y="1700808"/>
              <a:ext cx="27165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Coeficiente angular da reta</a:t>
              </a:r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Coeficiente angular da reta</a:t>
            </a:r>
            <a:endParaRPr lang="pt-BR" dirty="0"/>
          </a:p>
        </p:txBody>
      </p:sp>
      <p:pic>
        <p:nvPicPr>
          <p:cNvPr id="16388" name="Picture 4" descr="http://www.profcardy.com/calculadoras/images/reta-14.jpg"/>
          <p:cNvPicPr>
            <a:picLocks noChangeAspect="1" noChangeArrowheads="1"/>
          </p:cNvPicPr>
          <p:nvPr/>
        </p:nvPicPr>
        <p:blipFill>
          <a:blip r:embed="rId2" cstate="print"/>
          <a:srcRect t="6710" r="12484" b="12770"/>
          <a:stretch>
            <a:fillRect/>
          </a:stretch>
        </p:blipFill>
        <p:spPr bwMode="auto">
          <a:xfrm>
            <a:off x="4860032" y="2348880"/>
            <a:ext cx="3478386" cy="2664296"/>
          </a:xfrm>
          <a:prstGeom prst="rect">
            <a:avLst/>
          </a:prstGeom>
          <a:noFill/>
        </p:spPr>
      </p:pic>
      <p:grpSp>
        <p:nvGrpSpPr>
          <p:cNvPr id="6" name="Grupo 5"/>
          <p:cNvGrpSpPr/>
          <p:nvPr/>
        </p:nvGrpSpPr>
        <p:grpSpPr>
          <a:xfrm>
            <a:off x="1130801" y="3131676"/>
            <a:ext cx="2686142" cy="430887"/>
            <a:chOff x="395536" y="548680"/>
            <a:chExt cx="2686142" cy="430887"/>
          </a:xfrm>
        </p:grpSpPr>
        <p:sp>
          <p:nvSpPr>
            <p:cNvPr id="7" name="CaixaDeTexto 6"/>
            <p:cNvSpPr txBox="1"/>
            <p:nvPr/>
          </p:nvSpPr>
          <p:spPr>
            <a:xfrm>
              <a:off x="395536" y="548680"/>
              <a:ext cx="82266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200" dirty="0" smtClean="0"/>
                <a:t>v = </a:t>
              </a:r>
              <a:r>
                <a:rPr lang="pt-BR" sz="2200" dirty="0" err="1" smtClean="0">
                  <a:latin typeface="Symbol" pitchFamily="18" charset="2"/>
                </a:rPr>
                <a:t>l</a:t>
              </a:r>
              <a:r>
                <a:rPr lang="pt-BR" sz="2200" dirty="0" err="1" smtClean="0"/>
                <a:t>f</a:t>
              </a:r>
              <a:endParaRPr lang="pt-BR" sz="2200" dirty="0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1763688" y="548680"/>
              <a:ext cx="131799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200" dirty="0"/>
                <a:t>f</a:t>
              </a:r>
              <a:r>
                <a:rPr lang="pt-BR" sz="2200" dirty="0" smtClean="0"/>
                <a:t> = v (1/</a:t>
              </a:r>
              <a:r>
                <a:rPr lang="pt-BR" sz="2200" dirty="0" smtClean="0">
                  <a:latin typeface="Symbol" pitchFamily="18" charset="2"/>
                </a:rPr>
                <a:t>l)</a:t>
              </a:r>
              <a:endParaRPr lang="pt-BR" sz="2200" dirty="0"/>
            </a:p>
          </p:txBody>
        </p:sp>
        <p:cxnSp>
          <p:nvCxnSpPr>
            <p:cNvPr id="9" name="Conector de seta reta 8"/>
            <p:cNvCxnSpPr/>
            <p:nvPr/>
          </p:nvCxnSpPr>
          <p:spPr>
            <a:xfrm>
              <a:off x="1331640" y="764704"/>
              <a:ext cx="28803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CaixaDeTexto 9"/>
          <p:cNvSpPr txBox="1"/>
          <p:nvPr/>
        </p:nvSpPr>
        <p:spPr>
          <a:xfrm>
            <a:off x="1115616" y="3923764"/>
            <a:ext cx="2716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Coeficiente angular da reta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76</Words>
  <Application>Microsoft Office PowerPoint</Application>
  <PresentationFormat>Apresentação na tela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Slide 1</vt:lpstr>
      <vt:lpstr>Slide 2</vt:lpstr>
      <vt:lpstr>Slide 3</vt:lpstr>
      <vt:lpstr>Coeficiente angular da reta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Theo</dc:creator>
  <cp:lastModifiedBy>Theo</cp:lastModifiedBy>
  <cp:revision>39</cp:revision>
  <dcterms:created xsi:type="dcterms:W3CDTF">2013-05-27T13:42:06Z</dcterms:created>
  <dcterms:modified xsi:type="dcterms:W3CDTF">2016-03-01T19:03:22Z</dcterms:modified>
</cp:coreProperties>
</file>