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30"/>
  </p:notesMasterIdLst>
  <p:sldIdLst>
    <p:sldId id="256" r:id="rId2"/>
    <p:sldId id="375" r:id="rId3"/>
    <p:sldId id="374" r:id="rId4"/>
    <p:sldId id="261" r:id="rId5"/>
    <p:sldId id="372" r:id="rId6"/>
    <p:sldId id="267" r:id="rId7"/>
    <p:sldId id="268" r:id="rId8"/>
    <p:sldId id="270" r:id="rId9"/>
    <p:sldId id="373" r:id="rId10"/>
    <p:sldId id="283" r:id="rId11"/>
    <p:sldId id="275" r:id="rId12"/>
    <p:sldId id="276" r:id="rId13"/>
    <p:sldId id="277" r:id="rId14"/>
    <p:sldId id="292" r:id="rId15"/>
    <p:sldId id="286" r:id="rId16"/>
    <p:sldId id="287" r:id="rId17"/>
    <p:sldId id="288" r:id="rId18"/>
    <p:sldId id="289" r:id="rId19"/>
    <p:sldId id="280" r:id="rId20"/>
    <p:sldId id="279" r:id="rId21"/>
    <p:sldId id="320" r:id="rId22"/>
    <p:sldId id="343" r:id="rId23"/>
    <p:sldId id="344" r:id="rId24"/>
    <p:sldId id="345" r:id="rId25"/>
    <p:sldId id="322" r:id="rId26"/>
    <p:sldId id="371" r:id="rId27"/>
    <p:sldId id="331" r:id="rId28"/>
    <p:sldId id="340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  <a:srgbClr val="FF0000"/>
    <a:srgbClr val="FFCB25"/>
    <a:srgbClr val="000000"/>
    <a:srgbClr val="CC3300"/>
    <a:srgbClr val="99AB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radua&#231;&#227;o\MPR-0420\Aulas%20Exp&#234;%202011%20e%20outros\Leismaniose\Leishmaniose%20Lise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6417910447761191"/>
          <c:y val="8.3067222236955743E-2"/>
          <c:w val="0.70963364993215738"/>
          <c:h val="0.49520844025877386"/>
        </c:manualLayout>
      </c:layout>
      <c:barChart>
        <c:barDir val="col"/>
        <c:grouping val="clustered"/>
        <c:ser>
          <c:idx val="1"/>
          <c:order val="0"/>
          <c:tx>
            <c:strRef>
              <c:f>Plan2!$B$4</c:f>
              <c:strCache>
                <c:ptCount val="1"/>
                <c:pt idx="0">
                  <c:v> Casos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Plan2!$C$3:$O$3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Plan2!$C$4:$O$4</c:f>
              <c:numCache>
                <c:formatCode>General</c:formatCode>
                <c:ptCount val="13"/>
                <c:pt idx="0">
                  <c:v>17</c:v>
                </c:pt>
                <c:pt idx="1">
                  <c:v>15</c:v>
                </c:pt>
                <c:pt idx="2">
                  <c:v>57</c:v>
                </c:pt>
                <c:pt idx="3">
                  <c:v>115</c:v>
                </c:pt>
                <c:pt idx="4">
                  <c:v>155</c:v>
                </c:pt>
                <c:pt idx="5">
                  <c:v>134</c:v>
                </c:pt>
                <c:pt idx="6">
                  <c:v>155</c:v>
                </c:pt>
                <c:pt idx="7">
                  <c:v>249</c:v>
                </c:pt>
                <c:pt idx="8">
                  <c:v>294</c:v>
                </c:pt>
                <c:pt idx="9">
                  <c:v>291</c:v>
                </c:pt>
                <c:pt idx="10">
                  <c:v>178</c:v>
                </c:pt>
                <c:pt idx="11">
                  <c:v>147</c:v>
                </c:pt>
                <c:pt idx="12">
                  <c:v>142</c:v>
                </c:pt>
              </c:numCache>
            </c:numRef>
          </c:val>
        </c:ser>
        <c:ser>
          <c:idx val="0"/>
          <c:order val="1"/>
          <c:tx>
            <c:strRef>
              <c:f>Plan2!$B$5</c:f>
              <c:strCache>
                <c:ptCount val="1"/>
                <c:pt idx="0">
                  <c:v>Óbitos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Plan2!$C$3:$O$3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Plan2!$C$5:$O$5</c:f>
              <c:numCache>
                <c:formatCode>General</c:formatCode>
                <c:ptCount val="13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13</c:v>
                </c:pt>
                <c:pt idx="4">
                  <c:v>22</c:v>
                </c:pt>
                <c:pt idx="5">
                  <c:v>13</c:v>
                </c:pt>
                <c:pt idx="6">
                  <c:v>16</c:v>
                </c:pt>
                <c:pt idx="7">
                  <c:v>10</c:v>
                </c:pt>
                <c:pt idx="8">
                  <c:v>24</c:v>
                </c:pt>
                <c:pt idx="9">
                  <c:v>22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</c:numCache>
            </c:numRef>
          </c:val>
        </c:ser>
        <c:axId val="150239872"/>
        <c:axId val="149881216"/>
      </c:barChart>
      <c:lineChart>
        <c:grouping val="standard"/>
        <c:ser>
          <c:idx val="2"/>
          <c:order val="2"/>
          <c:tx>
            <c:strRef>
              <c:f>Plan2!$B$6</c:f>
              <c:strCache>
                <c:ptCount val="1"/>
                <c:pt idx="0">
                  <c:v>Letalidade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Plan2!$C$3:$O$3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Plan2!$C$6:$O$6</c:f>
              <c:numCache>
                <c:formatCode>0.0</c:formatCode>
                <c:ptCount val="13"/>
                <c:pt idx="0">
                  <c:v>29.411764705882355</c:v>
                </c:pt>
                <c:pt idx="1">
                  <c:v>0</c:v>
                </c:pt>
                <c:pt idx="2">
                  <c:v>5.2631578947368416</c:v>
                </c:pt>
                <c:pt idx="3">
                  <c:v>11.304347826086982</c:v>
                </c:pt>
                <c:pt idx="4">
                  <c:v>14.193548387096769</c:v>
                </c:pt>
                <c:pt idx="5">
                  <c:v>9.7014925373134346</c:v>
                </c:pt>
                <c:pt idx="6">
                  <c:v>10.322580645161326</c:v>
                </c:pt>
                <c:pt idx="7">
                  <c:v>4.0160642570281055</c:v>
                </c:pt>
                <c:pt idx="8">
                  <c:v>8.1632653061224492</c:v>
                </c:pt>
                <c:pt idx="9">
                  <c:v>7.5601374570446715</c:v>
                </c:pt>
                <c:pt idx="10">
                  <c:v>7.8651685393258308</c:v>
                </c:pt>
                <c:pt idx="11">
                  <c:v>7.4829931972789119</c:v>
                </c:pt>
                <c:pt idx="12">
                  <c:v>7.7464788732394361</c:v>
                </c:pt>
              </c:numCache>
            </c:numRef>
          </c:val>
        </c:ser>
        <c:marker val="1"/>
        <c:axId val="149883136"/>
        <c:axId val="149897216"/>
      </c:lineChart>
      <c:catAx>
        <c:axId val="150239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49118046132972176"/>
              <c:y val="0.8945700317811723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9881216"/>
        <c:crosses val="autoZero"/>
        <c:lblAlgn val="ctr"/>
        <c:lblOffset val="100"/>
        <c:tickMarkSkip val="1"/>
      </c:catAx>
      <c:valAx>
        <c:axId val="149881216"/>
        <c:scaling>
          <c:orientation val="minMax"/>
          <c:max val="300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NÚMERO DE CASOS E ÓBITOS</a:t>
                </a:r>
              </a:p>
            </c:rich>
          </c:tx>
          <c:layout>
            <c:manualLayout>
              <c:xMode val="edge"/>
              <c:yMode val="edge"/>
              <c:x val="7.5983717774762552E-2"/>
              <c:y val="1.5974440894568731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0239872"/>
        <c:crosses val="autoZero"/>
        <c:crossBetween val="between"/>
        <c:majorUnit val="20"/>
      </c:valAx>
      <c:catAx>
        <c:axId val="149883136"/>
        <c:scaling>
          <c:orientation val="minMax"/>
        </c:scaling>
        <c:delete val="1"/>
        <c:axPos val="b"/>
        <c:numFmt formatCode="General" sourceLinked="1"/>
        <c:tickLblPos val="none"/>
        <c:crossAx val="149897216"/>
        <c:crosses val="autoZero"/>
        <c:lblAlgn val="ctr"/>
        <c:lblOffset val="100"/>
      </c:catAx>
      <c:valAx>
        <c:axId val="149897216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% DE LETALIDADE</a:t>
                </a:r>
              </a:p>
            </c:rich>
          </c:tx>
          <c:layout>
            <c:manualLayout>
              <c:xMode val="edge"/>
              <c:yMode val="edge"/>
              <c:x val="0.93622795115332424"/>
              <c:y val="0.14057541529353557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9883136"/>
        <c:crosses val="max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dTable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6B747-2C6E-4911-B2C9-7251FDD3D7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1617AD7-2EF6-405C-A319-66FB72633B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CLASSIFICAÇÃO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DOS MUNICÍPIOS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645</a:t>
          </a:r>
        </a:p>
      </dgm:t>
    </dgm:pt>
    <dgm:pt modelId="{5C73ECBD-2EFC-419D-9CF9-9C210B8E9658}" type="parTrans" cxnId="{80C27BDB-7963-4980-A8DB-656F1AA8A360}">
      <dgm:prSet/>
      <dgm:spPr/>
      <dgm:t>
        <a:bodyPr/>
        <a:lstStyle/>
        <a:p>
          <a:endParaRPr lang="pt-BR"/>
        </a:p>
      </dgm:t>
    </dgm:pt>
    <dgm:pt modelId="{8B76406D-EDAE-4EB9-BFD3-1D4AB7D10A59}" type="sibTrans" cxnId="{80C27BDB-7963-4980-A8DB-656F1AA8A360}">
      <dgm:prSet/>
      <dgm:spPr/>
      <dgm:t>
        <a:bodyPr/>
        <a:lstStyle/>
        <a:p>
          <a:endParaRPr lang="pt-BR"/>
        </a:p>
      </dgm:t>
    </dgm:pt>
    <dgm:pt modelId="{F7289BEA-BD51-4A89-8E61-A5E07F6986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SILENCIOSOS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7C2F85C5-68CE-46A2-9372-93120F971B94}" type="parTrans" cxnId="{87826FE7-5275-4436-A8B6-A6374CC8370C}">
      <dgm:prSet/>
      <dgm:spPr/>
      <dgm:t>
        <a:bodyPr/>
        <a:lstStyle/>
        <a:p>
          <a:endParaRPr lang="pt-BR"/>
        </a:p>
      </dgm:t>
    </dgm:pt>
    <dgm:pt modelId="{28B1F5B9-B560-4DCA-9DB5-AC519C5DC3DB}" type="sibTrans" cxnId="{87826FE7-5275-4436-A8B6-A6374CC8370C}">
      <dgm:prSet/>
      <dgm:spPr/>
      <dgm:t>
        <a:bodyPr/>
        <a:lstStyle/>
        <a:p>
          <a:endParaRPr lang="pt-BR"/>
        </a:p>
      </dgm:t>
    </dgm:pt>
    <dgm:pt modelId="{002DF8CE-77DE-47FF-B68E-722BF027CE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RECEPTIVO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520</a:t>
          </a:r>
        </a:p>
      </dgm:t>
    </dgm:pt>
    <dgm:pt modelId="{D4398C40-CE0E-43D6-99C8-C29CA4B0B7A3}" type="parTrans" cxnId="{B7B90223-1E9E-4C65-8D02-079060753ADC}">
      <dgm:prSet/>
      <dgm:spPr/>
      <dgm:t>
        <a:bodyPr/>
        <a:lstStyle/>
        <a:p>
          <a:endParaRPr lang="pt-BR"/>
        </a:p>
      </dgm:t>
    </dgm:pt>
    <dgm:pt modelId="{550BB092-1AD4-403C-8014-06CDCA7EA3E4}" type="sibTrans" cxnId="{B7B90223-1E9E-4C65-8D02-079060753ADC}">
      <dgm:prSet/>
      <dgm:spPr/>
      <dgm:t>
        <a:bodyPr/>
        <a:lstStyle/>
        <a:p>
          <a:endParaRPr lang="pt-BR"/>
        </a:p>
      </dgm:t>
    </dgm:pt>
    <dgm:pt modelId="{3089D197-B518-4392-AFE7-9FBE546D2F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180</a:t>
          </a:r>
        </a:p>
      </dgm:t>
    </dgm:pt>
    <dgm:pt modelId="{6EC24172-A56F-4998-8A82-D5ACC0DA4631}" type="parTrans" cxnId="{FA2277E5-6B4B-40AF-9F00-20DDFABBCF9E}">
      <dgm:prSet/>
      <dgm:spPr/>
      <dgm:t>
        <a:bodyPr/>
        <a:lstStyle/>
        <a:p>
          <a:endParaRPr lang="pt-BR"/>
        </a:p>
      </dgm:t>
    </dgm:pt>
    <dgm:pt modelId="{C3F095E4-77F3-4FFF-9975-8BDE8F064B5D}" type="sibTrans" cxnId="{FA2277E5-6B4B-40AF-9F00-20DDFABBCF9E}">
      <dgm:prSet/>
      <dgm:spPr/>
      <dgm:t>
        <a:bodyPr/>
        <a:lstStyle/>
        <a:p>
          <a:endParaRPr lang="pt-BR"/>
        </a:p>
      </dgm:t>
    </dgm:pt>
    <dgm:pt modelId="{361D48EB-BDB0-4AD5-AA81-5AA8C33FEF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330</a:t>
          </a:r>
        </a:p>
      </dgm:t>
    </dgm:pt>
    <dgm:pt modelId="{26CC1430-437F-4B22-994A-CB05AEC00511}" type="parTrans" cxnId="{B43C6C45-6651-4DF8-8878-A8121DE69F73}">
      <dgm:prSet/>
      <dgm:spPr/>
      <dgm:t>
        <a:bodyPr/>
        <a:lstStyle/>
        <a:p>
          <a:endParaRPr lang="pt-BR"/>
        </a:p>
      </dgm:t>
    </dgm:pt>
    <dgm:pt modelId="{9C0093DE-5517-438B-BC93-04050A02CB1E}" type="sibTrans" cxnId="{B43C6C45-6651-4DF8-8878-A8121DE69F73}">
      <dgm:prSet/>
      <dgm:spPr/>
      <dgm:t>
        <a:bodyPr/>
        <a:lstStyle/>
        <a:p>
          <a:endParaRPr lang="pt-BR"/>
        </a:p>
      </dgm:t>
    </dgm:pt>
    <dgm:pt modelId="{91599606-17F2-47F1-80FC-7C2261DD4A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RECEPTIVO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9326AB8D-D73A-4355-B67F-05B01B4021C7}" type="parTrans" cxnId="{BB386155-028C-4218-B709-43FFF45CE3F8}">
      <dgm:prSet/>
      <dgm:spPr/>
      <dgm:t>
        <a:bodyPr/>
        <a:lstStyle/>
        <a:p>
          <a:endParaRPr lang="pt-BR"/>
        </a:p>
      </dgm:t>
    </dgm:pt>
    <dgm:pt modelId="{86469D72-3AA0-420E-8465-34837A64EC9E}" type="sibTrans" cxnId="{BB386155-028C-4218-B709-43FFF45CE3F8}">
      <dgm:prSet/>
      <dgm:spPr/>
      <dgm:t>
        <a:bodyPr/>
        <a:lstStyle/>
        <a:p>
          <a:endParaRPr lang="pt-BR"/>
        </a:p>
      </dgm:t>
    </dgm:pt>
    <dgm:pt modelId="{45C946FE-171B-4F44-AAAE-6435CAC99A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NÃO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1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pitchFamily="34" charset="0"/>
          </a:endParaRPr>
        </a:p>
      </dgm:t>
    </dgm:pt>
    <dgm:pt modelId="{7BDAF43B-EBAB-4F1A-8E22-CD5F40307490}" type="parTrans" cxnId="{77FA410B-DB2A-422E-A2F8-42F9804C8E37}">
      <dgm:prSet/>
      <dgm:spPr/>
      <dgm:t>
        <a:bodyPr/>
        <a:lstStyle/>
        <a:p>
          <a:endParaRPr lang="pt-BR"/>
        </a:p>
      </dgm:t>
    </dgm:pt>
    <dgm:pt modelId="{6978D5BF-1AC9-498B-BB92-78AC889CB458}" type="sibTrans" cxnId="{77FA410B-DB2A-422E-A2F8-42F9804C8E37}">
      <dgm:prSet/>
      <dgm:spPr/>
      <dgm:t>
        <a:bodyPr/>
        <a:lstStyle/>
        <a:p>
          <a:endParaRPr lang="pt-BR"/>
        </a:p>
      </dgm:t>
    </dgm:pt>
    <dgm:pt modelId="{C3329EFB-5917-42C8-94E9-BCDDC547A5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1" i="0" u="none" strike="noStrike" cap="none" normalizeH="0" baseline="0" dirty="0" smtClean="0">
            <a:ln>
              <a:noFill/>
            </a:ln>
            <a:solidFill>
              <a:srgbClr val="99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33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1" i="0" u="none" strike="noStrike" cap="none" normalizeH="0" baseline="0" dirty="0" smtClean="0">
            <a:ln>
              <a:noFill/>
            </a:ln>
            <a:solidFill>
              <a:srgbClr val="990000"/>
            </a:solidFill>
            <a:effectLst/>
            <a:latin typeface="Arial" pitchFamily="34" charset="0"/>
          </a:endParaRPr>
        </a:p>
      </dgm:t>
    </dgm:pt>
    <dgm:pt modelId="{ED1976BA-8138-4F69-875F-4A83F3244D97}" type="parTrans" cxnId="{C2DD62FC-995A-4E98-8CAB-492F65B8B6F1}">
      <dgm:prSet/>
      <dgm:spPr/>
      <dgm:t>
        <a:bodyPr/>
        <a:lstStyle/>
        <a:p>
          <a:endParaRPr lang="pt-BR"/>
        </a:p>
      </dgm:t>
    </dgm:pt>
    <dgm:pt modelId="{D514E9AF-209F-4C4D-976A-1DE591EFBE74}" type="sibTrans" cxnId="{C2DD62FC-995A-4E98-8CAB-492F65B8B6F1}">
      <dgm:prSet/>
      <dgm:spPr/>
      <dgm:t>
        <a:bodyPr/>
        <a:lstStyle/>
        <a:p>
          <a:endParaRPr lang="pt-BR"/>
        </a:p>
      </dgm:t>
    </dgm:pt>
    <dgm:pt modelId="{F7C6D9C8-D51A-43B6-B703-D67CA6546D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TRANSMISSÃO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100</a:t>
          </a:r>
        </a:p>
      </dgm:t>
    </dgm:pt>
    <dgm:pt modelId="{0282AA3E-CFF2-4B24-BEC1-06914521582F}" type="parTrans" cxnId="{A483C8F2-8228-4116-9B5D-D0927BC09707}">
      <dgm:prSet/>
      <dgm:spPr/>
      <dgm:t>
        <a:bodyPr/>
        <a:lstStyle/>
        <a:p>
          <a:endParaRPr lang="pt-BR"/>
        </a:p>
      </dgm:t>
    </dgm:pt>
    <dgm:pt modelId="{2A9EC798-DC81-4CA8-9410-42A7EDF7E3A0}" type="sibTrans" cxnId="{A483C8F2-8228-4116-9B5D-D0927BC09707}">
      <dgm:prSet/>
      <dgm:spPr/>
      <dgm:t>
        <a:bodyPr/>
        <a:lstStyle/>
        <a:p>
          <a:endParaRPr lang="pt-BR"/>
        </a:p>
      </dgm:t>
    </dgm:pt>
    <dgm:pt modelId="{89A6A193-A3B8-493B-B201-294E7CFC5C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CANINA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29</a:t>
          </a:r>
        </a:p>
      </dgm:t>
    </dgm:pt>
    <dgm:pt modelId="{DA1EC6BC-6BC8-4433-B766-F6323CB7F2BE}" type="parTrans" cxnId="{2CF9CF0A-A5D1-433E-9A9A-9ADAD4414F39}">
      <dgm:prSet/>
      <dgm:spPr/>
      <dgm:t>
        <a:bodyPr/>
        <a:lstStyle/>
        <a:p>
          <a:endParaRPr lang="pt-BR"/>
        </a:p>
      </dgm:t>
    </dgm:pt>
    <dgm:pt modelId="{99AE27C0-97F8-4F78-9ECB-4B4D2C9AC309}" type="sibTrans" cxnId="{2CF9CF0A-A5D1-433E-9A9A-9ADAD4414F39}">
      <dgm:prSet/>
      <dgm:spPr/>
      <dgm:t>
        <a:bodyPr/>
        <a:lstStyle/>
        <a:p>
          <a:endParaRPr lang="pt-BR"/>
        </a:p>
      </dgm:t>
    </dgm:pt>
    <dgm:pt modelId="{673A7060-B9B4-473C-BFCF-DC75387EC1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HUMANA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5</a:t>
          </a:r>
        </a:p>
      </dgm:t>
    </dgm:pt>
    <dgm:pt modelId="{7F9BE0C1-72E1-44C6-A720-8D190CC2E75C}" type="parTrans" cxnId="{5DDCA088-A5C8-4BDA-8530-BFF2718907F6}">
      <dgm:prSet/>
      <dgm:spPr/>
      <dgm:t>
        <a:bodyPr/>
        <a:lstStyle/>
        <a:p>
          <a:endParaRPr lang="pt-BR"/>
        </a:p>
      </dgm:t>
    </dgm:pt>
    <dgm:pt modelId="{63C7C5CB-F407-4742-86E0-1D0D9858C22A}" type="sibTrans" cxnId="{5DDCA088-A5C8-4BDA-8530-BFF2718907F6}">
      <dgm:prSet/>
      <dgm:spPr/>
      <dgm:t>
        <a:bodyPr/>
        <a:lstStyle/>
        <a:p>
          <a:endParaRPr lang="pt-BR"/>
        </a:p>
      </dgm:t>
    </dgm:pt>
    <dgm:pt modelId="{D732AB3A-5FA3-45C6-A280-F413A383E7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CANINA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HUMANA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66</a:t>
          </a:r>
        </a:p>
      </dgm:t>
    </dgm:pt>
    <dgm:pt modelId="{CFDF20F3-2E66-440E-9C41-9DB54A02AD6E}" type="parTrans" cxnId="{EEE02316-64FA-4528-8DB8-EFD51606305D}">
      <dgm:prSet/>
      <dgm:spPr/>
      <dgm:t>
        <a:bodyPr/>
        <a:lstStyle/>
        <a:p>
          <a:endParaRPr lang="pt-BR"/>
        </a:p>
      </dgm:t>
    </dgm:pt>
    <dgm:pt modelId="{E1FAF93D-3E3E-44FC-BCD8-E649C84757A6}" type="sibTrans" cxnId="{EEE02316-64FA-4528-8DB8-EFD51606305D}">
      <dgm:prSet/>
      <dgm:spPr/>
      <dgm:t>
        <a:bodyPr/>
        <a:lstStyle/>
        <a:p>
          <a:endParaRPr lang="pt-BR"/>
        </a:p>
      </dgm:t>
    </dgm:pt>
    <dgm:pt modelId="{7C29583F-85D6-48A2-AEDA-C4F4FFF1ACBA}" type="pres">
      <dgm:prSet presAssocID="{10F6B747-2C6E-4911-B2C9-7251FDD3D7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6BB3EF0-DB2B-40BD-912D-FC0D1FBC1F44}" type="pres">
      <dgm:prSet presAssocID="{61617AD7-2EF6-405C-A319-66FB72633B3E}" presName="hierRoot1" presStyleCnt="0">
        <dgm:presLayoutVars>
          <dgm:hierBranch/>
        </dgm:presLayoutVars>
      </dgm:prSet>
      <dgm:spPr/>
    </dgm:pt>
    <dgm:pt modelId="{7C980A6F-73AE-40A2-BB0C-98CA45A7980D}" type="pres">
      <dgm:prSet presAssocID="{61617AD7-2EF6-405C-A319-66FB72633B3E}" presName="rootComposite1" presStyleCnt="0"/>
      <dgm:spPr/>
    </dgm:pt>
    <dgm:pt modelId="{CED91750-0030-42F3-8E40-45863DCB94CC}" type="pres">
      <dgm:prSet presAssocID="{61617AD7-2EF6-405C-A319-66FB72633B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6AE634-34E9-4B9C-9B0E-21F26DEA8E9F}" type="pres">
      <dgm:prSet presAssocID="{61617AD7-2EF6-405C-A319-66FB72633B3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E6ECCBA-DF7D-408A-ABCB-ADACB55A9D58}" type="pres">
      <dgm:prSet presAssocID="{61617AD7-2EF6-405C-A319-66FB72633B3E}" presName="hierChild2" presStyleCnt="0"/>
      <dgm:spPr/>
    </dgm:pt>
    <dgm:pt modelId="{A90755F6-F8CC-4C5F-9BE2-8BFCDCFE9C42}" type="pres">
      <dgm:prSet presAssocID="{7C2F85C5-68CE-46A2-9372-93120F971B94}" presName="Name35" presStyleLbl="parChTrans1D2" presStyleIdx="0" presStyleCnt="2"/>
      <dgm:spPr/>
      <dgm:t>
        <a:bodyPr/>
        <a:lstStyle/>
        <a:p>
          <a:endParaRPr lang="pt-BR"/>
        </a:p>
      </dgm:t>
    </dgm:pt>
    <dgm:pt modelId="{17185C8E-4223-47B3-8202-2F7A7D47BFE6}" type="pres">
      <dgm:prSet presAssocID="{F7289BEA-BD51-4A89-8E61-A5E07F6986E7}" presName="hierRoot2" presStyleCnt="0">
        <dgm:presLayoutVars>
          <dgm:hierBranch/>
        </dgm:presLayoutVars>
      </dgm:prSet>
      <dgm:spPr/>
    </dgm:pt>
    <dgm:pt modelId="{0FCE6A32-D44C-4676-B2EB-55D57127C70A}" type="pres">
      <dgm:prSet presAssocID="{F7289BEA-BD51-4A89-8E61-A5E07F6986E7}" presName="rootComposite" presStyleCnt="0"/>
      <dgm:spPr/>
    </dgm:pt>
    <dgm:pt modelId="{60BC9C39-1E1D-45A4-9F0B-F2DCB81E82F4}" type="pres">
      <dgm:prSet presAssocID="{F7289BEA-BD51-4A89-8E61-A5E07F6986E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33C49C-2C18-420C-B9C8-07742B25C062}" type="pres">
      <dgm:prSet presAssocID="{F7289BEA-BD51-4A89-8E61-A5E07F6986E7}" presName="rootConnector" presStyleLbl="node2" presStyleIdx="0" presStyleCnt="2"/>
      <dgm:spPr/>
      <dgm:t>
        <a:bodyPr/>
        <a:lstStyle/>
        <a:p>
          <a:endParaRPr lang="pt-BR"/>
        </a:p>
      </dgm:t>
    </dgm:pt>
    <dgm:pt modelId="{E3F30487-F8F0-4341-9FB1-2C5EC3DC7F78}" type="pres">
      <dgm:prSet presAssocID="{F7289BEA-BD51-4A89-8E61-A5E07F6986E7}" presName="hierChild4" presStyleCnt="0"/>
      <dgm:spPr/>
    </dgm:pt>
    <dgm:pt modelId="{3836C3C3-68B4-4E22-A697-668CAE059C34}" type="pres">
      <dgm:prSet presAssocID="{D4398C40-CE0E-43D6-99C8-C29CA4B0B7A3}" presName="Name35" presStyleLbl="parChTrans1D3" presStyleIdx="0" presStyleCnt="5"/>
      <dgm:spPr/>
      <dgm:t>
        <a:bodyPr/>
        <a:lstStyle/>
        <a:p>
          <a:endParaRPr lang="pt-BR"/>
        </a:p>
      </dgm:t>
    </dgm:pt>
    <dgm:pt modelId="{EFE6140B-3E19-4D09-9A82-EB55EC441049}" type="pres">
      <dgm:prSet presAssocID="{002DF8CE-77DE-47FF-B68E-722BF027CE30}" presName="hierRoot2" presStyleCnt="0">
        <dgm:presLayoutVars>
          <dgm:hierBranch/>
        </dgm:presLayoutVars>
      </dgm:prSet>
      <dgm:spPr/>
    </dgm:pt>
    <dgm:pt modelId="{FE3C922D-27DA-4524-8518-5DC866D10521}" type="pres">
      <dgm:prSet presAssocID="{002DF8CE-77DE-47FF-B68E-722BF027CE30}" presName="rootComposite" presStyleCnt="0"/>
      <dgm:spPr/>
    </dgm:pt>
    <dgm:pt modelId="{B444D8E3-7A57-451B-948A-A4C8A826508B}" type="pres">
      <dgm:prSet presAssocID="{002DF8CE-77DE-47FF-B68E-722BF027CE30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ED7311-37B4-4653-854D-52E09FA0DC64}" type="pres">
      <dgm:prSet presAssocID="{002DF8CE-77DE-47FF-B68E-722BF027CE30}" presName="rootConnector" presStyleLbl="node3" presStyleIdx="0" presStyleCnt="5"/>
      <dgm:spPr/>
      <dgm:t>
        <a:bodyPr/>
        <a:lstStyle/>
        <a:p>
          <a:endParaRPr lang="pt-BR"/>
        </a:p>
      </dgm:t>
    </dgm:pt>
    <dgm:pt modelId="{341F2858-31B6-4E51-BD37-18FE2B4BCBCF}" type="pres">
      <dgm:prSet presAssocID="{002DF8CE-77DE-47FF-B68E-722BF027CE30}" presName="hierChild4" presStyleCnt="0"/>
      <dgm:spPr/>
    </dgm:pt>
    <dgm:pt modelId="{1BBD75C6-FA67-43AB-B6EC-9FD33F6B69E2}" type="pres">
      <dgm:prSet presAssocID="{6EC24172-A56F-4998-8A82-D5ACC0DA4631}" presName="Name35" presStyleLbl="parChTrans1D4" presStyleIdx="0" presStyleCnt="4"/>
      <dgm:spPr/>
      <dgm:t>
        <a:bodyPr/>
        <a:lstStyle/>
        <a:p>
          <a:endParaRPr lang="pt-BR"/>
        </a:p>
      </dgm:t>
    </dgm:pt>
    <dgm:pt modelId="{95B3174E-730D-426B-A7E7-29882988A104}" type="pres">
      <dgm:prSet presAssocID="{3089D197-B518-4392-AFE7-9FBE546D2F23}" presName="hierRoot2" presStyleCnt="0">
        <dgm:presLayoutVars>
          <dgm:hierBranch val="r"/>
        </dgm:presLayoutVars>
      </dgm:prSet>
      <dgm:spPr/>
    </dgm:pt>
    <dgm:pt modelId="{35CAF156-150F-493A-A0DF-489D430EFFF7}" type="pres">
      <dgm:prSet presAssocID="{3089D197-B518-4392-AFE7-9FBE546D2F23}" presName="rootComposite" presStyleCnt="0"/>
      <dgm:spPr/>
    </dgm:pt>
    <dgm:pt modelId="{BF700279-8736-4C75-9110-F1D62EE81F09}" type="pres">
      <dgm:prSet presAssocID="{3089D197-B518-4392-AFE7-9FBE546D2F23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5A237E-13E9-471D-A578-FA68A4700D01}" type="pres">
      <dgm:prSet presAssocID="{3089D197-B518-4392-AFE7-9FBE546D2F23}" presName="rootConnector" presStyleLbl="node4" presStyleIdx="0" presStyleCnt="4"/>
      <dgm:spPr/>
      <dgm:t>
        <a:bodyPr/>
        <a:lstStyle/>
        <a:p>
          <a:endParaRPr lang="pt-BR"/>
        </a:p>
      </dgm:t>
    </dgm:pt>
    <dgm:pt modelId="{668A4767-1A5B-4899-B702-97CD4B1761EB}" type="pres">
      <dgm:prSet presAssocID="{3089D197-B518-4392-AFE7-9FBE546D2F23}" presName="hierChild4" presStyleCnt="0"/>
      <dgm:spPr/>
    </dgm:pt>
    <dgm:pt modelId="{8D13D329-D67E-4EA8-945A-A62FDDFA3F2A}" type="pres">
      <dgm:prSet presAssocID="{3089D197-B518-4392-AFE7-9FBE546D2F23}" presName="hierChild5" presStyleCnt="0"/>
      <dgm:spPr/>
    </dgm:pt>
    <dgm:pt modelId="{D077DBA4-CC5D-4B4E-9550-436D28727672}" type="pres">
      <dgm:prSet presAssocID="{26CC1430-437F-4B22-994A-CB05AEC00511}" presName="Name35" presStyleLbl="parChTrans1D4" presStyleIdx="1" presStyleCnt="4"/>
      <dgm:spPr/>
      <dgm:t>
        <a:bodyPr/>
        <a:lstStyle/>
        <a:p>
          <a:endParaRPr lang="pt-BR"/>
        </a:p>
      </dgm:t>
    </dgm:pt>
    <dgm:pt modelId="{02643352-A66D-44D4-A984-8DC1A4C4CE26}" type="pres">
      <dgm:prSet presAssocID="{361D48EB-BDB0-4AD5-AA81-5AA8C33FEFFF}" presName="hierRoot2" presStyleCnt="0">
        <dgm:presLayoutVars>
          <dgm:hierBranch val="r"/>
        </dgm:presLayoutVars>
      </dgm:prSet>
      <dgm:spPr/>
    </dgm:pt>
    <dgm:pt modelId="{9D1A95AF-0732-4EE0-AB2D-6E1C846BBA02}" type="pres">
      <dgm:prSet presAssocID="{361D48EB-BDB0-4AD5-AA81-5AA8C33FEFFF}" presName="rootComposite" presStyleCnt="0"/>
      <dgm:spPr/>
    </dgm:pt>
    <dgm:pt modelId="{C8113EE2-3F42-4A89-A49A-8FDA600123F9}" type="pres">
      <dgm:prSet presAssocID="{361D48EB-BDB0-4AD5-AA81-5AA8C33FEFFF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258E78-B6F8-401B-B327-7C119C109C78}" type="pres">
      <dgm:prSet presAssocID="{361D48EB-BDB0-4AD5-AA81-5AA8C33FEFFF}" presName="rootConnector" presStyleLbl="node4" presStyleIdx="1" presStyleCnt="4"/>
      <dgm:spPr/>
      <dgm:t>
        <a:bodyPr/>
        <a:lstStyle/>
        <a:p>
          <a:endParaRPr lang="pt-BR"/>
        </a:p>
      </dgm:t>
    </dgm:pt>
    <dgm:pt modelId="{6DBBFD95-6416-440C-986C-5265725D0BFE}" type="pres">
      <dgm:prSet presAssocID="{361D48EB-BDB0-4AD5-AA81-5AA8C33FEFFF}" presName="hierChild4" presStyleCnt="0"/>
      <dgm:spPr/>
    </dgm:pt>
    <dgm:pt modelId="{610A6ADE-852E-4181-8734-3E9457113405}" type="pres">
      <dgm:prSet presAssocID="{361D48EB-BDB0-4AD5-AA81-5AA8C33FEFFF}" presName="hierChild5" presStyleCnt="0"/>
      <dgm:spPr/>
    </dgm:pt>
    <dgm:pt modelId="{4509CE08-7008-4237-AD64-7E08448327AA}" type="pres">
      <dgm:prSet presAssocID="{002DF8CE-77DE-47FF-B68E-722BF027CE30}" presName="hierChild5" presStyleCnt="0"/>
      <dgm:spPr/>
    </dgm:pt>
    <dgm:pt modelId="{EA1A2D50-D9C1-4B25-9726-AF766D52AC79}" type="pres">
      <dgm:prSet presAssocID="{9326AB8D-D73A-4355-B67F-05B01B4021C7}" presName="Name35" presStyleLbl="parChTrans1D3" presStyleIdx="1" presStyleCnt="5"/>
      <dgm:spPr/>
      <dgm:t>
        <a:bodyPr/>
        <a:lstStyle/>
        <a:p>
          <a:endParaRPr lang="pt-BR"/>
        </a:p>
      </dgm:t>
    </dgm:pt>
    <dgm:pt modelId="{302A1B62-A869-42EB-8736-39069DA9B30C}" type="pres">
      <dgm:prSet presAssocID="{91599606-17F2-47F1-80FC-7C2261DD4A74}" presName="hierRoot2" presStyleCnt="0">
        <dgm:presLayoutVars>
          <dgm:hierBranch/>
        </dgm:presLayoutVars>
      </dgm:prSet>
      <dgm:spPr/>
    </dgm:pt>
    <dgm:pt modelId="{EF592BE0-54E8-4552-ADC6-3AF5E0A324C5}" type="pres">
      <dgm:prSet presAssocID="{91599606-17F2-47F1-80FC-7C2261DD4A74}" presName="rootComposite" presStyleCnt="0"/>
      <dgm:spPr/>
    </dgm:pt>
    <dgm:pt modelId="{DF110E91-E294-4F55-97CA-34173007545F}" type="pres">
      <dgm:prSet presAssocID="{91599606-17F2-47F1-80FC-7C2261DD4A74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3A303B-6037-4134-850E-7BF061083590}" type="pres">
      <dgm:prSet presAssocID="{91599606-17F2-47F1-80FC-7C2261DD4A74}" presName="rootConnector" presStyleLbl="node3" presStyleIdx="1" presStyleCnt="5"/>
      <dgm:spPr/>
      <dgm:t>
        <a:bodyPr/>
        <a:lstStyle/>
        <a:p>
          <a:endParaRPr lang="pt-BR"/>
        </a:p>
      </dgm:t>
    </dgm:pt>
    <dgm:pt modelId="{6EFC5585-4332-476F-AC31-34E002A610EA}" type="pres">
      <dgm:prSet presAssocID="{91599606-17F2-47F1-80FC-7C2261DD4A74}" presName="hierChild4" presStyleCnt="0"/>
      <dgm:spPr/>
    </dgm:pt>
    <dgm:pt modelId="{F98CE0C0-D9BF-4EAD-B6E1-31732E435041}" type="pres">
      <dgm:prSet presAssocID="{7BDAF43B-EBAB-4F1A-8E22-CD5F40307490}" presName="Name35" presStyleLbl="parChTrans1D4" presStyleIdx="2" presStyleCnt="4"/>
      <dgm:spPr/>
      <dgm:t>
        <a:bodyPr/>
        <a:lstStyle/>
        <a:p>
          <a:endParaRPr lang="pt-BR"/>
        </a:p>
      </dgm:t>
    </dgm:pt>
    <dgm:pt modelId="{10D8FD7D-74A9-4F7D-931A-7A66EBCEF761}" type="pres">
      <dgm:prSet presAssocID="{45C946FE-171B-4F44-AAAE-6435CAC99A82}" presName="hierRoot2" presStyleCnt="0">
        <dgm:presLayoutVars>
          <dgm:hierBranch val="r"/>
        </dgm:presLayoutVars>
      </dgm:prSet>
      <dgm:spPr/>
    </dgm:pt>
    <dgm:pt modelId="{5A94970D-B729-403A-9A0B-09CBF5CB9DBB}" type="pres">
      <dgm:prSet presAssocID="{45C946FE-171B-4F44-AAAE-6435CAC99A82}" presName="rootComposite" presStyleCnt="0"/>
      <dgm:spPr/>
    </dgm:pt>
    <dgm:pt modelId="{615B056E-E6A4-440C-AE06-B621A3EACDBE}" type="pres">
      <dgm:prSet presAssocID="{45C946FE-171B-4F44-AAAE-6435CAC99A82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FED516-F0B4-4011-9EED-40E304DEE821}" type="pres">
      <dgm:prSet presAssocID="{45C946FE-171B-4F44-AAAE-6435CAC99A82}" presName="rootConnector" presStyleLbl="node4" presStyleIdx="2" presStyleCnt="4"/>
      <dgm:spPr/>
      <dgm:t>
        <a:bodyPr/>
        <a:lstStyle/>
        <a:p>
          <a:endParaRPr lang="pt-BR"/>
        </a:p>
      </dgm:t>
    </dgm:pt>
    <dgm:pt modelId="{F78F0ECD-FDAF-4720-B0AA-68ACDFD2D679}" type="pres">
      <dgm:prSet presAssocID="{45C946FE-171B-4F44-AAAE-6435CAC99A82}" presName="hierChild4" presStyleCnt="0"/>
      <dgm:spPr/>
    </dgm:pt>
    <dgm:pt modelId="{5E97D0C0-9121-4D53-8C6F-B265D33A7BE6}" type="pres">
      <dgm:prSet presAssocID="{45C946FE-171B-4F44-AAAE-6435CAC99A82}" presName="hierChild5" presStyleCnt="0"/>
      <dgm:spPr/>
    </dgm:pt>
    <dgm:pt modelId="{35E2AE55-D104-45F5-9E40-44D54A925742}" type="pres">
      <dgm:prSet presAssocID="{ED1976BA-8138-4F69-875F-4A83F3244D97}" presName="Name35" presStyleLbl="parChTrans1D4" presStyleIdx="3" presStyleCnt="4"/>
      <dgm:spPr/>
      <dgm:t>
        <a:bodyPr/>
        <a:lstStyle/>
        <a:p>
          <a:endParaRPr lang="pt-BR"/>
        </a:p>
      </dgm:t>
    </dgm:pt>
    <dgm:pt modelId="{CF093160-6292-436F-84EB-9FCBDDD3D96F}" type="pres">
      <dgm:prSet presAssocID="{C3329EFB-5917-42C8-94E9-BCDDC547A550}" presName="hierRoot2" presStyleCnt="0">
        <dgm:presLayoutVars>
          <dgm:hierBranch val="r"/>
        </dgm:presLayoutVars>
      </dgm:prSet>
      <dgm:spPr/>
    </dgm:pt>
    <dgm:pt modelId="{5502EE58-AB5D-448C-B787-D9785438D379}" type="pres">
      <dgm:prSet presAssocID="{C3329EFB-5917-42C8-94E9-BCDDC547A550}" presName="rootComposite" presStyleCnt="0"/>
      <dgm:spPr/>
    </dgm:pt>
    <dgm:pt modelId="{A19EA22C-11B0-4579-B401-2CE13AB5183B}" type="pres">
      <dgm:prSet presAssocID="{C3329EFB-5917-42C8-94E9-BCDDC547A550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3D77CB-A9AF-41BD-83D5-E257CF9B4E20}" type="pres">
      <dgm:prSet presAssocID="{C3329EFB-5917-42C8-94E9-BCDDC547A550}" presName="rootConnector" presStyleLbl="node4" presStyleIdx="3" presStyleCnt="4"/>
      <dgm:spPr/>
      <dgm:t>
        <a:bodyPr/>
        <a:lstStyle/>
        <a:p>
          <a:endParaRPr lang="pt-BR"/>
        </a:p>
      </dgm:t>
    </dgm:pt>
    <dgm:pt modelId="{65A18702-5388-4E02-8187-9D0DC8A7D42B}" type="pres">
      <dgm:prSet presAssocID="{C3329EFB-5917-42C8-94E9-BCDDC547A550}" presName="hierChild4" presStyleCnt="0"/>
      <dgm:spPr/>
    </dgm:pt>
    <dgm:pt modelId="{FC11F96B-B965-4265-9FCE-C0E3B15C9F57}" type="pres">
      <dgm:prSet presAssocID="{C3329EFB-5917-42C8-94E9-BCDDC547A550}" presName="hierChild5" presStyleCnt="0"/>
      <dgm:spPr/>
    </dgm:pt>
    <dgm:pt modelId="{04AF06BB-EAE9-4AEB-A877-2391E74BD45B}" type="pres">
      <dgm:prSet presAssocID="{91599606-17F2-47F1-80FC-7C2261DD4A74}" presName="hierChild5" presStyleCnt="0"/>
      <dgm:spPr/>
    </dgm:pt>
    <dgm:pt modelId="{D23D2D8E-E0B1-47D7-B1C1-27DC9B888515}" type="pres">
      <dgm:prSet presAssocID="{F7289BEA-BD51-4A89-8E61-A5E07F6986E7}" presName="hierChild5" presStyleCnt="0"/>
      <dgm:spPr/>
    </dgm:pt>
    <dgm:pt modelId="{4FE49974-839D-46A3-866C-8889CE9D07A8}" type="pres">
      <dgm:prSet presAssocID="{0282AA3E-CFF2-4B24-BEC1-06914521582F}" presName="Name35" presStyleLbl="parChTrans1D2" presStyleIdx="1" presStyleCnt="2"/>
      <dgm:spPr/>
      <dgm:t>
        <a:bodyPr/>
        <a:lstStyle/>
        <a:p>
          <a:endParaRPr lang="pt-BR"/>
        </a:p>
      </dgm:t>
    </dgm:pt>
    <dgm:pt modelId="{895366EC-CB74-45F9-BA44-E5BF85B698A1}" type="pres">
      <dgm:prSet presAssocID="{F7C6D9C8-D51A-43B6-B703-D67CA6546DC8}" presName="hierRoot2" presStyleCnt="0">
        <dgm:presLayoutVars>
          <dgm:hierBranch/>
        </dgm:presLayoutVars>
      </dgm:prSet>
      <dgm:spPr/>
    </dgm:pt>
    <dgm:pt modelId="{D9EC73F8-0E69-4D8B-BEDD-7E7E36F3F61C}" type="pres">
      <dgm:prSet presAssocID="{F7C6D9C8-D51A-43B6-B703-D67CA6546DC8}" presName="rootComposite" presStyleCnt="0"/>
      <dgm:spPr/>
    </dgm:pt>
    <dgm:pt modelId="{1F7631D6-F3AC-42FA-9BF6-BD148E3A0F0A}" type="pres">
      <dgm:prSet presAssocID="{F7C6D9C8-D51A-43B6-B703-D67CA6546DC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FC4B90-78AF-4DC4-9489-0E4CF525B0E1}" type="pres">
      <dgm:prSet presAssocID="{F7C6D9C8-D51A-43B6-B703-D67CA6546DC8}" presName="rootConnector" presStyleLbl="node2" presStyleIdx="1" presStyleCnt="2"/>
      <dgm:spPr/>
      <dgm:t>
        <a:bodyPr/>
        <a:lstStyle/>
        <a:p>
          <a:endParaRPr lang="pt-BR"/>
        </a:p>
      </dgm:t>
    </dgm:pt>
    <dgm:pt modelId="{1CB5CD16-C1B6-482A-A8F3-5E6A279FF0C8}" type="pres">
      <dgm:prSet presAssocID="{F7C6D9C8-D51A-43B6-B703-D67CA6546DC8}" presName="hierChild4" presStyleCnt="0"/>
      <dgm:spPr/>
    </dgm:pt>
    <dgm:pt modelId="{97C71799-2339-4094-A7B7-C65563BA5EBB}" type="pres">
      <dgm:prSet presAssocID="{DA1EC6BC-6BC8-4433-B766-F6323CB7F2BE}" presName="Name35" presStyleLbl="parChTrans1D3" presStyleIdx="2" presStyleCnt="5"/>
      <dgm:spPr/>
      <dgm:t>
        <a:bodyPr/>
        <a:lstStyle/>
        <a:p>
          <a:endParaRPr lang="pt-BR"/>
        </a:p>
      </dgm:t>
    </dgm:pt>
    <dgm:pt modelId="{9ECB5320-9634-4092-B3C2-2B680271FBB9}" type="pres">
      <dgm:prSet presAssocID="{89A6A193-A3B8-493B-B201-294E7CFC5CD1}" presName="hierRoot2" presStyleCnt="0">
        <dgm:presLayoutVars>
          <dgm:hierBranch val="r"/>
        </dgm:presLayoutVars>
      </dgm:prSet>
      <dgm:spPr/>
    </dgm:pt>
    <dgm:pt modelId="{A0665796-5F31-4582-8956-A5425AD75D48}" type="pres">
      <dgm:prSet presAssocID="{89A6A193-A3B8-493B-B201-294E7CFC5CD1}" presName="rootComposite" presStyleCnt="0"/>
      <dgm:spPr/>
    </dgm:pt>
    <dgm:pt modelId="{C48F4FB0-E5EF-4902-AFF5-1209BBEF09A7}" type="pres">
      <dgm:prSet presAssocID="{89A6A193-A3B8-493B-B201-294E7CFC5CD1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852D25-CC41-460B-BD92-A68FC77883B3}" type="pres">
      <dgm:prSet presAssocID="{89A6A193-A3B8-493B-B201-294E7CFC5CD1}" presName="rootConnector" presStyleLbl="node3" presStyleIdx="2" presStyleCnt="5"/>
      <dgm:spPr/>
      <dgm:t>
        <a:bodyPr/>
        <a:lstStyle/>
        <a:p>
          <a:endParaRPr lang="pt-BR"/>
        </a:p>
      </dgm:t>
    </dgm:pt>
    <dgm:pt modelId="{DB8B8384-4D9E-4381-8DFB-215829478AF9}" type="pres">
      <dgm:prSet presAssocID="{89A6A193-A3B8-493B-B201-294E7CFC5CD1}" presName="hierChild4" presStyleCnt="0"/>
      <dgm:spPr/>
    </dgm:pt>
    <dgm:pt modelId="{DDC73135-B58D-4BC8-9564-219F5CCB7589}" type="pres">
      <dgm:prSet presAssocID="{89A6A193-A3B8-493B-B201-294E7CFC5CD1}" presName="hierChild5" presStyleCnt="0"/>
      <dgm:spPr/>
    </dgm:pt>
    <dgm:pt modelId="{63FA50C3-91C5-48E4-B838-F3A237E4B32C}" type="pres">
      <dgm:prSet presAssocID="{7F9BE0C1-72E1-44C6-A720-8D190CC2E75C}" presName="Name35" presStyleLbl="parChTrans1D3" presStyleIdx="3" presStyleCnt="5"/>
      <dgm:spPr/>
      <dgm:t>
        <a:bodyPr/>
        <a:lstStyle/>
        <a:p>
          <a:endParaRPr lang="pt-BR"/>
        </a:p>
      </dgm:t>
    </dgm:pt>
    <dgm:pt modelId="{253A45F6-2283-4BD0-8E30-85D00738AF2D}" type="pres">
      <dgm:prSet presAssocID="{673A7060-B9B4-473C-BFCF-DC75387EC1A1}" presName="hierRoot2" presStyleCnt="0">
        <dgm:presLayoutVars>
          <dgm:hierBranch val="r"/>
        </dgm:presLayoutVars>
      </dgm:prSet>
      <dgm:spPr/>
    </dgm:pt>
    <dgm:pt modelId="{F9EFC35A-3060-4DD4-96CA-3BBE8AA1C51C}" type="pres">
      <dgm:prSet presAssocID="{673A7060-B9B4-473C-BFCF-DC75387EC1A1}" presName="rootComposite" presStyleCnt="0"/>
      <dgm:spPr/>
    </dgm:pt>
    <dgm:pt modelId="{EB1BF80B-E2F0-449F-86C0-9A80AE2E576B}" type="pres">
      <dgm:prSet presAssocID="{673A7060-B9B4-473C-BFCF-DC75387EC1A1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5B10C5-CE3A-4703-B86E-1C3B603A8626}" type="pres">
      <dgm:prSet presAssocID="{673A7060-B9B4-473C-BFCF-DC75387EC1A1}" presName="rootConnector" presStyleLbl="node3" presStyleIdx="3" presStyleCnt="5"/>
      <dgm:spPr/>
      <dgm:t>
        <a:bodyPr/>
        <a:lstStyle/>
        <a:p>
          <a:endParaRPr lang="pt-BR"/>
        </a:p>
      </dgm:t>
    </dgm:pt>
    <dgm:pt modelId="{6F4CFFBE-8A46-44FA-9EC2-5258FC98E08E}" type="pres">
      <dgm:prSet presAssocID="{673A7060-B9B4-473C-BFCF-DC75387EC1A1}" presName="hierChild4" presStyleCnt="0"/>
      <dgm:spPr/>
    </dgm:pt>
    <dgm:pt modelId="{136B01C7-DB6B-4DF1-9457-9AF0079C2EBC}" type="pres">
      <dgm:prSet presAssocID="{673A7060-B9B4-473C-BFCF-DC75387EC1A1}" presName="hierChild5" presStyleCnt="0"/>
      <dgm:spPr/>
    </dgm:pt>
    <dgm:pt modelId="{5EB83E67-3134-4470-9B8E-8A3519A9D5B9}" type="pres">
      <dgm:prSet presAssocID="{CFDF20F3-2E66-440E-9C41-9DB54A02AD6E}" presName="Name35" presStyleLbl="parChTrans1D3" presStyleIdx="4" presStyleCnt="5"/>
      <dgm:spPr/>
      <dgm:t>
        <a:bodyPr/>
        <a:lstStyle/>
        <a:p>
          <a:endParaRPr lang="pt-BR"/>
        </a:p>
      </dgm:t>
    </dgm:pt>
    <dgm:pt modelId="{F3529DC2-1476-4C3F-9DFD-82A450BCCA69}" type="pres">
      <dgm:prSet presAssocID="{D732AB3A-5FA3-45C6-A280-F413A383E760}" presName="hierRoot2" presStyleCnt="0">
        <dgm:presLayoutVars>
          <dgm:hierBranch val="r"/>
        </dgm:presLayoutVars>
      </dgm:prSet>
      <dgm:spPr/>
    </dgm:pt>
    <dgm:pt modelId="{F588DF8E-C8DA-4C24-A971-02AEDFD7C7B1}" type="pres">
      <dgm:prSet presAssocID="{D732AB3A-5FA3-45C6-A280-F413A383E760}" presName="rootComposite" presStyleCnt="0"/>
      <dgm:spPr/>
    </dgm:pt>
    <dgm:pt modelId="{4AB9E4D2-68EF-4D67-9D3B-A209F4495543}" type="pres">
      <dgm:prSet presAssocID="{D732AB3A-5FA3-45C6-A280-F413A383E760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89F462-9704-4CE0-982E-8FDCD7A2BFF1}" type="pres">
      <dgm:prSet presAssocID="{D732AB3A-5FA3-45C6-A280-F413A383E760}" presName="rootConnector" presStyleLbl="node3" presStyleIdx="4" presStyleCnt="5"/>
      <dgm:spPr/>
      <dgm:t>
        <a:bodyPr/>
        <a:lstStyle/>
        <a:p>
          <a:endParaRPr lang="pt-BR"/>
        </a:p>
      </dgm:t>
    </dgm:pt>
    <dgm:pt modelId="{77881BB9-6FDA-4B3D-907B-A9AB2E795BD8}" type="pres">
      <dgm:prSet presAssocID="{D732AB3A-5FA3-45C6-A280-F413A383E760}" presName="hierChild4" presStyleCnt="0"/>
      <dgm:spPr/>
    </dgm:pt>
    <dgm:pt modelId="{B88EFC9A-BA20-4D36-A0C0-9B51FCBC7056}" type="pres">
      <dgm:prSet presAssocID="{D732AB3A-5FA3-45C6-A280-F413A383E760}" presName="hierChild5" presStyleCnt="0"/>
      <dgm:spPr/>
    </dgm:pt>
    <dgm:pt modelId="{3D117464-44EF-4EF6-9748-753C836D0B29}" type="pres">
      <dgm:prSet presAssocID="{F7C6D9C8-D51A-43B6-B703-D67CA6546DC8}" presName="hierChild5" presStyleCnt="0"/>
      <dgm:spPr/>
    </dgm:pt>
    <dgm:pt modelId="{662C03F1-49DD-459A-B145-8D407C303097}" type="pres">
      <dgm:prSet presAssocID="{61617AD7-2EF6-405C-A319-66FB72633B3E}" presName="hierChild3" presStyleCnt="0"/>
      <dgm:spPr/>
    </dgm:pt>
  </dgm:ptLst>
  <dgm:cxnLst>
    <dgm:cxn modelId="{C2140A7F-CF1B-4090-8095-FE2031A26FAE}" type="presOf" srcId="{7C2F85C5-68CE-46A2-9372-93120F971B94}" destId="{A90755F6-F8CC-4C5F-9BE2-8BFCDCFE9C42}" srcOrd="0" destOrd="0" presId="urn:microsoft.com/office/officeart/2005/8/layout/orgChart1"/>
    <dgm:cxn modelId="{E3F37F09-066D-4A8F-ABAF-A6D8EF73D66E}" type="presOf" srcId="{D732AB3A-5FA3-45C6-A280-F413A383E760}" destId="{2B89F462-9704-4CE0-982E-8FDCD7A2BFF1}" srcOrd="1" destOrd="0" presId="urn:microsoft.com/office/officeart/2005/8/layout/orgChart1"/>
    <dgm:cxn modelId="{DF30C531-A9E6-438E-A991-FB14278200F1}" type="presOf" srcId="{DA1EC6BC-6BC8-4433-B766-F6323CB7F2BE}" destId="{97C71799-2339-4094-A7B7-C65563BA5EBB}" srcOrd="0" destOrd="0" presId="urn:microsoft.com/office/officeart/2005/8/layout/orgChart1"/>
    <dgm:cxn modelId="{68AAC800-0E8C-414F-9B01-E05881B41044}" type="presOf" srcId="{7BDAF43B-EBAB-4F1A-8E22-CD5F40307490}" destId="{F98CE0C0-D9BF-4EAD-B6E1-31732E435041}" srcOrd="0" destOrd="0" presId="urn:microsoft.com/office/officeart/2005/8/layout/orgChart1"/>
    <dgm:cxn modelId="{3EAE6FF6-E039-4D83-A823-65DFACD5D6F8}" type="presOf" srcId="{C3329EFB-5917-42C8-94E9-BCDDC547A550}" destId="{2D3D77CB-A9AF-41BD-83D5-E257CF9B4E20}" srcOrd="1" destOrd="0" presId="urn:microsoft.com/office/officeart/2005/8/layout/orgChart1"/>
    <dgm:cxn modelId="{441C5C3A-01A4-490D-AFAC-510B1CE9B6AD}" type="presOf" srcId="{91599606-17F2-47F1-80FC-7C2261DD4A74}" destId="{923A303B-6037-4134-850E-7BF061083590}" srcOrd="1" destOrd="0" presId="urn:microsoft.com/office/officeart/2005/8/layout/orgChart1"/>
    <dgm:cxn modelId="{02AD81BC-64FE-4154-A6E2-30A2B3D6CD1A}" type="presOf" srcId="{89A6A193-A3B8-493B-B201-294E7CFC5CD1}" destId="{B2852D25-CC41-460B-BD92-A68FC77883B3}" srcOrd="1" destOrd="0" presId="urn:microsoft.com/office/officeart/2005/8/layout/orgChart1"/>
    <dgm:cxn modelId="{FD7A4799-FDDC-4D62-82A4-E274A9BB5075}" type="presOf" srcId="{0282AA3E-CFF2-4B24-BEC1-06914521582F}" destId="{4FE49974-839D-46A3-866C-8889CE9D07A8}" srcOrd="0" destOrd="0" presId="urn:microsoft.com/office/officeart/2005/8/layout/orgChart1"/>
    <dgm:cxn modelId="{ED45C278-CF54-44B1-AD29-A30F1DA1A47E}" type="presOf" srcId="{F7C6D9C8-D51A-43B6-B703-D67CA6546DC8}" destId="{1F7631D6-F3AC-42FA-9BF6-BD148E3A0F0A}" srcOrd="0" destOrd="0" presId="urn:microsoft.com/office/officeart/2005/8/layout/orgChart1"/>
    <dgm:cxn modelId="{5C0FEA15-05F9-4CD5-9117-573D44989501}" type="presOf" srcId="{61617AD7-2EF6-405C-A319-66FB72633B3E}" destId="{CED91750-0030-42F3-8E40-45863DCB94CC}" srcOrd="0" destOrd="0" presId="urn:microsoft.com/office/officeart/2005/8/layout/orgChart1"/>
    <dgm:cxn modelId="{577CE909-82F1-414B-AABF-5349336245D1}" type="presOf" srcId="{9326AB8D-D73A-4355-B67F-05B01B4021C7}" destId="{EA1A2D50-D9C1-4B25-9726-AF766D52AC79}" srcOrd="0" destOrd="0" presId="urn:microsoft.com/office/officeart/2005/8/layout/orgChart1"/>
    <dgm:cxn modelId="{9FCF9918-2F8C-47F3-BB3B-E58F52ABA7A5}" type="presOf" srcId="{7F9BE0C1-72E1-44C6-A720-8D190CC2E75C}" destId="{63FA50C3-91C5-48E4-B838-F3A237E4B32C}" srcOrd="0" destOrd="0" presId="urn:microsoft.com/office/officeart/2005/8/layout/orgChart1"/>
    <dgm:cxn modelId="{E6A1B2E1-F808-4C94-B43D-B0FAB7712514}" type="presOf" srcId="{45C946FE-171B-4F44-AAAE-6435CAC99A82}" destId="{615B056E-E6A4-440C-AE06-B621A3EACDBE}" srcOrd="0" destOrd="0" presId="urn:microsoft.com/office/officeart/2005/8/layout/orgChart1"/>
    <dgm:cxn modelId="{F484A97B-9B04-4CE2-8C6F-134A5A12E208}" type="presOf" srcId="{6EC24172-A56F-4998-8A82-D5ACC0DA4631}" destId="{1BBD75C6-FA67-43AB-B6EC-9FD33F6B69E2}" srcOrd="0" destOrd="0" presId="urn:microsoft.com/office/officeart/2005/8/layout/orgChart1"/>
    <dgm:cxn modelId="{058BCF9A-1D18-4EDF-83C0-B7AB7991AAD6}" type="presOf" srcId="{10F6B747-2C6E-4911-B2C9-7251FDD3D745}" destId="{7C29583F-85D6-48A2-AEDA-C4F4FFF1ACBA}" srcOrd="0" destOrd="0" presId="urn:microsoft.com/office/officeart/2005/8/layout/orgChart1"/>
    <dgm:cxn modelId="{87826FE7-5275-4436-A8B6-A6374CC8370C}" srcId="{61617AD7-2EF6-405C-A319-66FB72633B3E}" destId="{F7289BEA-BD51-4A89-8E61-A5E07F6986E7}" srcOrd="0" destOrd="0" parTransId="{7C2F85C5-68CE-46A2-9372-93120F971B94}" sibTransId="{28B1F5B9-B560-4DCA-9DB5-AC519C5DC3DB}"/>
    <dgm:cxn modelId="{386DC809-81D3-45D8-AE17-B7A679F2A4D3}" type="presOf" srcId="{673A7060-B9B4-473C-BFCF-DC75387EC1A1}" destId="{8E5B10C5-CE3A-4703-B86E-1C3B603A8626}" srcOrd="1" destOrd="0" presId="urn:microsoft.com/office/officeart/2005/8/layout/orgChart1"/>
    <dgm:cxn modelId="{7F145F8E-158D-488C-B808-752C39E678AC}" type="presOf" srcId="{3089D197-B518-4392-AFE7-9FBE546D2F23}" destId="{1A5A237E-13E9-471D-A578-FA68A4700D01}" srcOrd="1" destOrd="0" presId="urn:microsoft.com/office/officeart/2005/8/layout/orgChart1"/>
    <dgm:cxn modelId="{870D2E4E-79B2-4892-A731-ABD71020A782}" type="presOf" srcId="{ED1976BA-8138-4F69-875F-4A83F3244D97}" destId="{35E2AE55-D104-45F5-9E40-44D54A925742}" srcOrd="0" destOrd="0" presId="urn:microsoft.com/office/officeart/2005/8/layout/orgChart1"/>
    <dgm:cxn modelId="{6C98E50A-454F-4E8A-8CFF-365670D38979}" type="presOf" srcId="{26CC1430-437F-4B22-994A-CB05AEC00511}" destId="{D077DBA4-CC5D-4B4E-9550-436D28727672}" srcOrd="0" destOrd="0" presId="urn:microsoft.com/office/officeart/2005/8/layout/orgChart1"/>
    <dgm:cxn modelId="{21649D4B-5D67-46C9-9D13-3A5951070776}" type="presOf" srcId="{002DF8CE-77DE-47FF-B68E-722BF027CE30}" destId="{B444D8E3-7A57-451B-948A-A4C8A826508B}" srcOrd="0" destOrd="0" presId="urn:microsoft.com/office/officeart/2005/8/layout/orgChart1"/>
    <dgm:cxn modelId="{DE974A33-51A1-4E06-ABE4-F189983E5F4C}" type="presOf" srcId="{F7289BEA-BD51-4A89-8E61-A5E07F6986E7}" destId="{60BC9C39-1E1D-45A4-9F0B-F2DCB81E82F4}" srcOrd="0" destOrd="0" presId="urn:microsoft.com/office/officeart/2005/8/layout/orgChart1"/>
    <dgm:cxn modelId="{115112B7-85D4-42C9-AA4E-05DEE2BBA9D1}" type="presOf" srcId="{45C946FE-171B-4F44-AAAE-6435CAC99A82}" destId="{E2FED516-F0B4-4011-9EED-40E304DEE821}" srcOrd="1" destOrd="0" presId="urn:microsoft.com/office/officeart/2005/8/layout/orgChart1"/>
    <dgm:cxn modelId="{8E0027E4-CFA6-4B0D-98EB-894D8320213F}" type="presOf" srcId="{673A7060-B9B4-473C-BFCF-DC75387EC1A1}" destId="{EB1BF80B-E2F0-449F-86C0-9A80AE2E576B}" srcOrd="0" destOrd="0" presId="urn:microsoft.com/office/officeart/2005/8/layout/orgChart1"/>
    <dgm:cxn modelId="{D35CA3CD-E79F-4B26-9B21-66D9F49EAFB1}" type="presOf" srcId="{C3329EFB-5917-42C8-94E9-BCDDC547A550}" destId="{A19EA22C-11B0-4579-B401-2CE13AB5183B}" srcOrd="0" destOrd="0" presId="urn:microsoft.com/office/officeart/2005/8/layout/orgChart1"/>
    <dgm:cxn modelId="{5DDCA088-A5C8-4BDA-8530-BFF2718907F6}" srcId="{F7C6D9C8-D51A-43B6-B703-D67CA6546DC8}" destId="{673A7060-B9B4-473C-BFCF-DC75387EC1A1}" srcOrd="1" destOrd="0" parTransId="{7F9BE0C1-72E1-44C6-A720-8D190CC2E75C}" sibTransId="{63C7C5CB-F407-4742-86E0-1D0D9858C22A}"/>
    <dgm:cxn modelId="{9C20581B-CB83-494D-88C4-070D73193418}" type="presOf" srcId="{F7289BEA-BD51-4A89-8E61-A5E07F6986E7}" destId="{C633C49C-2C18-420C-B9C8-07742B25C062}" srcOrd="1" destOrd="0" presId="urn:microsoft.com/office/officeart/2005/8/layout/orgChart1"/>
    <dgm:cxn modelId="{35C5CBD7-09F8-438A-8008-1DD4162CE5D3}" type="presOf" srcId="{D4398C40-CE0E-43D6-99C8-C29CA4B0B7A3}" destId="{3836C3C3-68B4-4E22-A697-668CAE059C34}" srcOrd="0" destOrd="0" presId="urn:microsoft.com/office/officeart/2005/8/layout/orgChart1"/>
    <dgm:cxn modelId="{B43C6C45-6651-4DF8-8878-A8121DE69F73}" srcId="{002DF8CE-77DE-47FF-B68E-722BF027CE30}" destId="{361D48EB-BDB0-4AD5-AA81-5AA8C33FEFFF}" srcOrd="1" destOrd="0" parTransId="{26CC1430-437F-4B22-994A-CB05AEC00511}" sibTransId="{9C0093DE-5517-438B-BC93-04050A02CB1E}"/>
    <dgm:cxn modelId="{77FA410B-DB2A-422E-A2F8-42F9804C8E37}" srcId="{91599606-17F2-47F1-80FC-7C2261DD4A74}" destId="{45C946FE-171B-4F44-AAAE-6435CAC99A82}" srcOrd="0" destOrd="0" parTransId="{7BDAF43B-EBAB-4F1A-8E22-CD5F40307490}" sibTransId="{6978D5BF-1AC9-498B-BB92-78AC889CB458}"/>
    <dgm:cxn modelId="{FA2277E5-6B4B-40AF-9F00-20DDFABBCF9E}" srcId="{002DF8CE-77DE-47FF-B68E-722BF027CE30}" destId="{3089D197-B518-4392-AFE7-9FBE546D2F23}" srcOrd="0" destOrd="0" parTransId="{6EC24172-A56F-4998-8A82-D5ACC0DA4631}" sibTransId="{C3F095E4-77F3-4FFF-9975-8BDE8F064B5D}"/>
    <dgm:cxn modelId="{A483C8F2-8228-4116-9B5D-D0927BC09707}" srcId="{61617AD7-2EF6-405C-A319-66FB72633B3E}" destId="{F7C6D9C8-D51A-43B6-B703-D67CA6546DC8}" srcOrd="1" destOrd="0" parTransId="{0282AA3E-CFF2-4B24-BEC1-06914521582F}" sibTransId="{2A9EC798-DC81-4CA8-9410-42A7EDF7E3A0}"/>
    <dgm:cxn modelId="{03D8161A-D9EF-495D-B131-39A7496C8C07}" type="presOf" srcId="{D732AB3A-5FA3-45C6-A280-F413A383E760}" destId="{4AB9E4D2-68EF-4D67-9D3B-A209F4495543}" srcOrd="0" destOrd="0" presId="urn:microsoft.com/office/officeart/2005/8/layout/orgChart1"/>
    <dgm:cxn modelId="{4FAC6F3B-0F54-418B-9CB6-7E68021CA79B}" type="presOf" srcId="{61617AD7-2EF6-405C-A319-66FB72633B3E}" destId="{FD6AE634-34E9-4B9C-9B0E-21F26DEA8E9F}" srcOrd="1" destOrd="0" presId="urn:microsoft.com/office/officeart/2005/8/layout/orgChart1"/>
    <dgm:cxn modelId="{3EEB1400-BC41-4287-9859-286B1A3046EB}" type="presOf" srcId="{91599606-17F2-47F1-80FC-7C2261DD4A74}" destId="{DF110E91-E294-4F55-97CA-34173007545F}" srcOrd="0" destOrd="0" presId="urn:microsoft.com/office/officeart/2005/8/layout/orgChart1"/>
    <dgm:cxn modelId="{B7B90223-1E9E-4C65-8D02-079060753ADC}" srcId="{F7289BEA-BD51-4A89-8E61-A5E07F6986E7}" destId="{002DF8CE-77DE-47FF-B68E-722BF027CE30}" srcOrd="0" destOrd="0" parTransId="{D4398C40-CE0E-43D6-99C8-C29CA4B0B7A3}" sibTransId="{550BB092-1AD4-403C-8014-06CDCA7EA3E4}"/>
    <dgm:cxn modelId="{C2DD62FC-995A-4E98-8CAB-492F65B8B6F1}" srcId="{91599606-17F2-47F1-80FC-7C2261DD4A74}" destId="{C3329EFB-5917-42C8-94E9-BCDDC547A550}" srcOrd="1" destOrd="0" parTransId="{ED1976BA-8138-4F69-875F-4A83F3244D97}" sibTransId="{D514E9AF-209F-4C4D-976A-1DE591EFBE74}"/>
    <dgm:cxn modelId="{BB386155-028C-4218-B709-43FFF45CE3F8}" srcId="{F7289BEA-BD51-4A89-8E61-A5E07F6986E7}" destId="{91599606-17F2-47F1-80FC-7C2261DD4A74}" srcOrd="1" destOrd="0" parTransId="{9326AB8D-D73A-4355-B67F-05B01B4021C7}" sibTransId="{86469D72-3AA0-420E-8465-34837A64EC9E}"/>
    <dgm:cxn modelId="{DAB6ED46-F0DE-4DA9-B874-045751D3D5AD}" type="presOf" srcId="{002DF8CE-77DE-47FF-B68E-722BF027CE30}" destId="{36ED7311-37B4-4653-854D-52E09FA0DC64}" srcOrd="1" destOrd="0" presId="urn:microsoft.com/office/officeart/2005/8/layout/orgChart1"/>
    <dgm:cxn modelId="{EEE02316-64FA-4528-8DB8-EFD51606305D}" srcId="{F7C6D9C8-D51A-43B6-B703-D67CA6546DC8}" destId="{D732AB3A-5FA3-45C6-A280-F413A383E760}" srcOrd="2" destOrd="0" parTransId="{CFDF20F3-2E66-440E-9C41-9DB54A02AD6E}" sibTransId="{E1FAF93D-3E3E-44FC-BCD8-E649C84757A6}"/>
    <dgm:cxn modelId="{6759E2F4-29A7-4889-BF89-F46D902BEE49}" type="presOf" srcId="{361D48EB-BDB0-4AD5-AA81-5AA8C33FEFFF}" destId="{34258E78-B6F8-401B-B327-7C119C109C78}" srcOrd="1" destOrd="0" presId="urn:microsoft.com/office/officeart/2005/8/layout/orgChart1"/>
    <dgm:cxn modelId="{E9A6DDB4-2B0C-431C-8408-6D8183475970}" type="presOf" srcId="{361D48EB-BDB0-4AD5-AA81-5AA8C33FEFFF}" destId="{C8113EE2-3F42-4A89-A49A-8FDA600123F9}" srcOrd="0" destOrd="0" presId="urn:microsoft.com/office/officeart/2005/8/layout/orgChart1"/>
    <dgm:cxn modelId="{15F72393-9FAE-43E3-BA86-E30867C6DCDF}" type="presOf" srcId="{89A6A193-A3B8-493B-B201-294E7CFC5CD1}" destId="{C48F4FB0-E5EF-4902-AFF5-1209BBEF09A7}" srcOrd="0" destOrd="0" presId="urn:microsoft.com/office/officeart/2005/8/layout/orgChart1"/>
    <dgm:cxn modelId="{2ED28914-02E4-4B0D-A004-2E385B5AFA8D}" type="presOf" srcId="{F7C6D9C8-D51A-43B6-B703-D67CA6546DC8}" destId="{13FC4B90-78AF-4DC4-9489-0E4CF525B0E1}" srcOrd="1" destOrd="0" presId="urn:microsoft.com/office/officeart/2005/8/layout/orgChart1"/>
    <dgm:cxn modelId="{80C27BDB-7963-4980-A8DB-656F1AA8A360}" srcId="{10F6B747-2C6E-4911-B2C9-7251FDD3D745}" destId="{61617AD7-2EF6-405C-A319-66FB72633B3E}" srcOrd="0" destOrd="0" parTransId="{5C73ECBD-2EFC-419D-9CF9-9C210B8E9658}" sibTransId="{8B76406D-EDAE-4EB9-BFD3-1D4AB7D10A59}"/>
    <dgm:cxn modelId="{3ED5A55A-0243-4459-AE88-C0CD88AEDA84}" type="presOf" srcId="{CFDF20F3-2E66-440E-9C41-9DB54A02AD6E}" destId="{5EB83E67-3134-4470-9B8E-8A3519A9D5B9}" srcOrd="0" destOrd="0" presId="urn:microsoft.com/office/officeart/2005/8/layout/orgChart1"/>
    <dgm:cxn modelId="{607FA525-7C8D-4D26-BD9F-EFD20DE87B86}" type="presOf" srcId="{3089D197-B518-4392-AFE7-9FBE546D2F23}" destId="{BF700279-8736-4C75-9110-F1D62EE81F09}" srcOrd="0" destOrd="0" presId="urn:microsoft.com/office/officeart/2005/8/layout/orgChart1"/>
    <dgm:cxn modelId="{2CF9CF0A-A5D1-433E-9A9A-9ADAD4414F39}" srcId="{F7C6D9C8-D51A-43B6-B703-D67CA6546DC8}" destId="{89A6A193-A3B8-493B-B201-294E7CFC5CD1}" srcOrd="0" destOrd="0" parTransId="{DA1EC6BC-6BC8-4433-B766-F6323CB7F2BE}" sibTransId="{99AE27C0-97F8-4F78-9ECB-4B4D2C9AC309}"/>
    <dgm:cxn modelId="{125ACBAC-96D1-47E2-A8D3-1109CF5E798E}" type="presParOf" srcId="{7C29583F-85D6-48A2-AEDA-C4F4FFF1ACBA}" destId="{66BB3EF0-DB2B-40BD-912D-FC0D1FBC1F44}" srcOrd="0" destOrd="0" presId="urn:microsoft.com/office/officeart/2005/8/layout/orgChart1"/>
    <dgm:cxn modelId="{0F1DA331-3B60-4B03-BCAB-2903B4C8A518}" type="presParOf" srcId="{66BB3EF0-DB2B-40BD-912D-FC0D1FBC1F44}" destId="{7C980A6F-73AE-40A2-BB0C-98CA45A7980D}" srcOrd="0" destOrd="0" presId="urn:microsoft.com/office/officeart/2005/8/layout/orgChart1"/>
    <dgm:cxn modelId="{895D59A5-9540-4387-BA48-940D1EFFA03A}" type="presParOf" srcId="{7C980A6F-73AE-40A2-BB0C-98CA45A7980D}" destId="{CED91750-0030-42F3-8E40-45863DCB94CC}" srcOrd="0" destOrd="0" presId="urn:microsoft.com/office/officeart/2005/8/layout/orgChart1"/>
    <dgm:cxn modelId="{686E0A32-7490-4DB2-8B68-88C0D38DDF65}" type="presParOf" srcId="{7C980A6F-73AE-40A2-BB0C-98CA45A7980D}" destId="{FD6AE634-34E9-4B9C-9B0E-21F26DEA8E9F}" srcOrd="1" destOrd="0" presId="urn:microsoft.com/office/officeart/2005/8/layout/orgChart1"/>
    <dgm:cxn modelId="{A2B27E4A-0885-46E0-8B0A-8B4074C6C05D}" type="presParOf" srcId="{66BB3EF0-DB2B-40BD-912D-FC0D1FBC1F44}" destId="{AE6ECCBA-DF7D-408A-ABCB-ADACB55A9D58}" srcOrd="1" destOrd="0" presId="urn:microsoft.com/office/officeart/2005/8/layout/orgChart1"/>
    <dgm:cxn modelId="{9CE40B8A-E7A3-43B1-BC3F-7EC2A1DAA2AC}" type="presParOf" srcId="{AE6ECCBA-DF7D-408A-ABCB-ADACB55A9D58}" destId="{A90755F6-F8CC-4C5F-9BE2-8BFCDCFE9C42}" srcOrd="0" destOrd="0" presId="urn:microsoft.com/office/officeart/2005/8/layout/orgChart1"/>
    <dgm:cxn modelId="{F56A023D-FD85-49C4-9A56-9B366A996D33}" type="presParOf" srcId="{AE6ECCBA-DF7D-408A-ABCB-ADACB55A9D58}" destId="{17185C8E-4223-47B3-8202-2F7A7D47BFE6}" srcOrd="1" destOrd="0" presId="urn:microsoft.com/office/officeart/2005/8/layout/orgChart1"/>
    <dgm:cxn modelId="{386914FE-5D42-4BCD-8C29-6C50F844A971}" type="presParOf" srcId="{17185C8E-4223-47B3-8202-2F7A7D47BFE6}" destId="{0FCE6A32-D44C-4676-B2EB-55D57127C70A}" srcOrd="0" destOrd="0" presId="urn:microsoft.com/office/officeart/2005/8/layout/orgChart1"/>
    <dgm:cxn modelId="{C23C90FF-7EAB-4E06-9D90-0F54E5FE9F2F}" type="presParOf" srcId="{0FCE6A32-D44C-4676-B2EB-55D57127C70A}" destId="{60BC9C39-1E1D-45A4-9F0B-F2DCB81E82F4}" srcOrd="0" destOrd="0" presId="urn:microsoft.com/office/officeart/2005/8/layout/orgChart1"/>
    <dgm:cxn modelId="{443F09A8-EAAF-46EE-BF81-9A4D833D8CFD}" type="presParOf" srcId="{0FCE6A32-D44C-4676-B2EB-55D57127C70A}" destId="{C633C49C-2C18-420C-B9C8-07742B25C062}" srcOrd="1" destOrd="0" presId="urn:microsoft.com/office/officeart/2005/8/layout/orgChart1"/>
    <dgm:cxn modelId="{FCA41D84-7A20-47BD-BA74-D4A73F29A229}" type="presParOf" srcId="{17185C8E-4223-47B3-8202-2F7A7D47BFE6}" destId="{E3F30487-F8F0-4341-9FB1-2C5EC3DC7F78}" srcOrd="1" destOrd="0" presId="urn:microsoft.com/office/officeart/2005/8/layout/orgChart1"/>
    <dgm:cxn modelId="{B61941BC-80AB-48CB-870A-4036C3D8D23A}" type="presParOf" srcId="{E3F30487-F8F0-4341-9FB1-2C5EC3DC7F78}" destId="{3836C3C3-68B4-4E22-A697-668CAE059C34}" srcOrd="0" destOrd="0" presId="urn:microsoft.com/office/officeart/2005/8/layout/orgChart1"/>
    <dgm:cxn modelId="{97F2C7E3-1A7A-4C83-8E23-347E61FB1961}" type="presParOf" srcId="{E3F30487-F8F0-4341-9FB1-2C5EC3DC7F78}" destId="{EFE6140B-3E19-4D09-9A82-EB55EC441049}" srcOrd="1" destOrd="0" presId="urn:microsoft.com/office/officeart/2005/8/layout/orgChart1"/>
    <dgm:cxn modelId="{70853158-DE2A-4F99-BCD4-F0CC914ABBF6}" type="presParOf" srcId="{EFE6140B-3E19-4D09-9A82-EB55EC441049}" destId="{FE3C922D-27DA-4524-8518-5DC866D10521}" srcOrd="0" destOrd="0" presId="urn:microsoft.com/office/officeart/2005/8/layout/orgChart1"/>
    <dgm:cxn modelId="{67851117-6828-4076-BE96-C684F4C8E60F}" type="presParOf" srcId="{FE3C922D-27DA-4524-8518-5DC866D10521}" destId="{B444D8E3-7A57-451B-948A-A4C8A826508B}" srcOrd="0" destOrd="0" presId="urn:microsoft.com/office/officeart/2005/8/layout/orgChart1"/>
    <dgm:cxn modelId="{D2334ABF-CA3B-4D63-A61D-135FD8E3E3F7}" type="presParOf" srcId="{FE3C922D-27DA-4524-8518-5DC866D10521}" destId="{36ED7311-37B4-4653-854D-52E09FA0DC64}" srcOrd="1" destOrd="0" presId="urn:microsoft.com/office/officeart/2005/8/layout/orgChart1"/>
    <dgm:cxn modelId="{14618A87-AEC3-4AB6-A8B3-22F11BFF8CE4}" type="presParOf" srcId="{EFE6140B-3E19-4D09-9A82-EB55EC441049}" destId="{341F2858-31B6-4E51-BD37-18FE2B4BCBCF}" srcOrd="1" destOrd="0" presId="urn:microsoft.com/office/officeart/2005/8/layout/orgChart1"/>
    <dgm:cxn modelId="{8FCA5AD6-1995-40AE-85AC-F55C720D94FA}" type="presParOf" srcId="{341F2858-31B6-4E51-BD37-18FE2B4BCBCF}" destId="{1BBD75C6-FA67-43AB-B6EC-9FD33F6B69E2}" srcOrd="0" destOrd="0" presId="urn:microsoft.com/office/officeart/2005/8/layout/orgChart1"/>
    <dgm:cxn modelId="{422E363F-62B1-49C3-AE39-F8F5808A3AB6}" type="presParOf" srcId="{341F2858-31B6-4E51-BD37-18FE2B4BCBCF}" destId="{95B3174E-730D-426B-A7E7-29882988A104}" srcOrd="1" destOrd="0" presId="urn:microsoft.com/office/officeart/2005/8/layout/orgChart1"/>
    <dgm:cxn modelId="{A325032D-51EC-4564-93FC-6529CCB1C4F6}" type="presParOf" srcId="{95B3174E-730D-426B-A7E7-29882988A104}" destId="{35CAF156-150F-493A-A0DF-489D430EFFF7}" srcOrd="0" destOrd="0" presId="urn:microsoft.com/office/officeart/2005/8/layout/orgChart1"/>
    <dgm:cxn modelId="{52715B21-875B-42FD-A239-126218529813}" type="presParOf" srcId="{35CAF156-150F-493A-A0DF-489D430EFFF7}" destId="{BF700279-8736-4C75-9110-F1D62EE81F09}" srcOrd="0" destOrd="0" presId="urn:microsoft.com/office/officeart/2005/8/layout/orgChart1"/>
    <dgm:cxn modelId="{414B83BC-DE69-4F94-A239-9035B3EF7FDF}" type="presParOf" srcId="{35CAF156-150F-493A-A0DF-489D430EFFF7}" destId="{1A5A237E-13E9-471D-A578-FA68A4700D01}" srcOrd="1" destOrd="0" presId="urn:microsoft.com/office/officeart/2005/8/layout/orgChart1"/>
    <dgm:cxn modelId="{89412CA2-A5F6-4ED0-8B60-A96058CEEFE1}" type="presParOf" srcId="{95B3174E-730D-426B-A7E7-29882988A104}" destId="{668A4767-1A5B-4899-B702-97CD4B1761EB}" srcOrd="1" destOrd="0" presId="urn:microsoft.com/office/officeart/2005/8/layout/orgChart1"/>
    <dgm:cxn modelId="{EBB73D2D-39EF-46C0-B1FC-3F3F3F2DDA1C}" type="presParOf" srcId="{95B3174E-730D-426B-A7E7-29882988A104}" destId="{8D13D329-D67E-4EA8-945A-A62FDDFA3F2A}" srcOrd="2" destOrd="0" presId="urn:microsoft.com/office/officeart/2005/8/layout/orgChart1"/>
    <dgm:cxn modelId="{7207DF29-0217-4228-AF52-441785817D09}" type="presParOf" srcId="{341F2858-31B6-4E51-BD37-18FE2B4BCBCF}" destId="{D077DBA4-CC5D-4B4E-9550-436D28727672}" srcOrd="2" destOrd="0" presId="urn:microsoft.com/office/officeart/2005/8/layout/orgChart1"/>
    <dgm:cxn modelId="{3B24C275-C25A-4315-8CFB-657BC17F0F20}" type="presParOf" srcId="{341F2858-31B6-4E51-BD37-18FE2B4BCBCF}" destId="{02643352-A66D-44D4-A984-8DC1A4C4CE26}" srcOrd="3" destOrd="0" presId="urn:microsoft.com/office/officeart/2005/8/layout/orgChart1"/>
    <dgm:cxn modelId="{C3AD4913-6312-43D6-8275-6C61D8EFBC52}" type="presParOf" srcId="{02643352-A66D-44D4-A984-8DC1A4C4CE26}" destId="{9D1A95AF-0732-4EE0-AB2D-6E1C846BBA02}" srcOrd="0" destOrd="0" presId="urn:microsoft.com/office/officeart/2005/8/layout/orgChart1"/>
    <dgm:cxn modelId="{C93D9CA8-02A2-451C-8721-013DAABCD716}" type="presParOf" srcId="{9D1A95AF-0732-4EE0-AB2D-6E1C846BBA02}" destId="{C8113EE2-3F42-4A89-A49A-8FDA600123F9}" srcOrd="0" destOrd="0" presId="urn:microsoft.com/office/officeart/2005/8/layout/orgChart1"/>
    <dgm:cxn modelId="{F5920781-765A-4DDD-99A5-2E3355B0E296}" type="presParOf" srcId="{9D1A95AF-0732-4EE0-AB2D-6E1C846BBA02}" destId="{34258E78-B6F8-401B-B327-7C119C109C78}" srcOrd="1" destOrd="0" presId="urn:microsoft.com/office/officeart/2005/8/layout/orgChart1"/>
    <dgm:cxn modelId="{42F45F3E-7C9E-4F9C-A40C-AD119525F6D9}" type="presParOf" srcId="{02643352-A66D-44D4-A984-8DC1A4C4CE26}" destId="{6DBBFD95-6416-440C-986C-5265725D0BFE}" srcOrd="1" destOrd="0" presId="urn:microsoft.com/office/officeart/2005/8/layout/orgChart1"/>
    <dgm:cxn modelId="{18B76707-C218-4915-AEF3-629CEF1351C3}" type="presParOf" srcId="{02643352-A66D-44D4-A984-8DC1A4C4CE26}" destId="{610A6ADE-852E-4181-8734-3E9457113405}" srcOrd="2" destOrd="0" presId="urn:microsoft.com/office/officeart/2005/8/layout/orgChart1"/>
    <dgm:cxn modelId="{439CE287-4635-4B59-AD92-9D8B024C5E9C}" type="presParOf" srcId="{EFE6140B-3E19-4D09-9A82-EB55EC441049}" destId="{4509CE08-7008-4237-AD64-7E08448327AA}" srcOrd="2" destOrd="0" presId="urn:microsoft.com/office/officeart/2005/8/layout/orgChart1"/>
    <dgm:cxn modelId="{473E9229-9980-450E-988D-9E84B0DEB693}" type="presParOf" srcId="{E3F30487-F8F0-4341-9FB1-2C5EC3DC7F78}" destId="{EA1A2D50-D9C1-4B25-9726-AF766D52AC79}" srcOrd="2" destOrd="0" presId="urn:microsoft.com/office/officeart/2005/8/layout/orgChart1"/>
    <dgm:cxn modelId="{C407AEB6-7A18-4DB1-B814-01386D1CC6C0}" type="presParOf" srcId="{E3F30487-F8F0-4341-9FB1-2C5EC3DC7F78}" destId="{302A1B62-A869-42EB-8736-39069DA9B30C}" srcOrd="3" destOrd="0" presId="urn:microsoft.com/office/officeart/2005/8/layout/orgChart1"/>
    <dgm:cxn modelId="{8024DCC5-20E5-4353-9BFE-C977D03E7CA1}" type="presParOf" srcId="{302A1B62-A869-42EB-8736-39069DA9B30C}" destId="{EF592BE0-54E8-4552-ADC6-3AF5E0A324C5}" srcOrd="0" destOrd="0" presId="urn:microsoft.com/office/officeart/2005/8/layout/orgChart1"/>
    <dgm:cxn modelId="{55AEBCB3-27DD-452A-AF5B-FBAD43BB1AAA}" type="presParOf" srcId="{EF592BE0-54E8-4552-ADC6-3AF5E0A324C5}" destId="{DF110E91-E294-4F55-97CA-34173007545F}" srcOrd="0" destOrd="0" presId="urn:microsoft.com/office/officeart/2005/8/layout/orgChart1"/>
    <dgm:cxn modelId="{AF53DAE2-6060-4B84-AA1A-4981CD07A2BA}" type="presParOf" srcId="{EF592BE0-54E8-4552-ADC6-3AF5E0A324C5}" destId="{923A303B-6037-4134-850E-7BF061083590}" srcOrd="1" destOrd="0" presId="urn:microsoft.com/office/officeart/2005/8/layout/orgChart1"/>
    <dgm:cxn modelId="{BF5A6A66-974A-437F-8684-A7C8D819ED38}" type="presParOf" srcId="{302A1B62-A869-42EB-8736-39069DA9B30C}" destId="{6EFC5585-4332-476F-AC31-34E002A610EA}" srcOrd="1" destOrd="0" presId="urn:microsoft.com/office/officeart/2005/8/layout/orgChart1"/>
    <dgm:cxn modelId="{35091AFB-375B-41BB-8B25-6E4F5D109F65}" type="presParOf" srcId="{6EFC5585-4332-476F-AC31-34E002A610EA}" destId="{F98CE0C0-D9BF-4EAD-B6E1-31732E435041}" srcOrd="0" destOrd="0" presId="urn:microsoft.com/office/officeart/2005/8/layout/orgChart1"/>
    <dgm:cxn modelId="{9E9CC178-9297-48DB-A4E6-30BFF24DF647}" type="presParOf" srcId="{6EFC5585-4332-476F-AC31-34E002A610EA}" destId="{10D8FD7D-74A9-4F7D-931A-7A66EBCEF761}" srcOrd="1" destOrd="0" presId="urn:microsoft.com/office/officeart/2005/8/layout/orgChart1"/>
    <dgm:cxn modelId="{AE032177-BAFA-464B-BFF6-870592A0D824}" type="presParOf" srcId="{10D8FD7D-74A9-4F7D-931A-7A66EBCEF761}" destId="{5A94970D-B729-403A-9A0B-09CBF5CB9DBB}" srcOrd="0" destOrd="0" presId="urn:microsoft.com/office/officeart/2005/8/layout/orgChart1"/>
    <dgm:cxn modelId="{40A31A3E-7EDC-4B29-B238-07478A4E55B4}" type="presParOf" srcId="{5A94970D-B729-403A-9A0B-09CBF5CB9DBB}" destId="{615B056E-E6A4-440C-AE06-B621A3EACDBE}" srcOrd="0" destOrd="0" presId="urn:microsoft.com/office/officeart/2005/8/layout/orgChart1"/>
    <dgm:cxn modelId="{4C9EB9C2-D5A7-4299-B06D-E4241899BAE9}" type="presParOf" srcId="{5A94970D-B729-403A-9A0B-09CBF5CB9DBB}" destId="{E2FED516-F0B4-4011-9EED-40E304DEE821}" srcOrd="1" destOrd="0" presId="urn:microsoft.com/office/officeart/2005/8/layout/orgChart1"/>
    <dgm:cxn modelId="{35850140-8644-4E68-A26B-3050C1C2222A}" type="presParOf" srcId="{10D8FD7D-74A9-4F7D-931A-7A66EBCEF761}" destId="{F78F0ECD-FDAF-4720-B0AA-68ACDFD2D679}" srcOrd="1" destOrd="0" presId="urn:microsoft.com/office/officeart/2005/8/layout/orgChart1"/>
    <dgm:cxn modelId="{B8323272-D5DF-42F7-9D8B-2655DEB40271}" type="presParOf" srcId="{10D8FD7D-74A9-4F7D-931A-7A66EBCEF761}" destId="{5E97D0C0-9121-4D53-8C6F-B265D33A7BE6}" srcOrd="2" destOrd="0" presId="urn:microsoft.com/office/officeart/2005/8/layout/orgChart1"/>
    <dgm:cxn modelId="{8E305881-2F1C-4867-87FE-459C658C4394}" type="presParOf" srcId="{6EFC5585-4332-476F-AC31-34E002A610EA}" destId="{35E2AE55-D104-45F5-9E40-44D54A925742}" srcOrd="2" destOrd="0" presId="urn:microsoft.com/office/officeart/2005/8/layout/orgChart1"/>
    <dgm:cxn modelId="{DB976E32-2748-4C9A-A071-698ADE264A52}" type="presParOf" srcId="{6EFC5585-4332-476F-AC31-34E002A610EA}" destId="{CF093160-6292-436F-84EB-9FCBDDD3D96F}" srcOrd="3" destOrd="0" presId="urn:microsoft.com/office/officeart/2005/8/layout/orgChart1"/>
    <dgm:cxn modelId="{229BFECE-B7D0-4EC7-85F4-824DB7F7F60C}" type="presParOf" srcId="{CF093160-6292-436F-84EB-9FCBDDD3D96F}" destId="{5502EE58-AB5D-448C-B787-D9785438D379}" srcOrd="0" destOrd="0" presId="urn:microsoft.com/office/officeart/2005/8/layout/orgChart1"/>
    <dgm:cxn modelId="{A6B31259-AF69-4809-ABCC-C9A7BD72EBDB}" type="presParOf" srcId="{5502EE58-AB5D-448C-B787-D9785438D379}" destId="{A19EA22C-11B0-4579-B401-2CE13AB5183B}" srcOrd="0" destOrd="0" presId="urn:microsoft.com/office/officeart/2005/8/layout/orgChart1"/>
    <dgm:cxn modelId="{89006390-FC16-4073-8C10-276FF2182685}" type="presParOf" srcId="{5502EE58-AB5D-448C-B787-D9785438D379}" destId="{2D3D77CB-A9AF-41BD-83D5-E257CF9B4E20}" srcOrd="1" destOrd="0" presId="urn:microsoft.com/office/officeart/2005/8/layout/orgChart1"/>
    <dgm:cxn modelId="{6A4DA427-9574-4DCE-939B-FADE2FBFEEE9}" type="presParOf" srcId="{CF093160-6292-436F-84EB-9FCBDDD3D96F}" destId="{65A18702-5388-4E02-8187-9D0DC8A7D42B}" srcOrd="1" destOrd="0" presId="urn:microsoft.com/office/officeart/2005/8/layout/orgChart1"/>
    <dgm:cxn modelId="{5EBFEC34-54CC-4069-AE31-0F762AA0302A}" type="presParOf" srcId="{CF093160-6292-436F-84EB-9FCBDDD3D96F}" destId="{FC11F96B-B965-4265-9FCE-C0E3B15C9F57}" srcOrd="2" destOrd="0" presId="urn:microsoft.com/office/officeart/2005/8/layout/orgChart1"/>
    <dgm:cxn modelId="{933EF0CF-301E-4C81-9DE5-2C1D633548FA}" type="presParOf" srcId="{302A1B62-A869-42EB-8736-39069DA9B30C}" destId="{04AF06BB-EAE9-4AEB-A877-2391E74BD45B}" srcOrd="2" destOrd="0" presId="urn:microsoft.com/office/officeart/2005/8/layout/orgChart1"/>
    <dgm:cxn modelId="{D6B3E50C-A700-43B6-B8BE-C61DAC3C33C6}" type="presParOf" srcId="{17185C8E-4223-47B3-8202-2F7A7D47BFE6}" destId="{D23D2D8E-E0B1-47D7-B1C1-27DC9B888515}" srcOrd="2" destOrd="0" presId="urn:microsoft.com/office/officeart/2005/8/layout/orgChart1"/>
    <dgm:cxn modelId="{A96D1691-25E7-4F67-B9B2-A4FE040E6848}" type="presParOf" srcId="{AE6ECCBA-DF7D-408A-ABCB-ADACB55A9D58}" destId="{4FE49974-839D-46A3-866C-8889CE9D07A8}" srcOrd="2" destOrd="0" presId="urn:microsoft.com/office/officeart/2005/8/layout/orgChart1"/>
    <dgm:cxn modelId="{91E2903E-4298-4DEA-AC40-61E4707D66D5}" type="presParOf" srcId="{AE6ECCBA-DF7D-408A-ABCB-ADACB55A9D58}" destId="{895366EC-CB74-45F9-BA44-E5BF85B698A1}" srcOrd="3" destOrd="0" presId="urn:microsoft.com/office/officeart/2005/8/layout/orgChart1"/>
    <dgm:cxn modelId="{E15F209D-C650-4877-ADB6-ED9DE3AD79C4}" type="presParOf" srcId="{895366EC-CB74-45F9-BA44-E5BF85B698A1}" destId="{D9EC73F8-0E69-4D8B-BEDD-7E7E36F3F61C}" srcOrd="0" destOrd="0" presId="urn:microsoft.com/office/officeart/2005/8/layout/orgChart1"/>
    <dgm:cxn modelId="{CA3B6619-3D64-4B85-BE23-A9BC16F7F61F}" type="presParOf" srcId="{D9EC73F8-0E69-4D8B-BEDD-7E7E36F3F61C}" destId="{1F7631D6-F3AC-42FA-9BF6-BD148E3A0F0A}" srcOrd="0" destOrd="0" presId="urn:microsoft.com/office/officeart/2005/8/layout/orgChart1"/>
    <dgm:cxn modelId="{192DBB51-5200-401F-952A-1FB86738E021}" type="presParOf" srcId="{D9EC73F8-0E69-4D8B-BEDD-7E7E36F3F61C}" destId="{13FC4B90-78AF-4DC4-9489-0E4CF525B0E1}" srcOrd="1" destOrd="0" presId="urn:microsoft.com/office/officeart/2005/8/layout/orgChart1"/>
    <dgm:cxn modelId="{35703C31-9623-47E1-B506-C26BC45DD57B}" type="presParOf" srcId="{895366EC-CB74-45F9-BA44-E5BF85B698A1}" destId="{1CB5CD16-C1B6-482A-A8F3-5E6A279FF0C8}" srcOrd="1" destOrd="0" presId="urn:microsoft.com/office/officeart/2005/8/layout/orgChart1"/>
    <dgm:cxn modelId="{946FF25E-A5BB-4251-8899-4BA81324F19F}" type="presParOf" srcId="{1CB5CD16-C1B6-482A-A8F3-5E6A279FF0C8}" destId="{97C71799-2339-4094-A7B7-C65563BA5EBB}" srcOrd="0" destOrd="0" presId="urn:microsoft.com/office/officeart/2005/8/layout/orgChart1"/>
    <dgm:cxn modelId="{8B2D598C-8551-4D29-BECC-F8855FAF2230}" type="presParOf" srcId="{1CB5CD16-C1B6-482A-A8F3-5E6A279FF0C8}" destId="{9ECB5320-9634-4092-B3C2-2B680271FBB9}" srcOrd="1" destOrd="0" presId="urn:microsoft.com/office/officeart/2005/8/layout/orgChart1"/>
    <dgm:cxn modelId="{16217779-E2AD-4106-87F0-6DBE552AA060}" type="presParOf" srcId="{9ECB5320-9634-4092-B3C2-2B680271FBB9}" destId="{A0665796-5F31-4582-8956-A5425AD75D48}" srcOrd="0" destOrd="0" presId="urn:microsoft.com/office/officeart/2005/8/layout/orgChart1"/>
    <dgm:cxn modelId="{9AE54FFA-8797-4471-8041-4ED013F8FFB4}" type="presParOf" srcId="{A0665796-5F31-4582-8956-A5425AD75D48}" destId="{C48F4FB0-E5EF-4902-AFF5-1209BBEF09A7}" srcOrd="0" destOrd="0" presId="urn:microsoft.com/office/officeart/2005/8/layout/orgChart1"/>
    <dgm:cxn modelId="{F6B01BF6-53A3-4337-8FBB-7A3F6FF5D327}" type="presParOf" srcId="{A0665796-5F31-4582-8956-A5425AD75D48}" destId="{B2852D25-CC41-460B-BD92-A68FC77883B3}" srcOrd="1" destOrd="0" presId="urn:microsoft.com/office/officeart/2005/8/layout/orgChart1"/>
    <dgm:cxn modelId="{E66FCD18-272A-4537-9F81-2F0591CEAA82}" type="presParOf" srcId="{9ECB5320-9634-4092-B3C2-2B680271FBB9}" destId="{DB8B8384-4D9E-4381-8DFB-215829478AF9}" srcOrd="1" destOrd="0" presId="urn:microsoft.com/office/officeart/2005/8/layout/orgChart1"/>
    <dgm:cxn modelId="{92687DBB-8BE7-48B3-84B0-37D99C223FD9}" type="presParOf" srcId="{9ECB5320-9634-4092-B3C2-2B680271FBB9}" destId="{DDC73135-B58D-4BC8-9564-219F5CCB7589}" srcOrd="2" destOrd="0" presId="urn:microsoft.com/office/officeart/2005/8/layout/orgChart1"/>
    <dgm:cxn modelId="{FA73AEC4-3162-40C3-AAE8-34A2158C1259}" type="presParOf" srcId="{1CB5CD16-C1B6-482A-A8F3-5E6A279FF0C8}" destId="{63FA50C3-91C5-48E4-B838-F3A237E4B32C}" srcOrd="2" destOrd="0" presId="urn:microsoft.com/office/officeart/2005/8/layout/orgChart1"/>
    <dgm:cxn modelId="{6F9BF672-95DD-4BF8-8F36-048C6707D7D2}" type="presParOf" srcId="{1CB5CD16-C1B6-482A-A8F3-5E6A279FF0C8}" destId="{253A45F6-2283-4BD0-8E30-85D00738AF2D}" srcOrd="3" destOrd="0" presId="urn:microsoft.com/office/officeart/2005/8/layout/orgChart1"/>
    <dgm:cxn modelId="{DE82AF19-1EDF-4EC5-B8B2-A159E4E76A85}" type="presParOf" srcId="{253A45F6-2283-4BD0-8E30-85D00738AF2D}" destId="{F9EFC35A-3060-4DD4-96CA-3BBE8AA1C51C}" srcOrd="0" destOrd="0" presId="urn:microsoft.com/office/officeart/2005/8/layout/orgChart1"/>
    <dgm:cxn modelId="{5A53A88A-33A2-4FB4-85A0-81EA85E1BFAE}" type="presParOf" srcId="{F9EFC35A-3060-4DD4-96CA-3BBE8AA1C51C}" destId="{EB1BF80B-E2F0-449F-86C0-9A80AE2E576B}" srcOrd="0" destOrd="0" presId="urn:microsoft.com/office/officeart/2005/8/layout/orgChart1"/>
    <dgm:cxn modelId="{B81EEAD5-3BD1-44BA-9574-2635E364A9D2}" type="presParOf" srcId="{F9EFC35A-3060-4DD4-96CA-3BBE8AA1C51C}" destId="{8E5B10C5-CE3A-4703-B86E-1C3B603A8626}" srcOrd="1" destOrd="0" presId="urn:microsoft.com/office/officeart/2005/8/layout/orgChart1"/>
    <dgm:cxn modelId="{BC59E179-6C15-42D0-87F8-1290E28E6B35}" type="presParOf" srcId="{253A45F6-2283-4BD0-8E30-85D00738AF2D}" destId="{6F4CFFBE-8A46-44FA-9EC2-5258FC98E08E}" srcOrd="1" destOrd="0" presId="urn:microsoft.com/office/officeart/2005/8/layout/orgChart1"/>
    <dgm:cxn modelId="{8F2C10A6-1753-46ED-8891-A289FD75C2BB}" type="presParOf" srcId="{253A45F6-2283-4BD0-8E30-85D00738AF2D}" destId="{136B01C7-DB6B-4DF1-9457-9AF0079C2EBC}" srcOrd="2" destOrd="0" presId="urn:microsoft.com/office/officeart/2005/8/layout/orgChart1"/>
    <dgm:cxn modelId="{22A7466B-A226-4B23-86C6-7580F442F95D}" type="presParOf" srcId="{1CB5CD16-C1B6-482A-A8F3-5E6A279FF0C8}" destId="{5EB83E67-3134-4470-9B8E-8A3519A9D5B9}" srcOrd="4" destOrd="0" presId="urn:microsoft.com/office/officeart/2005/8/layout/orgChart1"/>
    <dgm:cxn modelId="{CBD3359C-751C-4A03-A304-20BDCBFEF2ED}" type="presParOf" srcId="{1CB5CD16-C1B6-482A-A8F3-5E6A279FF0C8}" destId="{F3529DC2-1476-4C3F-9DFD-82A450BCCA69}" srcOrd="5" destOrd="0" presId="urn:microsoft.com/office/officeart/2005/8/layout/orgChart1"/>
    <dgm:cxn modelId="{1A22C701-2859-42A7-B961-93EB3BE9B44D}" type="presParOf" srcId="{F3529DC2-1476-4C3F-9DFD-82A450BCCA69}" destId="{F588DF8E-C8DA-4C24-A971-02AEDFD7C7B1}" srcOrd="0" destOrd="0" presId="urn:microsoft.com/office/officeart/2005/8/layout/orgChart1"/>
    <dgm:cxn modelId="{E23F7DF4-DCE9-4A95-8240-16ECB0F2F644}" type="presParOf" srcId="{F588DF8E-C8DA-4C24-A971-02AEDFD7C7B1}" destId="{4AB9E4D2-68EF-4D67-9D3B-A209F4495543}" srcOrd="0" destOrd="0" presId="urn:microsoft.com/office/officeart/2005/8/layout/orgChart1"/>
    <dgm:cxn modelId="{E46EF798-5593-43EF-8391-22D7C4B6C646}" type="presParOf" srcId="{F588DF8E-C8DA-4C24-A971-02AEDFD7C7B1}" destId="{2B89F462-9704-4CE0-982E-8FDCD7A2BFF1}" srcOrd="1" destOrd="0" presId="urn:microsoft.com/office/officeart/2005/8/layout/orgChart1"/>
    <dgm:cxn modelId="{9B345C2D-1C74-40B9-9388-FF6EE6B96BEA}" type="presParOf" srcId="{F3529DC2-1476-4C3F-9DFD-82A450BCCA69}" destId="{77881BB9-6FDA-4B3D-907B-A9AB2E795BD8}" srcOrd="1" destOrd="0" presId="urn:microsoft.com/office/officeart/2005/8/layout/orgChart1"/>
    <dgm:cxn modelId="{49C263B6-1B91-40B1-AEE3-39579D76FD96}" type="presParOf" srcId="{F3529DC2-1476-4C3F-9DFD-82A450BCCA69}" destId="{B88EFC9A-BA20-4D36-A0C0-9B51FCBC7056}" srcOrd="2" destOrd="0" presId="urn:microsoft.com/office/officeart/2005/8/layout/orgChart1"/>
    <dgm:cxn modelId="{0039CD13-02C1-4AD4-8193-03CF49293B5A}" type="presParOf" srcId="{895366EC-CB74-45F9-BA44-E5BF85B698A1}" destId="{3D117464-44EF-4EF6-9748-753C836D0B29}" srcOrd="2" destOrd="0" presId="urn:microsoft.com/office/officeart/2005/8/layout/orgChart1"/>
    <dgm:cxn modelId="{4DB07C07-3560-4792-9B88-848049DDB7FE}" type="presParOf" srcId="{66BB3EF0-DB2B-40BD-912D-FC0D1FBC1F44}" destId="{662C03F1-49DD-459A-B145-8D407C303097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B83E67-3134-4470-9B8E-8A3519A9D5B9}">
      <dsp:nvSpPr>
        <dsp:cNvPr id="0" name=""/>
        <dsp:cNvSpPr/>
      </dsp:nvSpPr>
      <dsp:spPr>
        <a:xfrm>
          <a:off x="6487084" y="1901561"/>
          <a:ext cx="1320212" cy="229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63"/>
              </a:lnTo>
              <a:lnTo>
                <a:pt x="1320212" y="114563"/>
              </a:lnTo>
              <a:lnTo>
                <a:pt x="1320212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A50C3-91C5-48E4-B838-F3A237E4B32C}">
      <dsp:nvSpPr>
        <dsp:cNvPr id="0" name=""/>
        <dsp:cNvSpPr/>
      </dsp:nvSpPr>
      <dsp:spPr>
        <a:xfrm>
          <a:off x="6441364" y="1901561"/>
          <a:ext cx="91440" cy="229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71799-2339-4094-A7B7-C65563BA5EBB}">
      <dsp:nvSpPr>
        <dsp:cNvPr id="0" name=""/>
        <dsp:cNvSpPr/>
      </dsp:nvSpPr>
      <dsp:spPr>
        <a:xfrm>
          <a:off x="5166871" y="1901561"/>
          <a:ext cx="1320212" cy="229127"/>
        </a:xfrm>
        <a:custGeom>
          <a:avLst/>
          <a:gdLst/>
          <a:ahLst/>
          <a:cxnLst/>
          <a:rect l="0" t="0" r="0" b="0"/>
          <a:pathLst>
            <a:path>
              <a:moveTo>
                <a:pt x="1320212" y="0"/>
              </a:moveTo>
              <a:lnTo>
                <a:pt x="1320212" y="114563"/>
              </a:lnTo>
              <a:lnTo>
                <a:pt x="0" y="114563"/>
              </a:lnTo>
              <a:lnTo>
                <a:pt x="0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49974-839D-46A3-866C-8889CE9D07A8}">
      <dsp:nvSpPr>
        <dsp:cNvPr id="0" name=""/>
        <dsp:cNvSpPr/>
      </dsp:nvSpPr>
      <dsp:spPr>
        <a:xfrm>
          <a:off x="4506765" y="1126891"/>
          <a:ext cx="1980318" cy="229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63"/>
              </a:lnTo>
              <a:lnTo>
                <a:pt x="1980318" y="114563"/>
              </a:lnTo>
              <a:lnTo>
                <a:pt x="1980318" y="229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2AE55-D104-45F5-9E40-44D54A925742}">
      <dsp:nvSpPr>
        <dsp:cNvPr id="0" name=""/>
        <dsp:cNvSpPr/>
      </dsp:nvSpPr>
      <dsp:spPr>
        <a:xfrm>
          <a:off x="3846659" y="2676231"/>
          <a:ext cx="660106" cy="229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63"/>
              </a:lnTo>
              <a:lnTo>
                <a:pt x="660106" y="114563"/>
              </a:lnTo>
              <a:lnTo>
                <a:pt x="660106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CE0C0-D9BF-4EAD-B6E1-31732E435041}">
      <dsp:nvSpPr>
        <dsp:cNvPr id="0" name=""/>
        <dsp:cNvSpPr/>
      </dsp:nvSpPr>
      <dsp:spPr>
        <a:xfrm>
          <a:off x="3186553" y="2676231"/>
          <a:ext cx="660106" cy="229127"/>
        </a:xfrm>
        <a:custGeom>
          <a:avLst/>
          <a:gdLst/>
          <a:ahLst/>
          <a:cxnLst/>
          <a:rect l="0" t="0" r="0" b="0"/>
          <a:pathLst>
            <a:path>
              <a:moveTo>
                <a:pt x="660106" y="0"/>
              </a:moveTo>
              <a:lnTo>
                <a:pt x="660106" y="114563"/>
              </a:lnTo>
              <a:lnTo>
                <a:pt x="0" y="114563"/>
              </a:lnTo>
              <a:lnTo>
                <a:pt x="0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2D50-D9C1-4B25-9726-AF766D52AC79}">
      <dsp:nvSpPr>
        <dsp:cNvPr id="0" name=""/>
        <dsp:cNvSpPr/>
      </dsp:nvSpPr>
      <dsp:spPr>
        <a:xfrm>
          <a:off x="2526447" y="1901561"/>
          <a:ext cx="1320212" cy="229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63"/>
              </a:lnTo>
              <a:lnTo>
                <a:pt x="1320212" y="114563"/>
              </a:lnTo>
              <a:lnTo>
                <a:pt x="1320212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7DBA4-CC5D-4B4E-9550-436D28727672}">
      <dsp:nvSpPr>
        <dsp:cNvPr id="0" name=""/>
        <dsp:cNvSpPr/>
      </dsp:nvSpPr>
      <dsp:spPr>
        <a:xfrm>
          <a:off x="1206234" y="2676231"/>
          <a:ext cx="660106" cy="229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63"/>
              </a:lnTo>
              <a:lnTo>
                <a:pt x="660106" y="114563"/>
              </a:lnTo>
              <a:lnTo>
                <a:pt x="660106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D75C6-FA67-43AB-B6EC-9FD33F6B69E2}">
      <dsp:nvSpPr>
        <dsp:cNvPr id="0" name=""/>
        <dsp:cNvSpPr/>
      </dsp:nvSpPr>
      <dsp:spPr>
        <a:xfrm>
          <a:off x="546128" y="2676231"/>
          <a:ext cx="660106" cy="229127"/>
        </a:xfrm>
        <a:custGeom>
          <a:avLst/>
          <a:gdLst/>
          <a:ahLst/>
          <a:cxnLst/>
          <a:rect l="0" t="0" r="0" b="0"/>
          <a:pathLst>
            <a:path>
              <a:moveTo>
                <a:pt x="660106" y="0"/>
              </a:moveTo>
              <a:lnTo>
                <a:pt x="660106" y="114563"/>
              </a:lnTo>
              <a:lnTo>
                <a:pt x="0" y="114563"/>
              </a:lnTo>
              <a:lnTo>
                <a:pt x="0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6C3C3-68B4-4E22-A697-668CAE059C34}">
      <dsp:nvSpPr>
        <dsp:cNvPr id="0" name=""/>
        <dsp:cNvSpPr/>
      </dsp:nvSpPr>
      <dsp:spPr>
        <a:xfrm>
          <a:off x="1206234" y="1901561"/>
          <a:ext cx="1320212" cy="229127"/>
        </a:xfrm>
        <a:custGeom>
          <a:avLst/>
          <a:gdLst/>
          <a:ahLst/>
          <a:cxnLst/>
          <a:rect l="0" t="0" r="0" b="0"/>
          <a:pathLst>
            <a:path>
              <a:moveTo>
                <a:pt x="1320212" y="0"/>
              </a:moveTo>
              <a:lnTo>
                <a:pt x="1320212" y="114563"/>
              </a:lnTo>
              <a:lnTo>
                <a:pt x="0" y="114563"/>
              </a:lnTo>
              <a:lnTo>
                <a:pt x="0" y="229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755F6-F8CC-4C5F-9BE2-8BFCDCFE9C42}">
      <dsp:nvSpPr>
        <dsp:cNvPr id="0" name=""/>
        <dsp:cNvSpPr/>
      </dsp:nvSpPr>
      <dsp:spPr>
        <a:xfrm>
          <a:off x="2526447" y="1126891"/>
          <a:ext cx="1980318" cy="229127"/>
        </a:xfrm>
        <a:custGeom>
          <a:avLst/>
          <a:gdLst/>
          <a:ahLst/>
          <a:cxnLst/>
          <a:rect l="0" t="0" r="0" b="0"/>
          <a:pathLst>
            <a:path>
              <a:moveTo>
                <a:pt x="1980318" y="0"/>
              </a:moveTo>
              <a:lnTo>
                <a:pt x="1980318" y="114563"/>
              </a:lnTo>
              <a:lnTo>
                <a:pt x="0" y="114563"/>
              </a:lnTo>
              <a:lnTo>
                <a:pt x="0" y="229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91750-0030-42F3-8E40-45863DCB94CC}">
      <dsp:nvSpPr>
        <dsp:cNvPr id="0" name=""/>
        <dsp:cNvSpPr/>
      </dsp:nvSpPr>
      <dsp:spPr>
        <a:xfrm>
          <a:off x="3961223" y="58134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CLASSIFICAÇÃO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DOS MUNICÍPIOS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645</a:t>
          </a:r>
        </a:p>
      </dsp:txBody>
      <dsp:txXfrm>
        <a:off x="3961223" y="581348"/>
        <a:ext cx="1091084" cy="545542"/>
      </dsp:txXfrm>
    </dsp:sp>
    <dsp:sp modelId="{60BC9C39-1E1D-45A4-9F0B-F2DCB81E82F4}">
      <dsp:nvSpPr>
        <dsp:cNvPr id="0" name=""/>
        <dsp:cNvSpPr/>
      </dsp:nvSpPr>
      <dsp:spPr>
        <a:xfrm>
          <a:off x="1980904" y="135601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9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SILENCIOSOS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1980904" y="1356018"/>
        <a:ext cx="1091084" cy="545542"/>
      </dsp:txXfrm>
    </dsp:sp>
    <dsp:sp modelId="{B444D8E3-7A57-451B-948A-A4C8A826508B}">
      <dsp:nvSpPr>
        <dsp:cNvPr id="0" name=""/>
        <dsp:cNvSpPr/>
      </dsp:nvSpPr>
      <dsp:spPr>
        <a:xfrm>
          <a:off x="660692" y="213068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RECEPTIVO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520</a:t>
          </a:r>
        </a:p>
      </dsp:txBody>
      <dsp:txXfrm>
        <a:off x="660692" y="2130688"/>
        <a:ext cx="1091084" cy="545542"/>
      </dsp:txXfrm>
    </dsp:sp>
    <dsp:sp modelId="{BF700279-8736-4C75-9110-F1D62EE81F09}">
      <dsp:nvSpPr>
        <dsp:cNvPr id="0" name=""/>
        <dsp:cNvSpPr/>
      </dsp:nvSpPr>
      <dsp:spPr>
        <a:xfrm>
          <a:off x="586" y="290535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180</a:t>
          </a:r>
        </a:p>
      </dsp:txBody>
      <dsp:txXfrm>
        <a:off x="586" y="2905358"/>
        <a:ext cx="1091084" cy="545542"/>
      </dsp:txXfrm>
    </dsp:sp>
    <dsp:sp modelId="{C8113EE2-3F42-4A89-A49A-8FDA600123F9}">
      <dsp:nvSpPr>
        <dsp:cNvPr id="0" name=""/>
        <dsp:cNvSpPr/>
      </dsp:nvSpPr>
      <dsp:spPr>
        <a:xfrm>
          <a:off x="1320798" y="290535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330</a:t>
          </a:r>
        </a:p>
      </dsp:txBody>
      <dsp:txXfrm>
        <a:off x="1320798" y="2905358"/>
        <a:ext cx="1091084" cy="545542"/>
      </dsp:txXfrm>
    </dsp:sp>
    <dsp:sp modelId="{DF110E91-E294-4F55-97CA-34173007545F}">
      <dsp:nvSpPr>
        <dsp:cNvPr id="0" name=""/>
        <dsp:cNvSpPr/>
      </dsp:nvSpPr>
      <dsp:spPr>
        <a:xfrm>
          <a:off x="3301117" y="213068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RECEPTIVO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3301117" y="2130688"/>
        <a:ext cx="1091084" cy="545542"/>
      </dsp:txXfrm>
    </dsp:sp>
    <dsp:sp modelId="{615B056E-E6A4-440C-AE06-B621A3EACDBE}">
      <dsp:nvSpPr>
        <dsp:cNvPr id="0" name=""/>
        <dsp:cNvSpPr/>
      </dsp:nvSpPr>
      <dsp:spPr>
        <a:xfrm>
          <a:off x="2641010" y="290535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NÃO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9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pitchFamily="34" charset="0"/>
          </a:endParaRPr>
        </a:p>
      </dsp:txBody>
      <dsp:txXfrm>
        <a:off x="2641010" y="2905358"/>
        <a:ext cx="1091084" cy="545542"/>
      </dsp:txXfrm>
    </dsp:sp>
    <dsp:sp modelId="{A19EA22C-11B0-4579-B401-2CE13AB5183B}">
      <dsp:nvSpPr>
        <dsp:cNvPr id="0" name=""/>
        <dsp:cNvSpPr/>
      </dsp:nvSpPr>
      <dsp:spPr>
        <a:xfrm>
          <a:off x="3961223" y="290535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900" b="1" i="0" u="none" strike="noStrike" kern="1200" cap="none" normalizeH="0" baseline="0" dirty="0" smtClean="0">
            <a:ln>
              <a:noFill/>
            </a:ln>
            <a:solidFill>
              <a:srgbClr val="99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VULNERAVEL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rPr>
            <a:t>33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900" b="1" i="0" u="none" strike="noStrike" kern="1200" cap="none" normalizeH="0" baseline="0" dirty="0" smtClean="0">
            <a:ln>
              <a:noFill/>
            </a:ln>
            <a:solidFill>
              <a:srgbClr val="990000"/>
            </a:solidFill>
            <a:effectLst/>
            <a:latin typeface="Arial" pitchFamily="34" charset="0"/>
          </a:endParaRPr>
        </a:p>
      </dsp:txBody>
      <dsp:txXfrm>
        <a:off x="3961223" y="2905358"/>
        <a:ext cx="1091084" cy="545542"/>
      </dsp:txXfrm>
    </dsp:sp>
    <dsp:sp modelId="{1F7631D6-F3AC-42FA-9BF6-BD148E3A0F0A}">
      <dsp:nvSpPr>
        <dsp:cNvPr id="0" name=""/>
        <dsp:cNvSpPr/>
      </dsp:nvSpPr>
      <dsp:spPr>
        <a:xfrm>
          <a:off x="5941541" y="135601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TRANSMISSÃO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100</a:t>
          </a:r>
        </a:p>
      </dsp:txBody>
      <dsp:txXfrm>
        <a:off x="5941541" y="1356018"/>
        <a:ext cx="1091084" cy="545542"/>
      </dsp:txXfrm>
    </dsp:sp>
    <dsp:sp modelId="{C48F4FB0-E5EF-4902-AFF5-1209BBEF09A7}">
      <dsp:nvSpPr>
        <dsp:cNvPr id="0" name=""/>
        <dsp:cNvSpPr/>
      </dsp:nvSpPr>
      <dsp:spPr>
        <a:xfrm>
          <a:off x="4621329" y="213068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CANINA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29</a:t>
          </a:r>
        </a:p>
      </dsp:txBody>
      <dsp:txXfrm>
        <a:off x="4621329" y="2130688"/>
        <a:ext cx="1091084" cy="545542"/>
      </dsp:txXfrm>
    </dsp:sp>
    <dsp:sp modelId="{EB1BF80B-E2F0-449F-86C0-9A80AE2E576B}">
      <dsp:nvSpPr>
        <dsp:cNvPr id="0" name=""/>
        <dsp:cNvSpPr/>
      </dsp:nvSpPr>
      <dsp:spPr>
        <a:xfrm>
          <a:off x="5941541" y="213068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HUMANA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5</a:t>
          </a:r>
        </a:p>
      </dsp:txBody>
      <dsp:txXfrm>
        <a:off x="5941541" y="2130688"/>
        <a:ext cx="1091084" cy="545542"/>
      </dsp:txXfrm>
    </dsp:sp>
    <dsp:sp modelId="{4AB9E4D2-68EF-4D67-9D3B-A209F4495543}">
      <dsp:nvSpPr>
        <dsp:cNvPr id="0" name=""/>
        <dsp:cNvSpPr/>
      </dsp:nvSpPr>
      <dsp:spPr>
        <a:xfrm>
          <a:off x="7261754" y="2130688"/>
          <a:ext cx="1091084" cy="5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CANINA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HUMANA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66</a:t>
          </a:r>
        </a:p>
      </dsp:txBody>
      <dsp:txXfrm>
        <a:off x="7261754" y="2130688"/>
        <a:ext cx="1091084" cy="545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AA6242-3A6D-4A48-8327-47CEC6B764AB}" type="datetimeFigureOut">
              <a:rPr lang="pt-BR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CF68C2-5826-4114-8A2C-49ED05766E9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42088-7A29-46F3-B4B3-C4BBBC08365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FC784-A3B6-4599-A598-9B2323106619}" type="slidenum">
              <a:rPr lang="pt-BR" smtClean="0"/>
              <a:pPr>
                <a:defRPr/>
              </a:pPr>
              <a:t>11</a:t>
            </a:fld>
            <a:endParaRPr lang="pt-BR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90960-D270-4D56-834D-BBD96613341C}" type="slidenum">
              <a:rPr lang="pt-BR" smtClean="0"/>
              <a:pPr>
                <a:defRPr/>
              </a:pPr>
              <a:t>12</a:t>
            </a:fld>
            <a:endParaRPr lang="pt-BR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854FC-B204-466B-8B0C-72E71DF84FEF}" type="slidenum">
              <a:rPr lang="pt-BR" smtClean="0"/>
              <a:pPr>
                <a:defRPr/>
              </a:pPr>
              <a:t>13</a:t>
            </a:fld>
            <a:endParaRPr lang="pt-BR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27F4F-A3D5-41B3-8318-A44F71A7E0F7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71FF3-EF2A-4510-B8C1-F9565CC5F17A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3BF6C8-EBED-4E08-909F-FB63652D3AE8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012F43-50F1-4B9B-A2CA-1E24FCD4BE5C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B5071-3153-45A3-8B83-778030DABDD7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0A861-8456-4F1B-8634-A89ECF464370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5E14B-BF36-4BDA-ADB8-2816164D386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D6CDF-A7F3-4F04-9ABD-B71E0B5CA43F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09238-4B46-40B6-8CCC-7E8C8CACAB6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E028A-D026-448C-BB45-7398AD0C09D6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881E-F396-47F4-BE43-802EEE02426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D2BB8-CA4C-48D4-A6EE-0096EE58C872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71E5-A5EA-4622-AC98-F92CE0F5379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19DF4-A677-4522-A751-6D06E58ACDD8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12E6F3F-D1BE-4FC0-BE2D-2A248C1C4F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BF709-E3DA-4BEE-A5C4-1EE7E6A1EBEE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B8E1D-B2DE-4E1C-AE80-9681E484FB2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911E8-4954-4517-877E-7F6620266775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ABA49-DFFC-4AB6-A61F-1433D6C9D3B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4B468-0A4D-4580-817E-7A440AAD8758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9B211-32DA-4F3A-8D79-A1559FFF77D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52B23-1512-4B69-A0EA-6ECC40A07D70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C0EE-826A-4D5D-B458-1284705DECF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FC875-9FCE-43D8-87B6-1A322E0BD838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AC724-860B-49F5-A57A-A94F28EAD72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534B1-2DA7-4609-B6A5-C1E601F84528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9921-942E-4648-83D8-B486EF1756B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0D5A221-EEF9-4E4A-AAAD-D3480CDA08B1}" type="datetimeFigureOut">
              <a:rPr lang="pt-BR" smtClean="0"/>
              <a:pPr>
                <a:defRPr/>
              </a:pPr>
              <a:t>05/03/2012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C46463-C4BB-45A7-BCC2-9040BC3F87A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728663" y="2492896"/>
            <a:ext cx="7772400" cy="1512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Cambria" pitchFamily="18" charset="0"/>
              </a:rPr>
              <a:t/>
            </a:r>
            <a:br>
              <a:rPr lang="pt-BR" dirty="0" smtClean="0">
                <a:latin typeface="Cambria" pitchFamily="18" charset="0"/>
              </a:rPr>
            </a:b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leishmanioses no </a:t>
            </a:r>
            <a:r>
              <a:rPr lang="pt-BR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epidemiologia e controle</a:t>
            </a:r>
            <a:endParaRPr lang="pt-BR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 b="16455"/>
          <a:stretch>
            <a:fillRect/>
          </a:stretch>
        </p:blipFill>
        <p:spPr bwMode="auto">
          <a:xfrm>
            <a:off x="4000500" y="1285875"/>
            <a:ext cx="5037138" cy="300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84163" y="620688"/>
            <a:ext cx="6088037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16" tIns="40508" rIns="81016" bIns="40508" anchor="ctr"/>
          <a:lstStyle/>
          <a:p>
            <a:pPr defTabSz="809625">
              <a:buFontTx/>
              <a:buChar char="•"/>
            </a:pPr>
            <a:endParaRPr lang="es-ES" sz="2800" dirty="0">
              <a:latin typeface="Calibri" pitchFamily="34" charset="0"/>
            </a:endParaRPr>
          </a:p>
          <a:p>
            <a:pPr defTabSz="809625"/>
            <a:r>
              <a:rPr lang="pt-BR" b="1" dirty="0" smtClean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Ocorrência </a:t>
            </a:r>
            <a:r>
              <a:rPr lang="pt-BR" b="1" dirty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em 88 </a:t>
            </a:r>
            <a:r>
              <a:rPr lang="pt-BR" b="1" dirty="0" smtClean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países</a:t>
            </a:r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09625">
              <a:lnSpc>
                <a:spcPct val="80000"/>
              </a:lnSpc>
            </a:pPr>
            <a:endParaRPr lang="es-ES" sz="2800" dirty="0">
              <a:latin typeface="Calibri" pitchFamily="34" charset="0"/>
            </a:endParaRPr>
          </a:p>
          <a:p>
            <a:pPr defTabSz="809625">
              <a:lnSpc>
                <a:spcPct val="60000"/>
              </a:lnSpc>
            </a:pPr>
            <a:endParaRPr lang="es-ES" sz="2800" dirty="0">
              <a:latin typeface="Calibri" pitchFamily="34" charset="0"/>
            </a:endParaRPr>
          </a:p>
          <a:p>
            <a:pPr defTabSz="809625">
              <a:buFontTx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Estimativa  da existência de </a:t>
            </a:r>
          </a:p>
          <a:p>
            <a:pPr defTabSz="809625"/>
            <a:r>
              <a:rPr lang="pt-BR" dirty="0">
                <a:latin typeface="Arial" pitchFamily="34" charset="0"/>
                <a:cs typeface="Arial" pitchFamily="34" charset="0"/>
              </a:rPr>
              <a:t> 14 milhões de LT &amp; LV</a:t>
            </a:r>
          </a:p>
          <a:p>
            <a:pPr defTabSz="809625">
              <a:lnSpc>
                <a:spcPct val="80000"/>
              </a:lnSpc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defTabSz="809625">
              <a:lnSpc>
                <a:spcPct val="80000"/>
              </a:lnSpc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defTabSz="809625">
              <a:buFontTx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Casos detectados: 2 milhões  </a:t>
            </a:r>
          </a:p>
          <a:p>
            <a:pPr defTabSz="809625"/>
            <a:r>
              <a:rPr lang="pt-BR" dirty="0" smtClean="0">
                <a:latin typeface="Arial" pitchFamily="34" charset="0"/>
                <a:cs typeface="Arial" pitchFamily="34" charset="0"/>
              </a:rPr>
              <a:t>     casos/ano </a:t>
            </a:r>
            <a:r>
              <a:rPr lang="pt-BR" dirty="0">
                <a:latin typeface="Arial" pitchFamily="34" charset="0"/>
                <a:cs typeface="Arial" pitchFamily="34" charset="0"/>
              </a:rPr>
              <a:t>(1,5 LT e 0,5 LV)</a:t>
            </a:r>
          </a:p>
          <a:p>
            <a:pPr defTabSz="809625">
              <a:lnSpc>
                <a:spcPct val="60000"/>
              </a:lnSpc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defTabSz="809625"/>
            <a:endParaRPr lang="es-ES" dirty="0">
              <a:latin typeface="Arial" pitchFamily="34" charset="0"/>
              <a:cs typeface="Arial" pitchFamily="34" charset="0"/>
            </a:endParaRPr>
          </a:p>
          <a:p>
            <a:pPr defTabSz="809625">
              <a:buFontTx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Estimativa de 59.000 óbitos/ano</a:t>
            </a:r>
          </a:p>
          <a:p>
            <a:pPr defTabSz="809625">
              <a:buFontTx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defTabSz="809625">
              <a:buFontTx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Doença com pouca visibilidade</a:t>
            </a:r>
          </a:p>
          <a:p>
            <a:pPr defTabSz="809625">
              <a:buFontTx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defTabSz="809625">
              <a:buFontTx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Definida </a:t>
            </a:r>
            <a:r>
              <a:rPr lang="pt-BR" dirty="0">
                <a:latin typeface="Arial" pitchFamily="34" charset="0"/>
                <a:cs typeface="Arial" pitchFamily="34" charset="0"/>
              </a:rPr>
              <a:t>pela OMS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como doenças </a:t>
            </a:r>
            <a:r>
              <a:rPr lang="pt-BR" dirty="0">
                <a:latin typeface="Arial" pitchFamily="34" charset="0"/>
                <a:cs typeface="Arial" pitchFamily="34" charset="0"/>
              </a:rPr>
              <a:t>negligenciadas </a:t>
            </a:r>
          </a:p>
          <a:p>
            <a:pPr defTabSz="809625">
              <a:buFontTx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defTabSz="809625"/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tângulo 4"/>
          <p:cNvSpPr>
            <a:spLocks noChangeArrowheads="1"/>
          </p:cNvSpPr>
          <p:nvPr/>
        </p:nvSpPr>
        <p:spPr bwMode="auto">
          <a:xfrm>
            <a:off x="6929438" y="6143625"/>
            <a:ext cx="112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90588"/>
            <a:r>
              <a:rPr lang="pt-BR" sz="1400">
                <a:latin typeface="Calibri" pitchFamily="34" charset="0"/>
              </a:rPr>
              <a:t>WHO, 2009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23728" y="188640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9625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Leishmanioses no mundo</a:t>
            </a:r>
            <a:endParaRPr lang="pt-B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defTabSz="809625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pt-BR" b="1" dirty="0" smtClean="0">
              <a:solidFill>
                <a:srgbClr val="FFDC6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55650" y="692697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Casos de LTA – Brasil,1980 A 2010* 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835025" y="5876925"/>
            <a:ext cx="1701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800" dirty="0">
                <a:latin typeface="+mj-lt"/>
              </a:rPr>
              <a:t>FONTE: SINAN/DEVEP/SVS/MS</a:t>
            </a:r>
          </a:p>
          <a:p>
            <a:pPr algn="r">
              <a:defRPr/>
            </a:pPr>
            <a:r>
              <a:rPr lang="pt-BR" sz="800" dirty="0">
                <a:latin typeface="+mj-lt"/>
              </a:rPr>
              <a:t>* dados sujeitos a revisão.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7113588" cy="4411662"/>
          </a:xfrm>
          <a:prstGeom prst="rect">
            <a:avLst/>
          </a:prstGeom>
          <a:solidFill>
            <a:srgbClr val="FFCB25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50" y="836613"/>
            <a:ext cx="8424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tabLst>
                <a:tab pos="3497263" algn="l"/>
              </a:tabLs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Casos de LTA por município – Brasil, 2010*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285875"/>
            <a:ext cx="5099050" cy="5286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143750" y="6046788"/>
            <a:ext cx="17018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800" dirty="0">
                <a:latin typeface="+mj-lt"/>
              </a:rPr>
              <a:t>FONTE: SINAN/DEVEP/SVS/MS</a:t>
            </a:r>
          </a:p>
          <a:p>
            <a:pPr algn="r">
              <a:defRPr/>
            </a:pPr>
            <a:r>
              <a:rPr lang="pt-BR" sz="800" dirty="0">
                <a:latin typeface="+mj-lt"/>
              </a:rPr>
              <a:t>* dados sujeitos a revisão.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992938" y="5229225"/>
            <a:ext cx="179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200" dirty="0">
                <a:latin typeface="+mj-lt"/>
              </a:rPr>
              <a:t>1 PONTO = 5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714375" y="2143125"/>
            <a:ext cx="7756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 dirty="0"/>
              <a:t>22.296 casos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 dirty="0"/>
              <a:t>90,8% dos casos ≥ 10 anos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 dirty="0"/>
              <a:t>71,4% Sexo masculino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 dirty="0"/>
              <a:t>94,5% Forma cutânea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 dirty="0"/>
              <a:t>Coeficiente de incidência de 11,7 casos por 100.000 habitantes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b="1" dirty="0"/>
              <a:t>40,6% dos casos na Região Nordeste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2775" y="1357313"/>
            <a:ext cx="799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Situação epidemiológica LTA – Brasil, 2010*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2775" y="5948363"/>
            <a:ext cx="17018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800" dirty="0">
                <a:latin typeface="+mj-lt"/>
              </a:rPr>
              <a:t>FONTE: SINAN/DEVEP/SVS/MS</a:t>
            </a:r>
          </a:p>
          <a:p>
            <a:pPr algn="r">
              <a:defRPr/>
            </a:pPr>
            <a:r>
              <a:rPr lang="pt-BR" sz="800" dirty="0">
                <a:latin typeface="+mj-lt"/>
              </a:rPr>
              <a:t>* dados sujeitos a revisão.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>
            <a:spLocks noGrp="1" noChangeArrowheads="1"/>
          </p:cNvSpPr>
          <p:nvPr>
            <p:ph type="title"/>
          </p:nvPr>
        </p:nvSpPr>
        <p:spPr>
          <a:xfrm>
            <a:off x="642938" y="1227932"/>
            <a:ext cx="7772400" cy="455610"/>
          </a:xfrm>
          <a:noFill/>
        </p:spPr>
        <p:txBody>
          <a:bodyPr lIns="85444" tIns="42722" rIns="85444" bIns="42722">
            <a:spAutoFit/>
          </a:bodyPr>
          <a:lstStyle/>
          <a:p>
            <a:pPr algn="ctr" defTabSz="855663" eaLnBrk="1" hangingPunct="1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Casos de LV - Brasil, 1980-2009</a:t>
            </a:r>
          </a:p>
        </p:txBody>
      </p:sp>
      <p:grpSp>
        <p:nvGrpSpPr>
          <p:cNvPr id="7171" name="Group 3"/>
          <p:cNvGrpSpPr>
            <a:grpSpLocks noChangeAspect="1"/>
          </p:cNvGrpSpPr>
          <p:nvPr/>
        </p:nvGrpSpPr>
        <p:grpSpPr bwMode="auto">
          <a:xfrm>
            <a:off x="812800" y="1857375"/>
            <a:ext cx="7402513" cy="4606925"/>
            <a:chOff x="512" y="1170"/>
            <a:chExt cx="4663" cy="2902"/>
          </a:xfrm>
        </p:grpSpPr>
        <p:sp>
          <p:nvSpPr>
            <p:cNvPr id="7170" name="AutoShape 2"/>
            <p:cNvSpPr>
              <a:spLocks noChangeAspect="1" noChangeArrowheads="1" noTextEdit="1"/>
            </p:cNvSpPr>
            <p:nvPr/>
          </p:nvSpPr>
          <p:spPr bwMode="auto">
            <a:xfrm>
              <a:off x="512" y="1170"/>
              <a:ext cx="4663" cy="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994" y="1308"/>
              <a:ext cx="4108" cy="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994" y="3334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994" y="3110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994" y="2884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994" y="2659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994" y="2434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994" y="2209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994" y="1984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994" y="1758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994" y="1534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994" y="1308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994" y="1308"/>
              <a:ext cx="4108" cy="2252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994" y="1308"/>
              <a:ext cx="1" cy="2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970" y="356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970" y="33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970" y="31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970" y="288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970" y="265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970" y="24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970" y="22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970" y="198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970" y="17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970" y="15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970" y="130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994" y="3560"/>
              <a:ext cx="4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 flipV="1">
              <a:off x="994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V="1">
              <a:off x="1131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V="1">
              <a:off x="1268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 flipV="1">
              <a:off x="1405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V="1">
              <a:off x="1542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 flipV="1">
              <a:off x="1679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 flipV="1">
              <a:off x="1816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V="1">
              <a:off x="1953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 flipV="1">
              <a:off x="2089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V="1">
              <a:off x="2226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 flipV="1">
              <a:off x="2363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 flipV="1">
              <a:off x="2500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V="1">
              <a:off x="2637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V="1">
              <a:off x="2774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911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 flipV="1">
              <a:off x="3048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 flipV="1">
              <a:off x="3185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 flipV="1">
              <a:off x="3322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 flipV="1">
              <a:off x="3459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 flipV="1">
              <a:off x="3596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3733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 flipV="1">
              <a:off x="3870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9" name="Line 51"/>
            <p:cNvSpPr>
              <a:spLocks noChangeShapeType="1"/>
            </p:cNvSpPr>
            <p:nvPr/>
          </p:nvSpPr>
          <p:spPr bwMode="auto">
            <a:xfrm flipV="1">
              <a:off x="4007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 flipV="1">
              <a:off x="4144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1" name="Line 53"/>
            <p:cNvSpPr>
              <a:spLocks noChangeShapeType="1"/>
            </p:cNvSpPr>
            <p:nvPr/>
          </p:nvSpPr>
          <p:spPr bwMode="auto">
            <a:xfrm flipV="1">
              <a:off x="4281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2" name="Line 54"/>
            <p:cNvSpPr>
              <a:spLocks noChangeShapeType="1"/>
            </p:cNvSpPr>
            <p:nvPr/>
          </p:nvSpPr>
          <p:spPr bwMode="auto">
            <a:xfrm flipV="1">
              <a:off x="4417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 flipV="1">
              <a:off x="4554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V="1">
              <a:off x="4691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 flipV="1">
              <a:off x="4828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6" name="Line 58"/>
            <p:cNvSpPr>
              <a:spLocks noChangeShapeType="1"/>
            </p:cNvSpPr>
            <p:nvPr/>
          </p:nvSpPr>
          <p:spPr bwMode="auto">
            <a:xfrm flipV="1">
              <a:off x="4965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 flipV="1">
              <a:off x="5102" y="356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1063" y="3398"/>
              <a:ext cx="137" cy="88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7" y="167"/>
                </a:cxn>
                <a:cxn ang="0">
                  <a:pos x="34" y="157"/>
                </a:cxn>
                <a:cxn ang="0">
                  <a:pos x="68" y="144"/>
                </a:cxn>
                <a:cxn ang="0">
                  <a:pos x="102" y="131"/>
                </a:cxn>
                <a:cxn ang="0">
                  <a:pos x="137" y="119"/>
                </a:cxn>
                <a:cxn ang="0">
                  <a:pos x="154" y="111"/>
                </a:cxn>
                <a:cxn ang="0">
                  <a:pos x="173" y="102"/>
                </a:cxn>
                <a:cxn ang="0">
                  <a:pos x="190" y="91"/>
                </a:cxn>
                <a:cxn ang="0">
                  <a:pos x="206" y="77"/>
                </a:cxn>
                <a:cxn ang="0">
                  <a:pos x="223" y="64"/>
                </a:cxn>
                <a:cxn ang="0">
                  <a:pos x="240" y="45"/>
                </a:cxn>
                <a:cxn ang="0">
                  <a:pos x="257" y="25"/>
                </a:cxn>
                <a:cxn ang="0">
                  <a:pos x="274" y="0"/>
                </a:cxn>
              </a:cxnLst>
              <a:rect l="0" t="0" r="r" b="b"/>
              <a:pathLst>
                <a:path w="274" h="176">
                  <a:moveTo>
                    <a:pt x="0" y="176"/>
                  </a:moveTo>
                  <a:lnTo>
                    <a:pt x="17" y="167"/>
                  </a:lnTo>
                  <a:lnTo>
                    <a:pt x="34" y="157"/>
                  </a:lnTo>
                  <a:lnTo>
                    <a:pt x="68" y="144"/>
                  </a:lnTo>
                  <a:lnTo>
                    <a:pt x="102" y="131"/>
                  </a:lnTo>
                  <a:lnTo>
                    <a:pt x="137" y="119"/>
                  </a:lnTo>
                  <a:lnTo>
                    <a:pt x="154" y="111"/>
                  </a:lnTo>
                  <a:lnTo>
                    <a:pt x="173" y="102"/>
                  </a:lnTo>
                  <a:lnTo>
                    <a:pt x="190" y="91"/>
                  </a:lnTo>
                  <a:lnTo>
                    <a:pt x="206" y="77"/>
                  </a:lnTo>
                  <a:lnTo>
                    <a:pt x="223" y="64"/>
                  </a:lnTo>
                  <a:lnTo>
                    <a:pt x="240" y="45"/>
                  </a:lnTo>
                  <a:lnTo>
                    <a:pt x="257" y="25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1200" y="3055"/>
              <a:ext cx="136" cy="343"/>
            </a:xfrm>
            <a:custGeom>
              <a:avLst/>
              <a:gdLst/>
              <a:ahLst/>
              <a:cxnLst>
                <a:cxn ang="0">
                  <a:pos x="0" y="686"/>
                </a:cxn>
                <a:cxn ang="0">
                  <a:pos x="9" y="673"/>
                </a:cxn>
                <a:cxn ang="0">
                  <a:pos x="17" y="656"/>
                </a:cxn>
                <a:cxn ang="0">
                  <a:pos x="26" y="639"/>
                </a:cxn>
                <a:cxn ang="0">
                  <a:pos x="34" y="620"/>
                </a:cxn>
                <a:cxn ang="0">
                  <a:pos x="43" y="600"/>
                </a:cxn>
                <a:cxn ang="0">
                  <a:pos x="51" y="580"/>
                </a:cxn>
                <a:cxn ang="0">
                  <a:pos x="68" y="534"/>
                </a:cxn>
                <a:cxn ang="0">
                  <a:pos x="86" y="486"/>
                </a:cxn>
                <a:cxn ang="0">
                  <a:pos x="103" y="437"/>
                </a:cxn>
                <a:cxn ang="0">
                  <a:pos x="120" y="385"/>
                </a:cxn>
                <a:cxn ang="0">
                  <a:pos x="137" y="333"/>
                </a:cxn>
                <a:cxn ang="0">
                  <a:pos x="154" y="280"/>
                </a:cxn>
                <a:cxn ang="0">
                  <a:pos x="171" y="230"/>
                </a:cxn>
                <a:cxn ang="0">
                  <a:pos x="188" y="182"/>
                </a:cxn>
                <a:cxn ang="0">
                  <a:pos x="205" y="136"/>
                </a:cxn>
                <a:cxn ang="0">
                  <a:pos x="214" y="114"/>
                </a:cxn>
                <a:cxn ang="0">
                  <a:pos x="223" y="94"/>
                </a:cxn>
                <a:cxn ang="0">
                  <a:pos x="231" y="74"/>
                </a:cxn>
                <a:cxn ang="0">
                  <a:pos x="240" y="57"/>
                </a:cxn>
                <a:cxn ang="0">
                  <a:pos x="248" y="40"/>
                </a:cxn>
                <a:cxn ang="0">
                  <a:pos x="257" y="25"/>
                </a:cxn>
                <a:cxn ang="0">
                  <a:pos x="265" y="13"/>
                </a:cxn>
                <a:cxn ang="0">
                  <a:pos x="274" y="0"/>
                </a:cxn>
              </a:cxnLst>
              <a:rect l="0" t="0" r="r" b="b"/>
              <a:pathLst>
                <a:path w="274" h="686">
                  <a:moveTo>
                    <a:pt x="0" y="686"/>
                  </a:moveTo>
                  <a:lnTo>
                    <a:pt x="9" y="673"/>
                  </a:lnTo>
                  <a:lnTo>
                    <a:pt x="17" y="656"/>
                  </a:lnTo>
                  <a:lnTo>
                    <a:pt x="26" y="639"/>
                  </a:lnTo>
                  <a:lnTo>
                    <a:pt x="34" y="620"/>
                  </a:lnTo>
                  <a:lnTo>
                    <a:pt x="43" y="600"/>
                  </a:lnTo>
                  <a:lnTo>
                    <a:pt x="51" y="580"/>
                  </a:lnTo>
                  <a:lnTo>
                    <a:pt x="68" y="534"/>
                  </a:lnTo>
                  <a:lnTo>
                    <a:pt x="86" y="486"/>
                  </a:lnTo>
                  <a:lnTo>
                    <a:pt x="103" y="437"/>
                  </a:lnTo>
                  <a:lnTo>
                    <a:pt x="120" y="385"/>
                  </a:lnTo>
                  <a:lnTo>
                    <a:pt x="137" y="333"/>
                  </a:lnTo>
                  <a:lnTo>
                    <a:pt x="154" y="280"/>
                  </a:lnTo>
                  <a:lnTo>
                    <a:pt x="171" y="230"/>
                  </a:lnTo>
                  <a:lnTo>
                    <a:pt x="188" y="182"/>
                  </a:lnTo>
                  <a:lnTo>
                    <a:pt x="205" y="136"/>
                  </a:lnTo>
                  <a:lnTo>
                    <a:pt x="214" y="114"/>
                  </a:lnTo>
                  <a:lnTo>
                    <a:pt x="223" y="94"/>
                  </a:lnTo>
                  <a:lnTo>
                    <a:pt x="231" y="74"/>
                  </a:lnTo>
                  <a:lnTo>
                    <a:pt x="240" y="57"/>
                  </a:lnTo>
                  <a:lnTo>
                    <a:pt x="248" y="40"/>
                  </a:lnTo>
                  <a:lnTo>
                    <a:pt x="257" y="25"/>
                  </a:lnTo>
                  <a:lnTo>
                    <a:pt x="265" y="13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1336" y="3044"/>
              <a:ext cx="137" cy="3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" y="14"/>
                </a:cxn>
                <a:cxn ang="0">
                  <a:pos x="14" y="9"/>
                </a:cxn>
                <a:cxn ang="0">
                  <a:pos x="20" y="4"/>
                </a:cxn>
                <a:cxn ang="0">
                  <a:pos x="28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61" y="3"/>
                </a:cxn>
                <a:cxn ang="0">
                  <a:pos x="80" y="8"/>
                </a:cxn>
                <a:cxn ang="0">
                  <a:pos x="98" y="15"/>
                </a:cxn>
                <a:cxn ang="0">
                  <a:pos x="117" y="24"/>
                </a:cxn>
                <a:cxn ang="0">
                  <a:pos x="137" y="34"/>
                </a:cxn>
                <a:cxn ang="0">
                  <a:pos x="157" y="43"/>
                </a:cxn>
                <a:cxn ang="0">
                  <a:pos x="175" y="51"/>
                </a:cxn>
                <a:cxn ang="0">
                  <a:pos x="194" y="55"/>
                </a:cxn>
                <a:cxn ang="0">
                  <a:pos x="212" y="58"/>
                </a:cxn>
                <a:cxn ang="0">
                  <a:pos x="221" y="57"/>
                </a:cxn>
                <a:cxn ang="0">
                  <a:pos x="229" y="55"/>
                </a:cxn>
                <a:cxn ang="0">
                  <a:pos x="238" y="54"/>
                </a:cxn>
                <a:cxn ang="0">
                  <a:pos x="246" y="49"/>
                </a:cxn>
                <a:cxn ang="0">
                  <a:pos x="254" y="44"/>
                </a:cxn>
                <a:cxn ang="0">
                  <a:pos x="260" y="37"/>
                </a:cxn>
                <a:cxn ang="0">
                  <a:pos x="268" y="29"/>
                </a:cxn>
                <a:cxn ang="0">
                  <a:pos x="274" y="18"/>
                </a:cxn>
              </a:cxnLst>
              <a:rect l="0" t="0" r="r" b="b"/>
              <a:pathLst>
                <a:path w="274" h="58">
                  <a:moveTo>
                    <a:pt x="0" y="21"/>
                  </a:moveTo>
                  <a:lnTo>
                    <a:pt x="6" y="14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61" y="3"/>
                  </a:lnTo>
                  <a:lnTo>
                    <a:pt x="80" y="8"/>
                  </a:lnTo>
                  <a:lnTo>
                    <a:pt x="98" y="15"/>
                  </a:lnTo>
                  <a:lnTo>
                    <a:pt x="117" y="24"/>
                  </a:lnTo>
                  <a:lnTo>
                    <a:pt x="137" y="34"/>
                  </a:lnTo>
                  <a:lnTo>
                    <a:pt x="157" y="43"/>
                  </a:lnTo>
                  <a:lnTo>
                    <a:pt x="175" y="51"/>
                  </a:lnTo>
                  <a:lnTo>
                    <a:pt x="194" y="55"/>
                  </a:lnTo>
                  <a:lnTo>
                    <a:pt x="212" y="58"/>
                  </a:lnTo>
                  <a:lnTo>
                    <a:pt x="221" y="57"/>
                  </a:lnTo>
                  <a:lnTo>
                    <a:pt x="229" y="55"/>
                  </a:lnTo>
                  <a:lnTo>
                    <a:pt x="238" y="54"/>
                  </a:lnTo>
                  <a:lnTo>
                    <a:pt x="246" y="49"/>
                  </a:lnTo>
                  <a:lnTo>
                    <a:pt x="254" y="44"/>
                  </a:lnTo>
                  <a:lnTo>
                    <a:pt x="260" y="37"/>
                  </a:lnTo>
                  <a:lnTo>
                    <a:pt x="268" y="29"/>
                  </a:lnTo>
                  <a:lnTo>
                    <a:pt x="274" y="1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1473" y="2558"/>
              <a:ext cx="137" cy="496"/>
            </a:xfrm>
            <a:custGeom>
              <a:avLst/>
              <a:gdLst/>
              <a:ahLst/>
              <a:cxnLst>
                <a:cxn ang="0">
                  <a:pos x="0" y="990"/>
                </a:cxn>
                <a:cxn ang="0">
                  <a:pos x="9" y="973"/>
                </a:cxn>
                <a:cxn ang="0">
                  <a:pos x="17" y="953"/>
                </a:cxn>
                <a:cxn ang="0">
                  <a:pos x="26" y="932"/>
                </a:cxn>
                <a:cxn ang="0">
                  <a:pos x="34" y="909"/>
                </a:cxn>
                <a:cxn ang="0">
                  <a:pos x="43" y="883"/>
                </a:cxn>
                <a:cxn ang="0">
                  <a:pos x="50" y="855"/>
                </a:cxn>
                <a:cxn ang="0">
                  <a:pos x="60" y="826"/>
                </a:cxn>
                <a:cxn ang="0">
                  <a:pos x="67" y="795"/>
                </a:cxn>
                <a:cxn ang="0">
                  <a:pos x="77" y="763"/>
                </a:cxn>
                <a:cxn ang="0">
                  <a:pos x="86" y="729"/>
                </a:cxn>
                <a:cxn ang="0">
                  <a:pos x="103" y="658"/>
                </a:cxn>
                <a:cxn ang="0">
                  <a:pos x="120" y="584"/>
                </a:cxn>
                <a:cxn ang="0">
                  <a:pos x="137" y="510"/>
                </a:cxn>
                <a:cxn ang="0">
                  <a:pos x="154" y="433"/>
                </a:cxn>
                <a:cxn ang="0">
                  <a:pos x="170" y="360"/>
                </a:cxn>
                <a:cxn ang="0">
                  <a:pos x="187" y="287"/>
                </a:cxn>
                <a:cxn ang="0">
                  <a:pos x="197" y="252"/>
                </a:cxn>
                <a:cxn ang="0">
                  <a:pos x="204" y="218"/>
                </a:cxn>
                <a:cxn ang="0">
                  <a:pos x="214" y="184"/>
                </a:cxn>
                <a:cxn ang="0">
                  <a:pos x="223" y="153"/>
                </a:cxn>
                <a:cxn ang="0">
                  <a:pos x="230" y="123"/>
                </a:cxn>
                <a:cxn ang="0">
                  <a:pos x="240" y="93"/>
                </a:cxn>
                <a:cxn ang="0">
                  <a:pos x="247" y="67"/>
                </a:cxn>
                <a:cxn ang="0">
                  <a:pos x="257" y="43"/>
                </a:cxn>
                <a:cxn ang="0">
                  <a:pos x="264" y="20"/>
                </a:cxn>
                <a:cxn ang="0">
                  <a:pos x="274" y="0"/>
                </a:cxn>
              </a:cxnLst>
              <a:rect l="0" t="0" r="r" b="b"/>
              <a:pathLst>
                <a:path w="274" h="990">
                  <a:moveTo>
                    <a:pt x="0" y="990"/>
                  </a:moveTo>
                  <a:lnTo>
                    <a:pt x="9" y="973"/>
                  </a:lnTo>
                  <a:lnTo>
                    <a:pt x="17" y="953"/>
                  </a:lnTo>
                  <a:lnTo>
                    <a:pt x="26" y="932"/>
                  </a:lnTo>
                  <a:lnTo>
                    <a:pt x="34" y="909"/>
                  </a:lnTo>
                  <a:lnTo>
                    <a:pt x="43" y="883"/>
                  </a:lnTo>
                  <a:lnTo>
                    <a:pt x="50" y="855"/>
                  </a:lnTo>
                  <a:lnTo>
                    <a:pt x="60" y="826"/>
                  </a:lnTo>
                  <a:lnTo>
                    <a:pt x="67" y="795"/>
                  </a:lnTo>
                  <a:lnTo>
                    <a:pt x="77" y="763"/>
                  </a:lnTo>
                  <a:lnTo>
                    <a:pt x="86" y="729"/>
                  </a:lnTo>
                  <a:lnTo>
                    <a:pt x="103" y="658"/>
                  </a:lnTo>
                  <a:lnTo>
                    <a:pt x="120" y="584"/>
                  </a:lnTo>
                  <a:lnTo>
                    <a:pt x="137" y="510"/>
                  </a:lnTo>
                  <a:lnTo>
                    <a:pt x="154" y="433"/>
                  </a:lnTo>
                  <a:lnTo>
                    <a:pt x="170" y="360"/>
                  </a:lnTo>
                  <a:lnTo>
                    <a:pt x="187" y="287"/>
                  </a:lnTo>
                  <a:lnTo>
                    <a:pt x="197" y="252"/>
                  </a:lnTo>
                  <a:lnTo>
                    <a:pt x="204" y="218"/>
                  </a:lnTo>
                  <a:lnTo>
                    <a:pt x="214" y="184"/>
                  </a:lnTo>
                  <a:lnTo>
                    <a:pt x="223" y="153"/>
                  </a:lnTo>
                  <a:lnTo>
                    <a:pt x="230" y="123"/>
                  </a:lnTo>
                  <a:lnTo>
                    <a:pt x="240" y="93"/>
                  </a:lnTo>
                  <a:lnTo>
                    <a:pt x="247" y="67"/>
                  </a:lnTo>
                  <a:lnTo>
                    <a:pt x="257" y="43"/>
                  </a:lnTo>
                  <a:lnTo>
                    <a:pt x="264" y="20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1610" y="2433"/>
              <a:ext cx="137" cy="125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13" y="220"/>
                </a:cxn>
                <a:cxn ang="0">
                  <a:pos x="29" y="191"/>
                </a:cxn>
                <a:cxn ang="0">
                  <a:pos x="46" y="163"/>
                </a:cxn>
                <a:cxn ang="0">
                  <a:pos x="63" y="137"/>
                </a:cxn>
                <a:cxn ang="0">
                  <a:pos x="81" y="111"/>
                </a:cxn>
                <a:cxn ang="0">
                  <a:pos x="100" y="89"/>
                </a:cxn>
                <a:cxn ang="0">
                  <a:pos x="118" y="68"/>
                </a:cxn>
                <a:cxn ang="0">
                  <a:pos x="136" y="49"/>
                </a:cxn>
                <a:cxn ang="0">
                  <a:pos x="155" y="34"/>
                </a:cxn>
                <a:cxn ang="0">
                  <a:pos x="173" y="21"/>
                </a:cxn>
                <a:cxn ang="0">
                  <a:pos x="192" y="11"/>
                </a:cxn>
                <a:cxn ang="0">
                  <a:pos x="210" y="5"/>
                </a:cxn>
                <a:cxn ang="0">
                  <a:pos x="227" y="0"/>
                </a:cxn>
                <a:cxn ang="0">
                  <a:pos x="244" y="0"/>
                </a:cxn>
                <a:cxn ang="0">
                  <a:pos x="259" y="5"/>
                </a:cxn>
                <a:cxn ang="0">
                  <a:pos x="273" y="12"/>
                </a:cxn>
              </a:cxnLst>
              <a:rect l="0" t="0" r="r" b="b"/>
              <a:pathLst>
                <a:path w="273" h="251">
                  <a:moveTo>
                    <a:pt x="0" y="251"/>
                  </a:moveTo>
                  <a:lnTo>
                    <a:pt x="13" y="220"/>
                  </a:lnTo>
                  <a:lnTo>
                    <a:pt x="29" y="191"/>
                  </a:lnTo>
                  <a:lnTo>
                    <a:pt x="46" y="163"/>
                  </a:lnTo>
                  <a:lnTo>
                    <a:pt x="63" y="137"/>
                  </a:lnTo>
                  <a:lnTo>
                    <a:pt x="81" y="111"/>
                  </a:lnTo>
                  <a:lnTo>
                    <a:pt x="100" y="89"/>
                  </a:lnTo>
                  <a:lnTo>
                    <a:pt x="118" y="68"/>
                  </a:lnTo>
                  <a:lnTo>
                    <a:pt x="136" y="49"/>
                  </a:lnTo>
                  <a:lnTo>
                    <a:pt x="155" y="34"/>
                  </a:lnTo>
                  <a:lnTo>
                    <a:pt x="173" y="21"/>
                  </a:lnTo>
                  <a:lnTo>
                    <a:pt x="192" y="11"/>
                  </a:lnTo>
                  <a:lnTo>
                    <a:pt x="210" y="5"/>
                  </a:lnTo>
                  <a:lnTo>
                    <a:pt x="227" y="0"/>
                  </a:lnTo>
                  <a:lnTo>
                    <a:pt x="244" y="0"/>
                  </a:lnTo>
                  <a:lnTo>
                    <a:pt x="259" y="5"/>
                  </a:lnTo>
                  <a:lnTo>
                    <a:pt x="273" y="1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1747" y="2439"/>
              <a:ext cx="137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7" y="16"/>
                </a:cxn>
                <a:cxn ang="0">
                  <a:pos x="26" y="25"/>
                </a:cxn>
                <a:cxn ang="0">
                  <a:pos x="34" y="37"/>
                </a:cxn>
                <a:cxn ang="0">
                  <a:pos x="43" y="49"/>
                </a:cxn>
                <a:cxn ang="0">
                  <a:pos x="51" y="63"/>
                </a:cxn>
                <a:cxn ang="0">
                  <a:pos x="60" y="79"/>
                </a:cxn>
                <a:cxn ang="0">
                  <a:pos x="68" y="94"/>
                </a:cxn>
                <a:cxn ang="0">
                  <a:pos x="86" y="129"/>
                </a:cxn>
                <a:cxn ang="0">
                  <a:pos x="103" y="169"/>
                </a:cxn>
                <a:cxn ang="0">
                  <a:pos x="120" y="211"/>
                </a:cxn>
                <a:cxn ang="0">
                  <a:pos x="137" y="256"/>
                </a:cxn>
                <a:cxn ang="0">
                  <a:pos x="154" y="302"/>
                </a:cxn>
                <a:cxn ang="0">
                  <a:pos x="171" y="349"/>
                </a:cxn>
                <a:cxn ang="0">
                  <a:pos x="205" y="445"/>
                </a:cxn>
                <a:cxn ang="0">
                  <a:pos x="223" y="492"/>
                </a:cxn>
                <a:cxn ang="0">
                  <a:pos x="240" y="540"/>
                </a:cxn>
                <a:cxn ang="0">
                  <a:pos x="257" y="585"/>
                </a:cxn>
                <a:cxn ang="0">
                  <a:pos x="274" y="626"/>
                </a:cxn>
              </a:cxnLst>
              <a:rect l="0" t="0" r="r" b="b"/>
              <a:pathLst>
                <a:path w="274" h="626">
                  <a:moveTo>
                    <a:pt x="0" y="0"/>
                  </a:moveTo>
                  <a:lnTo>
                    <a:pt x="10" y="6"/>
                  </a:lnTo>
                  <a:lnTo>
                    <a:pt x="17" y="16"/>
                  </a:lnTo>
                  <a:lnTo>
                    <a:pt x="26" y="25"/>
                  </a:lnTo>
                  <a:lnTo>
                    <a:pt x="34" y="37"/>
                  </a:lnTo>
                  <a:lnTo>
                    <a:pt x="43" y="49"/>
                  </a:lnTo>
                  <a:lnTo>
                    <a:pt x="51" y="63"/>
                  </a:lnTo>
                  <a:lnTo>
                    <a:pt x="60" y="79"/>
                  </a:lnTo>
                  <a:lnTo>
                    <a:pt x="68" y="94"/>
                  </a:lnTo>
                  <a:lnTo>
                    <a:pt x="86" y="129"/>
                  </a:lnTo>
                  <a:lnTo>
                    <a:pt x="103" y="169"/>
                  </a:lnTo>
                  <a:lnTo>
                    <a:pt x="120" y="211"/>
                  </a:lnTo>
                  <a:lnTo>
                    <a:pt x="137" y="256"/>
                  </a:lnTo>
                  <a:lnTo>
                    <a:pt x="154" y="302"/>
                  </a:lnTo>
                  <a:lnTo>
                    <a:pt x="171" y="349"/>
                  </a:lnTo>
                  <a:lnTo>
                    <a:pt x="205" y="445"/>
                  </a:lnTo>
                  <a:lnTo>
                    <a:pt x="223" y="492"/>
                  </a:lnTo>
                  <a:lnTo>
                    <a:pt x="240" y="540"/>
                  </a:lnTo>
                  <a:lnTo>
                    <a:pt x="257" y="585"/>
                  </a:lnTo>
                  <a:lnTo>
                    <a:pt x="274" y="62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1884" y="2752"/>
              <a:ext cx="137" cy="3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2"/>
                </a:cxn>
                <a:cxn ang="0">
                  <a:pos x="34" y="86"/>
                </a:cxn>
                <a:cxn ang="0">
                  <a:pos x="51" y="131"/>
                </a:cxn>
                <a:cxn ang="0">
                  <a:pos x="68" y="179"/>
                </a:cxn>
                <a:cxn ang="0">
                  <a:pos x="103" y="274"/>
                </a:cxn>
                <a:cxn ang="0">
                  <a:pos x="137" y="368"/>
                </a:cxn>
                <a:cxn ang="0">
                  <a:pos x="154" y="416"/>
                </a:cxn>
                <a:cxn ang="0">
                  <a:pos x="171" y="460"/>
                </a:cxn>
                <a:cxn ang="0">
                  <a:pos x="188" y="503"/>
                </a:cxn>
                <a:cxn ang="0">
                  <a:pos x="206" y="545"/>
                </a:cxn>
                <a:cxn ang="0">
                  <a:pos x="223" y="585"/>
                </a:cxn>
                <a:cxn ang="0">
                  <a:pos x="240" y="620"/>
                </a:cxn>
                <a:cxn ang="0">
                  <a:pos x="257" y="654"/>
                </a:cxn>
                <a:cxn ang="0">
                  <a:pos x="274" y="683"/>
                </a:cxn>
              </a:cxnLst>
              <a:rect l="0" t="0" r="r" b="b"/>
              <a:pathLst>
                <a:path w="274" h="683">
                  <a:moveTo>
                    <a:pt x="0" y="0"/>
                  </a:moveTo>
                  <a:lnTo>
                    <a:pt x="17" y="42"/>
                  </a:lnTo>
                  <a:lnTo>
                    <a:pt x="34" y="86"/>
                  </a:lnTo>
                  <a:lnTo>
                    <a:pt x="51" y="131"/>
                  </a:lnTo>
                  <a:lnTo>
                    <a:pt x="68" y="179"/>
                  </a:lnTo>
                  <a:lnTo>
                    <a:pt x="103" y="274"/>
                  </a:lnTo>
                  <a:lnTo>
                    <a:pt x="137" y="368"/>
                  </a:lnTo>
                  <a:lnTo>
                    <a:pt x="154" y="416"/>
                  </a:lnTo>
                  <a:lnTo>
                    <a:pt x="171" y="460"/>
                  </a:lnTo>
                  <a:lnTo>
                    <a:pt x="188" y="503"/>
                  </a:lnTo>
                  <a:lnTo>
                    <a:pt x="206" y="545"/>
                  </a:lnTo>
                  <a:lnTo>
                    <a:pt x="223" y="585"/>
                  </a:lnTo>
                  <a:lnTo>
                    <a:pt x="240" y="620"/>
                  </a:lnTo>
                  <a:lnTo>
                    <a:pt x="257" y="654"/>
                  </a:lnTo>
                  <a:lnTo>
                    <a:pt x="274" y="683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021" y="3094"/>
              <a:ext cx="13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54"/>
                </a:cxn>
                <a:cxn ang="0">
                  <a:pos x="51" y="82"/>
                </a:cxn>
                <a:cxn ang="0">
                  <a:pos x="68" y="108"/>
                </a:cxn>
                <a:cxn ang="0">
                  <a:pos x="85" y="134"/>
                </a:cxn>
                <a:cxn ang="0">
                  <a:pos x="101" y="157"/>
                </a:cxn>
                <a:cxn ang="0">
                  <a:pos x="120" y="179"/>
                </a:cxn>
                <a:cxn ang="0">
                  <a:pos x="137" y="199"/>
                </a:cxn>
                <a:cxn ang="0">
                  <a:pos x="154" y="214"/>
                </a:cxn>
                <a:cxn ang="0">
                  <a:pos x="172" y="226"/>
                </a:cxn>
                <a:cxn ang="0">
                  <a:pos x="189" y="234"/>
                </a:cxn>
                <a:cxn ang="0">
                  <a:pos x="197" y="237"/>
                </a:cxn>
                <a:cxn ang="0">
                  <a:pos x="206" y="239"/>
                </a:cxn>
                <a:cxn ang="0">
                  <a:pos x="214" y="239"/>
                </a:cxn>
                <a:cxn ang="0">
                  <a:pos x="223" y="237"/>
                </a:cxn>
                <a:cxn ang="0">
                  <a:pos x="232" y="234"/>
                </a:cxn>
                <a:cxn ang="0">
                  <a:pos x="240" y="229"/>
                </a:cxn>
                <a:cxn ang="0">
                  <a:pos x="249" y="223"/>
                </a:cxn>
                <a:cxn ang="0">
                  <a:pos x="257" y="217"/>
                </a:cxn>
                <a:cxn ang="0">
                  <a:pos x="266" y="208"/>
                </a:cxn>
                <a:cxn ang="0">
                  <a:pos x="274" y="197"/>
                </a:cxn>
              </a:cxnLst>
              <a:rect l="0" t="0" r="r" b="b"/>
              <a:pathLst>
                <a:path w="274" h="239">
                  <a:moveTo>
                    <a:pt x="0" y="0"/>
                  </a:moveTo>
                  <a:lnTo>
                    <a:pt x="34" y="54"/>
                  </a:lnTo>
                  <a:lnTo>
                    <a:pt x="51" y="82"/>
                  </a:lnTo>
                  <a:lnTo>
                    <a:pt x="68" y="108"/>
                  </a:lnTo>
                  <a:lnTo>
                    <a:pt x="85" y="134"/>
                  </a:lnTo>
                  <a:lnTo>
                    <a:pt x="101" y="157"/>
                  </a:lnTo>
                  <a:lnTo>
                    <a:pt x="120" y="179"/>
                  </a:lnTo>
                  <a:lnTo>
                    <a:pt x="137" y="199"/>
                  </a:lnTo>
                  <a:lnTo>
                    <a:pt x="154" y="214"/>
                  </a:lnTo>
                  <a:lnTo>
                    <a:pt x="172" y="226"/>
                  </a:lnTo>
                  <a:lnTo>
                    <a:pt x="189" y="234"/>
                  </a:lnTo>
                  <a:lnTo>
                    <a:pt x="197" y="237"/>
                  </a:lnTo>
                  <a:lnTo>
                    <a:pt x="206" y="239"/>
                  </a:lnTo>
                  <a:lnTo>
                    <a:pt x="214" y="239"/>
                  </a:lnTo>
                  <a:lnTo>
                    <a:pt x="223" y="237"/>
                  </a:lnTo>
                  <a:lnTo>
                    <a:pt x="232" y="234"/>
                  </a:lnTo>
                  <a:lnTo>
                    <a:pt x="240" y="229"/>
                  </a:lnTo>
                  <a:lnTo>
                    <a:pt x="249" y="223"/>
                  </a:lnTo>
                  <a:lnTo>
                    <a:pt x="257" y="217"/>
                  </a:lnTo>
                  <a:lnTo>
                    <a:pt x="266" y="208"/>
                  </a:lnTo>
                  <a:lnTo>
                    <a:pt x="274" y="19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2158" y="2718"/>
              <a:ext cx="137" cy="474"/>
            </a:xfrm>
            <a:custGeom>
              <a:avLst/>
              <a:gdLst/>
              <a:ahLst/>
              <a:cxnLst>
                <a:cxn ang="0">
                  <a:pos x="0" y="947"/>
                </a:cxn>
                <a:cxn ang="0">
                  <a:pos x="9" y="933"/>
                </a:cxn>
                <a:cxn ang="0">
                  <a:pos x="17" y="918"/>
                </a:cxn>
                <a:cxn ang="0">
                  <a:pos x="26" y="899"/>
                </a:cxn>
                <a:cxn ang="0">
                  <a:pos x="34" y="878"/>
                </a:cxn>
                <a:cxn ang="0">
                  <a:pos x="43" y="853"/>
                </a:cxn>
                <a:cxn ang="0">
                  <a:pos x="50" y="827"/>
                </a:cxn>
                <a:cxn ang="0">
                  <a:pos x="60" y="800"/>
                </a:cxn>
                <a:cxn ang="0">
                  <a:pos x="67" y="770"/>
                </a:cxn>
                <a:cxn ang="0">
                  <a:pos x="77" y="740"/>
                </a:cxn>
                <a:cxn ang="0">
                  <a:pos x="86" y="706"/>
                </a:cxn>
                <a:cxn ang="0">
                  <a:pos x="94" y="672"/>
                </a:cxn>
                <a:cxn ang="0">
                  <a:pos x="103" y="636"/>
                </a:cxn>
                <a:cxn ang="0">
                  <a:pos x="120" y="564"/>
                </a:cxn>
                <a:cxn ang="0">
                  <a:pos x="137" y="490"/>
                </a:cxn>
                <a:cxn ang="0">
                  <a:pos x="154" y="415"/>
                </a:cxn>
                <a:cxn ang="0">
                  <a:pos x="170" y="341"/>
                </a:cxn>
                <a:cxn ang="0">
                  <a:pos x="187" y="269"/>
                </a:cxn>
                <a:cxn ang="0">
                  <a:pos x="197" y="235"/>
                </a:cxn>
                <a:cxn ang="0">
                  <a:pos x="204" y="201"/>
                </a:cxn>
                <a:cxn ang="0">
                  <a:pos x="214" y="169"/>
                </a:cxn>
                <a:cxn ang="0">
                  <a:pos x="223" y="140"/>
                </a:cxn>
                <a:cxn ang="0">
                  <a:pos x="230" y="110"/>
                </a:cxn>
                <a:cxn ang="0">
                  <a:pos x="240" y="84"/>
                </a:cxn>
                <a:cxn ang="0">
                  <a:pos x="247" y="60"/>
                </a:cxn>
                <a:cxn ang="0">
                  <a:pos x="257" y="37"/>
                </a:cxn>
                <a:cxn ang="0">
                  <a:pos x="264" y="17"/>
                </a:cxn>
                <a:cxn ang="0">
                  <a:pos x="274" y="0"/>
                </a:cxn>
              </a:cxnLst>
              <a:rect l="0" t="0" r="r" b="b"/>
              <a:pathLst>
                <a:path w="274" h="947">
                  <a:moveTo>
                    <a:pt x="0" y="947"/>
                  </a:moveTo>
                  <a:lnTo>
                    <a:pt x="9" y="933"/>
                  </a:lnTo>
                  <a:lnTo>
                    <a:pt x="17" y="918"/>
                  </a:lnTo>
                  <a:lnTo>
                    <a:pt x="26" y="899"/>
                  </a:lnTo>
                  <a:lnTo>
                    <a:pt x="34" y="878"/>
                  </a:lnTo>
                  <a:lnTo>
                    <a:pt x="43" y="853"/>
                  </a:lnTo>
                  <a:lnTo>
                    <a:pt x="50" y="827"/>
                  </a:lnTo>
                  <a:lnTo>
                    <a:pt x="60" y="800"/>
                  </a:lnTo>
                  <a:lnTo>
                    <a:pt x="67" y="770"/>
                  </a:lnTo>
                  <a:lnTo>
                    <a:pt x="77" y="740"/>
                  </a:lnTo>
                  <a:lnTo>
                    <a:pt x="86" y="706"/>
                  </a:lnTo>
                  <a:lnTo>
                    <a:pt x="94" y="672"/>
                  </a:lnTo>
                  <a:lnTo>
                    <a:pt x="103" y="636"/>
                  </a:lnTo>
                  <a:lnTo>
                    <a:pt x="120" y="564"/>
                  </a:lnTo>
                  <a:lnTo>
                    <a:pt x="137" y="490"/>
                  </a:lnTo>
                  <a:lnTo>
                    <a:pt x="154" y="415"/>
                  </a:lnTo>
                  <a:lnTo>
                    <a:pt x="170" y="341"/>
                  </a:lnTo>
                  <a:lnTo>
                    <a:pt x="187" y="269"/>
                  </a:lnTo>
                  <a:lnTo>
                    <a:pt x="197" y="235"/>
                  </a:lnTo>
                  <a:lnTo>
                    <a:pt x="204" y="201"/>
                  </a:lnTo>
                  <a:lnTo>
                    <a:pt x="214" y="169"/>
                  </a:lnTo>
                  <a:lnTo>
                    <a:pt x="223" y="140"/>
                  </a:lnTo>
                  <a:lnTo>
                    <a:pt x="230" y="110"/>
                  </a:lnTo>
                  <a:lnTo>
                    <a:pt x="240" y="84"/>
                  </a:lnTo>
                  <a:lnTo>
                    <a:pt x="247" y="60"/>
                  </a:lnTo>
                  <a:lnTo>
                    <a:pt x="257" y="37"/>
                  </a:lnTo>
                  <a:lnTo>
                    <a:pt x="264" y="17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2295" y="2670"/>
              <a:ext cx="137" cy="4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3" y="75"/>
                </a:cxn>
                <a:cxn ang="0">
                  <a:pos x="27" y="57"/>
                </a:cxn>
                <a:cxn ang="0">
                  <a:pos x="44" y="41"/>
                </a:cxn>
                <a:cxn ang="0">
                  <a:pos x="61" y="27"/>
                </a:cxn>
                <a:cxn ang="0">
                  <a:pos x="79" y="18"/>
                </a:cxn>
                <a:cxn ang="0">
                  <a:pos x="98" y="10"/>
                </a:cxn>
                <a:cxn ang="0">
                  <a:pos x="116" y="4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5" y="0"/>
                </a:cxn>
                <a:cxn ang="0">
                  <a:pos x="193" y="3"/>
                </a:cxn>
                <a:cxn ang="0">
                  <a:pos x="212" y="6"/>
                </a:cxn>
                <a:cxn ang="0">
                  <a:pos x="229" y="10"/>
                </a:cxn>
                <a:cxn ang="0">
                  <a:pos x="246" y="15"/>
                </a:cxn>
                <a:cxn ang="0">
                  <a:pos x="259" y="21"/>
                </a:cxn>
                <a:cxn ang="0">
                  <a:pos x="273" y="29"/>
                </a:cxn>
              </a:cxnLst>
              <a:rect l="0" t="0" r="r" b="b"/>
              <a:pathLst>
                <a:path w="273" h="97">
                  <a:moveTo>
                    <a:pt x="0" y="97"/>
                  </a:moveTo>
                  <a:lnTo>
                    <a:pt x="13" y="75"/>
                  </a:lnTo>
                  <a:lnTo>
                    <a:pt x="27" y="57"/>
                  </a:lnTo>
                  <a:lnTo>
                    <a:pt x="44" y="41"/>
                  </a:lnTo>
                  <a:lnTo>
                    <a:pt x="61" y="27"/>
                  </a:lnTo>
                  <a:lnTo>
                    <a:pt x="79" y="18"/>
                  </a:lnTo>
                  <a:lnTo>
                    <a:pt x="98" y="10"/>
                  </a:lnTo>
                  <a:lnTo>
                    <a:pt x="116" y="4"/>
                  </a:lnTo>
                  <a:lnTo>
                    <a:pt x="136" y="1"/>
                  </a:lnTo>
                  <a:lnTo>
                    <a:pt x="156" y="0"/>
                  </a:lnTo>
                  <a:lnTo>
                    <a:pt x="175" y="0"/>
                  </a:lnTo>
                  <a:lnTo>
                    <a:pt x="193" y="3"/>
                  </a:lnTo>
                  <a:lnTo>
                    <a:pt x="212" y="6"/>
                  </a:lnTo>
                  <a:lnTo>
                    <a:pt x="229" y="10"/>
                  </a:lnTo>
                  <a:lnTo>
                    <a:pt x="246" y="15"/>
                  </a:lnTo>
                  <a:lnTo>
                    <a:pt x="259" y="21"/>
                  </a:lnTo>
                  <a:lnTo>
                    <a:pt x="273" y="2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2432" y="2684"/>
              <a:ext cx="13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7" y="14"/>
                </a:cxn>
                <a:cxn ang="0">
                  <a:pos x="26" y="21"/>
                </a:cxn>
                <a:cxn ang="0">
                  <a:pos x="34" y="32"/>
                </a:cxn>
                <a:cxn ang="0">
                  <a:pos x="43" y="43"/>
                </a:cxn>
                <a:cxn ang="0">
                  <a:pos x="51" y="55"/>
                </a:cxn>
                <a:cxn ang="0">
                  <a:pos x="68" y="81"/>
                </a:cxn>
                <a:cxn ang="0">
                  <a:pos x="86" y="112"/>
                </a:cxn>
                <a:cxn ang="0">
                  <a:pos x="103" y="145"/>
                </a:cxn>
                <a:cxn ang="0">
                  <a:pos x="120" y="178"/>
                </a:cxn>
                <a:cxn ang="0">
                  <a:pos x="137" y="211"/>
                </a:cxn>
                <a:cxn ang="0">
                  <a:pos x="154" y="244"/>
                </a:cxn>
                <a:cxn ang="0">
                  <a:pos x="171" y="277"/>
                </a:cxn>
                <a:cxn ang="0">
                  <a:pos x="188" y="306"/>
                </a:cxn>
                <a:cxn ang="0">
                  <a:pos x="205" y="332"/>
                </a:cxn>
                <a:cxn ang="0">
                  <a:pos x="214" y="344"/>
                </a:cxn>
                <a:cxn ang="0">
                  <a:pos x="223" y="355"/>
                </a:cxn>
                <a:cxn ang="0">
                  <a:pos x="231" y="364"/>
                </a:cxn>
                <a:cxn ang="0">
                  <a:pos x="240" y="372"/>
                </a:cxn>
                <a:cxn ang="0">
                  <a:pos x="248" y="380"/>
                </a:cxn>
                <a:cxn ang="0">
                  <a:pos x="257" y="384"/>
                </a:cxn>
                <a:cxn ang="0">
                  <a:pos x="265" y="389"/>
                </a:cxn>
                <a:cxn ang="0">
                  <a:pos x="274" y="391"/>
                </a:cxn>
              </a:cxnLst>
              <a:rect l="0" t="0" r="r" b="b"/>
              <a:pathLst>
                <a:path w="274" h="391">
                  <a:moveTo>
                    <a:pt x="0" y="0"/>
                  </a:moveTo>
                  <a:lnTo>
                    <a:pt x="10" y="6"/>
                  </a:lnTo>
                  <a:lnTo>
                    <a:pt x="17" y="14"/>
                  </a:lnTo>
                  <a:lnTo>
                    <a:pt x="26" y="21"/>
                  </a:lnTo>
                  <a:lnTo>
                    <a:pt x="34" y="32"/>
                  </a:lnTo>
                  <a:lnTo>
                    <a:pt x="43" y="43"/>
                  </a:lnTo>
                  <a:lnTo>
                    <a:pt x="51" y="55"/>
                  </a:lnTo>
                  <a:lnTo>
                    <a:pt x="68" y="81"/>
                  </a:lnTo>
                  <a:lnTo>
                    <a:pt x="86" y="112"/>
                  </a:lnTo>
                  <a:lnTo>
                    <a:pt x="103" y="145"/>
                  </a:lnTo>
                  <a:lnTo>
                    <a:pt x="120" y="178"/>
                  </a:lnTo>
                  <a:lnTo>
                    <a:pt x="137" y="211"/>
                  </a:lnTo>
                  <a:lnTo>
                    <a:pt x="154" y="244"/>
                  </a:lnTo>
                  <a:lnTo>
                    <a:pt x="171" y="277"/>
                  </a:lnTo>
                  <a:lnTo>
                    <a:pt x="188" y="306"/>
                  </a:lnTo>
                  <a:lnTo>
                    <a:pt x="205" y="332"/>
                  </a:lnTo>
                  <a:lnTo>
                    <a:pt x="214" y="344"/>
                  </a:lnTo>
                  <a:lnTo>
                    <a:pt x="223" y="355"/>
                  </a:lnTo>
                  <a:lnTo>
                    <a:pt x="231" y="364"/>
                  </a:lnTo>
                  <a:lnTo>
                    <a:pt x="240" y="372"/>
                  </a:lnTo>
                  <a:lnTo>
                    <a:pt x="248" y="380"/>
                  </a:lnTo>
                  <a:lnTo>
                    <a:pt x="257" y="384"/>
                  </a:lnTo>
                  <a:lnTo>
                    <a:pt x="265" y="389"/>
                  </a:lnTo>
                  <a:lnTo>
                    <a:pt x="274" y="39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2569" y="2718"/>
              <a:ext cx="136" cy="162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17" y="325"/>
                </a:cxn>
                <a:cxn ang="0">
                  <a:pos x="34" y="320"/>
                </a:cxn>
                <a:cxn ang="0">
                  <a:pos x="51" y="312"/>
                </a:cxn>
                <a:cxn ang="0">
                  <a:pos x="68" y="302"/>
                </a:cxn>
                <a:cxn ang="0">
                  <a:pos x="86" y="286"/>
                </a:cxn>
                <a:cxn ang="0">
                  <a:pos x="103" y="269"/>
                </a:cxn>
                <a:cxn ang="0">
                  <a:pos x="120" y="249"/>
                </a:cxn>
                <a:cxn ang="0">
                  <a:pos x="137" y="226"/>
                </a:cxn>
                <a:cxn ang="0">
                  <a:pos x="154" y="202"/>
                </a:cxn>
                <a:cxn ang="0">
                  <a:pos x="171" y="175"/>
                </a:cxn>
                <a:cxn ang="0">
                  <a:pos x="188" y="148"/>
                </a:cxn>
                <a:cxn ang="0">
                  <a:pos x="206" y="120"/>
                </a:cxn>
                <a:cxn ang="0">
                  <a:pos x="240" y="60"/>
                </a:cxn>
                <a:cxn ang="0">
                  <a:pos x="274" y="0"/>
                </a:cxn>
              </a:cxnLst>
              <a:rect l="0" t="0" r="r" b="b"/>
              <a:pathLst>
                <a:path w="274" h="325">
                  <a:moveTo>
                    <a:pt x="0" y="325"/>
                  </a:moveTo>
                  <a:lnTo>
                    <a:pt x="17" y="325"/>
                  </a:lnTo>
                  <a:lnTo>
                    <a:pt x="34" y="320"/>
                  </a:lnTo>
                  <a:lnTo>
                    <a:pt x="51" y="312"/>
                  </a:lnTo>
                  <a:lnTo>
                    <a:pt x="68" y="302"/>
                  </a:lnTo>
                  <a:lnTo>
                    <a:pt x="86" y="286"/>
                  </a:lnTo>
                  <a:lnTo>
                    <a:pt x="103" y="269"/>
                  </a:lnTo>
                  <a:lnTo>
                    <a:pt x="120" y="249"/>
                  </a:lnTo>
                  <a:lnTo>
                    <a:pt x="137" y="226"/>
                  </a:lnTo>
                  <a:lnTo>
                    <a:pt x="154" y="202"/>
                  </a:lnTo>
                  <a:lnTo>
                    <a:pt x="171" y="175"/>
                  </a:lnTo>
                  <a:lnTo>
                    <a:pt x="188" y="148"/>
                  </a:lnTo>
                  <a:lnTo>
                    <a:pt x="206" y="120"/>
                  </a:lnTo>
                  <a:lnTo>
                    <a:pt x="240" y="60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2705" y="2403"/>
              <a:ext cx="137" cy="315"/>
            </a:xfrm>
            <a:custGeom>
              <a:avLst/>
              <a:gdLst/>
              <a:ahLst/>
              <a:cxnLst>
                <a:cxn ang="0">
                  <a:pos x="0" y="629"/>
                </a:cxn>
                <a:cxn ang="0">
                  <a:pos x="17" y="598"/>
                </a:cxn>
                <a:cxn ang="0">
                  <a:pos x="34" y="566"/>
                </a:cxn>
                <a:cxn ang="0">
                  <a:pos x="51" y="532"/>
                </a:cxn>
                <a:cxn ang="0">
                  <a:pos x="68" y="497"/>
                </a:cxn>
                <a:cxn ang="0">
                  <a:pos x="86" y="460"/>
                </a:cxn>
                <a:cxn ang="0">
                  <a:pos x="103" y="421"/>
                </a:cxn>
                <a:cxn ang="0">
                  <a:pos x="137" y="343"/>
                </a:cxn>
                <a:cxn ang="0">
                  <a:pos x="171" y="260"/>
                </a:cxn>
                <a:cxn ang="0">
                  <a:pos x="206" y="174"/>
                </a:cxn>
                <a:cxn ang="0">
                  <a:pos x="240" y="88"/>
                </a:cxn>
                <a:cxn ang="0">
                  <a:pos x="274" y="0"/>
                </a:cxn>
              </a:cxnLst>
              <a:rect l="0" t="0" r="r" b="b"/>
              <a:pathLst>
                <a:path w="274" h="629">
                  <a:moveTo>
                    <a:pt x="0" y="629"/>
                  </a:moveTo>
                  <a:lnTo>
                    <a:pt x="17" y="598"/>
                  </a:lnTo>
                  <a:lnTo>
                    <a:pt x="34" y="566"/>
                  </a:lnTo>
                  <a:lnTo>
                    <a:pt x="51" y="532"/>
                  </a:lnTo>
                  <a:lnTo>
                    <a:pt x="68" y="497"/>
                  </a:lnTo>
                  <a:lnTo>
                    <a:pt x="86" y="460"/>
                  </a:lnTo>
                  <a:lnTo>
                    <a:pt x="103" y="421"/>
                  </a:lnTo>
                  <a:lnTo>
                    <a:pt x="137" y="343"/>
                  </a:lnTo>
                  <a:lnTo>
                    <a:pt x="171" y="260"/>
                  </a:lnTo>
                  <a:lnTo>
                    <a:pt x="206" y="174"/>
                  </a:lnTo>
                  <a:lnTo>
                    <a:pt x="240" y="88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2842" y="2017"/>
              <a:ext cx="137" cy="386"/>
            </a:xfrm>
            <a:custGeom>
              <a:avLst/>
              <a:gdLst/>
              <a:ahLst/>
              <a:cxnLst>
                <a:cxn ang="0">
                  <a:pos x="0" y="772"/>
                </a:cxn>
                <a:cxn ang="0">
                  <a:pos x="17" y="727"/>
                </a:cxn>
                <a:cxn ang="0">
                  <a:pos x="34" y="680"/>
                </a:cxn>
                <a:cxn ang="0">
                  <a:pos x="50" y="630"/>
                </a:cxn>
                <a:cxn ang="0">
                  <a:pos x="67" y="581"/>
                </a:cxn>
                <a:cxn ang="0">
                  <a:pos x="103" y="477"/>
                </a:cxn>
                <a:cxn ang="0">
                  <a:pos x="137" y="372"/>
                </a:cxn>
                <a:cxn ang="0">
                  <a:pos x="154" y="320"/>
                </a:cxn>
                <a:cxn ang="0">
                  <a:pos x="170" y="269"/>
                </a:cxn>
                <a:cxn ang="0">
                  <a:pos x="187" y="220"/>
                </a:cxn>
                <a:cxn ang="0">
                  <a:pos x="204" y="170"/>
                </a:cxn>
                <a:cxn ang="0">
                  <a:pos x="223" y="124"/>
                </a:cxn>
                <a:cxn ang="0">
                  <a:pos x="240" y="80"/>
                </a:cxn>
                <a:cxn ang="0">
                  <a:pos x="257" y="38"/>
                </a:cxn>
                <a:cxn ang="0">
                  <a:pos x="273" y="0"/>
                </a:cxn>
              </a:cxnLst>
              <a:rect l="0" t="0" r="r" b="b"/>
              <a:pathLst>
                <a:path w="273" h="772">
                  <a:moveTo>
                    <a:pt x="0" y="772"/>
                  </a:moveTo>
                  <a:lnTo>
                    <a:pt x="17" y="727"/>
                  </a:lnTo>
                  <a:lnTo>
                    <a:pt x="34" y="680"/>
                  </a:lnTo>
                  <a:lnTo>
                    <a:pt x="50" y="630"/>
                  </a:lnTo>
                  <a:lnTo>
                    <a:pt x="67" y="581"/>
                  </a:lnTo>
                  <a:lnTo>
                    <a:pt x="103" y="477"/>
                  </a:lnTo>
                  <a:lnTo>
                    <a:pt x="137" y="372"/>
                  </a:lnTo>
                  <a:lnTo>
                    <a:pt x="154" y="320"/>
                  </a:lnTo>
                  <a:lnTo>
                    <a:pt x="170" y="269"/>
                  </a:lnTo>
                  <a:lnTo>
                    <a:pt x="187" y="220"/>
                  </a:lnTo>
                  <a:lnTo>
                    <a:pt x="204" y="170"/>
                  </a:lnTo>
                  <a:lnTo>
                    <a:pt x="223" y="124"/>
                  </a:lnTo>
                  <a:lnTo>
                    <a:pt x="240" y="80"/>
                  </a:lnTo>
                  <a:lnTo>
                    <a:pt x="257" y="38"/>
                  </a:lnTo>
                  <a:lnTo>
                    <a:pt x="27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2" name="Freeform 74"/>
            <p:cNvSpPr>
              <a:spLocks/>
            </p:cNvSpPr>
            <p:nvPr/>
          </p:nvSpPr>
          <p:spPr bwMode="auto">
            <a:xfrm>
              <a:off x="2979" y="1810"/>
              <a:ext cx="138" cy="207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4" y="338"/>
                </a:cxn>
                <a:cxn ang="0">
                  <a:pos x="70" y="263"/>
                </a:cxn>
                <a:cxn ang="0">
                  <a:pos x="87" y="224"/>
                </a:cxn>
                <a:cxn ang="0">
                  <a:pos x="104" y="189"/>
                </a:cxn>
                <a:cxn ang="0">
                  <a:pos x="120" y="155"/>
                </a:cxn>
                <a:cxn ang="0">
                  <a:pos x="137" y="123"/>
                </a:cxn>
                <a:cxn ang="0">
                  <a:pos x="156" y="94"/>
                </a:cxn>
                <a:cxn ang="0">
                  <a:pos x="173" y="68"/>
                </a:cxn>
                <a:cxn ang="0">
                  <a:pos x="190" y="46"/>
                </a:cxn>
                <a:cxn ang="0">
                  <a:pos x="207" y="26"/>
                </a:cxn>
                <a:cxn ang="0">
                  <a:pos x="216" y="18"/>
                </a:cxn>
                <a:cxn ang="0">
                  <a:pos x="224" y="12"/>
                </a:cxn>
                <a:cxn ang="0">
                  <a:pos x="233" y="8"/>
                </a:cxn>
                <a:cxn ang="0">
                  <a:pos x="242" y="3"/>
                </a:cxn>
                <a:cxn ang="0">
                  <a:pos x="250" y="0"/>
                </a:cxn>
                <a:cxn ang="0">
                  <a:pos x="259" y="0"/>
                </a:cxn>
                <a:cxn ang="0">
                  <a:pos x="267" y="0"/>
                </a:cxn>
                <a:cxn ang="0">
                  <a:pos x="276" y="1"/>
                </a:cxn>
              </a:cxnLst>
              <a:rect l="0" t="0" r="r" b="b"/>
              <a:pathLst>
                <a:path w="276" h="414">
                  <a:moveTo>
                    <a:pt x="0" y="414"/>
                  </a:moveTo>
                  <a:lnTo>
                    <a:pt x="34" y="338"/>
                  </a:lnTo>
                  <a:lnTo>
                    <a:pt x="70" y="263"/>
                  </a:lnTo>
                  <a:lnTo>
                    <a:pt x="87" y="224"/>
                  </a:lnTo>
                  <a:lnTo>
                    <a:pt x="104" y="189"/>
                  </a:lnTo>
                  <a:lnTo>
                    <a:pt x="120" y="155"/>
                  </a:lnTo>
                  <a:lnTo>
                    <a:pt x="137" y="123"/>
                  </a:lnTo>
                  <a:lnTo>
                    <a:pt x="156" y="94"/>
                  </a:lnTo>
                  <a:lnTo>
                    <a:pt x="173" y="68"/>
                  </a:lnTo>
                  <a:lnTo>
                    <a:pt x="190" y="46"/>
                  </a:lnTo>
                  <a:lnTo>
                    <a:pt x="207" y="26"/>
                  </a:lnTo>
                  <a:lnTo>
                    <a:pt x="216" y="18"/>
                  </a:lnTo>
                  <a:lnTo>
                    <a:pt x="224" y="12"/>
                  </a:lnTo>
                  <a:lnTo>
                    <a:pt x="233" y="8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3" name="Freeform 75"/>
            <p:cNvSpPr>
              <a:spLocks/>
            </p:cNvSpPr>
            <p:nvPr/>
          </p:nvSpPr>
          <p:spPr bwMode="auto">
            <a:xfrm>
              <a:off x="3117" y="1811"/>
              <a:ext cx="137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"/>
                </a:cxn>
                <a:cxn ang="0">
                  <a:pos x="17" y="10"/>
                </a:cxn>
                <a:cxn ang="0">
                  <a:pos x="26" y="16"/>
                </a:cxn>
                <a:cxn ang="0">
                  <a:pos x="34" y="25"/>
                </a:cxn>
                <a:cxn ang="0">
                  <a:pos x="43" y="34"/>
                </a:cxn>
                <a:cxn ang="0">
                  <a:pos x="51" y="47"/>
                </a:cxn>
                <a:cxn ang="0">
                  <a:pos x="60" y="60"/>
                </a:cxn>
                <a:cxn ang="0">
                  <a:pos x="69" y="74"/>
                </a:cxn>
                <a:cxn ang="0">
                  <a:pos x="77" y="90"/>
                </a:cxn>
                <a:cxn ang="0">
                  <a:pos x="86" y="107"/>
                </a:cxn>
                <a:cxn ang="0">
                  <a:pos x="103" y="142"/>
                </a:cxn>
                <a:cxn ang="0">
                  <a:pos x="120" y="182"/>
                </a:cxn>
                <a:cxn ang="0">
                  <a:pos x="137" y="223"/>
                </a:cxn>
                <a:cxn ang="0">
                  <a:pos x="154" y="268"/>
                </a:cxn>
                <a:cxn ang="0">
                  <a:pos x="171" y="314"/>
                </a:cxn>
                <a:cxn ang="0">
                  <a:pos x="206" y="407"/>
                </a:cxn>
                <a:cxn ang="0">
                  <a:pos x="223" y="451"/>
                </a:cxn>
                <a:cxn ang="0">
                  <a:pos x="240" y="496"/>
                </a:cxn>
                <a:cxn ang="0">
                  <a:pos x="257" y="537"/>
                </a:cxn>
                <a:cxn ang="0">
                  <a:pos x="274" y="576"/>
                </a:cxn>
              </a:cxnLst>
              <a:rect l="0" t="0" r="r" b="b"/>
              <a:pathLst>
                <a:path w="274" h="576">
                  <a:moveTo>
                    <a:pt x="0" y="0"/>
                  </a:moveTo>
                  <a:lnTo>
                    <a:pt x="9" y="3"/>
                  </a:lnTo>
                  <a:lnTo>
                    <a:pt x="17" y="10"/>
                  </a:lnTo>
                  <a:lnTo>
                    <a:pt x="26" y="16"/>
                  </a:lnTo>
                  <a:lnTo>
                    <a:pt x="34" y="25"/>
                  </a:lnTo>
                  <a:lnTo>
                    <a:pt x="43" y="34"/>
                  </a:lnTo>
                  <a:lnTo>
                    <a:pt x="51" y="47"/>
                  </a:lnTo>
                  <a:lnTo>
                    <a:pt x="60" y="60"/>
                  </a:lnTo>
                  <a:lnTo>
                    <a:pt x="69" y="74"/>
                  </a:lnTo>
                  <a:lnTo>
                    <a:pt x="77" y="90"/>
                  </a:lnTo>
                  <a:lnTo>
                    <a:pt x="86" y="107"/>
                  </a:lnTo>
                  <a:lnTo>
                    <a:pt x="103" y="142"/>
                  </a:lnTo>
                  <a:lnTo>
                    <a:pt x="120" y="182"/>
                  </a:lnTo>
                  <a:lnTo>
                    <a:pt x="137" y="223"/>
                  </a:lnTo>
                  <a:lnTo>
                    <a:pt x="154" y="268"/>
                  </a:lnTo>
                  <a:lnTo>
                    <a:pt x="171" y="314"/>
                  </a:lnTo>
                  <a:lnTo>
                    <a:pt x="206" y="407"/>
                  </a:lnTo>
                  <a:lnTo>
                    <a:pt x="223" y="451"/>
                  </a:lnTo>
                  <a:lnTo>
                    <a:pt x="240" y="496"/>
                  </a:lnTo>
                  <a:lnTo>
                    <a:pt x="257" y="537"/>
                  </a:lnTo>
                  <a:lnTo>
                    <a:pt x="274" y="57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4" name="Freeform 76"/>
            <p:cNvSpPr>
              <a:spLocks/>
            </p:cNvSpPr>
            <p:nvPr/>
          </p:nvSpPr>
          <p:spPr bwMode="auto">
            <a:xfrm>
              <a:off x="3254" y="2098"/>
              <a:ext cx="137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75"/>
                </a:cxn>
                <a:cxn ang="0">
                  <a:pos x="67" y="152"/>
                </a:cxn>
                <a:cxn ang="0">
                  <a:pos x="137" y="307"/>
                </a:cxn>
                <a:cxn ang="0">
                  <a:pos x="170" y="384"/>
                </a:cxn>
                <a:cxn ang="0">
                  <a:pos x="206" y="461"/>
                </a:cxn>
                <a:cxn ang="0">
                  <a:pos x="240" y="537"/>
                </a:cxn>
                <a:cxn ang="0">
                  <a:pos x="273" y="609"/>
                </a:cxn>
              </a:cxnLst>
              <a:rect l="0" t="0" r="r" b="b"/>
              <a:pathLst>
                <a:path w="273" h="609">
                  <a:moveTo>
                    <a:pt x="0" y="0"/>
                  </a:moveTo>
                  <a:lnTo>
                    <a:pt x="33" y="75"/>
                  </a:lnTo>
                  <a:lnTo>
                    <a:pt x="67" y="152"/>
                  </a:lnTo>
                  <a:lnTo>
                    <a:pt x="137" y="307"/>
                  </a:lnTo>
                  <a:lnTo>
                    <a:pt x="170" y="384"/>
                  </a:lnTo>
                  <a:lnTo>
                    <a:pt x="206" y="461"/>
                  </a:lnTo>
                  <a:lnTo>
                    <a:pt x="240" y="537"/>
                  </a:lnTo>
                  <a:lnTo>
                    <a:pt x="273" y="60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5" name="Freeform 77"/>
            <p:cNvSpPr>
              <a:spLocks/>
            </p:cNvSpPr>
            <p:nvPr/>
          </p:nvSpPr>
          <p:spPr bwMode="auto">
            <a:xfrm>
              <a:off x="3391" y="2403"/>
              <a:ext cx="137" cy="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8"/>
                </a:cxn>
                <a:cxn ang="0">
                  <a:pos x="17" y="38"/>
                </a:cxn>
                <a:cxn ang="0">
                  <a:pos x="27" y="61"/>
                </a:cxn>
                <a:cxn ang="0">
                  <a:pos x="34" y="84"/>
                </a:cxn>
                <a:cxn ang="0">
                  <a:pos x="51" y="134"/>
                </a:cxn>
                <a:cxn ang="0">
                  <a:pos x="68" y="186"/>
                </a:cxn>
                <a:cxn ang="0">
                  <a:pos x="87" y="240"/>
                </a:cxn>
                <a:cxn ang="0">
                  <a:pos x="103" y="294"/>
                </a:cxn>
                <a:cxn ang="0">
                  <a:pos x="120" y="348"/>
                </a:cxn>
                <a:cxn ang="0">
                  <a:pos x="137" y="397"/>
                </a:cxn>
                <a:cxn ang="0">
                  <a:pos x="147" y="421"/>
                </a:cxn>
                <a:cxn ang="0">
                  <a:pos x="154" y="444"/>
                </a:cxn>
                <a:cxn ang="0">
                  <a:pos x="163" y="464"/>
                </a:cxn>
                <a:cxn ang="0">
                  <a:pos x="171" y="484"/>
                </a:cxn>
                <a:cxn ang="0">
                  <a:pos x="180" y="503"/>
                </a:cxn>
                <a:cxn ang="0">
                  <a:pos x="188" y="518"/>
                </a:cxn>
                <a:cxn ang="0">
                  <a:pos x="197" y="532"/>
                </a:cxn>
                <a:cxn ang="0">
                  <a:pos x="205" y="544"/>
                </a:cxn>
                <a:cxn ang="0">
                  <a:pos x="214" y="554"/>
                </a:cxn>
                <a:cxn ang="0">
                  <a:pos x="223" y="560"/>
                </a:cxn>
                <a:cxn ang="0">
                  <a:pos x="231" y="563"/>
                </a:cxn>
                <a:cxn ang="0">
                  <a:pos x="240" y="564"/>
                </a:cxn>
                <a:cxn ang="0">
                  <a:pos x="248" y="561"/>
                </a:cxn>
                <a:cxn ang="0">
                  <a:pos x="257" y="555"/>
                </a:cxn>
                <a:cxn ang="0">
                  <a:pos x="265" y="546"/>
                </a:cxn>
                <a:cxn ang="0">
                  <a:pos x="274" y="534"/>
                </a:cxn>
              </a:cxnLst>
              <a:rect l="0" t="0" r="r" b="b"/>
              <a:pathLst>
                <a:path w="274" h="564">
                  <a:moveTo>
                    <a:pt x="0" y="0"/>
                  </a:moveTo>
                  <a:lnTo>
                    <a:pt x="10" y="18"/>
                  </a:lnTo>
                  <a:lnTo>
                    <a:pt x="17" y="38"/>
                  </a:lnTo>
                  <a:lnTo>
                    <a:pt x="27" y="61"/>
                  </a:lnTo>
                  <a:lnTo>
                    <a:pt x="34" y="84"/>
                  </a:lnTo>
                  <a:lnTo>
                    <a:pt x="51" y="134"/>
                  </a:lnTo>
                  <a:lnTo>
                    <a:pt x="68" y="186"/>
                  </a:lnTo>
                  <a:lnTo>
                    <a:pt x="87" y="240"/>
                  </a:lnTo>
                  <a:lnTo>
                    <a:pt x="103" y="294"/>
                  </a:lnTo>
                  <a:lnTo>
                    <a:pt x="120" y="348"/>
                  </a:lnTo>
                  <a:lnTo>
                    <a:pt x="137" y="397"/>
                  </a:lnTo>
                  <a:lnTo>
                    <a:pt x="147" y="421"/>
                  </a:lnTo>
                  <a:lnTo>
                    <a:pt x="154" y="444"/>
                  </a:lnTo>
                  <a:lnTo>
                    <a:pt x="163" y="464"/>
                  </a:lnTo>
                  <a:lnTo>
                    <a:pt x="171" y="484"/>
                  </a:lnTo>
                  <a:lnTo>
                    <a:pt x="180" y="503"/>
                  </a:lnTo>
                  <a:lnTo>
                    <a:pt x="188" y="518"/>
                  </a:lnTo>
                  <a:lnTo>
                    <a:pt x="197" y="532"/>
                  </a:lnTo>
                  <a:lnTo>
                    <a:pt x="205" y="544"/>
                  </a:lnTo>
                  <a:lnTo>
                    <a:pt x="214" y="554"/>
                  </a:lnTo>
                  <a:lnTo>
                    <a:pt x="223" y="560"/>
                  </a:lnTo>
                  <a:lnTo>
                    <a:pt x="231" y="563"/>
                  </a:lnTo>
                  <a:lnTo>
                    <a:pt x="240" y="564"/>
                  </a:lnTo>
                  <a:lnTo>
                    <a:pt x="248" y="561"/>
                  </a:lnTo>
                  <a:lnTo>
                    <a:pt x="257" y="555"/>
                  </a:lnTo>
                  <a:lnTo>
                    <a:pt x="265" y="546"/>
                  </a:lnTo>
                  <a:lnTo>
                    <a:pt x="274" y="53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6" name="Freeform 78"/>
            <p:cNvSpPr>
              <a:spLocks/>
            </p:cNvSpPr>
            <p:nvPr/>
          </p:nvSpPr>
          <p:spPr bwMode="auto">
            <a:xfrm>
              <a:off x="3528" y="1928"/>
              <a:ext cx="137" cy="742"/>
            </a:xfrm>
            <a:custGeom>
              <a:avLst/>
              <a:gdLst/>
              <a:ahLst/>
              <a:cxnLst>
                <a:cxn ang="0">
                  <a:pos x="0" y="1483"/>
                </a:cxn>
                <a:cxn ang="0">
                  <a:pos x="9" y="1466"/>
                </a:cxn>
                <a:cxn ang="0">
                  <a:pos x="17" y="1444"/>
                </a:cxn>
                <a:cxn ang="0">
                  <a:pos x="26" y="1420"/>
                </a:cxn>
                <a:cxn ang="0">
                  <a:pos x="34" y="1392"/>
                </a:cxn>
                <a:cxn ang="0">
                  <a:pos x="43" y="1360"/>
                </a:cxn>
                <a:cxn ang="0">
                  <a:pos x="51" y="1324"/>
                </a:cxn>
                <a:cxn ang="0">
                  <a:pos x="60" y="1286"/>
                </a:cxn>
                <a:cxn ang="0">
                  <a:pos x="68" y="1246"/>
                </a:cxn>
                <a:cxn ang="0">
                  <a:pos x="77" y="1201"/>
                </a:cxn>
                <a:cxn ang="0">
                  <a:pos x="86" y="1155"/>
                </a:cxn>
                <a:cxn ang="0">
                  <a:pos x="94" y="1107"/>
                </a:cxn>
                <a:cxn ang="0">
                  <a:pos x="103" y="1058"/>
                </a:cxn>
                <a:cxn ang="0">
                  <a:pos x="111" y="1006"/>
                </a:cxn>
                <a:cxn ang="0">
                  <a:pos x="120" y="954"/>
                </a:cxn>
                <a:cxn ang="0">
                  <a:pos x="128" y="900"/>
                </a:cxn>
                <a:cxn ang="0">
                  <a:pos x="137" y="844"/>
                </a:cxn>
                <a:cxn ang="0">
                  <a:pos x="154" y="732"/>
                </a:cxn>
                <a:cxn ang="0">
                  <a:pos x="171" y="617"/>
                </a:cxn>
                <a:cxn ang="0">
                  <a:pos x="188" y="503"/>
                </a:cxn>
                <a:cxn ang="0">
                  <a:pos x="205" y="392"/>
                </a:cxn>
                <a:cxn ang="0">
                  <a:pos x="214" y="337"/>
                </a:cxn>
                <a:cxn ang="0">
                  <a:pos x="223" y="284"/>
                </a:cxn>
                <a:cxn ang="0">
                  <a:pos x="231" y="232"/>
                </a:cxn>
                <a:cxn ang="0">
                  <a:pos x="240" y="181"/>
                </a:cxn>
                <a:cxn ang="0">
                  <a:pos x="248" y="132"/>
                </a:cxn>
                <a:cxn ang="0">
                  <a:pos x="257" y="86"/>
                </a:cxn>
                <a:cxn ang="0">
                  <a:pos x="265" y="41"/>
                </a:cxn>
                <a:cxn ang="0">
                  <a:pos x="274" y="0"/>
                </a:cxn>
              </a:cxnLst>
              <a:rect l="0" t="0" r="r" b="b"/>
              <a:pathLst>
                <a:path w="274" h="1483">
                  <a:moveTo>
                    <a:pt x="0" y="1483"/>
                  </a:moveTo>
                  <a:lnTo>
                    <a:pt x="9" y="1466"/>
                  </a:lnTo>
                  <a:lnTo>
                    <a:pt x="17" y="1444"/>
                  </a:lnTo>
                  <a:lnTo>
                    <a:pt x="26" y="1420"/>
                  </a:lnTo>
                  <a:lnTo>
                    <a:pt x="34" y="1392"/>
                  </a:lnTo>
                  <a:lnTo>
                    <a:pt x="43" y="1360"/>
                  </a:lnTo>
                  <a:lnTo>
                    <a:pt x="51" y="1324"/>
                  </a:lnTo>
                  <a:lnTo>
                    <a:pt x="60" y="1286"/>
                  </a:lnTo>
                  <a:lnTo>
                    <a:pt x="68" y="1246"/>
                  </a:lnTo>
                  <a:lnTo>
                    <a:pt x="77" y="1201"/>
                  </a:lnTo>
                  <a:lnTo>
                    <a:pt x="86" y="1155"/>
                  </a:lnTo>
                  <a:lnTo>
                    <a:pt x="94" y="1107"/>
                  </a:lnTo>
                  <a:lnTo>
                    <a:pt x="103" y="1058"/>
                  </a:lnTo>
                  <a:lnTo>
                    <a:pt x="111" y="1006"/>
                  </a:lnTo>
                  <a:lnTo>
                    <a:pt x="120" y="954"/>
                  </a:lnTo>
                  <a:lnTo>
                    <a:pt x="128" y="900"/>
                  </a:lnTo>
                  <a:lnTo>
                    <a:pt x="137" y="844"/>
                  </a:lnTo>
                  <a:lnTo>
                    <a:pt x="154" y="732"/>
                  </a:lnTo>
                  <a:lnTo>
                    <a:pt x="171" y="617"/>
                  </a:lnTo>
                  <a:lnTo>
                    <a:pt x="188" y="503"/>
                  </a:lnTo>
                  <a:lnTo>
                    <a:pt x="205" y="392"/>
                  </a:lnTo>
                  <a:lnTo>
                    <a:pt x="214" y="337"/>
                  </a:lnTo>
                  <a:lnTo>
                    <a:pt x="223" y="284"/>
                  </a:lnTo>
                  <a:lnTo>
                    <a:pt x="231" y="232"/>
                  </a:lnTo>
                  <a:lnTo>
                    <a:pt x="240" y="181"/>
                  </a:lnTo>
                  <a:lnTo>
                    <a:pt x="248" y="132"/>
                  </a:lnTo>
                  <a:lnTo>
                    <a:pt x="257" y="86"/>
                  </a:lnTo>
                  <a:lnTo>
                    <a:pt x="265" y="41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7" name="Freeform 79"/>
            <p:cNvSpPr>
              <a:spLocks/>
            </p:cNvSpPr>
            <p:nvPr/>
          </p:nvSpPr>
          <p:spPr bwMode="auto">
            <a:xfrm>
              <a:off x="3665" y="1362"/>
              <a:ext cx="136" cy="566"/>
            </a:xfrm>
            <a:custGeom>
              <a:avLst/>
              <a:gdLst/>
              <a:ahLst/>
              <a:cxnLst>
                <a:cxn ang="0">
                  <a:pos x="0" y="1132"/>
                </a:cxn>
                <a:cxn ang="0">
                  <a:pos x="9" y="1090"/>
                </a:cxn>
                <a:cxn ang="0">
                  <a:pos x="17" y="1046"/>
                </a:cxn>
                <a:cxn ang="0">
                  <a:pos x="26" y="1001"/>
                </a:cxn>
                <a:cxn ang="0">
                  <a:pos x="34" y="953"/>
                </a:cxn>
                <a:cxn ang="0">
                  <a:pos x="43" y="904"/>
                </a:cxn>
                <a:cxn ang="0">
                  <a:pos x="51" y="855"/>
                </a:cxn>
                <a:cxn ang="0">
                  <a:pos x="68" y="753"/>
                </a:cxn>
                <a:cxn ang="0">
                  <a:pos x="86" y="650"/>
                </a:cxn>
                <a:cxn ang="0">
                  <a:pos x="103" y="547"/>
                </a:cxn>
                <a:cxn ang="0">
                  <a:pos x="111" y="496"/>
                </a:cxn>
                <a:cxn ang="0">
                  <a:pos x="120" y="447"/>
                </a:cxn>
                <a:cxn ang="0">
                  <a:pos x="128" y="400"/>
                </a:cxn>
                <a:cxn ang="0">
                  <a:pos x="137" y="353"/>
                </a:cxn>
                <a:cxn ang="0">
                  <a:pos x="146" y="309"/>
                </a:cxn>
                <a:cxn ang="0">
                  <a:pos x="154" y="266"/>
                </a:cxn>
                <a:cxn ang="0">
                  <a:pos x="163" y="224"/>
                </a:cxn>
                <a:cxn ang="0">
                  <a:pos x="171" y="187"/>
                </a:cxn>
                <a:cxn ang="0">
                  <a:pos x="180" y="152"/>
                </a:cxn>
                <a:cxn ang="0">
                  <a:pos x="188" y="120"/>
                </a:cxn>
                <a:cxn ang="0">
                  <a:pos x="197" y="90"/>
                </a:cxn>
                <a:cxn ang="0">
                  <a:pos x="205" y="64"/>
                </a:cxn>
                <a:cxn ang="0">
                  <a:pos x="214" y="43"/>
                </a:cxn>
                <a:cxn ang="0">
                  <a:pos x="223" y="26"/>
                </a:cxn>
                <a:cxn ang="0">
                  <a:pos x="231" y="12"/>
                </a:cxn>
                <a:cxn ang="0">
                  <a:pos x="235" y="7"/>
                </a:cxn>
                <a:cxn ang="0">
                  <a:pos x="240" y="3"/>
                </a:cxn>
                <a:cxn ang="0">
                  <a:pos x="245" y="1"/>
                </a:cxn>
                <a:cxn ang="0">
                  <a:pos x="248" y="0"/>
                </a:cxn>
                <a:cxn ang="0">
                  <a:pos x="252" y="0"/>
                </a:cxn>
                <a:cxn ang="0">
                  <a:pos x="257" y="1"/>
                </a:cxn>
                <a:cxn ang="0">
                  <a:pos x="262" y="3"/>
                </a:cxn>
                <a:cxn ang="0">
                  <a:pos x="265" y="7"/>
                </a:cxn>
                <a:cxn ang="0">
                  <a:pos x="269" y="13"/>
                </a:cxn>
                <a:cxn ang="0">
                  <a:pos x="274" y="20"/>
                </a:cxn>
              </a:cxnLst>
              <a:rect l="0" t="0" r="r" b="b"/>
              <a:pathLst>
                <a:path w="274" h="1132">
                  <a:moveTo>
                    <a:pt x="0" y="1132"/>
                  </a:moveTo>
                  <a:lnTo>
                    <a:pt x="9" y="1090"/>
                  </a:lnTo>
                  <a:lnTo>
                    <a:pt x="17" y="1046"/>
                  </a:lnTo>
                  <a:lnTo>
                    <a:pt x="26" y="1001"/>
                  </a:lnTo>
                  <a:lnTo>
                    <a:pt x="34" y="953"/>
                  </a:lnTo>
                  <a:lnTo>
                    <a:pt x="43" y="904"/>
                  </a:lnTo>
                  <a:lnTo>
                    <a:pt x="51" y="855"/>
                  </a:lnTo>
                  <a:lnTo>
                    <a:pt x="68" y="753"/>
                  </a:lnTo>
                  <a:lnTo>
                    <a:pt x="86" y="650"/>
                  </a:lnTo>
                  <a:lnTo>
                    <a:pt x="103" y="547"/>
                  </a:lnTo>
                  <a:lnTo>
                    <a:pt x="111" y="496"/>
                  </a:lnTo>
                  <a:lnTo>
                    <a:pt x="120" y="447"/>
                  </a:lnTo>
                  <a:lnTo>
                    <a:pt x="128" y="400"/>
                  </a:lnTo>
                  <a:lnTo>
                    <a:pt x="137" y="353"/>
                  </a:lnTo>
                  <a:lnTo>
                    <a:pt x="146" y="309"/>
                  </a:lnTo>
                  <a:lnTo>
                    <a:pt x="154" y="266"/>
                  </a:lnTo>
                  <a:lnTo>
                    <a:pt x="163" y="224"/>
                  </a:lnTo>
                  <a:lnTo>
                    <a:pt x="171" y="187"/>
                  </a:lnTo>
                  <a:lnTo>
                    <a:pt x="180" y="152"/>
                  </a:lnTo>
                  <a:lnTo>
                    <a:pt x="188" y="120"/>
                  </a:lnTo>
                  <a:lnTo>
                    <a:pt x="197" y="90"/>
                  </a:lnTo>
                  <a:lnTo>
                    <a:pt x="205" y="64"/>
                  </a:lnTo>
                  <a:lnTo>
                    <a:pt x="214" y="43"/>
                  </a:lnTo>
                  <a:lnTo>
                    <a:pt x="223" y="26"/>
                  </a:lnTo>
                  <a:lnTo>
                    <a:pt x="231" y="12"/>
                  </a:lnTo>
                  <a:lnTo>
                    <a:pt x="235" y="7"/>
                  </a:lnTo>
                  <a:lnTo>
                    <a:pt x="240" y="3"/>
                  </a:lnTo>
                  <a:lnTo>
                    <a:pt x="245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7" y="1"/>
                  </a:lnTo>
                  <a:lnTo>
                    <a:pt x="262" y="3"/>
                  </a:lnTo>
                  <a:lnTo>
                    <a:pt x="265" y="7"/>
                  </a:lnTo>
                  <a:lnTo>
                    <a:pt x="269" y="13"/>
                  </a:lnTo>
                  <a:lnTo>
                    <a:pt x="274" y="2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8" name="Freeform 80"/>
            <p:cNvSpPr>
              <a:spLocks/>
            </p:cNvSpPr>
            <p:nvPr/>
          </p:nvSpPr>
          <p:spPr bwMode="auto">
            <a:xfrm>
              <a:off x="3801" y="1372"/>
              <a:ext cx="137" cy="10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9"/>
                </a:cxn>
                <a:cxn ang="0">
                  <a:pos x="9" y="18"/>
                </a:cxn>
                <a:cxn ang="0">
                  <a:pos x="12" y="32"/>
                </a:cxn>
                <a:cxn ang="0">
                  <a:pos x="17" y="46"/>
                </a:cxn>
                <a:cxn ang="0">
                  <a:pos x="21" y="61"/>
                </a:cxn>
                <a:cxn ang="0">
                  <a:pos x="26" y="80"/>
                </a:cxn>
                <a:cxn ang="0">
                  <a:pos x="29" y="100"/>
                </a:cxn>
                <a:cxn ang="0">
                  <a:pos x="34" y="121"/>
                </a:cxn>
                <a:cxn ang="0">
                  <a:pos x="38" y="143"/>
                </a:cxn>
                <a:cxn ang="0">
                  <a:pos x="43" y="167"/>
                </a:cxn>
                <a:cxn ang="0">
                  <a:pos x="47" y="193"/>
                </a:cxn>
                <a:cxn ang="0">
                  <a:pos x="51" y="221"/>
                </a:cxn>
                <a:cxn ang="0">
                  <a:pos x="55" y="249"/>
                </a:cxn>
                <a:cxn ang="0">
                  <a:pos x="60" y="278"/>
                </a:cxn>
                <a:cxn ang="0">
                  <a:pos x="64" y="310"/>
                </a:cxn>
                <a:cxn ang="0">
                  <a:pos x="67" y="341"/>
                </a:cxn>
                <a:cxn ang="0">
                  <a:pos x="77" y="409"/>
                </a:cxn>
                <a:cxn ang="0">
                  <a:pos x="86" y="481"/>
                </a:cxn>
                <a:cxn ang="0">
                  <a:pos x="94" y="555"/>
                </a:cxn>
                <a:cxn ang="0">
                  <a:pos x="103" y="633"/>
                </a:cxn>
                <a:cxn ang="0">
                  <a:pos x="111" y="713"/>
                </a:cxn>
                <a:cxn ang="0">
                  <a:pos x="120" y="795"/>
                </a:cxn>
                <a:cxn ang="0">
                  <a:pos x="127" y="879"/>
                </a:cxn>
                <a:cxn ang="0">
                  <a:pos x="137" y="964"/>
                </a:cxn>
                <a:cxn ang="0">
                  <a:pos x="154" y="1135"/>
                </a:cxn>
                <a:cxn ang="0">
                  <a:pos x="163" y="1221"/>
                </a:cxn>
                <a:cxn ang="0">
                  <a:pos x="171" y="1306"/>
                </a:cxn>
                <a:cxn ang="0">
                  <a:pos x="180" y="1389"/>
                </a:cxn>
                <a:cxn ang="0">
                  <a:pos x="187" y="1469"/>
                </a:cxn>
                <a:cxn ang="0">
                  <a:pos x="197" y="1549"/>
                </a:cxn>
                <a:cxn ang="0">
                  <a:pos x="204" y="1624"/>
                </a:cxn>
                <a:cxn ang="0">
                  <a:pos x="214" y="1698"/>
                </a:cxn>
                <a:cxn ang="0">
                  <a:pos x="223" y="1767"/>
                </a:cxn>
                <a:cxn ang="0">
                  <a:pos x="226" y="1799"/>
                </a:cxn>
                <a:cxn ang="0">
                  <a:pos x="231" y="1832"/>
                </a:cxn>
                <a:cxn ang="0">
                  <a:pos x="235" y="1862"/>
                </a:cxn>
                <a:cxn ang="0">
                  <a:pos x="240" y="1893"/>
                </a:cxn>
                <a:cxn ang="0">
                  <a:pos x="244" y="1921"/>
                </a:cxn>
                <a:cxn ang="0">
                  <a:pos x="247" y="1949"/>
                </a:cxn>
                <a:cxn ang="0">
                  <a:pos x="252" y="1973"/>
                </a:cxn>
                <a:cxn ang="0">
                  <a:pos x="257" y="1998"/>
                </a:cxn>
                <a:cxn ang="0">
                  <a:pos x="261" y="2021"/>
                </a:cxn>
                <a:cxn ang="0">
                  <a:pos x="264" y="2042"/>
                </a:cxn>
                <a:cxn ang="0">
                  <a:pos x="269" y="2061"/>
                </a:cxn>
                <a:cxn ang="0">
                  <a:pos x="274" y="2079"/>
                </a:cxn>
              </a:cxnLst>
              <a:rect l="0" t="0" r="r" b="b"/>
              <a:pathLst>
                <a:path w="274" h="2079">
                  <a:moveTo>
                    <a:pt x="0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2" y="32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6" y="80"/>
                  </a:lnTo>
                  <a:lnTo>
                    <a:pt x="29" y="100"/>
                  </a:lnTo>
                  <a:lnTo>
                    <a:pt x="34" y="121"/>
                  </a:lnTo>
                  <a:lnTo>
                    <a:pt x="38" y="143"/>
                  </a:lnTo>
                  <a:lnTo>
                    <a:pt x="43" y="167"/>
                  </a:lnTo>
                  <a:lnTo>
                    <a:pt x="47" y="193"/>
                  </a:lnTo>
                  <a:lnTo>
                    <a:pt x="51" y="221"/>
                  </a:lnTo>
                  <a:lnTo>
                    <a:pt x="55" y="249"/>
                  </a:lnTo>
                  <a:lnTo>
                    <a:pt x="60" y="278"/>
                  </a:lnTo>
                  <a:lnTo>
                    <a:pt x="64" y="310"/>
                  </a:lnTo>
                  <a:lnTo>
                    <a:pt x="67" y="341"/>
                  </a:lnTo>
                  <a:lnTo>
                    <a:pt x="77" y="409"/>
                  </a:lnTo>
                  <a:lnTo>
                    <a:pt x="86" y="481"/>
                  </a:lnTo>
                  <a:lnTo>
                    <a:pt x="94" y="555"/>
                  </a:lnTo>
                  <a:lnTo>
                    <a:pt x="103" y="633"/>
                  </a:lnTo>
                  <a:lnTo>
                    <a:pt x="111" y="713"/>
                  </a:lnTo>
                  <a:lnTo>
                    <a:pt x="120" y="795"/>
                  </a:lnTo>
                  <a:lnTo>
                    <a:pt x="127" y="879"/>
                  </a:lnTo>
                  <a:lnTo>
                    <a:pt x="137" y="964"/>
                  </a:lnTo>
                  <a:lnTo>
                    <a:pt x="154" y="1135"/>
                  </a:lnTo>
                  <a:lnTo>
                    <a:pt x="163" y="1221"/>
                  </a:lnTo>
                  <a:lnTo>
                    <a:pt x="171" y="1306"/>
                  </a:lnTo>
                  <a:lnTo>
                    <a:pt x="180" y="1389"/>
                  </a:lnTo>
                  <a:lnTo>
                    <a:pt x="187" y="1469"/>
                  </a:lnTo>
                  <a:lnTo>
                    <a:pt x="197" y="1549"/>
                  </a:lnTo>
                  <a:lnTo>
                    <a:pt x="204" y="1624"/>
                  </a:lnTo>
                  <a:lnTo>
                    <a:pt x="214" y="1698"/>
                  </a:lnTo>
                  <a:lnTo>
                    <a:pt x="223" y="1767"/>
                  </a:lnTo>
                  <a:lnTo>
                    <a:pt x="226" y="1799"/>
                  </a:lnTo>
                  <a:lnTo>
                    <a:pt x="231" y="1832"/>
                  </a:lnTo>
                  <a:lnTo>
                    <a:pt x="235" y="1862"/>
                  </a:lnTo>
                  <a:lnTo>
                    <a:pt x="240" y="1893"/>
                  </a:lnTo>
                  <a:lnTo>
                    <a:pt x="244" y="1921"/>
                  </a:lnTo>
                  <a:lnTo>
                    <a:pt x="247" y="1949"/>
                  </a:lnTo>
                  <a:lnTo>
                    <a:pt x="252" y="1973"/>
                  </a:lnTo>
                  <a:lnTo>
                    <a:pt x="257" y="1998"/>
                  </a:lnTo>
                  <a:lnTo>
                    <a:pt x="261" y="2021"/>
                  </a:lnTo>
                  <a:lnTo>
                    <a:pt x="264" y="2042"/>
                  </a:lnTo>
                  <a:lnTo>
                    <a:pt x="269" y="2061"/>
                  </a:lnTo>
                  <a:lnTo>
                    <a:pt x="274" y="207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9" name="Freeform 81"/>
            <p:cNvSpPr>
              <a:spLocks/>
            </p:cNvSpPr>
            <p:nvPr/>
          </p:nvSpPr>
          <p:spPr bwMode="auto">
            <a:xfrm>
              <a:off x="3938" y="2412"/>
              <a:ext cx="137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5"/>
                </a:cxn>
                <a:cxn ang="0">
                  <a:pos x="20" y="45"/>
                </a:cxn>
                <a:cxn ang="0">
                  <a:pos x="35" y="62"/>
                </a:cxn>
                <a:cxn ang="0">
                  <a:pos x="52" y="77"/>
                </a:cxn>
                <a:cxn ang="0">
                  <a:pos x="72" y="88"/>
                </a:cxn>
                <a:cxn ang="0">
                  <a:pos x="92" y="96"/>
                </a:cxn>
                <a:cxn ang="0">
                  <a:pos x="115" y="102"/>
                </a:cxn>
                <a:cxn ang="0">
                  <a:pos x="137" y="106"/>
                </a:cxn>
                <a:cxn ang="0">
                  <a:pos x="158" y="108"/>
                </a:cxn>
                <a:cxn ang="0">
                  <a:pos x="181" y="110"/>
                </a:cxn>
                <a:cxn ang="0">
                  <a:pos x="201" y="108"/>
                </a:cxn>
                <a:cxn ang="0">
                  <a:pos x="221" y="105"/>
                </a:cxn>
                <a:cxn ang="0">
                  <a:pos x="238" y="102"/>
                </a:cxn>
                <a:cxn ang="0">
                  <a:pos x="253" y="99"/>
                </a:cxn>
                <a:cxn ang="0">
                  <a:pos x="264" y="94"/>
                </a:cxn>
                <a:cxn ang="0">
                  <a:pos x="273" y="90"/>
                </a:cxn>
              </a:cxnLst>
              <a:rect l="0" t="0" r="r" b="b"/>
              <a:pathLst>
                <a:path w="273" h="110">
                  <a:moveTo>
                    <a:pt x="0" y="0"/>
                  </a:moveTo>
                  <a:lnTo>
                    <a:pt x="9" y="25"/>
                  </a:lnTo>
                  <a:lnTo>
                    <a:pt x="20" y="45"/>
                  </a:lnTo>
                  <a:lnTo>
                    <a:pt x="35" y="62"/>
                  </a:lnTo>
                  <a:lnTo>
                    <a:pt x="52" y="77"/>
                  </a:lnTo>
                  <a:lnTo>
                    <a:pt x="72" y="88"/>
                  </a:lnTo>
                  <a:lnTo>
                    <a:pt x="92" y="96"/>
                  </a:lnTo>
                  <a:lnTo>
                    <a:pt x="115" y="102"/>
                  </a:lnTo>
                  <a:lnTo>
                    <a:pt x="137" y="106"/>
                  </a:lnTo>
                  <a:lnTo>
                    <a:pt x="158" y="108"/>
                  </a:lnTo>
                  <a:lnTo>
                    <a:pt x="181" y="110"/>
                  </a:lnTo>
                  <a:lnTo>
                    <a:pt x="201" y="108"/>
                  </a:lnTo>
                  <a:lnTo>
                    <a:pt x="221" y="105"/>
                  </a:lnTo>
                  <a:lnTo>
                    <a:pt x="238" y="102"/>
                  </a:lnTo>
                  <a:lnTo>
                    <a:pt x="253" y="99"/>
                  </a:lnTo>
                  <a:lnTo>
                    <a:pt x="264" y="94"/>
                  </a:lnTo>
                  <a:lnTo>
                    <a:pt x="273" y="9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0" name="Freeform 82"/>
            <p:cNvSpPr>
              <a:spLocks/>
            </p:cNvSpPr>
            <p:nvPr/>
          </p:nvSpPr>
          <p:spPr bwMode="auto">
            <a:xfrm>
              <a:off x="4075" y="2222"/>
              <a:ext cx="137" cy="235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17" y="456"/>
                </a:cxn>
                <a:cxn ang="0">
                  <a:pos x="34" y="439"/>
                </a:cxn>
                <a:cxn ang="0">
                  <a:pos x="51" y="417"/>
                </a:cxn>
                <a:cxn ang="0">
                  <a:pos x="68" y="394"/>
                </a:cxn>
                <a:cxn ang="0">
                  <a:pos x="87" y="367"/>
                </a:cxn>
                <a:cxn ang="0">
                  <a:pos x="103" y="339"/>
                </a:cxn>
                <a:cxn ang="0">
                  <a:pos x="120" y="307"/>
                </a:cxn>
                <a:cxn ang="0">
                  <a:pos x="137" y="274"/>
                </a:cxn>
                <a:cxn ang="0">
                  <a:pos x="154" y="242"/>
                </a:cxn>
                <a:cxn ang="0">
                  <a:pos x="171" y="207"/>
                </a:cxn>
                <a:cxn ang="0">
                  <a:pos x="207" y="136"/>
                </a:cxn>
                <a:cxn ang="0">
                  <a:pos x="240" y="67"/>
                </a:cxn>
                <a:cxn ang="0">
                  <a:pos x="257" y="33"/>
                </a:cxn>
                <a:cxn ang="0">
                  <a:pos x="274" y="0"/>
                </a:cxn>
              </a:cxnLst>
              <a:rect l="0" t="0" r="r" b="b"/>
              <a:pathLst>
                <a:path w="274" h="470">
                  <a:moveTo>
                    <a:pt x="0" y="470"/>
                  </a:moveTo>
                  <a:lnTo>
                    <a:pt x="17" y="456"/>
                  </a:lnTo>
                  <a:lnTo>
                    <a:pt x="34" y="439"/>
                  </a:lnTo>
                  <a:lnTo>
                    <a:pt x="51" y="417"/>
                  </a:lnTo>
                  <a:lnTo>
                    <a:pt x="68" y="394"/>
                  </a:lnTo>
                  <a:lnTo>
                    <a:pt x="87" y="367"/>
                  </a:lnTo>
                  <a:lnTo>
                    <a:pt x="103" y="339"/>
                  </a:lnTo>
                  <a:lnTo>
                    <a:pt x="120" y="307"/>
                  </a:lnTo>
                  <a:lnTo>
                    <a:pt x="137" y="274"/>
                  </a:lnTo>
                  <a:lnTo>
                    <a:pt x="154" y="242"/>
                  </a:lnTo>
                  <a:lnTo>
                    <a:pt x="171" y="207"/>
                  </a:lnTo>
                  <a:lnTo>
                    <a:pt x="207" y="136"/>
                  </a:lnTo>
                  <a:lnTo>
                    <a:pt x="240" y="67"/>
                  </a:lnTo>
                  <a:lnTo>
                    <a:pt x="257" y="33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1" name="Freeform 83"/>
            <p:cNvSpPr>
              <a:spLocks/>
            </p:cNvSpPr>
            <p:nvPr/>
          </p:nvSpPr>
          <p:spPr bwMode="auto">
            <a:xfrm>
              <a:off x="4212" y="1948"/>
              <a:ext cx="137" cy="274"/>
            </a:xfrm>
            <a:custGeom>
              <a:avLst/>
              <a:gdLst/>
              <a:ahLst/>
              <a:cxnLst>
                <a:cxn ang="0">
                  <a:pos x="0" y="549"/>
                </a:cxn>
                <a:cxn ang="0">
                  <a:pos x="17" y="516"/>
                </a:cxn>
                <a:cxn ang="0">
                  <a:pos x="34" y="480"/>
                </a:cxn>
                <a:cxn ang="0">
                  <a:pos x="51" y="443"/>
                </a:cxn>
                <a:cxn ang="0">
                  <a:pos x="68" y="405"/>
                </a:cxn>
                <a:cxn ang="0">
                  <a:pos x="103" y="326"/>
                </a:cxn>
                <a:cxn ang="0">
                  <a:pos x="137" y="246"/>
                </a:cxn>
                <a:cxn ang="0">
                  <a:pos x="154" y="208"/>
                </a:cxn>
                <a:cxn ang="0">
                  <a:pos x="171" y="171"/>
                </a:cxn>
                <a:cxn ang="0">
                  <a:pos x="188" y="136"/>
                </a:cxn>
                <a:cxn ang="0">
                  <a:pos x="206" y="102"/>
                </a:cxn>
                <a:cxn ang="0">
                  <a:pos x="223" y="71"/>
                </a:cxn>
                <a:cxn ang="0">
                  <a:pos x="240" y="43"/>
                </a:cxn>
                <a:cxn ang="0">
                  <a:pos x="257" y="20"/>
                </a:cxn>
                <a:cxn ang="0">
                  <a:pos x="274" y="0"/>
                </a:cxn>
              </a:cxnLst>
              <a:rect l="0" t="0" r="r" b="b"/>
              <a:pathLst>
                <a:path w="274" h="549">
                  <a:moveTo>
                    <a:pt x="0" y="549"/>
                  </a:moveTo>
                  <a:lnTo>
                    <a:pt x="17" y="516"/>
                  </a:lnTo>
                  <a:lnTo>
                    <a:pt x="34" y="480"/>
                  </a:lnTo>
                  <a:lnTo>
                    <a:pt x="51" y="443"/>
                  </a:lnTo>
                  <a:lnTo>
                    <a:pt x="68" y="405"/>
                  </a:lnTo>
                  <a:lnTo>
                    <a:pt x="103" y="326"/>
                  </a:lnTo>
                  <a:lnTo>
                    <a:pt x="137" y="246"/>
                  </a:lnTo>
                  <a:lnTo>
                    <a:pt x="154" y="208"/>
                  </a:lnTo>
                  <a:lnTo>
                    <a:pt x="171" y="171"/>
                  </a:lnTo>
                  <a:lnTo>
                    <a:pt x="188" y="136"/>
                  </a:lnTo>
                  <a:lnTo>
                    <a:pt x="206" y="102"/>
                  </a:lnTo>
                  <a:lnTo>
                    <a:pt x="223" y="71"/>
                  </a:lnTo>
                  <a:lnTo>
                    <a:pt x="240" y="43"/>
                  </a:lnTo>
                  <a:lnTo>
                    <a:pt x="257" y="20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2" name="Freeform 84"/>
            <p:cNvSpPr>
              <a:spLocks/>
            </p:cNvSpPr>
            <p:nvPr/>
          </p:nvSpPr>
          <p:spPr bwMode="auto">
            <a:xfrm>
              <a:off x="4349" y="1926"/>
              <a:ext cx="137" cy="2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7" y="28"/>
                </a:cxn>
                <a:cxn ang="0">
                  <a:pos x="34" y="16"/>
                </a:cxn>
                <a:cxn ang="0">
                  <a:pos x="51" y="8"/>
                </a:cxn>
                <a:cxn ang="0">
                  <a:pos x="68" y="3"/>
                </a:cxn>
                <a:cxn ang="0">
                  <a:pos x="86" y="0"/>
                </a:cxn>
                <a:cxn ang="0">
                  <a:pos x="103" y="0"/>
                </a:cxn>
                <a:cxn ang="0">
                  <a:pos x="120" y="2"/>
                </a:cxn>
                <a:cxn ang="0">
                  <a:pos x="137" y="5"/>
                </a:cxn>
                <a:cxn ang="0">
                  <a:pos x="171" y="12"/>
                </a:cxn>
                <a:cxn ang="0">
                  <a:pos x="206" y="22"/>
                </a:cxn>
                <a:cxn ang="0">
                  <a:pos x="223" y="25"/>
                </a:cxn>
                <a:cxn ang="0">
                  <a:pos x="240" y="28"/>
                </a:cxn>
                <a:cxn ang="0">
                  <a:pos x="257" y="29"/>
                </a:cxn>
                <a:cxn ang="0">
                  <a:pos x="274" y="28"/>
                </a:cxn>
              </a:cxnLst>
              <a:rect l="0" t="0" r="r" b="b"/>
              <a:pathLst>
                <a:path w="274" h="43">
                  <a:moveTo>
                    <a:pt x="0" y="43"/>
                  </a:moveTo>
                  <a:lnTo>
                    <a:pt x="17" y="28"/>
                  </a:lnTo>
                  <a:lnTo>
                    <a:pt x="34" y="16"/>
                  </a:lnTo>
                  <a:lnTo>
                    <a:pt x="51" y="8"/>
                  </a:lnTo>
                  <a:lnTo>
                    <a:pt x="68" y="3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20" y="2"/>
                  </a:lnTo>
                  <a:lnTo>
                    <a:pt x="137" y="5"/>
                  </a:lnTo>
                  <a:lnTo>
                    <a:pt x="171" y="12"/>
                  </a:lnTo>
                  <a:lnTo>
                    <a:pt x="206" y="22"/>
                  </a:lnTo>
                  <a:lnTo>
                    <a:pt x="223" y="25"/>
                  </a:lnTo>
                  <a:lnTo>
                    <a:pt x="240" y="28"/>
                  </a:lnTo>
                  <a:lnTo>
                    <a:pt x="257" y="29"/>
                  </a:lnTo>
                  <a:lnTo>
                    <a:pt x="274" y="2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3" name="Freeform 85"/>
            <p:cNvSpPr>
              <a:spLocks/>
            </p:cNvSpPr>
            <p:nvPr/>
          </p:nvSpPr>
          <p:spPr bwMode="auto">
            <a:xfrm>
              <a:off x="4486" y="1916"/>
              <a:ext cx="137" cy="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4" y="43"/>
                </a:cxn>
                <a:cxn ang="0">
                  <a:pos x="67" y="36"/>
                </a:cxn>
                <a:cxn ang="0">
                  <a:pos x="137" y="20"/>
                </a:cxn>
                <a:cxn ang="0">
                  <a:pos x="171" y="12"/>
                </a:cxn>
                <a:cxn ang="0">
                  <a:pos x="206" y="6"/>
                </a:cxn>
                <a:cxn ang="0">
                  <a:pos x="240" y="2"/>
                </a:cxn>
                <a:cxn ang="0">
                  <a:pos x="274" y="0"/>
                </a:cxn>
              </a:cxnLst>
              <a:rect l="0" t="0" r="r" b="b"/>
              <a:pathLst>
                <a:path w="274" h="48">
                  <a:moveTo>
                    <a:pt x="0" y="48"/>
                  </a:moveTo>
                  <a:lnTo>
                    <a:pt x="34" y="43"/>
                  </a:lnTo>
                  <a:lnTo>
                    <a:pt x="67" y="36"/>
                  </a:lnTo>
                  <a:lnTo>
                    <a:pt x="137" y="20"/>
                  </a:lnTo>
                  <a:lnTo>
                    <a:pt x="171" y="12"/>
                  </a:lnTo>
                  <a:lnTo>
                    <a:pt x="206" y="6"/>
                  </a:lnTo>
                  <a:lnTo>
                    <a:pt x="240" y="2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4" name="Freeform 86"/>
            <p:cNvSpPr>
              <a:spLocks/>
            </p:cNvSpPr>
            <p:nvPr/>
          </p:nvSpPr>
          <p:spPr bwMode="auto">
            <a:xfrm>
              <a:off x="4623" y="1916"/>
              <a:ext cx="13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33" y="3"/>
                </a:cxn>
                <a:cxn ang="0">
                  <a:pos x="50" y="6"/>
                </a:cxn>
                <a:cxn ang="0">
                  <a:pos x="67" y="11"/>
                </a:cxn>
                <a:cxn ang="0">
                  <a:pos x="103" y="20"/>
                </a:cxn>
                <a:cxn ang="0">
                  <a:pos x="136" y="32"/>
                </a:cxn>
                <a:cxn ang="0">
                  <a:pos x="170" y="42"/>
                </a:cxn>
                <a:cxn ang="0">
                  <a:pos x="187" y="45"/>
                </a:cxn>
                <a:cxn ang="0">
                  <a:pos x="206" y="48"/>
                </a:cxn>
                <a:cxn ang="0">
                  <a:pos x="223" y="49"/>
                </a:cxn>
                <a:cxn ang="0">
                  <a:pos x="240" y="48"/>
                </a:cxn>
                <a:cxn ang="0">
                  <a:pos x="256" y="46"/>
                </a:cxn>
                <a:cxn ang="0">
                  <a:pos x="273" y="42"/>
                </a:cxn>
              </a:cxnLst>
              <a:rect l="0" t="0" r="r" b="b"/>
              <a:pathLst>
                <a:path w="273" h="49">
                  <a:moveTo>
                    <a:pt x="0" y="0"/>
                  </a:moveTo>
                  <a:lnTo>
                    <a:pt x="17" y="0"/>
                  </a:lnTo>
                  <a:lnTo>
                    <a:pt x="33" y="3"/>
                  </a:lnTo>
                  <a:lnTo>
                    <a:pt x="50" y="6"/>
                  </a:lnTo>
                  <a:lnTo>
                    <a:pt x="67" y="11"/>
                  </a:lnTo>
                  <a:lnTo>
                    <a:pt x="103" y="20"/>
                  </a:lnTo>
                  <a:lnTo>
                    <a:pt x="136" y="32"/>
                  </a:lnTo>
                  <a:lnTo>
                    <a:pt x="170" y="42"/>
                  </a:lnTo>
                  <a:lnTo>
                    <a:pt x="187" y="45"/>
                  </a:lnTo>
                  <a:lnTo>
                    <a:pt x="206" y="48"/>
                  </a:lnTo>
                  <a:lnTo>
                    <a:pt x="223" y="49"/>
                  </a:lnTo>
                  <a:lnTo>
                    <a:pt x="240" y="48"/>
                  </a:lnTo>
                  <a:lnTo>
                    <a:pt x="256" y="46"/>
                  </a:lnTo>
                  <a:lnTo>
                    <a:pt x="273" y="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5" name="Freeform 87"/>
            <p:cNvSpPr>
              <a:spLocks/>
            </p:cNvSpPr>
            <p:nvPr/>
          </p:nvSpPr>
          <p:spPr bwMode="auto">
            <a:xfrm>
              <a:off x="4760" y="1825"/>
              <a:ext cx="137" cy="112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7" y="215"/>
                </a:cxn>
                <a:cxn ang="0">
                  <a:pos x="34" y="204"/>
                </a:cxn>
                <a:cxn ang="0">
                  <a:pos x="51" y="192"/>
                </a:cxn>
                <a:cxn ang="0">
                  <a:pos x="68" y="177"/>
                </a:cxn>
                <a:cxn ang="0">
                  <a:pos x="87" y="160"/>
                </a:cxn>
                <a:cxn ang="0">
                  <a:pos x="103" y="143"/>
                </a:cxn>
                <a:cxn ang="0">
                  <a:pos x="137" y="104"/>
                </a:cxn>
                <a:cxn ang="0">
                  <a:pos x="171" y="67"/>
                </a:cxn>
                <a:cxn ang="0">
                  <a:pos x="188" y="50"/>
                </a:cxn>
                <a:cxn ang="0">
                  <a:pos x="206" y="37"/>
                </a:cxn>
                <a:cxn ang="0">
                  <a:pos x="223" y="23"/>
                </a:cxn>
                <a:cxn ang="0">
                  <a:pos x="240" y="12"/>
                </a:cxn>
                <a:cxn ang="0">
                  <a:pos x="257" y="4"/>
                </a:cxn>
                <a:cxn ang="0">
                  <a:pos x="274" y="0"/>
                </a:cxn>
              </a:cxnLst>
              <a:rect l="0" t="0" r="r" b="b"/>
              <a:pathLst>
                <a:path w="274" h="223">
                  <a:moveTo>
                    <a:pt x="0" y="223"/>
                  </a:moveTo>
                  <a:lnTo>
                    <a:pt x="17" y="215"/>
                  </a:lnTo>
                  <a:lnTo>
                    <a:pt x="34" y="204"/>
                  </a:lnTo>
                  <a:lnTo>
                    <a:pt x="51" y="192"/>
                  </a:lnTo>
                  <a:lnTo>
                    <a:pt x="68" y="177"/>
                  </a:lnTo>
                  <a:lnTo>
                    <a:pt x="87" y="160"/>
                  </a:lnTo>
                  <a:lnTo>
                    <a:pt x="103" y="143"/>
                  </a:lnTo>
                  <a:lnTo>
                    <a:pt x="137" y="104"/>
                  </a:lnTo>
                  <a:lnTo>
                    <a:pt x="171" y="67"/>
                  </a:lnTo>
                  <a:lnTo>
                    <a:pt x="188" y="50"/>
                  </a:lnTo>
                  <a:lnTo>
                    <a:pt x="206" y="37"/>
                  </a:lnTo>
                  <a:lnTo>
                    <a:pt x="223" y="23"/>
                  </a:lnTo>
                  <a:lnTo>
                    <a:pt x="240" y="12"/>
                  </a:lnTo>
                  <a:lnTo>
                    <a:pt x="257" y="4"/>
                  </a:lnTo>
                  <a:lnTo>
                    <a:pt x="27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6" name="Freeform 88"/>
            <p:cNvSpPr>
              <a:spLocks/>
            </p:cNvSpPr>
            <p:nvPr/>
          </p:nvSpPr>
          <p:spPr bwMode="auto">
            <a:xfrm>
              <a:off x="4897" y="1825"/>
              <a:ext cx="136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0"/>
                </a:cxn>
                <a:cxn ang="0">
                  <a:pos x="34" y="2"/>
                </a:cxn>
                <a:cxn ang="0">
                  <a:pos x="51" y="6"/>
                </a:cxn>
                <a:cxn ang="0">
                  <a:pos x="68" y="12"/>
                </a:cxn>
                <a:cxn ang="0">
                  <a:pos x="86" y="20"/>
                </a:cxn>
                <a:cxn ang="0">
                  <a:pos x="103" y="28"/>
                </a:cxn>
                <a:cxn ang="0">
                  <a:pos x="120" y="39"/>
                </a:cxn>
                <a:cxn ang="0">
                  <a:pos x="137" y="51"/>
                </a:cxn>
                <a:cxn ang="0">
                  <a:pos x="171" y="75"/>
                </a:cxn>
                <a:cxn ang="0">
                  <a:pos x="205" y="100"/>
                </a:cxn>
                <a:cxn ang="0">
                  <a:pos x="240" y="125"/>
                </a:cxn>
                <a:cxn ang="0">
                  <a:pos x="257" y="135"/>
                </a:cxn>
                <a:cxn ang="0">
                  <a:pos x="274" y="145"/>
                </a:cxn>
              </a:cxnLst>
              <a:rect l="0" t="0" r="r" b="b"/>
              <a:pathLst>
                <a:path w="274" h="145">
                  <a:moveTo>
                    <a:pt x="0" y="2"/>
                  </a:moveTo>
                  <a:lnTo>
                    <a:pt x="17" y="0"/>
                  </a:lnTo>
                  <a:lnTo>
                    <a:pt x="34" y="2"/>
                  </a:lnTo>
                  <a:lnTo>
                    <a:pt x="51" y="6"/>
                  </a:lnTo>
                  <a:lnTo>
                    <a:pt x="68" y="12"/>
                  </a:lnTo>
                  <a:lnTo>
                    <a:pt x="86" y="20"/>
                  </a:lnTo>
                  <a:lnTo>
                    <a:pt x="103" y="28"/>
                  </a:lnTo>
                  <a:lnTo>
                    <a:pt x="120" y="39"/>
                  </a:lnTo>
                  <a:lnTo>
                    <a:pt x="137" y="51"/>
                  </a:lnTo>
                  <a:lnTo>
                    <a:pt x="171" y="75"/>
                  </a:lnTo>
                  <a:lnTo>
                    <a:pt x="205" y="100"/>
                  </a:lnTo>
                  <a:lnTo>
                    <a:pt x="240" y="125"/>
                  </a:lnTo>
                  <a:lnTo>
                    <a:pt x="257" y="135"/>
                  </a:lnTo>
                  <a:lnTo>
                    <a:pt x="274" y="14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7" name="Rectangle 89"/>
            <p:cNvSpPr>
              <a:spLocks noChangeArrowheads="1"/>
            </p:cNvSpPr>
            <p:nvPr/>
          </p:nvSpPr>
          <p:spPr bwMode="auto">
            <a:xfrm>
              <a:off x="891" y="3514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58" name="Rectangle 90"/>
            <p:cNvSpPr>
              <a:spLocks noChangeArrowheads="1"/>
            </p:cNvSpPr>
            <p:nvPr/>
          </p:nvSpPr>
          <p:spPr bwMode="auto">
            <a:xfrm>
              <a:off x="805" y="3288"/>
              <a:ext cx="17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59" name="Rectangle 91"/>
            <p:cNvSpPr>
              <a:spLocks noChangeArrowheads="1"/>
            </p:cNvSpPr>
            <p:nvPr/>
          </p:nvSpPr>
          <p:spPr bwMode="auto">
            <a:xfrm>
              <a:off x="740" y="3064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0" name="Rectangle 92"/>
            <p:cNvSpPr>
              <a:spLocks noChangeArrowheads="1"/>
            </p:cNvSpPr>
            <p:nvPr/>
          </p:nvSpPr>
          <p:spPr bwMode="auto">
            <a:xfrm>
              <a:off x="740" y="2838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1" name="Rectangle 93"/>
            <p:cNvSpPr>
              <a:spLocks noChangeArrowheads="1"/>
            </p:cNvSpPr>
            <p:nvPr/>
          </p:nvSpPr>
          <p:spPr bwMode="auto">
            <a:xfrm>
              <a:off x="740" y="2613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2.000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2" name="Rectangle 94"/>
            <p:cNvSpPr>
              <a:spLocks noChangeArrowheads="1"/>
            </p:cNvSpPr>
            <p:nvPr/>
          </p:nvSpPr>
          <p:spPr bwMode="auto">
            <a:xfrm>
              <a:off x="740" y="2388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2.500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3" name="Rectangle 95"/>
            <p:cNvSpPr>
              <a:spLocks noChangeArrowheads="1"/>
            </p:cNvSpPr>
            <p:nvPr/>
          </p:nvSpPr>
          <p:spPr bwMode="auto">
            <a:xfrm>
              <a:off x="740" y="2163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3.000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4" name="Rectangle 96"/>
            <p:cNvSpPr>
              <a:spLocks noChangeArrowheads="1"/>
            </p:cNvSpPr>
            <p:nvPr/>
          </p:nvSpPr>
          <p:spPr bwMode="auto">
            <a:xfrm>
              <a:off x="740" y="1938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3.500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5" name="Rectangle 97"/>
            <p:cNvSpPr>
              <a:spLocks noChangeArrowheads="1"/>
            </p:cNvSpPr>
            <p:nvPr/>
          </p:nvSpPr>
          <p:spPr bwMode="auto">
            <a:xfrm>
              <a:off x="740" y="1712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4.000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6" name="Rectangle 98"/>
            <p:cNvSpPr>
              <a:spLocks noChangeArrowheads="1"/>
            </p:cNvSpPr>
            <p:nvPr/>
          </p:nvSpPr>
          <p:spPr bwMode="auto">
            <a:xfrm>
              <a:off x="740" y="1488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4.500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7" name="Rectangle 99"/>
            <p:cNvSpPr>
              <a:spLocks noChangeArrowheads="1"/>
            </p:cNvSpPr>
            <p:nvPr/>
          </p:nvSpPr>
          <p:spPr bwMode="auto">
            <a:xfrm>
              <a:off x="740" y="1262"/>
              <a:ext cx="23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5.000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8" name="Rectangle 100"/>
            <p:cNvSpPr>
              <a:spLocks noChangeArrowheads="1"/>
            </p:cNvSpPr>
            <p:nvPr/>
          </p:nvSpPr>
          <p:spPr bwMode="auto">
            <a:xfrm rot="18900000">
              <a:off x="869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69" name="Rectangle 101"/>
            <p:cNvSpPr>
              <a:spLocks noChangeArrowheads="1"/>
            </p:cNvSpPr>
            <p:nvPr/>
          </p:nvSpPr>
          <p:spPr bwMode="auto">
            <a:xfrm rot="18900000">
              <a:off x="1006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0" name="Rectangle 102"/>
            <p:cNvSpPr>
              <a:spLocks noChangeArrowheads="1"/>
            </p:cNvSpPr>
            <p:nvPr/>
          </p:nvSpPr>
          <p:spPr bwMode="auto">
            <a:xfrm rot="18900000">
              <a:off x="1143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1" name="Rectangle 103"/>
            <p:cNvSpPr>
              <a:spLocks noChangeArrowheads="1"/>
            </p:cNvSpPr>
            <p:nvPr/>
          </p:nvSpPr>
          <p:spPr bwMode="auto">
            <a:xfrm rot="18900000">
              <a:off x="1280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2" name="Rectangle 104"/>
            <p:cNvSpPr>
              <a:spLocks noChangeArrowheads="1"/>
            </p:cNvSpPr>
            <p:nvPr/>
          </p:nvSpPr>
          <p:spPr bwMode="auto">
            <a:xfrm rot="18900000">
              <a:off x="1417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3" name="Rectangle 105"/>
            <p:cNvSpPr>
              <a:spLocks noChangeArrowheads="1"/>
            </p:cNvSpPr>
            <p:nvPr/>
          </p:nvSpPr>
          <p:spPr bwMode="auto">
            <a:xfrm rot="18900000">
              <a:off x="1553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4" name="Rectangle 106"/>
            <p:cNvSpPr>
              <a:spLocks noChangeArrowheads="1"/>
            </p:cNvSpPr>
            <p:nvPr/>
          </p:nvSpPr>
          <p:spPr bwMode="auto">
            <a:xfrm rot="18900000">
              <a:off x="1690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5" name="Rectangle 107"/>
            <p:cNvSpPr>
              <a:spLocks noChangeArrowheads="1"/>
            </p:cNvSpPr>
            <p:nvPr/>
          </p:nvSpPr>
          <p:spPr bwMode="auto">
            <a:xfrm rot="18900000">
              <a:off x="1827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6" name="Rectangle 108"/>
            <p:cNvSpPr>
              <a:spLocks noChangeArrowheads="1"/>
            </p:cNvSpPr>
            <p:nvPr/>
          </p:nvSpPr>
          <p:spPr bwMode="auto">
            <a:xfrm rot="18900000">
              <a:off x="1964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7" name="Rectangle 109"/>
            <p:cNvSpPr>
              <a:spLocks noChangeArrowheads="1"/>
            </p:cNvSpPr>
            <p:nvPr/>
          </p:nvSpPr>
          <p:spPr bwMode="auto">
            <a:xfrm rot="18900000">
              <a:off x="2101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1989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8" name="Rectangle 110"/>
            <p:cNvSpPr>
              <a:spLocks noChangeArrowheads="1"/>
            </p:cNvSpPr>
            <p:nvPr/>
          </p:nvSpPr>
          <p:spPr bwMode="auto">
            <a:xfrm rot="18900000">
              <a:off x="2238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9" name="Rectangle 111"/>
            <p:cNvSpPr>
              <a:spLocks noChangeArrowheads="1"/>
            </p:cNvSpPr>
            <p:nvPr/>
          </p:nvSpPr>
          <p:spPr bwMode="auto">
            <a:xfrm rot="18900000">
              <a:off x="2375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0" name="Rectangle 112"/>
            <p:cNvSpPr>
              <a:spLocks noChangeArrowheads="1"/>
            </p:cNvSpPr>
            <p:nvPr/>
          </p:nvSpPr>
          <p:spPr bwMode="auto">
            <a:xfrm rot="18900000">
              <a:off x="2512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1" name="Rectangle 113"/>
            <p:cNvSpPr>
              <a:spLocks noChangeArrowheads="1"/>
            </p:cNvSpPr>
            <p:nvPr/>
          </p:nvSpPr>
          <p:spPr bwMode="auto">
            <a:xfrm rot="18900000">
              <a:off x="2649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2" name="Rectangle 114"/>
            <p:cNvSpPr>
              <a:spLocks noChangeArrowheads="1"/>
            </p:cNvSpPr>
            <p:nvPr/>
          </p:nvSpPr>
          <p:spPr bwMode="auto">
            <a:xfrm rot="18900000">
              <a:off x="2786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3" name="Rectangle 115"/>
            <p:cNvSpPr>
              <a:spLocks noChangeArrowheads="1"/>
            </p:cNvSpPr>
            <p:nvPr/>
          </p:nvSpPr>
          <p:spPr bwMode="auto">
            <a:xfrm rot="18900000">
              <a:off x="2923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4" name="Rectangle 116"/>
            <p:cNvSpPr>
              <a:spLocks noChangeArrowheads="1"/>
            </p:cNvSpPr>
            <p:nvPr/>
          </p:nvSpPr>
          <p:spPr bwMode="auto">
            <a:xfrm rot="18900000">
              <a:off x="3060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5" name="Rectangle 117"/>
            <p:cNvSpPr>
              <a:spLocks noChangeArrowheads="1"/>
            </p:cNvSpPr>
            <p:nvPr/>
          </p:nvSpPr>
          <p:spPr bwMode="auto">
            <a:xfrm rot="18900000">
              <a:off x="3197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6" name="Rectangle 118"/>
            <p:cNvSpPr>
              <a:spLocks noChangeArrowheads="1"/>
            </p:cNvSpPr>
            <p:nvPr/>
          </p:nvSpPr>
          <p:spPr bwMode="auto">
            <a:xfrm rot="18900000">
              <a:off x="3334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7" name="Rectangle 119"/>
            <p:cNvSpPr>
              <a:spLocks noChangeArrowheads="1"/>
            </p:cNvSpPr>
            <p:nvPr/>
          </p:nvSpPr>
          <p:spPr bwMode="auto">
            <a:xfrm rot="18900000">
              <a:off x="3471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1999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8" name="Rectangle 120"/>
            <p:cNvSpPr>
              <a:spLocks noChangeArrowheads="1"/>
            </p:cNvSpPr>
            <p:nvPr/>
          </p:nvSpPr>
          <p:spPr bwMode="auto">
            <a:xfrm rot="18900000">
              <a:off x="3608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89" name="Rectangle 121"/>
            <p:cNvSpPr>
              <a:spLocks noChangeArrowheads="1"/>
            </p:cNvSpPr>
            <p:nvPr/>
          </p:nvSpPr>
          <p:spPr bwMode="auto">
            <a:xfrm rot="18900000">
              <a:off x="3745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0" name="Rectangle 122"/>
            <p:cNvSpPr>
              <a:spLocks noChangeArrowheads="1"/>
            </p:cNvSpPr>
            <p:nvPr/>
          </p:nvSpPr>
          <p:spPr bwMode="auto">
            <a:xfrm rot="18900000">
              <a:off x="3881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1" name="Rectangle 123"/>
            <p:cNvSpPr>
              <a:spLocks noChangeArrowheads="1"/>
            </p:cNvSpPr>
            <p:nvPr/>
          </p:nvSpPr>
          <p:spPr bwMode="auto">
            <a:xfrm rot="18900000">
              <a:off x="4018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2" name="Rectangle 124"/>
            <p:cNvSpPr>
              <a:spLocks noChangeArrowheads="1"/>
            </p:cNvSpPr>
            <p:nvPr/>
          </p:nvSpPr>
          <p:spPr bwMode="auto">
            <a:xfrm rot="18900000">
              <a:off x="4155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3" name="Rectangle 125"/>
            <p:cNvSpPr>
              <a:spLocks noChangeArrowheads="1"/>
            </p:cNvSpPr>
            <p:nvPr/>
          </p:nvSpPr>
          <p:spPr bwMode="auto">
            <a:xfrm rot="18900000">
              <a:off x="4292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4" name="Rectangle 126"/>
            <p:cNvSpPr>
              <a:spLocks noChangeArrowheads="1"/>
            </p:cNvSpPr>
            <p:nvPr/>
          </p:nvSpPr>
          <p:spPr bwMode="auto">
            <a:xfrm rot="18900000">
              <a:off x="4429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5" name="Rectangle 127"/>
            <p:cNvSpPr>
              <a:spLocks noChangeArrowheads="1"/>
            </p:cNvSpPr>
            <p:nvPr/>
          </p:nvSpPr>
          <p:spPr bwMode="auto">
            <a:xfrm rot="18900000">
              <a:off x="4566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6" name="Rectangle 128"/>
            <p:cNvSpPr>
              <a:spLocks noChangeArrowheads="1"/>
            </p:cNvSpPr>
            <p:nvPr/>
          </p:nvSpPr>
          <p:spPr bwMode="auto">
            <a:xfrm rot="18900000">
              <a:off x="4703" y="3660"/>
              <a:ext cx="21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7" name="Rectangle 129"/>
            <p:cNvSpPr>
              <a:spLocks noChangeArrowheads="1"/>
            </p:cNvSpPr>
            <p:nvPr/>
          </p:nvSpPr>
          <p:spPr bwMode="auto">
            <a:xfrm rot="18900000">
              <a:off x="4814" y="3670"/>
              <a:ext cx="24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2009*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8" name="Rectangle 130"/>
            <p:cNvSpPr>
              <a:spLocks noChangeArrowheads="1"/>
            </p:cNvSpPr>
            <p:nvPr/>
          </p:nvSpPr>
          <p:spPr bwMode="auto">
            <a:xfrm>
              <a:off x="2978" y="3874"/>
              <a:ext cx="19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Ano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99" name="Rectangle 131"/>
            <p:cNvSpPr>
              <a:spLocks noChangeArrowheads="1"/>
            </p:cNvSpPr>
            <p:nvPr/>
          </p:nvSpPr>
          <p:spPr bwMode="auto">
            <a:xfrm rot="16200000">
              <a:off x="496" y="2358"/>
              <a:ext cx="27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Casos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68313" y="701675"/>
            <a:ext cx="8280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Casos de LV por regiões brasileiras (2001-2009)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249238" y="6429375"/>
            <a:ext cx="46799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Fonte: SVS/MS. </a:t>
            </a:r>
          </a:p>
        </p:txBody>
      </p:sp>
      <p:pic>
        <p:nvPicPr>
          <p:cNvPr id="2970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291512" cy="51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30213" y="1000125"/>
            <a:ext cx="87137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444" tIns="42722" rIns="85444" bIns="42722">
            <a:spAutoFit/>
          </a:bodyPr>
          <a:lstStyle/>
          <a:p>
            <a:pPr defTabSz="855663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Casos de LV, segundo município de infecção - Brasil, 2009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14313" y="6429375"/>
            <a:ext cx="48752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444" tIns="42722" rIns="85444" bIns="42722">
            <a:spAutoFit/>
          </a:bodyPr>
          <a:lstStyle/>
          <a:p>
            <a:pPr defTabSz="855663"/>
            <a:r>
              <a:rPr lang="pt-BR" sz="1200">
                <a:latin typeface="Calibri" pitchFamily="34" charset="0"/>
              </a:rPr>
              <a:t>Fonte: Sinan- SVS/MS</a:t>
            </a:r>
          </a:p>
        </p:txBody>
      </p:sp>
      <p:pic>
        <p:nvPicPr>
          <p:cNvPr id="30724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643063"/>
            <a:ext cx="4476750" cy="4610100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857875"/>
            <a:ext cx="7064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214813"/>
            <a:ext cx="2971800" cy="225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4313" y="863600"/>
            <a:ext cx="8766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Áreas com maior concentração de casos de LV, segundo município de infecção e rodovias , Brasil - 2009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14313" y="6500813"/>
            <a:ext cx="48752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444" tIns="42722" rIns="85444" bIns="42722">
            <a:spAutoFit/>
          </a:bodyPr>
          <a:lstStyle/>
          <a:p>
            <a:pPr defTabSz="855663"/>
            <a:r>
              <a:rPr lang="pt-BR" sz="1200">
                <a:latin typeface="Calibri" pitchFamily="34" charset="0"/>
              </a:rPr>
              <a:t>Fonte: Sinan- SVS/MS</a:t>
            </a:r>
          </a:p>
        </p:txBody>
      </p:sp>
      <p:pic>
        <p:nvPicPr>
          <p:cNvPr id="3174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4308475" cy="435768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429125"/>
            <a:ext cx="11430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5786438"/>
            <a:ext cx="7064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28813"/>
            <a:ext cx="4365625" cy="421481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1752" name="Group 14"/>
          <p:cNvGrpSpPr>
            <a:grpSpLocks/>
          </p:cNvGrpSpPr>
          <p:nvPr/>
        </p:nvGrpSpPr>
        <p:grpSpPr bwMode="auto">
          <a:xfrm>
            <a:off x="7858125" y="5643563"/>
            <a:ext cx="1643063" cy="523875"/>
            <a:chOff x="839" y="4009"/>
            <a:chExt cx="1723" cy="406"/>
          </a:xfrm>
        </p:grpSpPr>
        <p:sp>
          <p:nvSpPr>
            <p:cNvPr id="31755" name="Line 15"/>
            <p:cNvSpPr>
              <a:spLocks noChangeShapeType="1"/>
            </p:cNvSpPr>
            <p:nvPr/>
          </p:nvSpPr>
          <p:spPr bwMode="auto">
            <a:xfrm>
              <a:off x="839" y="4110"/>
              <a:ext cx="181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56" name="Text Box 16"/>
            <p:cNvSpPr txBox="1">
              <a:spLocks noChangeArrowheads="1"/>
            </p:cNvSpPr>
            <p:nvPr/>
          </p:nvSpPr>
          <p:spPr bwMode="auto">
            <a:xfrm>
              <a:off x="975" y="4009"/>
              <a:ext cx="1587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>
                  <a:latin typeface="Calibri" pitchFamily="34" charset="0"/>
                </a:rPr>
                <a:t>Rodovias brasileiras</a:t>
              </a:r>
            </a:p>
          </p:txBody>
        </p:sp>
      </p:grpSp>
      <p:pic>
        <p:nvPicPr>
          <p:cNvPr id="3175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500563"/>
            <a:ext cx="11430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79388" y="6394450"/>
            <a:ext cx="3709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alibri" pitchFamily="34" charset="0"/>
              </a:rPr>
              <a:t>Fonte: Sinan-SVS/MS. * Dados sujeitos a revisão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714375"/>
            <a:ext cx="8732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Casos  de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coinfecção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LV  e HIV, segundo município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infecção,  Brasil 2001 – 2009* 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143625"/>
            <a:ext cx="1571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1785938"/>
            <a:ext cx="4062413" cy="40163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424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Casos e percentual de coinfectados LV e HIV – Brasil, 2007 a 2010*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757613" y="6259513"/>
            <a:ext cx="17002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800" dirty="0">
                <a:latin typeface="+mj-lt"/>
              </a:rPr>
              <a:t>FONTE: SINAN/DEVEP/SVS/MS</a:t>
            </a:r>
          </a:p>
          <a:p>
            <a:pPr algn="r">
              <a:defRPr/>
            </a:pPr>
            <a:r>
              <a:rPr lang="pt-BR" sz="800" dirty="0">
                <a:latin typeface="+mj-lt"/>
              </a:rPr>
              <a:t>* dados sujeitos a revisão.</a:t>
            </a:r>
          </a:p>
        </p:txBody>
      </p:sp>
      <p:graphicFrame>
        <p:nvGraphicFramePr>
          <p:cNvPr id="2050" name="Objeto 1"/>
          <p:cNvGraphicFramePr>
            <a:graphicFrameLocks noChangeAspect="1"/>
          </p:cNvGraphicFramePr>
          <p:nvPr/>
        </p:nvGraphicFramePr>
        <p:xfrm>
          <a:off x="971550" y="1484313"/>
          <a:ext cx="7091363" cy="4497387"/>
        </p:xfrm>
        <a:graphic>
          <a:graphicData uri="http://schemas.openxmlformats.org/presentationml/2006/ole">
            <p:oleObj spid="_x0000_s2050" r:id="rId4" imgW="7096359" imgH="44992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olharcurioso.com/wp-content/uploads/2012/01/ciclo_leishma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229237" cy="46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475656" y="476672"/>
            <a:ext cx="238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biológico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357188" y="1714500"/>
            <a:ext cx="84026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200">
                <a:latin typeface="Cambria" pitchFamily="18" charset="0"/>
              </a:rPr>
              <a:t>Número absoluto de casos - 3.755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200">
                <a:latin typeface="Cambria" pitchFamily="18" charset="0"/>
              </a:rPr>
              <a:t>Coeficiente de incidência -2,0 casos por 100.000 habitantes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200" b="1">
                <a:solidFill>
                  <a:srgbClr val="FFDC6D"/>
                </a:solidFill>
                <a:latin typeface="Cambria" pitchFamily="18" charset="0"/>
              </a:rPr>
              <a:t>Taxa de letalidade  - 6,2%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200">
                <a:latin typeface="Cambria" pitchFamily="18" charset="0"/>
              </a:rPr>
              <a:t>Porcentagem de casos em crianças &lt; 10 anos - 46,6% dos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200">
                <a:latin typeface="Cambria" pitchFamily="18" charset="0"/>
              </a:rPr>
              <a:t>Porcentagem de casos no sexo masculino - 61,8%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200">
                <a:latin typeface="Cambria" pitchFamily="18" charset="0"/>
              </a:rPr>
              <a:t>Porcentagem de casos na Região Nordeste - 47,9%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2775" y="1000125"/>
            <a:ext cx="799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Situação epidemiológica – Brasil, 2010*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722313" y="571500"/>
            <a:ext cx="7772400" cy="1362075"/>
          </a:xfrm>
        </p:spPr>
        <p:txBody>
          <a:bodyPr/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Histórico</a:t>
            </a:r>
          </a:p>
        </p:txBody>
      </p:sp>
      <p:sp>
        <p:nvSpPr>
          <p:cNvPr id="52227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00944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1997: identificação do vetor </a:t>
            </a:r>
            <a:r>
              <a:rPr lang="pt-BR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Lutzomyia</a:t>
            </a:r>
            <a:r>
              <a:rPr lang="pt-BR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longipalpis</a:t>
            </a:r>
            <a:r>
              <a:rPr lang="pt-BR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área urbana de Araçatuba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1998: identificação do agente etiológico  </a:t>
            </a:r>
            <a:r>
              <a:rPr lang="pt-BR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pt-BR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chagasi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em                  cães do município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1999: confirmação do 1° caso humano autóctone do ESP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357813" y="214313"/>
            <a:ext cx="3533775" cy="64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Leishmaniose visceral</a:t>
            </a:r>
          </a:p>
          <a:p>
            <a:pPr algn="ctr">
              <a:lnSpc>
                <a:spcPct val="90000"/>
              </a:lnSpc>
            </a:pPr>
            <a:r>
              <a:rPr lang="pt-BR" sz="20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3635375" y="3744913"/>
            <a:ext cx="865188" cy="2873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2001</a:t>
            </a:r>
          </a:p>
        </p:txBody>
      </p:sp>
      <p:pic>
        <p:nvPicPr>
          <p:cNvPr id="5325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5003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613"/>
            <a:ext cx="428396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50038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75" y="3644900"/>
            <a:ext cx="41751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36"/>
          <p:cNvSpPr>
            <a:spLocks noChangeArrowheads="1"/>
          </p:cNvSpPr>
          <p:nvPr/>
        </p:nvSpPr>
        <p:spPr bwMode="auto">
          <a:xfrm>
            <a:off x="3779838" y="981075"/>
            <a:ext cx="1152525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1999</a:t>
            </a:r>
          </a:p>
        </p:txBody>
      </p:sp>
      <p:sp>
        <p:nvSpPr>
          <p:cNvPr id="53257" name="Rectangle 38"/>
          <p:cNvSpPr>
            <a:spLocks noChangeArrowheads="1"/>
          </p:cNvSpPr>
          <p:nvPr/>
        </p:nvSpPr>
        <p:spPr bwMode="auto">
          <a:xfrm>
            <a:off x="8027988" y="908050"/>
            <a:ext cx="1116012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2000</a:t>
            </a:r>
          </a:p>
        </p:txBody>
      </p:sp>
      <p:sp>
        <p:nvSpPr>
          <p:cNvPr id="53258" name="Rectangle 40"/>
          <p:cNvSpPr>
            <a:spLocks noChangeArrowheads="1"/>
          </p:cNvSpPr>
          <p:nvPr/>
        </p:nvSpPr>
        <p:spPr bwMode="auto">
          <a:xfrm>
            <a:off x="3348038" y="4005263"/>
            <a:ext cx="10795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2001</a:t>
            </a:r>
          </a:p>
        </p:txBody>
      </p:sp>
      <p:sp>
        <p:nvSpPr>
          <p:cNvPr id="53259" name="Rectangle 42"/>
          <p:cNvSpPr>
            <a:spLocks noChangeArrowheads="1"/>
          </p:cNvSpPr>
          <p:nvPr/>
        </p:nvSpPr>
        <p:spPr bwMode="auto">
          <a:xfrm>
            <a:off x="7956550" y="3644900"/>
            <a:ext cx="118745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2002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404664"/>
            <a:ext cx="787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    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humanos autóctones de LV no estado da São Paulo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ChangeArrowheads="1"/>
          </p:cNvSpPr>
          <p:nvPr/>
        </p:nvSpPr>
        <p:spPr bwMode="auto">
          <a:xfrm>
            <a:off x="3348038" y="3573463"/>
            <a:ext cx="1079500" cy="431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2005</a:t>
            </a:r>
          </a:p>
        </p:txBody>
      </p:sp>
      <p:pic>
        <p:nvPicPr>
          <p:cNvPr id="5427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500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0768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21"/>
          <p:cNvSpPr>
            <a:spLocks noChangeArrowheads="1"/>
          </p:cNvSpPr>
          <p:nvPr/>
        </p:nvSpPr>
        <p:spPr bwMode="auto">
          <a:xfrm rot="10941104" flipV="1">
            <a:off x="3859213" y="908050"/>
            <a:ext cx="1081087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2003</a:t>
            </a:r>
          </a:p>
        </p:txBody>
      </p:sp>
      <p:pic>
        <p:nvPicPr>
          <p:cNvPr id="5427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3"/>
            <a:ext cx="4139953" cy="26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4"/>
          <p:cNvSpPr>
            <a:spLocks noChangeArrowheads="1"/>
          </p:cNvSpPr>
          <p:nvPr/>
        </p:nvSpPr>
        <p:spPr bwMode="auto">
          <a:xfrm rot="10800000" flipV="1">
            <a:off x="8101013" y="836613"/>
            <a:ext cx="1042987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2004</a:t>
            </a:r>
          </a:p>
        </p:txBody>
      </p:sp>
      <p:sp>
        <p:nvSpPr>
          <p:cNvPr id="54280" name="Rectangle 26"/>
          <p:cNvSpPr>
            <a:spLocks noChangeArrowheads="1"/>
          </p:cNvSpPr>
          <p:nvPr/>
        </p:nvSpPr>
        <p:spPr bwMode="auto">
          <a:xfrm>
            <a:off x="3563938" y="3573463"/>
            <a:ext cx="1223962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2005</a:t>
            </a:r>
          </a:p>
        </p:txBody>
      </p:sp>
      <p:pic>
        <p:nvPicPr>
          <p:cNvPr id="54281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501008"/>
            <a:ext cx="41402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Rectangle 31"/>
          <p:cNvSpPr>
            <a:spLocks noChangeArrowheads="1"/>
          </p:cNvSpPr>
          <p:nvPr/>
        </p:nvSpPr>
        <p:spPr bwMode="auto">
          <a:xfrm>
            <a:off x="7740650" y="3500438"/>
            <a:ext cx="1403350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2006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7624" y="188641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humanos autóctones de LV no estado da São Paulo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2400" b="1" dirty="0">
                <a:solidFill>
                  <a:srgbClr val="993300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Casos Humanos Autóctones de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LV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Região Administrativa 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Municípios  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Estado de São Paulo 2010</a:t>
            </a:r>
            <a:r>
              <a:rPr lang="pt-BR" sz="2200" b="1" dirty="0">
                <a:solidFill>
                  <a:srgbClr val="FFDC6D"/>
                </a:solidFill>
                <a:latin typeface="Cambria" pitchFamily="18" charset="0"/>
              </a:rPr>
              <a:t/>
            </a:r>
            <a:br>
              <a:rPr lang="pt-BR" sz="2200" b="1" dirty="0">
                <a:solidFill>
                  <a:srgbClr val="FFDC6D"/>
                </a:solidFill>
                <a:latin typeface="Cambria" pitchFamily="18" charset="0"/>
              </a:rPr>
            </a:br>
            <a:endParaRPr lang="pt-BR" sz="2200" b="1" dirty="0">
              <a:solidFill>
                <a:srgbClr val="FFDC6D"/>
              </a:solidFill>
              <a:latin typeface="Cambria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848600" cy="44656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5300" name="Text Box 11"/>
          <p:cNvSpPr txBox="1">
            <a:spLocks noChangeArrowheads="1"/>
          </p:cNvSpPr>
          <p:nvPr/>
        </p:nvSpPr>
        <p:spPr bwMode="auto">
          <a:xfrm>
            <a:off x="3492500" y="179705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Região de Jales</a:t>
            </a:r>
          </a:p>
        </p:txBody>
      </p:sp>
      <p:sp>
        <p:nvSpPr>
          <p:cNvPr id="55301" name="Text Box 12"/>
          <p:cNvSpPr txBox="1">
            <a:spLocks noChangeArrowheads="1"/>
          </p:cNvSpPr>
          <p:nvPr/>
        </p:nvSpPr>
        <p:spPr bwMode="auto">
          <a:xfrm rot="10800000" flipV="1">
            <a:off x="233363" y="2233613"/>
            <a:ext cx="1838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Região de </a:t>
            </a:r>
          </a:p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Presidente </a:t>
            </a:r>
          </a:p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Venceslau</a:t>
            </a:r>
          </a:p>
        </p:txBody>
      </p:sp>
      <p:sp>
        <p:nvSpPr>
          <p:cNvPr id="55302" name="Text Box 13"/>
          <p:cNvSpPr txBox="1">
            <a:spLocks noChangeArrowheads="1"/>
          </p:cNvSpPr>
          <p:nvPr/>
        </p:nvSpPr>
        <p:spPr bwMode="auto">
          <a:xfrm>
            <a:off x="250825" y="4724400"/>
            <a:ext cx="144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Região de Marília</a:t>
            </a:r>
          </a:p>
        </p:txBody>
      </p:sp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1500188" y="529748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Região de Baurú</a:t>
            </a:r>
          </a:p>
        </p:txBody>
      </p:sp>
      <p:sp>
        <p:nvSpPr>
          <p:cNvPr id="55304" name="Text Box 15"/>
          <p:cNvSpPr txBox="1">
            <a:spLocks noChangeArrowheads="1"/>
          </p:cNvSpPr>
          <p:nvPr/>
        </p:nvSpPr>
        <p:spPr bwMode="auto">
          <a:xfrm>
            <a:off x="307975" y="1714500"/>
            <a:ext cx="169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1"/>
                </a:solidFill>
              </a:rPr>
              <a:t>Região Araçatuba</a:t>
            </a:r>
          </a:p>
        </p:txBody>
      </p:sp>
      <p:sp>
        <p:nvSpPr>
          <p:cNvPr id="55305" name="Line 23"/>
          <p:cNvSpPr>
            <a:spLocks noChangeShapeType="1"/>
          </p:cNvSpPr>
          <p:nvPr/>
        </p:nvSpPr>
        <p:spPr bwMode="auto">
          <a:xfrm flipH="1">
            <a:off x="847725" y="3419475"/>
            <a:ext cx="1152525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06" name="Line 24"/>
          <p:cNvSpPr>
            <a:spLocks noChangeShapeType="1"/>
          </p:cNvSpPr>
          <p:nvPr/>
        </p:nvSpPr>
        <p:spPr bwMode="auto">
          <a:xfrm flipH="1" flipV="1">
            <a:off x="1071563" y="2928938"/>
            <a:ext cx="503237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07" name="Line 25"/>
          <p:cNvSpPr>
            <a:spLocks noChangeShapeType="1"/>
          </p:cNvSpPr>
          <p:nvPr/>
        </p:nvSpPr>
        <p:spPr bwMode="auto">
          <a:xfrm flipH="1" flipV="1">
            <a:off x="1000125" y="1995488"/>
            <a:ext cx="720725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08" name="Line 26"/>
          <p:cNvSpPr>
            <a:spLocks noChangeShapeType="1"/>
          </p:cNvSpPr>
          <p:nvPr/>
        </p:nvSpPr>
        <p:spPr bwMode="auto">
          <a:xfrm flipV="1">
            <a:off x="2500313" y="1852613"/>
            <a:ext cx="792162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09" name="Line 27"/>
          <p:cNvSpPr>
            <a:spLocks noChangeShapeType="1"/>
          </p:cNvSpPr>
          <p:nvPr/>
        </p:nvSpPr>
        <p:spPr bwMode="auto">
          <a:xfrm flipH="1">
            <a:off x="2133600" y="3990975"/>
            <a:ext cx="1081088" cy="12239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10" name="Rectangle 28"/>
          <p:cNvSpPr>
            <a:spLocks noChangeArrowheads="1"/>
          </p:cNvSpPr>
          <p:nvPr/>
        </p:nvSpPr>
        <p:spPr bwMode="auto">
          <a:xfrm>
            <a:off x="323850" y="6143625"/>
            <a:ext cx="2890838" cy="4286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/>
              <a:t>Fonte:Divisão Zoonoses/CVE/SES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395288" y="1557338"/>
          <a:ext cx="8353425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3" name="Text Box 35"/>
          <p:cNvSpPr txBox="1">
            <a:spLocks noChangeArrowheads="1"/>
          </p:cNvSpPr>
          <p:nvPr/>
        </p:nvSpPr>
        <p:spPr bwMode="auto">
          <a:xfrm>
            <a:off x="51911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23850" y="404664"/>
            <a:ext cx="882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Programa de Vigilância e Controle de Leishmaniose Visceral no Estado de São Paulo</a:t>
            </a:r>
          </a:p>
        </p:txBody>
      </p:sp>
      <p:sp>
        <p:nvSpPr>
          <p:cNvPr id="56325" name="Text Box 31"/>
          <p:cNvSpPr txBox="1">
            <a:spLocks noChangeArrowheads="1"/>
          </p:cNvSpPr>
          <p:nvPr/>
        </p:nvSpPr>
        <p:spPr bwMode="auto">
          <a:xfrm>
            <a:off x="107950" y="6224588"/>
            <a:ext cx="403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Fonte: Boletim Epidemiológico  Paulista. 2011; 8 (96).</a:t>
            </a:r>
          </a:p>
        </p:txBody>
      </p:sp>
      <p:sp>
        <p:nvSpPr>
          <p:cNvPr id="56327" name="CaixaDeTexto 6"/>
          <p:cNvSpPr txBox="1">
            <a:spLocks noChangeArrowheads="1"/>
          </p:cNvSpPr>
          <p:nvPr/>
        </p:nvSpPr>
        <p:spPr bwMode="auto">
          <a:xfrm>
            <a:off x="7358063" y="2143125"/>
            <a:ext cx="1214437" cy="646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Cambria" pitchFamily="18" charset="0"/>
              </a:rPr>
              <a:t>Com LV canina e/ou humana</a:t>
            </a:r>
          </a:p>
          <a:p>
            <a:r>
              <a:rPr lang="pt-BR" sz="1200" b="1">
                <a:solidFill>
                  <a:schemeClr val="bg1"/>
                </a:solidFill>
                <a:latin typeface="Cambria" pitchFamily="18" charset="0"/>
              </a:rPr>
              <a:t>autótoctone</a:t>
            </a:r>
          </a:p>
        </p:txBody>
      </p:sp>
      <p:sp>
        <p:nvSpPr>
          <p:cNvPr id="56328" name="CaixaDeTexto 8"/>
          <p:cNvSpPr txBox="1">
            <a:spLocks noChangeArrowheads="1"/>
          </p:cNvSpPr>
          <p:nvPr/>
        </p:nvSpPr>
        <p:spPr bwMode="auto">
          <a:xfrm>
            <a:off x="1571625" y="2071688"/>
            <a:ext cx="1214438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Cambria" pitchFamily="18" charset="0"/>
              </a:rPr>
              <a:t>Sem LV canina e/ou humana</a:t>
            </a:r>
          </a:p>
          <a:p>
            <a:r>
              <a:rPr lang="pt-BR" sz="1200" b="1">
                <a:solidFill>
                  <a:schemeClr val="bg1"/>
                </a:solidFill>
                <a:latin typeface="Cambria" pitchFamily="18" charset="0"/>
              </a:rPr>
              <a:t>autóctone</a:t>
            </a:r>
          </a:p>
        </p:txBody>
      </p:sp>
      <p:sp>
        <p:nvSpPr>
          <p:cNvPr id="56329" name="CaixaDeTexto 9"/>
          <p:cNvSpPr txBox="1">
            <a:spLocks noChangeArrowheads="1"/>
          </p:cNvSpPr>
          <p:nvPr/>
        </p:nvSpPr>
        <p:spPr bwMode="auto">
          <a:xfrm>
            <a:off x="357188" y="3143250"/>
            <a:ext cx="1500187" cy="27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Cambria" pitchFamily="18" charset="0"/>
              </a:rPr>
              <a:t>Sem  conf. vetor</a:t>
            </a:r>
          </a:p>
        </p:txBody>
      </p:sp>
      <p:sp>
        <p:nvSpPr>
          <p:cNvPr id="56330" name="CaixaDeTexto 10"/>
          <p:cNvSpPr txBox="1">
            <a:spLocks noChangeArrowheads="1"/>
          </p:cNvSpPr>
          <p:nvPr/>
        </p:nvSpPr>
        <p:spPr bwMode="auto">
          <a:xfrm>
            <a:off x="3643313" y="3214688"/>
            <a:ext cx="1500187" cy="27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Cambria" pitchFamily="18" charset="0"/>
              </a:rPr>
              <a:t>Com conf. vetor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16200000" flipH="1">
            <a:off x="2321719" y="2678906"/>
            <a:ext cx="357188" cy="1428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2938" y="3429000"/>
            <a:ext cx="428625" cy="2857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0800000" flipV="1">
            <a:off x="4714875" y="3500438"/>
            <a:ext cx="428625" cy="1428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56327" idx="2"/>
          </p:cNvCxnSpPr>
          <p:nvPr/>
        </p:nvCxnSpPr>
        <p:spPr>
          <a:xfrm rot="5400000">
            <a:off x="7627938" y="2662238"/>
            <a:ext cx="211137" cy="46513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5" name="CaixaDeTexto 15"/>
          <p:cNvSpPr txBox="1">
            <a:spLocks noChangeArrowheads="1"/>
          </p:cNvSpPr>
          <p:nvPr/>
        </p:nvSpPr>
        <p:spPr bwMode="auto">
          <a:xfrm>
            <a:off x="285750" y="5286375"/>
            <a:ext cx="3000375" cy="830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002060"/>
                </a:solidFill>
                <a:latin typeface="Cambria" pitchFamily="18" charset="0"/>
              </a:rPr>
              <a:t>contíguos  </a:t>
            </a:r>
            <a:r>
              <a:rPr lang="pt-BR" sz="1200" smtClean="0">
                <a:solidFill>
                  <a:srgbClr val="002060"/>
                </a:solidFill>
                <a:latin typeface="Cambria" pitchFamily="18" charset="0"/>
              </a:rPr>
              <a:t>a </a:t>
            </a:r>
            <a:r>
              <a:rPr lang="pt-BR" sz="1200" dirty="0">
                <a:solidFill>
                  <a:srgbClr val="002060"/>
                </a:solidFill>
                <a:latin typeface="Cambria" pitchFamily="18" charset="0"/>
              </a:rPr>
              <a:t>municípios  com casos de LV, </a:t>
            </a:r>
          </a:p>
          <a:p>
            <a:r>
              <a:rPr lang="pt-BR" sz="1200" dirty="0">
                <a:solidFill>
                  <a:srgbClr val="002060"/>
                </a:solidFill>
                <a:latin typeface="Cambria" pitchFamily="18" charset="0"/>
              </a:rPr>
              <a:t>possuem fluxo migratório intenso ou fazem </a:t>
            </a:r>
          </a:p>
          <a:p>
            <a:r>
              <a:rPr lang="pt-BR" sz="1200" dirty="0">
                <a:solidFill>
                  <a:srgbClr val="002060"/>
                </a:solidFill>
                <a:latin typeface="Cambria" pitchFamily="18" charset="0"/>
              </a:rPr>
              <a:t>parte do mesmo eixo rodoviário de</a:t>
            </a:r>
          </a:p>
          <a:p>
            <a:r>
              <a:rPr lang="pt-BR" sz="1200" dirty="0" smtClean="0">
                <a:solidFill>
                  <a:srgbClr val="002060"/>
                </a:solidFill>
                <a:latin typeface="Cambria" pitchFamily="18" charset="0"/>
              </a:rPr>
              <a:t>municípios </a:t>
            </a:r>
            <a:r>
              <a:rPr lang="pt-BR" sz="1200" dirty="0">
                <a:solidFill>
                  <a:srgbClr val="002060"/>
                </a:solidFill>
                <a:latin typeface="Cambria" pitchFamily="18" charset="0"/>
              </a:rPr>
              <a:t>com casos;.</a:t>
            </a:r>
            <a:endParaRPr lang="pt-BR" sz="1200" dirty="0">
              <a:solidFill>
                <a:srgbClr val="002060"/>
              </a:solidFill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979712" y="5013176"/>
            <a:ext cx="288032" cy="288032"/>
          </a:xfrm>
          <a:prstGeom prst="straightConnector1">
            <a:avLst/>
          </a:prstGeom>
          <a:ln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Número de casos, óbitos e letalidade de LV, 1999 a 2011, ESP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500034" y="1428736"/>
          <a:ext cx="82868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925513" y="667075"/>
            <a:ext cx="7804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Distribuição de municípios com presença de </a:t>
            </a:r>
          </a:p>
          <a:p>
            <a:pPr algn="ctr" eaLnBrk="0" hangingPunct="0"/>
            <a:r>
              <a:rPr lang="pt-B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Lutzomyia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longipalpis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Estado de São Paulo, dezembro de 2011</a:t>
            </a:r>
          </a:p>
        </p:txBody>
      </p:sp>
      <p:sp>
        <p:nvSpPr>
          <p:cNvPr id="58372" name="Text Box 31"/>
          <p:cNvSpPr txBox="1">
            <a:spLocks noChangeArrowheads="1"/>
          </p:cNvSpPr>
          <p:nvPr/>
        </p:nvSpPr>
        <p:spPr bwMode="auto">
          <a:xfrm>
            <a:off x="3894138" y="6224588"/>
            <a:ext cx="403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Fonte: Boletim Epidemiológico  Paulista. 2011; 8 (96).</a:t>
            </a:r>
          </a:p>
        </p:txBody>
      </p:sp>
      <p:pic>
        <p:nvPicPr>
          <p:cNvPr id="58373" name="Picture 8" descr="C:\Documents and Settings\Epidemologia\Meus documentos\Minhas imagens\MAPA%2001%20L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57363"/>
            <a:ext cx="6215063" cy="4405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072188" y="2500313"/>
            <a:ext cx="1357312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Cambria" pitchFamily="18" charset="0"/>
              </a:rPr>
              <a:t>125 municípios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ChangeArrowheads="1"/>
          </p:cNvSpPr>
          <p:nvPr/>
        </p:nvSpPr>
        <p:spPr bwMode="auto">
          <a:xfrm>
            <a:off x="1555678" y="459085"/>
            <a:ext cx="58913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Distribuição de municípios do Estado de São Paulo 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segundo a classificação epidemiológica para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leishmaniose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visceral,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dezembro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Text Box 31"/>
          <p:cNvSpPr txBox="1">
            <a:spLocks noChangeArrowheads="1"/>
          </p:cNvSpPr>
          <p:nvPr/>
        </p:nvSpPr>
        <p:spPr bwMode="auto">
          <a:xfrm>
            <a:off x="179388" y="6367463"/>
            <a:ext cx="403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Fonte: Boletim Epidemiológico  Paulista. 2011; 8 (96).</a:t>
            </a:r>
          </a:p>
        </p:txBody>
      </p:sp>
      <p:pic>
        <p:nvPicPr>
          <p:cNvPr id="59396" name="Picture 7" descr="C:\Documents and Settings\Epidemologia\Meus documentos\Minhas imagen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4771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1.gstatic.com/images?q=tbn:ANd9GcQr--5wNsdFRwbqEsUnfpWnW0_JHrWAWj93zVx5z4L50GqYQm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498214" cy="2628000"/>
          </a:xfrm>
          <a:prstGeom prst="rect">
            <a:avLst/>
          </a:prstGeom>
          <a:noFill/>
        </p:spPr>
      </p:pic>
      <p:pic>
        <p:nvPicPr>
          <p:cNvPr id="52228" name="Picture 4" descr="http://t3.gstatic.com/images?q=tbn:ANd9GcQbr5wJ01BC8wmzZ85jlOMuPIjTzOMqe4LTcXPVrZTV3W4aXYXo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3305999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3733800" cy="762000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Leishmaniose Tegumentar Americana</a:t>
            </a:r>
            <a:endParaRPr lang="pt-BR" dirty="0">
              <a:solidFill>
                <a:srgbClr val="FFDC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4294967295"/>
          </p:nvPr>
        </p:nvSpPr>
        <p:spPr>
          <a:xfrm>
            <a:off x="5220072" y="1166813"/>
            <a:ext cx="3923928" cy="762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Leishmaniose Visceral</a:t>
            </a:r>
            <a:endParaRPr lang="pt-BR" sz="2400" dirty="0">
              <a:solidFill>
                <a:srgbClr val="FFDC6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276872"/>
            <a:ext cx="4268788" cy="4244975"/>
          </a:xfrm>
          <a:ln>
            <a:solidFill>
              <a:srgbClr val="FF0000"/>
            </a:solidFill>
          </a:ln>
        </p:spPr>
      </p:pic>
      <p:sp>
        <p:nvSpPr>
          <p:cNvPr id="16389" name="CaixaDeTexto 8"/>
          <p:cNvSpPr txBox="1">
            <a:spLocks noChangeArrowheads="1"/>
          </p:cNvSpPr>
          <p:nvPr/>
        </p:nvSpPr>
        <p:spPr bwMode="auto">
          <a:xfrm>
            <a:off x="5786438" y="214313"/>
            <a:ext cx="3143250" cy="830262"/>
          </a:xfrm>
          <a:prstGeom prst="rect">
            <a:avLst/>
          </a:prstGeom>
          <a:solidFill>
            <a:srgbClr val="99AB83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Cambria" pitchFamily="18" charset="0"/>
              </a:rPr>
              <a:t>Reservatórios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Cambria" pitchFamily="18" charset="0"/>
              </a:rPr>
              <a:t>Vetores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1331912" cy="6064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76872"/>
            <a:ext cx="3948113" cy="418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" y="4867275"/>
            <a:ext cx="1574800" cy="1657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94" name="Picture 2" descr="http://upload.wikimedia.org/wikipedia/commons/5/59/Lutzomyia_longipalpis-sandf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490913" y="115888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i="1">
                <a:solidFill>
                  <a:srgbClr val="990000"/>
                </a:solidFill>
                <a:latin typeface="Cambria" pitchFamily="18" charset="0"/>
              </a:rPr>
              <a:t>Lutzomyia</a:t>
            </a:r>
            <a:r>
              <a:rPr lang="pt-BR" sz="120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1.gstatic.com/images?q=tbn:ANd9GcTcG3NrjFo2p-26q19jsf0NBrkeX-QswuGIJ0x6C5Y_Jgi9Bg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1828800" cy="1562101"/>
          </a:xfrm>
          <a:prstGeom prst="rect">
            <a:avLst/>
          </a:prstGeom>
          <a:noFill/>
        </p:spPr>
      </p:pic>
      <p:pic>
        <p:nvPicPr>
          <p:cNvPr id="35844" name="Picture 4" descr="http://www.famerp.br/projis/grp07/imagens%5CLeishmaniose_nar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2000250" cy="2095501"/>
          </a:xfrm>
          <a:prstGeom prst="rect">
            <a:avLst/>
          </a:prstGeom>
          <a:noFill/>
        </p:spPr>
      </p:pic>
      <p:pic>
        <p:nvPicPr>
          <p:cNvPr id="35846" name="Picture 6" descr="http://t0.gstatic.com/images?q=tbn:ANd9GcTfM_STuSEJdO1zE84MMXe-dlbn_6CU4dT2qh3vrssjvN0qfTGc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25144"/>
            <a:ext cx="1905000" cy="1390650"/>
          </a:xfrm>
          <a:prstGeom prst="rect">
            <a:avLst/>
          </a:prstGeom>
          <a:noFill/>
        </p:spPr>
      </p:pic>
      <p:pic>
        <p:nvPicPr>
          <p:cNvPr id="35848" name="Picture 8" descr="http://t1.gstatic.com/images?q=tbn:ANd9GcTVWpaBjEqjvscwpb5W4THEarli-uJDSiiHUk0ltsVXDWAgT1Sb"/>
          <p:cNvPicPr>
            <a:picLocks noChangeAspect="1" noChangeArrowheads="1"/>
          </p:cNvPicPr>
          <p:nvPr/>
        </p:nvPicPr>
        <p:blipFill>
          <a:blip r:embed="rId5" cstate="print"/>
          <a:srcRect l="2842" t="3979" r="3370" b="4507"/>
          <a:stretch>
            <a:fillRect/>
          </a:stretch>
        </p:blipFill>
        <p:spPr bwMode="auto">
          <a:xfrm>
            <a:off x="4932040" y="3789040"/>
            <a:ext cx="2376264" cy="1656184"/>
          </a:xfrm>
          <a:prstGeom prst="rect">
            <a:avLst/>
          </a:prstGeom>
          <a:noFill/>
        </p:spPr>
      </p:pic>
      <p:sp>
        <p:nvSpPr>
          <p:cNvPr id="35850" name="AutoShape 10" descr="data:image/jpeg;base64,/9j/4AAQSkZJRgABAQAAAQABAAD/2wCEAAkGBhQSERUUEhQWFRUWFxcYFhUXFxcYGBUVFBUYFRUYFxYXHCYeFxojGhQWHy8gIycpLCwsFR8xNTAqNSYrLCkBCQoKDgwOGg8PGiwkHCQsLCwsLCwsLCwsLCwsLCwsLCwsLCwsLCwsLCwsLCwsKSwsLCwsLCwsLCwsLCwsLCwsLP/AABEIAMIBAwMBIgACEQEDEQH/xAAcAAACAwEBAQEAAAAAAAAAAAAEBQIDBgABBwj/xAA+EAABAwIEAwUHAgQGAQUAAAABAAIRAyEEEjFBBVFhInGBkfAGEzKhscHRQlJicoLhFCOSorLxMwcVJGNz/8QAGQEAAwEBAQAAAAAAAAAAAAAAAQIDBAAF/8QAJREAAgICAgICAQUAAAAAAAAAAAECEQMhEjEEQRNRYSIyQlJx/9oADAMBAAIRAxEAPwD5RhqwAUq9WUOwK4NUGx0isNU2tXoaphqWxqOY1G4FhLhz6fZChqY8MaQ629u5AKRvMG/3dER4mZJ/KScYx7vdi/aceyBaw59EwxIPumgA/wBuaT4hoL2u2gju0UvbZrilVFDcfVaRDhm/hC0uD4y4AOeC128aGdxyWf4JTDq97m8La18KwUD+6DmM7bADotmPHyjfsm3X+DLh/F6j9BuLabW+63nC6bsjfBfNfZfEe8c3fcwYjqvqdAw0R4KeOO7I5nWglzlH3oQ4YealAVzNZM1FwqQqwV6KgXHF4qyuddV+5Gy8906dVwRTxig4CY8LSRvf7arLYrCB9NzCSJ05i/Ly71vMUJbcTzWSxWBhxBsLZY69YulaL45ehR7AY9lKtUbUge8ENJi7QTI8ysnxHGmhWq02xDHuBBi4GhtfSFqeMcDlwEkN6DcfpJAss3xDgbs0PcSLiTNwYkE76DyCflS0dx/U2Z7iXFalaGwAOh170Cx7pa1kdkyTqJ+60VL2JziWun+GSLnn0TjhvsOBd0M/hizu52xWd23cmVulVA/s28iDBzNJJfsZWg4iezmAtz1/vCKp8Da3LDYA1jQ+HND8ebkIAIIjnp0hCe1Z120JsaQMsanyIPJKeKVTEG4RWLxUgAnQ/JLuLVLLFJ7LxQlxlOCFQHxursY+yBZcpJbLRGbTmHqyoywb/wDSuwPZN7gq3FYQh3RdAjNbKxT6rkbToWFlypZPiYZoV7V5kXCy2GYnlUgF4CpJRi1jU44TRlwkWCX4HCZj0T2l2YAUpySHirNPgqbTAOmh7rrN414OZrQAWukdenyTThGJBcAdN1HiXCZc4tgAaiNTP1RhJVso19GXdVOYOYYPS0FMjxCvVblBkaOgfVF4L2OfVfdtzqYgDqSVt8B7LMo02sGpNza8DTRUi2lpit/aIewnBSMpm1jbu0719Hb0n6pfwLhQpMAG6cjD+C0xVIyTlyZQGHfyXoonkiwwBUHGNmJujYlERSneFVWwRv8Aq8x9F7ic9sonTp396vo4nZw/CHYaAe20Wv3z+FfTxZGso4tCg+kCF1BPM0hKeKYUfGAPsmTWwOirbTnM0+HiiASYvCBzIvGsd3XRKqmDDrCCRIvEmOXWPotHTbcibjX1p4JfiMOQ4E2I1O8D7XU2isZCunwZoBmxjW8wO5McNhsgOYNe3noR4JtRwTSDI1tNwY2+aWYksaC1w2jWJPkUONBc7KK2KBkNaT0EW5E7rK+0FaQbdrWU5rU+pj+IyB4pNx2lAzAzG9/opyd6HgqdmLrVsxsqMY8mytbU7ZJVTu05YH2bV0L8e2GyhMMzdMuKRlMch5oFlgB596ZjRGXD6cn6pricMcnVv/HZBcCbLwtFi2htj+3zSxRKb2Z73sc14ii1vMFcm2CzDALiV5CkGLdRkK7q+iJK7Ki+H4WXdyDOSGuBpw2dES0SqKz4U6BJssLds2RjSCcPUy6c1r+DuabON9isjXom30C03BKAe1pLoI52g9x1WiCIzdG3wbRYcteu35RTqOZwDdZ15DokvDHunJyAEzqBf6pua4piILnaBrdzY3jTUea0xj9mdtvSH1F4aLkypOxo7o57LKVqGKqSQRS6DU951ROB9n4vUqOqH+ImB4J+Tb6GWDVtjqtxKn+p430KHp8Rw8iDJ8fuqzwCk4QWj6IZ3sxTAsJ8TZc7+grHD+w6ocXpuMBwlEODTZfPuN8PNGHUiQJg3Mg6j7+XVS4N7SVWGagJB1nmOX90VKxZ4nHo+hAqLpH4VWGxbajA4GxvZEHSyYkUOaSOS4Hfca/dcx5Pf4riYvH91wpz6ImeaoxGGkDcR4otjwRGy9c2y4IJTHZjSIKAx7QSRo4bj6wUVVp3tYqrEU2uvAJ3527kGFGYxZI105mwN9YAukfG63YMEzvayf8AE7X2HSI8efVZ3idRrm6PJ5gj5XWOTdmuNUYwMl17KwUrqeTK+ZkHnbwhXD4uiy+zTehJxIc/UIajSlF8Vb2R0JUMI3RCQ8dIbcCpw4T6KZe0FQgB24InuNioYHCCA4aH6hR44c9Np6EHvCeOk0QltiN9Qgrl4GyuU7ZSkZsBerxer0jASCdcKpyOg+ZSQJvg8RAHyHVJNWgp7CcRrZG8Nw5NzYc/wgy4SFdh8cSeQ5LGlTNnK0OiALN8Tv4le+z2KAqFm5Oo+6BxOMhsCxK72eafetBMCQSd/CbT1OnRXg9pEprVn1XhjPdNzEmXGG63Ou+uicYDDNDW7kXk3JcbuJPOSl1bDk+7dsAA0HqZcTzsAPBXYHHtygGzt+crc/0kIQco8kHOr65ddJUadIm8qAfPw8ircO7Z0cxPy71Pvsv+1aCm1m846r3KSZBSHi+PLHSJ0M6WPTzSTC/+oIfV900E5ficAInlO6PyK6Oj48pK4mj4vWaGuDhPhe+4WW4nRkDINbkExb/uCnWPf76m4m1isxjMSGj+EzM6afLn80JSpnoYfHUsTvtDb2b4x7t7aTjAf+m0sM9nNz77G41X0CkbDdfJuHcIyEVarofbI3lvfzhfSuFY3PQY69xGl5Frx9U6e6PJzQ4u0MGtGqpr221VlOwXUzI9SmM4tdiCx3Tf0U0Y8HRLsfTMG0qHCcWSIg20ncbosVaGD6Y15IDF0JmLH1sicZWMDK4Nn9w56dx6oMPkSdRrvBSsYzXG3uA374t5BY3F1XXB16j6cl9C4hUGpZ48+oItHfCxHtDkAdYg9T8wdwsWSLuzXjeqEGLbv6leNbYRyVVPES2FY02CzS7NK6AuJ0u0BzCjg6MxKMxTZeP5VaaeRtM82keOyC7HfQZwl+Ulu0qvi7Ia4cnA+BXcPq6HnZecRMyOgTp0SaEbDZci20pXqmOY6F7ClC9yr0jAQAV7XwQoZV6AuODW1pIV0xdACppCNo4V364Z/Ocp/wBPxHwCjLG2tFIzp7CKNaTJWw9kcCHvZLc0nnA8fwsiygwa1P8ASwn/AJFq+pf+nWBblDwXGAdW5RPg4z5rsMblsfNJKOhpxfjdNjxRzXGoNvhsCBPw3QGMJfDmkA84v+CO9X+1nC85JByuMXHxOgS0AgSAL2nn3DPUq9dogwQDEvaRA55mGDH8oWqV3sr4yXDRqOFYouYc3xA3jl/dGU8SCd4j13f2SNtJzSxxqscHyMlOIAiZ5m6OOIggieSRri6OUkwX2mrBlJ5Bk5SY5kAnw0+axvsTjG1sIW+7PvA45i0GQ7UG/Ra32gqZmSSLwOc33VfA+HtpMbVp1QP0uY6ACOUi4PI3Rgtsfm6KTxcsZlfPdeSO5KMdXqOcKjmlsf8AhpkQZH6yBoAY9Arc0+I03m2QO0GY7xsCBKylSi92IcXguJOohxjaPwhJMrHO2naou4Xhxk/zHdsNd3WGbTeBeOm623B8NlwzJM7zEC+liBHiszgcOKlVoaSCIcCM0ZswBkz2SR8zdbguDWAEQBy0Hl9lRRSPNy5HIm94gNMHe91OiXTeI2idNpBFvApRjMRBAGaSRe8ajfkjRUmIbYT+kTPQkgb8vqmIuNBdelI/uUFRfldGvLmOaIpVC4EctyJHyKDrv7U5mkjeIjukn5IoRnYunfptawOo7tFS6BewkXGoN72HfKPc/s9oTv65JLisXe1gbX2j5pWjkDcTeMpuQDEdfHcaar577R8Ra0kc9wQYJ6GCPWq1XHsQW03O1Hf9vHVfOMZxI1qlwSQbnn3g7rLko1Y0UNd4jyTOkyyoo0ib7A/JFVgQ2RtqscuzWuiqk3OfIfdGccpQ1kclLh2HloPeSo8dq3YB3fJGKC2DYZ9mr3FPvKop1Ox4hQr1FzXsVFfvYXKshepbDRnIXhXpXopr0jAQlEUsJYOecrTpu538o5fxGBrEkQrW0wwSQC7Zp0HV3Po3ztY1VHkkkmSdSVxxY3FZf/GMg5gy8979fBuUdFU1XUsE52g87W531HciWYKm3/yVR3U2l5/1GAPmups7o9wbZIn6jSY3X3j2Iww/w7S0ZRERbbqBC+M8M/w7nNa1tVzgYAcWtzSbiWm0SSvvHspTAwzABAAsLj5G48U+OPG2CcrpC32jwTjD2jS2upPZAA+cnwWfbiSZpuYD15jQweUr6DisMHNLSJB2Xzv2jpPo1iYgG08jrPzG6E9bL+PP+IPhWNbUiAAZ8wTcc7QmGNw4c3sa69JS1uNaDB32tYka29fQXnFmAGnWZ6+pQKkmNlgBMg+BvI18UdXqUWUzYDp1ER/31WeoYk9tl5mR9R66Lq9UlsEXFp7x9UoyodU8KwEuf5CAbTMETaBExvfSEPiMTLopCW3idSNhOhMfNDYdziRJs6RHXsg6W0gpth8CAy3eQdtCCPUp7XoDTrbDOAUSILrnlPQAGNjAixvHm4xeOgENF9t/n4BK8MDTt652RGLHZnn5SPRTdIlDGpT2AsqVHVc0E6dkx2T8MgH4gJm+x7gndKqJJcd/mNYgzPhskmEdkqtcJtJ3uYvNxzCZtb2jGXKQALEmZgSRpcfI8kI6G8qKTVBL8YGNLnFu8ReNdSdEofxElwGYEHQAtA7xI8fEqdBpPxjKTYiZBOtpkEa7lBvw5Y3suETuYMHcCe1proqGXikafA15b2jJPK+nIgBZ32jqBhDxMSRcTeO+/wA03wlUFljNtYEHY2gHzQfG6BNIyDcaNIby3202CLRG9mA45jpYe03TU5hN9CII357LK4Lhr7mxubtIcP8AabeKce0fD2AjtupgaWJE/wA7b/7VTguGnJIIfuS0g+YF2+ICxZTZj6JYPs2P/ak89k+rKo4uLOuPP6/Ze16gIjmLH7XWOrNN0X4fiAY0d3mlWKxuc9xQ5aToZjl+ETSw+iojmes+AjdV1qknwV1cQQhH6nzQZyLJXKsELlIcTBq9aYUiFzGydY6nbyXpnnngaSYEkk95JP1KIa4M5F3T7u27mx37KLqwAhlhoSfid38h/CPElUwuOJVKxdrpyGk9256m6gvYVuHoZjqABcuOjR9+4XK4ARwYH3zQ0STIAgnUEEwCNie5fo72cbGHYJnsjz301X56wrZach93RBAfUcO086hsA9o7imDAsXH9a+2+w/Es2HZIcABAzETlHwkgaKsehJGqlI/aPhnvQANdb6aR46j5J1KqxDBqTYX8B6+SLVnJ07R8zrez/a3abG3Pbv2XuL4QWgS85oB0sCSbeUfJazi1RhIMWb9YgfInzSl9EvJmxJnu6d3rqkpJUa4uUqZkKhc2sBADiI0Osj8p1g+GNNiXPO50DTN4j+6MxXBgGgjUGd7wCYnx8PJM8HiDljJtIg9beuqFFAL/ANuNIwy8OEHkPh8/wiqbg0Bu8TBG4N+t8wsr6xIdYa3IvrbmrAxk7OJAN+uVv21TJC79lNWqC1padDBvBvr8vVgqqrjcnT5Hw6L2u8NMReREQCBztqN78kNml2X4twek3jeI8brmPF8SGLxDpBANt+vz6dbKWHrFr+w12YxNpsNo6STEaKTW5jrpoL+G0DU+iqsRUygkCcomcxsPGEEilPJpIaV8a1oEunkbOgnoNkpxdez3STNxAg9NXAdbnwEJRiuMGS2c0EA7fFBt4796kzEOeLAx+owSJOnoA9yDnbpDy8P4ocpGg4F/l0M9nZjYZgRHUmAN9EyxjgAS6dLco8h9UoxLstBtMEdkCQTlde8lw7TZJ3UXuBpi7nSBJJJyxzDQI7yD3rQjxJbdmR9tKDcssl5j4J/3AZTN9hCzXDsX2RqCPD63Wj9tC0NDQMoAs5sFnXnuAsRSxBJhxE7PAF/54179ec7Ys8d6NWF6HlXiBd8Qa+d3C/8AqbB85Q2JcwizshB0dcf62j6tHehxmBhw9beHVVV2yVlf5NEQ+hhyCCRafiEEHucLHwRjDLiFVg6RaLGOfXv5q+k4Scwg8x+NPKFwxDEU7jkgXt7ZHRN3skWvHL7hLqzIdKFDAEr1WOpXXiShhaV0KULoXonnkFylC6EDjqdOT9TyG5KMo0Q4S6W0mnaMz3x8I2zEam4aOdg6NDDT2ZgRmqO/a0dN9RbdzgF7VxAc7SGMByMnbkY1JJlx3vpYBgBdN+Yh9QQ1gBbTboxhMtABmXPOkyTd7pAvu/YDi0vIcPjiNSBl2E7CQNySRfUj57iGmRT1dMv61DqP6fh780arTezGJ/8AkMYDDG5czhuTLjBkD9wHj1hk9itaPtjasi2wvvHSdyheJYjs2uN+Vr+KtwhER5TpoAPklvEMUKYJJBlpuRsNbbetyqCx7F76wJIFyRmjc6DwVGHqNJJ05z9/wh69S4cHQNQdZJ5nlEHyVZrRt3noGG3X+/epo9BNJWRrcRLnGmwAk2FrXPaM2gQ6fxCHGMcHgAzJtys6LGZEwTfp3qFZgcey33ebUut2DAEbkWE//o3cBVmqGim3LZouN4i5BnXQzN4A5FO16Yqk27ih/huINOo1HeRN4VdFzJGVxAAgW10Nx3etEnzFsTlu3tHQySJIjaJMd45IsVAYMiRlkyJBDRry215JaGUk2X4+oA8BxNjci0g9UP8A4kNc4mYBHa52jx1BjoqeNYxuUTqRMAbXadOoPkhMHiC9pJI1DS0eJBGs/Db+U7Iexn0h3VblGYk3i2upEGL8wZCRcbBMPaZI5xMnSdnbi2vej8PiszS2bsMgxsbb9Y8+iUcRDg943zFw3AadJF72/KE+jf4KcZ2zynhmGTUAzSb31NhMf3+sSo4r3ZlljBF5yv6tc2zhfc733CGrYgusADe5y5sodoSNY7r27kPUxOQOacpJE9oHtnLM5CL6Hn02XRj7B5nkRri3f4G+MxZeAHDK53wuaAQYs4A7TbeL7QFLi/G20GMEXb8JtPXXR3O408RmP/fmiZbAaDAa7V2usHW/KI2S6pj21iHVD2dGucQYOwcQIykEX/SemleVHgONshxPjucuBntGS3Zx2I/a6PAzvo7P0ey+QZabg8wemx1BHMK3i7e0djpB2vfqqsNhzl00uPv8h/tWXI7NEFQ8ovD4BktG+7T05jp9F1TDkOE6atI0cOYO/LmN4KAwVQiwnVNsNIkG4Ox58xyPorLJmiKCmtIbPNWURa6uZTsFz2gBcgsqDd1LE0ZF/PQ/3UG3VzXyEUqRzF3uvUFcmJwZXIbDSMrC8hShewtphIwpU23voLnw9R4rlfhDEu/bB7yPhHnB7mlccSxLsrfd/qJzVD/Fs3+mTP8AEXcgo4NsEv8A2QR/Ofg8iC7+gjdUZlfVNmMGp7R73gET0DA0/wBTlwD1r8rZGpkA7/xHyMeJ5I7g78uUzGZ8E8mUwKlU6j/6z/RCU1quY20Fh3D7m57yUXEMYP8A66h8Xvez/i0Jkcz7TwLjjatEPbMgaGJ0E27iPopcUrbnkZB1JH93ac1ieCPq0g7KCB13sCD9v6QmHEeMASH2BJhx0mQWz0i87ZRsFS0xVFp2FY4ZXFoPZaWgn4pDuyCIvsBbcdV5xDE+7ED4iDmtaJIfDtoJN7WcY2Wer8aPxu/8mUtgnRrnhj3E8m5S6drnRtmvD+O06gh3akhjpFy8MaLyYFpkdI/SSSqQ8m2XNr/5QOQ5TI6mQZcbakNNtszd15hKQLe0dgCCT2SdvCSr3YT/AC4Y4nM7IIuIAMwdAI1v52XuNoHtQ0ANyu2E9ofOx8jzCL2VhkSKnUs5GQxYNEQbAAm+05pMc0u4tiGt7AvMDNfMIkAzzkkomlUcWEiQAO8w7sn/AIjvhDf4Zji5zpOXtW1vJuT19awhW4vsqxgeabHTJIAa1wM/EXEzr+qNN+hil2KFGm4OzMe10mW2hpa1plpiD713zR2NqkgbO+EN3GUCBfSAR36mboVvFAXPc4e8MNgEOdZou4WmJGmsI6JOTXQTwvjDC2GuaWmRmEGHPBGvh5qjiePacxn9u8bMBt/WL/leHBMdle2GS4PMExoCACRJb2ye0J6yk9fClrnNzuIOUX3gBtjJPIwg1SGXkO7RVTx0Fzpn9QvytcaXnlHOYQeMxpe0k6gAgi0GQDl5TJPPXmoPyAmHt7u3JG36UK7HMGYTMNJMd4A16kJb0Tk+Ttg1JjnF06eU7z9fNV47FhzSGgDLE/Qxy1XlXFkgwYB5dFRRoa9R9wfsksARhz71uU/G0Sw/uaBdveBcdBGwRGFGg5IjgfDCagIFwZnkVpcVwAA5gIH5SSg2rO506M7wzhhzSdLx3pjSaCBGu6vp08hIO11ThHb9Ss0jVFhIMKqriBMBU4l5myHY4TdLfoag+lTk2RERqqMO+FGtWMJugdlzsWuQ7WSNF6jbAZ2F0L0qBetZjJKdR8MA5nMfo36E/wBSpaC4gc7Kx7JJO23cLD5ALgFdNhe4N5kDzMfdEPMlz/3EgdG6n5QPEr3DN7XcHH/S0kfMKNTlyt+fnK44gGrdezHsqHtp1ao/T2Wn/wDR5k+aRezfATWeHOH+W03/AIiNu5fUaFOzQNIj7/lBsrCPtlWIwI26pdxLgHvGAGJ3ncWH0aB4nmnpbKvo0QOs/Rch6MHiPY0nKS49jsgj9oG5O85jIn4lXR9lMjS1stBjQ3JAMFxud3CLAZjAW7fh5m30VAwoGmv180RfwIcBXfSDabpy04+K3xQHH5EnvRdDjdLIcx1IDpixBdI+Xz7kwx1AObp6Cx/tJ7PPyl1Ik3lzOZt2h1t5yqKZL47NPVxzXMhuWbWHLs5evLzCV4qnTMn9x7Xc6QyOkgkeGu2XweErtYCQYOl7m2UfKPJMaVCrl7Q7hHXXv1jlJIiydsVRojiMbTJcA7L2pzRJmA5wnQCbTcQhKXEPdO/yw10WzGZ/cIvbUW2LbQijwEmwBvr03ju9bIzDezB+JwgCSfr67km2U1WxbVfUeWl0RqNJnXXVKuI8QvEC2h63IGvMA+C0/GHta3JSb24BnXWZPnCTUfZrM4uqfqM9xKEnR0Ve2ZHGyblUtpSD1j6g/UDyWs9p+GtYxoFjMIEcFeAMosUqTFk0I6GCvumNHAGQI1TrA8KvcJxh8C0PkplAVzL/AGf4T7tkkSQqvaHiJylrWu6rTYOm2BdV47hrHC4VUtURvZ83Zi3OEEQmOGwRammL4QNm6oA1cjod3LFkxVs2Y8t6I4jD8tUvbhoJTqrWaQYKVVjJWdo0JlAJ0AV/uy0S5FYKlAlyC4lWLzA0Twg5CTycURfx1oP9l4qm8GJEwuWj4UZfnYnJJUm0VOk6QpQnAcwR65ryFI8lKhRL3BrRJJgDqUAnUnwT3EeaJwXDHPc2QQHEDqecdAN1teHey1KiwF8OfuTt3I6jhW5pgTpPRLyKxh9l/CsIGUw0CANk4wztvXrVAMMC3RF4R8pOy9aCaZvdGM6+X55oBz7oig9UWgNBVQ9w9dIS3FiD+PV0aHd/W391TihIt6+aYlVAjn2KErVBHr1srG1CCZt8lTimSLieXr8oBaBeHPaKuWxBmJ23MetitAMK2JIE/SICw1eqW5suogtPcZj5fNMsHxw1GNP7tu/X5rRGWtmecd6HZqBhOVsmfV0NUDnwH2bGnMnqvaeJMWCm7EkiHR5KEptl440jmYOmNoS/E0ody9bI8PEIKu6/T1olTC0ZH2vqA5P5rI7BmWCANNTdJ/aK9Ro5Ep7wal2QDpCtAy5CDg4G8eClWJDZGq6oRvoDZSx2Oa1mmiqkSJ8K4i51idNo2WnpPEXWO4TTc85mgBsJhjMY9oA8EyaFa2W8X4k24bZZerSzOuuxPEMxOYIb/EtGhUpystCIPjc9O7TI5FUYTHuOrVKrXzuDReVr+D+zgLBmF1FYoyZSWVxM4/EueIhFYLhp1K07+AsbsqK7A2wVlCiDm5EKeGECy8Vzaq5PoQ+ZtOUomVXWpyFChU2KzmkvWl9iMBmql5/SIHefXzWaW29iXAUjzLj8rJH0Uhtj/G1LgKthhRxBkgob3/kotmtIa0TIRlIAabn8JVg6qZYeT4apkLZe4q6k7mq42VRqRHoprOGTfU/iYVdWpG/dEj7fdSwrA71p3rq9Ns2j8qlErtit0ZpPr5qREi0KypguSkKLhtrt+AlaHdCLiGBJvvsUo4XSc1zmu2JLeUG61OKpk39erpJj8OT8NiN/rKHKtA42MMLiBp6/upVHzolT6Rtz9flMcGZ19eCFhqi5lY5d+oQWKqwDyse/Ypp7sa6bd0afhDY7CAscehTI59GC4+zLVHrkU94dWDaE6k2CU+0mHIYHHmL/ACUeDcWBpuDtAPUK2NmLItjN8FtzEkQo18OHOidhKHpMa/LBOUbI9hGayoTGuBe1rQ0CIVPE6EgELm0jEq8Olt1wKoy3FeDuYc40KUVmdF9MqYIPbBSOv7NgusYSyh7RSGStMReyfAzVqzFgvpeEw4YIQfBsMygyAO8ojE4sHRGKpEpvkwbiz5FlnXMvdN69WUmrvJdZFsCLxWAXLxuDsuXHGAKDd8S5coGkLWq9lT2D3lcuSS6K4+zTHTwQEXPguXKTNUfYdgdU6ZbRcuXIDLG6nwVI1Hf+Fy5OKNQFCu8yLnX7rlypLonEqc5SYNOpH0Xi5THkVcQGqTNF/X7Vy5CR0Oiqq23rr+B5K2gO14n7/heLlyHYawX8B9lTjB/lFcuToRmZ9rB/8ZyxfCz2Hd69XKkTNl7H2F0CZYRcuVCQ2Z8KrqG3iuXJhWO6XwjuQdfVcuVH0TR5SN1Y8LlyQINiNEBQHaXLkGcM2iy5cuVAH//Z"/>
          <p:cNvSpPr>
            <a:spLocks noChangeAspect="1" noChangeArrowheads="1"/>
          </p:cNvSpPr>
          <p:nvPr/>
        </p:nvSpPr>
        <p:spPr bwMode="auto">
          <a:xfrm>
            <a:off x="63500" y="-657225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52" name="AutoShape 12" descr="data:image/jpeg;base64,/9j/4AAQSkZJRgABAQAAAQABAAD/2wCEAAkGBhQSERUUEhQWFRUWFxcYFhUXFxcYGBUVFBUYFRUYFxYXHCYeFxojGhQWHy8gIycpLCwsFR8xNTAqNSYrLCkBCQoKDgwOGg8PGiwkHCQsLCwsLCwsLCwsLCwsLCwsLCwsLCwsLCwsLCwsLCwsKSwsLCwsLCwsLCwsLCwsLCwsLP/AABEIAMIBAwMBIgACEQEDEQH/xAAcAAACAwEBAQEAAAAAAAAAAAAEBQIDBgABBwj/xAA+EAABAwIEAwUHAgQGAQUAAAABAAIRAyEEEjFBBVFhInGBkfAGEzKhscHRQlJicoLhFCOSorLxMwcVJGNz/8QAGQEAAwEBAQAAAAAAAAAAAAAAAQIDBAAF/8QAJREAAgICAgICAQUAAAAAAAAAAAECEQMhEjEEQRNRYSIyQlJx/9oADAMBAAIRAxEAPwD5RhqwAUq9WUOwK4NUGx0isNU2tXoaphqWxqOY1G4FhLhz6fZChqY8MaQ629u5AKRvMG/3dER4mZJ/KScYx7vdi/aceyBaw59EwxIPumgA/wBuaT4hoL2u2gju0UvbZrilVFDcfVaRDhm/hC0uD4y4AOeC128aGdxyWf4JTDq97m8La18KwUD+6DmM7bADotmPHyjfsm3X+DLh/F6j9BuLabW+63nC6bsjfBfNfZfEe8c3fcwYjqvqdAw0R4KeOO7I5nWglzlH3oQ4YealAVzNZM1FwqQqwV6KgXHF4qyuddV+5Gy8906dVwRTxig4CY8LSRvf7arLYrCB9NzCSJ05i/Ly71vMUJbcTzWSxWBhxBsLZY69YulaL45ehR7AY9lKtUbUge8ENJi7QTI8ysnxHGmhWq02xDHuBBi4GhtfSFqeMcDlwEkN6DcfpJAss3xDgbs0PcSLiTNwYkE76DyCflS0dx/U2Z7iXFalaGwAOh170Cx7pa1kdkyTqJ+60VL2JziWun+GSLnn0TjhvsOBd0M/hizu52xWd23cmVulVA/s28iDBzNJJfsZWg4iezmAtz1/vCKp8Da3LDYA1jQ+HND8ebkIAIIjnp0hCe1Z120JsaQMsanyIPJKeKVTEG4RWLxUgAnQ/JLuLVLLFJ7LxQlxlOCFQHxursY+yBZcpJbLRGbTmHqyoywb/wDSuwPZN7gq3FYQh3RdAjNbKxT6rkbToWFlypZPiYZoV7V5kXCy2GYnlUgF4CpJRi1jU44TRlwkWCX4HCZj0T2l2YAUpySHirNPgqbTAOmh7rrN414OZrQAWukdenyTThGJBcAdN1HiXCZc4tgAaiNTP1RhJVso19GXdVOYOYYPS0FMjxCvVblBkaOgfVF4L2OfVfdtzqYgDqSVt8B7LMo02sGpNza8DTRUi2lpit/aIewnBSMpm1jbu0719Hb0n6pfwLhQpMAG6cjD+C0xVIyTlyZQGHfyXoonkiwwBUHGNmJujYlERSneFVWwRv8Aq8x9F7ic9sonTp396vo4nZw/CHYaAe20Wv3z+FfTxZGso4tCg+kCF1BPM0hKeKYUfGAPsmTWwOirbTnM0+HiiASYvCBzIvGsd3XRKqmDDrCCRIvEmOXWPotHTbcibjX1p4JfiMOQ4E2I1O8D7XU2isZCunwZoBmxjW8wO5McNhsgOYNe3noR4JtRwTSDI1tNwY2+aWYksaC1w2jWJPkUONBc7KK2KBkNaT0EW5E7rK+0FaQbdrWU5rU+pj+IyB4pNx2lAzAzG9/opyd6HgqdmLrVsxsqMY8mytbU7ZJVTu05YH2bV0L8e2GyhMMzdMuKRlMch5oFlgB596ZjRGXD6cn6pricMcnVv/HZBcCbLwtFi2htj+3zSxRKb2Z73sc14ii1vMFcm2CzDALiV5CkGLdRkK7q+iJK7Ki+H4WXdyDOSGuBpw2dES0SqKz4U6BJssLds2RjSCcPUy6c1r+DuabON9isjXom30C03BKAe1pLoI52g9x1WiCIzdG3wbRYcteu35RTqOZwDdZ15DokvDHunJyAEzqBf6pua4piILnaBrdzY3jTUea0xj9mdtvSH1F4aLkypOxo7o57LKVqGKqSQRS6DU951ROB9n4vUqOqH+ImB4J+Tb6GWDVtjqtxKn+p430KHp8Rw8iDJ8fuqzwCk4QWj6IZ3sxTAsJ8TZc7+grHD+w6ocXpuMBwlEODTZfPuN8PNGHUiQJg3Mg6j7+XVS4N7SVWGagJB1nmOX90VKxZ4nHo+hAqLpH4VWGxbajA4GxvZEHSyYkUOaSOS4Hfca/dcx5Pf4riYvH91wpz6ImeaoxGGkDcR4otjwRGy9c2y4IJTHZjSIKAx7QSRo4bj6wUVVp3tYqrEU2uvAJ3527kGFGYxZI105mwN9YAukfG63YMEzvayf8AE7X2HSI8efVZ3idRrm6PJ5gj5XWOTdmuNUYwMl17KwUrqeTK+ZkHnbwhXD4uiy+zTehJxIc/UIajSlF8Vb2R0JUMI3RCQ8dIbcCpw4T6KZe0FQgB24InuNioYHCCA4aH6hR44c9Np6EHvCeOk0QltiN9Qgrl4GyuU7ZSkZsBerxer0jASCdcKpyOg+ZSQJvg8RAHyHVJNWgp7CcRrZG8Nw5NzYc/wgy4SFdh8cSeQ5LGlTNnK0OiALN8Tv4le+z2KAqFm5Oo+6BxOMhsCxK72eafetBMCQSd/CbT1OnRXg9pEprVn1XhjPdNzEmXGG63Ou+uicYDDNDW7kXk3JcbuJPOSl1bDk+7dsAA0HqZcTzsAPBXYHHtygGzt+crc/0kIQco8kHOr65ddJUadIm8qAfPw8ircO7Z0cxPy71Pvsv+1aCm1m846r3KSZBSHi+PLHSJ0M6WPTzSTC/+oIfV900E5ficAInlO6PyK6Oj48pK4mj4vWaGuDhPhe+4WW4nRkDINbkExb/uCnWPf76m4m1isxjMSGj+EzM6afLn80JSpnoYfHUsTvtDb2b4x7t7aTjAf+m0sM9nNz77G41X0CkbDdfJuHcIyEVarofbI3lvfzhfSuFY3PQY69xGl5Frx9U6e6PJzQ4u0MGtGqpr221VlOwXUzI9SmM4tdiCx3Tf0U0Y8HRLsfTMG0qHCcWSIg20ncbosVaGD6Y15IDF0JmLH1sicZWMDK4Nn9w56dx6oMPkSdRrvBSsYzXG3uA374t5BY3F1XXB16j6cl9C4hUGpZ48+oItHfCxHtDkAdYg9T8wdwsWSLuzXjeqEGLbv6leNbYRyVVPES2FY02CzS7NK6AuJ0u0BzCjg6MxKMxTZeP5VaaeRtM82keOyC7HfQZwl+Ulu0qvi7Ia4cnA+BXcPq6HnZecRMyOgTp0SaEbDZci20pXqmOY6F7ClC9yr0jAQAV7XwQoZV6AuODW1pIV0xdACppCNo4V364Z/Ocp/wBPxHwCjLG2tFIzp7CKNaTJWw9kcCHvZLc0nnA8fwsiygwa1P8ASwn/AJFq+pf+nWBblDwXGAdW5RPg4z5rsMblsfNJKOhpxfjdNjxRzXGoNvhsCBPw3QGMJfDmkA84v+CO9X+1nC85JByuMXHxOgS0AgSAL2nn3DPUq9dogwQDEvaRA55mGDH8oWqV3sr4yXDRqOFYouYc3xA3jl/dGU8SCd4j13f2SNtJzSxxqscHyMlOIAiZ5m6OOIggieSRri6OUkwX2mrBlJ5Bk5SY5kAnw0+axvsTjG1sIW+7PvA45i0GQ7UG/Ra32gqZmSSLwOc33VfA+HtpMbVp1QP0uY6ACOUi4PI3Rgtsfm6KTxcsZlfPdeSO5KMdXqOcKjmlsf8AhpkQZH6yBoAY9Arc0+I03m2QO0GY7xsCBKylSi92IcXguJOohxjaPwhJMrHO2naou4Xhxk/zHdsNd3WGbTeBeOm623B8NlwzJM7zEC+liBHiszgcOKlVoaSCIcCM0ZswBkz2SR8zdbguDWAEQBy0Hl9lRRSPNy5HIm94gNMHe91OiXTeI2idNpBFvApRjMRBAGaSRe8ajfkjRUmIbYT+kTPQkgb8vqmIuNBdelI/uUFRfldGvLmOaIpVC4EctyJHyKDrv7U5mkjeIjukn5IoRnYunfptawOo7tFS6BewkXGoN72HfKPc/s9oTv65JLisXe1gbX2j5pWjkDcTeMpuQDEdfHcaar577R8Ra0kc9wQYJ6GCPWq1XHsQW03O1Hf9vHVfOMZxI1qlwSQbnn3g7rLko1Y0UNd4jyTOkyyoo0ib7A/JFVgQ2RtqscuzWuiqk3OfIfdGccpQ1kclLh2HloPeSo8dq3YB3fJGKC2DYZ9mr3FPvKop1Ox4hQr1FzXsVFfvYXKshepbDRnIXhXpXopr0jAQlEUsJYOecrTpu538o5fxGBrEkQrW0wwSQC7Zp0HV3Po3ztY1VHkkkmSdSVxxY3FZf/GMg5gy8979fBuUdFU1XUsE52g87W531HciWYKm3/yVR3U2l5/1GAPmups7o9wbZIn6jSY3X3j2Iww/w7S0ZRERbbqBC+M8M/w7nNa1tVzgYAcWtzSbiWm0SSvvHspTAwzABAAsLj5G48U+OPG2CcrpC32jwTjD2jS2upPZAA+cnwWfbiSZpuYD15jQweUr6DisMHNLSJB2Xzv2jpPo1iYgG08jrPzG6E9bL+PP+IPhWNbUiAAZ8wTcc7QmGNw4c3sa69JS1uNaDB32tYka29fQXnFmAGnWZ6+pQKkmNlgBMg+BvI18UdXqUWUzYDp1ER/31WeoYk9tl5mR9R66Lq9UlsEXFp7x9UoyodU8KwEuf5CAbTMETaBExvfSEPiMTLopCW3idSNhOhMfNDYdziRJs6RHXsg6W0gpth8CAy3eQdtCCPUp7XoDTrbDOAUSILrnlPQAGNjAixvHm4xeOgENF9t/n4BK8MDTt652RGLHZnn5SPRTdIlDGpT2AsqVHVc0E6dkx2T8MgH4gJm+x7gndKqJJcd/mNYgzPhskmEdkqtcJtJ3uYvNxzCZtb2jGXKQALEmZgSRpcfI8kI6G8qKTVBL8YGNLnFu8ReNdSdEofxElwGYEHQAtA7xI8fEqdBpPxjKTYiZBOtpkEa7lBvw5Y3suETuYMHcCe1proqGXikafA15b2jJPK+nIgBZ32jqBhDxMSRcTeO+/wA03wlUFljNtYEHY2gHzQfG6BNIyDcaNIby3202CLRG9mA45jpYe03TU5hN9CII357LK4Lhr7mxubtIcP8AabeKce0fD2AjtupgaWJE/wA7b/7VTguGnJIIfuS0g+YF2+ICxZTZj6JYPs2P/ak89k+rKo4uLOuPP6/Ze16gIjmLH7XWOrNN0X4fiAY0d3mlWKxuc9xQ5aToZjl+ETSw+iojmes+AjdV1qknwV1cQQhH6nzQZyLJXKsELlIcTBq9aYUiFzGydY6nbyXpnnngaSYEkk95JP1KIa4M5F3T7u27mx37KLqwAhlhoSfid38h/CPElUwuOJVKxdrpyGk9256m6gvYVuHoZjqABcuOjR9+4XK4ARwYH3zQ0STIAgnUEEwCNie5fo72cbGHYJnsjz301X56wrZach93RBAfUcO086hsA9o7imDAsXH9a+2+w/Es2HZIcABAzETlHwkgaKsehJGqlI/aPhnvQANdb6aR46j5J1KqxDBqTYX8B6+SLVnJ07R8zrez/a3abG3Pbv2XuL4QWgS85oB0sCSbeUfJazi1RhIMWb9YgfInzSl9EvJmxJnu6d3rqkpJUa4uUqZkKhc2sBADiI0Osj8p1g+GNNiXPO50DTN4j+6MxXBgGgjUGd7wCYnx8PJM8HiDljJtIg9beuqFFAL/ANuNIwy8OEHkPh8/wiqbg0Bu8TBG4N+t8wsr6xIdYa3IvrbmrAxk7OJAN+uVv21TJC79lNWqC1padDBvBvr8vVgqqrjcnT5Hw6L2u8NMReREQCBztqN78kNml2X4twek3jeI8brmPF8SGLxDpBANt+vz6dbKWHrFr+w12YxNpsNo6STEaKTW5jrpoL+G0DU+iqsRUygkCcomcxsPGEEilPJpIaV8a1oEunkbOgnoNkpxdez3STNxAg9NXAdbnwEJRiuMGS2c0EA7fFBt4796kzEOeLAx+owSJOnoA9yDnbpDy8P4ocpGg4F/l0M9nZjYZgRHUmAN9EyxjgAS6dLco8h9UoxLstBtMEdkCQTlde8lw7TZJ3UXuBpi7nSBJJJyxzDQI7yD3rQjxJbdmR9tKDcssl5j4J/3AZTN9hCzXDsX2RqCPD63Wj9tC0NDQMoAs5sFnXnuAsRSxBJhxE7PAF/54179ec7Ys8d6NWF6HlXiBd8Qa+d3C/8AqbB85Q2JcwizshB0dcf62j6tHehxmBhw9beHVVV2yVlf5NEQ+hhyCCRafiEEHucLHwRjDLiFVg6RaLGOfXv5q+k4Scwg8x+NPKFwxDEU7jkgXt7ZHRN3skWvHL7hLqzIdKFDAEr1WOpXXiShhaV0KULoXonnkFylC6EDjqdOT9TyG5KMo0Q4S6W0mnaMz3x8I2zEam4aOdg6NDDT2ZgRmqO/a0dN9RbdzgF7VxAc7SGMByMnbkY1JJlx3vpYBgBdN+Yh9QQ1gBbTboxhMtABmXPOkyTd7pAvu/YDi0vIcPjiNSBl2E7CQNySRfUj57iGmRT1dMv61DqP6fh780arTezGJ/8AkMYDDG5czhuTLjBkD9wHj1hk9itaPtjasi2wvvHSdyheJYjs2uN+Vr+KtwhER5TpoAPklvEMUKYJJBlpuRsNbbetyqCx7F76wJIFyRmjc6DwVGHqNJJ05z9/wh69S4cHQNQdZJ5nlEHyVZrRt3noGG3X+/epo9BNJWRrcRLnGmwAk2FrXPaM2gQ6fxCHGMcHgAzJtys6LGZEwTfp3qFZgcey33ebUut2DAEbkWE//o3cBVmqGim3LZouN4i5BnXQzN4A5FO16Yqk27ih/huINOo1HeRN4VdFzJGVxAAgW10Nx3etEnzFsTlu3tHQySJIjaJMd45IsVAYMiRlkyJBDRry215JaGUk2X4+oA8BxNjci0g9UP8A4kNc4mYBHa52jx1BjoqeNYxuUTqRMAbXadOoPkhMHiC9pJI1DS0eJBGs/Db+U7Iexn0h3VblGYk3i2upEGL8wZCRcbBMPaZI5xMnSdnbi2vej8PiszS2bsMgxsbb9Y8+iUcRDg943zFw3AadJF72/KE+jf4KcZ2zynhmGTUAzSb31NhMf3+sSo4r3ZlljBF5yv6tc2zhfc733CGrYgusADe5y5sodoSNY7r27kPUxOQOacpJE9oHtnLM5CL6Hn02XRj7B5nkRri3f4G+MxZeAHDK53wuaAQYs4A7TbeL7QFLi/G20GMEXb8JtPXXR3O408RmP/fmiZbAaDAa7V2usHW/KI2S6pj21iHVD2dGucQYOwcQIykEX/SemleVHgONshxPjucuBntGS3Zx2I/a6PAzvo7P0ey+QZabg8wemx1BHMK3i7e0djpB2vfqqsNhzl00uPv8h/tWXI7NEFQ8ovD4BktG+7T05jp9F1TDkOE6atI0cOYO/LmN4KAwVQiwnVNsNIkG4Ox58xyPorLJmiKCmtIbPNWURa6uZTsFz2gBcgsqDd1LE0ZF/PQ/3UG3VzXyEUqRzF3uvUFcmJwZXIbDSMrC8hShewtphIwpU23voLnw9R4rlfhDEu/bB7yPhHnB7mlccSxLsrfd/qJzVD/Fs3+mTP8AEXcgo4NsEv8A2QR/Ofg8iC7+gjdUZlfVNmMGp7R73gET0DA0/wBTlwD1r8rZGpkA7/xHyMeJ5I7g78uUzGZ8E8mUwKlU6j/6z/RCU1quY20Fh3D7m57yUXEMYP8A66h8Xvez/i0Jkcz7TwLjjatEPbMgaGJ0E27iPopcUrbnkZB1JH93ac1ieCPq0g7KCB13sCD9v6QmHEeMASH2BJhx0mQWz0i87ZRsFS0xVFp2FY4ZXFoPZaWgn4pDuyCIvsBbcdV5xDE+7ED4iDmtaJIfDtoJN7WcY2Wer8aPxu/8mUtgnRrnhj3E8m5S6drnRtmvD+O06gh3akhjpFy8MaLyYFpkdI/SSSqQ8m2XNr/5QOQ5TI6mQZcbakNNtszd15hKQLe0dgCCT2SdvCSr3YT/AC4Y4nM7IIuIAMwdAI1v52XuNoHtQ0ANyu2E9ofOx8jzCL2VhkSKnUs5GQxYNEQbAAm+05pMc0u4tiGt7AvMDNfMIkAzzkkomlUcWEiQAO8w7sn/AIjvhDf4Zji5zpOXtW1vJuT19awhW4vsqxgeabHTJIAa1wM/EXEzr+qNN+hil2KFGm4OzMe10mW2hpa1plpiD713zR2NqkgbO+EN3GUCBfSAR36mboVvFAXPc4e8MNgEOdZou4WmJGmsI6JOTXQTwvjDC2GuaWmRmEGHPBGvh5qjiePacxn9u8bMBt/WL/leHBMdle2GS4PMExoCACRJb2ye0J6yk9fClrnNzuIOUX3gBtjJPIwg1SGXkO7RVTx0Fzpn9QvytcaXnlHOYQeMxpe0k6gAgi0GQDl5TJPPXmoPyAmHt7u3JG36UK7HMGYTMNJMd4A16kJb0Tk+Ttg1JjnF06eU7z9fNV47FhzSGgDLE/Qxy1XlXFkgwYB5dFRRoa9R9wfsksARhz71uU/G0Sw/uaBdveBcdBGwRGFGg5IjgfDCagIFwZnkVpcVwAA5gIH5SSg2rO506M7wzhhzSdLx3pjSaCBGu6vp08hIO11ThHb9Ss0jVFhIMKqriBMBU4l5myHY4TdLfoag+lTk2RERqqMO+FGtWMJugdlzsWuQ7WSNF6jbAZ2F0L0qBetZjJKdR8MA5nMfo36E/wBSpaC4gc7Kx7JJO23cLD5ALgFdNhe4N5kDzMfdEPMlz/3EgdG6n5QPEr3DN7XcHH/S0kfMKNTlyt+fnK44gGrdezHsqHtp1ao/T2Wn/wDR5k+aRezfATWeHOH+W03/AIiNu5fUaFOzQNIj7/lBsrCPtlWIwI26pdxLgHvGAGJ3ncWH0aB4nmnpbKvo0QOs/Rch6MHiPY0nKS49jsgj9oG5O85jIn4lXR9lMjS1stBjQ3JAMFxud3CLAZjAW7fh5m30VAwoGmv180RfwIcBXfSDabpy04+K3xQHH5EnvRdDjdLIcx1IDpixBdI+Xz7kwx1AObp6Cx/tJ7PPyl1Ik3lzOZt2h1t5yqKZL47NPVxzXMhuWbWHLs5evLzCV4qnTMn9x7Xc6QyOkgkeGu2XweErtYCQYOl7m2UfKPJMaVCrl7Q7hHXXv1jlJIiydsVRojiMbTJcA7L2pzRJmA5wnQCbTcQhKXEPdO/yw10WzGZ/cIvbUW2LbQijwEmwBvr03ju9bIzDezB+JwgCSfr67km2U1WxbVfUeWl0RqNJnXXVKuI8QvEC2h63IGvMA+C0/GHta3JSb24BnXWZPnCTUfZrM4uqfqM9xKEnR0Ve2ZHGyblUtpSD1j6g/UDyWs9p+GtYxoFjMIEcFeAMosUqTFk0I6GCvumNHAGQI1TrA8KvcJxh8C0PkplAVzL/AGf4T7tkkSQqvaHiJylrWu6rTYOm2BdV47hrHC4VUtURvZ83Zi3OEEQmOGwRammL4QNm6oA1cjod3LFkxVs2Y8t6I4jD8tUvbhoJTqrWaQYKVVjJWdo0JlAJ0AV/uy0S5FYKlAlyC4lWLzA0Twg5CTycURfx1oP9l4qm8GJEwuWj4UZfnYnJJUm0VOk6QpQnAcwR65ryFI8lKhRL3BrRJJgDqUAnUnwT3EeaJwXDHPc2QQHEDqecdAN1teHey1KiwF8OfuTt3I6jhW5pgTpPRLyKxh9l/CsIGUw0CANk4wztvXrVAMMC3RF4R8pOy9aCaZvdGM6+X55oBz7oig9UWgNBVQ9w9dIS3FiD+PV0aHd/W391TihIt6+aYlVAjn2KErVBHr1srG1CCZt8lTimSLieXr8oBaBeHPaKuWxBmJ23MetitAMK2JIE/SICw1eqW5suogtPcZj5fNMsHxw1GNP7tu/X5rRGWtmecd6HZqBhOVsmfV0NUDnwH2bGnMnqvaeJMWCm7EkiHR5KEptl440jmYOmNoS/E0ody9bI8PEIKu6/T1olTC0ZH2vqA5P5rI7BmWCANNTdJ/aK9Ro5Ep7wal2QDpCtAy5CDg4G8eClWJDZGq6oRvoDZSx2Oa1mmiqkSJ8K4i51idNo2WnpPEXWO4TTc85mgBsJhjMY9oA8EyaFa2W8X4k24bZZerSzOuuxPEMxOYIb/EtGhUpystCIPjc9O7TI5FUYTHuOrVKrXzuDReVr+D+zgLBmF1FYoyZSWVxM4/EueIhFYLhp1K07+AsbsqK7A2wVlCiDm5EKeGECy8Vzaq5PoQ+ZtOUomVXWpyFChU2KzmkvWl9iMBmql5/SIHefXzWaW29iXAUjzLj8rJH0Uhtj/G1LgKthhRxBkgob3/kotmtIa0TIRlIAabn8JVg6qZYeT4apkLZe4q6k7mq42VRqRHoprOGTfU/iYVdWpG/dEj7fdSwrA71p3rq9Ns2j8qlErtit0ZpPr5qREi0KypguSkKLhtrt+AlaHdCLiGBJvvsUo4XSc1zmu2JLeUG61OKpk39erpJj8OT8NiN/rKHKtA42MMLiBp6/upVHzolT6Rtz9flMcGZ19eCFhqi5lY5d+oQWKqwDyse/Ypp7sa6bd0afhDY7CAscehTI59GC4+zLVHrkU94dWDaE6k2CU+0mHIYHHmL/ACUeDcWBpuDtAPUK2NmLItjN8FtzEkQo18OHOidhKHpMa/LBOUbI9hGayoTGuBe1rQ0CIVPE6EgELm0jEq8Olt1wKoy3FeDuYc40KUVmdF9MqYIPbBSOv7NgusYSyh7RSGStMReyfAzVqzFgvpeEw4YIQfBsMygyAO8ojE4sHRGKpEpvkwbiz5FlnXMvdN69WUmrvJdZFsCLxWAXLxuDsuXHGAKDd8S5coGkLWq9lT2D3lcuSS6K4+zTHTwQEXPguXKTNUfYdgdU6ZbRcuXIDLG6nwVI1Hf+Fy5OKNQFCu8yLnX7rlypLonEqc5SYNOpH0Xi5THkVcQGqTNF/X7Vy5CR0Oiqq23rr+B5K2gO14n7/heLlyHYawX8B9lTjB/lFcuToRmZ9rB/8ZyxfCz2Hd69XKkTNl7H2F0CZYRcuVCQ2Z8KrqG3iuXJhWO6XwjuQdfVcuVH0TR5SN1Y8LlyQINiNEBQHaXLkGcM2iy5cuVAH//Z"/>
          <p:cNvSpPr>
            <a:spLocks noChangeAspect="1" noChangeArrowheads="1"/>
          </p:cNvSpPr>
          <p:nvPr/>
        </p:nvSpPr>
        <p:spPr bwMode="auto">
          <a:xfrm>
            <a:off x="63500" y="-657225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54" name="AutoShape 14" descr="data:image/jpeg;base64,/9j/4AAQSkZJRgABAQAAAQABAAD/2wCEAAkGBhQSERUUEhQWFRUWFxcYFhUXFxcYGBUVFBUYFRUYFxYXHCYeFxojGhQWHy8gIycpLCwsFR8xNTAqNSYrLCkBCQoKDgwOGg8PGiwkHCQsLCwsLCwsLCwsLCwsLCwsLCwsLCwsLCwsLCwsLCwsKSwsLCwsLCwsLCwsLCwsLCwsLP/AABEIAMIBAwMBIgACEQEDEQH/xAAcAAACAwEBAQEAAAAAAAAAAAAEBQIDBgABBwj/xAA+EAABAwIEAwUHAgQGAQUAAAABAAIRAyEEEjFBBVFhInGBkfAGEzKhscHRQlJicoLhFCOSorLxMwcVJGNz/8QAGQEAAwEBAQAAAAAAAAAAAAAAAQIDBAAF/8QAJREAAgICAgICAQUAAAAAAAAAAAECEQMhEjEEQRNRYSIyQlJx/9oADAMBAAIRAxEAPwD5RhqwAUq9WUOwK4NUGx0isNU2tXoaphqWxqOY1G4FhLhz6fZChqY8MaQ629u5AKRvMG/3dER4mZJ/KScYx7vdi/aceyBaw59EwxIPumgA/wBuaT4hoL2u2gju0UvbZrilVFDcfVaRDhm/hC0uD4y4AOeC128aGdxyWf4JTDq97m8La18KwUD+6DmM7bADotmPHyjfsm3X+DLh/F6j9BuLabW+63nC6bsjfBfNfZfEe8c3fcwYjqvqdAw0R4KeOO7I5nWglzlH3oQ4YealAVzNZM1FwqQqwV6KgXHF4qyuddV+5Gy8906dVwRTxig4CY8LSRvf7arLYrCB9NzCSJ05i/Ly71vMUJbcTzWSxWBhxBsLZY69YulaL45ehR7AY9lKtUbUge8ENJi7QTI8ysnxHGmhWq02xDHuBBi4GhtfSFqeMcDlwEkN6DcfpJAss3xDgbs0PcSLiTNwYkE76DyCflS0dx/U2Z7iXFalaGwAOh170Cx7pa1kdkyTqJ+60VL2JziWun+GSLnn0TjhvsOBd0M/hizu52xWd23cmVulVA/s28iDBzNJJfsZWg4iezmAtz1/vCKp8Da3LDYA1jQ+HND8ebkIAIIjnp0hCe1Z120JsaQMsanyIPJKeKVTEG4RWLxUgAnQ/JLuLVLLFJ7LxQlxlOCFQHxursY+yBZcpJbLRGbTmHqyoywb/wDSuwPZN7gq3FYQh3RdAjNbKxT6rkbToWFlypZPiYZoV7V5kXCy2GYnlUgF4CpJRi1jU44TRlwkWCX4HCZj0T2l2YAUpySHirNPgqbTAOmh7rrN414OZrQAWukdenyTThGJBcAdN1HiXCZc4tgAaiNTP1RhJVso19GXdVOYOYYPS0FMjxCvVblBkaOgfVF4L2OfVfdtzqYgDqSVt8B7LMo02sGpNza8DTRUi2lpit/aIewnBSMpm1jbu0719Hb0n6pfwLhQpMAG6cjD+C0xVIyTlyZQGHfyXoonkiwwBUHGNmJujYlERSneFVWwRv8Aq8x9F7ic9sonTp396vo4nZw/CHYaAe20Wv3z+FfTxZGso4tCg+kCF1BPM0hKeKYUfGAPsmTWwOirbTnM0+HiiASYvCBzIvGsd3XRKqmDDrCCRIvEmOXWPotHTbcibjX1p4JfiMOQ4E2I1O8D7XU2isZCunwZoBmxjW8wO5McNhsgOYNe3noR4JtRwTSDI1tNwY2+aWYksaC1w2jWJPkUONBc7KK2KBkNaT0EW5E7rK+0FaQbdrWU5rU+pj+IyB4pNx2lAzAzG9/opyd6HgqdmLrVsxsqMY8mytbU7ZJVTu05YH2bV0L8e2GyhMMzdMuKRlMch5oFlgB596ZjRGXD6cn6pricMcnVv/HZBcCbLwtFi2htj+3zSxRKb2Z73sc14ii1vMFcm2CzDALiV5CkGLdRkK7q+iJK7Ki+H4WXdyDOSGuBpw2dES0SqKz4U6BJssLds2RjSCcPUy6c1r+DuabON9isjXom30C03BKAe1pLoI52g9x1WiCIzdG3wbRYcteu35RTqOZwDdZ15DokvDHunJyAEzqBf6pua4piILnaBrdzY3jTUea0xj9mdtvSH1F4aLkypOxo7o57LKVqGKqSQRS6DU951ROB9n4vUqOqH+ImB4J+Tb6GWDVtjqtxKn+p430KHp8Rw8iDJ8fuqzwCk4QWj6IZ3sxTAsJ8TZc7+grHD+w6ocXpuMBwlEODTZfPuN8PNGHUiQJg3Mg6j7+XVS4N7SVWGagJB1nmOX90VKxZ4nHo+hAqLpH4VWGxbajA4GxvZEHSyYkUOaSOS4Hfca/dcx5Pf4riYvH91wpz6ImeaoxGGkDcR4otjwRGy9c2y4IJTHZjSIKAx7QSRo4bj6wUVVp3tYqrEU2uvAJ3527kGFGYxZI105mwN9YAukfG63YMEzvayf8AE7X2HSI8efVZ3idRrm6PJ5gj5XWOTdmuNUYwMl17KwUrqeTK+ZkHnbwhXD4uiy+zTehJxIc/UIajSlF8Vb2R0JUMI3RCQ8dIbcCpw4T6KZe0FQgB24InuNioYHCCA4aH6hR44c9Np6EHvCeOk0QltiN9Qgrl4GyuU7ZSkZsBerxer0jASCdcKpyOg+ZSQJvg8RAHyHVJNWgp7CcRrZG8Nw5NzYc/wgy4SFdh8cSeQ5LGlTNnK0OiALN8Tv4le+z2KAqFm5Oo+6BxOMhsCxK72eafetBMCQSd/CbT1OnRXg9pEprVn1XhjPdNzEmXGG63Ou+uicYDDNDW7kXk3JcbuJPOSl1bDk+7dsAA0HqZcTzsAPBXYHHtygGzt+crc/0kIQco8kHOr65ddJUadIm8qAfPw8ircO7Z0cxPy71Pvsv+1aCm1m846r3KSZBSHi+PLHSJ0M6WPTzSTC/+oIfV900E5ficAInlO6PyK6Oj48pK4mj4vWaGuDhPhe+4WW4nRkDINbkExb/uCnWPf76m4m1isxjMSGj+EzM6afLn80JSpnoYfHUsTvtDb2b4x7t7aTjAf+m0sM9nNz77G41X0CkbDdfJuHcIyEVarofbI3lvfzhfSuFY3PQY69xGl5Frx9U6e6PJzQ4u0MGtGqpr221VlOwXUzI9SmM4tdiCx3Tf0U0Y8HRLsfTMG0qHCcWSIg20ncbosVaGD6Y15IDF0JmLH1sicZWMDK4Nn9w56dx6oMPkSdRrvBSsYzXG3uA374t5BY3F1XXB16j6cl9C4hUGpZ48+oItHfCxHtDkAdYg9T8wdwsWSLuzXjeqEGLbv6leNbYRyVVPES2FY02CzS7NK6AuJ0u0BzCjg6MxKMxTZeP5VaaeRtM82keOyC7HfQZwl+Ulu0qvi7Ia4cnA+BXcPq6HnZecRMyOgTp0SaEbDZci20pXqmOY6F7ClC9yr0jAQAV7XwQoZV6AuODW1pIV0xdACppCNo4V364Z/Ocp/wBPxHwCjLG2tFIzp7CKNaTJWw9kcCHvZLc0nnA8fwsiygwa1P8ASwn/AJFq+pf+nWBblDwXGAdW5RPg4z5rsMblsfNJKOhpxfjdNjxRzXGoNvhsCBPw3QGMJfDmkA84v+CO9X+1nC85JByuMXHxOgS0AgSAL2nn3DPUq9dogwQDEvaRA55mGDH8oWqV3sr4yXDRqOFYouYc3xA3jl/dGU8SCd4j13f2SNtJzSxxqscHyMlOIAiZ5m6OOIggieSRri6OUkwX2mrBlJ5Bk5SY5kAnw0+axvsTjG1sIW+7PvA45i0GQ7UG/Ra32gqZmSSLwOc33VfA+HtpMbVp1QP0uY6ACOUi4PI3Rgtsfm6KTxcsZlfPdeSO5KMdXqOcKjmlsf8AhpkQZH6yBoAY9Arc0+I03m2QO0GY7xsCBKylSi92IcXguJOohxjaPwhJMrHO2naou4Xhxk/zHdsNd3WGbTeBeOm623B8NlwzJM7zEC+liBHiszgcOKlVoaSCIcCM0ZswBkz2SR8zdbguDWAEQBy0Hl9lRRSPNy5HIm94gNMHe91OiXTeI2idNpBFvApRjMRBAGaSRe8ajfkjRUmIbYT+kTPQkgb8vqmIuNBdelI/uUFRfldGvLmOaIpVC4EctyJHyKDrv7U5mkjeIjukn5IoRnYunfptawOo7tFS6BewkXGoN72HfKPc/s9oTv65JLisXe1gbX2j5pWjkDcTeMpuQDEdfHcaar577R8Ra0kc9wQYJ6GCPWq1XHsQW03O1Hf9vHVfOMZxI1qlwSQbnn3g7rLko1Y0UNd4jyTOkyyoo0ib7A/JFVgQ2RtqscuzWuiqk3OfIfdGccpQ1kclLh2HloPeSo8dq3YB3fJGKC2DYZ9mr3FPvKop1Ox4hQr1FzXsVFfvYXKshepbDRnIXhXpXopr0jAQlEUsJYOecrTpu538o5fxGBrEkQrW0wwSQC7Zp0HV3Po3ztY1VHkkkmSdSVxxY3FZf/GMg5gy8979fBuUdFU1XUsE52g87W531HciWYKm3/yVR3U2l5/1GAPmups7o9wbZIn6jSY3X3j2Iww/w7S0ZRERbbqBC+M8M/w7nNa1tVzgYAcWtzSbiWm0SSvvHspTAwzABAAsLj5G48U+OPG2CcrpC32jwTjD2jS2upPZAA+cnwWfbiSZpuYD15jQweUr6DisMHNLSJB2Xzv2jpPo1iYgG08jrPzG6E9bL+PP+IPhWNbUiAAZ8wTcc7QmGNw4c3sa69JS1uNaDB32tYka29fQXnFmAGnWZ6+pQKkmNlgBMg+BvI18UdXqUWUzYDp1ER/31WeoYk9tl5mR9R66Lq9UlsEXFp7x9UoyodU8KwEuf5CAbTMETaBExvfSEPiMTLopCW3idSNhOhMfNDYdziRJs6RHXsg6W0gpth8CAy3eQdtCCPUp7XoDTrbDOAUSILrnlPQAGNjAixvHm4xeOgENF9t/n4BK8MDTt652RGLHZnn5SPRTdIlDGpT2AsqVHVc0E6dkx2T8MgH4gJm+x7gndKqJJcd/mNYgzPhskmEdkqtcJtJ3uYvNxzCZtb2jGXKQALEmZgSRpcfI8kI6G8qKTVBL8YGNLnFu8ReNdSdEofxElwGYEHQAtA7xI8fEqdBpPxjKTYiZBOtpkEa7lBvw5Y3suETuYMHcCe1proqGXikafA15b2jJPK+nIgBZ32jqBhDxMSRcTeO+/wA03wlUFljNtYEHY2gHzQfG6BNIyDcaNIby3202CLRG9mA45jpYe03TU5hN9CII357LK4Lhr7mxubtIcP8AabeKce0fD2AjtupgaWJE/wA7b/7VTguGnJIIfuS0g+YF2+ICxZTZj6JYPs2P/ak89k+rKo4uLOuPP6/Ze16gIjmLH7XWOrNN0X4fiAY0d3mlWKxuc9xQ5aToZjl+ETSw+iojmes+AjdV1qknwV1cQQhH6nzQZyLJXKsELlIcTBq9aYUiFzGydY6nbyXpnnngaSYEkk95JP1KIa4M5F3T7u27mx37KLqwAhlhoSfid38h/CPElUwuOJVKxdrpyGk9256m6gvYVuHoZjqABcuOjR9+4XK4ARwYH3zQ0STIAgnUEEwCNie5fo72cbGHYJnsjz301X56wrZach93RBAfUcO086hsA9o7imDAsXH9a+2+w/Es2HZIcABAzETlHwkgaKsehJGqlI/aPhnvQANdb6aR46j5J1KqxDBqTYX8B6+SLVnJ07R8zrez/a3abG3Pbv2XuL4QWgS85oB0sCSbeUfJazi1RhIMWb9YgfInzSl9EvJmxJnu6d3rqkpJUa4uUqZkKhc2sBADiI0Osj8p1g+GNNiXPO50DTN4j+6MxXBgGgjUGd7wCYnx8PJM8HiDljJtIg9beuqFFAL/ANuNIwy8OEHkPh8/wiqbg0Bu8TBG4N+t8wsr6xIdYa3IvrbmrAxk7OJAN+uVv21TJC79lNWqC1padDBvBvr8vVgqqrjcnT5Hw6L2u8NMReREQCBztqN78kNml2X4twek3jeI8brmPF8SGLxDpBANt+vz6dbKWHrFr+w12YxNpsNo6STEaKTW5jrpoL+G0DU+iqsRUygkCcomcxsPGEEilPJpIaV8a1oEunkbOgnoNkpxdez3STNxAg9NXAdbnwEJRiuMGS2c0EA7fFBt4796kzEOeLAx+owSJOnoA9yDnbpDy8P4ocpGg4F/l0M9nZjYZgRHUmAN9EyxjgAS6dLco8h9UoxLstBtMEdkCQTlde8lw7TZJ3UXuBpi7nSBJJJyxzDQI7yD3rQjxJbdmR9tKDcssl5j4J/3AZTN9hCzXDsX2RqCPD63Wj9tC0NDQMoAs5sFnXnuAsRSxBJhxE7PAF/54179ec7Ys8d6NWF6HlXiBd8Qa+d3C/8AqbB85Q2JcwizshB0dcf62j6tHehxmBhw9beHVVV2yVlf5NEQ+hhyCCRafiEEHucLHwRjDLiFVg6RaLGOfXv5q+k4Scwg8x+NPKFwxDEU7jkgXt7ZHRN3skWvHL7hLqzIdKFDAEr1WOpXXiShhaV0KULoXonnkFylC6EDjqdOT9TyG5KMo0Q4S6W0mnaMz3x8I2zEam4aOdg6NDDT2ZgRmqO/a0dN9RbdzgF7VxAc7SGMByMnbkY1JJlx3vpYBgBdN+Yh9QQ1gBbTboxhMtABmXPOkyTd7pAvu/YDi0vIcPjiNSBl2E7CQNySRfUj57iGmRT1dMv61DqP6fh780arTezGJ/8AkMYDDG5czhuTLjBkD9wHj1hk9itaPtjasi2wvvHSdyheJYjs2uN+Vr+KtwhER5TpoAPklvEMUKYJJBlpuRsNbbetyqCx7F76wJIFyRmjc6DwVGHqNJJ05z9/wh69S4cHQNQdZJ5nlEHyVZrRt3noGG3X+/epo9BNJWRrcRLnGmwAk2FrXPaM2gQ6fxCHGMcHgAzJtys6LGZEwTfp3qFZgcey33ebUut2DAEbkWE//o3cBVmqGim3LZouN4i5BnXQzN4A5FO16Yqk27ih/huINOo1HeRN4VdFzJGVxAAgW10Nx3etEnzFsTlu3tHQySJIjaJMd45IsVAYMiRlkyJBDRry215JaGUk2X4+oA8BxNjci0g9UP8A4kNc4mYBHa52jx1BjoqeNYxuUTqRMAbXadOoPkhMHiC9pJI1DS0eJBGs/Db+U7Iexn0h3VblGYk3i2upEGL8wZCRcbBMPaZI5xMnSdnbi2vej8PiszS2bsMgxsbb9Y8+iUcRDg943zFw3AadJF72/KE+jf4KcZ2zynhmGTUAzSb31NhMf3+sSo4r3ZlljBF5yv6tc2zhfc733CGrYgusADe5y5sodoSNY7r27kPUxOQOacpJE9oHtnLM5CL6Hn02XRj7B5nkRri3f4G+MxZeAHDK53wuaAQYs4A7TbeL7QFLi/G20GMEXb8JtPXXR3O408RmP/fmiZbAaDAa7V2usHW/KI2S6pj21iHVD2dGucQYOwcQIykEX/SemleVHgONshxPjucuBntGS3Zx2I/a6PAzvo7P0ey+QZabg8wemx1BHMK3i7e0djpB2vfqqsNhzl00uPv8h/tWXI7NEFQ8ovD4BktG+7T05jp9F1TDkOE6atI0cOYO/LmN4KAwVQiwnVNsNIkG4Ox58xyPorLJmiKCmtIbPNWURa6uZTsFz2gBcgsqDd1LE0ZF/PQ/3UG3VzXyEUqRzF3uvUFcmJwZXIbDSMrC8hShewtphIwpU23voLnw9R4rlfhDEu/bB7yPhHnB7mlccSxLsrfd/qJzVD/Fs3+mTP8AEXcgo4NsEv8A2QR/Ofg8iC7+gjdUZlfVNmMGp7R73gET0DA0/wBTlwD1r8rZGpkA7/xHyMeJ5I7g78uUzGZ8E8mUwKlU6j/6z/RCU1quY20Fh3D7m57yUXEMYP8A66h8Xvez/i0Jkcz7TwLjjatEPbMgaGJ0E27iPopcUrbnkZB1JH93ac1ieCPq0g7KCB13sCD9v6QmHEeMASH2BJhx0mQWz0i87ZRsFS0xVFp2FY4ZXFoPZaWgn4pDuyCIvsBbcdV5xDE+7ED4iDmtaJIfDtoJN7WcY2Wer8aPxu/8mUtgnRrnhj3E8m5S6drnRtmvD+O06gh3akhjpFy8MaLyYFpkdI/SSSqQ8m2XNr/5QOQ5TI6mQZcbakNNtszd15hKQLe0dgCCT2SdvCSr3YT/AC4Y4nM7IIuIAMwdAI1v52XuNoHtQ0ANyu2E9ofOx8jzCL2VhkSKnUs5GQxYNEQbAAm+05pMc0u4tiGt7AvMDNfMIkAzzkkomlUcWEiQAO8w7sn/AIjvhDf4Zji5zpOXtW1vJuT19awhW4vsqxgeabHTJIAa1wM/EXEzr+qNN+hil2KFGm4OzMe10mW2hpa1plpiD713zR2NqkgbO+EN3GUCBfSAR36mboVvFAXPc4e8MNgEOdZou4WmJGmsI6JOTXQTwvjDC2GuaWmRmEGHPBGvh5qjiePacxn9u8bMBt/WL/leHBMdle2GS4PMExoCACRJb2ye0J6yk9fClrnNzuIOUX3gBtjJPIwg1SGXkO7RVTx0Fzpn9QvytcaXnlHOYQeMxpe0k6gAgi0GQDl5TJPPXmoPyAmHt7u3JG36UK7HMGYTMNJMd4A16kJb0Tk+Ttg1JjnF06eU7z9fNV47FhzSGgDLE/Qxy1XlXFkgwYB5dFRRoa9R9wfsksARhz71uU/G0Sw/uaBdveBcdBGwRGFGg5IjgfDCagIFwZnkVpcVwAA5gIH5SSg2rO506M7wzhhzSdLx3pjSaCBGu6vp08hIO11ThHb9Ss0jVFhIMKqriBMBU4l5myHY4TdLfoag+lTk2RERqqMO+FGtWMJugdlzsWuQ7WSNF6jbAZ2F0L0qBetZjJKdR8MA5nMfo36E/wBSpaC4gc7Kx7JJO23cLD5ALgFdNhe4N5kDzMfdEPMlz/3EgdG6n5QPEr3DN7XcHH/S0kfMKNTlyt+fnK44gGrdezHsqHtp1ao/T2Wn/wDR5k+aRezfATWeHOH+W03/AIiNu5fUaFOzQNIj7/lBsrCPtlWIwI26pdxLgHvGAGJ3ncWH0aB4nmnpbKvo0QOs/Rch6MHiPY0nKS49jsgj9oG5O85jIn4lXR9lMjS1stBjQ3JAMFxud3CLAZjAW7fh5m30VAwoGmv180RfwIcBXfSDabpy04+K3xQHH5EnvRdDjdLIcx1IDpixBdI+Xz7kwx1AObp6Cx/tJ7PPyl1Ik3lzOZt2h1t5yqKZL47NPVxzXMhuWbWHLs5evLzCV4qnTMn9x7Xc6QyOkgkeGu2XweErtYCQYOl7m2UfKPJMaVCrl7Q7hHXXv1jlJIiydsVRojiMbTJcA7L2pzRJmA5wnQCbTcQhKXEPdO/yw10WzGZ/cIvbUW2LbQijwEmwBvr03ju9bIzDezB+JwgCSfr67km2U1WxbVfUeWl0RqNJnXXVKuI8QvEC2h63IGvMA+C0/GHta3JSb24BnXWZPnCTUfZrM4uqfqM9xKEnR0Ve2ZHGyblUtpSD1j6g/UDyWs9p+GtYxoFjMIEcFeAMosUqTFk0I6GCvumNHAGQI1TrA8KvcJxh8C0PkplAVzL/AGf4T7tkkSQqvaHiJylrWu6rTYOm2BdV47hrHC4VUtURvZ83Zi3OEEQmOGwRammL4QNm6oA1cjod3LFkxVs2Y8t6I4jD8tUvbhoJTqrWaQYKVVjJWdo0JlAJ0AV/uy0S5FYKlAlyC4lWLzA0Twg5CTycURfx1oP9l4qm8GJEwuWj4UZfnYnJJUm0VOk6QpQnAcwR65ryFI8lKhRL3BrRJJgDqUAnUnwT3EeaJwXDHPc2QQHEDqecdAN1teHey1KiwF8OfuTt3I6jhW5pgTpPRLyKxh9l/CsIGUw0CANk4wztvXrVAMMC3RF4R8pOy9aCaZvdGM6+X55oBz7oig9UWgNBVQ9w9dIS3FiD+PV0aHd/W391TihIt6+aYlVAjn2KErVBHr1srG1CCZt8lTimSLieXr8oBaBeHPaKuWxBmJ23MetitAMK2JIE/SICw1eqW5suogtPcZj5fNMsHxw1GNP7tu/X5rRGWtmecd6HZqBhOVsmfV0NUDnwH2bGnMnqvaeJMWCm7EkiHR5KEptl440jmYOmNoS/E0ody9bI8PEIKu6/T1olTC0ZH2vqA5P5rI7BmWCANNTdJ/aK9Ro5Ep7wal2QDpCtAy5CDg4G8eClWJDZGq6oRvoDZSx2Oa1mmiqkSJ8K4i51idNo2WnpPEXWO4TTc85mgBsJhjMY9oA8EyaFa2W8X4k24bZZerSzOuuxPEMxOYIb/EtGhUpystCIPjc9O7TI5FUYTHuOrVKrXzuDReVr+D+zgLBmF1FYoyZSWVxM4/EueIhFYLhp1K07+AsbsqK7A2wVlCiDm5EKeGECy8Vzaq5PoQ+ZtOUomVXWpyFChU2KzmkvWl9iMBmql5/SIHefXzWaW29iXAUjzLj8rJH0Uhtj/G1LgKthhRxBkgob3/kotmtIa0TIRlIAabn8JVg6qZYeT4apkLZe4q6k7mq42VRqRHoprOGTfU/iYVdWpG/dEj7fdSwrA71p3rq9Ns2j8qlErtit0ZpPr5qREi0KypguSkKLhtrt+AlaHdCLiGBJvvsUo4XSc1zmu2JLeUG61OKpk39erpJj8OT8NiN/rKHKtA42MMLiBp6/upVHzolT6Rtz9flMcGZ19eCFhqi5lY5d+oQWKqwDyse/Ypp7sa6bd0afhDY7CAscehTI59GC4+zLVHrkU94dWDaE6k2CU+0mHIYHHmL/ACUeDcWBpuDtAPUK2NmLItjN8FtzEkQo18OHOidhKHpMa/LBOUbI9hGayoTGuBe1rQ0CIVPE6EgELm0jEq8Olt1wKoy3FeDuYc40KUVmdF9MqYIPbBSOv7NgusYSyh7RSGStMReyfAzVqzFgvpeEw4YIQfBsMygyAO8ojE4sHRGKpEpvkwbiz5FlnXMvdN69WUmrvJdZFsCLxWAXLxuDsuXHGAKDd8S5coGkLWq9lT2D3lcuSS6K4+zTHTwQEXPguXKTNUfYdgdU6ZbRcuXIDLG6nwVI1Hf+Fy5OKNQFCu8yLnX7rlypLonEqc5SYNOpH0Xi5THkVcQGqTNF/X7Vy5CR0Oiqq23rr+B5K2gO14n7/heLlyHYawX8B9lTjB/lFcuToRmZ9rB/8ZyxfCz2Hd69XKkTNl7H2F0CZYRcuVCQ2Z8KrqG3iuXJhWO6XwjuQdfVcuVH0TR5SN1Y8LlyQINiNEBQHaXLkGcM2iy5cuVAH//Z"/>
          <p:cNvSpPr>
            <a:spLocks noChangeAspect="1" noChangeArrowheads="1"/>
          </p:cNvSpPr>
          <p:nvPr/>
        </p:nvSpPr>
        <p:spPr bwMode="auto">
          <a:xfrm>
            <a:off x="63500" y="-657225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56" name="AutoShape 16" descr="data:image/jpeg;base64,/9j/4AAQSkZJRgABAQAAAQABAAD/2wCEAAkGBhQSERUUEhQWFRUWFxcYFhUXFxcYGBUVFBUYFRUYFxYXHCYeFxojGhQWHy8gIycpLCwsFR8xNTAqNSYrLCkBCQoKDgwOGg8PGiwkHCQsLCwsLCwsLCwsLCwsLCwsLCwsLCwsLCwsLCwsLCwsKSwsLCwsLCwsLCwsLCwsLCwsLP/AABEIAMIBAwMBIgACEQEDEQH/xAAcAAACAwEBAQEAAAAAAAAAAAAEBQIDBgABBwj/xAA+EAABAwIEAwUHAgQGAQUAAAABAAIRAyEEEjFBBVFhInGBkfAGEzKhscHRQlJicoLhFCOSorLxMwcVJGNz/8QAGQEAAwEBAQAAAAAAAAAAAAAAAQIDBAAF/8QAJREAAgICAgICAQUAAAAAAAAAAAECEQMhEjEEQRNRYSIyQlJx/9oADAMBAAIRAxEAPwD5RhqwAUq9WUOwK4NUGx0isNU2tXoaphqWxqOY1G4FhLhz6fZChqY8MaQ629u5AKRvMG/3dER4mZJ/KScYx7vdi/aceyBaw59EwxIPumgA/wBuaT4hoL2u2gju0UvbZrilVFDcfVaRDhm/hC0uD4y4AOeC128aGdxyWf4JTDq97m8La18KwUD+6DmM7bADotmPHyjfsm3X+DLh/F6j9BuLabW+63nC6bsjfBfNfZfEe8c3fcwYjqvqdAw0R4KeOO7I5nWglzlH3oQ4YealAVzNZM1FwqQqwV6KgXHF4qyuddV+5Gy8906dVwRTxig4CY8LSRvf7arLYrCB9NzCSJ05i/Ly71vMUJbcTzWSxWBhxBsLZY69YulaL45ehR7AY9lKtUbUge8ENJi7QTI8ysnxHGmhWq02xDHuBBi4GhtfSFqeMcDlwEkN6DcfpJAss3xDgbs0PcSLiTNwYkE76DyCflS0dx/U2Z7iXFalaGwAOh170Cx7pa1kdkyTqJ+60VL2JziWun+GSLnn0TjhvsOBd0M/hizu52xWd23cmVulVA/s28iDBzNJJfsZWg4iezmAtz1/vCKp8Da3LDYA1jQ+HND8ebkIAIIjnp0hCe1Z120JsaQMsanyIPJKeKVTEG4RWLxUgAnQ/JLuLVLLFJ7LxQlxlOCFQHxursY+yBZcpJbLRGbTmHqyoywb/wDSuwPZN7gq3FYQh3RdAjNbKxT6rkbToWFlypZPiYZoV7V5kXCy2GYnlUgF4CpJRi1jU44TRlwkWCX4HCZj0T2l2YAUpySHirNPgqbTAOmh7rrN414OZrQAWukdenyTThGJBcAdN1HiXCZc4tgAaiNTP1RhJVso19GXdVOYOYYPS0FMjxCvVblBkaOgfVF4L2OfVfdtzqYgDqSVt8B7LMo02sGpNza8DTRUi2lpit/aIewnBSMpm1jbu0719Hb0n6pfwLhQpMAG6cjD+C0xVIyTlyZQGHfyXoonkiwwBUHGNmJujYlERSneFVWwRv8Aq8x9F7ic9sonTp396vo4nZw/CHYaAe20Wv3z+FfTxZGso4tCg+kCF1BPM0hKeKYUfGAPsmTWwOirbTnM0+HiiASYvCBzIvGsd3XRKqmDDrCCRIvEmOXWPotHTbcibjX1p4JfiMOQ4E2I1O8D7XU2isZCunwZoBmxjW8wO5McNhsgOYNe3noR4JtRwTSDI1tNwY2+aWYksaC1w2jWJPkUONBc7KK2KBkNaT0EW5E7rK+0FaQbdrWU5rU+pj+IyB4pNx2lAzAzG9/opyd6HgqdmLrVsxsqMY8mytbU7ZJVTu05YH2bV0L8e2GyhMMzdMuKRlMch5oFlgB596ZjRGXD6cn6pricMcnVv/HZBcCbLwtFi2htj+3zSxRKb2Z73sc14ii1vMFcm2CzDALiV5CkGLdRkK7q+iJK7Ki+H4WXdyDOSGuBpw2dES0SqKz4U6BJssLds2RjSCcPUy6c1r+DuabON9isjXom30C03BKAe1pLoI52g9x1WiCIzdG3wbRYcteu35RTqOZwDdZ15DokvDHunJyAEzqBf6pua4piILnaBrdzY3jTUea0xj9mdtvSH1F4aLkypOxo7o57LKVqGKqSQRS6DU951ROB9n4vUqOqH+ImB4J+Tb6GWDVtjqtxKn+p430KHp8Rw8iDJ8fuqzwCk4QWj6IZ3sxTAsJ8TZc7+grHD+w6ocXpuMBwlEODTZfPuN8PNGHUiQJg3Mg6j7+XVS4N7SVWGagJB1nmOX90VKxZ4nHo+hAqLpH4VWGxbajA4GxvZEHSyYkUOaSOS4Hfca/dcx5Pf4riYvH91wpz6ImeaoxGGkDcR4otjwRGy9c2y4IJTHZjSIKAx7QSRo4bj6wUVVp3tYqrEU2uvAJ3527kGFGYxZI105mwN9YAukfG63YMEzvayf8AE7X2HSI8efVZ3idRrm6PJ5gj5XWOTdmuNUYwMl17KwUrqeTK+ZkHnbwhXD4uiy+zTehJxIc/UIajSlF8Vb2R0JUMI3RCQ8dIbcCpw4T6KZe0FQgB24InuNioYHCCA4aH6hR44c9Np6EHvCeOk0QltiN9Qgrl4GyuU7ZSkZsBerxer0jASCdcKpyOg+ZSQJvg8RAHyHVJNWgp7CcRrZG8Nw5NzYc/wgy4SFdh8cSeQ5LGlTNnK0OiALN8Tv4le+z2KAqFm5Oo+6BxOMhsCxK72eafetBMCQSd/CbT1OnRXg9pEprVn1XhjPdNzEmXGG63Ou+uicYDDNDW7kXk3JcbuJPOSl1bDk+7dsAA0HqZcTzsAPBXYHHtygGzt+crc/0kIQco8kHOr65ddJUadIm8qAfPw8ircO7Z0cxPy71Pvsv+1aCm1m846r3KSZBSHi+PLHSJ0M6WPTzSTC/+oIfV900E5ficAInlO6PyK6Oj48pK4mj4vWaGuDhPhe+4WW4nRkDINbkExb/uCnWPf76m4m1isxjMSGj+EzM6afLn80JSpnoYfHUsTvtDb2b4x7t7aTjAf+m0sM9nNz77G41X0CkbDdfJuHcIyEVarofbI3lvfzhfSuFY3PQY69xGl5Frx9U6e6PJzQ4u0MGtGqpr221VlOwXUzI9SmM4tdiCx3Tf0U0Y8HRLsfTMG0qHCcWSIg20ncbosVaGD6Y15IDF0JmLH1sicZWMDK4Nn9w56dx6oMPkSdRrvBSsYzXG3uA374t5BY3F1XXB16j6cl9C4hUGpZ48+oItHfCxHtDkAdYg9T8wdwsWSLuzXjeqEGLbv6leNbYRyVVPES2FY02CzS7NK6AuJ0u0BzCjg6MxKMxTZeP5VaaeRtM82keOyC7HfQZwl+Ulu0qvi7Ia4cnA+BXcPq6HnZecRMyOgTp0SaEbDZci20pXqmOY6F7ClC9yr0jAQAV7XwQoZV6AuODW1pIV0xdACppCNo4V364Z/Ocp/wBPxHwCjLG2tFIzp7CKNaTJWw9kcCHvZLc0nnA8fwsiygwa1P8ASwn/AJFq+pf+nWBblDwXGAdW5RPg4z5rsMblsfNJKOhpxfjdNjxRzXGoNvhsCBPw3QGMJfDmkA84v+CO9X+1nC85JByuMXHxOgS0AgSAL2nn3DPUq9dogwQDEvaRA55mGDH8oWqV3sr4yXDRqOFYouYc3xA3jl/dGU8SCd4j13f2SNtJzSxxqscHyMlOIAiZ5m6OOIggieSRri6OUkwX2mrBlJ5Bk5SY5kAnw0+axvsTjG1sIW+7PvA45i0GQ7UG/Ra32gqZmSSLwOc33VfA+HtpMbVp1QP0uY6ACOUi4PI3Rgtsfm6KTxcsZlfPdeSO5KMdXqOcKjmlsf8AhpkQZH6yBoAY9Arc0+I03m2QO0GY7xsCBKylSi92IcXguJOohxjaPwhJMrHO2naou4Xhxk/zHdsNd3WGbTeBeOm623B8NlwzJM7zEC+liBHiszgcOKlVoaSCIcCM0ZswBkz2SR8zdbguDWAEQBy0Hl9lRRSPNy5HIm94gNMHe91OiXTeI2idNpBFvApRjMRBAGaSRe8ajfkjRUmIbYT+kTPQkgb8vqmIuNBdelI/uUFRfldGvLmOaIpVC4EctyJHyKDrv7U5mkjeIjukn5IoRnYunfptawOo7tFS6BewkXGoN72HfKPc/s9oTv65JLisXe1gbX2j5pWjkDcTeMpuQDEdfHcaar577R8Ra0kc9wQYJ6GCPWq1XHsQW03O1Hf9vHVfOMZxI1qlwSQbnn3g7rLko1Y0UNd4jyTOkyyoo0ib7A/JFVgQ2RtqscuzWuiqk3OfIfdGccpQ1kclLh2HloPeSo8dq3YB3fJGKC2DYZ9mr3FPvKop1Ox4hQr1FzXsVFfvYXKshepbDRnIXhXpXopr0jAQlEUsJYOecrTpu538o5fxGBrEkQrW0wwSQC7Zp0HV3Po3ztY1VHkkkmSdSVxxY3FZf/GMg5gy8979fBuUdFU1XUsE52g87W531HciWYKm3/yVR3U2l5/1GAPmups7o9wbZIn6jSY3X3j2Iww/w7S0ZRERbbqBC+M8M/w7nNa1tVzgYAcWtzSbiWm0SSvvHspTAwzABAAsLj5G48U+OPG2CcrpC32jwTjD2jS2upPZAA+cnwWfbiSZpuYD15jQweUr6DisMHNLSJB2Xzv2jpPo1iYgG08jrPzG6E9bL+PP+IPhWNbUiAAZ8wTcc7QmGNw4c3sa69JS1uNaDB32tYka29fQXnFmAGnWZ6+pQKkmNlgBMg+BvI18UdXqUWUzYDp1ER/31WeoYk9tl5mR9R66Lq9UlsEXFp7x9UoyodU8KwEuf5CAbTMETaBExvfSEPiMTLopCW3idSNhOhMfNDYdziRJs6RHXsg6W0gpth8CAy3eQdtCCPUp7XoDTrbDOAUSILrnlPQAGNjAixvHm4xeOgENF9t/n4BK8MDTt652RGLHZnn5SPRTdIlDGpT2AsqVHVc0E6dkx2T8MgH4gJm+x7gndKqJJcd/mNYgzPhskmEdkqtcJtJ3uYvNxzCZtb2jGXKQALEmZgSRpcfI8kI6G8qKTVBL8YGNLnFu8ReNdSdEofxElwGYEHQAtA7xI8fEqdBpPxjKTYiZBOtpkEa7lBvw5Y3suETuYMHcCe1proqGXikafA15b2jJPK+nIgBZ32jqBhDxMSRcTeO+/wA03wlUFljNtYEHY2gHzQfG6BNIyDcaNIby3202CLRG9mA45jpYe03TU5hN9CII357LK4Lhr7mxubtIcP8AabeKce0fD2AjtupgaWJE/wA7b/7VTguGnJIIfuS0g+YF2+ICxZTZj6JYPs2P/ak89k+rKo4uLOuPP6/Ze16gIjmLH7XWOrNN0X4fiAY0d3mlWKxuc9xQ5aToZjl+ETSw+iojmes+AjdV1qknwV1cQQhH6nzQZyLJXKsELlIcTBq9aYUiFzGydY6nbyXpnnngaSYEkk95JP1KIa4M5F3T7u27mx37KLqwAhlhoSfid38h/CPElUwuOJVKxdrpyGk9256m6gvYVuHoZjqABcuOjR9+4XK4ARwYH3zQ0STIAgnUEEwCNie5fo72cbGHYJnsjz301X56wrZach93RBAfUcO086hsA9o7imDAsXH9a+2+w/Es2HZIcABAzETlHwkgaKsehJGqlI/aPhnvQANdb6aR46j5J1KqxDBqTYX8B6+SLVnJ07R8zrez/a3abG3Pbv2XuL4QWgS85oB0sCSbeUfJazi1RhIMWb9YgfInzSl9EvJmxJnu6d3rqkpJUa4uUqZkKhc2sBADiI0Osj8p1g+GNNiXPO50DTN4j+6MxXBgGgjUGd7wCYnx8PJM8HiDljJtIg9beuqFFAL/ANuNIwy8OEHkPh8/wiqbg0Bu8TBG4N+t8wsr6xIdYa3IvrbmrAxk7OJAN+uVv21TJC79lNWqC1padDBvBvr8vVgqqrjcnT5Hw6L2u8NMReREQCBztqN78kNml2X4twek3jeI8brmPF8SGLxDpBANt+vz6dbKWHrFr+w12YxNpsNo6STEaKTW5jrpoL+G0DU+iqsRUygkCcomcxsPGEEilPJpIaV8a1oEunkbOgnoNkpxdez3STNxAg9NXAdbnwEJRiuMGS2c0EA7fFBt4796kzEOeLAx+owSJOnoA9yDnbpDy8P4ocpGg4F/l0M9nZjYZgRHUmAN9EyxjgAS6dLco8h9UoxLstBtMEdkCQTlde8lw7TZJ3UXuBpi7nSBJJJyxzDQI7yD3rQjxJbdmR9tKDcssl5j4J/3AZTN9hCzXDsX2RqCPD63Wj9tC0NDQMoAs5sFnXnuAsRSxBJhxE7PAF/54179ec7Ys8d6NWF6HlXiBd8Qa+d3C/8AqbB85Q2JcwizshB0dcf62j6tHehxmBhw9beHVVV2yVlf5NEQ+hhyCCRafiEEHucLHwRjDLiFVg6RaLGOfXv5q+k4Scwg8x+NPKFwxDEU7jkgXt7ZHRN3skWvHL7hLqzIdKFDAEr1WOpXXiShhaV0KULoXonnkFylC6EDjqdOT9TyG5KMo0Q4S6W0mnaMz3x8I2zEam4aOdg6NDDT2ZgRmqO/a0dN9RbdzgF7VxAc7SGMByMnbkY1JJlx3vpYBgBdN+Yh9QQ1gBbTboxhMtABmXPOkyTd7pAvu/YDi0vIcPjiNSBl2E7CQNySRfUj57iGmRT1dMv61DqP6fh780arTezGJ/8AkMYDDG5czhuTLjBkD9wHj1hk9itaPtjasi2wvvHSdyheJYjs2uN+Vr+KtwhER5TpoAPklvEMUKYJJBlpuRsNbbetyqCx7F76wJIFyRmjc6DwVGHqNJJ05z9/wh69S4cHQNQdZJ5nlEHyVZrRt3noGG3X+/epo9BNJWRrcRLnGmwAk2FrXPaM2gQ6fxCHGMcHgAzJtys6LGZEwTfp3qFZgcey33ebUut2DAEbkWE//o3cBVmqGim3LZouN4i5BnXQzN4A5FO16Yqk27ih/huINOo1HeRN4VdFzJGVxAAgW10Nx3etEnzFsTlu3tHQySJIjaJMd45IsVAYMiRlkyJBDRry215JaGUk2X4+oA8BxNjci0g9UP8A4kNc4mYBHa52jx1BjoqeNYxuUTqRMAbXadOoPkhMHiC9pJI1DS0eJBGs/Db+U7Iexn0h3VblGYk3i2upEGL8wZCRcbBMPaZI5xMnSdnbi2vej8PiszS2bsMgxsbb9Y8+iUcRDg943zFw3AadJF72/KE+jf4KcZ2zynhmGTUAzSb31NhMf3+sSo4r3ZlljBF5yv6tc2zhfc733CGrYgusADe5y5sodoSNY7r27kPUxOQOacpJE9oHtnLM5CL6Hn02XRj7B5nkRri3f4G+MxZeAHDK53wuaAQYs4A7TbeL7QFLi/G20GMEXb8JtPXXR3O408RmP/fmiZbAaDAa7V2usHW/KI2S6pj21iHVD2dGucQYOwcQIykEX/SemleVHgONshxPjucuBntGS3Zx2I/a6PAzvo7P0ey+QZabg8wemx1BHMK3i7e0djpB2vfqqsNhzl00uPv8h/tWXI7NEFQ8ovD4BktG+7T05jp9F1TDkOE6atI0cOYO/LmN4KAwVQiwnVNsNIkG4Ox58xyPorLJmiKCmtIbPNWURa6uZTsFz2gBcgsqDd1LE0ZF/PQ/3UG3VzXyEUqRzF3uvUFcmJwZXIbDSMrC8hShewtphIwpU23voLnw9R4rlfhDEu/bB7yPhHnB7mlccSxLsrfd/qJzVD/Fs3+mTP8AEXcgo4NsEv8A2QR/Ofg8iC7+gjdUZlfVNmMGp7R73gET0DA0/wBTlwD1r8rZGpkA7/xHyMeJ5I7g78uUzGZ8E8mUwKlU6j/6z/RCU1quY20Fh3D7m57yUXEMYP8A66h8Xvez/i0Jkcz7TwLjjatEPbMgaGJ0E27iPopcUrbnkZB1JH93ac1ieCPq0g7KCB13sCD9v6QmHEeMASH2BJhx0mQWz0i87ZRsFS0xVFp2FY4ZXFoPZaWgn4pDuyCIvsBbcdV5xDE+7ED4iDmtaJIfDtoJN7WcY2Wer8aPxu/8mUtgnRrnhj3E8m5S6drnRtmvD+O06gh3akhjpFy8MaLyYFpkdI/SSSqQ8m2XNr/5QOQ5TI6mQZcbakNNtszd15hKQLe0dgCCT2SdvCSr3YT/AC4Y4nM7IIuIAMwdAI1v52XuNoHtQ0ANyu2E9ofOx8jzCL2VhkSKnUs5GQxYNEQbAAm+05pMc0u4tiGt7AvMDNfMIkAzzkkomlUcWEiQAO8w7sn/AIjvhDf4Zji5zpOXtW1vJuT19awhW4vsqxgeabHTJIAa1wM/EXEzr+qNN+hil2KFGm4OzMe10mW2hpa1plpiD713zR2NqkgbO+EN3GUCBfSAR36mboVvFAXPc4e8MNgEOdZou4WmJGmsI6JOTXQTwvjDC2GuaWmRmEGHPBGvh5qjiePacxn9u8bMBt/WL/leHBMdle2GS4PMExoCACRJb2ye0J6yk9fClrnNzuIOUX3gBtjJPIwg1SGXkO7RVTx0Fzpn9QvytcaXnlHOYQeMxpe0k6gAgi0GQDl5TJPPXmoPyAmHt7u3JG36UK7HMGYTMNJMd4A16kJb0Tk+Ttg1JjnF06eU7z9fNV47FhzSGgDLE/Qxy1XlXFkgwYB5dFRRoa9R9wfsksARhz71uU/G0Sw/uaBdveBcdBGwRGFGg5IjgfDCagIFwZnkVpcVwAA5gIH5SSg2rO506M7wzhhzSdLx3pjSaCBGu6vp08hIO11ThHb9Ss0jVFhIMKqriBMBU4l5myHY4TdLfoag+lTk2RERqqMO+FGtWMJugdlzsWuQ7WSNF6jbAZ2F0L0qBetZjJKdR8MA5nMfo36E/wBSpaC4gc7Kx7JJO23cLD5ALgFdNhe4N5kDzMfdEPMlz/3EgdG6n5QPEr3DN7XcHH/S0kfMKNTlyt+fnK44gGrdezHsqHtp1ao/T2Wn/wDR5k+aRezfATWeHOH+W03/AIiNu5fUaFOzQNIj7/lBsrCPtlWIwI26pdxLgHvGAGJ3ncWH0aB4nmnpbKvo0QOs/Rch6MHiPY0nKS49jsgj9oG5O85jIn4lXR9lMjS1stBjQ3JAMFxud3CLAZjAW7fh5m30VAwoGmv180RfwIcBXfSDabpy04+K3xQHH5EnvRdDjdLIcx1IDpixBdI+Xz7kwx1AObp6Cx/tJ7PPyl1Ik3lzOZt2h1t5yqKZL47NPVxzXMhuWbWHLs5evLzCV4qnTMn9x7Xc6QyOkgkeGu2XweErtYCQYOl7m2UfKPJMaVCrl7Q7hHXXv1jlJIiydsVRojiMbTJcA7L2pzRJmA5wnQCbTcQhKXEPdO/yw10WzGZ/cIvbUW2LbQijwEmwBvr03ju9bIzDezB+JwgCSfr67km2U1WxbVfUeWl0RqNJnXXVKuI8QvEC2h63IGvMA+C0/GHta3JSb24BnXWZPnCTUfZrM4uqfqM9xKEnR0Ve2ZHGyblUtpSD1j6g/UDyWs9p+GtYxoFjMIEcFeAMosUqTFk0I6GCvumNHAGQI1TrA8KvcJxh8C0PkplAVzL/AGf4T7tkkSQqvaHiJylrWu6rTYOm2BdV47hrHC4VUtURvZ83Zi3OEEQmOGwRammL4QNm6oA1cjod3LFkxVs2Y8t6I4jD8tUvbhoJTqrWaQYKVVjJWdo0JlAJ0AV/uy0S5FYKlAlyC4lWLzA0Twg5CTycURfx1oP9l4qm8GJEwuWj4UZfnYnJJUm0VOk6QpQnAcwR65ryFI8lKhRL3BrRJJgDqUAnUnwT3EeaJwXDHPc2QQHEDqecdAN1teHey1KiwF8OfuTt3I6jhW5pgTpPRLyKxh9l/CsIGUw0CANk4wztvXrVAMMC3RF4R8pOy9aCaZvdGM6+X55oBz7oig9UWgNBVQ9w9dIS3FiD+PV0aHd/W391TihIt6+aYlVAjn2KErVBHr1srG1CCZt8lTimSLieXr8oBaBeHPaKuWxBmJ23MetitAMK2JIE/SICw1eqW5suogtPcZj5fNMsHxw1GNP7tu/X5rRGWtmecd6HZqBhOVsmfV0NUDnwH2bGnMnqvaeJMWCm7EkiHR5KEptl440jmYOmNoS/E0ody9bI8PEIKu6/T1olTC0ZH2vqA5P5rI7BmWCANNTdJ/aK9Ro5Ep7wal2QDpCtAy5CDg4G8eClWJDZGq6oRvoDZSx2Oa1mmiqkSJ8K4i51idNo2WnpPEXWO4TTc85mgBsJhjMY9oA8EyaFa2W8X4k24bZZerSzOuuxPEMxOYIb/EtGhUpystCIPjc9O7TI5FUYTHuOrVKrXzuDReVr+D+zgLBmF1FYoyZSWVxM4/EueIhFYLhp1K07+AsbsqK7A2wVlCiDm5EKeGECy8Vzaq5PoQ+ZtOUomVXWpyFChU2KzmkvWl9iMBmql5/SIHefXzWaW29iXAUjzLj8rJH0Uhtj/G1LgKthhRxBkgob3/kotmtIa0TIRlIAabn8JVg6qZYeT4apkLZe4q6k7mq42VRqRHoprOGTfU/iYVdWpG/dEj7fdSwrA71p3rq9Ns2j8qlErtit0ZpPr5qREi0KypguSkKLhtrt+AlaHdCLiGBJvvsUo4XSc1zmu2JLeUG61OKpk39erpJj8OT8NiN/rKHKtA42MMLiBp6/upVHzolT6Rtz9flMcGZ19eCFhqi5lY5d+oQWKqwDyse/Ypp7sa6bd0afhDY7CAscehTI59GC4+zLVHrkU94dWDaE6k2CU+0mHIYHHmL/ACUeDcWBpuDtAPUK2NmLItjN8FtzEkQo18OHOidhKHpMa/LBOUbI9hGayoTGuBe1rQ0CIVPE6EgELm0jEq8Olt1wKoy3FeDuYc40KUVmdF9MqYIPbBSOv7NgusYSyh7RSGStMReyfAzVqzFgvpeEw4YIQfBsMygyAO8ojE4sHRGKpEpvkwbiz5FlnXMvdN69WUmrvJdZFsCLxWAXLxuDsuXHGAKDd8S5coGkLWq9lT2D3lcuSS6K4+zTHTwQEXPguXKTNUfYdgdU6ZbRcuXIDLG6nwVI1Hf+Fy5OKNQFCu8yLnX7rlypLonEqc5SYNOpH0Xi5THkVcQGqTNF/X7Vy5CR0Oiqq23rr+B5K2gO14n7/heLlyHYawX8B9lTjB/lFcuToRmZ9rB/8ZyxfCz2Hd69XKkTNl7H2F0CZYRcuVCQ2Z8KrqG3iuXJhWO6XwjuQdfVcuVH0TR5SN1Y8LlyQINiNEBQHaXLkGcM2iy5cuVAH//Z"/>
          <p:cNvSpPr>
            <a:spLocks noChangeAspect="1" noChangeArrowheads="1"/>
          </p:cNvSpPr>
          <p:nvPr/>
        </p:nvSpPr>
        <p:spPr bwMode="auto">
          <a:xfrm>
            <a:off x="63500" y="-657225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58" name="AutoShape 18" descr="data:image/jpeg;base64,/9j/4AAQSkZJRgABAQAAAQABAAD/2wBDAAkGBwgHBgkIBwgKCgkLDRYPDQwMDRsUFRAWIB0iIiAdHx8kKDQsJCYxJx8fLT0tMTU3Ojo6Iys/RD84QzQ5Ojf/2wBDAQoKCg0MDRoPDxo3JR8lNzc3Nzc3Nzc3Nzc3Nzc3Nzc3Nzc3Nzc3Nzc3Nzc3Nzc3Nzc3Nzc3Nzc3Nzc3Nzc3Nzf/wAARCACXAKwDASIAAhEBAxEB/8QAGwAAAgMBAQEAAAAAAAAAAAAABAUCAwYAAQf/xABBEAACAQMDAgUBBgEJBwUBAAABAgMABBEFEiExQQYTIlFhcRQygZGhsVIHFSMzQsHR4fAkU2Jyg5LCNENEY3OC/8QAGwEAAwEBAQEBAAAAAAAAAAAAAgMEAQUABgf/xAAlEQACAgICAgICAwEAAAAAAAAAAQIRAyESMQRBEzIUIgVRYSP/2gAMAwEAAhEDEQA/AMMZi2eHcgZ2gZrhIZrcbeSMjA9jzTFXW0JSEbSOeD392Pf6VVp+h3+oXFwkETOYQXkIBHH3jj/XeoY7Z9ZlUsaXJ3fYDBZmQqWDer7qr1Na/wAI67f+FpcwxwvaMczwnG4j4Ocg0g84xWzSRn1vwCP4aJ8M6TdavqUcEKklj6j2FeVt6DyYsGOHHIvR9+S4juooriI5SRAyn4xXuahBaLZWtvap0hiVf0qw1Yj5R1eiOKiRUxUSea8eIkYrzFT/AGqJxXjGRNQap1E148iFVkYJqzH6VB6xmEKg1TqLUJtkrM7LuJ8ZCknHvwawj+MfENzqRNtexwxnLiN0ARFBI9TduRgZ6mt3ZANewr3JI/Q1g/GPhaLS75JPtD+WymRMdWfcOMD8D9R0zVvhqDbUifO3FJ2fQdB1lNa8PreXQS3Mm6OQFwACOD9Pevm2reDNVtft7RS2UmnSHe85wzqMAcHPXHx1oW+ihuTb2Z85beKH0QSbo90n9pvx7c0Pavei1vdLhklWJovOCvk5KEce5FNjFRycV73/AIQz8mEpKDWzRaV4zltNOj0+z0pbmzjjIYyP6pFOScDuMZ+tG6N4P8N6vZC/09Lu0gmYsIV9Sqf+Hjp8CstHHbrI18lwMjLxpwcsRwoHU8gcHpX07wZpxsfDdnHPGBKyB2HTBPxSeTabkq2b42WeRtSWkfCZpBBJ5aAPODy3UJ/if2oiK8v47R0jvp447jO8I+3dTm68HeIC6GPRJzg87WjH/lXTeDvEbWkKro825XOV3pnnv96uSk/SP0P5cLbcpIziO/kkMiFlB5xivqn8kFxFJbXUDwIs6EESAcspHf5rIN4H8QlmVdMk9f3mMiYA/Ot94J0+08MwSHUbqFLqXGY9+So+cUzGmpbIP5LPilg4KVs1tyf6U/QVVQ8mq6dNIWS9gHvubb+9UNrGlJ97Urb8Hz+1Pc4rtnASYeTikmu6hJbgRwnaT3q5vEWjqDm+Uj/hRjn9Ky2ta1YvO0xnCRDjewIB/wA6XLLCtMyUZV0ajSr1ZLMtIxLKMn3qiyvJJLgvLI21ifT2Uc4pFpE8d3HvtpvMikOAU7+9V7bibUljjkcBBu2L7Z4LH8D+VSZc7tUV+PiTg+RrJ9StYThny3YLzVSarayZwZB9R1pZ9kMrc+nGNzdzVnkxsSVi9CgerPAHz80T8qb6QKwV2wxtWt1APlznPstTW9t5CFWUAns/BoBChm3JGwjUHfGygg8ds8/NVmOO6VHiDFZB0B6k9x3zXvyJrfYTwRHWD/oVW1IRFPZAMlw3pAyHc7sjsc9T9aO+3yKF82HqvPbBpkfJi+9CpYGuhlayLFcxO5wFOSQPihfFEFvqTW91aMGuoWwFfKhlPB5xx14qv7UGBxGSQM8MKHN6+9RJbsgzjJbrn2FNh5UIPTFz8aWSNNaBbPSFfU4pdT8o2cQYlMly5YYxjHA7050fSPD+lTPNbCZ5HTYTMWc7fbmqM1Ynb6CqHlk1omh4+OPoNt9L8PpdtcxWcYmbqdhx+XSmzXUGeGP/AGmlFv8Ae/Cr8ULk5djYwUejy51S0tf6+5RT/Cnqb8hSi58SgA/ZLfd7PMf/ABFJPLwc4Az8VKLZ5gDDIpGTMoIdGDl0SvdUvLkET3EgX+CPKr+lASrLGjEjk85+KNvVkQttO5evI60veYmB1jcpOv3V/sv9RXNnOU3bZVCCiQG0xiTlgTjBNeBSxGEXOMhc8VCeUJdkIysHRXAHTJ6iiEXYMnnPU/3VO7XY6tEZI4+GkVSCRwBikvicR/Y4wOPXjbkjqO9PAm9xnoD36Uk8UyRLaRqdow2QQM/Wtj2BJaNjoEOzQrVFjjDBg5UnaAqjue3v80ZZuoElwqBHnfJAOcAdB8/50tsla20exthko8atKTyTxwKOt5Y0IIxgjgn9Pxp/NtqKPJF1wsipmGFmdnC4UZ+p/Kpx2Ny8qm5beiHKc8qSev8AlUoZ48ujFgUPqUdR9fx/GqbnWX8xIAojAXPmyqeMdPxBp8MdLZjv0ERhGu2V+MjIO49vc/3UHJdW5u5rRJA06gExE7c5GfST1r2S4aTbLKu11BHpP3iT8/6FDGK3uJ0ju0MyP6NqxhWXvnI6isjG3TDVew+IRyRhnw4xlZAdx+eO9EFA8IimClO2Ox7VF/sqxxpEQkcB3KY26Ad/pXilZITsPpbJjb9xQzjQImBuI5ZXUvH5ZIO5CFDfXoRRVnGZNk0pByMgdhzV9xK935cRmx6CdgzyRx9M4ryxTyrZE42gnB/iHbPzR+Pjg5WgM82oUXGrU7fSqzU0610GQBtt1/Cr6otu/wBKu3VqNMVPMoIU9uuK9ik3OD2FL5yY4xk5OastpC7AkkfTpXEnkc5WzpxgorQ9mVHRWJwT0FLbm2jA38hl9vamM7bkAAGABil+quzWjeWMM3pG3t2ono1IUWETyySXRBIZjsHuBwKPfcqCJOwywFe26tBbIm4ExjaCe9SiUFPV07k9vikI1klhIjxvOW5OaV69p63tjJENokUZQc9famRzvLNwvvnpVbjE6EnJXnFb1sFxtCzQNde804WVwx+02eQQ3G5cekj6DitTb2olk3ySYhQBRyFJ9zk1grOJ4PGd3GwAEivz/wAwB/urfWF4sBktrtFaAHJBAPDD29qsxRjztmRYTfJHp6JPAVeB1USZbOw9jn555oW9g89hdRM4KgHcOMscYH5UzkitLS1ea0gi8uNTvRehHYYoG7dbmNmFqsEbbSwYAFwe5OOOKryKKBX+g0MavIYiy7lGZFxjH0z1NTubWZ7iNIpAz4J2qCrBemfY8VPTIybgFyrQ7SCXGOD0Cn3+aOm1Ka2YhLaNURRhWf1AHt9f0pcYrtjeTT0gCzRTPJa2cyNNIwUlV5RQCST8Zqz7JJp8mN2UZgHwe5747UdY21ncCS4VDD5oLEqdjNt4OSPaqZ3sfKljhABBAZmyTgnpk0eSEeNgt7YCscjXSyQuB5bkkE9ecGmZ4wKB0uEy3smG2j1BWOPTnnn37VXNqM1vcPBcRIzIcZTjPzikeHpNsm8ljDNTT71L01G1frIyN7OuB+dGwsJOUYOPdTmr7RIMbb7p+gq2qLY+g/hVm6tRp891M7YlPfPSr9GjM5lJyVj5+DSYXUlw+yT+jhxg7urD2FNdPu99reGCIxGNtwXP3gByK4NbOw0G3N8iPudgi/J6VXbz/a4Gd49m5wIwepA7n5OaS6bDLfSmW7QrHgek8kH2zWkhTZwCv3ieKJprsGTS0UvFuZcn7vYVZApCMQA3ya5myTknPQHH71aAUhJHGTjFLSBKpVAIIHb1VWUzkkZ+AOKJ27l4HPt7VEKSxHUdT7V49ZnPE9s9vLa6pFnbFIFlPU5AyKfR3UUkUDpIF8xB/SMOmMfn1FWT2i6haSWrqT5iS7R3zjArM+BblptJNrc482zuCMYOdoGD+o/aqINpcgfZrZW85h5jkiWQEqFODjpwPf3pm8CSKoiVRg8A59PA59s0Fb+ZI7eWxUByo2jORngZPv704W4VF8vJ3DsBnNUXbsFvYHDpsscMiQvujLM+x8MHJPsOAPapSadIIWZCu5hjDcg/HwKYC6t40OJBuI6npn61NZopF3IwBIzz3HejktGcpLZntP8ANQSIi+gvhlIy2Ohyfyqq3WMtdOisTHlHL9ifuj++jphG02UGzLjzCe6nocdqEZXVpLcYLSSAkA9wOT+VJySdUMUmwzRVw3mlcRu5wTQ/imyIm+2x/wBU+FJH9kivDL5Ii3NlYwckE9QP9Cj9TH2jRHVMANtkGBj6UWJ0qJ80eRkiv414Q6kMilSOhQ4NS6Hrj3r1WBzznFVWRhEGt6jartE4cfwzIGH59f1o5PFL7R5lkhbuUmIH5EGlq4K8jP1qBghJyUFe5M9QFLBZWnBOCTyVXJ/U5qIuBFbmKCPiTJ5GD9cUm1nU76JXLyEgNncygj8Bxz80s0fxDd2t8JLm3e6t2BDAEBvwqLHit2zqykbTTTEFghX+zyRjueuadlMNzz6ayVvqGmvqsElncTxhyB5NzGVcE/oa2JYNGx64FbmjsUnsCK4k9QOc9jRZALjjn5NUKpMhHTjr7VPduYekc9RUtDC0IQMMpPHaqiPT7Y71fkrLgcgd6qJHrHvWpHiVrIRcRY+8sj/lgVlfBIjt/GGoW77SjTThlJ6EMGH6E1oB6bmHHAbjOazmoOmi+Ip9Wk8zyftKvLIpACb4sDjuMjB5FNxvTQLNXBJ5aRlfVHLIFK46g571beXLWcn2W2fJUDax5IGKt0pFnt42jZSrJHKoU8AYBBHx2qvX7R1m+1RuVEoVSTwAw9z2z0qmK/UyPYPcNLKqGc7iGyNvB6VfYXkv2hIJCR5jjacfPOPbikUV9OFKzOpny2Dngfw8060O3nvbmKedw4hbeyqOAccDca2O2HJOhhOHW1VLlx5wLdCMlAeCcUBM3l3cu8Hz2Y7cD5/y7/FHzQZuMnC+rYgHdVHekWq6jJJrTQwLtYDG4r192J9uaVk0xcFegm/YfzfK4IwilGx1JY4/zoi0crZxw7w0Y2px0+lJo7iS8uIYBDi2DDLMOCwBwT71oHiiNuvHcdPYUm92gmvRn7hCkrr0IYiquAuTn8KIviftLhgQR1PvQysScDpVsXaRz5akywbgo8v8c1IKxHOK9QYqWaIww1rqketRrDMsaXS9Uxn6EZ968l0qWBZZLdGZlON4GR9KRKJofKuocLPGcqf8a39skl7pdvc6fIqxyD+lGc+vuD7VPki4P9ToRlf2F+heHJtVvhLq1xJBMwBVkxzjpk/hW5jt5bN/s07AnbhJMffHvXunaX5qyXAVlKxZVh0J7Uo8TeIlsbSxilimlnnZmCxDDJH03AnjcG7ZrFFzWzHKnoaoFxkPnHXjrXIMkYGe/p7fWsNovjr1CLWrfyi3AnXlc+7DtWytbqOUCS2dJI2+66HINKnicTVKw1wwBIDH6cUKWIkB4IB5+tElgyEFjn4PWgdjByA3HXBNBTCstl27UbODHIrZPPGef3pPrlkt4L60ILLcQqhJ6B15X96ZTuscLHOARgjp3FWWSG6aaQD1GVmwe6nj/Cs6ejVtC3wDq3mWkGmXKiC+sEMBic7WaIE7CPfjI/CtpNLDLCEmYOjcbfvZrODTLAa3bT39nA86MB57rliv1HWtvp9hAjFkghjDHKmNRyK6GH/p0Im1BmW/mmAXiO0TCFQfSR1P0605gntIoAkJjRB0QYAp7LHFDG0hiQ7QSfSKQ3tzZusMqWsAkYkMGQE4H4dKbKKgCszn6ALubPmtFGWRThm6qS3z9KT6iEdVa3X/AGhxsjwT6ye1aW8ube/s1hhIhOw+leAprGLpt29/HPHMfQ+GG7A5449vao83eh2PaDbWBti+nbgjcwH+uM5p1EqyQqGOWxgqeRn4oNWWLYkp5Chco2Rge/z2oua7jVYljC4TjI46jvS1GOwnbYg1dTHMGZs7h+VBxkj4q68ka5Z3XpuwnbI96HCyjHoP5iqcW4kOZVIIV/nFeGRweQtU7Zf4DUgJf4GplChKnguYRBf5xjJHQmFqL0zwrcWMu+DUokc5GRE2ORjpnBPPetiFBA6Zqi+2rBhWAMh2hgOR7/pUvyt6Ou8UVuhRH4f1gWsMMXia4VICpVAMrke/c/nUJ/BF5dtcTTaxHJNcS+Y7mEjr1wM4H4Uz0w4DSRkKhP8ARgD7wHVvzz+VNop2GAepr3ytaM+KMlaPl3iHw4dJu47WSZLjdGHLKu0ckjH6UrtoLvT332dxLCQfuo3pP1HStz4vXzdTgPX/AGcfuaz0qergDNM5tiJKmW2Xi2+iIGpW6SRjrJACCP8A+T/dWotb62voFuLOUSRng47fB9qxk8Q2cKMnrS/fNpYlubWRo3CknHRh8jvQuCZ6z6Bc4nvY7c8oqeZLjnnPpH7/AJVo9NiEcJkCf0ingnuD/rpWf8J2cv8ANsN1enN3cgSzEe56AfAFaeZglqqqxXpz7Gp6ptsYuqBLyIODJFjCckHkg/FMdE10LGsNwFA2gIwPX4pTdXwWGRZcgj/3FHH40gh1ZEuxOVS5SM5kWJwG+oHcijw5JRnoKeNSjs+qxzxXCFcg5HQc5FL7jSIJDujyCPfkGo6YI5beC4sJMW7x52upzk/sfcUcrMGAbpj9a6jjGf2Rz1+r0IF0GVpcnKns2eKubw1wzee/mEcBQMZrQrJxxQ93d29pH5t1KkQ7bjyfp70H48Ea8s2Y+fQdUN1GixKe5YNx+dLtYtL633wS28jKOD5KFt/x06VtdG1R9RuLgCNUgjC7D3bOf8qaSSLGOetJ/GxtWmG884umj5XbwXkoleWxuI8D0r5JG3/hHxXot7rj/Zbgf9Fv8K+jXGpwWzhZ7iKNiMhWbn61fBdLKiujq6N0ZTkGjx41FVYrJJyd0fNkguh/8W4P/Sb/AAqwQXAHqt5gf/yavqAORSvUWK3AAYj0jvTfj/0XZlX9KsSjEL1x1rG+LtZMc4it4ZBJGmCHOB6ueR7HGK23qVcEcmkV1ocVxeST3G5g8exsjqByDj4IrlrTO81yM1omreIJpEtxDsLsp81lCLt9znluOmK36xl0DkAHHLHAz+XSlkGiwxhSV3e3fH0prDDsiEfUDuTnisbcu0bKMY/UzXiUBb6Mf/SCPzNImGWFOvFv9HqUAH+4H7mku7DH4pkbSIp/ZnjpuBqel6SNXvkt2/qUIebHdc8D8TUnIwfpT7wnAY7eSfbzMcj/AJRwK9KVIxI0sBSGLaMccAULqUqzRAbh9Ca64LphgPTjPzSq6ldAWVCAPfvU8peh8VsrtrOG6kYXZYBQf6qQqcds1VZ6Vot2F828+zzbsR7hjGOmWxzmgYbq4FzvCuTIuMLVpCyRKrghhwQe1P8AHp7YObkumfQtPtLuyResihQp2nhvmr7m/jt13NhCDyZX2hT9a+dXF3fbFRbuYRLwFDkAUFmNwouBv9txPWuhz/oj4O9j3xH/ACjG2tZbfR28+6DbTKU9A+R/FXyvVtR1DUtSF/fXDzXCbWV2/sEHPA7VqL+zikl82FPrx1xSXUNPdGDbT5b8jA6H2rOf9jFjS6Ppn8mHiI6/FqCsPJvYxEjkn0tnPK9+eeK2rX8ShUklQz8qiZyZCO4+K+ZfyQ2/2W81abadsfks3PYB+lfRrXTIDcrfzwK10jSCCXqUQntW0lD9Sedc3yM5rfiWPw/o8l1AVuJ54h5mDh1lfo2e6jPI7Y4pvptzbWrqVnHkm33Su3GWUgBz7E5P+hUdS8LWd9MH3BQG3CNk3gE8nHOR9KNt9Fs0s5bWdPtCTrtlMg+8vZcdh8ULk2gm8dDm0kEkSsrBlPIYHIIpfqv/AKof8orLX/ifUdCulsINHWG0iGYtxLEwLhd2QeBn64yMiniXy6rb299CpRJowdj9VOSCOPmnrqmTvvQpiTLZZRz3z2qShQCG9XXP+FdXVyWd59kol2xAEg4GBxUkG/kkY68CurqwEyHjE79Yi2/7gfuaSkAKK6uphG/szxgSMe/GK2WkSo1isYyHjXBA6cV1dSsgcQ+1cMoifuCQfaq7q1zlOvFdXUprQfTFD2aREsM7geSDjHNByuEmZz+nX611dWRk4u0MauOz1WM6sNxIB78UPcpt2/NdXV0k7RJ7B2CLgYIwc8e9dPbrPAyntgqa6urwxDz+T+SK2/nZHO13jiA7gkFv8a3tjq1jNEsCyFpFXJGwjFdXVRj+hJlSc2Wte2mCfNIAP8Jr2G/tGAIkLA+6murqHoXwVCTxI8F2WgZn9bKrnoFTuBjnB/uFRFzDYKsEF3IiYB2lAcH/ALfx+pNdXU5O0LP/2Q=="/>
          <p:cNvSpPr>
            <a:spLocks noChangeAspect="1" noChangeArrowheads="1"/>
          </p:cNvSpPr>
          <p:nvPr/>
        </p:nvSpPr>
        <p:spPr bwMode="auto">
          <a:xfrm>
            <a:off x="63500" y="-657225"/>
            <a:ext cx="154305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60" name="AutoShape 20" descr="data:image/jpeg;base64,/9j/4AAQSkZJRgABAQAAAQABAAD/2wBDAAkGBwgHBgkIBwgKCgkLDRYPDQwMDRsUFRAWIB0iIiAdHx8kKDQsJCYxJx8fLT0tMTU3Ojo6Iys/RD84QzQ5Ojf/2wBDAQoKCg0MDRoPDxo3JR8lNzc3Nzc3Nzc3Nzc3Nzc3Nzc3Nzc3Nzc3Nzc3Nzc3Nzc3Nzc3Nzc3Nzc3Nzc3Nzc3Nzf/wAARCACXAKwDASIAAhEBAxEB/8QAGwAAAgMBAQEAAAAAAAAAAAAABAUCAwYAAQf/xABBEAACAQMDAgUBBgEJBwUBAAABAgMABBEFEiExQQYTIlFhcRQygZGhsVIHFSMzQsHR4fAkU2Jyg5LCNENEY3OC/8QAGwEAAwEBAQEBAAAAAAAAAAAAAgMEAQUABgf/xAAlEQACAgICAgICAwEAAAAAAAAAAQIRAyESMQRBEzIUIgVRYSP/2gAMAwEAAhEDEQA/AMMZi2eHcgZ2gZrhIZrcbeSMjA9jzTFXW0JSEbSOeD392Pf6VVp+h3+oXFwkETOYQXkIBHH3jj/XeoY7Z9ZlUsaXJ3fYDBZmQqWDer7qr1Na/wAI67f+FpcwxwvaMczwnG4j4Ocg0g84xWzSRn1vwCP4aJ8M6TdavqUcEKklj6j2FeVt6DyYsGOHHIvR9+S4juooriI5SRAyn4xXuahBaLZWtvap0hiVf0qw1Yj5R1eiOKiRUxUSea8eIkYrzFT/AGqJxXjGRNQap1E148iFVkYJqzH6VB6xmEKg1TqLUJtkrM7LuJ8ZCknHvwawj+MfENzqRNtexwxnLiN0ARFBI9TduRgZ6mt3ZANewr3JI/Q1g/GPhaLS75JPtD+WymRMdWfcOMD8D9R0zVvhqDbUifO3FJ2fQdB1lNa8PreXQS3Mm6OQFwACOD9Pevm2reDNVtft7RS2UmnSHe85wzqMAcHPXHx1oW+ihuTb2Z85beKH0QSbo90n9pvx7c0Pavei1vdLhklWJovOCvk5KEce5FNjFRycV73/AIQz8mEpKDWzRaV4zltNOj0+z0pbmzjjIYyP6pFOScDuMZ+tG6N4P8N6vZC/09Lu0gmYsIV9Sqf+Hjp8CstHHbrI18lwMjLxpwcsRwoHU8gcHpX07wZpxsfDdnHPGBKyB2HTBPxSeTabkq2b42WeRtSWkfCZpBBJ5aAPODy3UJ/if2oiK8v47R0jvp447jO8I+3dTm68HeIC6GPRJzg87WjH/lXTeDvEbWkKro825XOV3pnnv96uSk/SP0P5cLbcpIziO/kkMiFlB5xivqn8kFxFJbXUDwIs6EESAcspHf5rIN4H8QlmVdMk9f3mMiYA/Ot94J0+08MwSHUbqFLqXGY9+So+cUzGmpbIP5LPilg4KVs1tyf6U/QVVQ8mq6dNIWS9gHvubb+9UNrGlJ97Urb8Hz+1Pc4rtnASYeTikmu6hJbgRwnaT3q5vEWjqDm+Uj/hRjn9Ky2ta1YvO0xnCRDjewIB/wA6XLLCtMyUZV0ajSr1ZLMtIxLKMn3qiyvJJLgvLI21ifT2Uc4pFpE8d3HvtpvMikOAU7+9V7bibUljjkcBBu2L7Z4LH8D+VSZc7tUV+PiTg+RrJ9StYThny3YLzVSarayZwZB9R1pZ9kMrc+nGNzdzVnkxsSVi9CgerPAHz80T8qb6QKwV2wxtWt1APlznPstTW9t5CFWUAns/BoBChm3JGwjUHfGygg8ds8/NVmOO6VHiDFZB0B6k9x3zXvyJrfYTwRHWD/oVW1IRFPZAMlw3pAyHc7sjsc9T9aO+3yKF82HqvPbBpkfJi+9CpYGuhlayLFcxO5wFOSQPihfFEFvqTW91aMGuoWwFfKhlPB5xx14qv7UGBxGSQM8MKHN6+9RJbsgzjJbrn2FNh5UIPTFz8aWSNNaBbPSFfU4pdT8o2cQYlMly5YYxjHA7050fSPD+lTPNbCZ5HTYTMWc7fbmqM1Ynb6CqHlk1omh4+OPoNt9L8PpdtcxWcYmbqdhx+XSmzXUGeGP/AGmlFv8Ae/Cr8ULk5djYwUejy51S0tf6+5RT/Cnqb8hSi58SgA/ZLfd7PMf/ABFJPLwc4Az8VKLZ5gDDIpGTMoIdGDl0SvdUvLkET3EgX+CPKr+lASrLGjEjk85+KNvVkQttO5evI60veYmB1jcpOv3V/sv9RXNnOU3bZVCCiQG0xiTlgTjBNeBSxGEXOMhc8VCeUJdkIysHRXAHTJ6iiEXYMnnPU/3VO7XY6tEZI4+GkVSCRwBikvicR/Y4wOPXjbkjqO9PAm9xnoD36Uk8UyRLaRqdow2QQM/Wtj2BJaNjoEOzQrVFjjDBg5UnaAqjue3v80ZZuoElwqBHnfJAOcAdB8/50tsla20exthko8atKTyTxwKOt5Y0IIxgjgn9Pxp/NtqKPJF1wsipmGFmdnC4UZ+p/Kpx2Ny8qm5beiHKc8qSev8AlUoZ48ujFgUPqUdR9fx/GqbnWX8xIAojAXPmyqeMdPxBp8MdLZjv0ERhGu2V+MjIO49vc/3UHJdW5u5rRJA06gExE7c5GfST1r2S4aTbLKu11BHpP3iT8/6FDGK3uJ0ju0MyP6NqxhWXvnI6isjG3TDVew+IRyRhnw4xlZAdx+eO9EFA8IimClO2Ox7VF/sqxxpEQkcB3KY26Ad/pXilZITsPpbJjb9xQzjQImBuI5ZXUvH5ZIO5CFDfXoRRVnGZNk0pByMgdhzV9xK935cRmx6CdgzyRx9M4ryxTyrZE42gnB/iHbPzR+Pjg5WgM82oUXGrU7fSqzU0610GQBtt1/Cr6otu/wBKu3VqNMVPMoIU9uuK9ik3OD2FL5yY4xk5OastpC7AkkfTpXEnkc5WzpxgorQ9mVHRWJwT0FLbm2jA38hl9vamM7bkAAGABil+quzWjeWMM3pG3t2ono1IUWETyySXRBIZjsHuBwKPfcqCJOwywFe26tBbIm4ExjaCe9SiUFPV07k9vikI1klhIjxvOW5OaV69p63tjJENokUZQc9famRzvLNwvvnpVbjE6EnJXnFb1sFxtCzQNde804WVwx+02eQQ3G5cekj6DitTb2olk3ySYhQBRyFJ9zk1grOJ4PGd3GwAEivz/wAwB/urfWF4sBktrtFaAHJBAPDD29qsxRjztmRYTfJHp6JPAVeB1USZbOw9jn555oW9g89hdRM4KgHcOMscYH5UzkitLS1ea0gi8uNTvRehHYYoG7dbmNmFqsEbbSwYAFwe5OOOKryKKBX+g0MavIYiy7lGZFxjH0z1NTubWZ7iNIpAz4J2qCrBemfY8VPTIybgFyrQ7SCXGOD0Cn3+aOm1Ka2YhLaNURRhWf1AHt9f0pcYrtjeTT0gCzRTPJa2cyNNIwUlV5RQCST8Zqz7JJp8mN2UZgHwe5747UdY21ncCS4VDD5oLEqdjNt4OSPaqZ3sfKljhABBAZmyTgnpk0eSEeNgt7YCscjXSyQuB5bkkE9ecGmZ4wKB0uEy3smG2j1BWOPTnnn37VXNqM1vcPBcRIzIcZTjPzikeHpNsm8ljDNTT71L01G1frIyN7OuB+dGwsJOUYOPdTmr7RIMbb7p+gq2qLY+g/hVm6tRp891M7YlPfPSr9GjM5lJyVj5+DSYXUlw+yT+jhxg7urD2FNdPu99reGCIxGNtwXP3gByK4NbOw0G3N8iPudgi/J6VXbz/a4Gd49m5wIwepA7n5OaS6bDLfSmW7QrHgek8kH2zWkhTZwCv3ieKJprsGTS0UvFuZcn7vYVZApCMQA3ya5myTknPQHH71aAUhJHGTjFLSBKpVAIIHb1VWUzkkZ+AOKJ27l4HPt7VEKSxHUdT7V49ZnPE9s9vLa6pFnbFIFlPU5AyKfR3UUkUDpIF8xB/SMOmMfn1FWT2i6haSWrqT5iS7R3zjArM+BblptJNrc482zuCMYOdoGD+o/aqINpcgfZrZW85h5jkiWQEqFODjpwPf3pm8CSKoiVRg8A59PA59s0Fb+ZI7eWxUByo2jORngZPv704W4VF8vJ3DsBnNUXbsFvYHDpsscMiQvujLM+x8MHJPsOAPapSadIIWZCu5hjDcg/HwKYC6t40OJBuI6npn61NZopF3IwBIzz3HejktGcpLZntP8ANQSIi+gvhlIy2Ohyfyqq3WMtdOisTHlHL9ifuj++jphG02UGzLjzCe6nocdqEZXVpLcYLSSAkA9wOT+VJySdUMUmwzRVw3mlcRu5wTQ/imyIm+2x/wBU+FJH9kivDL5Ii3NlYwckE9QP9Cj9TH2jRHVMANtkGBj6UWJ0qJ80eRkiv414Q6kMilSOhQ4NS6Hrj3r1WBzznFVWRhEGt6jartE4cfwzIGH59f1o5PFL7R5lkhbuUmIH5EGlq4K8jP1qBghJyUFe5M9QFLBZWnBOCTyVXJ/U5qIuBFbmKCPiTJ5GD9cUm1nU76JXLyEgNncygj8Bxz80s0fxDd2t8JLm3e6t2BDAEBvwqLHit2zqykbTTTEFghX+zyRjueuadlMNzz6ayVvqGmvqsElncTxhyB5NzGVcE/oa2JYNGx64FbmjsUnsCK4k9QOc9jRZALjjn5NUKpMhHTjr7VPduYekc9RUtDC0IQMMpPHaqiPT7Y71fkrLgcgd6qJHrHvWpHiVrIRcRY+8sj/lgVlfBIjt/GGoW77SjTThlJ6EMGH6E1oB6bmHHAbjOazmoOmi+Ip9Wk8zyftKvLIpACb4sDjuMjB5FNxvTQLNXBJ5aRlfVHLIFK46g571beXLWcn2W2fJUDax5IGKt0pFnt42jZSrJHKoU8AYBBHx2qvX7R1m+1RuVEoVSTwAw9z2z0qmK/UyPYPcNLKqGc7iGyNvB6VfYXkv2hIJCR5jjacfPOPbikUV9OFKzOpny2Dngfw8060O3nvbmKedw4hbeyqOAccDca2O2HJOhhOHW1VLlx5wLdCMlAeCcUBM3l3cu8Hz2Y7cD5/y7/FHzQZuMnC+rYgHdVHekWq6jJJrTQwLtYDG4r192J9uaVk0xcFegm/YfzfK4IwilGx1JY4/zoi0crZxw7w0Y2px0+lJo7iS8uIYBDi2DDLMOCwBwT71oHiiNuvHcdPYUm92gmvRn7hCkrr0IYiquAuTn8KIviftLhgQR1PvQysScDpVsXaRz5akywbgo8v8c1IKxHOK9QYqWaIww1rqketRrDMsaXS9Uxn6EZ968l0qWBZZLdGZlON4GR9KRKJofKuocLPGcqf8a39skl7pdvc6fIqxyD+lGc+vuD7VPki4P9ToRlf2F+heHJtVvhLq1xJBMwBVkxzjpk/hW5jt5bN/s07AnbhJMffHvXunaX5qyXAVlKxZVh0J7Uo8TeIlsbSxilimlnnZmCxDDJH03AnjcG7ZrFFzWzHKnoaoFxkPnHXjrXIMkYGe/p7fWsNovjr1CLWrfyi3AnXlc+7DtWytbqOUCS2dJI2+66HINKnicTVKw1wwBIDH6cUKWIkB4IB5+tElgyEFjn4PWgdjByA3HXBNBTCstl27UbODHIrZPPGef3pPrlkt4L60ILLcQqhJ6B15X96ZTuscLHOARgjp3FWWSG6aaQD1GVmwe6nj/Cs6ejVtC3wDq3mWkGmXKiC+sEMBic7WaIE7CPfjI/CtpNLDLCEmYOjcbfvZrODTLAa3bT39nA86MB57rliv1HWtvp9hAjFkghjDHKmNRyK6GH/p0Im1BmW/mmAXiO0TCFQfSR1P0605gntIoAkJjRB0QYAp7LHFDG0hiQ7QSfSKQ3tzZusMqWsAkYkMGQE4H4dKbKKgCszn6ALubPmtFGWRThm6qS3z9KT6iEdVa3X/AGhxsjwT6ye1aW8ube/s1hhIhOw+leAprGLpt29/HPHMfQ+GG7A5449vao83eh2PaDbWBti+nbgjcwH+uM5p1EqyQqGOWxgqeRn4oNWWLYkp5Chco2Rge/z2oua7jVYljC4TjI46jvS1GOwnbYg1dTHMGZs7h+VBxkj4q68ka5Z3XpuwnbI96HCyjHoP5iqcW4kOZVIIV/nFeGRweQtU7Zf4DUgJf4GplChKnguYRBf5xjJHQmFqL0zwrcWMu+DUokc5GRE2ORjpnBPPetiFBA6Zqi+2rBhWAMh2hgOR7/pUvyt6Ou8UVuhRH4f1gWsMMXia4VICpVAMrke/c/nUJ/BF5dtcTTaxHJNcS+Y7mEjr1wM4H4Uz0w4DSRkKhP8ARgD7wHVvzz+VNop2GAepr3ytaM+KMlaPl3iHw4dJu47WSZLjdGHLKu0ckjH6UrtoLvT332dxLCQfuo3pP1HStz4vXzdTgPX/AGcfuaz0qergDNM5tiJKmW2Xi2+iIGpW6SRjrJACCP8A+T/dWotb62voFuLOUSRng47fB9qxk8Q2cKMnrS/fNpYlubWRo3CknHRh8jvQuCZ6z6Bc4nvY7c8oqeZLjnnPpH7/AJVo9NiEcJkCf0ingnuD/rpWf8J2cv8ANsN1enN3cgSzEe56AfAFaeZglqqqxXpz7Gp6ptsYuqBLyIODJFjCckHkg/FMdE10LGsNwFA2gIwPX4pTdXwWGRZcgj/3FHH40gh1ZEuxOVS5SM5kWJwG+oHcijw5JRnoKeNSjs+qxzxXCFcg5HQc5FL7jSIJDujyCPfkGo6YI5beC4sJMW7x52upzk/sfcUcrMGAbpj9a6jjGf2Rz1+r0IF0GVpcnKns2eKubw1wzee/mEcBQMZrQrJxxQ93d29pH5t1KkQ7bjyfp70H48Ea8s2Y+fQdUN1GixKe5YNx+dLtYtL633wS28jKOD5KFt/x06VtdG1R9RuLgCNUgjC7D3bOf8qaSSLGOetJ/GxtWmG884umj5XbwXkoleWxuI8D0r5JG3/hHxXot7rj/Zbgf9Fv8K+jXGpwWzhZ7iKNiMhWbn61fBdLKiujq6N0ZTkGjx41FVYrJJyd0fNkguh/8W4P/Sb/AAqwQXAHqt5gf/yavqAORSvUWK3AAYj0jvTfj/0XZlX9KsSjEL1x1rG+LtZMc4it4ZBJGmCHOB6ueR7HGK23qVcEcmkV1ocVxeST3G5g8exsjqByDj4IrlrTO81yM1omreIJpEtxDsLsp81lCLt9znluOmK36xl0DkAHHLHAz+XSlkGiwxhSV3e3fH0prDDsiEfUDuTnisbcu0bKMY/UzXiUBb6Mf/SCPzNImGWFOvFv9HqUAH+4H7mku7DH4pkbSIp/ZnjpuBqel6SNXvkt2/qUIebHdc8D8TUnIwfpT7wnAY7eSfbzMcj/AJRwK9KVIxI0sBSGLaMccAULqUqzRAbh9Ca64LphgPTjPzSq6ldAWVCAPfvU8peh8VsrtrOG6kYXZYBQf6qQqcds1VZ6Vot2F828+zzbsR7hjGOmWxzmgYbq4FzvCuTIuMLVpCyRKrghhwQe1P8AHp7YObkumfQtPtLuyResihQp2nhvmr7m/jt13NhCDyZX2hT9a+dXF3fbFRbuYRLwFDkAUFmNwouBv9txPWuhz/oj4O9j3xH/ACjG2tZbfR28+6DbTKU9A+R/FXyvVtR1DUtSF/fXDzXCbWV2/sEHPA7VqL+zikl82FPrx1xSXUNPdGDbT5b8jA6H2rOf9jFjS6Ppn8mHiI6/FqCsPJvYxEjkn0tnPK9+eeK2rX8ShUklQz8qiZyZCO4+K+ZfyQ2/2W81abadsfks3PYB+lfRrXTIDcrfzwK10jSCCXqUQntW0lD9Sedc3yM5rfiWPw/o8l1AVuJ54h5mDh1lfo2e6jPI7Y4pvptzbWrqVnHkm33Su3GWUgBz7E5P+hUdS8LWd9MH3BQG3CNk3gE8nHOR9KNt9Fs0s5bWdPtCTrtlMg+8vZcdh8ULk2gm8dDm0kEkSsrBlPIYHIIpfqv/AKof8orLX/ifUdCulsINHWG0iGYtxLEwLhd2QeBn64yMiniXy6rb299CpRJowdj9VOSCOPmnrqmTvvQpiTLZZRz3z2qShQCG9XXP+FdXVyWd59kol2xAEg4GBxUkG/kkY68CurqwEyHjE79Yi2/7gfuaSkAKK6uphG/szxgSMe/GK2WkSo1isYyHjXBA6cV1dSsgcQ+1cMoifuCQfaq7q1zlOvFdXUprQfTFD2aREsM7geSDjHNByuEmZz+nX611dWRk4u0MauOz1WM6sNxIB78UPcpt2/NdXV0k7RJ7B2CLgYIwc8e9dPbrPAyntgqa6urwxDz+T+SK2/nZHO13jiA7gkFv8a3tjq1jNEsCyFpFXJGwjFdXVRj+hJlSc2Wte2mCfNIAP8Jr2G/tGAIkLA+6murqHoXwVCTxI8F2WgZn9bKrnoFTuBjnB/uFRFzDYKsEF3IiYB2lAcH/ALfx+pNdXU5O0LP/2Q=="/>
          <p:cNvSpPr>
            <a:spLocks noChangeAspect="1" noChangeArrowheads="1"/>
          </p:cNvSpPr>
          <p:nvPr/>
        </p:nvSpPr>
        <p:spPr bwMode="auto">
          <a:xfrm>
            <a:off x="63500" y="-657225"/>
            <a:ext cx="154305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862" name="Picture 22" descr="http://t0.gstatic.com/images?q=tbn:ANd9GcQJJzGCuAFepRAInBpSa9_wQkhRFCKhnfP94PNNgp-YA-g9Y3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8864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285750" y="1071563"/>
            <a:ext cx="53625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ts val="2800"/>
              </a:lnSpc>
              <a:defRPr/>
            </a:pPr>
            <a:endParaRPr lang="pt-PT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defRPr/>
            </a:pPr>
            <a:endParaRPr lang="pt-PT" sz="2000" u="sng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defRPr/>
            </a:pPr>
            <a:endParaRPr lang="pt-PT" sz="2000" u="sng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pt-PT" sz="2000" dirty="0">
                <a:latin typeface="Cambria" pitchFamily="18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PADRÃO 01 - </a:t>
            </a:r>
            <a:r>
              <a:rPr lang="pt-PT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Surtos epidêmicos</a:t>
            </a:r>
          </a:p>
          <a:p>
            <a:pPr lvl="1"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 Associados à derrubada de matas para a construção de estradas, instalação de povoados em regiões pioneiras, extração de madeira, atividades de agricultura, pecuária e outra. </a:t>
            </a:r>
          </a:p>
          <a:p>
            <a:pPr lvl="1">
              <a:lnSpc>
                <a:spcPts val="2800"/>
              </a:lnSpc>
              <a:buFont typeface="Wingdings" pitchFamily="2" charset="2"/>
              <a:buChar char="Ø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 Zoonose de animais silvestres, que pode atingir o homem quando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ele entra </a:t>
            </a:r>
            <a:r>
              <a:rPr lang="pt-PT" dirty="0">
                <a:latin typeface="Arial" pitchFamily="34" charset="0"/>
                <a:cs typeface="Arial" pitchFamily="34" charset="0"/>
              </a:rPr>
              <a:t>em contato com focos zoonóticos na mata.</a:t>
            </a:r>
          </a:p>
          <a:p>
            <a:pPr>
              <a:defRPr/>
            </a:pPr>
            <a:endParaRPr lang="pt-PT" sz="20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9460" name="Picture 7" descr="desmat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14663"/>
            <a:ext cx="3009900" cy="3200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1257300"/>
            <a:ext cx="203993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195736" y="260648"/>
            <a:ext cx="393518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Padrões epidemiológicos da LTA segundo o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Ministério da Saúde: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228600" y="500063"/>
            <a:ext cx="6248400" cy="54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endParaRPr lang="pt-PT" u="sng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just">
              <a:defRPr/>
            </a:pPr>
            <a:endParaRPr lang="pt-PT" dirty="0">
              <a:latin typeface="Calibri" pitchFamily="34" charset="0"/>
              <a:cs typeface="Arial" pitchFamily="34" charset="0"/>
            </a:endParaRPr>
          </a:p>
          <a:p>
            <a:pPr algn="just">
              <a:defRPr/>
            </a:pPr>
            <a:endParaRPr lang="pt-PT" dirty="0">
              <a:latin typeface="Calibri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PADRÃO 2 –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Ocorrência </a:t>
            </a:r>
            <a:r>
              <a:rPr lang="pt-PT" b="1" dirty="0" smtClean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endêmica </a:t>
            </a:r>
            <a:r>
              <a:rPr lang="pt-PT" b="1" dirty="0">
                <a:solidFill>
                  <a:srgbClr val="FFDC6D"/>
                </a:solidFill>
                <a:latin typeface="Arial" pitchFamily="34" charset="0"/>
                <a:cs typeface="Arial" pitchFamily="34" charset="0"/>
              </a:rPr>
              <a:t>em regiões de colonização antiga</a:t>
            </a:r>
          </a:p>
          <a:p>
            <a:pPr algn="just">
              <a:lnSpc>
                <a:spcPts val="3200"/>
              </a:lnSpc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 Relacionada ao processo migratório, ocupação de encostas e aglomerados semiurbanizados nas periferias de centros urbanos.</a:t>
            </a:r>
          </a:p>
          <a:p>
            <a:pPr lvl="1" algn="just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 Não associada à derrubada de matas.</a:t>
            </a:r>
          </a:p>
          <a:p>
            <a:pPr lvl="1" algn="just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 Cães,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equinos </a:t>
            </a:r>
            <a:r>
              <a:rPr lang="pt-PT" dirty="0">
                <a:latin typeface="Arial" pitchFamily="34" charset="0"/>
                <a:cs typeface="Arial" pitchFamily="34" charset="0"/>
              </a:rPr>
              <a:t>e roedores podem ter papel importante como novos reservatórios do agente, discutindo-se a possível adaptação de vetores e parasitas a ambientes modificados e a reservatórios.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214438"/>
            <a:ext cx="2379663" cy="2281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07975" y="1619250"/>
            <a:ext cx="4479925" cy="45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8" tIns="45689" rIns="91378" bIns="45689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rgbClr val="FF3300"/>
              </a:buClr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PADRÃO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CLÁSSICO: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Ambiente rural e periferia das grandes cidades, baixo nível socio-econômico, pobreza.</a:t>
            </a:r>
          </a:p>
          <a:p>
            <a:pPr algn="just" eaLnBrk="0" hangingPunct="0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endParaRPr lang="pt-PT" sz="2000" dirty="0">
              <a:latin typeface="Cambria" pitchFamily="18" charset="0"/>
              <a:cs typeface="Arial" charset="0"/>
            </a:endParaRPr>
          </a:p>
          <a:p>
            <a:pPr algn="just" eaLnBrk="0" hangingPunct="0">
              <a:buClr>
                <a:srgbClr val="FF3300"/>
              </a:buClr>
              <a:buFont typeface="Wingdings" pitchFamily="2" charset="2"/>
              <a:buNone/>
            </a:pPr>
            <a:endParaRPr lang="pt-PT" sz="2400" dirty="0">
              <a:latin typeface="Verdana" pitchFamily="34" charset="0"/>
              <a:cs typeface="Arial" charset="0"/>
            </a:endParaRPr>
          </a:p>
          <a:p>
            <a:pPr algn="just" eaLnBrk="0" hangingPunct="0">
              <a:buClr>
                <a:srgbClr val="FF3300"/>
              </a:buClr>
              <a:buFont typeface="Wingdings" pitchFamily="2" charset="2"/>
              <a:buNone/>
            </a:pPr>
            <a:endParaRPr lang="pt-PT" sz="2400" dirty="0">
              <a:solidFill>
                <a:srgbClr val="231F20"/>
              </a:solidFill>
              <a:latin typeface="Verdana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CC3300"/>
              </a:buClr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PADRÃO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RECENTE:</a:t>
            </a:r>
            <a:r>
              <a:rPr lang="pt-PT" sz="20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Ambiente urbano – periferias de médias e grande cidade  – Regiões Sudeste e Centro-Oeste.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4965700" y="1557338"/>
            <a:ext cx="2343150" cy="1752600"/>
            <a:chOff x="576" y="1056"/>
            <a:chExt cx="1476" cy="1104"/>
          </a:xfrm>
        </p:grpSpPr>
        <p:pic>
          <p:nvPicPr>
            <p:cNvPr id="22541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056"/>
              <a:ext cx="1476" cy="89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1000" y="1968"/>
              <a:ext cx="6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>
                  <a:latin typeface="Times" pitchFamily="18" charset="0"/>
                  <a:cs typeface="Arial" charset="0"/>
                </a:rPr>
                <a:t>Natal - RN</a:t>
              </a:r>
            </a:p>
          </p:txBody>
        </p:sp>
      </p:grp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7361238" y="1557338"/>
            <a:ext cx="1458912" cy="2362200"/>
            <a:chOff x="864" y="2352"/>
            <a:chExt cx="919" cy="1488"/>
          </a:xfrm>
        </p:grpSpPr>
        <p:pic>
          <p:nvPicPr>
            <p:cNvPr id="22539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2352"/>
              <a:ext cx="817" cy="12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2540" name="Text Box 13"/>
            <p:cNvSpPr txBox="1">
              <a:spLocks noChangeArrowheads="1"/>
            </p:cNvSpPr>
            <p:nvPr/>
          </p:nvSpPr>
          <p:spPr bwMode="auto">
            <a:xfrm>
              <a:off x="864" y="3648"/>
              <a:ext cx="9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>
                  <a:latin typeface="Times" pitchFamily="18" charset="0"/>
                  <a:cs typeface="Arial" charset="0"/>
                </a:rPr>
                <a:t>Imperatriz - MA</a:t>
              </a:r>
            </a:p>
          </p:txBody>
        </p:sp>
      </p:grpSp>
      <p:grpSp>
        <p:nvGrpSpPr>
          <p:cNvPr id="22534" name="Group 21"/>
          <p:cNvGrpSpPr>
            <a:grpSpLocks/>
          </p:cNvGrpSpPr>
          <p:nvPr/>
        </p:nvGrpSpPr>
        <p:grpSpPr bwMode="auto">
          <a:xfrm>
            <a:off x="4973638" y="4365625"/>
            <a:ext cx="3775075" cy="2082800"/>
            <a:chOff x="3198" y="2750"/>
            <a:chExt cx="2378" cy="1312"/>
          </a:xfrm>
        </p:grpSpPr>
        <p:pic>
          <p:nvPicPr>
            <p:cNvPr id="2253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7" y="2750"/>
              <a:ext cx="1199" cy="73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2537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8" y="3249"/>
              <a:ext cx="1225" cy="813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2538" name="Text Box 20"/>
            <p:cNvSpPr txBox="1">
              <a:spLocks noChangeArrowheads="1"/>
            </p:cNvSpPr>
            <p:nvPr/>
          </p:nvSpPr>
          <p:spPr bwMode="auto">
            <a:xfrm>
              <a:off x="4437" y="3566"/>
              <a:ext cx="10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>
                  <a:latin typeface="Times" pitchFamily="18" charset="0"/>
                  <a:cs typeface="Arial" charset="0"/>
                </a:rPr>
                <a:t>Campo Grande - MS</a:t>
              </a:r>
            </a:p>
          </p:txBody>
        </p:sp>
      </p:grp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1171575" cy="11604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483768" y="188640"/>
            <a:ext cx="48245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Padrões epidemiológicos da LV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0.gstatic.com/images?q=tbn:ANd9GcTGdBOzzz-5P1jWt-Orr5rFEaOgFfayKM_cg_T__GWt1f8iaXMsU44utZV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96952"/>
            <a:ext cx="2288738" cy="3456000"/>
          </a:xfrm>
          <a:prstGeom prst="rect">
            <a:avLst/>
          </a:prstGeom>
          <a:noFill/>
        </p:spPr>
      </p:pic>
      <p:pic>
        <p:nvPicPr>
          <p:cNvPr id="50180" name="Picture 4" descr="http://t3.gstatic.com/images?q=tbn:ANd9GcSlrDjZZAavsPvxmPKVze_B_5CbaO73VZMrW2Fa5QZsAnyROV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609850" cy="1752600"/>
          </a:xfrm>
          <a:prstGeom prst="rect">
            <a:avLst/>
          </a:prstGeom>
          <a:noFill/>
        </p:spPr>
      </p:pic>
      <p:pic>
        <p:nvPicPr>
          <p:cNvPr id="50182" name="Picture 6" descr="http://t2.gstatic.com/images?q=tbn:ANd9GcSxXEYp6Rl2nASiEfTTTM1qjqTZYFcy_w7R1eR5U4TlDqkNr5Sn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1506</TotalTime>
  <Words>851</Words>
  <Application>Microsoft Office PowerPoint</Application>
  <PresentationFormat>Apresentação na tela (4:3)</PresentationFormat>
  <Paragraphs>220</Paragraphs>
  <Slides>28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Ápice</vt:lpstr>
      <vt:lpstr>Planilha do Microsoft Office Excel 97-2003</vt:lpstr>
      <vt:lpstr> leishmanioses no brasil: epidemiologia e controle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Casos de LV - Brasil, 1980-2009</vt:lpstr>
      <vt:lpstr>Slide 15</vt:lpstr>
      <vt:lpstr>Slide 16</vt:lpstr>
      <vt:lpstr>Slide 17</vt:lpstr>
      <vt:lpstr>Slide 18</vt:lpstr>
      <vt:lpstr>Slide 19</vt:lpstr>
      <vt:lpstr>Slide 20</vt:lpstr>
      <vt:lpstr>Histórico</vt:lpstr>
      <vt:lpstr>Slide 22</vt:lpstr>
      <vt:lpstr>Slide 23</vt:lpstr>
      <vt:lpstr>Slide 24</vt:lpstr>
      <vt:lpstr>Slide 25</vt:lpstr>
      <vt:lpstr>Número de casos, óbitos e letalidade de LV, 1999 a 2011, ESP</vt:lpstr>
      <vt:lpstr>Slide 27</vt:lpstr>
      <vt:lpstr>Slide 28</vt:lpstr>
    </vt:vector>
  </TitlesOfParts>
  <Company>Sistema Operacional 32bits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 e controle das leishmanioses</dc:title>
  <dc:creator>Copyright Original</dc:creator>
  <cp:lastModifiedBy>Camila</cp:lastModifiedBy>
  <cp:revision>139</cp:revision>
  <dcterms:created xsi:type="dcterms:W3CDTF">2012-02-21T23:40:31Z</dcterms:created>
  <dcterms:modified xsi:type="dcterms:W3CDTF">2012-03-05T21:44:40Z</dcterms:modified>
</cp:coreProperties>
</file>