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60" r:id="rId6"/>
    <p:sldId id="263" r:id="rId7"/>
    <p:sldId id="264" r:id="rId8"/>
    <p:sldId id="265" r:id="rId9"/>
    <p:sldId id="266" r:id="rId10"/>
    <p:sldId id="267" r:id="rId11"/>
    <p:sldId id="269" r:id="rId12"/>
    <p:sldId id="273" r:id="rId13"/>
    <p:sldId id="270" r:id="rId14"/>
    <p:sldId id="271" r:id="rId15"/>
    <p:sldId id="275" r:id="rId16"/>
    <p:sldId id="281" r:id="rId17"/>
    <p:sldId id="282" r:id="rId18"/>
    <p:sldId id="283" r:id="rId19"/>
    <p:sldId id="284" r:id="rId20"/>
    <p:sldId id="286" r:id="rId21"/>
    <p:sldId id="287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856C09-CEB9-4C68-8883-7FA8284B9E8E}" type="doc">
      <dgm:prSet loTypeId="urn:microsoft.com/office/officeart/2009/3/layout/StepUpProcess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0BD849CC-995F-415E-8143-E560E0BB416A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Problema de Pesquisa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2BF011-2550-4841-A83D-8275A289CE17}" type="parTrans" cxnId="{1AA01CEB-4CF0-441A-BD9E-8B6E09D4FC54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D6A10B-6FB0-483D-9436-7AE50A79514E}" type="sibTrans" cxnId="{1AA01CEB-4CF0-441A-BD9E-8B6E09D4FC54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1167D5-437B-4E1A-AE27-84E824E600E6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Objetivos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AFD731-C85A-461A-94EE-2A030543C7D4}" type="parTrans" cxnId="{BC077816-C89A-4C7E-BF80-9023467D4053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4F6FB9-F613-41EB-88FC-439C37538477}" type="sibTrans" cxnId="{BC077816-C89A-4C7E-BF80-9023467D4053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6E2BD-2587-4128-8D78-2C585FF407C2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Justificativa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43067-9818-41F6-B8DA-A504AA7ECB23}" type="parTrans" cxnId="{C5820557-AC40-45AB-8791-99D3ACAA755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D5EDD9-78C4-42B4-88F0-3F64EB0F4F44}" type="sibTrans" cxnId="{C5820557-AC40-45AB-8791-99D3ACAA755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4435F1-8BA4-41BA-B57E-4299B377B8E9}">
      <dgm:prSet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Marco Teórico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069986-B9E5-4D4C-9669-9874DFEA0F98}" type="parTrans" cxnId="{418CB6D2-2A43-4E19-95EA-BBC064E3AF15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5DCB65-B534-4119-A979-57F5FA4D5CB1}" type="sibTrans" cxnId="{418CB6D2-2A43-4E19-95EA-BBC064E3AF15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E77B40-7E9F-4336-8655-7FFE7E82E486}">
      <dgm:prSet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Hipóteses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E3C05A-18A8-42EE-B9EA-D39565F77400}" type="parTrans" cxnId="{91D04AAB-8856-4187-BE0D-9CD402A5FB3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D50B7-1235-4726-B9C6-3673AA7D9DDE}" type="sibTrans" cxnId="{91D04AAB-8856-4187-BE0D-9CD402A5FB3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189C76-5177-43CF-A8B8-18723FB0A8C4}">
      <dgm:prSet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FF036C-EA65-4AFC-AFC7-42CD95766F3F}" type="parTrans" cxnId="{1E0D699D-659A-460A-8B02-6DE1C804C60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FC9414-7546-4D01-9770-4B551A64737B}" type="sibTrans" cxnId="{1E0D699D-659A-460A-8B02-6DE1C804C60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925632-C9C7-4ED7-B5E8-E7C28C0D9EC0}">
      <dgm:prSet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Cronograma de pesquisa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16AA82-3DBB-40CE-BED9-849297E2E181}" type="parTrans" cxnId="{B3102C2A-E603-4F2A-8336-C53295D835E8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D34FC2-9179-4720-925D-F6273C1C313A}" type="sibTrans" cxnId="{B3102C2A-E603-4F2A-8336-C53295D835E8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606A25-B354-4A4C-8837-B3FC5E5DA98C}" type="pres">
      <dgm:prSet presAssocID="{02856C09-CEB9-4C68-8883-7FA8284B9E8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C43D5979-96B5-4CE5-8D3F-0F8D9219032E}" type="pres">
      <dgm:prSet presAssocID="{0BD849CC-995F-415E-8143-E560E0BB416A}" presName="composite" presStyleCnt="0"/>
      <dgm:spPr/>
    </dgm:pt>
    <dgm:pt modelId="{0D3D37CE-60E8-493F-B159-40AB8D05D492}" type="pres">
      <dgm:prSet presAssocID="{0BD849CC-995F-415E-8143-E560E0BB416A}" presName="LShape" presStyleLbl="alignNode1" presStyleIdx="0" presStyleCnt="13"/>
      <dgm:spPr/>
    </dgm:pt>
    <dgm:pt modelId="{17B6CD39-1D01-4902-AA91-ED1F6A3FB457}" type="pres">
      <dgm:prSet presAssocID="{0BD849CC-995F-415E-8143-E560E0BB416A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4328D6-BDA1-410D-9323-7C03E321B6CC}" type="pres">
      <dgm:prSet presAssocID="{0BD849CC-995F-415E-8143-E560E0BB416A}" presName="Triangle" presStyleLbl="alignNode1" presStyleIdx="1" presStyleCnt="13"/>
      <dgm:spPr/>
    </dgm:pt>
    <dgm:pt modelId="{5CA63D59-2084-4274-9CED-B023F3E569E2}" type="pres">
      <dgm:prSet presAssocID="{83D6A10B-6FB0-483D-9436-7AE50A79514E}" presName="sibTrans" presStyleCnt="0"/>
      <dgm:spPr/>
    </dgm:pt>
    <dgm:pt modelId="{1F062EC8-5618-4C97-AB84-683C83E0909C}" type="pres">
      <dgm:prSet presAssocID="{83D6A10B-6FB0-483D-9436-7AE50A79514E}" presName="space" presStyleCnt="0"/>
      <dgm:spPr/>
    </dgm:pt>
    <dgm:pt modelId="{F3F348B2-C574-4578-87DF-7A204F6B8FDA}" type="pres">
      <dgm:prSet presAssocID="{F91167D5-437B-4E1A-AE27-84E824E600E6}" presName="composite" presStyleCnt="0"/>
      <dgm:spPr/>
    </dgm:pt>
    <dgm:pt modelId="{0AA85E99-C91B-49F9-BF2B-58062F7BA047}" type="pres">
      <dgm:prSet presAssocID="{F91167D5-437B-4E1A-AE27-84E824E600E6}" presName="LShape" presStyleLbl="alignNode1" presStyleIdx="2" presStyleCnt="13"/>
      <dgm:spPr/>
    </dgm:pt>
    <dgm:pt modelId="{BDC08C7C-224B-4624-BDDA-77E4DB066B8C}" type="pres">
      <dgm:prSet presAssocID="{F91167D5-437B-4E1A-AE27-84E824E600E6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AF70AB-A935-4DFD-B18C-8DA67238BD59}" type="pres">
      <dgm:prSet presAssocID="{F91167D5-437B-4E1A-AE27-84E824E600E6}" presName="Triangle" presStyleLbl="alignNode1" presStyleIdx="3" presStyleCnt="13"/>
      <dgm:spPr/>
    </dgm:pt>
    <dgm:pt modelId="{8C725973-24CC-4BC1-8FE8-882C9A53844C}" type="pres">
      <dgm:prSet presAssocID="{944F6FB9-F613-41EB-88FC-439C37538477}" presName="sibTrans" presStyleCnt="0"/>
      <dgm:spPr/>
    </dgm:pt>
    <dgm:pt modelId="{4F95FDB7-5E6B-48F1-9F3E-B6EDBACE19BB}" type="pres">
      <dgm:prSet presAssocID="{944F6FB9-F613-41EB-88FC-439C37538477}" presName="space" presStyleCnt="0"/>
      <dgm:spPr/>
    </dgm:pt>
    <dgm:pt modelId="{33B5D1D3-A1FE-4C7A-9C52-DD7A79AA54ED}" type="pres">
      <dgm:prSet presAssocID="{8186E2BD-2587-4128-8D78-2C585FF407C2}" presName="composite" presStyleCnt="0"/>
      <dgm:spPr/>
    </dgm:pt>
    <dgm:pt modelId="{0C7905F3-51C3-4171-A9CA-33D5483E2BB0}" type="pres">
      <dgm:prSet presAssocID="{8186E2BD-2587-4128-8D78-2C585FF407C2}" presName="LShape" presStyleLbl="alignNode1" presStyleIdx="4" presStyleCnt="13"/>
      <dgm:spPr/>
    </dgm:pt>
    <dgm:pt modelId="{031DC258-14B0-4935-A69E-09C2A5CBA4E6}" type="pres">
      <dgm:prSet presAssocID="{8186E2BD-2587-4128-8D78-2C585FF407C2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574302-5429-4C8D-8E28-4B34B03BA2D1}" type="pres">
      <dgm:prSet presAssocID="{8186E2BD-2587-4128-8D78-2C585FF407C2}" presName="Triangle" presStyleLbl="alignNode1" presStyleIdx="5" presStyleCnt="13"/>
      <dgm:spPr/>
    </dgm:pt>
    <dgm:pt modelId="{E8EAF2CC-B0E4-4463-8988-C6C40DAA7C72}" type="pres">
      <dgm:prSet presAssocID="{AAD5EDD9-78C4-42B4-88F0-3F64EB0F4F44}" presName="sibTrans" presStyleCnt="0"/>
      <dgm:spPr/>
    </dgm:pt>
    <dgm:pt modelId="{B9670E78-8229-4A02-A51C-09F1CC188B53}" type="pres">
      <dgm:prSet presAssocID="{AAD5EDD9-78C4-42B4-88F0-3F64EB0F4F44}" presName="space" presStyleCnt="0"/>
      <dgm:spPr/>
    </dgm:pt>
    <dgm:pt modelId="{3745E775-1E17-4888-8E70-920F5B949FA7}" type="pres">
      <dgm:prSet presAssocID="{E44435F1-8BA4-41BA-B57E-4299B377B8E9}" presName="composite" presStyleCnt="0"/>
      <dgm:spPr/>
    </dgm:pt>
    <dgm:pt modelId="{2181004D-2186-43F0-961E-717590A79769}" type="pres">
      <dgm:prSet presAssocID="{E44435F1-8BA4-41BA-B57E-4299B377B8E9}" presName="LShape" presStyleLbl="alignNode1" presStyleIdx="6" presStyleCnt="13"/>
      <dgm:spPr/>
    </dgm:pt>
    <dgm:pt modelId="{95367C78-AC22-4DC5-BE72-569666295AF9}" type="pres">
      <dgm:prSet presAssocID="{E44435F1-8BA4-41BA-B57E-4299B377B8E9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6573F5-971C-4F9B-9287-C05631385E3E}" type="pres">
      <dgm:prSet presAssocID="{E44435F1-8BA4-41BA-B57E-4299B377B8E9}" presName="Triangle" presStyleLbl="alignNode1" presStyleIdx="7" presStyleCnt="13"/>
      <dgm:spPr/>
    </dgm:pt>
    <dgm:pt modelId="{F8EEF0B0-15E9-4AC5-8FEC-9C8BAC1A0F2C}" type="pres">
      <dgm:prSet presAssocID="{875DCB65-B534-4119-A979-57F5FA4D5CB1}" presName="sibTrans" presStyleCnt="0"/>
      <dgm:spPr/>
    </dgm:pt>
    <dgm:pt modelId="{41CF2A57-F844-47CA-988A-64F3F21E7327}" type="pres">
      <dgm:prSet presAssocID="{875DCB65-B534-4119-A979-57F5FA4D5CB1}" presName="space" presStyleCnt="0"/>
      <dgm:spPr/>
    </dgm:pt>
    <dgm:pt modelId="{F1ACE6ED-9DE5-4556-857E-DB940FCE7D9C}" type="pres">
      <dgm:prSet presAssocID="{1DE77B40-7E9F-4336-8655-7FFE7E82E486}" presName="composite" presStyleCnt="0"/>
      <dgm:spPr/>
    </dgm:pt>
    <dgm:pt modelId="{DF5875F0-6462-43F1-A762-5FA28F359CC8}" type="pres">
      <dgm:prSet presAssocID="{1DE77B40-7E9F-4336-8655-7FFE7E82E486}" presName="LShape" presStyleLbl="alignNode1" presStyleIdx="8" presStyleCnt="13"/>
      <dgm:spPr/>
    </dgm:pt>
    <dgm:pt modelId="{DDF176CC-521C-4290-AF04-3E4A60632FA0}" type="pres">
      <dgm:prSet presAssocID="{1DE77B40-7E9F-4336-8655-7FFE7E82E486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9612BC-C3F5-4B55-A682-30DB6531FEC9}" type="pres">
      <dgm:prSet presAssocID="{1DE77B40-7E9F-4336-8655-7FFE7E82E486}" presName="Triangle" presStyleLbl="alignNode1" presStyleIdx="9" presStyleCnt="13"/>
      <dgm:spPr/>
    </dgm:pt>
    <dgm:pt modelId="{51E8C67D-317F-4BA5-9D93-58BC20B269F2}" type="pres">
      <dgm:prSet presAssocID="{AB1D50B7-1235-4726-B9C6-3673AA7D9DDE}" presName="sibTrans" presStyleCnt="0"/>
      <dgm:spPr/>
    </dgm:pt>
    <dgm:pt modelId="{9FD6F32D-749B-4668-A95A-C667ADE2AE97}" type="pres">
      <dgm:prSet presAssocID="{AB1D50B7-1235-4726-B9C6-3673AA7D9DDE}" presName="space" presStyleCnt="0"/>
      <dgm:spPr/>
    </dgm:pt>
    <dgm:pt modelId="{E3AC265B-04D8-4155-894B-4369CC327C1F}" type="pres">
      <dgm:prSet presAssocID="{5B189C76-5177-43CF-A8B8-18723FB0A8C4}" presName="composite" presStyleCnt="0"/>
      <dgm:spPr/>
    </dgm:pt>
    <dgm:pt modelId="{A127B785-B2D9-43A5-B193-204E456FDBB1}" type="pres">
      <dgm:prSet presAssocID="{5B189C76-5177-43CF-A8B8-18723FB0A8C4}" presName="LShape" presStyleLbl="alignNode1" presStyleIdx="10" presStyleCnt="13"/>
      <dgm:spPr/>
    </dgm:pt>
    <dgm:pt modelId="{2AE2C515-9456-4BE7-A814-81B8DA156488}" type="pres">
      <dgm:prSet presAssocID="{5B189C76-5177-43CF-A8B8-18723FB0A8C4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93821E-2B56-4232-A9F5-228BD542917F}" type="pres">
      <dgm:prSet presAssocID="{5B189C76-5177-43CF-A8B8-18723FB0A8C4}" presName="Triangle" presStyleLbl="alignNode1" presStyleIdx="11" presStyleCnt="13"/>
      <dgm:spPr/>
    </dgm:pt>
    <dgm:pt modelId="{10333A15-7AD8-4261-BBF7-A77059C9B808}" type="pres">
      <dgm:prSet presAssocID="{06FC9414-7546-4D01-9770-4B551A64737B}" presName="sibTrans" presStyleCnt="0"/>
      <dgm:spPr/>
    </dgm:pt>
    <dgm:pt modelId="{8D7901BF-A6CA-4D15-A116-0FAE18446280}" type="pres">
      <dgm:prSet presAssocID="{06FC9414-7546-4D01-9770-4B551A64737B}" presName="space" presStyleCnt="0"/>
      <dgm:spPr/>
    </dgm:pt>
    <dgm:pt modelId="{805A5878-B55B-4052-8293-3D221515BE05}" type="pres">
      <dgm:prSet presAssocID="{FA925632-C9C7-4ED7-B5E8-E7C28C0D9EC0}" presName="composite" presStyleCnt="0"/>
      <dgm:spPr/>
    </dgm:pt>
    <dgm:pt modelId="{9962A648-49DB-4539-8F89-0EFC728F5939}" type="pres">
      <dgm:prSet presAssocID="{FA925632-C9C7-4ED7-B5E8-E7C28C0D9EC0}" presName="LShape" presStyleLbl="alignNode1" presStyleIdx="12" presStyleCnt="13"/>
      <dgm:spPr/>
    </dgm:pt>
    <dgm:pt modelId="{19E330CF-4488-43C0-A186-88CC0CCA4634}" type="pres">
      <dgm:prSet presAssocID="{FA925632-C9C7-4ED7-B5E8-E7C28C0D9EC0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F2DAE6F-E44E-4EEC-9ADA-94B5220C2517}" type="presOf" srcId="{02856C09-CEB9-4C68-8883-7FA8284B9E8E}" destId="{6F606A25-B354-4A4C-8837-B3FC5E5DA98C}" srcOrd="0" destOrd="0" presId="urn:microsoft.com/office/officeart/2009/3/layout/StepUpProcess"/>
    <dgm:cxn modelId="{C0973DC4-2AE6-488D-9230-2F3DE072ACA2}" type="presOf" srcId="{0BD849CC-995F-415E-8143-E560E0BB416A}" destId="{17B6CD39-1D01-4902-AA91-ED1F6A3FB457}" srcOrd="0" destOrd="0" presId="urn:microsoft.com/office/officeart/2009/3/layout/StepUpProcess"/>
    <dgm:cxn modelId="{1AA01CEB-4CF0-441A-BD9E-8B6E09D4FC54}" srcId="{02856C09-CEB9-4C68-8883-7FA8284B9E8E}" destId="{0BD849CC-995F-415E-8143-E560E0BB416A}" srcOrd="0" destOrd="0" parTransId="{AD2BF011-2550-4841-A83D-8275A289CE17}" sibTransId="{83D6A10B-6FB0-483D-9436-7AE50A79514E}"/>
    <dgm:cxn modelId="{6D16B178-9B85-46BD-9EE9-D922090FE534}" type="presOf" srcId="{5B189C76-5177-43CF-A8B8-18723FB0A8C4}" destId="{2AE2C515-9456-4BE7-A814-81B8DA156488}" srcOrd="0" destOrd="0" presId="urn:microsoft.com/office/officeart/2009/3/layout/StepUpProcess"/>
    <dgm:cxn modelId="{46B830BA-B8B2-483D-916F-BF832C863793}" type="presOf" srcId="{1DE77B40-7E9F-4336-8655-7FFE7E82E486}" destId="{DDF176CC-521C-4290-AF04-3E4A60632FA0}" srcOrd="0" destOrd="0" presId="urn:microsoft.com/office/officeart/2009/3/layout/StepUpProcess"/>
    <dgm:cxn modelId="{EBBF7906-E27F-4D0B-8E6E-983940FB297C}" type="presOf" srcId="{FA925632-C9C7-4ED7-B5E8-E7C28C0D9EC0}" destId="{19E330CF-4488-43C0-A186-88CC0CCA4634}" srcOrd="0" destOrd="0" presId="urn:microsoft.com/office/officeart/2009/3/layout/StepUpProcess"/>
    <dgm:cxn modelId="{1E0D699D-659A-460A-8B02-6DE1C804C60C}" srcId="{02856C09-CEB9-4C68-8883-7FA8284B9E8E}" destId="{5B189C76-5177-43CF-A8B8-18723FB0A8C4}" srcOrd="5" destOrd="0" parTransId="{3FFF036C-EA65-4AFC-AFC7-42CD95766F3F}" sibTransId="{06FC9414-7546-4D01-9770-4B551A64737B}"/>
    <dgm:cxn modelId="{C5820557-AC40-45AB-8791-99D3ACAA755C}" srcId="{02856C09-CEB9-4C68-8883-7FA8284B9E8E}" destId="{8186E2BD-2587-4128-8D78-2C585FF407C2}" srcOrd="2" destOrd="0" parTransId="{45843067-9818-41F6-B8DA-A504AA7ECB23}" sibTransId="{AAD5EDD9-78C4-42B4-88F0-3F64EB0F4F44}"/>
    <dgm:cxn modelId="{B3102C2A-E603-4F2A-8336-C53295D835E8}" srcId="{02856C09-CEB9-4C68-8883-7FA8284B9E8E}" destId="{FA925632-C9C7-4ED7-B5E8-E7C28C0D9EC0}" srcOrd="6" destOrd="0" parTransId="{6E16AA82-3DBB-40CE-BED9-849297E2E181}" sibTransId="{66D34FC2-9179-4720-925D-F6273C1C313A}"/>
    <dgm:cxn modelId="{41CF0238-B34E-44E2-BACD-1E72AAD96B76}" type="presOf" srcId="{8186E2BD-2587-4128-8D78-2C585FF407C2}" destId="{031DC258-14B0-4935-A69E-09C2A5CBA4E6}" srcOrd="0" destOrd="0" presId="urn:microsoft.com/office/officeart/2009/3/layout/StepUpProcess"/>
    <dgm:cxn modelId="{25C4C649-6DE8-47CB-BEF7-48C7DCB236F4}" type="presOf" srcId="{E44435F1-8BA4-41BA-B57E-4299B377B8E9}" destId="{95367C78-AC22-4DC5-BE72-569666295AF9}" srcOrd="0" destOrd="0" presId="urn:microsoft.com/office/officeart/2009/3/layout/StepUpProcess"/>
    <dgm:cxn modelId="{418CB6D2-2A43-4E19-95EA-BBC064E3AF15}" srcId="{02856C09-CEB9-4C68-8883-7FA8284B9E8E}" destId="{E44435F1-8BA4-41BA-B57E-4299B377B8E9}" srcOrd="3" destOrd="0" parTransId="{7F069986-B9E5-4D4C-9669-9874DFEA0F98}" sibTransId="{875DCB65-B534-4119-A979-57F5FA4D5CB1}"/>
    <dgm:cxn modelId="{91D04AAB-8856-4187-BE0D-9CD402A5FB3C}" srcId="{02856C09-CEB9-4C68-8883-7FA8284B9E8E}" destId="{1DE77B40-7E9F-4336-8655-7FFE7E82E486}" srcOrd="4" destOrd="0" parTransId="{C2E3C05A-18A8-42EE-B9EA-D39565F77400}" sibTransId="{AB1D50B7-1235-4726-B9C6-3673AA7D9DDE}"/>
    <dgm:cxn modelId="{BC077816-C89A-4C7E-BF80-9023467D4053}" srcId="{02856C09-CEB9-4C68-8883-7FA8284B9E8E}" destId="{F91167D5-437B-4E1A-AE27-84E824E600E6}" srcOrd="1" destOrd="0" parTransId="{F4AFD731-C85A-461A-94EE-2A030543C7D4}" sibTransId="{944F6FB9-F613-41EB-88FC-439C37538477}"/>
    <dgm:cxn modelId="{05E81305-BFF9-4137-B99B-1E67F58F6E14}" type="presOf" srcId="{F91167D5-437B-4E1A-AE27-84E824E600E6}" destId="{BDC08C7C-224B-4624-BDDA-77E4DB066B8C}" srcOrd="0" destOrd="0" presId="urn:microsoft.com/office/officeart/2009/3/layout/StepUpProcess"/>
    <dgm:cxn modelId="{53972174-91CB-4199-B254-6C321AE21A40}" type="presParOf" srcId="{6F606A25-B354-4A4C-8837-B3FC5E5DA98C}" destId="{C43D5979-96B5-4CE5-8D3F-0F8D9219032E}" srcOrd="0" destOrd="0" presId="urn:microsoft.com/office/officeart/2009/3/layout/StepUpProcess"/>
    <dgm:cxn modelId="{FDAF3395-5C7E-4263-9A66-03538BF7F5A4}" type="presParOf" srcId="{C43D5979-96B5-4CE5-8D3F-0F8D9219032E}" destId="{0D3D37CE-60E8-493F-B159-40AB8D05D492}" srcOrd="0" destOrd="0" presId="urn:microsoft.com/office/officeart/2009/3/layout/StepUpProcess"/>
    <dgm:cxn modelId="{EC4CF9CE-2EE2-4AEA-8A1B-A6E3E7033BE8}" type="presParOf" srcId="{C43D5979-96B5-4CE5-8D3F-0F8D9219032E}" destId="{17B6CD39-1D01-4902-AA91-ED1F6A3FB457}" srcOrd="1" destOrd="0" presId="urn:microsoft.com/office/officeart/2009/3/layout/StepUpProcess"/>
    <dgm:cxn modelId="{BBF9BEB9-03B2-40AF-B717-E3645360EAED}" type="presParOf" srcId="{C43D5979-96B5-4CE5-8D3F-0F8D9219032E}" destId="{4C4328D6-BDA1-410D-9323-7C03E321B6CC}" srcOrd="2" destOrd="0" presId="urn:microsoft.com/office/officeart/2009/3/layout/StepUpProcess"/>
    <dgm:cxn modelId="{0F7BB079-FC16-4BCA-B2B1-C8F8804C8009}" type="presParOf" srcId="{6F606A25-B354-4A4C-8837-B3FC5E5DA98C}" destId="{5CA63D59-2084-4274-9CED-B023F3E569E2}" srcOrd="1" destOrd="0" presId="urn:microsoft.com/office/officeart/2009/3/layout/StepUpProcess"/>
    <dgm:cxn modelId="{CA62B3E3-A3F3-411F-956B-774269AFEFE5}" type="presParOf" srcId="{5CA63D59-2084-4274-9CED-B023F3E569E2}" destId="{1F062EC8-5618-4C97-AB84-683C83E0909C}" srcOrd="0" destOrd="0" presId="urn:microsoft.com/office/officeart/2009/3/layout/StepUpProcess"/>
    <dgm:cxn modelId="{EE9A6834-52CC-4A2B-A06B-ECEC8AB98B9F}" type="presParOf" srcId="{6F606A25-B354-4A4C-8837-B3FC5E5DA98C}" destId="{F3F348B2-C574-4578-87DF-7A204F6B8FDA}" srcOrd="2" destOrd="0" presId="urn:microsoft.com/office/officeart/2009/3/layout/StepUpProcess"/>
    <dgm:cxn modelId="{D772CCCC-9BA4-4647-B165-3E0348A6B0D4}" type="presParOf" srcId="{F3F348B2-C574-4578-87DF-7A204F6B8FDA}" destId="{0AA85E99-C91B-49F9-BF2B-58062F7BA047}" srcOrd="0" destOrd="0" presId="urn:microsoft.com/office/officeart/2009/3/layout/StepUpProcess"/>
    <dgm:cxn modelId="{F929D3C7-93C1-4B78-AB6F-AD8F740D7683}" type="presParOf" srcId="{F3F348B2-C574-4578-87DF-7A204F6B8FDA}" destId="{BDC08C7C-224B-4624-BDDA-77E4DB066B8C}" srcOrd="1" destOrd="0" presId="urn:microsoft.com/office/officeart/2009/3/layout/StepUpProcess"/>
    <dgm:cxn modelId="{DA4D0D74-3806-4CB6-8C3B-13E858A29DC9}" type="presParOf" srcId="{F3F348B2-C574-4578-87DF-7A204F6B8FDA}" destId="{03AF70AB-A935-4DFD-B18C-8DA67238BD59}" srcOrd="2" destOrd="0" presId="urn:microsoft.com/office/officeart/2009/3/layout/StepUpProcess"/>
    <dgm:cxn modelId="{7B8DED49-75B0-4A4E-8E52-281E577DD2E5}" type="presParOf" srcId="{6F606A25-B354-4A4C-8837-B3FC5E5DA98C}" destId="{8C725973-24CC-4BC1-8FE8-882C9A53844C}" srcOrd="3" destOrd="0" presId="urn:microsoft.com/office/officeart/2009/3/layout/StepUpProcess"/>
    <dgm:cxn modelId="{77496D93-9998-446B-B827-1D5A900EDBD9}" type="presParOf" srcId="{8C725973-24CC-4BC1-8FE8-882C9A53844C}" destId="{4F95FDB7-5E6B-48F1-9F3E-B6EDBACE19BB}" srcOrd="0" destOrd="0" presId="urn:microsoft.com/office/officeart/2009/3/layout/StepUpProcess"/>
    <dgm:cxn modelId="{7279C173-AB20-4BAC-B3A0-8479300FAFBC}" type="presParOf" srcId="{6F606A25-B354-4A4C-8837-B3FC5E5DA98C}" destId="{33B5D1D3-A1FE-4C7A-9C52-DD7A79AA54ED}" srcOrd="4" destOrd="0" presId="urn:microsoft.com/office/officeart/2009/3/layout/StepUpProcess"/>
    <dgm:cxn modelId="{D2FF5A2D-924E-49F6-8A8A-DF342A84AD86}" type="presParOf" srcId="{33B5D1D3-A1FE-4C7A-9C52-DD7A79AA54ED}" destId="{0C7905F3-51C3-4171-A9CA-33D5483E2BB0}" srcOrd="0" destOrd="0" presId="urn:microsoft.com/office/officeart/2009/3/layout/StepUpProcess"/>
    <dgm:cxn modelId="{C8BF2F2E-DCB5-4DBD-B066-C97D25B65AE5}" type="presParOf" srcId="{33B5D1D3-A1FE-4C7A-9C52-DD7A79AA54ED}" destId="{031DC258-14B0-4935-A69E-09C2A5CBA4E6}" srcOrd="1" destOrd="0" presId="urn:microsoft.com/office/officeart/2009/3/layout/StepUpProcess"/>
    <dgm:cxn modelId="{F661B5EF-8A87-493C-BED5-3698A3E41A14}" type="presParOf" srcId="{33B5D1D3-A1FE-4C7A-9C52-DD7A79AA54ED}" destId="{99574302-5429-4C8D-8E28-4B34B03BA2D1}" srcOrd="2" destOrd="0" presId="urn:microsoft.com/office/officeart/2009/3/layout/StepUpProcess"/>
    <dgm:cxn modelId="{B3573251-5948-46B0-ACBF-4C6ED8D44E6A}" type="presParOf" srcId="{6F606A25-B354-4A4C-8837-B3FC5E5DA98C}" destId="{E8EAF2CC-B0E4-4463-8988-C6C40DAA7C72}" srcOrd="5" destOrd="0" presId="urn:microsoft.com/office/officeart/2009/3/layout/StepUpProcess"/>
    <dgm:cxn modelId="{A8843F3C-3D79-4C32-880C-5EFF9C5450AC}" type="presParOf" srcId="{E8EAF2CC-B0E4-4463-8988-C6C40DAA7C72}" destId="{B9670E78-8229-4A02-A51C-09F1CC188B53}" srcOrd="0" destOrd="0" presId="urn:microsoft.com/office/officeart/2009/3/layout/StepUpProcess"/>
    <dgm:cxn modelId="{72431C43-7A3E-4B57-A600-006D48A19F4B}" type="presParOf" srcId="{6F606A25-B354-4A4C-8837-B3FC5E5DA98C}" destId="{3745E775-1E17-4888-8E70-920F5B949FA7}" srcOrd="6" destOrd="0" presId="urn:microsoft.com/office/officeart/2009/3/layout/StepUpProcess"/>
    <dgm:cxn modelId="{A7D4D10F-C25C-420F-BEDD-D53DF51A5468}" type="presParOf" srcId="{3745E775-1E17-4888-8E70-920F5B949FA7}" destId="{2181004D-2186-43F0-961E-717590A79769}" srcOrd="0" destOrd="0" presId="urn:microsoft.com/office/officeart/2009/3/layout/StepUpProcess"/>
    <dgm:cxn modelId="{DED4775E-1693-4EBA-B9F1-275237B525B2}" type="presParOf" srcId="{3745E775-1E17-4888-8E70-920F5B949FA7}" destId="{95367C78-AC22-4DC5-BE72-569666295AF9}" srcOrd="1" destOrd="0" presId="urn:microsoft.com/office/officeart/2009/3/layout/StepUpProcess"/>
    <dgm:cxn modelId="{20AF71F1-32F2-4FD6-BBE9-9B652DBA7BBA}" type="presParOf" srcId="{3745E775-1E17-4888-8E70-920F5B949FA7}" destId="{FD6573F5-971C-4F9B-9287-C05631385E3E}" srcOrd="2" destOrd="0" presId="urn:microsoft.com/office/officeart/2009/3/layout/StepUpProcess"/>
    <dgm:cxn modelId="{5FF177DC-AFC1-400F-987E-BCD5A7C8340A}" type="presParOf" srcId="{6F606A25-B354-4A4C-8837-B3FC5E5DA98C}" destId="{F8EEF0B0-15E9-4AC5-8FEC-9C8BAC1A0F2C}" srcOrd="7" destOrd="0" presId="urn:microsoft.com/office/officeart/2009/3/layout/StepUpProcess"/>
    <dgm:cxn modelId="{BF562FD9-5905-420E-B251-64F246DFF371}" type="presParOf" srcId="{F8EEF0B0-15E9-4AC5-8FEC-9C8BAC1A0F2C}" destId="{41CF2A57-F844-47CA-988A-64F3F21E7327}" srcOrd="0" destOrd="0" presId="urn:microsoft.com/office/officeart/2009/3/layout/StepUpProcess"/>
    <dgm:cxn modelId="{E026C828-10E6-4FB7-A212-D6FF14B1548D}" type="presParOf" srcId="{6F606A25-B354-4A4C-8837-B3FC5E5DA98C}" destId="{F1ACE6ED-9DE5-4556-857E-DB940FCE7D9C}" srcOrd="8" destOrd="0" presId="urn:microsoft.com/office/officeart/2009/3/layout/StepUpProcess"/>
    <dgm:cxn modelId="{FB03F0E1-3CD8-4B7B-8299-10DC9E7B5508}" type="presParOf" srcId="{F1ACE6ED-9DE5-4556-857E-DB940FCE7D9C}" destId="{DF5875F0-6462-43F1-A762-5FA28F359CC8}" srcOrd="0" destOrd="0" presId="urn:microsoft.com/office/officeart/2009/3/layout/StepUpProcess"/>
    <dgm:cxn modelId="{32701505-C8DB-4452-9A6C-603B1FFC0AE2}" type="presParOf" srcId="{F1ACE6ED-9DE5-4556-857E-DB940FCE7D9C}" destId="{DDF176CC-521C-4290-AF04-3E4A60632FA0}" srcOrd="1" destOrd="0" presId="urn:microsoft.com/office/officeart/2009/3/layout/StepUpProcess"/>
    <dgm:cxn modelId="{9861E571-F387-4AAE-AD6D-FAFB25688E17}" type="presParOf" srcId="{F1ACE6ED-9DE5-4556-857E-DB940FCE7D9C}" destId="{989612BC-C3F5-4B55-A682-30DB6531FEC9}" srcOrd="2" destOrd="0" presId="urn:microsoft.com/office/officeart/2009/3/layout/StepUpProcess"/>
    <dgm:cxn modelId="{46F9D822-B002-49B0-A19F-9A57A3B55CBF}" type="presParOf" srcId="{6F606A25-B354-4A4C-8837-B3FC5E5DA98C}" destId="{51E8C67D-317F-4BA5-9D93-58BC20B269F2}" srcOrd="9" destOrd="0" presId="urn:microsoft.com/office/officeart/2009/3/layout/StepUpProcess"/>
    <dgm:cxn modelId="{8B0114EB-BB40-41CC-9DA2-AF5837109F16}" type="presParOf" srcId="{51E8C67D-317F-4BA5-9D93-58BC20B269F2}" destId="{9FD6F32D-749B-4668-A95A-C667ADE2AE97}" srcOrd="0" destOrd="0" presId="urn:microsoft.com/office/officeart/2009/3/layout/StepUpProcess"/>
    <dgm:cxn modelId="{EAD3798D-D275-4512-9818-D492FECFB819}" type="presParOf" srcId="{6F606A25-B354-4A4C-8837-B3FC5E5DA98C}" destId="{E3AC265B-04D8-4155-894B-4369CC327C1F}" srcOrd="10" destOrd="0" presId="urn:microsoft.com/office/officeart/2009/3/layout/StepUpProcess"/>
    <dgm:cxn modelId="{3F84F6DF-C0AA-45D1-82C2-CEC05DC80065}" type="presParOf" srcId="{E3AC265B-04D8-4155-894B-4369CC327C1F}" destId="{A127B785-B2D9-43A5-B193-204E456FDBB1}" srcOrd="0" destOrd="0" presId="urn:microsoft.com/office/officeart/2009/3/layout/StepUpProcess"/>
    <dgm:cxn modelId="{0585BD7A-FAB0-434F-AFB0-68496D77DA40}" type="presParOf" srcId="{E3AC265B-04D8-4155-894B-4369CC327C1F}" destId="{2AE2C515-9456-4BE7-A814-81B8DA156488}" srcOrd="1" destOrd="0" presId="urn:microsoft.com/office/officeart/2009/3/layout/StepUpProcess"/>
    <dgm:cxn modelId="{C2DE7D9D-8BBD-4BB0-A655-A829DC2CF1E6}" type="presParOf" srcId="{E3AC265B-04D8-4155-894B-4369CC327C1F}" destId="{AE93821E-2B56-4232-A9F5-228BD542917F}" srcOrd="2" destOrd="0" presId="urn:microsoft.com/office/officeart/2009/3/layout/StepUpProcess"/>
    <dgm:cxn modelId="{0BA44D9C-1D2A-4B12-AFCD-23E791926994}" type="presParOf" srcId="{6F606A25-B354-4A4C-8837-B3FC5E5DA98C}" destId="{10333A15-7AD8-4261-BBF7-A77059C9B808}" srcOrd="11" destOrd="0" presId="urn:microsoft.com/office/officeart/2009/3/layout/StepUpProcess"/>
    <dgm:cxn modelId="{CFE7B82C-5B4D-4E2C-B677-CC11CFE7DC1A}" type="presParOf" srcId="{10333A15-7AD8-4261-BBF7-A77059C9B808}" destId="{8D7901BF-A6CA-4D15-A116-0FAE18446280}" srcOrd="0" destOrd="0" presId="urn:microsoft.com/office/officeart/2009/3/layout/StepUpProcess"/>
    <dgm:cxn modelId="{517B00C4-1EED-4897-9976-3A4BEC923667}" type="presParOf" srcId="{6F606A25-B354-4A4C-8837-B3FC5E5DA98C}" destId="{805A5878-B55B-4052-8293-3D221515BE05}" srcOrd="12" destOrd="0" presId="urn:microsoft.com/office/officeart/2009/3/layout/StepUpProcess"/>
    <dgm:cxn modelId="{F373B4F8-D70E-4A44-8223-B4CC9F842797}" type="presParOf" srcId="{805A5878-B55B-4052-8293-3D221515BE05}" destId="{9962A648-49DB-4539-8F89-0EFC728F5939}" srcOrd="0" destOrd="0" presId="urn:microsoft.com/office/officeart/2009/3/layout/StepUpProcess"/>
    <dgm:cxn modelId="{6151913F-5FFD-4FE8-9F37-2E3697FCA841}" type="presParOf" srcId="{805A5878-B55B-4052-8293-3D221515BE05}" destId="{19E330CF-4488-43C0-A186-88CC0CCA463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AF97B-6710-4124-B5A5-4ED04C50BB1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0A43014F-BB61-4C69-B55F-0620E6E7E6C2}">
      <dgm:prSet phldrT="[Texto]"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O mecanismo causal que conecta X a Y é plausível?</a:t>
          </a:r>
        </a:p>
      </dgm:t>
    </dgm:pt>
    <dgm:pt modelId="{A0F3AB89-5C66-439A-8408-C2D2004105FC}" type="parTrans" cxnId="{238DC9F5-DE60-4E6C-A375-657E3B954C2F}">
      <dgm:prSet/>
      <dgm:spPr/>
      <dgm:t>
        <a:bodyPr/>
        <a:lstStyle/>
        <a:p>
          <a:endParaRPr lang="pt-BR" sz="1600"/>
        </a:p>
      </dgm:t>
    </dgm:pt>
    <dgm:pt modelId="{0055E479-201B-49C1-8D3B-27A67CBC2685}" type="sibTrans" cxnId="{238DC9F5-DE60-4E6C-A375-657E3B954C2F}">
      <dgm:prSet/>
      <dgm:spPr/>
      <dgm:t>
        <a:bodyPr/>
        <a:lstStyle/>
        <a:p>
          <a:endParaRPr lang="pt-BR" sz="1600"/>
        </a:p>
      </dgm:t>
    </dgm:pt>
    <dgm:pt modelId="{EC7136D3-7710-4EA1-9255-9137FB9E0D37}">
      <dgm:prSet phldrT="[Texto]"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Há covariância entre X e Y?</a:t>
          </a:r>
        </a:p>
      </dgm:t>
    </dgm:pt>
    <dgm:pt modelId="{CDAD72A8-2222-4F18-B249-087853913748}" type="parTrans" cxnId="{ED0563A7-A815-4E09-835B-630291A619E7}">
      <dgm:prSet custT="1"/>
      <dgm:spPr/>
      <dgm:t>
        <a:bodyPr/>
        <a:lstStyle/>
        <a:p>
          <a:endParaRPr lang="pt-BR" sz="1600"/>
        </a:p>
      </dgm:t>
    </dgm:pt>
    <dgm:pt modelId="{09B90C4D-664F-42E4-BFA9-A8CBDA13A063}" type="sibTrans" cxnId="{ED0563A7-A815-4E09-835B-630291A619E7}">
      <dgm:prSet/>
      <dgm:spPr/>
      <dgm:t>
        <a:bodyPr/>
        <a:lstStyle/>
        <a:p>
          <a:endParaRPr lang="pt-BR" sz="1600"/>
        </a:p>
      </dgm:t>
    </dgm:pt>
    <dgm:pt modelId="{E9D5E0FB-0F29-4C8C-A841-94B11C122EEA}">
      <dgm:prSet phldrT="[Texto]"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Y pode causar X?</a:t>
          </a:r>
        </a:p>
      </dgm:t>
    </dgm:pt>
    <dgm:pt modelId="{3A72BBA6-4D02-48DD-B3BF-E6EDC240F70B}" type="parTrans" cxnId="{AB0137BA-07A5-49AE-B938-7E8EBF5554F0}">
      <dgm:prSet custT="1"/>
      <dgm:spPr/>
      <dgm:t>
        <a:bodyPr/>
        <a:lstStyle/>
        <a:p>
          <a:endParaRPr lang="pt-BR" sz="1600"/>
        </a:p>
      </dgm:t>
    </dgm:pt>
    <dgm:pt modelId="{3BDF8BC8-41AB-4EB2-A41F-1E82AA03567C}" type="sibTrans" cxnId="{AB0137BA-07A5-49AE-B938-7E8EBF5554F0}">
      <dgm:prSet/>
      <dgm:spPr/>
      <dgm:t>
        <a:bodyPr/>
        <a:lstStyle/>
        <a:p>
          <a:endParaRPr lang="pt-BR" sz="1600"/>
        </a:p>
      </dgm:t>
    </dgm:pt>
    <dgm:pt modelId="{3320E5D3-22BF-42D2-A5F9-EC784CB7CC60}">
      <dgm:prSet phldrT="[Texto]"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Repensar  o desenho de pesquisa </a:t>
          </a:r>
        </a:p>
      </dgm:t>
    </dgm:pt>
    <dgm:pt modelId="{67F64375-8B21-42A0-B915-EE25AD392872}" type="parTrans" cxnId="{6CAE9E45-5AC6-4E4E-A903-F6711C386C48}">
      <dgm:prSet custT="1"/>
      <dgm:spPr/>
      <dgm:t>
        <a:bodyPr/>
        <a:lstStyle/>
        <a:p>
          <a:endParaRPr lang="pt-BR" sz="1600"/>
        </a:p>
      </dgm:t>
    </dgm:pt>
    <dgm:pt modelId="{5D4A9A96-831C-4C3E-B096-7FBBCC49BFFC}" type="sibTrans" cxnId="{6CAE9E45-5AC6-4E4E-A903-F6711C386C48}">
      <dgm:prSet/>
      <dgm:spPr/>
      <dgm:t>
        <a:bodyPr/>
        <a:lstStyle/>
        <a:p>
          <a:endParaRPr lang="pt-BR" sz="1600"/>
        </a:p>
      </dgm:t>
    </dgm:pt>
    <dgm:pt modelId="{3D545D07-BF5C-4339-9856-F0BD2DFE2512}">
      <dgm:prSet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Rever os dados, modificar as variáveis independentes, reavaliar as hipóteses, aumentar o N</a:t>
          </a:r>
        </a:p>
      </dgm:t>
    </dgm:pt>
    <dgm:pt modelId="{4FB44E24-EA60-45FF-B163-0D49D3B1F8A6}" type="parTrans" cxnId="{FE319D53-0AD4-4767-9F6A-4DC2F513E180}">
      <dgm:prSet custT="1"/>
      <dgm:spPr/>
      <dgm:t>
        <a:bodyPr/>
        <a:lstStyle/>
        <a:p>
          <a:endParaRPr lang="pt-BR" sz="1600"/>
        </a:p>
      </dgm:t>
    </dgm:pt>
    <dgm:pt modelId="{AB7ED48F-804B-40DA-A4EB-B1120CA82691}" type="sibTrans" cxnId="{FE319D53-0AD4-4767-9F6A-4DC2F513E180}">
      <dgm:prSet/>
      <dgm:spPr/>
      <dgm:t>
        <a:bodyPr/>
        <a:lstStyle/>
        <a:p>
          <a:endParaRPr lang="pt-BR" sz="1600"/>
        </a:p>
      </dgm:t>
    </dgm:pt>
    <dgm:pt modelId="{55156139-3358-4288-AD0F-4A24C46045C2}">
      <dgm:prSet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Existe variável </a:t>
          </a:r>
          <a:r>
            <a:rPr lang="pt-BR" sz="1600" dirty="0">
              <a:latin typeface="Times New Roman" pitchFamily="18" charset="0"/>
              <a:cs typeface="Times New Roman" pitchFamily="18" charset="0"/>
            </a:rPr>
            <a:t>interveniente Z que está relacionada  tanto a X quanto a Y, fazendo a associação entre X e Y espúria?</a:t>
          </a:r>
        </a:p>
      </dgm:t>
    </dgm:pt>
    <dgm:pt modelId="{A5FBD1E6-5710-4810-81E8-178FEEC62A30}" type="parTrans" cxnId="{FAF220C6-66FC-4B02-8B6C-E5775C8A7463}">
      <dgm:prSet custT="1"/>
      <dgm:spPr/>
      <dgm:t>
        <a:bodyPr/>
        <a:lstStyle/>
        <a:p>
          <a:endParaRPr lang="pt-BR" sz="1600"/>
        </a:p>
      </dgm:t>
    </dgm:pt>
    <dgm:pt modelId="{2A2693F0-6CEB-4C97-87C0-289E55B2016C}" type="sibTrans" cxnId="{FAF220C6-66FC-4B02-8B6C-E5775C8A7463}">
      <dgm:prSet/>
      <dgm:spPr/>
      <dgm:t>
        <a:bodyPr/>
        <a:lstStyle/>
        <a:p>
          <a:endParaRPr lang="pt-BR" sz="1600"/>
        </a:p>
      </dgm:t>
    </dgm:pt>
    <dgm:pt modelId="{D4597403-44B1-475E-B4BF-E9F8DA3F1C48}">
      <dgm:prSet custT="1"/>
      <dgm:spPr/>
      <dgm:t>
        <a:bodyPr/>
        <a:lstStyle/>
        <a:p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Endogeneidade, </a:t>
          </a:r>
          <a:r>
            <a:rPr lang="pt-BR" sz="1600" dirty="0">
              <a:latin typeface="Times New Roman" pitchFamily="18" charset="0"/>
              <a:cs typeface="Times New Roman" pitchFamily="18" charset="0"/>
            </a:rPr>
            <a:t>reestruturar a variável dependente, aumentar o N </a:t>
          </a:r>
        </a:p>
      </dgm:t>
    </dgm:pt>
    <dgm:pt modelId="{702FFFAD-86A3-4C89-8F9F-7696EA693327}" type="parTrans" cxnId="{EA7A13BB-C564-4C4C-A2C9-EF963C89EDAD}">
      <dgm:prSet custT="1"/>
      <dgm:spPr/>
      <dgm:t>
        <a:bodyPr/>
        <a:lstStyle/>
        <a:p>
          <a:endParaRPr lang="pt-BR" sz="1600"/>
        </a:p>
      </dgm:t>
    </dgm:pt>
    <dgm:pt modelId="{1BADD6F3-7299-4B0E-BE02-7ED4AB5AE14A}" type="sibTrans" cxnId="{EA7A13BB-C564-4C4C-A2C9-EF963C89EDAD}">
      <dgm:prSet/>
      <dgm:spPr/>
      <dgm:t>
        <a:bodyPr/>
        <a:lstStyle/>
        <a:p>
          <a:endParaRPr lang="pt-BR" sz="1600"/>
        </a:p>
      </dgm:t>
    </dgm:pt>
    <dgm:pt modelId="{53F53BAB-FC02-4023-AC3D-64DD33F3A211}">
      <dgm:prSet custT="1"/>
      <dgm:spPr/>
      <dgm:t>
        <a:bodyPr/>
        <a:lstStyle/>
        <a:p>
          <a:r>
            <a:rPr lang="pt-BR" sz="1600">
              <a:latin typeface="Times New Roman" pitchFamily="18" charset="0"/>
              <a:cs typeface="Times New Roman" pitchFamily="18" charset="0"/>
            </a:rPr>
            <a:t>Relação Causal</a:t>
          </a:r>
        </a:p>
      </dgm:t>
    </dgm:pt>
    <dgm:pt modelId="{A906BA4D-2C63-4805-ABE1-1B22B8D4DAFB}" type="parTrans" cxnId="{DD0ECBB5-09C6-4305-90B3-B9413B4FD3B8}">
      <dgm:prSet custT="1"/>
      <dgm:spPr/>
      <dgm:t>
        <a:bodyPr/>
        <a:lstStyle/>
        <a:p>
          <a:endParaRPr lang="pt-BR" sz="1600"/>
        </a:p>
      </dgm:t>
    </dgm:pt>
    <dgm:pt modelId="{2A93C897-B0CD-42A4-A323-763D38B3699B}" type="sibTrans" cxnId="{DD0ECBB5-09C6-4305-90B3-B9413B4FD3B8}">
      <dgm:prSet/>
      <dgm:spPr/>
      <dgm:t>
        <a:bodyPr/>
        <a:lstStyle/>
        <a:p>
          <a:endParaRPr lang="pt-BR" sz="1600"/>
        </a:p>
      </dgm:t>
    </dgm:pt>
    <dgm:pt modelId="{12FEF0FE-DC5A-4171-BD58-47AB3D4A0B8B}">
      <dgm:prSet custT="1"/>
      <dgm:spPr/>
      <dgm:t>
        <a:bodyPr/>
        <a:lstStyle/>
        <a:p>
          <a:r>
            <a:rPr lang="pt-BR" sz="1600" dirty="0">
              <a:latin typeface="Times New Roman" pitchFamily="18" charset="0"/>
              <a:cs typeface="Times New Roman" pitchFamily="18" charset="0"/>
            </a:rPr>
            <a:t>Incluir novas </a:t>
          </a:r>
          <a:r>
            <a:rPr lang="pt-BR" sz="1600" dirty="0" smtClean="0">
              <a:latin typeface="Times New Roman" pitchFamily="18" charset="0"/>
              <a:cs typeface="Times New Roman" pitchFamily="18" charset="0"/>
            </a:rPr>
            <a:t>variáveis, </a:t>
          </a:r>
          <a:r>
            <a:rPr lang="pt-BR" sz="1600" dirty="0">
              <a:latin typeface="Times New Roman" pitchFamily="18" charset="0"/>
              <a:cs typeface="Times New Roman" pitchFamily="18" charset="0"/>
            </a:rPr>
            <a:t>novas hipóteses </a:t>
          </a:r>
        </a:p>
      </dgm:t>
    </dgm:pt>
    <dgm:pt modelId="{9AF03878-6A8F-4C48-8045-71467686098C}" type="parTrans" cxnId="{D0C3F9B1-DB38-489D-88B8-34CB9ACE3358}">
      <dgm:prSet custT="1"/>
      <dgm:spPr/>
      <dgm:t>
        <a:bodyPr/>
        <a:lstStyle/>
        <a:p>
          <a:endParaRPr lang="pt-BR" sz="1600"/>
        </a:p>
      </dgm:t>
    </dgm:pt>
    <dgm:pt modelId="{C9648B94-6639-41FE-B8C8-36261A98BE47}" type="sibTrans" cxnId="{D0C3F9B1-DB38-489D-88B8-34CB9ACE3358}">
      <dgm:prSet/>
      <dgm:spPr/>
      <dgm:t>
        <a:bodyPr/>
        <a:lstStyle/>
        <a:p>
          <a:endParaRPr lang="pt-BR" sz="1600"/>
        </a:p>
      </dgm:t>
    </dgm:pt>
    <dgm:pt modelId="{28FE4552-21D1-4218-87B8-9FDA0D644CFB}" type="pres">
      <dgm:prSet presAssocID="{517AF97B-6710-4124-B5A5-4ED04C50BB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D6E1BAE-0634-4AF8-A55D-0D88A76D5D25}" type="pres">
      <dgm:prSet presAssocID="{0A43014F-BB61-4C69-B55F-0620E6E7E6C2}" presName="root1" presStyleCnt="0"/>
      <dgm:spPr/>
    </dgm:pt>
    <dgm:pt modelId="{C65BF9DC-238D-4C29-AD0C-869C053E455B}" type="pres">
      <dgm:prSet presAssocID="{0A43014F-BB61-4C69-B55F-0620E6E7E6C2}" presName="LevelOneTextNode" presStyleLbl="node0" presStyleIdx="0" presStyleCnt="1" custScaleY="13687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03604A4-AD6A-4AC8-9001-E6CE930BB4D5}" type="pres">
      <dgm:prSet presAssocID="{0A43014F-BB61-4C69-B55F-0620E6E7E6C2}" presName="level2hierChild" presStyleCnt="0"/>
      <dgm:spPr/>
    </dgm:pt>
    <dgm:pt modelId="{19FC6CD0-5BA9-41FA-867E-7CC51CB2EF8B}" type="pres">
      <dgm:prSet presAssocID="{CDAD72A8-2222-4F18-B249-087853913748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4E829E34-109C-4BDE-8180-539C4E89845A}" type="pres">
      <dgm:prSet presAssocID="{CDAD72A8-2222-4F18-B249-087853913748}" presName="connTx" presStyleLbl="parChTrans1D2" presStyleIdx="0" presStyleCnt="2"/>
      <dgm:spPr/>
      <dgm:t>
        <a:bodyPr/>
        <a:lstStyle/>
        <a:p>
          <a:endParaRPr lang="pt-BR"/>
        </a:p>
      </dgm:t>
    </dgm:pt>
    <dgm:pt modelId="{BBA02C42-428D-4D44-A65F-A7A2F2A2B355}" type="pres">
      <dgm:prSet presAssocID="{EC7136D3-7710-4EA1-9255-9137FB9E0D37}" presName="root2" presStyleCnt="0"/>
      <dgm:spPr/>
    </dgm:pt>
    <dgm:pt modelId="{7318BC68-99D1-42CD-85B8-9F720E1D82FA}" type="pres">
      <dgm:prSet presAssocID="{EC7136D3-7710-4EA1-9255-9137FB9E0D37}" presName="LevelTwoTextNode" presStyleLbl="node2" presStyleIdx="0" presStyleCnt="2" custScaleY="11646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6A1F28C-4A78-4BD4-B422-135DD4CFB924}" type="pres">
      <dgm:prSet presAssocID="{EC7136D3-7710-4EA1-9255-9137FB9E0D37}" presName="level3hierChild" presStyleCnt="0"/>
      <dgm:spPr/>
    </dgm:pt>
    <dgm:pt modelId="{CF0153DC-0E94-4C55-BC38-054A12617C0E}" type="pres">
      <dgm:prSet presAssocID="{3A72BBA6-4D02-48DD-B3BF-E6EDC240F70B}" presName="conn2-1" presStyleLbl="parChTrans1D3" presStyleIdx="0" presStyleCnt="2"/>
      <dgm:spPr/>
      <dgm:t>
        <a:bodyPr/>
        <a:lstStyle/>
        <a:p>
          <a:endParaRPr lang="pt-BR"/>
        </a:p>
      </dgm:t>
    </dgm:pt>
    <dgm:pt modelId="{3F829B6D-8D5A-47AC-AAE1-4A3F16078C7D}" type="pres">
      <dgm:prSet presAssocID="{3A72BBA6-4D02-48DD-B3BF-E6EDC240F70B}" presName="connTx" presStyleLbl="parChTrans1D3" presStyleIdx="0" presStyleCnt="2"/>
      <dgm:spPr/>
      <dgm:t>
        <a:bodyPr/>
        <a:lstStyle/>
        <a:p>
          <a:endParaRPr lang="pt-BR"/>
        </a:p>
      </dgm:t>
    </dgm:pt>
    <dgm:pt modelId="{130B4DA7-E060-4454-A32A-A83BA922F980}" type="pres">
      <dgm:prSet presAssocID="{E9D5E0FB-0F29-4C8C-A841-94B11C122EEA}" presName="root2" presStyleCnt="0"/>
      <dgm:spPr/>
    </dgm:pt>
    <dgm:pt modelId="{B4600274-BFEA-4ED2-9957-49C9D3C0E07B}" type="pres">
      <dgm:prSet presAssocID="{E9D5E0FB-0F29-4C8C-A841-94B11C122EEA}" presName="LevelTwoTextNode" presStyleLbl="node3" presStyleIdx="0" presStyleCnt="2" custScaleY="11607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934BC6-5136-4CB2-BEB1-8D00DA3D969B}" type="pres">
      <dgm:prSet presAssocID="{E9D5E0FB-0F29-4C8C-A841-94B11C122EEA}" presName="level3hierChild" presStyleCnt="0"/>
      <dgm:spPr/>
    </dgm:pt>
    <dgm:pt modelId="{95F174F5-240F-472E-A4BA-410EA02CA3DD}" type="pres">
      <dgm:prSet presAssocID="{A5FBD1E6-5710-4810-81E8-178FEEC62A30}" presName="conn2-1" presStyleLbl="parChTrans1D4" presStyleIdx="0" presStyleCnt="4"/>
      <dgm:spPr/>
      <dgm:t>
        <a:bodyPr/>
        <a:lstStyle/>
        <a:p>
          <a:endParaRPr lang="pt-BR"/>
        </a:p>
      </dgm:t>
    </dgm:pt>
    <dgm:pt modelId="{5DE53007-C675-451E-8BC8-ECB95A89BA00}" type="pres">
      <dgm:prSet presAssocID="{A5FBD1E6-5710-4810-81E8-178FEEC62A30}" presName="connTx" presStyleLbl="parChTrans1D4" presStyleIdx="0" presStyleCnt="4"/>
      <dgm:spPr/>
      <dgm:t>
        <a:bodyPr/>
        <a:lstStyle/>
        <a:p>
          <a:endParaRPr lang="pt-BR"/>
        </a:p>
      </dgm:t>
    </dgm:pt>
    <dgm:pt modelId="{0E330930-60B4-404A-A297-B91C10B56AC6}" type="pres">
      <dgm:prSet presAssocID="{55156139-3358-4288-AD0F-4A24C46045C2}" presName="root2" presStyleCnt="0"/>
      <dgm:spPr/>
    </dgm:pt>
    <dgm:pt modelId="{9B84E963-123D-4027-8D25-020CFC5EF9D8}" type="pres">
      <dgm:prSet presAssocID="{55156139-3358-4288-AD0F-4A24C46045C2}" presName="LevelTwoTextNode" presStyleLbl="node4" presStyleIdx="0" presStyleCnt="4" custScaleX="128517" custScaleY="1373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F7257E6-072B-4033-963A-DC84B47832FE}" type="pres">
      <dgm:prSet presAssocID="{55156139-3358-4288-AD0F-4A24C46045C2}" presName="level3hierChild" presStyleCnt="0"/>
      <dgm:spPr/>
    </dgm:pt>
    <dgm:pt modelId="{95654162-A5F7-429D-A85D-47977B6960BB}" type="pres">
      <dgm:prSet presAssocID="{A906BA4D-2C63-4805-ABE1-1B22B8D4DAFB}" presName="conn2-1" presStyleLbl="parChTrans1D4" presStyleIdx="1" presStyleCnt="4"/>
      <dgm:spPr/>
      <dgm:t>
        <a:bodyPr/>
        <a:lstStyle/>
        <a:p>
          <a:endParaRPr lang="pt-BR"/>
        </a:p>
      </dgm:t>
    </dgm:pt>
    <dgm:pt modelId="{7B5A5022-5866-4C1E-9DAE-C7E9F206A915}" type="pres">
      <dgm:prSet presAssocID="{A906BA4D-2C63-4805-ABE1-1B22B8D4DAFB}" presName="connTx" presStyleLbl="parChTrans1D4" presStyleIdx="1" presStyleCnt="4"/>
      <dgm:spPr/>
      <dgm:t>
        <a:bodyPr/>
        <a:lstStyle/>
        <a:p>
          <a:endParaRPr lang="pt-BR"/>
        </a:p>
      </dgm:t>
    </dgm:pt>
    <dgm:pt modelId="{AFE499FC-5DA2-41E2-8B92-F993306374E2}" type="pres">
      <dgm:prSet presAssocID="{53F53BAB-FC02-4023-AC3D-64DD33F3A211}" presName="root2" presStyleCnt="0"/>
      <dgm:spPr/>
    </dgm:pt>
    <dgm:pt modelId="{948D482F-C570-48E9-970F-F5C81AFD7C94}" type="pres">
      <dgm:prSet presAssocID="{53F53BAB-FC02-4023-AC3D-64DD33F3A211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89B6523-49F1-4CFB-A122-1360B40E6D99}" type="pres">
      <dgm:prSet presAssocID="{53F53BAB-FC02-4023-AC3D-64DD33F3A211}" presName="level3hierChild" presStyleCnt="0"/>
      <dgm:spPr/>
    </dgm:pt>
    <dgm:pt modelId="{7C3A8B8C-6823-4C67-8EA3-FA094D8D4EEC}" type="pres">
      <dgm:prSet presAssocID="{9AF03878-6A8F-4C48-8045-71467686098C}" presName="conn2-1" presStyleLbl="parChTrans1D4" presStyleIdx="2" presStyleCnt="4"/>
      <dgm:spPr/>
      <dgm:t>
        <a:bodyPr/>
        <a:lstStyle/>
        <a:p>
          <a:endParaRPr lang="pt-BR"/>
        </a:p>
      </dgm:t>
    </dgm:pt>
    <dgm:pt modelId="{D8FEA916-79C6-418A-9976-08DE76E1072B}" type="pres">
      <dgm:prSet presAssocID="{9AF03878-6A8F-4C48-8045-71467686098C}" presName="connTx" presStyleLbl="parChTrans1D4" presStyleIdx="2" presStyleCnt="4"/>
      <dgm:spPr/>
      <dgm:t>
        <a:bodyPr/>
        <a:lstStyle/>
        <a:p>
          <a:endParaRPr lang="pt-BR"/>
        </a:p>
      </dgm:t>
    </dgm:pt>
    <dgm:pt modelId="{C61925A5-EBA9-4A83-8C5D-FEC4AB9BD1A7}" type="pres">
      <dgm:prSet presAssocID="{12FEF0FE-DC5A-4171-BD58-47AB3D4A0B8B}" presName="root2" presStyleCnt="0"/>
      <dgm:spPr/>
    </dgm:pt>
    <dgm:pt modelId="{7B67CCDF-7AFE-497A-B0EF-AB8CDB43ED03}" type="pres">
      <dgm:prSet presAssocID="{12FEF0FE-DC5A-4171-BD58-47AB3D4A0B8B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B1FDCBC-1903-42E3-B05F-C62E642B68E3}" type="pres">
      <dgm:prSet presAssocID="{12FEF0FE-DC5A-4171-BD58-47AB3D4A0B8B}" presName="level3hierChild" presStyleCnt="0"/>
      <dgm:spPr/>
    </dgm:pt>
    <dgm:pt modelId="{67A4A72D-A45D-4377-96A3-92585101E366}" type="pres">
      <dgm:prSet presAssocID="{702FFFAD-86A3-4C89-8F9F-7696EA693327}" presName="conn2-1" presStyleLbl="parChTrans1D4" presStyleIdx="3" presStyleCnt="4"/>
      <dgm:spPr/>
      <dgm:t>
        <a:bodyPr/>
        <a:lstStyle/>
        <a:p>
          <a:endParaRPr lang="pt-BR"/>
        </a:p>
      </dgm:t>
    </dgm:pt>
    <dgm:pt modelId="{A12FDD86-F68B-437D-9135-0B262836ADCC}" type="pres">
      <dgm:prSet presAssocID="{702FFFAD-86A3-4C89-8F9F-7696EA693327}" presName="connTx" presStyleLbl="parChTrans1D4" presStyleIdx="3" presStyleCnt="4"/>
      <dgm:spPr/>
      <dgm:t>
        <a:bodyPr/>
        <a:lstStyle/>
        <a:p>
          <a:endParaRPr lang="pt-BR"/>
        </a:p>
      </dgm:t>
    </dgm:pt>
    <dgm:pt modelId="{6A113F3E-CD02-4567-914E-64741CF8E6B7}" type="pres">
      <dgm:prSet presAssocID="{D4597403-44B1-475E-B4BF-E9F8DA3F1C48}" presName="root2" presStyleCnt="0"/>
      <dgm:spPr/>
    </dgm:pt>
    <dgm:pt modelId="{65CFD7F6-ECD4-4973-A14E-43BD36EDD8A5}" type="pres">
      <dgm:prSet presAssocID="{D4597403-44B1-475E-B4BF-E9F8DA3F1C48}" presName="LevelTwoTextNode" presStyleLbl="node4" presStyleIdx="3" presStyleCnt="4" custScaleY="12920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F87BA98-57ED-4DD0-879E-12DABB84DB17}" type="pres">
      <dgm:prSet presAssocID="{D4597403-44B1-475E-B4BF-E9F8DA3F1C48}" presName="level3hierChild" presStyleCnt="0"/>
      <dgm:spPr/>
    </dgm:pt>
    <dgm:pt modelId="{980FC5D5-AEB8-43EB-85A9-0E42EEE650CB}" type="pres">
      <dgm:prSet presAssocID="{4FB44E24-EA60-45FF-B163-0D49D3B1F8A6}" presName="conn2-1" presStyleLbl="parChTrans1D3" presStyleIdx="1" presStyleCnt="2"/>
      <dgm:spPr/>
      <dgm:t>
        <a:bodyPr/>
        <a:lstStyle/>
        <a:p>
          <a:endParaRPr lang="pt-BR"/>
        </a:p>
      </dgm:t>
    </dgm:pt>
    <dgm:pt modelId="{DEE2038D-8451-47C7-A41B-CD29CBF32C78}" type="pres">
      <dgm:prSet presAssocID="{4FB44E24-EA60-45FF-B163-0D49D3B1F8A6}" presName="connTx" presStyleLbl="parChTrans1D3" presStyleIdx="1" presStyleCnt="2"/>
      <dgm:spPr/>
      <dgm:t>
        <a:bodyPr/>
        <a:lstStyle/>
        <a:p>
          <a:endParaRPr lang="pt-BR"/>
        </a:p>
      </dgm:t>
    </dgm:pt>
    <dgm:pt modelId="{C5B1B202-B930-4F73-96D1-C6E248549531}" type="pres">
      <dgm:prSet presAssocID="{3D545D07-BF5C-4339-9856-F0BD2DFE2512}" presName="root2" presStyleCnt="0"/>
      <dgm:spPr/>
    </dgm:pt>
    <dgm:pt modelId="{3C0A5752-033A-4731-A74E-933167F7BB13}" type="pres">
      <dgm:prSet presAssocID="{3D545D07-BF5C-4339-9856-F0BD2DFE2512}" presName="LevelTwoTextNode" presStyleLbl="node3" presStyleIdx="1" presStyleCnt="2" custScaleY="1874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AB0D148-FC5D-4820-BBF5-C010E16BE757}" type="pres">
      <dgm:prSet presAssocID="{3D545D07-BF5C-4339-9856-F0BD2DFE2512}" presName="level3hierChild" presStyleCnt="0"/>
      <dgm:spPr/>
    </dgm:pt>
    <dgm:pt modelId="{0918149C-CF81-4FB5-9D47-DA3D7AB94C9C}" type="pres">
      <dgm:prSet presAssocID="{67F64375-8B21-42A0-B915-EE25AD392872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11929164-FBE8-4225-B45F-3F0FA0F33E94}" type="pres">
      <dgm:prSet presAssocID="{67F64375-8B21-42A0-B915-EE25AD392872}" presName="connTx" presStyleLbl="parChTrans1D2" presStyleIdx="1" presStyleCnt="2"/>
      <dgm:spPr/>
      <dgm:t>
        <a:bodyPr/>
        <a:lstStyle/>
        <a:p>
          <a:endParaRPr lang="pt-BR"/>
        </a:p>
      </dgm:t>
    </dgm:pt>
    <dgm:pt modelId="{4C7F8447-929A-44C1-B013-1B1C01F991BA}" type="pres">
      <dgm:prSet presAssocID="{3320E5D3-22BF-42D2-A5F9-EC784CB7CC60}" presName="root2" presStyleCnt="0"/>
      <dgm:spPr/>
    </dgm:pt>
    <dgm:pt modelId="{E47812B3-DD83-4C81-A210-A73D850CE3F0}" type="pres">
      <dgm:prSet presAssocID="{3320E5D3-22BF-42D2-A5F9-EC784CB7CC60}" presName="LevelTwoTextNode" presStyleLbl="node2" presStyleIdx="1" presStyleCnt="2" custScaleY="11164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B456663-513A-4643-ABFA-ADC58E3B44F0}" type="pres">
      <dgm:prSet presAssocID="{3320E5D3-22BF-42D2-A5F9-EC784CB7CC60}" presName="level3hierChild" presStyleCnt="0"/>
      <dgm:spPr/>
    </dgm:pt>
  </dgm:ptLst>
  <dgm:cxnLst>
    <dgm:cxn modelId="{5976DB50-26E8-4621-87BA-B27BA310860D}" type="presOf" srcId="{9AF03878-6A8F-4C48-8045-71467686098C}" destId="{7C3A8B8C-6823-4C67-8EA3-FA094D8D4EEC}" srcOrd="0" destOrd="0" presId="urn:microsoft.com/office/officeart/2005/8/layout/hierarchy2"/>
    <dgm:cxn modelId="{FAF220C6-66FC-4B02-8B6C-E5775C8A7463}" srcId="{E9D5E0FB-0F29-4C8C-A841-94B11C122EEA}" destId="{55156139-3358-4288-AD0F-4A24C46045C2}" srcOrd="0" destOrd="0" parTransId="{A5FBD1E6-5710-4810-81E8-178FEEC62A30}" sibTransId="{2A2693F0-6CEB-4C97-87C0-289E55B2016C}"/>
    <dgm:cxn modelId="{E3DA380E-D9EE-4BF2-A98B-FEB1A7432791}" type="presOf" srcId="{CDAD72A8-2222-4F18-B249-087853913748}" destId="{19FC6CD0-5BA9-41FA-867E-7CC51CB2EF8B}" srcOrd="0" destOrd="0" presId="urn:microsoft.com/office/officeart/2005/8/layout/hierarchy2"/>
    <dgm:cxn modelId="{EA5D9CB4-D6E8-489C-8735-4731EF1E87CC}" type="presOf" srcId="{A5FBD1E6-5710-4810-81E8-178FEEC62A30}" destId="{95F174F5-240F-472E-A4BA-410EA02CA3DD}" srcOrd="0" destOrd="0" presId="urn:microsoft.com/office/officeart/2005/8/layout/hierarchy2"/>
    <dgm:cxn modelId="{CD945545-7630-455F-AF87-AA6B8C6DE43A}" type="presOf" srcId="{A5FBD1E6-5710-4810-81E8-178FEEC62A30}" destId="{5DE53007-C675-451E-8BC8-ECB95A89BA00}" srcOrd="1" destOrd="0" presId="urn:microsoft.com/office/officeart/2005/8/layout/hierarchy2"/>
    <dgm:cxn modelId="{BEFB120F-3A5D-4D30-AC92-80E18BA93599}" type="presOf" srcId="{3A72BBA6-4D02-48DD-B3BF-E6EDC240F70B}" destId="{CF0153DC-0E94-4C55-BC38-054A12617C0E}" srcOrd="0" destOrd="0" presId="urn:microsoft.com/office/officeart/2005/8/layout/hierarchy2"/>
    <dgm:cxn modelId="{C81934C8-A7E4-4AAD-A736-F24F6E7F50CE}" type="presOf" srcId="{53F53BAB-FC02-4023-AC3D-64DD33F3A211}" destId="{948D482F-C570-48E9-970F-F5C81AFD7C94}" srcOrd="0" destOrd="0" presId="urn:microsoft.com/office/officeart/2005/8/layout/hierarchy2"/>
    <dgm:cxn modelId="{DD0ECBB5-09C6-4305-90B3-B9413B4FD3B8}" srcId="{55156139-3358-4288-AD0F-4A24C46045C2}" destId="{53F53BAB-FC02-4023-AC3D-64DD33F3A211}" srcOrd="0" destOrd="0" parTransId="{A906BA4D-2C63-4805-ABE1-1B22B8D4DAFB}" sibTransId="{2A93C897-B0CD-42A4-A323-763D38B3699B}"/>
    <dgm:cxn modelId="{EC8C6822-9312-4F57-8042-1ABFBA376794}" type="presOf" srcId="{E9D5E0FB-0F29-4C8C-A841-94B11C122EEA}" destId="{B4600274-BFEA-4ED2-9957-49C9D3C0E07B}" srcOrd="0" destOrd="0" presId="urn:microsoft.com/office/officeart/2005/8/layout/hierarchy2"/>
    <dgm:cxn modelId="{238DC9F5-DE60-4E6C-A375-657E3B954C2F}" srcId="{517AF97B-6710-4124-B5A5-4ED04C50BB16}" destId="{0A43014F-BB61-4C69-B55F-0620E6E7E6C2}" srcOrd="0" destOrd="0" parTransId="{A0F3AB89-5C66-439A-8408-C2D2004105FC}" sibTransId="{0055E479-201B-49C1-8D3B-27A67CBC2685}"/>
    <dgm:cxn modelId="{AED222B2-22DA-4E43-9FD0-0756A9F63E8E}" type="presOf" srcId="{A906BA4D-2C63-4805-ABE1-1B22B8D4DAFB}" destId="{7B5A5022-5866-4C1E-9DAE-C7E9F206A915}" srcOrd="1" destOrd="0" presId="urn:microsoft.com/office/officeart/2005/8/layout/hierarchy2"/>
    <dgm:cxn modelId="{9A971157-B327-4B1F-BFA4-8B2FEE2A0AF3}" type="presOf" srcId="{9AF03878-6A8F-4C48-8045-71467686098C}" destId="{D8FEA916-79C6-418A-9976-08DE76E1072B}" srcOrd="1" destOrd="0" presId="urn:microsoft.com/office/officeart/2005/8/layout/hierarchy2"/>
    <dgm:cxn modelId="{89C97882-710C-498D-8D8D-C505BB205971}" type="presOf" srcId="{A906BA4D-2C63-4805-ABE1-1B22B8D4DAFB}" destId="{95654162-A5F7-429D-A85D-47977B6960BB}" srcOrd="0" destOrd="0" presId="urn:microsoft.com/office/officeart/2005/8/layout/hierarchy2"/>
    <dgm:cxn modelId="{FB91AED7-378C-477A-9849-BEA4FFA180CF}" type="presOf" srcId="{517AF97B-6710-4124-B5A5-4ED04C50BB16}" destId="{28FE4552-21D1-4218-87B8-9FDA0D644CFB}" srcOrd="0" destOrd="0" presId="urn:microsoft.com/office/officeart/2005/8/layout/hierarchy2"/>
    <dgm:cxn modelId="{E35AC4BB-3D37-45D9-84CB-F76E974F9255}" type="presOf" srcId="{4FB44E24-EA60-45FF-B163-0D49D3B1F8A6}" destId="{980FC5D5-AEB8-43EB-85A9-0E42EEE650CB}" srcOrd="0" destOrd="0" presId="urn:microsoft.com/office/officeart/2005/8/layout/hierarchy2"/>
    <dgm:cxn modelId="{4DBDDF55-DBA0-40EC-9F50-F49C3AC984AF}" type="presOf" srcId="{CDAD72A8-2222-4F18-B249-087853913748}" destId="{4E829E34-109C-4BDE-8180-539C4E89845A}" srcOrd="1" destOrd="0" presId="urn:microsoft.com/office/officeart/2005/8/layout/hierarchy2"/>
    <dgm:cxn modelId="{05C6D209-D66E-4A7E-A1B0-A8237D9F227F}" type="presOf" srcId="{0A43014F-BB61-4C69-B55F-0620E6E7E6C2}" destId="{C65BF9DC-238D-4C29-AD0C-869C053E455B}" srcOrd="0" destOrd="0" presId="urn:microsoft.com/office/officeart/2005/8/layout/hierarchy2"/>
    <dgm:cxn modelId="{12FC3BD5-2EE6-40E5-88DF-468BA19E3340}" type="presOf" srcId="{D4597403-44B1-475E-B4BF-E9F8DA3F1C48}" destId="{65CFD7F6-ECD4-4973-A14E-43BD36EDD8A5}" srcOrd="0" destOrd="0" presId="urn:microsoft.com/office/officeart/2005/8/layout/hierarchy2"/>
    <dgm:cxn modelId="{579DD9D6-5E87-4080-B814-ADD11323832E}" type="presOf" srcId="{3A72BBA6-4D02-48DD-B3BF-E6EDC240F70B}" destId="{3F829B6D-8D5A-47AC-AAE1-4A3F16078C7D}" srcOrd="1" destOrd="0" presId="urn:microsoft.com/office/officeart/2005/8/layout/hierarchy2"/>
    <dgm:cxn modelId="{5AA5AECE-2950-48BF-BF69-1CF10BEDE436}" type="presOf" srcId="{702FFFAD-86A3-4C89-8F9F-7696EA693327}" destId="{A12FDD86-F68B-437D-9135-0B262836ADCC}" srcOrd="1" destOrd="0" presId="urn:microsoft.com/office/officeart/2005/8/layout/hierarchy2"/>
    <dgm:cxn modelId="{AB0137BA-07A5-49AE-B938-7E8EBF5554F0}" srcId="{EC7136D3-7710-4EA1-9255-9137FB9E0D37}" destId="{E9D5E0FB-0F29-4C8C-A841-94B11C122EEA}" srcOrd="0" destOrd="0" parTransId="{3A72BBA6-4D02-48DD-B3BF-E6EDC240F70B}" sibTransId="{3BDF8BC8-41AB-4EB2-A41F-1E82AA03567C}"/>
    <dgm:cxn modelId="{78CD261A-25E1-4F3B-AA75-11984B64B534}" type="presOf" srcId="{EC7136D3-7710-4EA1-9255-9137FB9E0D37}" destId="{7318BC68-99D1-42CD-85B8-9F720E1D82FA}" srcOrd="0" destOrd="0" presId="urn:microsoft.com/office/officeart/2005/8/layout/hierarchy2"/>
    <dgm:cxn modelId="{6CAE9E45-5AC6-4E4E-A903-F6711C386C48}" srcId="{0A43014F-BB61-4C69-B55F-0620E6E7E6C2}" destId="{3320E5D3-22BF-42D2-A5F9-EC784CB7CC60}" srcOrd="1" destOrd="0" parTransId="{67F64375-8B21-42A0-B915-EE25AD392872}" sibTransId="{5D4A9A96-831C-4C3E-B096-7FBBCC49BFFC}"/>
    <dgm:cxn modelId="{85D598F5-57B0-47B5-9E17-F28EB284B6C5}" type="presOf" srcId="{55156139-3358-4288-AD0F-4A24C46045C2}" destId="{9B84E963-123D-4027-8D25-020CFC5EF9D8}" srcOrd="0" destOrd="0" presId="urn:microsoft.com/office/officeart/2005/8/layout/hierarchy2"/>
    <dgm:cxn modelId="{420C703B-D1B9-4A14-9CAC-02BCBCE6E7F3}" type="presOf" srcId="{12FEF0FE-DC5A-4171-BD58-47AB3D4A0B8B}" destId="{7B67CCDF-7AFE-497A-B0EF-AB8CDB43ED03}" srcOrd="0" destOrd="0" presId="urn:microsoft.com/office/officeart/2005/8/layout/hierarchy2"/>
    <dgm:cxn modelId="{6E7CB01B-DD9A-46B7-9333-31FE49BB0DE1}" type="presOf" srcId="{3D545D07-BF5C-4339-9856-F0BD2DFE2512}" destId="{3C0A5752-033A-4731-A74E-933167F7BB13}" srcOrd="0" destOrd="0" presId="urn:microsoft.com/office/officeart/2005/8/layout/hierarchy2"/>
    <dgm:cxn modelId="{A80E714E-06E4-4883-925E-829B00A8A2C3}" type="presOf" srcId="{702FFFAD-86A3-4C89-8F9F-7696EA693327}" destId="{67A4A72D-A45D-4377-96A3-92585101E366}" srcOrd="0" destOrd="0" presId="urn:microsoft.com/office/officeart/2005/8/layout/hierarchy2"/>
    <dgm:cxn modelId="{CC468E1D-73BF-4941-ACE1-A4718EBDFD41}" type="presOf" srcId="{3320E5D3-22BF-42D2-A5F9-EC784CB7CC60}" destId="{E47812B3-DD83-4C81-A210-A73D850CE3F0}" srcOrd="0" destOrd="0" presId="urn:microsoft.com/office/officeart/2005/8/layout/hierarchy2"/>
    <dgm:cxn modelId="{5B3B5C84-C0E7-489D-A5BE-27A368DED20A}" type="presOf" srcId="{67F64375-8B21-42A0-B915-EE25AD392872}" destId="{0918149C-CF81-4FB5-9D47-DA3D7AB94C9C}" srcOrd="0" destOrd="0" presId="urn:microsoft.com/office/officeart/2005/8/layout/hierarchy2"/>
    <dgm:cxn modelId="{7C4B1BE8-3ABA-426A-9100-0F9554558CC9}" type="presOf" srcId="{4FB44E24-EA60-45FF-B163-0D49D3B1F8A6}" destId="{DEE2038D-8451-47C7-A41B-CD29CBF32C78}" srcOrd="1" destOrd="0" presId="urn:microsoft.com/office/officeart/2005/8/layout/hierarchy2"/>
    <dgm:cxn modelId="{EA7A13BB-C564-4C4C-A2C9-EF963C89EDAD}" srcId="{E9D5E0FB-0F29-4C8C-A841-94B11C122EEA}" destId="{D4597403-44B1-475E-B4BF-E9F8DA3F1C48}" srcOrd="1" destOrd="0" parTransId="{702FFFAD-86A3-4C89-8F9F-7696EA693327}" sibTransId="{1BADD6F3-7299-4B0E-BE02-7ED4AB5AE14A}"/>
    <dgm:cxn modelId="{D0C3F9B1-DB38-489D-88B8-34CB9ACE3358}" srcId="{55156139-3358-4288-AD0F-4A24C46045C2}" destId="{12FEF0FE-DC5A-4171-BD58-47AB3D4A0B8B}" srcOrd="1" destOrd="0" parTransId="{9AF03878-6A8F-4C48-8045-71467686098C}" sibTransId="{C9648B94-6639-41FE-B8C8-36261A98BE47}"/>
    <dgm:cxn modelId="{ED0563A7-A815-4E09-835B-630291A619E7}" srcId="{0A43014F-BB61-4C69-B55F-0620E6E7E6C2}" destId="{EC7136D3-7710-4EA1-9255-9137FB9E0D37}" srcOrd="0" destOrd="0" parTransId="{CDAD72A8-2222-4F18-B249-087853913748}" sibTransId="{09B90C4D-664F-42E4-BFA9-A8CBDA13A063}"/>
    <dgm:cxn modelId="{259F4EF3-4985-4610-9A78-841072B8AFC9}" type="presOf" srcId="{67F64375-8B21-42A0-B915-EE25AD392872}" destId="{11929164-FBE8-4225-B45F-3F0FA0F33E94}" srcOrd="1" destOrd="0" presId="urn:microsoft.com/office/officeart/2005/8/layout/hierarchy2"/>
    <dgm:cxn modelId="{FE319D53-0AD4-4767-9F6A-4DC2F513E180}" srcId="{EC7136D3-7710-4EA1-9255-9137FB9E0D37}" destId="{3D545D07-BF5C-4339-9856-F0BD2DFE2512}" srcOrd="1" destOrd="0" parTransId="{4FB44E24-EA60-45FF-B163-0D49D3B1F8A6}" sibTransId="{AB7ED48F-804B-40DA-A4EB-B1120CA82691}"/>
    <dgm:cxn modelId="{160E0E19-E403-43CD-8FD8-E32089ED0351}" type="presParOf" srcId="{28FE4552-21D1-4218-87B8-9FDA0D644CFB}" destId="{7D6E1BAE-0634-4AF8-A55D-0D88A76D5D25}" srcOrd="0" destOrd="0" presId="urn:microsoft.com/office/officeart/2005/8/layout/hierarchy2"/>
    <dgm:cxn modelId="{3E0D7B1C-49F1-45FF-B8B3-71FFC50E712A}" type="presParOf" srcId="{7D6E1BAE-0634-4AF8-A55D-0D88A76D5D25}" destId="{C65BF9DC-238D-4C29-AD0C-869C053E455B}" srcOrd="0" destOrd="0" presId="urn:microsoft.com/office/officeart/2005/8/layout/hierarchy2"/>
    <dgm:cxn modelId="{CCCA92EF-1BDD-4D5E-BE19-A60AF9368B5A}" type="presParOf" srcId="{7D6E1BAE-0634-4AF8-A55D-0D88A76D5D25}" destId="{F03604A4-AD6A-4AC8-9001-E6CE930BB4D5}" srcOrd="1" destOrd="0" presId="urn:microsoft.com/office/officeart/2005/8/layout/hierarchy2"/>
    <dgm:cxn modelId="{595D00CD-48E2-4330-864C-DD3BBB1F8DD0}" type="presParOf" srcId="{F03604A4-AD6A-4AC8-9001-E6CE930BB4D5}" destId="{19FC6CD0-5BA9-41FA-867E-7CC51CB2EF8B}" srcOrd="0" destOrd="0" presId="urn:microsoft.com/office/officeart/2005/8/layout/hierarchy2"/>
    <dgm:cxn modelId="{0D3106A1-E748-4437-8A0E-A175FCD932C4}" type="presParOf" srcId="{19FC6CD0-5BA9-41FA-867E-7CC51CB2EF8B}" destId="{4E829E34-109C-4BDE-8180-539C4E89845A}" srcOrd="0" destOrd="0" presId="urn:microsoft.com/office/officeart/2005/8/layout/hierarchy2"/>
    <dgm:cxn modelId="{F23E1C79-B422-45BE-8E0E-AAE02B7DA7FB}" type="presParOf" srcId="{F03604A4-AD6A-4AC8-9001-E6CE930BB4D5}" destId="{BBA02C42-428D-4D44-A65F-A7A2F2A2B355}" srcOrd="1" destOrd="0" presId="urn:microsoft.com/office/officeart/2005/8/layout/hierarchy2"/>
    <dgm:cxn modelId="{0221F235-6D59-4A30-867D-220A08F86469}" type="presParOf" srcId="{BBA02C42-428D-4D44-A65F-A7A2F2A2B355}" destId="{7318BC68-99D1-42CD-85B8-9F720E1D82FA}" srcOrd="0" destOrd="0" presId="urn:microsoft.com/office/officeart/2005/8/layout/hierarchy2"/>
    <dgm:cxn modelId="{DACA1A8B-3842-4F8B-A478-8A112491E38F}" type="presParOf" srcId="{BBA02C42-428D-4D44-A65F-A7A2F2A2B355}" destId="{E6A1F28C-4A78-4BD4-B422-135DD4CFB924}" srcOrd="1" destOrd="0" presId="urn:microsoft.com/office/officeart/2005/8/layout/hierarchy2"/>
    <dgm:cxn modelId="{01B78C8D-72FD-4A95-A069-76867AA18FBF}" type="presParOf" srcId="{E6A1F28C-4A78-4BD4-B422-135DD4CFB924}" destId="{CF0153DC-0E94-4C55-BC38-054A12617C0E}" srcOrd="0" destOrd="0" presId="urn:microsoft.com/office/officeart/2005/8/layout/hierarchy2"/>
    <dgm:cxn modelId="{855FCDC9-D0E3-4400-9F65-F863DA9B893C}" type="presParOf" srcId="{CF0153DC-0E94-4C55-BC38-054A12617C0E}" destId="{3F829B6D-8D5A-47AC-AAE1-4A3F16078C7D}" srcOrd="0" destOrd="0" presId="urn:microsoft.com/office/officeart/2005/8/layout/hierarchy2"/>
    <dgm:cxn modelId="{1AF1EBF3-60E1-4F54-8A9E-522AD423FAA5}" type="presParOf" srcId="{E6A1F28C-4A78-4BD4-B422-135DD4CFB924}" destId="{130B4DA7-E060-4454-A32A-A83BA922F980}" srcOrd="1" destOrd="0" presId="urn:microsoft.com/office/officeart/2005/8/layout/hierarchy2"/>
    <dgm:cxn modelId="{6DB07432-AE46-41E2-A914-A300F76CC7CC}" type="presParOf" srcId="{130B4DA7-E060-4454-A32A-A83BA922F980}" destId="{B4600274-BFEA-4ED2-9957-49C9D3C0E07B}" srcOrd="0" destOrd="0" presId="urn:microsoft.com/office/officeart/2005/8/layout/hierarchy2"/>
    <dgm:cxn modelId="{30D21B2A-C182-4A0D-8BBE-E716BD8AB119}" type="presParOf" srcId="{130B4DA7-E060-4454-A32A-A83BA922F980}" destId="{FB934BC6-5136-4CB2-BEB1-8D00DA3D969B}" srcOrd="1" destOrd="0" presId="urn:microsoft.com/office/officeart/2005/8/layout/hierarchy2"/>
    <dgm:cxn modelId="{DDAA2A24-BE89-44F8-90E7-B82B75A0F9C2}" type="presParOf" srcId="{FB934BC6-5136-4CB2-BEB1-8D00DA3D969B}" destId="{95F174F5-240F-472E-A4BA-410EA02CA3DD}" srcOrd="0" destOrd="0" presId="urn:microsoft.com/office/officeart/2005/8/layout/hierarchy2"/>
    <dgm:cxn modelId="{1727DC3F-E891-4844-83B4-2E0ED02D5C7B}" type="presParOf" srcId="{95F174F5-240F-472E-A4BA-410EA02CA3DD}" destId="{5DE53007-C675-451E-8BC8-ECB95A89BA00}" srcOrd="0" destOrd="0" presId="urn:microsoft.com/office/officeart/2005/8/layout/hierarchy2"/>
    <dgm:cxn modelId="{0F213CCE-E1B3-43E1-B528-03A009E3AC42}" type="presParOf" srcId="{FB934BC6-5136-4CB2-BEB1-8D00DA3D969B}" destId="{0E330930-60B4-404A-A297-B91C10B56AC6}" srcOrd="1" destOrd="0" presId="urn:microsoft.com/office/officeart/2005/8/layout/hierarchy2"/>
    <dgm:cxn modelId="{305D2354-8887-440A-A41F-64D993412E9A}" type="presParOf" srcId="{0E330930-60B4-404A-A297-B91C10B56AC6}" destId="{9B84E963-123D-4027-8D25-020CFC5EF9D8}" srcOrd="0" destOrd="0" presId="urn:microsoft.com/office/officeart/2005/8/layout/hierarchy2"/>
    <dgm:cxn modelId="{4FFFD2F5-ECE6-4542-B58C-C302A4D9A8C6}" type="presParOf" srcId="{0E330930-60B4-404A-A297-B91C10B56AC6}" destId="{4F7257E6-072B-4033-963A-DC84B47832FE}" srcOrd="1" destOrd="0" presId="urn:microsoft.com/office/officeart/2005/8/layout/hierarchy2"/>
    <dgm:cxn modelId="{7FC9E33B-D78D-4ED6-A1D1-952CBA4B704F}" type="presParOf" srcId="{4F7257E6-072B-4033-963A-DC84B47832FE}" destId="{95654162-A5F7-429D-A85D-47977B6960BB}" srcOrd="0" destOrd="0" presId="urn:microsoft.com/office/officeart/2005/8/layout/hierarchy2"/>
    <dgm:cxn modelId="{08AD5CA6-5AFD-41D0-8A95-DEEDCE59DA97}" type="presParOf" srcId="{95654162-A5F7-429D-A85D-47977B6960BB}" destId="{7B5A5022-5866-4C1E-9DAE-C7E9F206A915}" srcOrd="0" destOrd="0" presId="urn:microsoft.com/office/officeart/2005/8/layout/hierarchy2"/>
    <dgm:cxn modelId="{2D0D7240-7B1E-46BE-97F9-1DF1AA25EED8}" type="presParOf" srcId="{4F7257E6-072B-4033-963A-DC84B47832FE}" destId="{AFE499FC-5DA2-41E2-8B92-F993306374E2}" srcOrd="1" destOrd="0" presId="urn:microsoft.com/office/officeart/2005/8/layout/hierarchy2"/>
    <dgm:cxn modelId="{14DC786A-7F52-4B69-B4C3-F058E585D28E}" type="presParOf" srcId="{AFE499FC-5DA2-41E2-8B92-F993306374E2}" destId="{948D482F-C570-48E9-970F-F5C81AFD7C94}" srcOrd="0" destOrd="0" presId="urn:microsoft.com/office/officeart/2005/8/layout/hierarchy2"/>
    <dgm:cxn modelId="{4D958AF7-20BD-4ABB-AEEE-55A88083BE7C}" type="presParOf" srcId="{AFE499FC-5DA2-41E2-8B92-F993306374E2}" destId="{E89B6523-49F1-4CFB-A122-1360B40E6D99}" srcOrd="1" destOrd="0" presId="urn:microsoft.com/office/officeart/2005/8/layout/hierarchy2"/>
    <dgm:cxn modelId="{824A4769-6473-4449-9631-836843C11136}" type="presParOf" srcId="{4F7257E6-072B-4033-963A-DC84B47832FE}" destId="{7C3A8B8C-6823-4C67-8EA3-FA094D8D4EEC}" srcOrd="2" destOrd="0" presId="urn:microsoft.com/office/officeart/2005/8/layout/hierarchy2"/>
    <dgm:cxn modelId="{CDC22923-002D-4CC3-A572-E796A14D8B65}" type="presParOf" srcId="{7C3A8B8C-6823-4C67-8EA3-FA094D8D4EEC}" destId="{D8FEA916-79C6-418A-9976-08DE76E1072B}" srcOrd="0" destOrd="0" presId="urn:microsoft.com/office/officeart/2005/8/layout/hierarchy2"/>
    <dgm:cxn modelId="{6969559E-0EA8-4826-9398-CE4E6C1A47E4}" type="presParOf" srcId="{4F7257E6-072B-4033-963A-DC84B47832FE}" destId="{C61925A5-EBA9-4A83-8C5D-FEC4AB9BD1A7}" srcOrd="3" destOrd="0" presId="urn:microsoft.com/office/officeart/2005/8/layout/hierarchy2"/>
    <dgm:cxn modelId="{05F2F54B-533F-4E7D-B777-D5DD22C3896A}" type="presParOf" srcId="{C61925A5-EBA9-4A83-8C5D-FEC4AB9BD1A7}" destId="{7B67CCDF-7AFE-497A-B0EF-AB8CDB43ED03}" srcOrd="0" destOrd="0" presId="urn:microsoft.com/office/officeart/2005/8/layout/hierarchy2"/>
    <dgm:cxn modelId="{72E3260F-F6C1-4693-A890-2C96CB989D4B}" type="presParOf" srcId="{C61925A5-EBA9-4A83-8C5D-FEC4AB9BD1A7}" destId="{6B1FDCBC-1903-42E3-B05F-C62E642B68E3}" srcOrd="1" destOrd="0" presId="urn:microsoft.com/office/officeart/2005/8/layout/hierarchy2"/>
    <dgm:cxn modelId="{207916C9-39FC-455C-B689-C5A2E77BE461}" type="presParOf" srcId="{FB934BC6-5136-4CB2-BEB1-8D00DA3D969B}" destId="{67A4A72D-A45D-4377-96A3-92585101E366}" srcOrd="2" destOrd="0" presId="urn:microsoft.com/office/officeart/2005/8/layout/hierarchy2"/>
    <dgm:cxn modelId="{79E153EE-AE0A-4F47-BDCA-5F34FEF19A66}" type="presParOf" srcId="{67A4A72D-A45D-4377-96A3-92585101E366}" destId="{A12FDD86-F68B-437D-9135-0B262836ADCC}" srcOrd="0" destOrd="0" presId="urn:microsoft.com/office/officeart/2005/8/layout/hierarchy2"/>
    <dgm:cxn modelId="{1066E27E-FBC8-4817-95FD-3456595F4738}" type="presParOf" srcId="{FB934BC6-5136-4CB2-BEB1-8D00DA3D969B}" destId="{6A113F3E-CD02-4567-914E-64741CF8E6B7}" srcOrd="3" destOrd="0" presId="urn:microsoft.com/office/officeart/2005/8/layout/hierarchy2"/>
    <dgm:cxn modelId="{8139ECBE-2D8F-4CA3-8E9F-250906C7B69D}" type="presParOf" srcId="{6A113F3E-CD02-4567-914E-64741CF8E6B7}" destId="{65CFD7F6-ECD4-4973-A14E-43BD36EDD8A5}" srcOrd="0" destOrd="0" presId="urn:microsoft.com/office/officeart/2005/8/layout/hierarchy2"/>
    <dgm:cxn modelId="{413ADF7E-3302-44B6-B840-8A47ECD0A70B}" type="presParOf" srcId="{6A113F3E-CD02-4567-914E-64741CF8E6B7}" destId="{BF87BA98-57ED-4DD0-879E-12DABB84DB17}" srcOrd="1" destOrd="0" presId="urn:microsoft.com/office/officeart/2005/8/layout/hierarchy2"/>
    <dgm:cxn modelId="{82D9961F-24D8-4C2B-8A2A-54581DB9DD03}" type="presParOf" srcId="{E6A1F28C-4A78-4BD4-B422-135DD4CFB924}" destId="{980FC5D5-AEB8-43EB-85A9-0E42EEE650CB}" srcOrd="2" destOrd="0" presId="urn:microsoft.com/office/officeart/2005/8/layout/hierarchy2"/>
    <dgm:cxn modelId="{3E4D3230-4E32-42B7-8ED8-56434319CC24}" type="presParOf" srcId="{980FC5D5-AEB8-43EB-85A9-0E42EEE650CB}" destId="{DEE2038D-8451-47C7-A41B-CD29CBF32C78}" srcOrd="0" destOrd="0" presId="urn:microsoft.com/office/officeart/2005/8/layout/hierarchy2"/>
    <dgm:cxn modelId="{3C8A9E5B-7A10-4B85-9E93-8D4D0917DA74}" type="presParOf" srcId="{E6A1F28C-4A78-4BD4-B422-135DD4CFB924}" destId="{C5B1B202-B930-4F73-96D1-C6E248549531}" srcOrd="3" destOrd="0" presId="urn:microsoft.com/office/officeart/2005/8/layout/hierarchy2"/>
    <dgm:cxn modelId="{885E687E-A51F-4B51-A9EA-CA88C8A9F334}" type="presParOf" srcId="{C5B1B202-B930-4F73-96D1-C6E248549531}" destId="{3C0A5752-033A-4731-A74E-933167F7BB13}" srcOrd="0" destOrd="0" presId="urn:microsoft.com/office/officeart/2005/8/layout/hierarchy2"/>
    <dgm:cxn modelId="{9E5D2DB2-702E-4418-804C-E70C3B7BCB8A}" type="presParOf" srcId="{C5B1B202-B930-4F73-96D1-C6E248549531}" destId="{3AB0D148-FC5D-4820-BBF5-C010E16BE757}" srcOrd="1" destOrd="0" presId="urn:microsoft.com/office/officeart/2005/8/layout/hierarchy2"/>
    <dgm:cxn modelId="{0D7B10C4-68B4-4A69-8515-D5FEDAB4ED04}" type="presParOf" srcId="{F03604A4-AD6A-4AC8-9001-E6CE930BB4D5}" destId="{0918149C-CF81-4FB5-9D47-DA3D7AB94C9C}" srcOrd="2" destOrd="0" presId="urn:microsoft.com/office/officeart/2005/8/layout/hierarchy2"/>
    <dgm:cxn modelId="{4A65333D-D84E-4F90-B86C-D3B68CF83943}" type="presParOf" srcId="{0918149C-CF81-4FB5-9D47-DA3D7AB94C9C}" destId="{11929164-FBE8-4225-B45F-3F0FA0F33E94}" srcOrd="0" destOrd="0" presId="urn:microsoft.com/office/officeart/2005/8/layout/hierarchy2"/>
    <dgm:cxn modelId="{64C6A44F-FA28-4FCE-9C18-1E05D15F3DDD}" type="presParOf" srcId="{F03604A4-AD6A-4AC8-9001-E6CE930BB4D5}" destId="{4C7F8447-929A-44C1-B013-1B1C01F991BA}" srcOrd="3" destOrd="0" presId="urn:microsoft.com/office/officeart/2005/8/layout/hierarchy2"/>
    <dgm:cxn modelId="{272F92C8-CAAF-4164-9F9F-09B3202FC58F}" type="presParOf" srcId="{4C7F8447-929A-44C1-B013-1B1C01F991BA}" destId="{E47812B3-DD83-4C81-A210-A73D850CE3F0}" srcOrd="0" destOrd="0" presId="urn:microsoft.com/office/officeart/2005/8/layout/hierarchy2"/>
    <dgm:cxn modelId="{4B9A7A1E-5AB1-4994-8A20-87DF7543A561}" type="presParOf" srcId="{4C7F8447-929A-44C1-B013-1B1C01F991BA}" destId="{6B456663-513A-4643-ABFA-ADC58E3B44F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DBC7AA-71A9-4522-A42E-EB4B6DD395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CB02DA6-AF08-4C93-A8ED-574D25241A78}">
      <dgm:prSet phldrT="[Texto]" custT="1"/>
      <dgm:spPr/>
      <dgm:t>
        <a:bodyPr/>
        <a:lstStyle/>
        <a:p>
          <a:r>
            <a:rPr lang="en-US" sz="28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Normativo</a:t>
          </a:r>
          <a:endParaRPr lang="en-US" sz="2800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CB3C86-A979-4B1E-B55C-9EF781A8D82C}" type="parTrans" cxnId="{AEE73152-D3D9-4C49-9270-51F9035E00C8}">
      <dgm:prSet/>
      <dgm:spPr/>
      <dgm:t>
        <a:bodyPr/>
        <a:lstStyle/>
        <a:p>
          <a:endParaRPr lang="en-US" noProof="0" dirty="0"/>
        </a:p>
      </dgm:t>
    </dgm:pt>
    <dgm:pt modelId="{0976EA54-51E3-480F-A262-AB6F3EC2C1BB}" type="sibTrans" cxnId="{AEE73152-D3D9-4C49-9270-51F9035E00C8}">
      <dgm:prSet/>
      <dgm:spPr/>
      <dgm:t>
        <a:bodyPr/>
        <a:lstStyle/>
        <a:p>
          <a:endParaRPr lang="en-US" noProof="0" dirty="0"/>
        </a:p>
      </dgm:t>
    </dgm:pt>
    <dgm:pt modelId="{13064116-E2D7-4EE2-AF58-B6184E909EBD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Externalização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prática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resolução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negociada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conflitos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no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âmbito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Maoz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Russet, 1993)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60E2C4-CA69-4439-AC35-B7B2FD45BABD}" type="parTrans" cxnId="{026A8D45-392D-466E-A57F-62C3852A0C6C}">
      <dgm:prSet/>
      <dgm:spPr/>
      <dgm:t>
        <a:bodyPr/>
        <a:lstStyle/>
        <a:p>
          <a:endParaRPr lang="en-US" noProof="0" dirty="0"/>
        </a:p>
      </dgm:t>
    </dgm:pt>
    <dgm:pt modelId="{7A421DCD-4D24-41D8-BBDB-281050AA4941}" type="sibTrans" cxnId="{026A8D45-392D-466E-A57F-62C3852A0C6C}">
      <dgm:prSet/>
      <dgm:spPr/>
      <dgm:t>
        <a:bodyPr/>
        <a:lstStyle/>
        <a:p>
          <a:endParaRPr lang="en-US" noProof="0" dirty="0"/>
        </a:p>
      </dgm:t>
    </dgm:pt>
    <dgm:pt modelId="{ED1D6793-BD54-4C18-9A0E-3B0637221EAB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Percepção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diferenciada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díades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democráticas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democráticas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Oneal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Russett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Berbaum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2003)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32D89-B745-4B53-989A-DAF8924024B4}" type="parTrans" cxnId="{3F40C215-B486-4E2D-A097-AE41F1AFA86E}">
      <dgm:prSet/>
      <dgm:spPr/>
      <dgm:t>
        <a:bodyPr/>
        <a:lstStyle/>
        <a:p>
          <a:endParaRPr lang="en-US" noProof="0" dirty="0"/>
        </a:p>
      </dgm:t>
    </dgm:pt>
    <dgm:pt modelId="{F5047147-9DB2-44D0-A351-C8EA84A94BF1}" type="sibTrans" cxnId="{3F40C215-B486-4E2D-A097-AE41F1AFA86E}">
      <dgm:prSet/>
      <dgm:spPr/>
      <dgm:t>
        <a:bodyPr/>
        <a:lstStyle/>
        <a:p>
          <a:endParaRPr lang="en-US" noProof="0" dirty="0"/>
        </a:p>
      </dgm:t>
    </dgm:pt>
    <dgm:pt modelId="{9EC85AA0-9956-4C4F-8DAA-D8BC2F709D19}">
      <dgm:prSet phldrT="[Texto]" custT="1"/>
      <dgm:spPr/>
      <dgm:t>
        <a:bodyPr/>
        <a:lstStyle/>
        <a:p>
          <a:r>
            <a:rPr lang="en-US" sz="28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</a:t>
          </a:r>
          <a:endParaRPr lang="en-US" sz="2800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1EE29D-2A4C-4A87-9B71-FC739419BA89}" type="parTrans" cxnId="{6E084F2A-1617-4166-8595-6CBDA7A9F5E8}">
      <dgm:prSet/>
      <dgm:spPr/>
      <dgm:t>
        <a:bodyPr/>
        <a:lstStyle/>
        <a:p>
          <a:endParaRPr lang="en-US" noProof="0" dirty="0"/>
        </a:p>
      </dgm:t>
    </dgm:pt>
    <dgm:pt modelId="{C1DAB5F0-DBDB-4101-87DE-5D8266778FD0}" type="sibTrans" cxnId="{6E084F2A-1617-4166-8595-6CBDA7A9F5E8}">
      <dgm:prSet/>
      <dgm:spPr/>
      <dgm:t>
        <a:bodyPr/>
        <a:lstStyle/>
        <a:p>
          <a:endParaRPr lang="en-US" noProof="0" dirty="0"/>
        </a:p>
      </dgm:t>
    </dgm:pt>
    <dgm:pt modelId="{EBD9DF63-11B5-47CA-88F8-091D9823A9BA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Coalizão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mínima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vencendora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ampla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Gelpi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Grieco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2005)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E2D830-BB2C-4A10-883E-035248A01887}" type="parTrans" cxnId="{88E49891-14C5-466A-BB8C-8AAC562620DB}">
      <dgm:prSet/>
      <dgm:spPr/>
      <dgm:t>
        <a:bodyPr/>
        <a:lstStyle/>
        <a:p>
          <a:endParaRPr lang="en-US" noProof="0" dirty="0"/>
        </a:p>
      </dgm:t>
    </dgm:pt>
    <dgm:pt modelId="{2D5CDEE5-C91C-4D23-8A4F-383EB1F55ED0}" type="sibTrans" cxnId="{88E49891-14C5-466A-BB8C-8AAC562620DB}">
      <dgm:prSet/>
      <dgm:spPr/>
      <dgm:t>
        <a:bodyPr/>
        <a:lstStyle/>
        <a:p>
          <a:endParaRPr lang="en-US" noProof="0" dirty="0"/>
        </a:p>
      </dgm:t>
    </dgm:pt>
    <dgm:pt modelId="{0E25C500-B083-4CA2-B0E3-B19EBA960989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busca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manutenção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cargo (Bueno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Mesquita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et al, 1999)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D1CF55-3727-4E7D-9FF8-CF2AAD6DBCCB}" type="parTrans" cxnId="{ADEDA976-632F-4EC8-8F33-E12D386FD581}">
      <dgm:prSet/>
      <dgm:spPr/>
      <dgm:t>
        <a:bodyPr/>
        <a:lstStyle/>
        <a:p>
          <a:endParaRPr lang="en-US" noProof="0" dirty="0"/>
        </a:p>
      </dgm:t>
    </dgm:pt>
    <dgm:pt modelId="{028E9969-A37C-4624-BEAB-921C00B20F66}" type="sibTrans" cxnId="{ADEDA976-632F-4EC8-8F33-E12D386FD581}">
      <dgm:prSet/>
      <dgm:spPr/>
      <dgm:t>
        <a:bodyPr/>
        <a:lstStyle/>
        <a:p>
          <a:endParaRPr lang="en-US" noProof="0" dirty="0"/>
        </a:p>
      </dgm:t>
    </dgm:pt>
    <dgm:pt modelId="{ED496F67-1AF9-4640-8682-C7CAED9E1B5E}">
      <dgm:prSet phldrT="[Texto]" custT="1"/>
      <dgm:spPr/>
      <dgm:t>
        <a:bodyPr/>
        <a:lstStyle/>
        <a:p>
          <a:pPr algn="just"/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Comunidades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compartilham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normas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socialmente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construídas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Risse-Kappen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1995)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418E81-0111-46C8-9893-7796C332696D}" type="parTrans" cxnId="{F26C3719-D285-436A-BCAA-C362C51A48DA}">
      <dgm:prSet/>
      <dgm:spPr/>
      <dgm:t>
        <a:bodyPr/>
        <a:lstStyle/>
        <a:p>
          <a:endParaRPr lang="pt-BR"/>
        </a:p>
      </dgm:t>
    </dgm:pt>
    <dgm:pt modelId="{C358CF46-8F80-4DBC-886B-8C26D932042D}" type="sibTrans" cxnId="{F26C3719-D285-436A-BCAA-C362C51A48DA}">
      <dgm:prSet/>
      <dgm:spPr/>
      <dgm:t>
        <a:bodyPr/>
        <a:lstStyle/>
        <a:p>
          <a:endParaRPr lang="pt-BR"/>
        </a:p>
      </dgm:t>
    </dgm:pt>
    <dgm:pt modelId="{570EA006-EEEC-4969-BC40-218A953B5B21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possui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maiores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2400" i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audience costs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 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portanto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credibilidade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Fearon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1994)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9B12B5-9EED-447C-8B56-B717186AF77F}" type="parTrans" cxnId="{E85C85B6-2973-4464-89C8-29559E4124C4}">
      <dgm:prSet/>
      <dgm:spPr/>
      <dgm:t>
        <a:bodyPr/>
        <a:lstStyle/>
        <a:p>
          <a:endParaRPr lang="pt-BR"/>
        </a:p>
      </dgm:t>
    </dgm:pt>
    <dgm:pt modelId="{52D9AF95-515B-4759-9C2F-DB57B75E9CC1}" type="sibTrans" cxnId="{E85C85B6-2973-4464-89C8-29559E4124C4}">
      <dgm:prSet/>
      <dgm:spPr/>
      <dgm:t>
        <a:bodyPr/>
        <a:lstStyle/>
        <a:p>
          <a:endParaRPr lang="pt-BR"/>
        </a:p>
      </dgm:t>
    </dgm:pt>
    <dgm:pt modelId="{4C460781-3114-4890-8878-D1D0F282CC39}" type="pres">
      <dgm:prSet presAssocID="{84DBC7AA-71A9-4522-A42E-EB4B6DD395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AD88B62-B5B4-4BBF-90AD-19B616EE48FD}" type="pres">
      <dgm:prSet presAssocID="{8CB02DA6-AF08-4C93-A8ED-574D25241A78}" presName="parentLin" presStyleCnt="0"/>
      <dgm:spPr/>
    </dgm:pt>
    <dgm:pt modelId="{DE04F8FC-4986-4048-B142-B7C2B9410C5F}" type="pres">
      <dgm:prSet presAssocID="{8CB02DA6-AF08-4C93-A8ED-574D25241A78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63662B68-D1B8-4AF5-B6D5-8DA9A39A1E01}" type="pres">
      <dgm:prSet presAssocID="{8CB02DA6-AF08-4C93-A8ED-574D25241A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440B0D-2834-43D7-9464-C80F93D721A1}" type="pres">
      <dgm:prSet presAssocID="{8CB02DA6-AF08-4C93-A8ED-574D25241A78}" presName="negativeSpace" presStyleCnt="0"/>
      <dgm:spPr/>
    </dgm:pt>
    <dgm:pt modelId="{FD4C3792-0E8B-4ED9-83D1-7843AE69517A}" type="pres">
      <dgm:prSet presAssocID="{8CB02DA6-AF08-4C93-A8ED-574D25241A7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0E5299-5408-44A1-B518-4ABDA4A309E6}" type="pres">
      <dgm:prSet presAssocID="{0976EA54-51E3-480F-A262-AB6F3EC2C1BB}" presName="spaceBetweenRectangles" presStyleCnt="0"/>
      <dgm:spPr/>
    </dgm:pt>
    <dgm:pt modelId="{E4B1A7EE-6268-4B31-8C27-101CAD0E185F}" type="pres">
      <dgm:prSet presAssocID="{9EC85AA0-9956-4C4F-8DAA-D8BC2F709D19}" presName="parentLin" presStyleCnt="0"/>
      <dgm:spPr/>
    </dgm:pt>
    <dgm:pt modelId="{3E08ECA5-B966-4CD9-AF0D-273F27A21CB5}" type="pres">
      <dgm:prSet presAssocID="{9EC85AA0-9956-4C4F-8DAA-D8BC2F709D19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25535627-8EC3-4A28-94A2-BE67C5D0E2BE}" type="pres">
      <dgm:prSet presAssocID="{9EC85AA0-9956-4C4F-8DAA-D8BC2F709D1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9B8603-3908-482F-B59D-045CB2E4CCE5}" type="pres">
      <dgm:prSet presAssocID="{9EC85AA0-9956-4C4F-8DAA-D8BC2F709D19}" presName="negativeSpace" presStyleCnt="0"/>
      <dgm:spPr/>
    </dgm:pt>
    <dgm:pt modelId="{F71EE428-5913-4B7A-A2BA-1116F0A6348F}" type="pres">
      <dgm:prSet presAssocID="{9EC85AA0-9956-4C4F-8DAA-D8BC2F709D19}" presName="childText" presStyleLbl="conFgAcc1" presStyleIdx="1" presStyleCnt="2" custScaleY="1022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DFD72D3-847D-4BED-B6E5-1319F88F96BA}" type="presOf" srcId="{570EA006-EEEC-4969-BC40-218A953B5B21}" destId="{F71EE428-5913-4B7A-A2BA-1116F0A6348F}" srcOrd="0" destOrd="2" presId="urn:microsoft.com/office/officeart/2005/8/layout/list1"/>
    <dgm:cxn modelId="{F26C3719-D285-436A-BCAA-C362C51A48DA}" srcId="{8CB02DA6-AF08-4C93-A8ED-574D25241A78}" destId="{ED496F67-1AF9-4640-8682-C7CAED9E1B5E}" srcOrd="2" destOrd="0" parTransId="{22418E81-0111-46C8-9893-7796C332696D}" sibTransId="{C358CF46-8F80-4DBC-886B-8C26D932042D}"/>
    <dgm:cxn modelId="{26EF4CC3-C27F-437B-88B7-5963D4A57C54}" type="presOf" srcId="{8CB02DA6-AF08-4C93-A8ED-574D25241A78}" destId="{63662B68-D1B8-4AF5-B6D5-8DA9A39A1E01}" srcOrd="1" destOrd="0" presId="urn:microsoft.com/office/officeart/2005/8/layout/list1"/>
    <dgm:cxn modelId="{88E49891-14C5-466A-BB8C-8AAC562620DB}" srcId="{9EC85AA0-9956-4C4F-8DAA-D8BC2F709D19}" destId="{EBD9DF63-11B5-47CA-88F8-091D9823A9BA}" srcOrd="0" destOrd="0" parTransId="{8BE2D830-BB2C-4A10-883E-035248A01887}" sibTransId="{2D5CDEE5-C91C-4D23-8A4F-383EB1F55ED0}"/>
    <dgm:cxn modelId="{A1121AF6-820D-4E04-B536-C10D8B98A984}" type="presOf" srcId="{9EC85AA0-9956-4C4F-8DAA-D8BC2F709D19}" destId="{25535627-8EC3-4A28-94A2-BE67C5D0E2BE}" srcOrd="1" destOrd="0" presId="urn:microsoft.com/office/officeart/2005/8/layout/list1"/>
    <dgm:cxn modelId="{FC2C23CE-FE47-4763-B018-B810A7629779}" type="presOf" srcId="{ED496F67-1AF9-4640-8682-C7CAED9E1B5E}" destId="{FD4C3792-0E8B-4ED9-83D1-7843AE69517A}" srcOrd="0" destOrd="2" presId="urn:microsoft.com/office/officeart/2005/8/layout/list1"/>
    <dgm:cxn modelId="{4641207C-3751-4CCF-BAAA-8D2647042E3A}" type="presOf" srcId="{8CB02DA6-AF08-4C93-A8ED-574D25241A78}" destId="{DE04F8FC-4986-4048-B142-B7C2B9410C5F}" srcOrd="0" destOrd="0" presId="urn:microsoft.com/office/officeart/2005/8/layout/list1"/>
    <dgm:cxn modelId="{E84F033B-6DBD-44B6-9033-0A676C01E33F}" type="presOf" srcId="{84DBC7AA-71A9-4522-A42E-EB4B6DD39524}" destId="{4C460781-3114-4890-8878-D1D0F282CC39}" srcOrd="0" destOrd="0" presId="urn:microsoft.com/office/officeart/2005/8/layout/list1"/>
    <dgm:cxn modelId="{E85C85B6-2973-4464-89C8-29559E4124C4}" srcId="{9EC85AA0-9956-4C4F-8DAA-D8BC2F709D19}" destId="{570EA006-EEEC-4969-BC40-218A953B5B21}" srcOrd="2" destOrd="0" parTransId="{9E9B12B5-9EED-447C-8B56-B717186AF77F}" sibTransId="{52D9AF95-515B-4759-9C2F-DB57B75E9CC1}"/>
    <dgm:cxn modelId="{5C5FA162-4C8D-46D7-863D-6935D2E4A1DB}" type="presOf" srcId="{ED1D6793-BD54-4C18-9A0E-3B0637221EAB}" destId="{FD4C3792-0E8B-4ED9-83D1-7843AE69517A}" srcOrd="0" destOrd="1" presId="urn:microsoft.com/office/officeart/2005/8/layout/list1"/>
    <dgm:cxn modelId="{026A8D45-392D-466E-A57F-62C3852A0C6C}" srcId="{8CB02DA6-AF08-4C93-A8ED-574D25241A78}" destId="{13064116-E2D7-4EE2-AF58-B6184E909EBD}" srcOrd="0" destOrd="0" parTransId="{D360E2C4-CA69-4439-AC35-B7B2FD45BABD}" sibTransId="{7A421DCD-4D24-41D8-BBDB-281050AA4941}"/>
    <dgm:cxn modelId="{9F7DD136-DC45-446A-A11D-7AC20C6B4CA7}" type="presOf" srcId="{13064116-E2D7-4EE2-AF58-B6184E909EBD}" destId="{FD4C3792-0E8B-4ED9-83D1-7843AE69517A}" srcOrd="0" destOrd="0" presId="urn:microsoft.com/office/officeart/2005/8/layout/list1"/>
    <dgm:cxn modelId="{6E084F2A-1617-4166-8595-6CBDA7A9F5E8}" srcId="{84DBC7AA-71A9-4522-A42E-EB4B6DD39524}" destId="{9EC85AA0-9956-4C4F-8DAA-D8BC2F709D19}" srcOrd="1" destOrd="0" parTransId="{261EE29D-2A4C-4A87-9B71-FC739419BA89}" sibTransId="{C1DAB5F0-DBDB-4101-87DE-5D8266778FD0}"/>
    <dgm:cxn modelId="{889E6858-D8C7-4128-B2A3-09FF66A06D32}" type="presOf" srcId="{0E25C500-B083-4CA2-B0E3-B19EBA960989}" destId="{F71EE428-5913-4B7A-A2BA-1116F0A6348F}" srcOrd="0" destOrd="1" presId="urn:microsoft.com/office/officeart/2005/8/layout/list1"/>
    <dgm:cxn modelId="{B8BD2E92-2189-4CCF-AD8E-5AF7B2B887EE}" type="presOf" srcId="{9EC85AA0-9956-4C4F-8DAA-D8BC2F709D19}" destId="{3E08ECA5-B966-4CD9-AF0D-273F27A21CB5}" srcOrd="0" destOrd="0" presId="urn:microsoft.com/office/officeart/2005/8/layout/list1"/>
    <dgm:cxn modelId="{3F40C215-B486-4E2D-A097-AE41F1AFA86E}" srcId="{8CB02DA6-AF08-4C93-A8ED-574D25241A78}" destId="{ED1D6793-BD54-4C18-9A0E-3B0637221EAB}" srcOrd="1" destOrd="0" parTransId="{C8032D89-B745-4B53-989A-DAF8924024B4}" sibTransId="{F5047147-9DB2-44D0-A351-C8EA84A94BF1}"/>
    <dgm:cxn modelId="{ADEDA976-632F-4EC8-8F33-E12D386FD581}" srcId="{9EC85AA0-9956-4C4F-8DAA-D8BC2F709D19}" destId="{0E25C500-B083-4CA2-B0E3-B19EBA960989}" srcOrd="1" destOrd="0" parTransId="{0FD1CF55-3727-4E7D-9FF8-CF2AAD6DBCCB}" sibTransId="{028E9969-A37C-4624-BEAB-921C00B20F66}"/>
    <dgm:cxn modelId="{AEE73152-D3D9-4C49-9270-51F9035E00C8}" srcId="{84DBC7AA-71A9-4522-A42E-EB4B6DD39524}" destId="{8CB02DA6-AF08-4C93-A8ED-574D25241A78}" srcOrd="0" destOrd="0" parTransId="{38CB3C86-A979-4B1E-B55C-9EF781A8D82C}" sibTransId="{0976EA54-51E3-480F-A262-AB6F3EC2C1BB}"/>
    <dgm:cxn modelId="{2BD97963-35AB-4FDA-BAAF-1F7B88D315BE}" type="presOf" srcId="{EBD9DF63-11B5-47CA-88F8-091D9823A9BA}" destId="{F71EE428-5913-4B7A-A2BA-1116F0A6348F}" srcOrd="0" destOrd="0" presId="urn:microsoft.com/office/officeart/2005/8/layout/list1"/>
    <dgm:cxn modelId="{AF86E43E-67C9-4F83-8ADA-7D2E9E15AB37}" type="presParOf" srcId="{4C460781-3114-4890-8878-D1D0F282CC39}" destId="{5AD88B62-B5B4-4BBF-90AD-19B616EE48FD}" srcOrd="0" destOrd="0" presId="urn:microsoft.com/office/officeart/2005/8/layout/list1"/>
    <dgm:cxn modelId="{7D9186B6-91EE-4646-B607-E8396A069DF8}" type="presParOf" srcId="{5AD88B62-B5B4-4BBF-90AD-19B616EE48FD}" destId="{DE04F8FC-4986-4048-B142-B7C2B9410C5F}" srcOrd="0" destOrd="0" presId="urn:microsoft.com/office/officeart/2005/8/layout/list1"/>
    <dgm:cxn modelId="{402E7563-47C1-4DA5-9F4B-3FA6A4921A71}" type="presParOf" srcId="{5AD88B62-B5B4-4BBF-90AD-19B616EE48FD}" destId="{63662B68-D1B8-4AF5-B6D5-8DA9A39A1E01}" srcOrd="1" destOrd="0" presId="urn:microsoft.com/office/officeart/2005/8/layout/list1"/>
    <dgm:cxn modelId="{483A9CDC-0E81-480C-81F4-C796A4D81D19}" type="presParOf" srcId="{4C460781-3114-4890-8878-D1D0F282CC39}" destId="{DE440B0D-2834-43D7-9464-C80F93D721A1}" srcOrd="1" destOrd="0" presId="urn:microsoft.com/office/officeart/2005/8/layout/list1"/>
    <dgm:cxn modelId="{49780833-3EB3-43A8-A48C-05FA57DAE2AA}" type="presParOf" srcId="{4C460781-3114-4890-8878-D1D0F282CC39}" destId="{FD4C3792-0E8B-4ED9-83D1-7843AE69517A}" srcOrd="2" destOrd="0" presId="urn:microsoft.com/office/officeart/2005/8/layout/list1"/>
    <dgm:cxn modelId="{0221B69E-E01C-4C0C-B709-50CFA707EC90}" type="presParOf" srcId="{4C460781-3114-4890-8878-D1D0F282CC39}" destId="{0B0E5299-5408-44A1-B518-4ABDA4A309E6}" srcOrd="3" destOrd="0" presId="urn:microsoft.com/office/officeart/2005/8/layout/list1"/>
    <dgm:cxn modelId="{9D367250-C04D-4023-98EE-EF6DFC2B2EED}" type="presParOf" srcId="{4C460781-3114-4890-8878-D1D0F282CC39}" destId="{E4B1A7EE-6268-4B31-8C27-101CAD0E185F}" srcOrd="4" destOrd="0" presId="urn:microsoft.com/office/officeart/2005/8/layout/list1"/>
    <dgm:cxn modelId="{A603A4FC-5FD1-4419-B070-8F2123787FDD}" type="presParOf" srcId="{E4B1A7EE-6268-4B31-8C27-101CAD0E185F}" destId="{3E08ECA5-B966-4CD9-AF0D-273F27A21CB5}" srcOrd="0" destOrd="0" presId="urn:microsoft.com/office/officeart/2005/8/layout/list1"/>
    <dgm:cxn modelId="{9402ADAC-A0D6-4ECE-B8A2-95F553152598}" type="presParOf" srcId="{E4B1A7EE-6268-4B31-8C27-101CAD0E185F}" destId="{25535627-8EC3-4A28-94A2-BE67C5D0E2BE}" srcOrd="1" destOrd="0" presId="urn:microsoft.com/office/officeart/2005/8/layout/list1"/>
    <dgm:cxn modelId="{4497760B-999B-4B97-A983-5C906AA04890}" type="presParOf" srcId="{4C460781-3114-4890-8878-D1D0F282CC39}" destId="{709B8603-3908-482F-B59D-045CB2E4CCE5}" srcOrd="5" destOrd="0" presId="urn:microsoft.com/office/officeart/2005/8/layout/list1"/>
    <dgm:cxn modelId="{DD4CEAC8-C7B0-4BAC-9D9F-1E42E11296D0}" type="presParOf" srcId="{4C460781-3114-4890-8878-D1D0F282CC39}" destId="{F71EE428-5913-4B7A-A2BA-1116F0A6348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59836A-3309-4E80-9780-5601B160D06F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8E149A2-E29A-4EBD-9C24-AA0B9B4BCA7F}">
      <dgm:prSet phldrT="[Texto]" custT="1"/>
      <dgm:spPr>
        <a:noFill/>
      </dgm:spPr>
      <dgm:t>
        <a:bodyPr/>
        <a:lstStyle/>
        <a:p>
          <a:pPr algn="l"/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D4510-B874-405B-8282-75D6D134FC75}" type="parTrans" cxnId="{F1CC299D-D7D2-4638-B161-43FCAEF38B84}">
      <dgm:prSet/>
      <dgm:spPr/>
      <dgm:t>
        <a:bodyPr/>
        <a:lstStyle/>
        <a:p>
          <a:endParaRPr lang="pt-BR"/>
        </a:p>
      </dgm:t>
    </dgm:pt>
    <dgm:pt modelId="{847937BC-778D-4882-ACA0-3073E82CD84D}" type="sibTrans" cxnId="{F1CC299D-D7D2-4638-B161-43FCAEF38B84}">
      <dgm:prSet/>
      <dgm:spPr/>
      <dgm:t>
        <a:bodyPr/>
        <a:lstStyle/>
        <a:p>
          <a:endParaRPr lang="pt-BR"/>
        </a:p>
      </dgm:t>
    </dgm:pt>
    <dgm:pt modelId="{AA7E5590-1FBF-4361-9302-55DE1594CCAB}">
      <dgm:prSet phldrT="[Texto]" custT="1"/>
      <dgm:spPr>
        <a:noFill/>
      </dgm:spPr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Paz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40F50-2428-4EE9-A65F-485E9FAE0FF5}" type="parTrans" cxnId="{1C0D1960-31B1-4F43-882B-5FDF6E29CE1C}">
      <dgm:prSet/>
      <dgm:spPr/>
      <dgm:t>
        <a:bodyPr/>
        <a:lstStyle/>
        <a:p>
          <a:endParaRPr lang="pt-BR"/>
        </a:p>
      </dgm:t>
    </dgm:pt>
    <dgm:pt modelId="{75668160-1ABB-46DB-B3AF-46754317453F}" type="sibTrans" cxnId="{1C0D1960-31B1-4F43-882B-5FDF6E29CE1C}">
      <dgm:prSet/>
      <dgm:spPr/>
      <dgm:t>
        <a:bodyPr/>
        <a:lstStyle/>
        <a:p>
          <a:endParaRPr lang="pt-BR"/>
        </a:p>
      </dgm:t>
    </dgm:pt>
    <dgm:pt modelId="{29BF14AA-2F70-4E42-875D-997E2248AB7D}" type="pres">
      <dgm:prSet presAssocID="{0659836A-3309-4E80-9780-5601B160D06F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E2CBF26-9154-4FBE-A6FD-6748D703DF2E}" type="pres">
      <dgm:prSet presAssocID="{0659836A-3309-4E80-9780-5601B160D06F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0DA79D-061A-492D-98ED-61DC67349E21}" type="pres">
      <dgm:prSet presAssocID="{0659836A-3309-4E80-9780-5601B160D06F}" presName="LeftNode" presStyleLbl="bgImgPlace1" presStyleIdx="0" presStyleCnt="2" custScaleX="134876" custScaleY="19636" custLinFactNeighborX="-36820" custLinFactNeighborY="-49656">
        <dgm:presLayoutVars>
          <dgm:chMax val="2"/>
          <dgm:chPref val="2"/>
        </dgm:presLayoutVars>
      </dgm:prSet>
      <dgm:spPr/>
      <dgm:t>
        <a:bodyPr/>
        <a:lstStyle/>
        <a:p>
          <a:endParaRPr lang="pt-BR"/>
        </a:p>
      </dgm:t>
    </dgm:pt>
    <dgm:pt modelId="{AD71F570-B597-4799-A334-3E18FEAAAB42}" type="pres">
      <dgm:prSet presAssocID="{0659836A-3309-4E80-9780-5601B160D06F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5CA0E-7FF4-4F01-89CF-84FBE9423EB8}" type="pres">
      <dgm:prSet presAssocID="{0659836A-3309-4E80-9780-5601B160D06F}" presName="RightNode" presStyleLbl="bgImgPlace1" presStyleIdx="1" presStyleCnt="2" custScaleY="19636" custLinFactNeighborX="11283" custLinFactNeighborY="-47182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6DF8078C-5E98-49F4-B94C-4E2E1358B577}" type="pres">
      <dgm:prSet presAssocID="{0659836A-3309-4E80-9780-5601B160D06F}" presName="TopArrow" presStyleLbl="node1" presStyleIdx="0" presStyleCnt="2" custScaleX="79402" custScaleY="81342" custLinFactNeighborX="-13177" custLinFactNeighborY="-11664"/>
      <dgm:spPr>
        <a:solidFill>
          <a:srgbClr val="C00000"/>
        </a:solidFill>
      </dgm:spPr>
    </dgm:pt>
    <dgm:pt modelId="{4DC0DBF6-B41A-43B6-B4A8-8882B1B1AADF}" type="pres">
      <dgm:prSet presAssocID="{0659836A-3309-4E80-9780-5601B160D06F}" presName="BottomArrow" presStyleLbl="node1" presStyleIdx="1" presStyleCnt="2" custScaleX="79402" custScaleY="81342" custLinFactY="-28034" custLinFactNeighborX="-13177" custLinFactNeighborY="-100000"/>
      <dgm:spPr/>
    </dgm:pt>
  </dgm:ptLst>
  <dgm:cxnLst>
    <dgm:cxn modelId="{D69E83AC-7F91-480A-A9BB-C7AF8A0B1487}" type="presOf" srcId="{AA7E5590-1FBF-4361-9302-55DE1594CCAB}" destId="{BD45CA0E-7FF4-4F01-89CF-84FBE9423EB8}" srcOrd="1" destOrd="0" presId="urn:microsoft.com/office/officeart/2009/layout/ReverseList"/>
    <dgm:cxn modelId="{F1CC299D-D7D2-4638-B161-43FCAEF38B84}" srcId="{0659836A-3309-4E80-9780-5601B160D06F}" destId="{D8E149A2-E29A-4EBD-9C24-AA0B9B4BCA7F}" srcOrd="0" destOrd="0" parTransId="{E3AD4510-B874-405B-8282-75D6D134FC75}" sibTransId="{847937BC-778D-4882-ACA0-3073E82CD84D}"/>
    <dgm:cxn modelId="{550779DF-74DD-4AF2-A010-714EC6E7ACB4}" type="presOf" srcId="{D8E149A2-E29A-4EBD-9C24-AA0B9B4BCA7F}" destId="{220DA79D-061A-492D-98ED-61DC67349E21}" srcOrd="1" destOrd="0" presId="urn:microsoft.com/office/officeart/2009/layout/ReverseList"/>
    <dgm:cxn modelId="{D69D6F4F-2706-4A20-A437-125156EE33F6}" type="presOf" srcId="{0659836A-3309-4E80-9780-5601B160D06F}" destId="{29BF14AA-2F70-4E42-875D-997E2248AB7D}" srcOrd="0" destOrd="0" presId="urn:microsoft.com/office/officeart/2009/layout/ReverseList"/>
    <dgm:cxn modelId="{5D52FD43-A0B1-44C3-AC7A-2764F891D5E3}" type="presOf" srcId="{AA7E5590-1FBF-4361-9302-55DE1594CCAB}" destId="{AD71F570-B597-4799-A334-3E18FEAAAB42}" srcOrd="0" destOrd="0" presId="urn:microsoft.com/office/officeart/2009/layout/ReverseList"/>
    <dgm:cxn modelId="{1C0D1960-31B1-4F43-882B-5FDF6E29CE1C}" srcId="{0659836A-3309-4E80-9780-5601B160D06F}" destId="{AA7E5590-1FBF-4361-9302-55DE1594CCAB}" srcOrd="1" destOrd="0" parTransId="{8A140F50-2428-4EE9-A65F-485E9FAE0FF5}" sibTransId="{75668160-1ABB-46DB-B3AF-46754317453F}"/>
    <dgm:cxn modelId="{A5A18749-60F0-44F7-8C80-25446A8EEEAE}" type="presOf" srcId="{D8E149A2-E29A-4EBD-9C24-AA0B9B4BCA7F}" destId="{FE2CBF26-9154-4FBE-A6FD-6748D703DF2E}" srcOrd="0" destOrd="0" presId="urn:microsoft.com/office/officeart/2009/layout/ReverseList"/>
    <dgm:cxn modelId="{0A4A84E3-4DB5-4CBE-9A09-69BAA6441CD9}" type="presParOf" srcId="{29BF14AA-2F70-4E42-875D-997E2248AB7D}" destId="{FE2CBF26-9154-4FBE-A6FD-6748D703DF2E}" srcOrd="0" destOrd="0" presId="urn:microsoft.com/office/officeart/2009/layout/ReverseList"/>
    <dgm:cxn modelId="{570667E9-04B9-41C9-920C-1877D08C811C}" type="presParOf" srcId="{29BF14AA-2F70-4E42-875D-997E2248AB7D}" destId="{220DA79D-061A-492D-98ED-61DC67349E21}" srcOrd="1" destOrd="0" presId="urn:microsoft.com/office/officeart/2009/layout/ReverseList"/>
    <dgm:cxn modelId="{3094BE06-0433-4A3B-8CE7-C0050A2CE523}" type="presParOf" srcId="{29BF14AA-2F70-4E42-875D-997E2248AB7D}" destId="{AD71F570-B597-4799-A334-3E18FEAAAB42}" srcOrd="2" destOrd="0" presId="urn:microsoft.com/office/officeart/2009/layout/ReverseList"/>
    <dgm:cxn modelId="{4084F589-AD4F-435F-9583-7BFDDD4A943E}" type="presParOf" srcId="{29BF14AA-2F70-4E42-875D-997E2248AB7D}" destId="{BD45CA0E-7FF4-4F01-89CF-84FBE9423EB8}" srcOrd="3" destOrd="0" presId="urn:microsoft.com/office/officeart/2009/layout/ReverseList"/>
    <dgm:cxn modelId="{0E76121D-95BF-44C4-8D8C-2523374CEB05}" type="presParOf" srcId="{29BF14AA-2F70-4E42-875D-997E2248AB7D}" destId="{6DF8078C-5E98-49F4-B94C-4E2E1358B577}" srcOrd="4" destOrd="0" presId="urn:microsoft.com/office/officeart/2009/layout/ReverseList"/>
    <dgm:cxn modelId="{8AFF515B-3985-4289-AE30-828731DED7D9}" type="presParOf" srcId="{29BF14AA-2F70-4E42-875D-997E2248AB7D}" destId="{4DC0DBF6-B41A-43B6-B4A8-8882B1B1AADF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D37CE-60E8-493F-B159-40AB8D05D492}">
      <dsp:nvSpPr>
        <dsp:cNvPr id="0" name=""/>
        <dsp:cNvSpPr/>
      </dsp:nvSpPr>
      <dsp:spPr>
        <a:xfrm rot="5400000">
          <a:off x="309875" y="3161220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6CD39-1D01-4902-AA91-ED1F6A3FB457}">
      <dsp:nvSpPr>
        <dsp:cNvPr id="0" name=""/>
        <dsp:cNvSpPr/>
      </dsp:nvSpPr>
      <dsp:spPr>
        <a:xfrm>
          <a:off x="155800" y="3620118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Problema de Pesquisa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800" y="3620118"/>
        <a:ext cx="1386602" cy="1215438"/>
      </dsp:txXfrm>
    </dsp:sp>
    <dsp:sp modelId="{4C4328D6-BDA1-410D-9323-7C03E321B6CC}">
      <dsp:nvSpPr>
        <dsp:cNvPr id="0" name=""/>
        <dsp:cNvSpPr/>
      </dsp:nvSpPr>
      <dsp:spPr>
        <a:xfrm>
          <a:off x="1280780" y="3048147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85E99-C91B-49F9-BF2B-58062F7BA047}">
      <dsp:nvSpPr>
        <dsp:cNvPr id="0" name=""/>
        <dsp:cNvSpPr/>
      </dsp:nvSpPr>
      <dsp:spPr>
        <a:xfrm rot="5400000">
          <a:off x="2007347" y="2741179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08C7C-224B-4624-BDDA-77E4DB066B8C}">
      <dsp:nvSpPr>
        <dsp:cNvPr id="0" name=""/>
        <dsp:cNvSpPr/>
      </dsp:nvSpPr>
      <dsp:spPr>
        <a:xfrm>
          <a:off x="1853273" y="3200077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Objetivos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3273" y="3200077"/>
        <a:ext cx="1386602" cy="1215438"/>
      </dsp:txXfrm>
    </dsp:sp>
    <dsp:sp modelId="{03AF70AB-A935-4DFD-B18C-8DA67238BD59}">
      <dsp:nvSpPr>
        <dsp:cNvPr id="0" name=""/>
        <dsp:cNvSpPr/>
      </dsp:nvSpPr>
      <dsp:spPr>
        <a:xfrm>
          <a:off x="2978252" y="2628106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905F3-51C3-4171-A9CA-33D5483E2BB0}">
      <dsp:nvSpPr>
        <dsp:cNvPr id="0" name=""/>
        <dsp:cNvSpPr/>
      </dsp:nvSpPr>
      <dsp:spPr>
        <a:xfrm rot="5400000">
          <a:off x="3704820" y="2321138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DC258-14B0-4935-A69E-09C2A5CBA4E6}">
      <dsp:nvSpPr>
        <dsp:cNvPr id="0" name=""/>
        <dsp:cNvSpPr/>
      </dsp:nvSpPr>
      <dsp:spPr>
        <a:xfrm>
          <a:off x="3550745" y="2780036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Justificativa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0745" y="2780036"/>
        <a:ext cx="1386602" cy="1215438"/>
      </dsp:txXfrm>
    </dsp:sp>
    <dsp:sp modelId="{99574302-5429-4C8D-8E28-4B34B03BA2D1}">
      <dsp:nvSpPr>
        <dsp:cNvPr id="0" name=""/>
        <dsp:cNvSpPr/>
      </dsp:nvSpPr>
      <dsp:spPr>
        <a:xfrm>
          <a:off x="4675725" y="2208064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1004D-2186-43F0-961E-717590A79769}">
      <dsp:nvSpPr>
        <dsp:cNvPr id="0" name=""/>
        <dsp:cNvSpPr/>
      </dsp:nvSpPr>
      <dsp:spPr>
        <a:xfrm rot="5400000">
          <a:off x="5402292" y="1901096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67C78-AC22-4DC5-BE72-569666295AF9}">
      <dsp:nvSpPr>
        <dsp:cNvPr id="0" name=""/>
        <dsp:cNvSpPr/>
      </dsp:nvSpPr>
      <dsp:spPr>
        <a:xfrm>
          <a:off x="5248218" y="2359994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Marco Teórico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8218" y="2359994"/>
        <a:ext cx="1386602" cy="1215438"/>
      </dsp:txXfrm>
    </dsp:sp>
    <dsp:sp modelId="{FD6573F5-971C-4F9B-9287-C05631385E3E}">
      <dsp:nvSpPr>
        <dsp:cNvPr id="0" name=""/>
        <dsp:cNvSpPr/>
      </dsp:nvSpPr>
      <dsp:spPr>
        <a:xfrm>
          <a:off x="6373197" y="1788023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875F0-6462-43F1-A762-5FA28F359CC8}">
      <dsp:nvSpPr>
        <dsp:cNvPr id="0" name=""/>
        <dsp:cNvSpPr/>
      </dsp:nvSpPr>
      <dsp:spPr>
        <a:xfrm rot="5400000">
          <a:off x="7099765" y="1481055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176CC-521C-4290-AF04-3E4A60632FA0}">
      <dsp:nvSpPr>
        <dsp:cNvPr id="0" name=""/>
        <dsp:cNvSpPr/>
      </dsp:nvSpPr>
      <dsp:spPr>
        <a:xfrm>
          <a:off x="6945690" y="1939953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Hipóteses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45690" y="1939953"/>
        <a:ext cx="1386602" cy="1215438"/>
      </dsp:txXfrm>
    </dsp:sp>
    <dsp:sp modelId="{989612BC-C3F5-4B55-A682-30DB6531FEC9}">
      <dsp:nvSpPr>
        <dsp:cNvPr id="0" name=""/>
        <dsp:cNvSpPr/>
      </dsp:nvSpPr>
      <dsp:spPr>
        <a:xfrm>
          <a:off x="8070670" y="1367982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7B785-B2D9-43A5-B193-204E456FDBB1}">
      <dsp:nvSpPr>
        <dsp:cNvPr id="0" name=""/>
        <dsp:cNvSpPr/>
      </dsp:nvSpPr>
      <dsp:spPr>
        <a:xfrm rot="5400000">
          <a:off x="8797237" y="1061014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2C515-9456-4BE7-A814-81B8DA156488}">
      <dsp:nvSpPr>
        <dsp:cNvPr id="0" name=""/>
        <dsp:cNvSpPr/>
      </dsp:nvSpPr>
      <dsp:spPr>
        <a:xfrm>
          <a:off x="8643163" y="1519912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43163" y="1519912"/>
        <a:ext cx="1386602" cy="1215438"/>
      </dsp:txXfrm>
    </dsp:sp>
    <dsp:sp modelId="{AE93821E-2B56-4232-A9F5-228BD542917F}">
      <dsp:nvSpPr>
        <dsp:cNvPr id="0" name=""/>
        <dsp:cNvSpPr/>
      </dsp:nvSpPr>
      <dsp:spPr>
        <a:xfrm>
          <a:off x="9768142" y="947941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2A648-49DB-4539-8F89-0EFC728F5939}">
      <dsp:nvSpPr>
        <dsp:cNvPr id="0" name=""/>
        <dsp:cNvSpPr/>
      </dsp:nvSpPr>
      <dsp:spPr>
        <a:xfrm rot="5400000">
          <a:off x="10494710" y="640973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330CF-4488-43C0-A186-88CC0CCA4634}">
      <dsp:nvSpPr>
        <dsp:cNvPr id="0" name=""/>
        <dsp:cNvSpPr/>
      </dsp:nvSpPr>
      <dsp:spPr>
        <a:xfrm>
          <a:off x="10340635" y="1099870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Cronograma de pesquisa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40635" y="1099870"/>
        <a:ext cx="1386602" cy="1215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BF9DC-238D-4C29-AD0C-869C053E455B}">
      <dsp:nvSpPr>
        <dsp:cNvPr id="0" name=""/>
        <dsp:cNvSpPr/>
      </dsp:nvSpPr>
      <dsp:spPr>
        <a:xfrm>
          <a:off x="13119" y="3800453"/>
          <a:ext cx="1732898" cy="11859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O mecanismo causal que conecta X a Y é plausível?</a:t>
          </a:r>
        </a:p>
      </dsp:txBody>
      <dsp:txXfrm>
        <a:off x="47854" y="3835188"/>
        <a:ext cx="1663428" cy="1116473"/>
      </dsp:txXfrm>
    </dsp:sp>
    <dsp:sp modelId="{19FC6CD0-5BA9-41FA-867E-7CC51CB2EF8B}">
      <dsp:nvSpPr>
        <dsp:cNvPr id="0" name=""/>
        <dsp:cNvSpPr/>
      </dsp:nvSpPr>
      <dsp:spPr>
        <a:xfrm rot="19298184">
          <a:off x="1650581" y="4107717"/>
          <a:ext cx="884032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884032" y="1137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2070496" y="4096987"/>
        <a:ext cx="44201" cy="44201"/>
      </dsp:txXfrm>
    </dsp:sp>
    <dsp:sp modelId="{7318BC68-99D1-42CD-85B8-9F720E1D82FA}">
      <dsp:nvSpPr>
        <dsp:cNvPr id="0" name=""/>
        <dsp:cNvSpPr/>
      </dsp:nvSpPr>
      <dsp:spPr>
        <a:xfrm>
          <a:off x="2439177" y="3340217"/>
          <a:ext cx="1732898" cy="10090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Há covariância entre X e Y?</a:t>
          </a:r>
        </a:p>
      </dsp:txBody>
      <dsp:txXfrm>
        <a:off x="2468732" y="3369772"/>
        <a:ext cx="1673788" cy="949956"/>
      </dsp:txXfrm>
    </dsp:sp>
    <dsp:sp modelId="{CF0153DC-0E94-4C55-BC38-054A12617C0E}">
      <dsp:nvSpPr>
        <dsp:cNvPr id="0" name=""/>
        <dsp:cNvSpPr/>
      </dsp:nvSpPr>
      <dsp:spPr>
        <a:xfrm rot="18498934">
          <a:off x="3959648" y="3394779"/>
          <a:ext cx="1118012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118012" y="113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4490704" y="3378199"/>
        <a:ext cx="55900" cy="55900"/>
      </dsp:txXfrm>
    </dsp:sp>
    <dsp:sp modelId="{B4600274-BFEA-4ED2-9957-49C9D3C0E07B}">
      <dsp:nvSpPr>
        <dsp:cNvPr id="0" name=""/>
        <dsp:cNvSpPr/>
      </dsp:nvSpPr>
      <dsp:spPr>
        <a:xfrm>
          <a:off x="4865234" y="2464701"/>
          <a:ext cx="1732898" cy="10056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Y pode causar X?</a:t>
          </a:r>
        </a:p>
      </dsp:txBody>
      <dsp:txXfrm>
        <a:off x="4894690" y="2494157"/>
        <a:ext cx="1673986" cy="946784"/>
      </dsp:txXfrm>
    </dsp:sp>
    <dsp:sp modelId="{95F174F5-240F-472E-A4BA-410EA02CA3DD}">
      <dsp:nvSpPr>
        <dsp:cNvPr id="0" name=""/>
        <dsp:cNvSpPr/>
      </dsp:nvSpPr>
      <dsp:spPr>
        <a:xfrm rot="19078288">
          <a:off x="6478134" y="2643804"/>
          <a:ext cx="933156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933156" y="113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6921383" y="2631845"/>
        <a:ext cx="46657" cy="46657"/>
      </dsp:txXfrm>
    </dsp:sp>
    <dsp:sp modelId="{9B84E963-123D-4027-8D25-020CFC5EF9D8}">
      <dsp:nvSpPr>
        <dsp:cNvPr id="0" name=""/>
        <dsp:cNvSpPr/>
      </dsp:nvSpPr>
      <dsp:spPr>
        <a:xfrm>
          <a:off x="7291292" y="1747627"/>
          <a:ext cx="2227068" cy="11903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Existe variável </a:t>
          </a: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interveniente Z que está relacionada  tanto a X quanto a Y, fazendo a associação entre X e Y espúria?</a:t>
          </a:r>
        </a:p>
      </dsp:txBody>
      <dsp:txXfrm>
        <a:off x="7326156" y="1782491"/>
        <a:ext cx="2157340" cy="1120617"/>
      </dsp:txXfrm>
    </dsp:sp>
    <dsp:sp modelId="{95654162-A5F7-429D-A85D-47977B6960BB}">
      <dsp:nvSpPr>
        <dsp:cNvPr id="0" name=""/>
        <dsp:cNvSpPr/>
      </dsp:nvSpPr>
      <dsp:spPr>
        <a:xfrm rot="19457599">
          <a:off x="9438126" y="2082325"/>
          <a:ext cx="85362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853628" y="113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9843599" y="2072355"/>
        <a:ext cx="42681" cy="42681"/>
      </dsp:txXfrm>
    </dsp:sp>
    <dsp:sp modelId="{948D482F-C570-48E9-970F-F5C81AFD7C94}">
      <dsp:nvSpPr>
        <dsp:cNvPr id="0" name=""/>
        <dsp:cNvSpPr/>
      </dsp:nvSpPr>
      <dsp:spPr>
        <a:xfrm>
          <a:off x="10211519" y="1411367"/>
          <a:ext cx="1732898" cy="8664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Relação Causal</a:t>
          </a:r>
        </a:p>
      </dsp:txBody>
      <dsp:txXfrm>
        <a:off x="10236896" y="1436744"/>
        <a:ext cx="1682144" cy="815695"/>
      </dsp:txXfrm>
    </dsp:sp>
    <dsp:sp modelId="{7C3A8B8C-6823-4C67-8EA3-FA094D8D4EEC}">
      <dsp:nvSpPr>
        <dsp:cNvPr id="0" name=""/>
        <dsp:cNvSpPr/>
      </dsp:nvSpPr>
      <dsp:spPr>
        <a:xfrm rot="2142401">
          <a:off x="9438126" y="2580533"/>
          <a:ext cx="85362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853628" y="113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9843599" y="2570563"/>
        <a:ext cx="42681" cy="42681"/>
      </dsp:txXfrm>
    </dsp:sp>
    <dsp:sp modelId="{7B67CCDF-7AFE-497A-B0EF-AB8CDB43ED03}">
      <dsp:nvSpPr>
        <dsp:cNvPr id="0" name=""/>
        <dsp:cNvSpPr/>
      </dsp:nvSpPr>
      <dsp:spPr>
        <a:xfrm>
          <a:off x="10211519" y="2407784"/>
          <a:ext cx="1732898" cy="8664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Incluir novas </a:t>
          </a: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variáveis, </a:t>
          </a: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novas hipóteses </a:t>
          </a:r>
        </a:p>
      </dsp:txBody>
      <dsp:txXfrm>
        <a:off x="10236896" y="2433161"/>
        <a:ext cx="1682144" cy="815695"/>
      </dsp:txXfrm>
    </dsp:sp>
    <dsp:sp modelId="{67A4A72D-A45D-4377-96A3-92585101E366}">
      <dsp:nvSpPr>
        <dsp:cNvPr id="0" name=""/>
        <dsp:cNvSpPr/>
      </dsp:nvSpPr>
      <dsp:spPr>
        <a:xfrm rot="2616181">
          <a:off x="6466100" y="3286256"/>
          <a:ext cx="957223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957223" y="113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6920781" y="3273696"/>
        <a:ext cx="47861" cy="47861"/>
      </dsp:txXfrm>
    </dsp:sp>
    <dsp:sp modelId="{65CFD7F6-ECD4-4973-A14E-43BD36EDD8A5}">
      <dsp:nvSpPr>
        <dsp:cNvPr id="0" name=""/>
        <dsp:cNvSpPr/>
      </dsp:nvSpPr>
      <dsp:spPr>
        <a:xfrm>
          <a:off x="7291292" y="3067940"/>
          <a:ext cx="1732898" cy="11195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itchFamily="18" charset="0"/>
              <a:cs typeface="Times New Roman" pitchFamily="18" charset="0"/>
            </a:rPr>
            <a:t>Endogeneidade, </a:t>
          </a:r>
          <a:r>
            <a:rPr lang="pt-BR" sz="1600" kern="1200" dirty="0">
              <a:latin typeface="Times New Roman" pitchFamily="18" charset="0"/>
              <a:cs typeface="Times New Roman" pitchFamily="18" charset="0"/>
            </a:rPr>
            <a:t>reestruturar a variável dependente, aumentar o N </a:t>
          </a:r>
        </a:p>
      </dsp:txBody>
      <dsp:txXfrm>
        <a:off x="7324082" y="3100730"/>
        <a:ext cx="1667318" cy="1053950"/>
      </dsp:txXfrm>
    </dsp:sp>
    <dsp:sp modelId="{980FC5D5-AEB8-43EB-85A9-0E42EEE650CB}">
      <dsp:nvSpPr>
        <dsp:cNvPr id="0" name=""/>
        <dsp:cNvSpPr/>
      </dsp:nvSpPr>
      <dsp:spPr>
        <a:xfrm rot="2359447">
          <a:off x="4070630" y="4117296"/>
          <a:ext cx="89604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896048" y="113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4496253" y="4106265"/>
        <a:ext cx="44802" cy="44802"/>
      </dsp:txXfrm>
    </dsp:sp>
    <dsp:sp modelId="{3C0A5752-033A-4731-A74E-933167F7BB13}">
      <dsp:nvSpPr>
        <dsp:cNvPr id="0" name=""/>
        <dsp:cNvSpPr/>
      </dsp:nvSpPr>
      <dsp:spPr>
        <a:xfrm>
          <a:off x="4865234" y="3600364"/>
          <a:ext cx="1732898" cy="1624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Rever os dados, modificar as variáveis independentes, reavaliar as hipóteses, aumentar o N</a:t>
          </a:r>
        </a:p>
      </dsp:txBody>
      <dsp:txXfrm>
        <a:off x="4912812" y="3647942"/>
        <a:ext cx="1637742" cy="1529280"/>
      </dsp:txXfrm>
    </dsp:sp>
    <dsp:sp modelId="{0918149C-CF81-4FB5-9D47-DA3D7AB94C9C}">
      <dsp:nvSpPr>
        <dsp:cNvPr id="0" name=""/>
        <dsp:cNvSpPr/>
      </dsp:nvSpPr>
      <dsp:spPr>
        <a:xfrm rot="2364443">
          <a:off x="1644039" y="4666813"/>
          <a:ext cx="897117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897117" y="1137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2070169" y="4655756"/>
        <a:ext cx="44855" cy="44855"/>
      </dsp:txXfrm>
    </dsp:sp>
    <dsp:sp modelId="{E47812B3-DD83-4C81-A210-A73D850CE3F0}">
      <dsp:nvSpPr>
        <dsp:cNvPr id="0" name=""/>
        <dsp:cNvSpPr/>
      </dsp:nvSpPr>
      <dsp:spPr>
        <a:xfrm>
          <a:off x="2439177" y="4479251"/>
          <a:ext cx="1732898" cy="9673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>
              <a:latin typeface="Times New Roman" pitchFamily="18" charset="0"/>
              <a:cs typeface="Times New Roman" pitchFamily="18" charset="0"/>
            </a:rPr>
            <a:t>Repensar  o desenho de pesquisa </a:t>
          </a:r>
        </a:p>
      </dsp:txBody>
      <dsp:txXfrm>
        <a:off x="2467511" y="4507585"/>
        <a:ext cx="1676230" cy="910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40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5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01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83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1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57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30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03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79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27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0CCEA-B09B-49FE-8336-90D8589E8CA4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82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Marco Teórico e Relações Causais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Pesquisa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Cient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ífica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pt-BR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2. Relações Causais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Continuação da conceptualização de teoria e elaboração do marco teórico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9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585" y="130663"/>
            <a:ext cx="10515600" cy="900967"/>
          </a:xfrm>
        </p:spPr>
        <p:txBody>
          <a:bodyPr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Definição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causalidade (KKV)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88123"/>
            <a:ext cx="10515600" cy="4488840"/>
          </a:xfrm>
        </p:spPr>
        <p:txBody>
          <a:bodyPr>
            <a:normAutofit/>
          </a:bodyPr>
          <a:lstStyle/>
          <a:p>
            <a:pPr algn="just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efeito causal é a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diferença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o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componente sistemático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uma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 dependente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a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 explicativa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um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os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componentes sistemáticos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observações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comparáveis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a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 explicativa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assume outro </a:t>
            </a:r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valor.</a:t>
            </a:r>
          </a:p>
        </p:txBody>
      </p:sp>
    </p:spTree>
    <p:extLst>
      <p:ext uri="{BB962C8B-B14F-4D97-AF65-F5344CB8AC3E}">
        <p14:creationId xmlns:p14="http://schemas.microsoft.com/office/powerpoint/2010/main" val="40902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99475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Conceitos Importantes e Condições Necessárias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Mecanismo 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Causal: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lógica presente na relação causal e sua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Causalidade 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Múltipla: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condições necessárias e suficientes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Homogeneidade na unidade de 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análise: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efeito causal é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constante (dificuldade nas ciências sociais)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Independência 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pressuposto de que os valores que assumem a variável dependente são independentes dos valores que assumem a variável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 – também chamado de 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Endogeneidade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212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68632002"/>
              </p:ext>
            </p:extLst>
          </p:nvPr>
        </p:nvGraphicFramePr>
        <p:xfrm>
          <a:off x="117231" y="-2"/>
          <a:ext cx="11957538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03939" y="372268"/>
            <a:ext cx="7050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Os quatro passos para estabelecimento de uma relação causal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4638" y="3043238"/>
            <a:ext cx="1477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1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68343" y="2673107"/>
            <a:ext cx="1477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2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94898" y="1952625"/>
            <a:ext cx="1476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3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840663" y="1192091"/>
            <a:ext cx="1477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PASSO 4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 de Texto 2"/>
          <p:cNvSpPr txBox="1">
            <a:spLocks noChangeArrowheads="1"/>
          </p:cNvSpPr>
          <p:nvPr/>
        </p:nvSpPr>
        <p:spPr bwMode="auto">
          <a:xfrm>
            <a:off x="1869831" y="3472840"/>
            <a:ext cx="49371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 de Texto 2"/>
          <p:cNvSpPr txBox="1">
            <a:spLocks noChangeArrowheads="1"/>
          </p:cNvSpPr>
          <p:nvPr/>
        </p:nvSpPr>
        <p:spPr bwMode="auto">
          <a:xfrm>
            <a:off x="4237892" y="2766769"/>
            <a:ext cx="63658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 de Texto 2"/>
          <p:cNvSpPr txBox="1">
            <a:spLocks noChangeArrowheads="1"/>
          </p:cNvSpPr>
          <p:nvPr/>
        </p:nvSpPr>
        <p:spPr bwMode="auto">
          <a:xfrm>
            <a:off x="6816969" y="3632629"/>
            <a:ext cx="49371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 de Texto 2"/>
          <p:cNvSpPr txBox="1">
            <a:spLocks noChangeArrowheads="1"/>
          </p:cNvSpPr>
          <p:nvPr/>
        </p:nvSpPr>
        <p:spPr bwMode="auto">
          <a:xfrm>
            <a:off x="9771185" y="2882413"/>
            <a:ext cx="49371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SIM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752600" y="4987437"/>
            <a:ext cx="6365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237892" y="4414960"/>
            <a:ext cx="6365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668904" y="1952625"/>
            <a:ext cx="6365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9771185" y="1436566"/>
            <a:ext cx="6365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NÃO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1" y="137574"/>
            <a:ext cx="11557634" cy="6591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1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3. Teoria da Paz Democrática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de uma teoria de ampla produção de pesquisa em distintos campos epistemológicos e metodológicos nas relações internacionais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8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72800" cy="64807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Mecanismos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Paz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Democrática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955622"/>
              </p:ext>
            </p:extLst>
          </p:nvPr>
        </p:nvGraphicFramePr>
        <p:xfrm>
          <a:off x="431371" y="908720"/>
          <a:ext cx="11568000" cy="576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4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980728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Regularidade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Empírica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Covariação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4705" y="1772816"/>
            <a:ext cx="10972800" cy="485313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Fonte: Ray (2000)</a:t>
            </a:r>
            <a:endParaRPr lang="pt-BR" dirty="0" smtClean="0"/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vencem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(Bueno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Mesquita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al, 1999)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engajar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bélico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(Russet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2001)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monádico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propensão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(Tomz, 2013)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908720"/>
            <a:ext cx="9923299" cy="2376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51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39" y="116632"/>
            <a:ext cx="11809311" cy="108012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Problemas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causal entre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Endogeneidade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261667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" y="3573017"/>
            <a:ext cx="12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dificilmente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democratizam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disputas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territorias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estejam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resolvidas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Gibler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2007) </a:t>
            </a: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democráticas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ausência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fronteiriços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Gibler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2007)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-14113" y="3585023"/>
            <a:ext cx="7646284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 Fria –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Interesses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Compartilhados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anti-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comunismo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(Gowa, 1999)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Hegemonia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Americana (Rosato, 2003)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Contract-Intensive Economy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(Mousseau, 2012)  </a:t>
            </a:r>
          </a:p>
          <a:p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9276872" y="3140969"/>
            <a:ext cx="2915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588826" y="5719285"/>
            <a:ext cx="2202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9413" y="0"/>
            <a:ext cx="12019248" cy="1143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Problemas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causal entre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Colinearidade</a:t>
            </a:r>
            <a:endParaRPr lang="pt-BR" sz="3600" dirty="0"/>
          </a:p>
        </p:txBody>
      </p:sp>
      <p:sp>
        <p:nvSpPr>
          <p:cNvPr id="16" name="Seta para a direita 15"/>
          <p:cNvSpPr/>
          <p:nvPr/>
        </p:nvSpPr>
        <p:spPr>
          <a:xfrm rot="19793513">
            <a:off x="7781776" y="3729781"/>
            <a:ext cx="139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 rot="2197107">
            <a:off x="7893639" y="5342890"/>
            <a:ext cx="139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9814564" y="3751032"/>
            <a:ext cx="480000" cy="185193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159898" y="1412777"/>
            <a:ext cx="1162402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VI’s 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correlaciondas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difícil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realmente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produzindo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300661" y="3909781"/>
            <a:ext cx="1891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endParaRPr lang="en-US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Espúria</a:t>
            </a:r>
            <a:endParaRPr lang="en-US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65291" y="3071644"/>
            <a:ext cx="6794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Variáveis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Centrais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Conector reto 22"/>
          <p:cNvCxnSpPr/>
          <p:nvPr/>
        </p:nvCxnSpPr>
        <p:spPr>
          <a:xfrm flipV="1">
            <a:off x="159898" y="3571855"/>
            <a:ext cx="74722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1. Elaboração do Marco Teórico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Conteúdo voltado para dicas, conceitos, estruturação do marco teórico (ou revisão bibliográfica) do projeto de pesquisa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39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Desenho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Experimental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7381" y="1628800"/>
            <a:ext cx="109728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Grupo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Controle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Grupo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Tratamento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Características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Grupos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randômicas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Pesquisador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controla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tratamento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observadas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variável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dependente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atribuídas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manipulação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tratamento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48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1124744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Desenho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Experimental e Paz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Democrática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(Tomz, 2011)</a:t>
            </a:r>
            <a:endParaRPr lang="en-US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67" y="1039172"/>
            <a:ext cx="8928992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4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62" y="0"/>
            <a:ext cx="10515600" cy="980303"/>
          </a:xfrm>
        </p:spPr>
        <p:txBody>
          <a:bodyPr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962950"/>
              </p:ext>
            </p:extLst>
          </p:nvPr>
        </p:nvGraphicFramePr>
        <p:xfrm>
          <a:off x="230660" y="980303"/>
          <a:ext cx="11730682" cy="5782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29962" y="3459892"/>
            <a:ext cx="471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195118" y="279126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936919" y="242193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97346" y="205259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290222" y="168326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1043876" y="131393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531075" y="316059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835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7990"/>
            <a:ext cx="10515600" cy="837599"/>
          </a:xfrm>
        </p:spPr>
        <p:txBody>
          <a:bodyPr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Funções do Marco Teórico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Prevenir erros cometidos em outros estudos</a:t>
            </a:r>
          </a:p>
          <a:p>
            <a:pPr lvl="0" algn="just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Orientação sobre a forma de condução do estudo</a:t>
            </a:r>
          </a:p>
          <a:p>
            <a:pPr lvl="0" algn="just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Estabelecimento de Hipóteses</a:t>
            </a:r>
          </a:p>
          <a:p>
            <a:pPr lvl="0" algn="just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Marco de referência para interpretação dos resultados do estudo (ponto de referência).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79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249" y="1"/>
            <a:ext cx="10515600" cy="815546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da Revisão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Bibliográfica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47" r="-3722"/>
          <a:stretch>
            <a:fillRect/>
          </a:stretch>
        </p:blipFill>
        <p:spPr bwMode="auto">
          <a:xfrm>
            <a:off x="2857523" y="1388719"/>
            <a:ext cx="6813697" cy="38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736758" y="5960761"/>
            <a:ext cx="326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Nota: Tipo 2 do texto obrigatório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7232"/>
            <a:ext cx="10515600" cy="984738"/>
          </a:xfrm>
        </p:spPr>
        <p:txBody>
          <a:bodyPr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Definição de Teoria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onjunto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conceitos, definições, e proposições relacionadas entre si que apresentam uma visão sistemática de fenômenos especificando 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relações entre variáveis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o objetivo de 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explicar e prever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fenômenos</a:t>
            </a:r>
          </a:p>
        </p:txBody>
      </p:sp>
    </p:spTree>
    <p:extLst>
      <p:ext uri="{BB962C8B-B14F-4D97-AF65-F5344CB8AC3E}">
        <p14:creationId xmlns:p14="http://schemas.microsoft.com/office/powerpoint/2010/main" val="3229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funções da teoria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spcAft>
                <a:spcPts val="3600"/>
              </a:spcAft>
              <a:buFont typeface="+mj-lt"/>
              <a:buAutoNum type="arabicPeriod"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dizer por que, como e quando determinado fenômeno ocorre.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Guerra – porque ocorrem? Como ocorrem? Quando ocorrem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spcAft>
                <a:spcPts val="3600"/>
              </a:spcAft>
              <a:buFont typeface="+mj-lt"/>
              <a:buAutoNum type="arabicPeriod"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Sistematizar ou ordenar o conhecimento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spcAft>
                <a:spcPts val="3600"/>
              </a:spcAft>
              <a:buFont typeface="+mj-lt"/>
              <a:buAutoNum type="arabicPeriod"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Predição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prever a ocorrência de fenômenos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Desempenho Econômico e Voto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82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rates of real GDP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capita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raise the probability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reelection only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less developed countries and in new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democracies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affected by growth over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leader's term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office rather than in the election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itself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rewarded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voters only in the developed countries.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Drazen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(2008). How Do Budget Deficits and Economic Growth Affect Reelection Prospects? Evidence from a Large Panel of Countries.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Economic Review,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2203-2220.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6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923" y="95495"/>
            <a:ext cx="10515600" cy="1053367"/>
          </a:xfrm>
        </p:spPr>
        <p:txBody>
          <a:bodyPr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essenciais de uma teoria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9937" y="1371600"/>
            <a:ext cx="10961078" cy="4805363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Capacidade de descrição, explicação e previsão</a:t>
            </a: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756000" algn="just"/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Descrever: definir </a:t>
            </a: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fenômeno, suas características, componentes, condições e contexto de acontecimento. </a:t>
            </a:r>
            <a:endParaRPr lang="pt-BR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6000" algn="just"/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Explicar: desvendar o mecanismo que conecta uma variável a outra (relação causal).</a:t>
            </a:r>
            <a:endParaRPr lang="pt-BR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pt-BR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 </a:t>
            </a:r>
            <a:r>
              <a:rPr lang="pt-BR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Lógica dos elementos de uma teoria</a:t>
            </a: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20000" algn="just"/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Interligados</a:t>
            </a:r>
          </a:p>
          <a:p>
            <a:pPr marL="720000" algn="just"/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Tautologia</a:t>
            </a:r>
          </a:p>
          <a:p>
            <a:pPr marL="720000" algn="just"/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ontradição interna</a:t>
            </a:r>
            <a:endParaRPr lang="pt-BR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3"/>
            </a:pP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Perspectiva</a:t>
            </a: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nível de generalização da teoria, assim como quantidade de fenômenos que busca explicar.</a:t>
            </a:r>
          </a:p>
          <a:p>
            <a:pPr marL="514350" lvl="0" indent="-514350" algn="just">
              <a:buFont typeface="+mj-lt"/>
              <a:buAutoNum type="arabicPeriod" startAt="3"/>
            </a:pPr>
            <a:r>
              <a:rPr lang="pt-BR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Parcimônia</a:t>
            </a:r>
            <a:endParaRPr lang="pt-BR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12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937</Words>
  <Application>Microsoft Office PowerPoint</Application>
  <PresentationFormat>Personalizar</PresentationFormat>
  <Paragraphs>123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Marco Teórico e Relações Causais</vt:lpstr>
      <vt:lpstr>Parte 1. Elaboração do Marco Teórico </vt:lpstr>
      <vt:lpstr>Introdução</vt:lpstr>
      <vt:lpstr>Funções do Marco Teórico</vt:lpstr>
      <vt:lpstr>Estrutura da Revisão Bibliográfica</vt:lpstr>
      <vt:lpstr>Definição de Teoria</vt:lpstr>
      <vt:lpstr>Principais funções da teoria</vt:lpstr>
      <vt:lpstr>Exemplo</vt:lpstr>
      <vt:lpstr>Características essenciais de uma teoria</vt:lpstr>
      <vt:lpstr>Parte 2. Relações Causais</vt:lpstr>
      <vt:lpstr>Definição de causalidade (KKV)</vt:lpstr>
      <vt:lpstr>Conceitos Importantes e Condições Necessárias </vt:lpstr>
      <vt:lpstr>Apresentação do PowerPoint</vt:lpstr>
      <vt:lpstr>Apresentação do PowerPoint</vt:lpstr>
      <vt:lpstr>Parte 3. Teoria da Paz Democrática</vt:lpstr>
      <vt:lpstr>Mecanismos Causais da Paz Democrática</vt:lpstr>
      <vt:lpstr>Regularidade Empírica - Covariação</vt:lpstr>
      <vt:lpstr>Problemas da relação causal entre democracia e paz: Endogeneidade</vt:lpstr>
      <vt:lpstr>Problemas da relação causal entre democracia e paz: Colinearidade</vt:lpstr>
      <vt:lpstr>Alternativa: Desenho Experimental</vt:lpstr>
      <vt:lpstr>Desenho Experimental e Paz Democrática (Tomz, 2011)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3. O Marco Teórico</dc:title>
  <dc:creator>Pedro Feliu</dc:creator>
  <cp:lastModifiedBy>Daniela Tiberio</cp:lastModifiedBy>
  <cp:revision>70</cp:revision>
  <dcterms:created xsi:type="dcterms:W3CDTF">2015-03-16T17:39:20Z</dcterms:created>
  <dcterms:modified xsi:type="dcterms:W3CDTF">2018-04-01T17:45:51Z</dcterms:modified>
</cp:coreProperties>
</file>