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66" r:id="rId5"/>
    <p:sldId id="257" r:id="rId6"/>
    <p:sldId id="265" r:id="rId7"/>
    <p:sldId id="261" r:id="rId8"/>
    <p:sldId id="262" r:id="rId9"/>
    <p:sldId id="258" r:id="rId10"/>
    <p:sldId id="259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9E2D3-DFBD-474B-BBF8-15241139AC79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35E6C12B-5844-433D-B858-2F5AB7DF6259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Missões</a:t>
          </a:r>
          <a:r>
            <a:rPr lang="en-US" baseline="0" dirty="0" smtClean="0">
              <a:latin typeface="Times New Roman" pitchFamily="18" charset="0"/>
              <a:cs typeface="Times New Roman" pitchFamily="18" charset="0"/>
            </a:rPr>
            <a:t> de Paz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B03E77FC-EDD0-440A-997F-025AD4C6E178}" type="parTrans" cxnId="{B7DE191E-A6C2-4573-BBA8-1E0D8D0C5D05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C69DC9E0-B247-410A-9E6F-1833DDD48C1D}" type="sibTrans" cxnId="{B7DE191E-A6C2-4573-BBA8-1E0D8D0C5D05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D2C25C91-AA31-4677-B430-187BEF41DD24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Participação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Feminina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9B21A0BF-0AD7-40F5-A038-7922753B0A98}" type="parTrans" cxnId="{C2CB7DD6-03C1-4349-9F72-9FA1C41BF1C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390ECD7-242A-407C-AA67-807C1F2227D3}" type="sibTrans" cxnId="{C2CB7DD6-03C1-4349-9F72-9FA1C41BF1C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C738585B-76D0-4B63-BAA7-F5DAB12214B1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Resolução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do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Conflito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E20097E7-3966-4EC3-9C36-A9A2FF24A5AC}" type="parTrans" cxnId="{849D9C03-62C9-4831-9A4A-AEE596FAC567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6C5D3FAB-5F31-485E-BE89-939FE24B2BFB}" type="sibTrans" cxnId="{849D9C03-62C9-4831-9A4A-AEE596FAC567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4B64567-A92E-4B81-A239-935A8752A62F}" type="pres">
      <dgm:prSet presAssocID="{6CC9E2D3-DFBD-474B-BBF8-15241139AC79}" presName="Name0" presStyleCnt="0">
        <dgm:presLayoutVars>
          <dgm:dir/>
          <dgm:resizeHandles val="exact"/>
        </dgm:presLayoutVars>
      </dgm:prSet>
      <dgm:spPr/>
    </dgm:pt>
    <dgm:pt modelId="{DF0A2AF3-9263-4445-B3C1-DD9D2B255A8E}" type="pres">
      <dgm:prSet presAssocID="{35E6C12B-5844-433D-B858-2F5AB7DF625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6E6E48-9280-4D62-8685-62F02E5F165E}" type="pres">
      <dgm:prSet presAssocID="{C69DC9E0-B247-410A-9E6F-1833DDD48C1D}" presName="sibTrans" presStyleLbl="sibTrans2D1" presStyleIdx="0" presStyleCnt="2"/>
      <dgm:spPr/>
      <dgm:t>
        <a:bodyPr/>
        <a:lstStyle/>
        <a:p>
          <a:endParaRPr lang="pt-BR"/>
        </a:p>
      </dgm:t>
    </dgm:pt>
    <dgm:pt modelId="{62385341-6DAC-4A6F-89F7-6B33C21B518D}" type="pres">
      <dgm:prSet presAssocID="{C69DC9E0-B247-410A-9E6F-1833DDD48C1D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D51E8BB8-1EC4-4304-A7E2-C38592060F2C}" type="pres">
      <dgm:prSet presAssocID="{D2C25C91-AA31-4677-B430-187BEF41DD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84DB28E-65A5-43FC-821A-4E210368BC83}" type="pres">
      <dgm:prSet presAssocID="{4390ECD7-242A-407C-AA67-807C1F2227D3}" presName="sibTrans" presStyleLbl="sibTrans2D1" presStyleIdx="1" presStyleCnt="2"/>
      <dgm:spPr/>
      <dgm:t>
        <a:bodyPr/>
        <a:lstStyle/>
        <a:p>
          <a:endParaRPr lang="pt-BR"/>
        </a:p>
      </dgm:t>
    </dgm:pt>
    <dgm:pt modelId="{7C491DBE-3242-4AED-94EE-1CA0F7D254D9}" type="pres">
      <dgm:prSet presAssocID="{4390ECD7-242A-407C-AA67-807C1F2227D3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44AF8A68-8D56-474B-BE8C-60746B60FA23}" type="pres">
      <dgm:prSet presAssocID="{C738585B-76D0-4B63-BAA7-F5DAB12214B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B1A4489-45EB-495D-A403-6945827CF976}" type="presOf" srcId="{C738585B-76D0-4B63-BAA7-F5DAB12214B1}" destId="{44AF8A68-8D56-474B-BE8C-60746B60FA23}" srcOrd="0" destOrd="0" presId="urn:microsoft.com/office/officeart/2005/8/layout/process1"/>
    <dgm:cxn modelId="{5AC7AEBB-CA87-49E8-8AE0-5571BA55EA25}" type="presOf" srcId="{35E6C12B-5844-433D-B858-2F5AB7DF6259}" destId="{DF0A2AF3-9263-4445-B3C1-DD9D2B255A8E}" srcOrd="0" destOrd="0" presId="urn:microsoft.com/office/officeart/2005/8/layout/process1"/>
    <dgm:cxn modelId="{B7DE191E-A6C2-4573-BBA8-1E0D8D0C5D05}" srcId="{6CC9E2D3-DFBD-474B-BBF8-15241139AC79}" destId="{35E6C12B-5844-433D-B858-2F5AB7DF6259}" srcOrd="0" destOrd="0" parTransId="{B03E77FC-EDD0-440A-997F-025AD4C6E178}" sibTransId="{C69DC9E0-B247-410A-9E6F-1833DDD48C1D}"/>
    <dgm:cxn modelId="{7D4FAA09-06F5-4FA0-AC92-589FEAEECE59}" type="presOf" srcId="{6CC9E2D3-DFBD-474B-BBF8-15241139AC79}" destId="{44B64567-A92E-4B81-A239-935A8752A62F}" srcOrd="0" destOrd="0" presId="urn:microsoft.com/office/officeart/2005/8/layout/process1"/>
    <dgm:cxn modelId="{1156A676-BED5-4D4A-9347-68A9CBD2F9DA}" type="presOf" srcId="{C69DC9E0-B247-410A-9E6F-1833DDD48C1D}" destId="{306E6E48-9280-4D62-8685-62F02E5F165E}" srcOrd="0" destOrd="0" presId="urn:microsoft.com/office/officeart/2005/8/layout/process1"/>
    <dgm:cxn modelId="{0D76A5B1-B441-4153-A4A9-173CBD82E892}" type="presOf" srcId="{D2C25C91-AA31-4677-B430-187BEF41DD24}" destId="{D51E8BB8-1EC4-4304-A7E2-C38592060F2C}" srcOrd="0" destOrd="0" presId="urn:microsoft.com/office/officeart/2005/8/layout/process1"/>
    <dgm:cxn modelId="{849D9C03-62C9-4831-9A4A-AEE596FAC567}" srcId="{6CC9E2D3-DFBD-474B-BBF8-15241139AC79}" destId="{C738585B-76D0-4B63-BAA7-F5DAB12214B1}" srcOrd="2" destOrd="0" parTransId="{E20097E7-3966-4EC3-9C36-A9A2FF24A5AC}" sibTransId="{6C5D3FAB-5F31-485E-BE89-939FE24B2BFB}"/>
    <dgm:cxn modelId="{41AEEA04-1DEE-4887-BB47-522DAF51436C}" type="presOf" srcId="{C69DC9E0-B247-410A-9E6F-1833DDD48C1D}" destId="{62385341-6DAC-4A6F-89F7-6B33C21B518D}" srcOrd="1" destOrd="0" presId="urn:microsoft.com/office/officeart/2005/8/layout/process1"/>
    <dgm:cxn modelId="{C2CB7DD6-03C1-4349-9F72-9FA1C41BF1CC}" srcId="{6CC9E2D3-DFBD-474B-BBF8-15241139AC79}" destId="{D2C25C91-AA31-4677-B430-187BEF41DD24}" srcOrd="1" destOrd="0" parTransId="{9B21A0BF-0AD7-40F5-A038-7922753B0A98}" sibTransId="{4390ECD7-242A-407C-AA67-807C1F2227D3}"/>
    <dgm:cxn modelId="{9E23D083-A37F-4EEE-8376-AB34FFA819BD}" type="presOf" srcId="{4390ECD7-242A-407C-AA67-807C1F2227D3}" destId="{084DB28E-65A5-43FC-821A-4E210368BC83}" srcOrd="0" destOrd="0" presId="urn:microsoft.com/office/officeart/2005/8/layout/process1"/>
    <dgm:cxn modelId="{E63D9132-6BC3-4A8E-872A-3E6C15019086}" type="presOf" srcId="{4390ECD7-242A-407C-AA67-807C1F2227D3}" destId="{7C491DBE-3242-4AED-94EE-1CA0F7D254D9}" srcOrd="1" destOrd="0" presId="urn:microsoft.com/office/officeart/2005/8/layout/process1"/>
    <dgm:cxn modelId="{9BCF065E-7D8E-401F-87DD-3D0B1D05E48E}" type="presParOf" srcId="{44B64567-A92E-4B81-A239-935A8752A62F}" destId="{DF0A2AF3-9263-4445-B3C1-DD9D2B255A8E}" srcOrd="0" destOrd="0" presId="urn:microsoft.com/office/officeart/2005/8/layout/process1"/>
    <dgm:cxn modelId="{6B009D64-A920-486D-A33F-3B9636FB6F88}" type="presParOf" srcId="{44B64567-A92E-4B81-A239-935A8752A62F}" destId="{306E6E48-9280-4D62-8685-62F02E5F165E}" srcOrd="1" destOrd="0" presId="urn:microsoft.com/office/officeart/2005/8/layout/process1"/>
    <dgm:cxn modelId="{1AB5D6BA-BCD7-40C4-8A65-2E8E262D61C2}" type="presParOf" srcId="{306E6E48-9280-4D62-8685-62F02E5F165E}" destId="{62385341-6DAC-4A6F-89F7-6B33C21B518D}" srcOrd="0" destOrd="0" presId="urn:microsoft.com/office/officeart/2005/8/layout/process1"/>
    <dgm:cxn modelId="{57195E5C-AF27-4EF5-885C-E37FC6EDDF7A}" type="presParOf" srcId="{44B64567-A92E-4B81-A239-935A8752A62F}" destId="{D51E8BB8-1EC4-4304-A7E2-C38592060F2C}" srcOrd="2" destOrd="0" presId="urn:microsoft.com/office/officeart/2005/8/layout/process1"/>
    <dgm:cxn modelId="{A5716B7C-7738-4C09-A088-22118D33E37E}" type="presParOf" srcId="{44B64567-A92E-4B81-A239-935A8752A62F}" destId="{084DB28E-65A5-43FC-821A-4E210368BC83}" srcOrd="3" destOrd="0" presId="urn:microsoft.com/office/officeart/2005/8/layout/process1"/>
    <dgm:cxn modelId="{D3037BBC-DF24-4B34-9A12-C2AD25E5068B}" type="presParOf" srcId="{084DB28E-65A5-43FC-821A-4E210368BC83}" destId="{7C491DBE-3242-4AED-94EE-1CA0F7D254D9}" srcOrd="0" destOrd="0" presId="urn:microsoft.com/office/officeart/2005/8/layout/process1"/>
    <dgm:cxn modelId="{6C3EAFBA-86FB-49C7-8C38-BA4B1EE91F33}" type="presParOf" srcId="{44B64567-A92E-4B81-A239-935A8752A62F}" destId="{44AF8A68-8D56-474B-BE8C-60746B60FA2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C9E2D3-DFBD-474B-BBF8-15241139AC79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35E6C12B-5844-433D-B858-2F5AB7DF6259}">
      <dgm:prSet phldrT="[Texto]"/>
      <dgm:spPr>
        <a:ln>
          <a:noFill/>
        </a:ln>
      </dgm:spPr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Igualdade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Gênero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B03E77FC-EDD0-440A-997F-025AD4C6E178}" type="parTrans" cxnId="{B7DE191E-A6C2-4573-BBA8-1E0D8D0C5D05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C69DC9E0-B247-410A-9E6F-1833DDD48C1D}" type="sibTrans" cxnId="{B7DE191E-A6C2-4573-BBA8-1E0D8D0C5D05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D2C25C91-AA31-4677-B430-187BEF41DD24}">
      <dgm:prSet phldrT="[Texto]"/>
      <dgm:spPr>
        <a:ln>
          <a:noFill/>
        </a:ln>
      </dgm:spPr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Violência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9B21A0BF-0AD7-40F5-A038-7922753B0A98}" type="parTrans" cxnId="{C2CB7DD6-03C1-4349-9F72-9FA1C41BF1C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390ECD7-242A-407C-AA67-807C1F2227D3}" type="sibTrans" cxnId="{C2CB7DD6-03C1-4349-9F72-9FA1C41BF1C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4B64567-A92E-4B81-A239-935A8752A62F}" type="pres">
      <dgm:prSet presAssocID="{6CC9E2D3-DFBD-474B-BBF8-15241139AC79}" presName="Name0" presStyleCnt="0">
        <dgm:presLayoutVars>
          <dgm:dir/>
          <dgm:resizeHandles val="exact"/>
        </dgm:presLayoutVars>
      </dgm:prSet>
      <dgm:spPr/>
    </dgm:pt>
    <dgm:pt modelId="{DF0A2AF3-9263-4445-B3C1-DD9D2B255A8E}" type="pres">
      <dgm:prSet presAssocID="{35E6C12B-5844-433D-B858-2F5AB7DF625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6E6E48-9280-4D62-8685-62F02E5F165E}" type="pres">
      <dgm:prSet presAssocID="{C69DC9E0-B247-410A-9E6F-1833DDD48C1D}" presName="sibTrans" presStyleLbl="sibTrans2D1" presStyleIdx="0" presStyleCnt="1"/>
      <dgm:spPr/>
      <dgm:t>
        <a:bodyPr/>
        <a:lstStyle/>
        <a:p>
          <a:endParaRPr lang="pt-BR"/>
        </a:p>
      </dgm:t>
    </dgm:pt>
    <dgm:pt modelId="{62385341-6DAC-4A6F-89F7-6B33C21B518D}" type="pres">
      <dgm:prSet presAssocID="{C69DC9E0-B247-410A-9E6F-1833DDD48C1D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D51E8BB8-1EC4-4304-A7E2-C38592060F2C}" type="pres">
      <dgm:prSet presAssocID="{D2C25C91-AA31-4677-B430-187BEF41DD24}" presName="node" presStyleLbl="node1" presStyleIdx="1" presStyleCnt="2" custScaleX="7614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2A67842-8884-47EA-AB3F-BA2C1EE3B52E}" type="presOf" srcId="{35E6C12B-5844-433D-B858-2F5AB7DF6259}" destId="{DF0A2AF3-9263-4445-B3C1-DD9D2B255A8E}" srcOrd="0" destOrd="0" presId="urn:microsoft.com/office/officeart/2005/8/layout/process1"/>
    <dgm:cxn modelId="{B7DE191E-A6C2-4573-BBA8-1E0D8D0C5D05}" srcId="{6CC9E2D3-DFBD-474B-BBF8-15241139AC79}" destId="{35E6C12B-5844-433D-B858-2F5AB7DF6259}" srcOrd="0" destOrd="0" parTransId="{B03E77FC-EDD0-440A-997F-025AD4C6E178}" sibTransId="{C69DC9E0-B247-410A-9E6F-1833DDD48C1D}"/>
    <dgm:cxn modelId="{D3A82CFA-687C-44AC-925B-A0C22C00D36B}" type="presOf" srcId="{C69DC9E0-B247-410A-9E6F-1833DDD48C1D}" destId="{62385341-6DAC-4A6F-89F7-6B33C21B518D}" srcOrd="1" destOrd="0" presId="urn:microsoft.com/office/officeart/2005/8/layout/process1"/>
    <dgm:cxn modelId="{C2CB7DD6-03C1-4349-9F72-9FA1C41BF1CC}" srcId="{6CC9E2D3-DFBD-474B-BBF8-15241139AC79}" destId="{D2C25C91-AA31-4677-B430-187BEF41DD24}" srcOrd="1" destOrd="0" parTransId="{9B21A0BF-0AD7-40F5-A038-7922753B0A98}" sibTransId="{4390ECD7-242A-407C-AA67-807C1F2227D3}"/>
    <dgm:cxn modelId="{4E79AF4F-48F0-4ECB-9DD8-99AB7DE22E17}" type="presOf" srcId="{C69DC9E0-B247-410A-9E6F-1833DDD48C1D}" destId="{306E6E48-9280-4D62-8685-62F02E5F165E}" srcOrd="0" destOrd="0" presId="urn:microsoft.com/office/officeart/2005/8/layout/process1"/>
    <dgm:cxn modelId="{F54195B9-3686-481E-BDA8-94E65E2E023E}" type="presOf" srcId="{D2C25C91-AA31-4677-B430-187BEF41DD24}" destId="{D51E8BB8-1EC4-4304-A7E2-C38592060F2C}" srcOrd="0" destOrd="0" presId="urn:microsoft.com/office/officeart/2005/8/layout/process1"/>
    <dgm:cxn modelId="{FF67C660-C54B-4D19-BEE7-FF35E280D336}" type="presOf" srcId="{6CC9E2D3-DFBD-474B-BBF8-15241139AC79}" destId="{44B64567-A92E-4B81-A239-935A8752A62F}" srcOrd="0" destOrd="0" presId="urn:microsoft.com/office/officeart/2005/8/layout/process1"/>
    <dgm:cxn modelId="{95163F82-FC47-438E-87A2-2A2510D1AC51}" type="presParOf" srcId="{44B64567-A92E-4B81-A239-935A8752A62F}" destId="{DF0A2AF3-9263-4445-B3C1-DD9D2B255A8E}" srcOrd="0" destOrd="0" presId="urn:microsoft.com/office/officeart/2005/8/layout/process1"/>
    <dgm:cxn modelId="{662610D5-5F23-4DFF-BBE0-5C0605FF012B}" type="presParOf" srcId="{44B64567-A92E-4B81-A239-935A8752A62F}" destId="{306E6E48-9280-4D62-8685-62F02E5F165E}" srcOrd="1" destOrd="0" presId="urn:microsoft.com/office/officeart/2005/8/layout/process1"/>
    <dgm:cxn modelId="{1F7BAF93-07F3-4610-8E2F-D6D8924D3E6D}" type="presParOf" srcId="{306E6E48-9280-4D62-8685-62F02E5F165E}" destId="{62385341-6DAC-4A6F-89F7-6B33C21B518D}" srcOrd="0" destOrd="0" presId="urn:microsoft.com/office/officeart/2005/8/layout/process1"/>
    <dgm:cxn modelId="{57B34147-BC04-4D59-A8C4-2F27A31C0FE2}" type="presParOf" srcId="{44B64567-A92E-4B81-A239-935A8752A62F}" destId="{D51E8BB8-1EC4-4304-A7E2-C38592060F2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29A3EC-889F-4679-B4D9-58E701D77EE5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3DD2093F-2822-493F-B61D-1B166CC37BC2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Atitudes das Mulheres rejeitam a hipótese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027C60-B3F1-410D-9720-0F49498ADD8F}" type="parTrans" cxnId="{93EAB897-5419-4DD3-A347-565E0F457A13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096A83-D023-4DB6-B5C8-FC494D060159}" type="sibTrans" cxnId="{93EAB897-5419-4DD3-A347-565E0F457A13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94AF2C-60EE-45C3-88EF-FE8698F9A3EF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Mais negativas em relação a confiança, coexistência e construção da paz 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5B902D-294D-471F-8BA0-95A0C93BCA56}" type="parTrans" cxnId="{5105202B-DF02-4180-8DE7-ED28FA5EC3F6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B26CCD-C2BC-43B3-BB7D-636FA04D494F}" type="sibTrans" cxnId="{5105202B-DF02-4180-8DE7-ED28FA5EC3F6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335837-998E-42C2-9FF1-01619C1B6DE4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Tipo e nível de trauma maiores do que homens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608B8-27C9-4D4C-8ED1-2C359959E0CC}" type="parTrans" cxnId="{F5918152-0003-41CC-9D79-BF6EB2D118B1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C2C467-3FCE-4FA2-91E6-C3898B4EFB30}" type="sibTrans" cxnId="{F5918152-0003-41CC-9D79-BF6EB2D118B1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008BF0-F5A5-4C9C-B5C0-FED90A97E2F6}" type="pres">
      <dgm:prSet presAssocID="{8629A3EC-889F-4679-B4D9-58E701D77E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13617C0-C7C7-4EAC-B69C-FBF5AF49D369}" type="pres">
      <dgm:prSet presAssocID="{3DD2093F-2822-493F-B61D-1B166CC37BC2}" presName="parentLin" presStyleCnt="0"/>
      <dgm:spPr/>
      <dgm:t>
        <a:bodyPr/>
        <a:lstStyle/>
        <a:p>
          <a:endParaRPr lang="pt-BR"/>
        </a:p>
      </dgm:t>
    </dgm:pt>
    <dgm:pt modelId="{FE3C7EA2-99EB-4305-B639-ECEF286DF9AA}" type="pres">
      <dgm:prSet presAssocID="{3DD2093F-2822-493F-B61D-1B166CC37BC2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5E3AC852-33CC-4083-9039-D825E7D571AA}" type="pres">
      <dgm:prSet presAssocID="{3DD2093F-2822-493F-B61D-1B166CC37BC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8F0980-9C20-4382-9190-BC39CE702CBC}" type="pres">
      <dgm:prSet presAssocID="{3DD2093F-2822-493F-B61D-1B166CC37BC2}" presName="negativeSpace" presStyleCnt="0"/>
      <dgm:spPr/>
      <dgm:t>
        <a:bodyPr/>
        <a:lstStyle/>
        <a:p>
          <a:endParaRPr lang="pt-BR"/>
        </a:p>
      </dgm:t>
    </dgm:pt>
    <dgm:pt modelId="{52853EE4-9AEB-4199-888B-99D5833AECDB}" type="pres">
      <dgm:prSet presAssocID="{3DD2093F-2822-493F-B61D-1B166CC37BC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D761CE-0DE5-4739-A706-55CF80E8053A}" type="pres">
      <dgm:prSet presAssocID="{15096A83-D023-4DB6-B5C8-FC494D060159}" presName="spaceBetweenRectangles" presStyleCnt="0"/>
      <dgm:spPr/>
      <dgm:t>
        <a:bodyPr/>
        <a:lstStyle/>
        <a:p>
          <a:endParaRPr lang="pt-BR"/>
        </a:p>
      </dgm:t>
    </dgm:pt>
    <dgm:pt modelId="{E7608FEA-1893-40C3-AF2F-95699E6E6C38}" type="pres">
      <dgm:prSet presAssocID="{3B94AF2C-60EE-45C3-88EF-FE8698F9A3EF}" presName="parentLin" presStyleCnt="0"/>
      <dgm:spPr/>
      <dgm:t>
        <a:bodyPr/>
        <a:lstStyle/>
        <a:p>
          <a:endParaRPr lang="pt-BR"/>
        </a:p>
      </dgm:t>
    </dgm:pt>
    <dgm:pt modelId="{9A684BF3-6FF9-4A6F-9F69-541869FB5B53}" type="pres">
      <dgm:prSet presAssocID="{3B94AF2C-60EE-45C3-88EF-FE8698F9A3EF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BBA2192D-8D19-4E6A-9D87-B1EFFBD50883}" type="pres">
      <dgm:prSet presAssocID="{3B94AF2C-60EE-45C3-88EF-FE8698F9A3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208441-9284-47CE-B9DF-B385710D1E95}" type="pres">
      <dgm:prSet presAssocID="{3B94AF2C-60EE-45C3-88EF-FE8698F9A3EF}" presName="negativeSpace" presStyleCnt="0"/>
      <dgm:spPr/>
      <dgm:t>
        <a:bodyPr/>
        <a:lstStyle/>
        <a:p>
          <a:endParaRPr lang="pt-BR"/>
        </a:p>
      </dgm:t>
    </dgm:pt>
    <dgm:pt modelId="{9BC3F543-85ED-4539-9442-0FA84AF93FC4}" type="pres">
      <dgm:prSet presAssocID="{3B94AF2C-60EE-45C3-88EF-FE8698F9A3E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27C2FD-75F2-4C6E-9A36-441D6810E2F2}" type="pres">
      <dgm:prSet presAssocID="{26B26CCD-C2BC-43B3-BB7D-636FA04D494F}" presName="spaceBetweenRectangles" presStyleCnt="0"/>
      <dgm:spPr/>
      <dgm:t>
        <a:bodyPr/>
        <a:lstStyle/>
        <a:p>
          <a:endParaRPr lang="pt-BR"/>
        </a:p>
      </dgm:t>
    </dgm:pt>
    <dgm:pt modelId="{84F12F59-E4DA-4CF3-87AE-ADE3F6BB167F}" type="pres">
      <dgm:prSet presAssocID="{69335837-998E-42C2-9FF1-01619C1B6DE4}" presName="parentLin" presStyleCnt="0"/>
      <dgm:spPr/>
      <dgm:t>
        <a:bodyPr/>
        <a:lstStyle/>
        <a:p>
          <a:endParaRPr lang="pt-BR"/>
        </a:p>
      </dgm:t>
    </dgm:pt>
    <dgm:pt modelId="{ADE6287E-9F8B-4640-8D2B-B820E203161F}" type="pres">
      <dgm:prSet presAssocID="{69335837-998E-42C2-9FF1-01619C1B6DE4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EF615CF4-7153-4868-B9C7-58F9A3420DE3}" type="pres">
      <dgm:prSet presAssocID="{69335837-998E-42C2-9FF1-01619C1B6DE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7BB440-84D3-4444-9B56-D1C34A0B680C}" type="pres">
      <dgm:prSet presAssocID="{69335837-998E-42C2-9FF1-01619C1B6DE4}" presName="negativeSpace" presStyleCnt="0"/>
      <dgm:spPr/>
      <dgm:t>
        <a:bodyPr/>
        <a:lstStyle/>
        <a:p>
          <a:endParaRPr lang="pt-BR"/>
        </a:p>
      </dgm:t>
    </dgm:pt>
    <dgm:pt modelId="{972A253B-A998-497E-9CD5-FE9A1152880B}" type="pres">
      <dgm:prSet presAssocID="{69335837-998E-42C2-9FF1-01619C1B6DE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F60076A-85F7-4DA9-9D1A-AFC7B8126F0C}" type="presOf" srcId="{69335837-998E-42C2-9FF1-01619C1B6DE4}" destId="{EF615CF4-7153-4868-B9C7-58F9A3420DE3}" srcOrd="1" destOrd="0" presId="urn:microsoft.com/office/officeart/2005/8/layout/list1"/>
    <dgm:cxn modelId="{F42FCDDF-334B-414B-A8B7-F303417ABD7F}" type="presOf" srcId="{3DD2093F-2822-493F-B61D-1B166CC37BC2}" destId="{FE3C7EA2-99EB-4305-B639-ECEF286DF9AA}" srcOrd="0" destOrd="0" presId="urn:microsoft.com/office/officeart/2005/8/layout/list1"/>
    <dgm:cxn modelId="{12128B5E-23FB-4658-981F-2C7E1623C98E}" type="presOf" srcId="{8629A3EC-889F-4679-B4D9-58E701D77EE5}" destId="{32008BF0-F5A5-4C9C-B5C0-FED90A97E2F6}" srcOrd="0" destOrd="0" presId="urn:microsoft.com/office/officeart/2005/8/layout/list1"/>
    <dgm:cxn modelId="{B12FD7B7-6D37-405F-BFA7-F2CABBD0D819}" type="presOf" srcId="{69335837-998E-42C2-9FF1-01619C1B6DE4}" destId="{ADE6287E-9F8B-4640-8D2B-B820E203161F}" srcOrd="0" destOrd="0" presId="urn:microsoft.com/office/officeart/2005/8/layout/list1"/>
    <dgm:cxn modelId="{93EAB897-5419-4DD3-A347-565E0F457A13}" srcId="{8629A3EC-889F-4679-B4D9-58E701D77EE5}" destId="{3DD2093F-2822-493F-B61D-1B166CC37BC2}" srcOrd="0" destOrd="0" parTransId="{2E027C60-B3F1-410D-9720-0F49498ADD8F}" sibTransId="{15096A83-D023-4DB6-B5C8-FC494D060159}"/>
    <dgm:cxn modelId="{F5918152-0003-41CC-9D79-BF6EB2D118B1}" srcId="{8629A3EC-889F-4679-B4D9-58E701D77EE5}" destId="{69335837-998E-42C2-9FF1-01619C1B6DE4}" srcOrd="2" destOrd="0" parTransId="{58F608B8-27C9-4D4C-8ED1-2C359959E0CC}" sibTransId="{ADC2C467-3FCE-4FA2-91E6-C3898B4EFB30}"/>
    <dgm:cxn modelId="{A3C6A2E6-100A-4AB6-BDAD-9E6187F34BA9}" type="presOf" srcId="{3DD2093F-2822-493F-B61D-1B166CC37BC2}" destId="{5E3AC852-33CC-4083-9039-D825E7D571AA}" srcOrd="1" destOrd="0" presId="urn:microsoft.com/office/officeart/2005/8/layout/list1"/>
    <dgm:cxn modelId="{56F810EC-E235-465B-B5F2-90B43D8FD2AF}" type="presOf" srcId="{3B94AF2C-60EE-45C3-88EF-FE8698F9A3EF}" destId="{9A684BF3-6FF9-4A6F-9F69-541869FB5B53}" srcOrd="0" destOrd="0" presId="urn:microsoft.com/office/officeart/2005/8/layout/list1"/>
    <dgm:cxn modelId="{FD359782-3287-4F35-AC86-255000DE208A}" type="presOf" srcId="{3B94AF2C-60EE-45C3-88EF-FE8698F9A3EF}" destId="{BBA2192D-8D19-4E6A-9D87-B1EFFBD50883}" srcOrd="1" destOrd="0" presId="urn:microsoft.com/office/officeart/2005/8/layout/list1"/>
    <dgm:cxn modelId="{5105202B-DF02-4180-8DE7-ED28FA5EC3F6}" srcId="{8629A3EC-889F-4679-B4D9-58E701D77EE5}" destId="{3B94AF2C-60EE-45C3-88EF-FE8698F9A3EF}" srcOrd="1" destOrd="0" parTransId="{EA5B902D-294D-471F-8BA0-95A0C93BCA56}" sibTransId="{26B26CCD-C2BC-43B3-BB7D-636FA04D494F}"/>
    <dgm:cxn modelId="{2AF86CAF-BF24-4D2D-8F8A-6642DA8741C8}" type="presParOf" srcId="{32008BF0-F5A5-4C9C-B5C0-FED90A97E2F6}" destId="{813617C0-C7C7-4EAC-B69C-FBF5AF49D369}" srcOrd="0" destOrd="0" presId="urn:microsoft.com/office/officeart/2005/8/layout/list1"/>
    <dgm:cxn modelId="{E49C8DB2-9C21-497B-A015-C9D855A9D490}" type="presParOf" srcId="{813617C0-C7C7-4EAC-B69C-FBF5AF49D369}" destId="{FE3C7EA2-99EB-4305-B639-ECEF286DF9AA}" srcOrd="0" destOrd="0" presId="urn:microsoft.com/office/officeart/2005/8/layout/list1"/>
    <dgm:cxn modelId="{6EB7FF74-5BD3-4381-A01F-BF1409E21309}" type="presParOf" srcId="{813617C0-C7C7-4EAC-B69C-FBF5AF49D369}" destId="{5E3AC852-33CC-4083-9039-D825E7D571AA}" srcOrd="1" destOrd="0" presId="urn:microsoft.com/office/officeart/2005/8/layout/list1"/>
    <dgm:cxn modelId="{B69AACA4-856A-4629-9A63-9AB402C22EF6}" type="presParOf" srcId="{32008BF0-F5A5-4C9C-B5C0-FED90A97E2F6}" destId="{738F0980-9C20-4382-9190-BC39CE702CBC}" srcOrd="1" destOrd="0" presId="urn:microsoft.com/office/officeart/2005/8/layout/list1"/>
    <dgm:cxn modelId="{345CBCAA-2C6A-4261-A136-7F8EC218BD90}" type="presParOf" srcId="{32008BF0-F5A5-4C9C-B5C0-FED90A97E2F6}" destId="{52853EE4-9AEB-4199-888B-99D5833AECDB}" srcOrd="2" destOrd="0" presId="urn:microsoft.com/office/officeart/2005/8/layout/list1"/>
    <dgm:cxn modelId="{1ABDBB53-A45B-4473-B05E-C301E331A9F5}" type="presParOf" srcId="{32008BF0-F5A5-4C9C-B5C0-FED90A97E2F6}" destId="{8AD761CE-0DE5-4739-A706-55CF80E8053A}" srcOrd="3" destOrd="0" presId="urn:microsoft.com/office/officeart/2005/8/layout/list1"/>
    <dgm:cxn modelId="{8EF7A592-6284-4D70-BA4F-8AEDB6101A98}" type="presParOf" srcId="{32008BF0-F5A5-4C9C-B5C0-FED90A97E2F6}" destId="{E7608FEA-1893-40C3-AF2F-95699E6E6C38}" srcOrd="4" destOrd="0" presId="urn:microsoft.com/office/officeart/2005/8/layout/list1"/>
    <dgm:cxn modelId="{B907018C-594F-4FDC-ABEA-DDA2E96F8E88}" type="presParOf" srcId="{E7608FEA-1893-40C3-AF2F-95699E6E6C38}" destId="{9A684BF3-6FF9-4A6F-9F69-541869FB5B53}" srcOrd="0" destOrd="0" presId="urn:microsoft.com/office/officeart/2005/8/layout/list1"/>
    <dgm:cxn modelId="{5BF6E9FF-A682-4985-AE3B-901B26C2DFB2}" type="presParOf" srcId="{E7608FEA-1893-40C3-AF2F-95699E6E6C38}" destId="{BBA2192D-8D19-4E6A-9D87-B1EFFBD50883}" srcOrd="1" destOrd="0" presId="urn:microsoft.com/office/officeart/2005/8/layout/list1"/>
    <dgm:cxn modelId="{B1C5FE68-95BB-4939-803A-AFE58B32B985}" type="presParOf" srcId="{32008BF0-F5A5-4C9C-B5C0-FED90A97E2F6}" destId="{8C208441-9284-47CE-B9DF-B385710D1E95}" srcOrd="5" destOrd="0" presId="urn:microsoft.com/office/officeart/2005/8/layout/list1"/>
    <dgm:cxn modelId="{64A855F1-1A7B-4391-B7A8-C07A7549507D}" type="presParOf" srcId="{32008BF0-F5A5-4C9C-B5C0-FED90A97E2F6}" destId="{9BC3F543-85ED-4539-9442-0FA84AF93FC4}" srcOrd="6" destOrd="0" presId="urn:microsoft.com/office/officeart/2005/8/layout/list1"/>
    <dgm:cxn modelId="{8F2E9391-1265-439F-AA05-EFE83154C9A1}" type="presParOf" srcId="{32008BF0-F5A5-4C9C-B5C0-FED90A97E2F6}" destId="{3A27C2FD-75F2-4C6E-9A36-441D6810E2F2}" srcOrd="7" destOrd="0" presId="urn:microsoft.com/office/officeart/2005/8/layout/list1"/>
    <dgm:cxn modelId="{466CD81B-19B1-4D04-9C7D-CF0AB85D9234}" type="presParOf" srcId="{32008BF0-F5A5-4C9C-B5C0-FED90A97E2F6}" destId="{84F12F59-E4DA-4CF3-87AE-ADE3F6BB167F}" srcOrd="8" destOrd="0" presId="urn:microsoft.com/office/officeart/2005/8/layout/list1"/>
    <dgm:cxn modelId="{FF9F46E2-0489-47B9-B02E-E28217841059}" type="presParOf" srcId="{84F12F59-E4DA-4CF3-87AE-ADE3F6BB167F}" destId="{ADE6287E-9F8B-4640-8D2B-B820E203161F}" srcOrd="0" destOrd="0" presId="urn:microsoft.com/office/officeart/2005/8/layout/list1"/>
    <dgm:cxn modelId="{31E6144E-034C-499A-97FB-57643445DF85}" type="presParOf" srcId="{84F12F59-E4DA-4CF3-87AE-ADE3F6BB167F}" destId="{EF615CF4-7153-4868-B9C7-58F9A3420DE3}" srcOrd="1" destOrd="0" presId="urn:microsoft.com/office/officeart/2005/8/layout/list1"/>
    <dgm:cxn modelId="{C5B20D24-DE15-4DFC-B227-D34B6B718F20}" type="presParOf" srcId="{32008BF0-F5A5-4C9C-B5C0-FED90A97E2F6}" destId="{E17BB440-84D3-4444-9B56-D1C34A0B680C}" srcOrd="9" destOrd="0" presId="urn:microsoft.com/office/officeart/2005/8/layout/list1"/>
    <dgm:cxn modelId="{8B1725E5-CA68-461D-BB94-029EE478C396}" type="presParOf" srcId="{32008BF0-F5A5-4C9C-B5C0-FED90A97E2F6}" destId="{972A253B-A998-497E-9CD5-FE9A115288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A2AF3-9263-4445-B3C1-DD9D2B255A8E}">
      <dsp:nvSpPr>
        <dsp:cNvPr id="0" name=""/>
        <dsp:cNvSpPr/>
      </dsp:nvSpPr>
      <dsp:spPr>
        <a:xfrm>
          <a:off x="7233" y="409852"/>
          <a:ext cx="2161877" cy="1297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Missões</a:t>
          </a:r>
          <a:r>
            <a:rPr lang="en-US" sz="2900" kern="1200" baseline="0" dirty="0" smtClean="0">
              <a:latin typeface="Times New Roman" pitchFamily="18" charset="0"/>
              <a:cs typeface="Times New Roman" pitchFamily="18" charset="0"/>
            </a:rPr>
            <a:t> de Paz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25" y="447844"/>
        <a:ext cx="2085893" cy="1221142"/>
      </dsp:txXfrm>
    </dsp:sp>
    <dsp:sp modelId="{306E6E48-9280-4D62-8685-62F02E5F165E}">
      <dsp:nvSpPr>
        <dsp:cNvPr id="0" name=""/>
        <dsp:cNvSpPr/>
      </dsp:nvSpPr>
      <dsp:spPr>
        <a:xfrm>
          <a:off x="2385298" y="790342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>
            <a:latin typeface="Times New Roman" pitchFamily="18" charset="0"/>
            <a:cs typeface="Times New Roman" pitchFamily="18" charset="0"/>
          </a:endParaRPr>
        </a:p>
      </dsp:txBody>
      <dsp:txXfrm>
        <a:off x="2385298" y="897571"/>
        <a:ext cx="320822" cy="321687"/>
      </dsp:txXfrm>
    </dsp:sp>
    <dsp:sp modelId="{D51E8BB8-1EC4-4304-A7E2-C38592060F2C}">
      <dsp:nvSpPr>
        <dsp:cNvPr id="0" name=""/>
        <dsp:cNvSpPr/>
      </dsp:nvSpPr>
      <dsp:spPr>
        <a:xfrm>
          <a:off x="3033861" y="409852"/>
          <a:ext cx="2161877" cy="1297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Participação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Feminina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71853" y="447844"/>
        <a:ext cx="2085893" cy="1221142"/>
      </dsp:txXfrm>
    </dsp:sp>
    <dsp:sp modelId="{084DB28E-65A5-43FC-821A-4E210368BC83}">
      <dsp:nvSpPr>
        <dsp:cNvPr id="0" name=""/>
        <dsp:cNvSpPr/>
      </dsp:nvSpPr>
      <dsp:spPr>
        <a:xfrm>
          <a:off x="5411926" y="790342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>
            <a:latin typeface="Times New Roman" pitchFamily="18" charset="0"/>
            <a:cs typeface="Times New Roman" pitchFamily="18" charset="0"/>
          </a:endParaRPr>
        </a:p>
      </dsp:txBody>
      <dsp:txXfrm>
        <a:off x="5411926" y="897571"/>
        <a:ext cx="320822" cy="321687"/>
      </dsp:txXfrm>
    </dsp:sp>
    <dsp:sp modelId="{44AF8A68-8D56-474B-BE8C-60746B60FA23}">
      <dsp:nvSpPr>
        <dsp:cNvPr id="0" name=""/>
        <dsp:cNvSpPr/>
      </dsp:nvSpPr>
      <dsp:spPr>
        <a:xfrm>
          <a:off x="6060489" y="409852"/>
          <a:ext cx="2161877" cy="1297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Resolução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do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Conflito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8481" y="447844"/>
        <a:ext cx="2085893" cy="1221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A2AF3-9263-4445-B3C1-DD9D2B255A8E}">
      <dsp:nvSpPr>
        <dsp:cNvPr id="0" name=""/>
        <dsp:cNvSpPr/>
      </dsp:nvSpPr>
      <dsp:spPr>
        <a:xfrm>
          <a:off x="2220" y="0"/>
          <a:ext cx="3704820" cy="2116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latin typeface="Times New Roman" pitchFamily="18" charset="0"/>
              <a:cs typeface="Times New Roman" pitchFamily="18" charset="0"/>
            </a:rPr>
            <a:t>Igualdade</a:t>
          </a:r>
          <a:r>
            <a:rPr lang="en-US" sz="47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4700" kern="1200" dirty="0" err="1" smtClean="0">
              <a:latin typeface="Times New Roman" pitchFamily="18" charset="0"/>
              <a:cs typeface="Times New Roman" pitchFamily="18" charset="0"/>
            </a:rPr>
            <a:t>Gênero</a:t>
          </a:r>
          <a:endParaRPr lang="pt-BR" sz="4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220" y="62000"/>
        <a:ext cx="3580820" cy="1992831"/>
      </dsp:txXfrm>
    </dsp:sp>
    <dsp:sp modelId="{306E6E48-9280-4D62-8685-62F02E5F165E}">
      <dsp:nvSpPr>
        <dsp:cNvPr id="0" name=""/>
        <dsp:cNvSpPr/>
      </dsp:nvSpPr>
      <dsp:spPr>
        <a:xfrm>
          <a:off x="4077522" y="599017"/>
          <a:ext cx="785421" cy="91879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800" kern="1200">
            <a:latin typeface="Times New Roman" pitchFamily="18" charset="0"/>
            <a:cs typeface="Times New Roman" pitchFamily="18" charset="0"/>
          </a:endParaRPr>
        </a:p>
      </dsp:txBody>
      <dsp:txXfrm>
        <a:off x="4077522" y="782776"/>
        <a:ext cx="549795" cy="551277"/>
      </dsp:txXfrm>
    </dsp:sp>
    <dsp:sp modelId="{D51E8BB8-1EC4-4304-A7E2-C38592060F2C}">
      <dsp:nvSpPr>
        <dsp:cNvPr id="0" name=""/>
        <dsp:cNvSpPr/>
      </dsp:nvSpPr>
      <dsp:spPr>
        <a:xfrm>
          <a:off x="5188969" y="0"/>
          <a:ext cx="2820924" cy="2116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latin typeface="Times New Roman" pitchFamily="18" charset="0"/>
              <a:cs typeface="Times New Roman" pitchFamily="18" charset="0"/>
            </a:rPr>
            <a:t>Violência</a:t>
          </a:r>
          <a:endParaRPr lang="pt-BR" sz="4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50969" y="62000"/>
        <a:ext cx="2696924" cy="19928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53EE4-9AEB-4199-888B-99D5833AECDB}">
      <dsp:nvSpPr>
        <dsp:cNvPr id="0" name=""/>
        <dsp:cNvSpPr/>
      </dsp:nvSpPr>
      <dsp:spPr>
        <a:xfrm>
          <a:off x="0" y="348827"/>
          <a:ext cx="8712968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AC852-33CC-4083-9039-D825E7D571AA}">
      <dsp:nvSpPr>
        <dsp:cNvPr id="0" name=""/>
        <dsp:cNvSpPr/>
      </dsp:nvSpPr>
      <dsp:spPr>
        <a:xfrm>
          <a:off x="435648" y="9347"/>
          <a:ext cx="6099077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Atitudes das Mulheres rejeitam a hipótese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8792" y="42491"/>
        <a:ext cx="6032789" cy="612672"/>
      </dsp:txXfrm>
    </dsp:sp>
    <dsp:sp modelId="{9BC3F543-85ED-4539-9442-0FA84AF93FC4}">
      <dsp:nvSpPr>
        <dsp:cNvPr id="0" name=""/>
        <dsp:cNvSpPr/>
      </dsp:nvSpPr>
      <dsp:spPr>
        <a:xfrm>
          <a:off x="0" y="1392108"/>
          <a:ext cx="8712968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2192D-8D19-4E6A-9D87-B1EFFBD50883}">
      <dsp:nvSpPr>
        <dsp:cNvPr id="0" name=""/>
        <dsp:cNvSpPr/>
      </dsp:nvSpPr>
      <dsp:spPr>
        <a:xfrm>
          <a:off x="435648" y="1052627"/>
          <a:ext cx="6099077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Mais negativas em relação a confiança, coexistência e construção da paz 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8792" y="1085771"/>
        <a:ext cx="6032789" cy="612672"/>
      </dsp:txXfrm>
    </dsp:sp>
    <dsp:sp modelId="{972A253B-A998-497E-9CD5-FE9A1152880B}">
      <dsp:nvSpPr>
        <dsp:cNvPr id="0" name=""/>
        <dsp:cNvSpPr/>
      </dsp:nvSpPr>
      <dsp:spPr>
        <a:xfrm>
          <a:off x="0" y="2435387"/>
          <a:ext cx="8712968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615CF4-7153-4868-B9C7-58F9A3420DE3}">
      <dsp:nvSpPr>
        <dsp:cNvPr id="0" name=""/>
        <dsp:cNvSpPr/>
      </dsp:nvSpPr>
      <dsp:spPr>
        <a:xfrm>
          <a:off x="435648" y="2095908"/>
          <a:ext cx="6099077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Tipo e nível de trauma maiores do que homens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8792" y="2129052"/>
        <a:ext cx="6032789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10B3-1850-4F88-AAC3-C90EB6B0362C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B713-571C-4328-8060-1932724BB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87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10B3-1850-4F88-AAC3-C90EB6B0362C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B713-571C-4328-8060-1932724BB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13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10B3-1850-4F88-AAC3-C90EB6B0362C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B713-571C-4328-8060-1932724BB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75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10B3-1850-4F88-AAC3-C90EB6B0362C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B713-571C-4328-8060-1932724BB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84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10B3-1850-4F88-AAC3-C90EB6B0362C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B713-571C-4328-8060-1932724BB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5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10B3-1850-4F88-AAC3-C90EB6B0362C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B713-571C-4328-8060-1932724BB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75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10B3-1850-4F88-AAC3-C90EB6B0362C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B713-571C-4328-8060-1932724BB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33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10B3-1850-4F88-AAC3-C90EB6B0362C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B713-571C-4328-8060-1932724BB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7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10B3-1850-4F88-AAC3-C90EB6B0362C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B713-571C-4328-8060-1932724BB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05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10B3-1850-4F88-AAC3-C90EB6B0362C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B713-571C-4328-8060-1932724BB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4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10B3-1850-4F88-AAC3-C90EB6B0362C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B713-571C-4328-8060-1932724BB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81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A10B3-1850-4F88-AAC3-C90EB6B0362C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DB713-571C-4328-8060-1932724BB9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92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11. Ontologia e Epistemologia nas RI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984776" cy="1752600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BRI0009 - Teoria Clássicas de RI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(USP)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731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6293" y="93277"/>
            <a:ext cx="7886700" cy="59870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8" y="691979"/>
            <a:ext cx="5663090" cy="4860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228184" y="45648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 – gêmeos idênticos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 – Gêmeos não idênticos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565638" y="691979"/>
            <a:ext cx="208738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Casas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calvinistas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genética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afeta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violento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incentivar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constranger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tedencias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biológicasa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violência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Socialização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Carinho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propensos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Abusos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Invasão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estrangeira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querido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predisposições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genéticas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5006" y="6335347"/>
            <a:ext cx="822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Conclusão: Interação entre gens e ambiente explica o comportamento violento humano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64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Tipologia Teorias Clássicas de RI</a:t>
            </a:r>
            <a:endParaRPr lang="pt-BR" sz="4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4572000" y="1988840"/>
            <a:ext cx="0" cy="45259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835696" y="4149079"/>
            <a:ext cx="5400600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495423" y="1333907"/>
            <a:ext cx="215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Ontologia: Objetivo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495423" y="6488668"/>
            <a:ext cx="223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Ontologia: Subjetivo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-17797" y="3825914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Epistemologia: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7502369" y="3791499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Epistemologia: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Interpretativo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06529" y="1703239"/>
            <a:ext cx="1757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Morton Kaplan</a:t>
            </a:r>
            <a:endParaRPr lang="pt-BR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01519" y="1944494"/>
            <a:ext cx="1659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 Deutsch</a:t>
            </a:r>
            <a:endParaRPr lang="pt-BR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607741" y="3747814"/>
            <a:ext cx="1771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Norman Angell</a:t>
            </a:r>
            <a:endParaRPr lang="pt-BR" sz="20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607741" y="4149079"/>
            <a:ext cx="1502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Edward Carr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607741" y="4349134"/>
            <a:ext cx="2023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Hans Morgenthau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6110075" y="5123083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Hedley Bull</a:t>
            </a:r>
            <a:endParaRPr lang="pt-BR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017487" y="2979285"/>
            <a:ext cx="2081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Vladimir Lênin</a:t>
            </a:r>
          </a:p>
          <a:p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Rosa Luxemburgo</a:t>
            </a:r>
            <a:endParaRPr lang="pt-BR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88274" y="2185749"/>
            <a:ext cx="2170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Andrew Moravcsik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664654" y="2402813"/>
            <a:ext cx="1792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Russett e Oneal</a:t>
            </a:r>
            <a:endParaRPr lang="pt-BR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888475" y="4725392"/>
            <a:ext cx="1728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Emanuel Adler</a:t>
            </a:r>
            <a:endParaRPr lang="pt-BR" sz="2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029066" y="1308586"/>
            <a:ext cx="20074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Legenda</a:t>
            </a:r>
          </a:p>
          <a:p>
            <a:r>
              <a:rPr lang="pt-BR" dirty="0" smtClean="0"/>
              <a:t>   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Marxismo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Liberalismo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Idealismo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Realismo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/>
              <a:t>   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Escola Inglesa</a:t>
            </a:r>
          </a:p>
          <a:p>
            <a:r>
              <a:rPr lang="pt-BR" dirty="0" smtClean="0"/>
              <a:t>   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Construtivismo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086567" y="1724756"/>
            <a:ext cx="108000" cy="10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 flipH="1">
            <a:off x="7092296" y="1996693"/>
            <a:ext cx="108000" cy="10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 flipH="1">
            <a:off x="7092296" y="2273362"/>
            <a:ext cx="108000" cy="1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 flipH="1">
            <a:off x="7092296" y="2543094"/>
            <a:ext cx="108000" cy="10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/>
          <p:cNvSpPr/>
          <p:nvPr/>
        </p:nvSpPr>
        <p:spPr>
          <a:xfrm flipH="1">
            <a:off x="7092296" y="2818159"/>
            <a:ext cx="108000" cy="10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 flipH="1">
            <a:off x="7086567" y="3101930"/>
            <a:ext cx="108000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 flipH="1">
            <a:off x="7086567" y="3376995"/>
            <a:ext cx="108000" cy="10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1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Paradigmas Teóricos de RI por país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3" y="1628800"/>
            <a:ext cx="9082237" cy="2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043608" y="4725144"/>
            <a:ext cx="2190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MALINIAK </a:t>
            </a:r>
            <a:r>
              <a:rPr lang="pt-BR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(2018)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6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Racionalidade nas </a:t>
            </a:r>
            <a:r>
              <a:rPr lang="pt-BR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7957891" cy="51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351477" y="6491809"/>
            <a:ext cx="2190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MALINIAK </a:t>
            </a:r>
            <a:r>
              <a:rPr lang="pt-BR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(2018)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5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159180"/>
            <a:ext cx="7886700" cy="102707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indivíduo enquanto unidade de análise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858" y="1273691"/>
            <a:ext cx="6146283" cy="5400000"/>
          </a:xfrm>
        </p:spPr>
      </p:pic>
    </p:spTree>
    <p:extLst>
      <p:ext uri="{BB962C8B-B14F-4D97-AF65-F5344CB8AC3E}">
        <p14:creationId xmlns:p14="http://schemas.microsoft.com/office/powerpoint/2010/main" val="35071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Construtivismo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614473"/>
              </p:ext>
            </p:extLst>
          </p:nvPr>
        </p:nvGraphicFramePr>
        <p:xfrm>
          <a:off x="251520" y="908720"/>
          <a:ext cx="8507288" cy="585560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368152"/>
                <a:gridCol w="4402832"/>
                <a:gridCol w="2736304"/>
              </a:tblGrid>
              <a:tr h="4606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Análise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Mecanismo</a:t>
                      </a: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Causal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Exemplo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16">
                <a:tc>
                  <a:txBody>
                    <a:bodyPr/>
                    <a:lstStyle/>
                    <a:p>
                      <a:pPr algn="ctr"/>
                      <a:r>
                        <a:rPr lang="en-US" sz="19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Vocabulário</a:t>
                      </a:r>
                      <a:endParaRPr lang="en-US" sz="19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Vocabulário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disponível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prescreve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discurso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autoriza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restringe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ideias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tomadores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decisão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podem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pensar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cosequentemente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tomar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decisão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Ajuda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Externa e o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vocabulário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desenvolvimento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combate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pobreza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Oferece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decisores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termos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debate,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além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regras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convenções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16">
                <a:tc>
                  <a:txBody>
                    <a:bodyPr/>
                    <a:lstStyle/>
                    <a:p>
                      <a:pPr algn="ctr"/>
                      <a:r>
                        <a:rPr lang="en-US" sz="19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Discurso</a:t>
                      </a:r>
                      <a:endParaRPr lang="en-US" sz="19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[1]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intenções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desejos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atores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[2]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descrição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das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regras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condizentes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 a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prática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[3]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esquema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conceitual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classifica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experiências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práticas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ações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maneira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inteligível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[4] Como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encaixam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estrutura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 define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natureza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propósito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humano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OCDE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ajuda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externa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pthose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countries' domestic political discourse and structure made the policies seem sensible, and provided links between the societies' ethical and religious traditions and public policies designed to assist those in need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719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Mulher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e Paz: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causalidade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976475"/>
              </p:ext>
            </p:extLst>
          </p:nvPr>
        </p:nvGraphicFramePr>
        <p:xfrm>
          <a:off x="457200" y="1600201"/>
          <a:ext cx="8229600" cy="2116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218761"/>
              </p:ext>
            </p:extLst>
          </p:nvPr>
        </p:nvGraphicFramePr>
        <p:xfrm>
          <a:off x="467542" y="3867900"/>
          <a:ext cx="8012114" cy="2116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eta para baixo 5"/>
          <p:cNvSpPr/>
          <p:nvPr/>
        </p:nvSpPr>
        <p:spPr>
          <a:xfrm rot="10800000">
            <a:off x="207560" y="4437112"/>
            <a:ext cx="484632" cy="978408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8392346" y="4437112"/>
            <a:ext cx="484632" cy="978408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9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Mulher e Paz: Contra factual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Hipótese: No nível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Mulheres tendem a atitudes mais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pacíficas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quando comparadas aos homens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Brounéus, 2014)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Após a Guerra em Ruanda: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86265371"/>
              </p:ext>
            </p:extLst>
          </p:nvPr>
        </p:nvGraphicFramePr>
        <p:xfrm>
          <a:off x="251520" y="3573016"/>
          <a:ext cx="871296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261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8649" y="249796"/>
            <a:ext cx="7886700" cy="100235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Genética, Ambiente e Violência Humana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064" y="1623340"/>
            <a:ext cx="4961873" cy="5004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123439" y="1418926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ambiente não propenso ao conflito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E+ ambiente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propenso ao conflito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826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416</Words>
  <Application>Microsoft Office PowerPoint</Application>
  <PresentationFormat>Apresentação na tela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Tema do Office</vt:lpstr>
      <vt:lpstr>Aula 11. Ontologia e Epistemologia nas RI</vt:lpstr>
      <vt:lpstr>Tipologia Teorias Clássicas de RI</vt:lpstr>
      <vt:lpstr>Paradigmas Teóricos de RI por país</vt:lpstr>
      <vt:lpstr>A Racionalidade nas RIs</vt:lpstr>
      <vt:lpstr>O indivíduo enquanto unidade de análise</vt:lpstr>
      <vt:lpstr>Construtivismo</vt:lpstr>
      <vt:lpstr>Mulher e Paz: causalidade</vt:lpstr>
      <vt:lpstr>Mulher e Paz: Contra factual</vt:lpstr>
      <vt:lpstr>Genética, Ambiente e Violência Humana</vt:lpstr>
      <vt:lpstr>Exemplo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11. Ontologia e Epistemologia nas RI</dc:title>
  <dc:creator>Convidado</dc:creator>
  <cp:lastModifiedBy>Pedro Feliu</cp:lastModifiedBy>
  <cp:revision>14</cp:revision>
  <dcterms:created xsi:type="dcterms:W3CDTF">2019-11-11T19:19:19Z</dcterms:created>
  <dcterms:modified xsi:type="dcterms:W3CDTF">2019-11-18T19:25:27Z</dcterms:modified>
</cp:coreProperties>
</file>