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1" r:id="rId6"/>
    <p:sldId id="267" r:id="rId7"/>
    <p:sldId id="262" r:id="rId8"/>
    <p:sldId id="266" r:id="rId9"/>
    <p:sldId id="263" r:id="rId10"/>
    <p:sldId id="264" r:id="rId11"/>
    <p:sldId id="265" r:id="rId12"/>
    <p:sldId id="273" r:id="rId13"/>
    <p:sldId id="276" r:id="rId14"/>
    <p:sldId id="274" r:id="rId15"/>
    <p:sldId id="275" r:id="rId16"/>
    <p:sldId id="277" r:id="rId17"/>
    <p:sldId id="279" r:id="rId18"/>
    <p:sldId id="280" r:id="rId19"/>
    <p:sldId id="278" r:id="rId2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sabela Pires" userId="fc2fc8f725cb9cfa" providerId="LiveId" clId="{BBF2A01F-94A7-4651-B455-7EAF1F12BE90}"/>
    <pc:docChg chg="modSld">
      <pc:chgData name="Isabela Pires" userId="fc2fc8f725cb9cfa" providerId="LiveId" clId="{BBF2A01F-94A7-4651-B455-7EAF1F12BE90}" dt="2023-08-20T21:46:17.256" v="0" actId="20577"/>
      <pc:docMkLst>
        <pc:docMk/>
      </pc:docMkLst>
      <pc:sldChg chg="modSp mod">
        <pc:chgData name="Isabela Pires" userId="fc2fc8f725cb9cfa" providerId="LiveId" clId="{BBF2A01F-94A7-4651-B455-7EAF1F12BE90}" dt="2023-08-20T21:46:17.256" v="0" actId="20577"/>
        <pc:sldMkLst>
          <pc:docMk/>
          <pc:sldMk cId="879505960" sldId="263"/>
        </pc:sldMkLst>
        <pc:spChg chg="mod">
          <ac:chgData name="Isabela Pires" userId="fc2fc8f725cb9cfa" providerId="LiveId" clId="{BBF2A01F-94A7-4651-B455-7EAF1F12BE90}" dt="2023-08-20T21:46:17.256" v="0" actId="20577"/>
          <ac:spMkLst>
            <pc:docMk/>
            <pc:sldMk cId="879505960" sldId="263"/>
            <ac:spMk id="14" creationId="{C09C44A5-845A-35AB-1753-78364FCF77D0}"/>
          </ac:spMkLst>
        </pc:spChg>
      </pc:sldChg>
    </pc:docChg>
  </pc:docChgLst>
  <pc:docChgLst>
    <pc:chgData name="Isabela Pires" userId="fc2fc8f725cb9cfa" providerId="LiveId" clId="{E3F139AF-F675-4C83-A866-1990B5DC2B64}"/>
    <pc:docChg chg="undo custSel addSld delSld modSld sldOrd">
      <pc:chgData name="Isabela Pires" userId="fc2fc8f725cb9cfa" providerId="LiveId" clId="{E3F139AF-F675-4C83-A866-1990B5DC2B64}" dt="2023-08-12T23:50:27.296" v="10063" actId="12"/>
      <pc:docMkLst>
        <pc:docMk/>
      </pc:docMkLst>
      <pc:sldChg chg="addSp delSp modSp mod setBg setClrOvrMap">
        <pc:chgData name="Isabela Pires" userId="fc2fc8f725cb9cfa" providerId="LiveId" clId="{E3F139AF-F675-4C83-A866-1990B5DC2B64}" dt="2023-08-12T23:19:57.829" v="9633" actId="1076"/>
        <pc:sldMkLst>
          <pc:docMk/>
          <pc:sldMk cId="531221557" sldId="256"/>
        </pc:sldMkLst>
        <pc:spChg chg="del mod">
          <ac:chgData name="Isabela Pires" userId="fc2fc8f725cb9cfa" providerId="LiveId" clId="{E3F139AF-F675-4C83-A866-1990B5DC2B64}" dt="2023-08-12T23:19:22.208" v="9625" actId="478"/>
          <ac:spMkLst>
            <pc:docMk/>
            <pc:sldMk cId="531221557" sldId="256"/>
            <ac:spMk id="2" creationId="{BE20BE2C-A361-1D53-2732-7D65D35C8BB7}"/>
          </ac:spMkLst>
        </pc:spChg>
        <pc:spChg chg="mod">
          <ac:chgData name="Isabela Pires" userId="fc2fc8f725cb9cfa" providerId="LiveId" clId="{E3F139AF-F675-4C83-A866-1990B5DC2B64}" dt="2023-08-12T23:19:54.979" v="9632" actId="121"/>
          <ac:spMkLst>
            <pc:docMk/>
            <pc:sldMk cId="531221557" sldId="256"/>
            <ac:spMk id="3" creationId="{9ED13F75-E68C-1B30-F302-2920BB56B707}"/>
          </ac:spMkLst>
        </pc:spChg>
        <pc:spChg chg="add del">
          <ac:chgData name="Isabela Pires" userId="fc2fc8f725cb9cfa" providerId="LiveId" clId="{E3F139AF-F675-4C83-A866-1990B5DC2B64}" dt="2023-08-10T13:34:18.921" v="85" actId="26606"/>
          <ac:spMkLst>
            <pc:docMk/>
            <pc:sldMk cId="531221557" sldId="256"/>
            <ac:spMk id="6" creationId="{71B2258F-86CA-4D4D-8270-BC05FCDEBFB3}"/>
          </ac:spMkLst>
        </pc:spChg>
        <pc:spChg chg="add del">
          <ac:chgData name="Isabela Pires" userId="fc2fc8f725cb9cfa" providerId="LiveId" clId="{E3F139AF-F675-4C83-A866-1990B5DC2B64}" dt="2023-08-10T13:34:21.878" v="87" actId="26606"/>
          <ac:spMkLst>
            <pc:docMk/>
            <pc:sldMk cId="531221557" sldId="256"/>
            <ac:spMk id="8" creationId="{ECC07320-C2CA-4E29-8481-9D9E143C7788}"/>
          </ac:spMkLst>
        </pc:spChg>
        <pc:spChg chg="add del">
          <ac:chgData name="Isabela Pires" userId="fc2fc8f725cb9cfa" providerId="LiveId" clId="{E3F139AF-F675-4C83-A866-1990B5DC2B64}" dt="2023-08-10T13:34:13.679" v="83" actId="26606"/>
          <ac:spMkLst>
            <pc:docMk/>
            <pc:sldMk cId="531221557" sldId="256"/>
            <ac:spMk id="9" creationId="{71B2258F-86CA-4D4D-8270-BC05FCDEBFB3}"/>
          </ac:spMkLst>
        </pc:spChg>
        <pc:spChg chg="add">
          <ac:chgData name="Isabela Pires" userId="fc2fc8f725cb9cfa" providerId="LiveId" clId="{E3F139AF-F675-4C83-A866-1990B5DC2B64}" dt="2023-08-10T13:34:21.882" v="88" actId="26606"/>
          <ac:spMkLst>
            <pc:docMk/>
            <pc:sldMk cId="531221557" sldId="256"/>
            <ac:spMk id="10" creationId="{ECC07320-C2CA-4E29-8481-9D9E143C7788}"/>
          </ac:spMkLst>
        </pc:spChg>
        <pc:picChg chg="add mod ord">
          <ac:chgData name="Isabela Pires" userId="fc2fc8f725cb9cfa" providerId="LiveId" clId="{E3F139AF-F675-4C83-A866-1990B5DC2B64}" dt="2023-08-10T13:34:21.882" v="88" actId="26606"/>
          <ac:picMkLst>
            <pc:docMk/>
            <pc:sldMk cId="531221557" sldId="256"/>
            <ac:picMk id="4" creationId="{D5087F72-D865-4277-A134-D5E856E4F96B}"/>
          </ac:picMkLst>
        </pc:picChg>
        <pc:picChg chg="add mod">
          <ac:chgData name="Isabela Pires" userId="fc2fc8f725cb9cfa" providerId="LiveId" clId="{E3F139AF-F675-4C83-A866-1990B5DC2B64}" dt="2023-08-12T23:19:57.829" v="9633" actId="1076"/>
          <ac:picMkLst>
            <pc:docMk/>
            <pc:sldMk cId="531221557" sldId="256"/>
            <ac:picMk id="6" creationId="{CC60B931-E2F4-710C-6385-AE8683D239BC}"/>
          </ac:picMkLst>
        </pc:picChg>
      </pc:sldChg>
      <pc:sldChg chg="addSp delSp modSp mod">
        <pc:chgData name="Isabela Pires" userId="fc2fc8f725cb9cfa" providerId="LiveId" clId="{E3F139AF-F675-4C83-A866-1990B5DC2B64}" dt="2023-08-10T13:33:06.240" v="67" actId="6549"/>
        <pc:sldMkLst>
          <pc:docMk/>
          <pc:sldMk cId="3052156378" sldId="257"/>
        </pc:sldMkLst>
        <pc:spChg chg="mod">
          <ac:chgData name="Isabela Pires" userId="fc2fc8f725cb9cfa" providerId="LiveId" clId="{E3F139AF-F675-4C83-A866-1990B5DC2B64}" dt="2023-08-10T13:33:06.240" v="67" actId="6549"/>
          <ac:spMkLst>
            <pc:docMk/>
            <pc:sldMk cId="3052156378" sldId="257"/>
            <ac:spMk id="4" creationId="{62EEB052-E3BA-8CED-E04F-AECB7A7F4853}"/>
          </ac:spMkLst>
        </pc:spChg>
        <pc:spChg chg="add mod">
          <ac:chgData name="Isabela Pires" userId="fc2fc8f725cb9cfa" providerId="LiveId" clId="{E3F139AF-F675-4C83-A866-1990B5DC2B64}" dt="2023-08-10T13:33:00.653" v="64" actId="20577"/>
          <ac:spMkLst>
            <pc:docMk/>
            <pc:sldMk cId="3052156378" sldId="257"/>
            <ac:spMk id="11" creationId="{C7F493D0-293A-7D1B-A9C8-EA064A4512D9}"/>
          </ac:spMkLst>
        </pc:spChg>
        <pc:spChg chg="add del mod">
          <ac:chgData name="Isabela Pires" userId="fc2fc8f725cb9cfa" providerId="LiveId" clId="{E3F139AF-F675-4C83-A866-1990B5DC2B64}" dt="2023-08-10T13:32:56.913" v="62"/>
          <ac:spMkLst>
            <pc:docMk/>
            <pc:sldMk cId="3052156378" sldId="257"/>
            <ac:spMk id="12" creationId="{FFC25685-1CE8-42D6-4C40-F4D1A994187F}"/>
          </ac:spMkLst>
        </pc:spChg>
      </pc:sldChg>
      <pc:sldChg chg="addSp delSp modSp mod">
        <pc:chgData name="Isabela Pires" userId="fc2fc8f725cb9cfa" providerId="LiveId" clId="{E3F139AF-F675-4C83-A866-1990B5DC2B64}" dt="2023-08-10T16:07:13.518" v="3912" actId="120"/>
        <pc:sldMkLst>
          <pc:docMk/>
          <pc:sldMk cId="600120902" sldId="259"/>
        </pc:sldMkLst>
        <pc:spChg chg="mod">
          <ac:chgData name="Isabela Pires" userId="fc2fc8f725cb9cfa" providerId="LiveId" clId="{E3F139AF-F675-4C83-A866-1990B5DC2B64}" dt="2023-08-10T13:33:48.021" v="73" actId="20577"/>
          <ac:spMkLst>
            <pc:docMk/>
            <pc:sldMk cId="600120902" sldId="259"/>
            <ac:spMk id="2" creationId="{B8933A92-207B-E73F-0CDD-F73C6653DE76}"/>
          </ac:spMkLst>
        </pc:spChg>
        <pc:spChg chg="mod">
          <ac:chgData name="Isabela Pires" userId="fc2fc8f725cb9cfa" providerId="LiveId" clId="{E3F139AF-F675-4C83-A866-1990B5DC2B64}" dt="2023-08-10T16:07:13.518" v="3912" actId="120"/>
          <ac:spMkLst>
            <pc:docMk/>
            <pc:sldMk cId="600120902" sldId="259"/>
            <ac:spMk id="18" creationId="{3E857823-1E0F-93AB-91F4-49AFB41CF641}"/>
          </ac:spMkLst>
        </pc:spChg>
        <pc:spChg chg="mod">
          <ac:chgData name="Isabela Pires" userId="fc2fc8f725cb9cfa" providerId="LiveId" clId="{E3F139AF-F675-4C83-A866-1990B5DC2B64}" dt="2023-08-10T16:07:13.518" v="3912" actId="120"/>
          <ac:spMkLst>
            <pc:docMk/>
            <pc:sldMk cId="600120902" sldId="259"/>
            <ac:spMk id="19" creationId="{2F1BD18A-369B-1689-016A-411685A582E1}"/>
          </ac:spMkLst>
        </pc:spChg>
        <pc:spChg chg="mod ord">
          <ac:chgData name="Isabela Pires" userId="fc2fc8f725cb9cfa" providerId="LiveId" clId="{E3F139AF-F675-4C83-A866-1990B5DC2B64}" dt="2023-08-10T16:07:13.518" v="3912" actId="120"/>
          <ac:spMkLst>
            <pc:docMk/>
            <pc:sldMk cId="600120902" sldId="259"/>
            <ac:spMk id="20" creationId="{F4B95DD9-42A1-5EBE-168C-721F335EEE52}"/>
          </ac:spMkLst>
        </pc:spChg>
        <pc:spChg chg="add del mod">
          <ac:chgData name="Isabela Pires" userId="fc2fc8f725cb9cfa" providerId="LiveId" clId="{E3F139AF-F675-4C83-A866-1990B5DC2B64}" dt="2023-08-10T14:25:04.304" v="953"/>
          <ac:spMkLst>
            <pc:docMk/>
            <pc:sldMk cId="600120902" sldId="259"/>
            <ac:spMk id="21" creationId="{D1F64FE9-34DB-3EF4-E2B2-B75F6F9194BF}"/>
          </ac:spMkLst>
        </pc:spChg>
        <pc:picChg chg="mod">
          <ac:chgData name="Isabela Pires" userId="fc2fc8f725cb9cfa" providerId="LiveId" clId="{E3F139AF-F675-4C83-A866-1990B5DC2B64}" dt="2023-08-10T16:07:09.583" v="3910" actId="1076"/>
          <ac:picMkLst>
            <pc:docMk/>
            <pc:sldMk cId="600120902" sldId="259"/>
            <ac:picMk id="11" creationId="{2D5EC516-8DDA-12F2-1758-C8A563B9299F}"/>
          </ac:picMkLst>
        </pc:picChg>
        <pc:picChg chg="mod">
          <ac:chgData name="Isabela Pires" userId="fc2fc8f725cb9cfa" providerId="LiveId" clId="{E3F139AF-F675-4C83-A866-1990B5DC2B64}" dt="2023-08-10T16:07:09.583" v="3910" actId="1076"/>
          <ac:picMkLst>
            <pc:docMk/>
            <pc:sldMk cId="600120902" sldId="259"/>
            <ac:picMk id="13" creationId="{8485978F-1B0B-35E5-8E50-4A97EAB25845}"/>
          </ac:picMkLst>
        </pc:picChg>
        <pc:picChg chg="mod">
          <ac:chgData name="Isabela Pires" userId="fc2fc8f725cb9cfa" providerId="LiveId" clId="{E3F139AF-F675-4C83-A866-1990B5DC2B64}" dt="2023-08-10T16:07:09.583" v="3910" actId="1076"/>
          <ac:picMkLst>
            <pc:docMk/>
            <pc:sldMk cId="600120902" sldId="259"/>
            <ac:picMk id="17" creationId="{6EF7B64C-3961-B5E3-F9D4-B5992787BB9D}"/>
          </ac:picMkLst>
        </pc:picChg>
      </pc:sldChg>
      <pc:sldChg chg="addSp modSp mod">
        <pc:chgData name="Isabela Pires" userId="fc2fc8f725cb9cfa" providerId="LiveId" clId="{E3F139AF-F675-4C83-A866-1990B5DC2B64}" dt="2023-08-10T13:32:22.509" v="59" actId="1076"/>
        <pc:sldMkLst>
          <pc:docMk/>
          <pc:sldMk cId="1814750200" sldId="260"/>
        </pc:sldMkLst>
        <pc:spChg chg="mod">
          <ac:chgData name="Isabela Pires" userId="fc2fc8f725cb9cfa" providerId="LiveId" clId="{E3F139AF-F675-4C83-A866-1990B5DC2B64}" dt="2023-08-10T13:29:17.845" v="2"/>
          <ac:spMkLst>
            <pc:docMk/>
            <pc:sldMk cId="1814750200" sldId="260"/>
            <ac:spMk id="2" creationId="{B8933A92-207B-E73F-0CDD-F73C6653DE76}"/>
          </ac:spMkLst>
        </pc:spChg>
        <pc:spChg chg="add mod">
          <ac:chgData name="Isabela Pires" userId="fc2fc8f725cb9cfa" providerId="LiveId" clId="{E3F139AF-F675-4C83-A866-1990B5DC2B64}" dt="2023-08-10T13:32:22.509" v="59" actId="1076"/>
          <ac:spMkLst>
            <pc:docMk/>
            <pc:sldMk cId="1814750200" sldId="260"/>
            <ac:spMk id="3" creationId="{19EEC954-AD9D-51D2-42A7-531C6D5A1974}"/>
          </ac:spMkLst>
        </pc:spChg>
        <pc:spChg chg="mod">
          <ac:chgData name="Isabela Pires" userId="fc2fc8f725cb9cfa" providerId="LiveId" clId="{E3F139AF-F675-4C83-A866-1990B5DC2B64}" dt="2023-08-10T13:31:25.970" v="57" actId="20577"/>
          <ac:spMkLst>
            <pc:docMk/>
            <pc:sldMk cId="1814750200" sldId="260"/>
            <ac:spMk id="4" creationId="{62EEB052-E3BA-8CED-E04F-AECB7A7F4853}"/>
          </ac:spMkLst>
        </pc:spChg>
      </pc:sldChg>
      <pc:sldChg chg="addSp delSp modSp add mod modClrScheme chgLayout">
        <pc:chgData name="Isabela Pires" userId="fc2fc8f725cb9cfa" providerId="LiveId" clId="{E3F139AF-F675-4C83-A866-1990B5DC2B64}" dt="2023-08-10T15:07:03.569" v="3850" actId="478"/>
        <pc:sldMkLst>
          <pc:docMk/>
          <pc:sldMk cId="1938618976" sldId="261"/>
        </pc:sldMkLst>
        <pc:spChg chg="mod ord">
          <ac:chgData name="Isabela Pires" userId="fc2fc8f725cb9cfa" providerId="LiveId" clId="{E3F139AF-F675-4C83-A866-1990B5DC2B64}" dt="2023-08-10T14:31:08.425" v="1579" actId="20577"/>
          <ac:spMkLst>
            <pc:docMk/>
            <pc:sldMk cId="1938618976" sldId="261"/>
            <ac:spMk id="2" creationId="{B8933A92-207B-E73F-0CDD-F73C6653DE76}"/>
          </ac:spMkLst>
        </pc:spChg>
        <pc:spChg chg="add mod ord">
          <ac:chgData name="Isabela Pires" userId="fc2fc8f725cb9cfa" providerId="LiveId" clId="{E3F139AF-F675-4C83-A866-1990B5DC2B64}" dt="2023-08-10T15:02:34.377" v="3776" actId="255"/>
          <ac:spMkLst>
            <pc:docMk/>
            <pc:sldMk cId="1938618976" sldId="261"/>
            <ac:spMk id="3" creationId="{96D00FA1-F9F4-4DDC-190C-85342D0D63DF}"/>
          </ac:spMkLst>
        </pc:spChg>
        <pc:spChg chg="add mod">
          <ac:chgData name="Isabela Pires" userId="fc2fc8f725cb9cfa" providerId="LiveId" clId="{E3F139AF-F675-4C83-A866-1990B5DC2B64}" dt="2023-08-10T14:55:55.078" v="2957" actId="1076"/>
          <ac:spMkLst>
            <pc:docMk/>
            <pc:sldMk cId="1938618976" sldId="261"/>
            <ac:spMk id="4" creationId="{AEE6ECE5-1C8A-3707-D132-A3B903A39620}"/>
          </ac:spMkLst>
        </pc:spChg>
        <pc:spChg chg="add del mod">
          <ac:chgData name="Isabela Pires" userId="fc2fc8f725cb9cfa" providerId="LiveId" clId="{E3F139AF-F675-4C83-A866-1990B5DC2B64}" dt="2023-08-10T15:07:03.569" v="3850" actId="478"/>
          <ac:spMkLst>
            <pc:docMk/>
            <pc:sldMk cId="1938618976" sldId="261"/>
            <ac:spMk id="5" creationId="{16E1DF14-D3EE-808E-DA70-610DB9EB766C}"/>
          </ac:spMkLst>
        </pc:spChg>
        <pc:spChg chg="del">
          <ac:chgData name="Isabela Pires" userId="fc2fc8f725cb9cfa" providerId="LiveId" clId="{E3F139AF-F675-4C83-A866-1990B5DC2B64}" dt="2023-08-10T13:33:56.854" v="78" actId="478"/>
          <ac:spMkLst>
            <pc:docMk/>
            <pc:sldMk cId="1938618976" sldId="261"/>
            <ac:spMk id="18" creationId="{3E857823-1E0F-93AB-91F4-49AFB41CF641}"/>
          </ac:spMkLst>
        </pc:spChg>
        <pc:spChg chg="del">
          <ac:chgData name="Isabela Pires" userId="fc2fc8f725cb9cfa" providerId="LiveId" clId="{E3F139AF-F675-4C83-A866-1990B5DC2B64}" dt="2023-08-10T13:33:59.507" v="79" actId="478"/>
          <ac:spMkLst>
            <pc:docMk/>
            <pc:sldMk cId="1938618976" sldId="261"/>
            <ac:spMk id="19" creationId="{2F1BD18A-369B-1689-016A-411685A582E1}"/>
          </ac:spMkLst>
        </pc:spChg>
        <pc:spChg chg="del">
          <ac:chgData name="Isabela Pires" userId="fc2fc8f725cb9cfa" providerId="LiveId" clId="{E3F139AF-F675-4C83-A866-1990B5DC2B64}" dt="2023-08-10T13:33:56.854" v="78" actId="478"/>
          <ac:spMkLst>
            <pc:docMk/>
            <pc:sldMk cId="1938618976" sldId="261"/>
            <ac:spMk id="20" creationId="{F4B95DD9-42A1-5EBE-168C-721F335EEE52}"/>
          </ac:spMkLst>
        </pc:spChg>
        <pc:picChg chg="del">
          <ac:chgData name="Isabela Pires" userId="fc2fc8f725cb9cfa" providerId="LiveId" clId="{E3F139AF-F675-4C83-A866-1990B5DC2B64}" dt="2023-08-10T13:33:55.136" v="76" actId="478"/>
          <ac:picMkLst>
            <pc:docMk/>
            <pc:sldMk cId="1938618976" sldId="261"/>
            <ac:picMk id="11" creationId="{2D5EC516-8DDA-12F2-1758-C8A563B9299F}"/>
          </ac:picMkLst>
        </pc:picChg>
        <pc:picChg chg="del">
          <ac:chgData name="Isabela Pires" userId="fc2fc8f725cb9cfa" providerId="LiveId" clId="{E3F139AF-F675-4C83-A866-1990B5DC2B64}" dt="2023-08-10T13:33:55.474" v="77" actId="478"/>
          <ac:picMkLst>
            <pc:docMk/>
            <pc:sldMk cId="1938618976" sldId="261"/>
            <ac:picMk id="13" creationId="{8485978F-1B0B-35E5-8E50-4A97EAB25845}"/>
          </ac:picMkLst>
        </pc:picChg>
        <pc:picChg chg="del">
          <ac:chgData name="Isabela Pires" userId="fc2fc8f725cb9cfa" providerId="LiveId" clId="{E3F139AF-F675-4C83-A866-1990B5DC2B64}" dt="2023-08-10T13:33:54.722" v="75" actId="478"/>
          <ac:picMkLst>
            <pc:docMk/>
            <pc:sldMk cId="1938618976" sldId="261"/>
            <ac:picMk id="17" creationId="{6EF7B64C-3961-B5E3-F9D4-B5992787BB9D}"/>
          </ac:picMkLst>
        </pc:picChg>
      </pc:sldChg>
      <pc:sldChg chg="addSp delSp modSp add mod modClrScheme chgLayout">
        <pc:chgData name="Isabela Pires" userId="fc2fc8f725cb9cfa" providerId="LiveId" clId="{E3F139AF-F675-4C83-A866-1990B5DC2B64}" dt="2023-08-10T17:20:27.588" v="4369"/>
        <pc:sldMkLst>
          <pc:docMk/>
          <pc:sldMk cId="4193118651" sldId="262"/>
        </pc:sldMkLst>
        <pc:spChg chg="mod ord">
          <ac:chgData name="Isabela Pires" userId="fc2fc8f725cb9cfa" providerId="LiveId" clId="{E3F139AF-F675-4C83-A866-1990B5DC2B64}" dt="2023-08-10T14:30:54.821" v="1567" actId="20577"/>
          <ac:spMkLst>
            <pc:docMk/>
            <pc:sldMk cId="4193118651" sldId="262"/>
            <ac:spMk id="2" creationId="{B8933A92-207B-E73F-0CDD-F73C6653DE76}"/>
          </ac:spMkLst>
        </pc:spChg>
        <pc:spChg chg="del">
          <ac:chgData name="Isabela Pires" userId="fc2fc8f725cb9cfa" providerId="LiveId" clId="{E3F139AF-F675-4C83-A866-1990B5DC2B64}" dt="2023-08-10T14:15:56.767" v="111" actId="478"/>
          <ac:spMkLst>
            <pc:docMk/>
            <pc:sldMk cId="4193118651" sldId="262"/>
            <ac:spMk id="3" creationId="{96D00FA1-F9F4-4DDC-190C-85342D0D63DF}"/>
          </ac:spMkLst>
        </pc:spChg>
        <pc:spChg chg="add mod ord">
          <ac:chgData name="Isabela Pires" userId="fc2fc8f725cb9cfa" providerId="LiveId" clId="{E3F139AF-F675-4C83-A866-1990B5DC2B64}" dt="2023-08-10T14:50:49.569" v="2953" actId="20577"/>
          <ac:spMkLst>
            <pc:docMk/>
            <pc:sldMk cId="4193118651" sldId="262"/>
            <ac:spMk id="6" creationId="{691AFC83-3C3D-847F-F0F1-6F4099B1F96B}"/>
          </ac:spMkLst>
        </pc:spChg>
        <pc:spChg chg="add mod ord">
          <ac:chgData name="Isabela Pires" userId="fc2fc8f725cb9cfa" providerId="LiveId" clId="{E3F139AF-F675-4C83-A866-1990B5DC2B64}" dt="2023-08-10T14:38:40.045" v="2010" actId="20577"/>
          <ac:spMkLst>
            <pc:docMk/>
            <pc:sldMk cId="4193118651" sldId="262"/>
            <ac:spMk id="7" creationId="{8413BCA1-13CE-EC02-F297-03D7A74B856C}"/>
          </ac:spMkLst>
        </pc:spChg>
        <pc:spChg chg="add del mod">
          <ac:chgData name="Isabela Pires" userId="fc2fc8f725cb9cfa" providerId="LiveId" clId="{E3F139AF-F675-4C83-A866-1990B5DC2B64}" dt="2023-08-10T14:24:10.932" v="949"/>
          <ac:spMkLst>
            <pc:docMk/>
            <pc:sldMk cId="4193118651" sldId="262"/>
            <ac:spMk id="9" creationId="{A940E995-C008-53FA-C2B4-924B12A35AFD}"/>
          </ac:spMkLst>
        </pc:spChg>
        <pc:spChg chg="add del mod">
          <ac:chgData name="Isabela Pires" userId="fc2fc8f725cb9cfa" providerId="LiveId" clId="{E3F139AF-F675-4C83-A866-1990B5DC2B64}" dt="2023-08-10T14:25:56.063" v="1022"/>
          <ac:spMkLst>
            <pc:docMk/>
            <pc:sldMk cId="4193118651" sldId="262"/>
            <ac:spMk id="10" creationId="{D1844C8E-9A8A-9372-D02E-3CE380C1D912}"/>
          </ac:spMkLst>
        </pc:spChg>
        <pc:spChg chg="add mod">
          <ac:chgData name="Isabela Pires" userId="fc2fc8f725cb9cfa" providerId="LiveId" clId="{E3F139AF-F675-4C83-A866-1990B5DC2B64}" dt="2023-08-10T17:20:27.588" v="4369"/>
          <ac:spMkLst>
            <pc:docMk/>
            <pc:sldMk cId="4193118651" sldId="262"/>
            <ac:spMk id="12" creationId="{3BD1AB7E-31BB-C1AF-2098-C3E93EAE6834}"/>
          </ac:spMkLst>
        </pc:spChg>
        <pc:picChg chg="add del mod modCrop">
          <ac:chgData name="Isabela Pires" userId="fc2fc8f725cb9cfa" providerId="LiveId" clId="{E3F139AF-F675-4C83-A866-1990B5DC2B64}" dt="2023-08-10T14:22:45.666" v="929" actId="478"/>
          <ac:picMkLst>
            <pc:docMk/>
            <pc:sldMk cId="4193118651" sldId="262"/>
            <ac:picMk id="5" creationId="{1F1AD5E0-3D57-C7CB-FA6A-027CF943A445}"/>
          </ac:picMkLst>
        </pc:picChg>
        <pc:picChg chg="add del mod">
          <ac:chgData name="Isabela Pires" userId="fc2fc8f725cb9cfa" providerId="LiveId" clId="{E3F139AF-F675-4C83-A866-1990B5DC2B64}" dt="2023-08-10T14:30:02.256" v="1511" actId="478"/>
          <ac:picMkLst>
            <pc:docMk/>
            <pc:sldMk cId="4193118651" sldId="262"/>
            <ac:picMk id="11" creationId="{FB92DD72-81E3-A3C1-4848-E0099DA28F8E}"/>
          </ac:picMkLst>
        </pc:picChg>
      </pc:sldChg>
      <pc:sldChg chg="addSp delSp modSp add mod modClrScheme chgLayout">
        <pc:chgData name="Isabela Pires" userId="fc2fc8f725cb9cfa" providerId="LiveId" clId="{E3F139AF-F675-4C83-A866-1990B5DC2B64}" dt="2023-08-12T22:49:45.266" v="7101" actId="207"/>
        <pc:sldMkLst>
          <pc:docMk/>
          <pc:sldMk cId="879505960" sldId="263"/>
        </pc:sldMkLst>
        <pc:spChg chg="mod ord">
          <ac:chgData name="Isabela Pires" userId="fc2fc8f725cb9cfa" providerId="LiveId" clId="{E3F139AF-F675-4C83-A866-1990B5DC2B64}" dt="2023-08-10T17:16:01.981" v="4348" actId="700"/>
          <ac:spMkLst>
            <pc:docMk/>
            <pc:sldMk cId="879505960" sldId="263"/>
            <ac:spMk id="2" creationId="{B8933A92-207B-E73F-0CDD-F73C6653DE76}"/>
          </ac:spMkLst>
        </pc:spChg>
        <pc:spChg chg="add mod">
          <ac:chgData name="Isabela Pires" userId="fc2fc8f725cb9cfa" providerId="LiveId" clId="{E3F139AF-F675-4C83-A866-1990B5DC2B64}" dt="2023-08-10T17:17:34.593" v="4366" actId="20577"/>
          <ac:spMkLst>
            <pc:docMk/>
            <pc:sldMk cId="879505960" sldId="263"/>
            <ac:spMk id="7" creationId="{E2CF2D7B-2162-8682-8CF0-A04983152BA1}"/>
          </ac:spMkLst>
        </pc:spChg>
        <pc:spChg chg="add mod ord">
          <ac:chgData name="Isabela Pires" userId="fc2fc8f725cb9cfa" providerId="LiveId" clId="{E3F139AF-F675-4C83-A866-1990B5DC2B64}" dt="2023-08-10T17:16:19.708" v="4359"/>
          <ac:spMkLst>
            <pc:docMk/>
            <pc:sldMk cId="879505960" sldId="263"/>
            <ac:spMk id="8" creationId="{085FE2B6-0E8E-5DFB-C61E-B3099F31C7DD}"/>
          </ac:spMkLst>
        </pc:spChg>
        <pc:spChg chg="add del mod ord">
          <ac:chgData name="Isabela Pires" userId="fc2fc8f725cb9cfa" providerId="LiveId" clId="{E3F139AF-F675-4C83-A866-1990B5DC2B64}" dt="2023-08-10T16:00:06.014" v="3889" actId="478"/>
          <ac:spMkLst>
            <pc:docMk/>
            <pc:sldMk cId="879505960" sldId="263"/>
            <ac:spMk id="9" creationId="{85A1B6B4-8BB1-EBDA-252C-C3E8E728886C}"/>
          </ac:spMkLst>
        </pc:spChg>
        <pc:spChg chg="add mod">
          <ac:chgData name="Isabela Pires" userId="fc2fc8f725cb9cfa" providerId="LiveId" clId="{E3F139AF-F675-4C83-A866-1990B5DC2B64}" dt="2023-08-10T17:16:42.535" v="4364" actId="1076"/>
          <ac:spMkLst>
            <pc:docMk/>
            <pc:sldMk cId="879505960" sldId="263"/>
            <ac:spMk id="11" creationId="{CD05F55F-5595-BE36-66A0-E14C8EBDFA90}"/>
          </ac:spMkLst>
        </pc:spChg>
        <pc:spChg chg="add del mod">
          <ac:chgData name="Isabela Pires" userId="fc2fc8f725cb9cfa" providerId="LiveId" clId="{E3F139AF-F675-4C83-A866-1990B5DC2B64}" dt="2023-08-10T17:15:11.191" v="4240"/>
          <ac:spMkLst>
            <pc:docMk/>
            <pc:sldMk cId="879505960" sldId="263"/>
            <ac:spMk id="13" creationId="{A0900AA1-94ED-9465-B082-2E380A5C6978}"/>
          </ac:spMkLst>
        </pc:spChg>
        <pc:spChg chg="add mod ord">
          <ac:chgData name="Isabela Pires" userId="fc2fc8f725cb9cfa" providerId="LiveId" clId="{E3F139AF-F675-4C83-A866-1990B5DC2B64}" dt="2023-08-12T22:49:45.266" v="7101" actId="207"/>
          <ac:spMkLst>
            <pc:docMk/>
            <pc:sldMk cId="879505960" sldId="263"/>
            <ac:spMk id="14" creationId="{C09C44A5-845A-35AB-1753-78364FCF77D0}"/>
          </ac:spMkLst>
        </pc:spChg>
        <pc:picChg chg="add del mod modCrop">
          <ac:chgData name="Isabela Pires" userId="fc2fc8f725cb9cfa" providerId="LiveId" clId="{E3F139AF-F675-4C83-A866-1990B5DC2B64}" dt="2023-08-10T14:26:08.488" v="1024" actId="21"/>
          <ac:picMkLst>
            <pc:docMk/>
            <pc:sldMk cId="879505960" sldId="263"/>
            <ac:picMk id="4" creationId="{C308D410-1505-4E28-530C-9774E0865DD7}"/>
          </ac:picMkLst>
        </pc:picChg>
        <pc:picChg chg="del">
          <ac:chgData name="Isabela Pires" userId="fc2fc8f725cb9cfa" providerId="LiveId" clId="{E3F139AF-F675-4C83-A866-1990B5DC2B64}" dt="2023-08-10T14:16:53.424" v="113" actId="478"/>
          <ac:picMkLst>
            <pc:docMk/>
            <pc:sldMk cId="879505960" sldId="263"/>
            <ac:picMk id="5" creationId="{1F1AD5E0-3D57-C7CB-FA6A-027CF943A445}"/>
          </ac:picMkLst>
        </pc:picChg>
        <pc:picChg chg="add mod">
          <ac:chgData name="Isabela Pires" userId="fc2fc8f725cb9cfa" providerId="LiveId" clId="{E3F139AF-F675-4C83-A866-1990B5DC2B64}" dt="2023-08-10T17:17:45.071" v="4367" actId="1076"/>
          <ac:picMkLst>
            <pc:docMk/>
            <pc:sldMk cId="879505960" sldId="263"/>
            <ac:picMk id="6" creationId="{1B3D54FF-1564-C4CF-128E-80507F98EDE6}"/>
          </ac:picMkLst>
        </pc:picChg>
      </pc:sldChg>
      <pc:sldChg chg="addSp delSp modSp add mod modClrScheme chgLayout">
        <pc:chgData name="Isabela Pires" userId="fc2fc8f725cb9cfa" providerId="LiveId" clId="{E3F139AF-F675-4C83-A866-1990B5DC2B64}" dt="2023-08-10T18:06:16.803" v="4374" actId="20577"/>
        <pc:sldMkLst>
          <pc:docMk/>
          <pc:sldMk cId="3561939420" sldId="264"/>
        </pc:sldMkLst>
        <pc:spChg chg="mod ord">
          <ac:chgData name="Isabela Pires" userId="fc2fc8f725cb9cfa" providerId="LiveId" clId="{E3F139AF-F675-4C83-A866-1990B5DC2B64}" dt="2023-08-10T18:06:16.803" v="4374" actId="20577"/>
          <ac:spMkLst>
            <pc:docMk/>
            <pc:sldMk cId="3561939420" sldId="264"/>
            <ac:spMk id="2" creationId="{B8933A92-207B-E73F-0CDD-F73C6653DE76}"/>
          </ac:spMkLst>
        </pc:spChg>
        <pc:spChg chg="add mod ord">
          <ac:chgData name="Isabela Pires" userId="fc2fc8f725cb9cfa" providerId="LiveId" clId="{E3F139AF-F675-4C83-A866-1990B5DC2B64}" dt="2023-08-10T17:08:34.098" v="4107" actId="120"/>
          <ac:spMkLst>
            <pc:docMk/>
            <pc:sldMk cId="3561939420" sldId="264"/>
            <ac:spMk id="3" creationId="{B2BAA832-2D47-7A74-6E38-C868D3A06F42}"/>
          </ac:spMkLst>
        </pc:spChg>
        <pc:spChg chg="add del mod ord">
          <ac:chgData name="Isabela Pires" userId="fc2fc8f725cb9cfa" providerId="LiveId" clId="{E3F139AF-F675-4C83-A866-1990B5DC2B64}" dt="2023-08-10T17:18:16.742" v="4368" actId="478"/>
          <ac:spMkLst>
            <pc:docMk/>
            <pc:sldMk cId="3561939420" sldId="264"/>
            <ac:spMk id="4" creationId="{534F62A3-0549-D71C-FAD2-A975BC09234E}"/>
          </ac:spMkLst>
        </pc:spChg>
        <pc:spChg chg="add mod">
          <ac:chgData name="Isabela Pires" userId="fc2fc8f725cb9cfa" providerId="LiveId" clId="{E3F139AF-F675-4C83-A866-1990B5DC2B64}" dt="2023-08-10T17:09:49.609" v="4112" actId="20577"/>
          <ac:spMkLst>
            <pc:docMk/>
            <pc:sldMk cId="3561939420" sldId="264"/>
            <ac:spMk id="5" creationId="{288FB313-C646-7F46-51AC-75ABE7B56632}"/>
          </ac:spMkLst>
        </pc:spChg>
        <pc:spChg chg="add del mod">
          <ac:chgData name="Isabela Pires" userId="fc2fc8f725cb9cfa" providerId="LiveId" clId="{E3F139AF-F675-4C83-A866-1990B5DC2B64}" dt="2023-08-10T17:09:45.657" v="4110"/>
          <ac:spMkLst>
            <pc:docMk/>
            <pc:sldMk cId="3561939420" sldId="264"/>
            <ac:spMk id="6" creationId="{43234194-C6C5-4A88-09B1-FC67039F7BE6}"/>
          </ac:spMkLst>
        </pc:spChg>
      </pc:sldChg>
      <pc:sldChg chg="addSp delSp modSp add mod ord chgLayout">
        <pc:chgData name="Isabela Pires" userId="fc2fc8f725cb9cfa" providerId="LiveId" clId="{E3F139AF-F675-4C83-A866-1990B5DC2B64}" dt="2023-08-12T23:50:27.296" v="10063" actId="12"/>
        <pc:sldMkLst>
          <pc:docMk/>
          <pc:sldMk cId="1318777541" sldId="265"/>
        </pc:sldMkLst>
        <pc:spChg chg="mod ord">
          <ac:chgData name="Isabela Pires" userId="fc2fc8f725cb9cfa" providerId="LiveId" clId="{E3F139AF-F675-4C83-A866-1990B5DC2B64}" dt="2023-08-12T23:49:18.068" v="10027" actId="20577"/>
          <ac:spMkLst>
            <pc:docMk/>
            <pc:sldMk cId="1318777541" sldId="265"/>
            <ac:spMk id="2" creationId="{B8933A92-207B-E73F-0CDD-F73C6653DE76}"/>
          </ac:spMkLst>
        </pc:spChg>
        <pc:spChg chg="add mod">
          <ac:chgData name="Isabela Pires" userId="fc2fc8f725cb9cfa" providerId="LiveId" clId="{E3F139AF-F675-4C83-A866-1990B5DC2B64}" dt="2023-08-10T17:20:32.737" v="4371"/>
          <ac:spMkLst>
            <pc:docMk/>
            <pc:sldMk cId="1318777541" sldId="265"/>
            <ac:spMk id="3" creationId="{165D2DE0-479A-C7BF-D664-CFFDC7097119}"/>
          </ac:spMkLst>
        </pc:spChg>
        <pc:spChg chg="add mod ord">
          <ac:chgData name="Isabela Pires" userId="fc2fc8f725cb9cfa" providerId="LiveId" clId="{E3F139AF-F675-4C83-A866-1990B5DC2B64}" dt="2023-08-12T23:50:27.296" v="10063" actId="12"/>
          <ac:spMkLst>
            <pc:docMk/>
            <pc:sldMk cId="1318777541" sldId="265"/>
            <ac:spMk id="4" creationId="{A88568C4-B0EA-11B5-3A08-194C53A32645}"/>
          </ac:spMkLst>
        </pc:spChg>
        <pc:picChg chg="add del mod modCrop">
          <ac:chgData name="Isabela Pires" userId="fc2fc8f725cb9cfa" providerId="LiveId" clId="{E3F139AF-F675-4C83-A866-1990B5DC2B64}" dt="2023-08-12T23:45:36.300" v="9828" actId="478"/>
          <ac:picMkLst>
            <pc:docMk/>
            <pc:sldMk cId="1318777541" sldId="265"/>
            <ac:picMk id="6" creationId="{20302E7D-D864-C20B-F0D1-249F64E2797B}"/>
          </ac:picMkLst>
        </pc:picChg>
        <pc:picChg chg="add del mod modCrop">
          <ac:chgData name="Isabela Pires" userId="fc2fc8f725cb9cfa" providerId="LiveId" clId="{E3F139AF-F675-4C83-A866-1990B5DC2B64}" dt="2023-08-12T23:45:36.300" v="9828" actId="478"/>
          <ac:picMkLst>
            <pc:docMk/>
            <pc:sldMk cId="1318777541" sldId="265"/>
            <ac:picMk id="8" creationId="{39205A29-ED5A-3682-01F6-9D2E8EAA0215}"/>
          </ac:picMkLst>
        </pc:picChg>
        <pc:picChg chg="add del mod modCrop">
          <ac:chgData name="Isabela Pires" userId="fc2fc8f725cb9cfa" providerId="LiveId" clId="{E3F139AF-F675-4C83-A866-1990B5DC2B64}" dt="2023-08-12T23:45:36.300" v="9828" actId="478"/>
          <ac:picMkLst>
            <pc:docMk/>
            <pc:sldMk cId="1318777541" sldId="265"/>
            <ac:picMk id="10" creationId="{03DAF36A-0DB5-F298-E004-AA7CFA4F8473}"/>
          </ac:picMkLst>
        </pc:picChg>
      </pc:sldChg>
      <pc:sldChg chg="addSp delSp modSp add mod modClrScheme chgLayout">
        <pc:chgData name="Isabela Pires" userId="fc2fc8f725cb9cfa" providerId="LiveId" clId="{E3F139AF-F675-4C83-A866-1990B5DC2B64}" dt="2023-08-12T23:50:19.304" v="10062" actId="255"/>
        <pc:sldMkLst>
          <pc:docMk/>
          <pc:sldMk cId="183839710" sldId="266"/>
        </pc:sldMkLst>
        <pc:spChg chg="mod ord">
          <ac:chgData name="Isabela Pires" userId="fc2fc8f725cb9cfa" providerId="LiveId" clId="{E3F139AF-F675-4C83-A866-1990B5DC2B64}" dt="2023-08-10T14:44:35.865" v="2913" actId="700"/>
          <ac:spMkLst>
            <pc:docMk/>
            <pc:sldMk cId="183839710" sldId="266"/>
            <ac:spMk id="2" creationId="{B8933A92-207B-E73F-0CDD-F73C6653DE76}"/>
          </ac:spMkLst>
        </pc:spChg>
        <pc:spChg chg="mod ord">
          <ac:chgData name="Isabela Pires" userId="fc2fc8f725cb9cfa" providerId="LiveId" clId="{E3F139AF-F675-4C83-A866-1990B5DC2B64}" dt="2023-08-12T23:50:19.304" v="10062" actId="255"/>
          <ac:spMkLst>
            <pc:docMk/>
            <pc:sldMk cId="183839710" sldId="266"/>
            <ac:spMk id="6" creationId="{691AFC83-3C3D-847F-F0F1-6F4099B1F96B}"/>
          </ac:spMkLst>
        </pc:spChg>
        <pc:spChg chg="del">
          <ac:chgData name="Isabela Pires" userId="fc2fc8f725cb9cfa" providerId="LiveId" clId="{E3F139AF-F675-4C83-A866-1990B5DC2B64}" dt="2023-08-10T14:44:31.187" v="2912" actId="478"/>
          <ac:spMkLst>
            <pc:docMk/>
            <pc:sldMk cId="183839710" sldId="266"/>
            <ac:spMk id="7" creationId="{8413BCA1-13CE-EC02-F297-03D7A74B856C}"/>
          </ac:spMkLst>
        </pc:spChg>
        <pc:spChg chg="add del mod">
          <ac:chgData name="Isabela Pires" userId="fc2fc8f725cb9cfa" providerId="LiveId" clId="{E3F139AF-F675-4C83-A866-1990B5DC2B64}" dt="2023-08-10T14:44:35.865" v="2913" actId="700"/>
          <ac:spMkLst>
            <pc:docMk/>
            <pc:sldMk cId="183839710" sldId="266"/>
            <ac:spMk id="8" creationId="{3F45F444-DBF5-01DB-3A41-3E199D73855F}"/>
          </ac:spMkLst>
        </pc:spChg>
        <pc:spChg chg="add mod">
          <ac:chgData name="Isabela Pires" userId="fc2fc8f725cb9cfa" providerId="LiveId" clId="{E3F139AF-F675-4C83-A866-1990B5DC2B64}" dt="2023-08-10T17:20:29.288" v="4370"/>
          <ac:spMkLst>
            <pc:docMk/>
            <pc:sldMk cId="183839710" sldId="266"/>
            <ac:spMk id="9" creationId="{D1CD5077-4703-138F-BEB0-21B50324C7A0}"/>
          </ac:spMkLst>
        </pc:spChg>
        <pc:picChg chg="add del mod modCrop">
          <ac:chgData name="Isabela Pires" userId="fc2fc8f725cb9cfa" providerId="LiveId" clId="{E3F139AF-F675-4C83-A866-1990B5DC2B64}" dt="2023-08-10T14:44:28.599" v="2911" actId="478"/>
          <ac:picMkLst>
            <pc:docMk/>
            <pc:sldMk cId="183839710" sldId="266"/>
            <ac:picMk id="4" creationId="{BF1209E7-187C-9088-CE5B-7D3D13A3E3BF}"/>
          </ac:picMkLst>
        </pc:picChg>
      </pc:sldChg>
      <pc:sldChg chg="addSp delSp modSp add mod modClrScheme chgLayout">
        <pc:chgData name="Isabela Pires" userId="fc2fc8f725cb9cfa" providerId="LiveId" clId="{E3F139AF-F675-4C83-A866-1990B5DC2B64}" dt="2023-08-10T17:12:27.732" v="4124" actId="255"/>
        <pc:sldMkLst>
          <pc:docMk/>
          <pc:sldMk cId="3491349301" sldId="267"/>
        </pc:sldMkLst>
        <pc:spChg chg="mod ord">
          <ac:chgData name="Isabela Pires" userId="fc2fc8f725cb9cfa" providerId="LiveId" clId="{E3F139AF-F675-4C83-A866-1990B5DC2B64}" dt="2023-08-10T16:03:48.039" v="3890" actId="700"/>
          <ac:spMkLst>
            <pc:docMk/>
            <pc:sldMk cId="3491349301" sldId="267"/>
            <ac:spMk id="2" creationId="{B8933A92-207B-E73F-0CDD-F73C6653DE76}"/>
          </ac:spMkLst>
        </pc:spChg>
        <pc:spChg chg="del">
          <ac:chgData name="Isabela Pires" userId="fc2fc8f725cb9cfa" providerId="LiveId" clId="{E3F139AF-F675-4C83-A866-1990B5DC2B64}" dt="2023-08-10T15:07:06.879" v="3851" actId="478"/>
          <ac:spMkLst>
            <pc:docMk/>
            <pc:sldMk cId="3491349301" sldId="267"/>
            <ac:spMk id="3" creationId="{96D00FA1-F9F4-4DDC-190C-85342D0D63DF}"/>
          </ac:spMkLst>
        </pc:spChg>
        <pc:spChg chg="del">
          <ac:chgData name="Isabela Pires" userId="fc2fc8f725cb9cfa" providerId="LiveId" clId="{E3F139AF-F675-4C83-A866-1990B5DC2B64}" dt="2023-08-10T15:08:25.636" v="3865" actId="478"/>
          <ac:spMkLst>
            <pc:docMk/>
            <pc:sldMk cId="3491349301" sldId="267"/>
            <ac:spMk id="4" creationId="{AEE6ECE5-1C8A-3707-D132-A3B903A39620}"/>
          </ac:spMkLst>
        </pc:spChg>
        <pc:spChg chg="del mod">
          <ac:chgData name="Isabela Pires" userId="fc2fc8f725cb9cfa" providerId="LiveId" clId="{E3F139AF-F675-4C83-A866-1990B5DC2B64}" dt="2023-08-10T15:07:35.776" v="3861"/>
          <ac:spMkLst>
            <pc:docMk/>
            <pc:sldMk cId="3491349301" sldId="267"/>
            <ac:spMk id="5" creationId="{16E1DF14-D3EE-808E-DA70-610DB9EB766C}"/>
          </ac:spMkLst>
        </pc:spChg>
        <pc:spChg chg="add mod ord">
          <ac:chgData name="Isabela Pires" userId="fc2fc8f725cb9cfa" providerId="LiveId" clId="{E3F139AF-F675-4C83-A866-1990B5DC2B64}" dt="2023-08-10T17:12:27.732" v="4124" actId="255"/>
          <ac:spMkLst>
            <pc:docMk/>
            <pc:sldMk cId="3491349301" sldId="267"/>
            <ac:spMk id="7" creationId="{3E08A072-CF29-6913-57CE-368FF4ADA051}"/>
          </ac:spMkLst>
        </pc:spChg>
        <pc:spChg chg="add del mod ord">
          <ac:chgData name="Isabela Pires" userId="fc2fc8f725cb9cfa" providerId="LiveId" clId="{E3F139AF-F675-4C83-A866-1990B5DC2B64}" dt="2023-08-10T16:03:50.722" v="3893" actId="478"/>
          <ac:spMkLst>
            <pc:docMk/>
            <pc:sldMk cId="3491349301" sldId="267"/>
            <ac:spMk id="8" creationId="{8F99C5FE-42E7-C653-EE6E-0CED75B43866}"/>
          </ac:spMkLst>
        </pc:spChg>
        <pc:spChg chg="add mod">
          <ac:chgData name="Isabela Pires" userId="fc2fc8f725cb9cfa" providerId="LiveId" clId="{E3F139AF-F675-4C83-A866-1990B5DC2B64}" dt="2023-08-10T16:04:29.478" v="3905" actId="1076"/>
          <ac:spMkLst>
            <pc:docMk/>
            <pc:sldMk cId="3491349301" sldId="267"/>
            <ac:spMk id="11" creationId="{BCB652F2-B77F-D1CD-5273-18D84C39016E}"/>
          </ac:spMkLst>
        </pc:spChg>
        <pc:picChg chg="add mod">
          <ac:chgData name="Isabela Pires" userId="fc2fc8f725cb9cfa" providerId="LiveId" clId="{E3F139AF-F675-4C83-A866-1990B5DC2B64}" dt="2023-08-10T16:04:10.376" v="3897" actId="1076"/>
          <ac:picMkLst>
            <pc:docMk/>
            <pc:sldMk cId="3491349301" sldId="267"/>
            <ac:picMk id="10" creationId="{63F3E8AD-FBF3-FC62-EFD0-CE21C1728D81}"/>
          </ac:picMkLst>
        </pc:picChg>
      </pc:sldChg>
      <pc:sldChg chg="new del">
        <pc:chgData name="Isabela Pires" userId="fc2fc8f725cb9cfa" providerId="LiveId" clId="{E3F139AF-F675-4C83-A866-1990B5DC2B64}" dt="2023-08-10T18:20:58.639" v="4531" actId="47"/>
        <pc:sldMkLst>
          <pc:docMk/>
          <pc:sldMk cId="843160858" sldId="268"/>
        </pc:sldMkLst>
      </pc:sldChg>
      <pc:sldChg chg="delSp modSp add del mod">
        <pc:chgData name="Isabela Pires" userId="fc2fc8f725cb9cfa" providerId="LiveId" clId="{E3F139AF-F675-4C83-A866-1990B5DC2B64}" dt="2023-08-12T22:43:37.974" v="5979" actId="47"/>
        <pc:sldMkLst>
          <pc:docMk/>
          <pc:sldMk cId="1106663163" sldId="269"/>
        </pc:sldMkLst>
        <pc:spChg chg="mod">
          <ac:chgData name="Isabela Pires" userId="fc2fc8f725cb9cfa" providerId="LiveId" clId="{E3F139AF-F675-4C83-A866-1990B5DC2B64}" dt="2023-08-10T18:21:14.730" v="4555" actId="20577"/>
          <ac:spMkLst>
            <pc:docMk/>
            <pc:sldMk cId="1106663163" sldId="269"/>
            <ac:spMk id="2" creationId="{B8933A92-207B-E73F-0CDD-F73C6653DE76}"/>
          </ac:spMkLst>
        </pc:spChg>
        <pc:picChg chg="del">
          <ac:chgData name="Isabela Pires" userId="fc2fc8f725cb9cfa" providerId="LiveId" clId="{E3F139AF-F675-4C83-A866-1990B5DC2B64}" dt="2023-08-10T18:12:13.244" v="4454" actId="478"/>
          <ac:picMkLst>
            <pc:docMk/>
            <pc:sldMk cId="1106663163" sldId="269"/>
            <ac:picMk id="6" creationId="{20302E7D-D864-C20B-F0D1-249F64E2797B}"/>
          </ac:picMkLst>
        </pc:picChg>
        <pc:picChg chg="del">
          <ac:chgData name="Isabela Pires" userId="fc2fc8f725cb9cfa" providerId="LiveId" clId="{E3F139AF-F675-4C83-A866-1990B5DC2B64}" dt="2023-08-10T18:12:13.537" v="4455" actId="478"/>
          <ac:picMkLst>
            <pc:docMk/>
            <pc:sldMk cId="1106663163" sldId="269"/>
            <ac:picMk id="8" creationId="{39205A29-ED5A-3682-01F6-9D2E8EAA0215}"/>
          </ac:picMkLst>
        </pc:picChg>
        <pc:picChg chg="del">
          <ac:chgData name="Isabela Pires" userId="fc2fc8f725cb9cfa" providerId="LiveId" clId="{E3F139AF-F675-4C83-A866-1990B5DC2B64}" dt="2023-08-10T18:12:13.935" v="4456" actId="478"/>
          <ac:picMkLst>
            <pc:docMk/>
            <pc:sldMk cId="1106663163" sldId="269"/>
            <ac:picMk id="10" creationId="{03DAF36A-0DB5-F298-E004-AA7CFA4F8473}"/>
          </ac:picMkLst>
        </pc:picChg>
      </pc:sldChg>
      <pc:sldChg chg="addSp delSp modSp add del mod">
        <pc:chgData name="Isabela Pires" userId="fc2fc8f725cb9cfa" providerId="LiveId" clId="{E3F139AF-F675-4C83-A866-1990B5DC2B64}" dt="2023-08-12T23:45:41.099" v="9830" actId="47"/>
        <pc:sldMkLst>
          <pc:docMk/>
          <pc:sldMk cId="2933294265" sldId="270"/>
        </pc:sldMkLst>
        <pc:spChg chg="mod">
          <ac:chgData name="Isabela Pires" userId="fc2fc8f725cb9cfa" providerId="LiveId" clId="{E3F139AF-F675-4C83-A866-1990B5DC2B64}" dt="2023-08-10T18:17:34.243" v="4515" actId="20577"/>
          <ac:spMkLst>
            <pc:docMk/>
            <pc:sldMk cId="2933294265" sldId="270"/>
            <ac:spMk id="2" creationId="{B8933A92-207B-E73F-0CDD-F73C6653DE76}"/>
          </ac:spMkLst>
        </pc:spChg>
        <pc:spChg chg="del">
          <ac:chgData name="Isabela Pires" userId="fc2fc8f725cb9cfa" providerId="LiveId" clId="{E3F139AF-F675-4C83-A866-1990B5DC2B64}" dt="2023-08-10T18:18:34.087" v="4517" actId="22"/>
          <ac:spMkLst>
            <pc:docMk/>
            <pc:sldMk cId="2933294265" sldId="270"/>
            <ac:spMk id="4" creationId="{A88568C4-B0EA-11B5-3A08-194C53A32645}"/>
          </ac:spMkLst>
        </pc:spChg>
        <pc:spChg chg="add del mod">
          <ac:chgData name="Isabela Pires" userId="fc2fc8f725cb9cfa" providerId="LiveId" clId="{E3F139AF-F675-4C83-A866-1990B5DC2B64}" dt="2023-08-12T23:45:31.448" v="9826" actId="478"/>
          <ac:spMkLst>
            <pc:docMk/>
            <pc:sldMk cId="2933294265" sldId="270"/>
            <ac:spMk id="5" creationId="{73FEAE42-1303-B55E-233E-04A7157CA043}"/>
          </ac:spMkLst>
        </pc:spChg>
        <pc:spChg chg="add mod">
          <ac:chgData name="Isabela Pires" userId="fc2fc8f725cb9cfa" providerId="LiveId" clId="{E3F139AF-F675-4C83-A866-1990B5DC2B64}" dt="2023-08-12T23:45:39.859" v="9829" actId="478"/>
          <ac:spMkLst>
            <pc:docMk/>
            <pc:sldMk cId="2933294265" sldId="270"/>
            <ac:spMk id="8" creationId="{BC5D372F-B1BA-A5A2-50BE-98A403FAD9FB}"/>
          </ac:spMkLst>
        </pc:spChg>
        <pc:picChg chg="del">
          <ac:chgData name="Isabela Pires" userId="fc2fc8f725cb9cfa" providerId="LiveId" clId="{E3F139AF-F675-4C83-A866-1990B5DC2B64}" dt="2023-08-10T18:12:22.419" v="4458" actId="478"/>
          <ac:picMkLst>
            <pc:docMk/>
            <pc:sldMk cId="2933294265" sldId="270"/>
            <ac:picMk id="6" creationId="{20302E7D-D864-C20B-F0D1-249F64E2797B}"/>
          </ac:picMkLst>
        </pc:picChg>
        <pc:picChg chg="add del mod modCrop">
          <ac:chgData name="Isabela Pires" userId="fc2fc8f725cb9cfa" providerId="LiveId" clId="{E3F139AF-F675-4C83-A866-1990B5DC2B64}" dt="2023-08-12T23:45:39.859" v="9829" actId="478"/>
          <ac:picMkLst>
            <pc:docMk/>
            <pc:sldMk cId="2933294265" sldId="270"/>
            <ac:picMk id="7" creationId="{F3DE34C2-AA71-93DE-4CBA-D9DDF003ECEF}"/>
          </ac:picMkLst>
        </pc:picChg>
        <pc:picChg chg="del">
          <ac:chgData name="Isabela Pires" userId="fc2fc8f725cb9cfa" providerId="LiveId" clId="{E3F139AF-F675-4C83-A866-1990B5DC2B64}" dt="2023-08-10T18:12:22.734" v="4459" actId="478"/>
          <ac:picMkLst>
            <pc:docMk/>
            <pc:sldMk cId="2933294265" sldId="270"/>
            <ac:picMk id="8" creationId="{39205A29-ED5A-3682-01F6-9D2E8EAA0215}"/>
          </ac:picMkLst>
        </pc:picChg>
        <pc:picChg chg="del">
          <ac:chgData name="Isabela Pires" userId="fc2fc8f725cb9cfa" providerId="LiveId" clId="{E3F139AF-F675-4C83-A866-1990B5DC2B64}" dt="2023-08-10T18:12:23.127" v="4460" actId="478"/>
          <ac:picMkLst>
            <pc:docMk/>
            <pc:sldMk cId="2933294265" sldId="270"/>
            <ac:picMk id="10" creationId="{03DAF36A-0DB5-F298-E004-AA7CFA4F8473}"/>
          </ac:picMkLst>
        </pc:picChg>
        <pc:picChg chg="add del mod ord modCrop">
          <ac:chgData name="Isabela Pires" userId="fc2fc8f725cb9cfa" providerId="LiveId" clId="{E3F139AF-F675-4C83-A866-1990B5DC2B64}" dt="2023-08-12T23:45:39.859" v="9829" actId="478"/>
          <ac:picMkLst>
            <pc:docMk/>
            <pc:sldMk cId="2933294265" sldId="270"/>
            <ac:picMk id="11" creationId="{12E8AADD-3891-5E13-536C-DA7C1E585EAE}"/>
          </ac:picMkLst>
        </pc:picChg>
        <pc:picChg chg="add del mod modCrop">
          <ac:chgData name="Isabela Pires" userId="fc2fc8f725cb9cfa" providerId="LiveId" clId="{E3F139AF-F675-4C83-A866-1990B5DC2B64}" dt="2023-08-12T23:45:39.859" v="9829" actId="478"/>
          <ac:picMkLst>
            <pc:docMk/>
            <pc:sldMk cId="2933294265" sldId="270"/>
            <ac:picMk id="13" creationId="{91FCE37C-4A76-1F34-F3A7-20875F876597}"/>
          </ac:picMkLst>
        </pc:picChg>
      </pc:sldChg>
      <pc:sldChg chg="add del ord">
        <pc:chgData name="Isabela Pires" userId="fc2fc8f725cb9cfa" providerId="LiveId" clId="{E3F139AF-F675-4C83-A866-1990B5DC2B64}" dt="2023-08-12T22:43:36.719" v="5978" actId="47"/>
        <pc:sldMkLst>
          <pc:docMk/>
          <pc:sldMk cId="839886825" sldId="271"/>
        </pc:sldMkLst>
      </pc:sldChg>
      <pc:sldChg chg="addSp delSp modSp add del mod">
        <pc:chgData name="Isabela Pires" userId="fc2fc8f725cb9cfa" providerId="LiveId" clId="{E3F139AF-F675-4C83-A866-1990B5DC2B64}" dt="2023-08-12T22:43:35.518" v="5977" actId="47"/>
        <pc:sldMkLst>
          <pc:docMk/>
          <pc:sldMk cId="3160058768" sldId="272"/>
        </pc:sldMkLst>
        <pc:spChg chg="mod">
          <ac:chgData name="Isabela Pires" userId="fc2fc8f725cb9cfa" providerId="LiveId" clId="{E3F139AF-F675-4C83-A866-1990B5DC2B64}" dt="2023-08-12T22:43:29.964" v="5975" actId="21"/>
          <ac:spMkLst>
            <pc:docMk/>
            <pc:sldMk cId="3160058768" sldId="272"/>
            <ac:spMk id="2" creationId="{B8933A92-207B-E73F-0CDD-F73C6653DE76}"/>
          </ac:spMkLst>
        </pc:spChg>
        <pc:spChg chg="add mod ord">
          <ac:chgData name="Isabela Pires" userId="fc2fc8f725cb9cfa" providerId="LiveId" clId="{E3F139AF-F675-4C83-A866-1990B5DC2B64}" dt="2023-08-10T18:25:51.602" v="4591" actId="167"/>
          <ac:spMkLst>
            <pc:docMk/>
            <pc:sldMk cId="3160058768" sldId="272"/>
            <ac:spMk id="5" creationId="{CE6D3F3B-8EC5-5C34-6A32-E556DD425ED0}"/>
          </ac:spMkLst>
        </pc:spChg>
        <pc:picChg chg="del">
          <ac:chgData name="Isabela Pires" userId="fc2fc8f725cb9cfa" providerId="LiveId" clId="{E3F139AF-F675-4C83-A866-1990B5DC2B64}" dt="2023-08-10T18:25:42.843" v="4590" actId="478"/>
          <ac:picMkLst>
            <pc:docMk/>
            <pc:sldMk cId="3160058768" sldId="272"/>
            <ac:picMk id="7" creationId="{F3DE34C2-AA71-93DE-4CBA-D9DDF003ECEF}"/>
          </ac:picMkLst>
        </pc:picChg>
        <pc:picChg chg="del">
          <ac:chgData name="Isabela Pires" userId="fc2fc8f725cb9cfa" providerId="LiveId" clId="{E3F139AF-F675-4C83-A866-1990B5DC2B64}" dt="2023-08-10T18:25:41.812" v="4589" actId="478"/>
          <ac:picMkLst>
            <pc:docMk/>
            <pc:sldMk cId="3160058768" sldId="272"/>
            <ac:picMk id="11" creationId="{12E8AADD-3891-5E13-536C-DA7C1E585EAE}"/>
          </ac:picMkLst>
        </pc:picChg>
        <pc:picChg chg="del">
          <ac:chgData name="Isabela Pires" userId="fc2fc8f725cb9cfa" providerId="LiveId" clId="{E3F139AF-F675-4C83-A866-1990B5DC2B64}" dt="2023-08-10T18:25:52.092" v="4592" actId="478"/>
          <ac:picMkLst>
            <pc:docMk/>
            <pc:sldMk cId="3160058768" sldId="272"/>
            <ac:picMk id="13" creationId="{91FCE37C-4A76-1F34-F3A7-20875F876597}"/>
          </ac:picMkLst>
        </pc:picChg>
      </pc:sldChg>
      <pc:sldChg chg="addSp delSp modSp add mod modClrScheme chgLayout">
        <pc:chgData name="Isabela Pires" userId="fc2fc8f725cb9cfa" providerId="LiveId" clId="{E3F139AF-F675-4C83-A866-1990B5DC2B64}" dt="2023-08-12T23:14:21.573" v="9548" actId="20577"/>
        <pc:sldMkLst>
          <pc:docMk/>
          <pc:sldMk cId="1695165748" sldId="273"/>
        </pc:sldMkLst>
        <pc:spChg chg="mod ord">
          <ac:chgData name="Isabela Pires" userId="fc2fc8f725cb9cfa" providerId="LiveId" clId="{E3F139AF-F675-4C83-A866-1990B5DC2B64}" dt="2023-08-12T22:43:32.426" v="5976"/>
          <ac:spMkLst>
            <pc:docMk/>
            <pc:sldMk cId="1695165748" sldId="273"/>
            <ac:spMk id="2" creationId="{B8933A92-207B-E73F-0CDD-F73C6653DE76}"/>
          </ac:spMkLst>
        </pc:spChg>
        <pc:spChg chg="add mod ord">
          <ac:chgData name="Isabela Pires" userId="fc2fc8f725cb9cfa" providerId="LiveId" clId="{E3F139AF-F675-4C83-A866-1990B5DC2B64}" dt="2023-08-12T23:13:57.578" v="9529" actId="20577"/>
          <ac:spMkLst>
            <pc:docMk/>
            <pc:sldMk cId="1695165748" sldId="273"/>
            <ac:spMk id="4" creationId="{A502A4E1-34B0-779D-1C21-11B3B3E7108E}"/>
          </ac:spMkLst>
        </pc:spChg>
        <pc:spChg chg="mod ord">
          <ac:chgData name="Isabela Pires" userId="fc2fc8f725cb9cfa" providerId="LiveId" clId="{E3F139AF-F675-4C83-A866-1990B5DC2B64}" dt="2023-08-12T23:14:02.747" v="9530" actId="207"/>
          <ac:spMkLst>
            <pc:docMk/>
            <pc:sldMk cId="1695165748" sldId="273"/>
            <ac:spMk id="5" creationId="{CE6D3F3B-8EC5-5C34-6A32-E556DD425ED0}"/>
          </ac:spMkLst>
        </pc:spChg>
        <pc:spChg chg="add mod">
          <ac:chgData name="Isabela Pires" userId="fc2fc8f725cb9cfa" providerId="LiveId" clId="{E3F139AF-F675-4C83-A866-1990B5DC2B64}" dt="2023-08-12T23:14:21.573" v="9548" actId="20577"/>
          <ac:spMkLst>
            <pc:docMk/>
            <pc:sldMk cId="1695165748" sldId="273"/>
            <ac:spMk id="6" creationId="{CC2C25CA-7264-0A45-31E5-FED889D979F7}"/>
          </ac:spMkLst>
        </pc:spChg>
        <pc:spChg chg="add del mod">
          <ac:chgData name="Isabela Pires" userId="fc2fc8f725cb9cfa" providerId="LiveId" clId="{E3F139AF-F675-4C83-A866-1990B5DC2B64}" dt="2023-08-12T23:04:49.806" v="9289"/>
          <ac:spMkLst>
            <pc:docMk/>
            <pc:sldMk cId="1695165748" sldId="273"/>
            <ac:spMk id="7" creationId="{2B862013-DD62-F643-338F-1D0FAC0F5302}"/>
          </ac:spMkLst>
        </pc:spChg>
      </pc:sldChg>
      <pc:sldChg chg="modSp add mod">
        <pc:chgData name="Isabela Pires" userId="fc2fc8f725cb9cfa" providerId="LiveId" clId="{E3F139AF-F675-4C83-A866-1990B5DC2B64}" dt="2023-08-12T23:32:00.587" v="9735" actId="20577"/>
        <pc:sldMkLst>
          <pc:docMk/>
          <pc:sldMk cId="1368399907" sldId="274"/>
        </pc:sldMkLst>
        <pc:spChg chg="mod">
          <ac:chgData name="Isabela Pires" userId="fc2fc8f725cb9cfa" providerId="LiveId" clId="{E3F139AF-F675-4C83-A866-1990B5DC2B64}" dt="2023-08-12T22:43:11.653" v="5974" actId="20577"/>
          <ac:spMkLst>
            <pc:docMk/>
            <pc:sldMk cId="1368399907" sldId="274"/>
            <ac:spMk id="2" creationId="{B8933A92-207B-E73F-0CDD-F73C6653DE76}"/>
          </ac:spMkLst>
        </pc:spChg>
        <pc:spChg chg="mod">
          <ac:chgData name="Isabela Pires" userId="fc2fc8f725cb9cfa" providerId="LiveId" clId="{E3F139AF-F675-4C83-A866-1990B5DC2B64}" dt="2023-08-12T23:31:54.647" v="9733" actId="21"/>
          <ac:spMkLst>
            <pc:docMk/>
            <pc:sldMk cId="1368399907" sldId="274"/>
            <ac:spMk id="4" creationId="{A502A4E1-34B0-779D-1C21-11B3B3E7108E}"/>
          </ac:spMkLst>
        </pc:spChg>
        <pc:spChg chg="mod">
          <ac:chgData name="Isabela Pires" userId="fc2fc8f725cb9cfa" providerId="LiveId" clId="{E3F139AF-F675-4C83-A866-1990B5DC2B64}" dt="2023-08-12T23:32:00.587" v="9735" actId="20577"/>
          <ac:spMkLst>
            <pc:docMk/>
            <pc:sldMk cId="1368399907" sldId="274"/>
            <ac:spMk id="5" creationId="{CE6D3F3B-8EC5-5C34-6A32-E556DD425ED0}"/>
          </ac:spMkLst>
        </pc:spChg>
      </pc:sldChg>
      <pc:sldChg chg="delSp modSp add mod modClrScheme chgLayout">
        <pc:chgData name="Isabela Pires" userId="fc2fc8f725cb9cfa" providerId="LiveId" clId="{E3F139AF-F675-4C83-A866-1990B5DC2B64}" dt="2023-08-12T23:49:27.072" v="10033" actId="20577"/>
        <pc:sldMkLst>
          <pc:docMk/>
          <pc:sldMk cId="3266477338" sldId="275"/>
        </pc:sldMkLst>
        <pc:spChg chg="mod ord">
          <ac:chgData name="Isabela Pires" userId="fc2fc8f725cb9cfa" providerId="LiveId" clId="{E3F139AF-F675-4C83-A866-1990B5DC2B64}" dt="2023-08-12T23:49:27.072" v="10033" actId="20577"/>
          <ac:spMkLst>
            <pc:docMk/>
            <pc:sldMk cId="3266477338" sldId="275"/>
            <ac:spMk id="2" creationId="{B8933A92-207B-E73F-0CDD-F73C6653DE76}"/>
          </ac:spMkLst>
        </pc:spChg>
        <pc:spChg chg="del mod ord">
          <ac:chgData name="Isabela Pires" userId="fc2fc8f725cb9cfa" providerId="LiveId" clId="{E3F139AF-F675-4C83-A866-1990B5DC2B64}" dt="2023-08-12T22:52:08.594" v="7503" actId="478"/>
          <ac:spMkLst>
            <pc:docMk/>
            <pc:sldMk cId="3266477338" sldId="275"/>
            <ac:spMk id="4" creationId="{A502A4E1-34B0-779D-1C21-11B3B3E7108E}"/>
          </ac:spMkLst>
        </pc:spChg>
        <pc:spChg chg="mod ord">
          <ac:chgData name="Isabela Pires" userId="fc2fc8f725cb9cfa" providerId="LiveId" clId="{E3F139AF-F675-4C83-A866-1990B5DC2B64}" dt="2023-08-12T23:00:06.130" v="9206" actId="20577"/>
          <ac:spMkLst>
            <pc:docMk/>
            <pc:sldMk cId="3266477338" sldId="275"/>
            <ac:spMk id="5" creationId="{CE6D3F3B-8EC5-5C34-6A32-E556DD425ED0}"/>
          </ac:spMkLst>
        </pc:spChg>
      </pc:sldChg>
      <pc:sldChg chg="delSp modSp add mod">
        <pc:chgData name="Isabela Pires" userId="fc2fc8f725cb9cfa" providerId="LiveId" clId="{E3F139AF-F675-4C83-A866-1990B5DC2B64}" dt="2023-08-12T23:07:21.656" v="9302" actId="478"/>
        <pc:sldMkLst>
          <pc:docMk/>
          <pc:sldMk cId="461438949" sldId="276"/>
        </pc:sldMkLst>
        <pc:spChg chg="del mod">
          <ac:chgData name="Isabela Pires" userId="fc2fc8f725cb9cfa" providerId="LiveId" clId="{E3F139AF-F675-4C83-A866-1990B5DC2B64}" dt="2023-08-12T23:07:21.656" v="9302" actId="478"/>
          <ac:spMkLst>
            <pc:docMk/>
            <pc:sldMk cId="461438949" sldId="276"/>
            <ac:spMk id="4" creationId="{A502A4E1-34B0-779D-1C21-11B3B3E7108E}"/>
          </ac:spMkLst>
        </pc:spChg>
        <pc:spChg chg="mod">
          <ac:chgData name="Isabela Pires" userId="fc2fc8f725cb9cfa" providerId="LiveId" clId="{E3F139AF-F675-4C83-A866-1990B5DC2B64}" dt="2023-08-12T23:07:17.137" v="9300"/>
          <ac:spMkLst>
            <pc:docMk/>
            <pc:sldMk cId="461438949" sldId="276"/>
            <ac:spMk id="5" creationId="{CE6D3F3B-8EC5-5C34-6A32-E556DD425ED0}"/>
          </ac:spMkLst>
        </pc:spChg>
        <pc:spChg chg="del">
          <ac:chgData name="Isabela Pires" userId="fc2fc8f725cb9cfa" providerId="LiveId" clId="{E3F139AF-F675-4C83-A866-1990B5DC2B64}" dt="2023-08-12T23:07:20.283" v="9301" actId="478"/>
          <ac:spMkLst>
            <pc:docMk/>
            <pc:sldMk cId="461438949" sldId="276"/>
            <ac:spMk id="6" creationId="{CC2C25CA-7264-0A45-31E5-FED889D979F7}"/>
          </ac:spMkLst>
        </pc:spChg>
      </pc:sldChg>
      <pc:sldChg chg="addSp modSp add mod">
        <pc:chgData name="Isabela Pires" userId="fc2fc8f725cb9cfa" providerId="LiveId" clId="{E3F139AF-F675-4C83-A866-1990B5DC2B64}" dt="2023-08-12T23:49:31.523" v="10037" actId="20577"/>
        <pc:sldMkLst>
          <pc:docMk/>
          <pc:sldMk cId="3750260284" sldId="277"/>
        </pc:sldMkLst>
        <pc:spChg chg="mod">
          <ac:chgData name="Isabela Pires" userId="fc2fc8f725cb9cfa" providerId="LiveId" clId="{E3F139AF-F675-4C83-A866-1990B5DC2B64}" dt="2023-08-12T23:49:31.523" v="10037" actId="20577"/>
          <ac:spMkLst>
            <pc:docMk/>
            <pc:sldMk cId="3750260284" sldId="277"/>
            <ac:spMk id="2" creationId="{B8933A92-207B-E73F-0CDD-F73C6653DE76}"/>
          </ac:spMkLst>
        </pc:spChg>
        <pc:spChg chg="add mod">
          <ac:chgData name="Isabela Pires" userId="fc2fc8f725cb9cfa" providerId="LiveId" clId="{E3F139AF-F675-4C83-A866-1990B5DC2B64}" dt="2023-08-12T23:38:27.983" v="9800"/>
          <ac:spMkLst>
            <pc:docMk/>
            <pc:sldMk cId="3750260284" sldId="277"/>
            <ac:spMk id="4" creationId="{0980461B-5DCF-5476-3657-2352209ABBD5}"/>
          </ac:spMkLst>
        </pc:spChg>
        <pc:spChg chg="mod">
          <ac:chgData name="Isabela Pires" userId="fc2fc8f725cb9cfa" providerId="LiveId" clId="{E3F139AF-F675-4C83-A866-1990B5DC2B64}" dt="2023-08-12T23:34:53.763" v="9799" actId="20577"/>
          <ac:spMkLst>
            <pc:docMk/>
            <pc:sldMk cId="3750260284" sldId="277"/>
            <ac:spMk id="5" creationId="{CE6D3F3B-8EC5-5C34-6A32-E556DD425ED0}"/>
          </ac:spMkLst>
        </pc:spChg>
      </pc:sldChg>
      <pc:sldChg chg="modSp add mod ord">
        <pc:chgData name="Isabela Pires" userId="fc2fc8f725cb9cfa" providerId="LiveId" clId="{E3F139AF-F675-4C83-A866-1990B5DC2B64}" dt="2023-08-12T23:21:14.113" v="9645" actId="20577"/>
        <pc:sldMkLst>
          <pc:docMk/>
          <pc:sldMk cId="681863784" sldId="278"/>
        </pc:sldMkLst>
        <pc:spChg chg="mod">
          <ac:chgData name="Isabela Pires" userId="fc2fc8f725cb9cfa" providerId="LiveId" clId="{E3F139AF-F675-4C83-A866-1990B5DC2B64}" dt="2023-08-12T23:21:14.113" v="9645" actId="20577"/>
          <ac:spMkLst>
            <pc:docMk/>
            <pc:sldMk cId="681863784" sldId="278"/>
            <ac:spMk id="3" creationId="{9ED13F75-E68C-1B30-F302-2920BB56B707}"/>
          </ac:spMkLst>
        </pc:spChg>
      </pc:sldChg>
      <pc:sldChg chg="addSp delSp modSp add mod">
        <pc:chgData name="Isabela Pires" userId="fc2fc8f725cb9cfa" providerId="LiveId" clId="{E3F139AF-F675-4C83-A866-1990B5DC2B64}" dt="2023-08-12T23:49:34.957" v="10041" actId="20577"/>
        <pc:sldMkLst>
          <pc:docMk/>
          <pc:sldMk cId="3111107379" sldId="279"/>
        </pc:sldMkLst>
        <pc:spChg chg="mod">
          <ac:chgData name="Isabela Pires" userId="fc2fc8f725cb9cfa" providerId="LiveId" clId="{E3F139AF-F675-4C83-A866-1990B5DC2B64}" dt="2023-08-12T23:49:34.957" v="10041" actId="20577"/>
          <ac:spMkLst>
            <pc:docMk/>
            <pc:sldMk cId="3111107379" sldId="279"/>
            <ac:spMk id="2" creationId="{B8933A92-207B-E73F-0CDD-F73C6653DE76}"/>
          </ac:spMkLst>
        </pc:spChg>
        <pc:spChg chg="del">
          <ac:chgData name="Isabela Pires" userId="fc2fc8f725cb9cfa" providerId="LiveId" clId="{E3F139AF-F675-4C83-A866-1990B5DC2B64}" dt="2023-08-12T23:33:02.663" v="9738" actId="478"/>
          <ac:spMkLst>
            <pc:docMk/>
            <pc:sldMk cId="3111107379" sldId="279"/>
            <ac:spMk id="5" creationId="{CE6D3F3B-8EC5-5C34-6A32-E556DD425ED0}"/>
          </ac:spMkLst>
        </pc:spChg>
        <pc:spChg chg="add del mod">
          <ac:chgData name="Isabela Pires" userId="fc2fc8f725cb9cfa" providerId="LiveId" clId="{E3F139AF-F675-4C83-A866-1990B5DC2B64}" dt="2023-08-12T23:33:07.055" v="9739" actId="931"/>
          <ac:spMkLst>
            <pc:docMk/>
            <pc:sldMk cId="3111107379" sldId="279"/>
            <ac:spMk id="6" creationId="{09F3CAA3-7FA2-1047-5489-01AA1E6CD686}"/>
          </ac:spMkLst>
        </pc:spChg>
        <pc:spChg chg="add mod">
          <ac:chgData name="Isabela Pires" userId="fc2fc8f725cb9cfa" providerId="LiveId" clId="{E3F139AF-F675-4C83-A866-1990B5DC2B64}" dt="2023-08-12T23:33:32.963" v="9745" actId="20577"/>
          <ac:spMkLst>
            <pc:docMk/>
            <pc:sldMk cId="3111107379" sldId="279"/>
            <ac:spMk id="9" creationId="{C7AD6BD6-4D05-8414-1E16-8FBB457D45FD}"/>
          </ac:spMkLst>
        </pc:spChg>
        <pc:picChg chg="add mod ord">
          <ac:chgData name="Isabela Pires" userId="fc2fc8f725cb9cfa" providerId="LiveId" clId="{E3F139AF-F675-4C83-A866-1990B5DC2B64}" dt="2023-08-12T23:34:42.592" v="9788" actId="167"/>
          <ac:picMkLst>
            <pc:docMk/>
            <pc:sldMk cId="3111107379" sldId="279"/>
            <ac:picMk id="8" creationId="{55668AD0-3C91-E32E-2971-9BADB8468AA6}"/>
          </ac:picMkLst>
        </pc:picChg>
      </pc:sldChg>
      <pc:sldChg chg="addSp delSp modSp add mod">
        <pc:chgData name="Isabela Pires" userId="fc2fc8f725cb9cfa" providerId="LiveId" clId="{E3F139AF-F675-4C83-A866-1990B5DC2B64}" dt="2023-08-12T23:50:01.554" v="10060" actId="478"/>
        <pc:sldMkLst>
          <pc:docMk/>
          <pc:sldMk cId="3453694707" sldId="280"/>
        </pc:sldMkLst>
        <pc:spChg chg="add del mod">
          <ac:chgData name="Isabela Pires" userId="fc2fc8f725cb9cfa" providerId="LiveId" clId="{E3F139AF-F675-4C83-A866-1990B5DC2B64}" dt="2023-08-12T23:49:57.108" v="10059" actId="20577"/>
          <ac:spMkLst>
            <pc:docMk/>
            <pc:sldMk cId="3453694707" sldId="280"/>
            <ac:spMk id="2" creationId="{B8933A92-207B-E73F-0CDD-F73C6653DE76}"/>
          </ac:spMkLst>
        </pc:spChg>
        <pc:spChg chg="add del">
          <ac:chgData name="Isabela Pires" userId="fc2fc8f725cb9cfa" providerId="LiveId" clId="{E3F139AF-F675-4C83-A866-1990B5DC2B64}" dt="2023-08-12T23:50:01.554" v="10060" actId="478"/>
          <ac:spMkLst>
            <pc:docMk/>
            <pc:sldMk cId="3453694707" sldId="280"/>
            <ac:spMk id="3" creationId="{165D2DE0-479A-C7BF-D664-CFFDC7097119}"/>
          </ac:spMkLst>
        </pc:spChg>
        <pc:spChg chg="add del mod">
          <ac:chgData name="Isabela Pires" userId="fc2fc8f725cb9cfa" providerId="LiveId" clId="{E3F139AF-F675-4C83-A866-1990B5DC2B64}" dt="2023-08-12T23:40:38.891" v="9803" actId="478"/>
          <ac:spMkLst>
            <pc:docMk/>
            <pc:sldMk cId="3453694707" sldId="280"/>
            <ac:spMk id="5" creationId="{0C284CD4-540B-8EBB-8C31-F861ABFB5959}"/>
          </ac:spMkLst>
        </pc:spChg>
        <pc:spChg chg="add mod">
          <ac:chgData name="Isabela Pires" userId="fc2fc8f725cb9cfa" providerId="LiveId" clId="{E3F139AF-F675-4C83-A866-1990B5DC2B64}" dt="2023-08-12T23:41:18.760" v="9815" actId="122"/>
          <ac:spMkLst>
            <pc:docMk/>
            <pc:sldMk cId="3453694707" sldId="280"/>
            <ac:spMk id="7" creationId="{59F99E4F-80E2-5379-A648-5B4011503FEE}"/>
          </ac:spMkLst>
        </pc:spChg>
        <pc:spChg chg="del">
          <ac:chgData name="Isabela Pires" userId="fc2fc8f725cb9cfa" providerId="LiveId" clId="{E3F139AF-F675-4C83-A866-1990B5DC2B64}" dt="2023-08-12T23:40:39.925" v="9804" actId="478"/>
          <ac:spMkLst>
            <pc:docMk/>
            <pc:sldMk cId="3453694707" sldId="280"/>
            <ac:spMk id="9" creationId="{C7AD6BD6-4D05-8414-1E16-8FBB457D45FD}"/>
          </ac:spMkLst>
        </pc:spChg>
        <pc:spChg chg="add del mod">
          <ac:chgData name="Isabela Pires" userId="fc2fc8f725cb9cfa" providerId="LiveId" clId="{E3F139AF-F675-4C83-A866-1990B5DC2B64}" dt="2023-08-12T23:41:29.191" v="9820" actId="478"/>
          <ac:spMkLst>
            <pc:docMk/>
            <pc:sldMk cId="3453694707" sldId="280"/>
            <ac:spMk id="11" creationId="{90D2AD64-1F42-AED6-13B1-197C350ACA42}"/>
          </ac:spMkLst>
        </pc:spChg>
        <pc:picChg chg="del">
          <ac:chgData name="Isabela Pires" userId="fc2fc8f725cb9cfa" providerId="LiveId" clId="{E3F139AF-F675-4C83-A866-1990B5DC2B64}" dt="2023-08-12T23:40:37.223" v="9802" actId="478"/>
          <ac:picMkLst>
            <pc:docMk/>
            <pc:sldMk cId="3453694707" sldId="280"/>
            <ac:picMk id="8" creationId="{55668AD0-3C91-E32E-2971-9BADB8468AA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3F6C97-F908-2804-B5CC-1DE5555DB791}"/>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C6943D1F-40E8-B619-523F-A96C3D2FCE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3CCDEA8E-C4CB-F76E-798C-1F6AF9F64080}"/>
              </a:ext>
            </a:extLst>
          </p:cNvPr>
          <p:cNvSpPr>
            <a:spLocks noGrp="1"/>
          </p:cNvSpPr>
          <p:nvPr>
            <p:ph type="dt" sz="half" idx="10"/>
          </p:nvPr>
        </p:nvSpPr>
        <p:spPr/>
        <p:txBody>
          <a:bodyPr/>
          <a:lstStyle/>
          <a:p>
            <a:fld id="{1A68B0E7-DAFC-4771-99E4-635D6CBABCC0}" type="datetimeFigureOut">
              <a:rPr lang="pt-BR" smtClean="0"/>
              <a:t>20/08/2023</a:t>
            </a:fld>
            <a:endParaRPr lang="pt-BR"/>
          </a:p>
        </p:txBody>
      </p:sp>
      <p:sp>
        <p:nvSpPr>
          <p:cNvPr id="5" name="Espaço Reservado para Rodapé 4">
            <a:extLst>
              <a:ext uri="{FF2B5EF4-FFF2-40B4-BE49-F238E27FC236}">
                <a16:creationId xmlns:a16="http://schemas.microsoft.com/office/drawing/2014/main" id="{1025E90E-A1B1-089A-8849-1433197F689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6EB2002-7CFE-2765-98C1-5412DB53C83D}"/>
              </a:ext>
            </a:extLst>
          </p:cNvPr>
          <p:cNvSpPr>
            <a:spLocks noGrp="1"/>
          </p:cNvSpPr>
          <p:nvPr>
            <p:ph type="sldNum" sz="quarter" idx="12"/>
          </p:nvPr>
        </p:nvSpPr>
        <p:spPr/>
        <p:txBody>
          <a:bodyPr/>
          <a:lstStyle/>
          <a:p>
            <a:fld id="{04C5B3C7-A9D5-474C-AA65-BC309759B62F}" type="slidenum">
              <a:rPr lang="pt-BR" smtClean="0"/>
              <a:t>‹nº›</a:t>
            </a:fld>
            <a:endParaRPr lang="pt-BR"/>
          </a:p>
        </p:txBody>
      </p:sp>
    </p:spTree>
    <p:extLst>
      <p:ext uri="{BB962C8B-B14F-4D97-AF65-F5344CB8AC3E}">
        <p14:creationId xmlns:p14="http://schemas.microsoft.com/office/powerpoint/2010/main" val="2536546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E7AD33-1C6A-F824-F6CF-B1604600B2CA}"/>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409659AB-8FC8-C34B-2D9C-BED2F9A55BA7}"/>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CFE783E-E341-EE15-A605-7CAA91217C61}"/>
              </a:ext>
            </a:extLst>
          </p:cNvPr>
          <p:cNvSpPr>
            <a:spLocks noGrp="1"/>
          </p:cNvSpPr>
          <p:nvPr>
            <p:ph type="dt" sz="half" idx="10"/>
          </p:nvPr>
        </p:nvSpPr>
        <p:spPr/>
        <p:txBody>
          <a:bodyPr/>
          <a:lstStyle/>
          <a:p>
            <a:fld id="{1A68B0E7-DAFC-4771-99E4-635D6CBABCC0}" type="datetimeFigureOut">
              <a:rPr lang="pt-BR" smtClean="0"/>
              <a:t>20/08/2023</a:t>
            </a:fld>
            <a:endParaRPr lang="pt-BR"/>
          </a:p>
        </p:txBody>
      </p:sp>
      <p:sp>
        <p:nvSpPr>
          <p:cNvPr id="5" name="Espaço Reservado para Rodapé 4">
            <a:extLst>
              <a:ext uri="{FF2B5EF4-FFF2-40B4-BE49-F238E27FC236}">
                <a16:creationId xmlns:a16="http://schemas.microsoft.com/office/drawing/2014/main" id="{5D7AB894-D783-4D7C-8140-D912F527B38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858CC5B-5E0F-874E-7813-ED7DBA990353}"/>
              </a:ext>
            </a:extLst>
          </p:cNvPr>
          <p:cNvSpPr>
            <a:spLocks noGrp="1"/>
          </p:cNvSpPr>
          <p:nvPr>
            <p:ph type="sldNum" sz="quarter" idx="12"/>
          </p:nvPr>
        </p:nvSpPr>
        <p:spPr/>
        <p:txBody>
          <a:bodyPr/>
          <a:lstStyle/>
          <a:p>
            <a:fld id="{04C5B3C7-A9D5-474C-AA65-BC309759B62F}" type="slidenum">
              <a:rPr lang="pt-BR" smtClean="0"/>
              <a:t>‹nº›</a:t>
            </a:fld>
            <a:endParaRPr lang="pt-BR"/>
          </a:p>
        </p:txBody>
      </p:sp>
    </p:spTree>
    <p:extLst>
      <p:ext uri="{BB962C8B-B14F-4D97-AF65-F5344CB8AC3E}">
        <p14:creationId xmlns:p14="http://schemas.microsoft.com/office/powerpoint/2010/main" val="1874807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8CFF9D5-5187-B879-360D-F8E0B58F00DF}"/>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66BCAC62-2349-81C2-AB30-365452650B51}"/>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5F6A114-2916-1FD1-77F3-DB4D00AC9B9F}"/>
              </a:ext>
            </a:extLst>
          </p:cNvPr>
          <p:cNvSpPr>
            <a:spLocks noGrp="1"/>
          </p:cNvSpPr>
          <p:nvPr>
            <p:ph type="dt" sz="half" idx="10"/>
          </p:nvPr>
        </p:nvSpPr>
        <p:spPr/>
        <p:txBody>
          <a:bodyPr/>
          <a:lstStyle/>
          <a:p>
            <a:fld id="{1A68B0E7-DAFC-4771-99E4-635D6CBABCC0}" type="datetimeFigureOut">
              <a:rPr lang="pt-BR" smtClean="0"/>
              <a:t>20/08/2023</a:t>
            </a:fld>
            <a:endParaRPr lang="pt-BR"/>
          </a:p>
        </p:txBody>
      </p:sp>
      <p:sp>
        <p:nvSpPr>
          <p:cNvPr id="5" name="Espaço Reservado para Rodapé 4">
            <a:extLst>
              <a:ext uri="{FF2B5EF4-FFF2-40B4-BE49-F238E27FC236}">
                <a16:creationId xmlns:a16="http://schemas.microsoft.com/office/drawing/2014/main" id="{9DDC0B5E-E3CB-F532-0758-EA6442A1ED9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8982029-67A3-347D-3AAE-1E43745CA640}"/>
              </a:ext>
            </a:extLst>
          </p:cNvPr>
          <p:cNvSpPr>
            <a:spLocks noGrp="1"/>
          </p:cNvSpPr>
          <p:nvPr>
            <p:ph type="sldNum" sz="quarter" idx="12"/>
          </p:nvPr>
        </p:nvSpPr>
        <p:spPr/>
        <p:txBody>
          <a:bodyPr/>
          <a:lstStyle/>
          <a:p>
            <a:fld id="{04C5B3C7-A9D5-474C-AA65-BC309759B62F}" type="slidenum">
              <a:rPr lang="pt-BR" smtClean="0"/>
              <a:t>‹nº›</a:t>
            </a:fld>
            <a:endParaRPr lang="pt-BR"/>
          </a:p>
        </p:txBody>
      </p:sp>
    </p:spTree>
    <p:extLst>
      <p:ext uri="{BB962C8B-B14F-4D97-AF65-F5344CB8AC3E}">
        <p14:creationId xmlns:p14="http://schemas.microsoft.com/office/powerpoint/2010/main" val="800508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56781A-AA38-604E-F06E-6C71B0907BDF}"/>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2FE2B358-B409-B863-C902-7B988EA3101A}"/>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520F983-1E0B-953B-F1F8-8418B3C9D9FE}"/>
              </a:ext>
            </a:extLst>
          </p:cNvPr>
          <p:cNvSpPr>
            <a:spLocks noGrp="1"/>
          </p:cNvSpPr>
          <p:nvPr>
            <p:ph type="dt" sz="half" idx="10"/>
          </p:nvPr>
        </p:nvSpPr>
        <p:spPr/>
        <p:txBody>
          <a:bodyPr/>
          <a:lstStyle/>
          <a:p>
            <a:fld id="{1A68B0E7-DAFC-4771-99E4-635D6CBABCC0}" type="datetimeFigureOut">
              <a:rPr lang="pt-BR" smtClean="0"/>
              <a:t>20/08/2023</a:t>
            </a:fld>
            <a:endParaRPr lang="pt-BR"/>
          </a:p>
        </p:txBody>
      </p:sp>
      <p:sp>
        <p:nvSpPr>
          <p:cNvPr id="5" name="Espaço Reservado para Rodapé 4">
            <a:extLst>
              <a:ext uri="{FF2B5EF4-FFF2-40B4-BE49-F238E27FC236}">
                <a16:creationId xmlns:a16="http://schemas.microsoft.com/office/drawing/2014/main" id="{C3031AF3-EE10-3AF4-A4FF-2F443F6DBD4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D52E99E6-B52B-F88C-E102-F82E3A83078C}"/>
              </a:ext>
            </a:extLst>
          </p:cNvPr>
          <p:cNvSpPr>
            <a:spLocks noGrp="1"/>
          </p:cNvSpPr>
          <p:nvPr>
            <p:ph type="sldNum" sz="quarter" idx="12"/>
          </p:nvPr>
        </p:nvSpPr>
        <p:spPr/>
        <p:txBody>
          <a:bodyPr/>
          <a:lstStyle/>
          <a:p>
            <a:fld id="{04C5B3C7-A9D5-474C-AA65-BC309759B62F}" type="slidenum">
              <a:rPr lang="pt-BR" smtClean="0"/>
              <a:t>‹nº›</a:t>
            </a:fld>
            <a:endParaRPr lang="pt-BR"/>
          </a:p>
        </p:txBody>
      </p:sp>
    </p:spTree>
    <p:extLst>
      <p:ext uri="{BB962C8B-B14F-4D97-AF65-F5344CB8AC3E}">
        <p14:creationId xmlns:p14="http://schemas.microsoft.com/office/powerpoint/2010/main" val="945661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3542FD-CF51-9AB6-9946-A7DE8C243D3C}"/>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214A335D-D9A3-8268-DFF3-59BA06A8E1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B80E9F47-CDC8-1130-F8A5-BA11D6649A81}"/>
              </a:ext>
            </a:extLst>
          </p:cNvPr>
          <p:cNvSpPr>
            <a:spLocks noGrp="1"/>
          </p:cNvSpPr>
          <p:nvPr>
            <p:ph type="dt" sz="half" idx="10"/>
          </p:nvPr>
        </p:nvSpPr>
        <p:spPr/>
        <p:txBody>
          <a:bodyPr/>
          <a:lstStyle/>
          <a:p>
            <a:fld id="{1A68B0E7-DAFC-4771-99E4-635D6CBABCC0}" type="datetimeFigureOut">
              <a:rPr lang="pt-BR" smtClean="0"/>
              <a:t>20/08/2023</a:t>
            </a:fld>
            <a:endParaRPr lang="pt-BR"/>
          </a:p>
        </p:txBody>
      </p:sp>
      <p:sp>
        <p:nvSpPr>
          <p:cNvPr id="5" name="Espaço Reservado para Rodapé 4">
            <a:extLst>
              <a:ext uri="{FF2B5EF4-FFF2-40B4-BE49-F238E27FC236}">
                <a16:creationId xmlns:a16="http://schemas.microsoft.com/office/drawing/2014/main" id="{8A7F96D6-24DA-20FD-2918-4BC06982071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9928E6E-6277-7D0B-B984-12E17A1EE564}"/>
              </a:ext>
            </a:extLst>
          </p:cNvPr>
          <p:cNvSpPr>
            <a:spLocks noGrp="1"/>
          </p:cNvSpPr>
          <p:nvPr>
            <p:ph type="sldNum" sz="quarter" idx="12"/>
          </p:nvPr>
        </p:nvSpPr>
        <p:spPr/>
        <p:txBody>
          <a:bodyPr/>
          <a:lstStyle/>
          <a:p>
            <a:fld id="{04C5B3C7-A9D5-474C-AA65-BC309759B62F}" type="slidenum">
              <a:rPr lang="pt-BR" smtClean="0"/>
              <a:t>‹nº›</a:t>
            </a:fld>
            <a:endParaRPr lang="pt-BR"/>
          </a:p>
        </p:txBody>
      </p:sp>
    </p:spTree>
    <p:extLst>
      <p:ext uri="{BB962C8B-B14F-4D97-AF65-F5344CB8AC3E}">
        <p14:creationId xmlns:p14="http://schemas.microsoft.com/office/powerpoint/2010/main" val="1303910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C6AF4C-E125-CA04-85B5-EA4DDDEF8883}"/>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A2888238-24C2-E754-B81B-2A8D24283F1A}"/>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4181C6E8-F943-D7DB-65E4-B7F8E0625D11}"/>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5BFA0D96-F419-AA7C-CF9C-F31A00043532}"/>
              </a:ext>
            </a:extLst>
          </p:cNvPr>
          <p:cNvSpPr>
            <a:spLocks noGrp="1"/>
          </p:cNvSpPr>
          <p:nvPr>
            <p:ph type="dt" sz="half" idx="10"/>
          </p:nvPr>
        </p:nvSpPr>
        <p:spPr/>
        <p:txBody>
          <a:bodyPr/>
          <a:lstStyle/>
          <a:p>
            <a:fld id="{1A68B0E7-DAFC-4771-99E4-635D6CBABCC0}" type="datetimeFigureOut">
              <a:rPr lang="pt-BR" smtClean="0"/>
              <a:t>20/08/2023</a:t>
            </a:fld>
            <a:endParaRPr lang="pt-BR"/>
          </a:p>
        </p:txBody>
      </p:sp>
      <p:sp>
        <p:nvSpPr>
          <p:cNvPr id="6" name="Espaço Reservado para Rodapé 5">
            <a:extLst>
              <a:ext uri="{FF2B5EF4-FFF2-40B4-BE49-F238E27FC236}">
                <a16:creationId xmlns:a16="http://schemas.microsoft.com/office/drawing/2014/main" id="{F3A21D2D-15FB-0765-612B-FAB00989C61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6ABDDE87-2483-DC43-9C46-E0F211C961B9}"/>
              </a:ext>
            </a:extLst>
          </p:cNvPr>
          <p:cNvSpPr>
            <a:spLocks noGrp="1"/>
          </p:cNvSpPr>
          <p:nvPr>
            <p:ph type="sldNum" sz="quarter" idx="12"/>
          </p:nvPr>
        </p:nvSpPr>
        <p:spPr/>
        <p:txBody>
          <a:bodyPr/>
          <a:lstStyle/>
          <a:p>
            <a:fld id="{04C5B3C7-A9D5-474C-AA65-BC309759B62F}" type="slidenum">
              <a:rPr lang="pt-BR" smtClean="0"/>
              <a:t>‹nº›</a:t>
            </a:fld>
            <a:endParaRPr lang="pt-BR"/>
          </a:p>
        </p:txBody>
      </p:sp>
    </p:spTree>
    <p:extLst>
      <p:ext uri="{BB962C8B-B14F-4D97-AF65-F5344CB8AC3E}">
        <p14:creationId xmlns:p14="http://schemas.microsoft.com/office/powerpoint/2010/main" val="1387793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4EF990-1C75-4ED9-9AE7-CE58EB1C8D71}"/>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E07177F3-E423-F715-0030-A0C9361B0A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22847D8E-5993-1FA5-277A-CF68F113758C}"/>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29E65F44-9BDA-58AA-DF54-D75A731BF2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AABE3B67-88CF-94BD-1199-215542205B20}"/>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FE860315-122E-5FEF-C3AF-AAF3F835CCD5}"/>
              </a:ext>
            </a:extLst>
          </p:cNvPr>
          <p:cNvSpPr>
            <a:spLocks noGrp="1"/>
          </p:cNvSpPr>
          <p:nvPr>
            <p:ph type="dt" sz="half" idx="10"/>
          </p:nvPr>
        </p:nvSpPr>
        <p:spPr/>
        <p:txBody>
          <a:bodyPr/>
          <a:lstStyle/>
          <a:p>
            <a:fld id="{1A68B0E7-DAFC-4771-99E4-635D6CBABCC0}" type="datetimeFigureOut">
              <a:rPr lang="pt-BR" smtClean="0"/>
              <a:t>20/08/2023</a:t>
            </a:fld>
            <a:endParaRPr lang="pt-BR"/>
          </a:p>
        </p:txBody>
      </p:sp>
      <p:sp>
        <p:nvSpPr>
          <p:cNvPr id="8" name="Espaço Reservado para Rodapé 7">
            <a:extLst>
              <a:ext uri="{FF2B5EF4-FFF2-40B4-BE49-F238E27FC236}">
                <a16:creationId xmlns:a16="http://schemas.microsoft.com/office/drawing/2014/main" id="{5CD0C34E-041D-8339-8D19-BC29516B159D}"/>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3FCF4B4B-F48D-0C86-CFE4-3F9563FD5CB9}"/>
              </a:ext>
            </a:extLst>
          </p:cNvPr>
          <p:cNvSpPr>
            <a:spLocks noGrp="1"/>
          </p:cNvSpPr>
          <p:nvPr>
            <p:ph type="sldNum" sz="quarter" idx="12"/>
          </p:nvPr>
        </p:nvSpPr>
        <p:spPr/>
        <p:txBody>
          <a:bodyPr/>
          <a:lstStyle/>
          <a:p>
            <a:fld id="{04C5B3C7-A9D5-474C-AA65-BC309759B62F}" type="slidenum">
              <a:rPr lang="pt-BR" smtClean="0"/>
              <a:t>‹nº›</a:t>
            </a:fld>
            <a:endParaRPr lang="pt-BR"/>
          </a:p>
        </p:txBody>
      </p:sp>
    </p:spTree>
    <p:extLst>
      <p:ext uri="{BB962C8B-B14F-4D97-AF65-F5344CB8AC3E}">
        <p14:creationId xmlns:p14="http://schemas.microsoft.com/office/powerpoint/2010/main" val="249849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4B3C0-EE33-FC9A-2B28-5D48B959A004}"/>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5D4363C7-D4DF-913F-6B7B-7617431DF685}"/>
              </a:ext>
            </a:extLst>
          </p:cNvPr>
          <p:cNvSpPr>
            <a:spLocks noGrp="1"/>
          </p:cNvSpPr>
          <p:nvPr>
            <p:ph type="dt" sz="half" idx="10"/>
          </p:nvPr>
        </p:nvSpPr>
        <p:spPr/>
        <p:txBody>
          <a:bodyPr/>
          <a:lstStyle/>
          <a:p>
            <a:fld id="{1A68B0E7-DAFC-4771-99E4-635D6CBABCC0}" type="datetimeFigureOut">
              <a:rPr lang="pt-BR" smtClean="0"/>
              <a:t>20/08/2023</a:t>
            </a:fld>
            <a:endParaRPr lang="pt-BR"/>
          </a:p>
        </p:txBody>
      </p:sp>
      <p:sp>
        <p:nvSpPr>
          <p:cNvPr id="4" name="Espaço Reservado para Rodapé 3">
            <a:extLst>
              <a:ext uri="{FF2B5EF4-FFF2-40B4-BE49-F238E27FC236}">
                <a16:creationId xmlns:a16="http://schemas.microsoft.com/office/drawing/2014/main" id="{9DED96E5-6430-E67C-917F-CE4E597BA84B}"/>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EBC56B13-9F83-BAF9-977F-B68B324F30CD}"/>
              </a:ext>
            </a:extLst>
          </p:cNvPr>
          <p:cNvSpPr>
            <a:spLocks noGrp="1"/>
          </p:cNvSpPr>
          <p:nvPr>
            <p:ph type="sldNum" sz="quarter" idx="12"/>
          </p:nvPr>
        </p:nvSpPr>
        <p:spPr/>
        <p:txBody>
          <a:bodyPr/>
          <a:lstStyle/>
          <a:p>
            <a:fld id="{04C5B3C7-A9D5-474C-AA65-BC309759B62F}" type="slidenum">
              <a:rPr lang="pt-BR" smtClean="0"/>
              <a:t>‹nº›</a:t>
            </a:fld>
            <a:endParaRPr lang="pt-BR"/>
          </a:p>
        </p:txBody>
      </p:sp>
    </p:spTree>
    <p:extLst>
      <p:ext uri="{BB962C8B-B14F-4D97-AF65-F5344CB8AC3E}">
        <p14:creationId xmlns:p14="http://schemas.microsoft.com/office/powerpoint/2010/main" val="1144870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76E93BB-FAFC-1DB5-C36E-C6697BDA4C4A}"/>
              </a:ext>
            </a:extLst>
          </p:cNvPr>
          <p:cNvSpPr>
            <a:spLocks noGrp="1"/>
          </p:cNvSpPr>
          <p:nvPr>
            <p:ph type="dt" sz="half" idx="10"/>
          </p:nvPr>
        </p:nvSpPr>
        <p:spPr/>
        <p:txBody>
          <a:bodyPr/>
          <a:lstStyle/>
          <a:p>
            <a:fld id="{1A68B0E7-DAFC-4771-99E4-635D6CBABCC0}" type="datetimeFigureOut">
              <a:rPr lang="pt-BR" smtClean="0"/>
              <a:t>20/08/2023</a:t>
            </a:fld>
            <a:endParaRPr lang="pt-BR"/>
          </a:p>
        </p:txBody>
      </p:sp>
      <p:sp>
        <p:nvSpPr>
          <p:cNvPr id="3" name="Espaço Reservado para Rodapé 2">
            <a:extLst>
              <a:ext uri="{FF2B5EF4-FFF2-40B4-BE49-F238E27FC236}">
                <a16:creationId xmlns:a16="http://schemas.microsoft.com/office/drawing/2014/main" id="{EA0D7076-BD28-1BAE-650F-5D88B11DABA9}"/>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81FB12DE-73C1-F5A2-22CA-7D9CDDB947C4}"/>
              </a:ext>
            </a:extLst>
          </p:cNvPr>
          <p:cNvSpPr>
            <a:spLocks noGrp="1"/>
          </p:cNvSpPr>
          <p:nvPr>
            <p:ph type="sldNum" sz="quarter" idx="12"/>
          </p:nvPr>
        </p:nvSpPr>
        <p:spPr/>
        <p:txBody>
          <a:bodyPr/>
          <a:lstStyle/>
          <a:p>
            <a:fld id="{04C5B3C7-A9D5-474C-AA65-BC309759B62F}" type="slidenum">
              <a:rPr lang="pt-BR" smtClean="0"/>
              <a:t>‹nº›</a:t>
            </a:fld>
            <a:endParaRPr lang="pt-BR"/>
          </a:p>
        </p:txBody>
      </p:sp>
    </p:spTree>
    <p:extLst>
      <p:ext uri="{BB962C8B-B14F-4D97-AF65-F5344CB8AC3E}">
        <p14:creationId xmlns:p14="http://schemas.microsoft.com/office/powerpoint/2010/main" val="2378044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1D8922-5FCB-E584-AAA3-58D1E2EF89FB}"/>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4F332883-7026-77FB-C1C6-A26ED6F4B7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3773E5C6-0B61-4491-C1C1-0353FD7B83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5ED7D126-EEAB-DF5E-2C9B-985E1159C772}"/>
              </a:ext>
            </a:extLst>
          </p:cNvPr>
          <p:cNvSpPr>
            <a:spLocks noGrp="1"/>
          </p:cNvSpPr>
          <p:nvPr>
            <p:ph type="dt" sz="half" idx="10"/>
          </p:nvPr>
        </p:nvSpPr>
        <p:spPr/>
        <p:txBody>
          <a:bodyPr/>
          <a:lstStyle/>
          <a:p>
            <a:fld id="{1A68B0E7-DAFC-4771-99E4-635D6CBABCC0}" type="datetimeFigureOut">
              <a:rPr lang="pt-BR" smtClean="0"/>
              <a:t>20/08/2023</a:t>
            </a:fld>
            <a:endParaRPr lang="pt-BR"/>
          </a:p>
        </p:txBody>
      </p:sp>
      <p:sp>
        <p:nvSpPr>
          <p:cNvPr id="6" name="Espaço Reservado para Rodapé 5">
            <a:extLst>
              <a:ext uri="{FF2B5EF4-FFF2-40B4-BE49-F238E27FC236}">
                <a16:creationId xmlns:a16="http://schemas.microsoft.com/office/drawing/2014/main" id="{1D3E7004-0CE0-1728-F74A-D298A62B786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06DA9312-5DC3-798B-FE3D-3F90F6A1AB39}"/>
              </a:ext>
            </a:extLst>
          </p:cNvPr>
          <p:cNvSpPr>
            <a:spLocks noGrp="1"/>
          </p:cNvSpPr>
          <p:nvPr>
            <p:ph type="sldNum" sz="quarter" idx="12"/>
          </p:nvPr>
        </p:nvSpPr>
        <p:spPr/>
        <p:txBody>
          <a:bodyPr/>
          <a:lstStyle/>
          <a:p>
            <a:fld id="{04C5B3C7-A9D5-474C-AA65-BC309759B62F}" type="slidenum">
              <a:rPr lang="pt-BR" smtClean="0"/>
              <a:t>‹nº›</a:t>
            </a:fld>
            <a:endParaRPr lang="pt-BR"/>
          </a:p>
        </p:txBody>
      </p:sp>
    </p:spTree>
    <p:extLst>
      <p:ext uri="{BB962C8B-B14F-4D97-AF65-F5344CB8AC3E}">
        <p14:creationId xmlns:p14="http://schemas.microsoft.com/office/powerpoint/2010/main" val="2605494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BF1FF7-23FE-A0C0-C1AC-23C8B00441DE}"/>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70C36C52-C1A1-2509-1DB4-DBF3158CE9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1BCA6441-38CB-BD8C-7916-5CB8F51A0C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CF2E6C4-40FA-4CD4-A547-76E0C4CB8374}"/>
              </a:ext>
            </a:extLst>
          </p:cNvPr>
          <p:cNvSpPr>
            <a:spLocks noGrp="1"/>
          </p:cNvSpPr>
          <p:nvPr>
            <p:ph type="dt" sz="half" idx="10"/>
          </p:nvPr>
        </p:nvSpPr>
        <p:spPr/>
        <p:txBody>
          <a:bodyPr/>
          <a:lstStyle/>
          <a:p>
            <a:fld id="{1A68B0E7-DAFC-4771-99E4-635D6CBABCC0}" type="datetimeFigureOut">
              <a:rPr lang="pt-BR" smtClean="0"/>
              <a:t>20/08/2023</a:t>
            </a:fld>
            <a:endParaRPr lang="pt-BR"/>
          </a:p>
        </p:txBody>
      </p:sp>
      <p:sp>
        <p:nvSpPr>
          <p:cNvPr id="6" name="Espaço Reservado para Rodapé 5">
            <a:extLst>
              <a:ext uri="{FF2B5EF4-FFF2-40B4-BE49-F238E27FC236}">
                <a16:creationId xmlns:a16="http://schemas.microsoft.com/office/drawing/2014/main" id="{67EAB530-A289-53B9-6C4C-1F097B41134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3AFB55E-D598-2D34-4EED-1D01F2C1B1CA}"/>
              </a:ext>
            </a:extLst>
          </p:cNvPr>
          <p:cNvSpPr>
            <a:spLocks noGrp="1"/>
          </p:cNvSpPr>
          <p:nvPr>
            <p:ph type="sldNum" sz="quarter" idx="12"/>
          </p:nvPr>
        </p:nvSpPr>
        <p:spPr/>
        <p:txBody>
          <a:bodyPr/>
          <a:lstStyle/>
          <a:p>
            <a:fld id="{04C5B3C7-A9D5-474C-AA65-BC309759B62F}" type="slidenum">
              <a:rPr lang="pt-BR" smtClean="0"/>
              <a:t>‹nº›</a:t>
            </a:fld>
            <a:endParaRPr lang="pt-BR"/>
          </a:p>
        </p:txBody>
      </p:sp>
    </p:spTree>
    <p:extLst>
      <p:ext uri="{BB962C8B-B14F-4D97-AF65-F5344CB8AC3E}">
        <p14:creationId xmlns:p14="http://schemas.microsoft.com/office/powerpoint/2010/main" val="1009186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6C9C4539-A6A9-4B30-0237-2E0D2E2B7B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79C463E1-F1ED-EB2C-EAC9-7B44C64D9D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6E8D4B9-3647-D7C4-B8D6-0EDC72DC73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68B0E7-DAFC-4771-99E4-635D6CBABCC0}" type="datetimeFigureOut">
              <a:rPr lang="pt-BR" smtClean="0"/>
              <a:t>20/08/2023</a:t>
            </a:fld>
            <a:endParaRPr lang="pt-BR"/>
          </a:p>
        </p:txBody>
      </p:sp>
      <p:sp>
        <p:nvSpPr>
          <p:cNvPr id="5" name="Espaço Reservado para Rodapé 4">
            <a:extLst>
              <a:ext uri="{FF2B5EF4-FFF2-40B4-BE49-F238E27FC236}">
                <a16:creationId xmlns:a16="http://schemas.microsoft.com/office/drawing/2014/main" id="{B566BF8D-5EE6-66C3-1CA4-99F88B15D4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EDEA1E38-3278-9D10-487E-F95A4BAF55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C5B3C7-A9D5-474C-AA65-BC309759B62F}" type="slidenum">
              <a:rPr lang="pt-BR" smtClean="0"/>
              <a:t>‹nº›</a:t>
            </a:fld>
            <a:endParaRPr lang="pt-BR"/>
          </a:p>
        </p:txBody>
      </p:sp>
    </p:spTree>
    <p:extLst>
      <p:ext uri="{BB962C8B-B14F-4D97-AF65-F5344CB8AC3E}">
        <p14:creationId xmlns:p14="http://schemas.microsoft.com/office/powerpoint/2010/main" val="1138092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pt.wikipedia.org/wiki/Greenwashing"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politize.com.br/eco-92/" TargetMode="External"/><Relationship Id="rId2" Type="http://schemas.openxmlformats.org/officeDocument/2006/relationships/hyperlink" Target="https://etica-ambiental.com.br/politica-dos-3-rs/"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ideiacircular.com/o-que-e-cradle-to-cradl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ideiacircular.com/o-que-e-cradle-to-cradle/"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4ugMShmU1n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cdonough.com/" TargetMode="External"/><Relationship Id="rId2" Type="http://schemas.openxmlformats.org/officeDocument/2006/relationships/image" Target="../media/image3.jpg"/><Relationship Id="rId1" Type="http://schemas.openxmlformats.org/officeDocument/2006/relationships/slideLayout" Target="../slideLayouts/slideLayout4.xml"/><Relationship Id="rId4" Type="http://schemas.openxmlformats.org/officeDocument/2006/relationships/hyperlink" Target="https://en.wikipedia.org/wiki/William_McDonough"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Michael_Braungart" TargetMode="External"/><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s://www.wwf.org.br/"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resilience.org/resilience-author/timothee-parrique/" TargetMode="External"/><Relationship Id="rId2" Type="http://schemas.openxmlformats.org/officeDocument/2006/relationships/image" Target="../media/image8.jpg"/><Relationship Id="rId1" Type="http://schemas.openxmlformats.org/officeDocument/2006/relationships/slideLayout" Target="../slideLayouts/slideLayout4.xml"/><Relationship Id="rId4" Type="http://schemas.openxmlformats.org/officeDocument/2006/relationships/hyperlink" Target="https://www.philonomist.com/en/interview/idea-green-growth-based-false-hop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8">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ítulo 2">
            <a:extLst>
              <a:ext uri="{FF2B5EF4-FFF2-40B4-BE49-F238E27FC236}">
                <a16:creationId xmlns:a16="http://schemas.microsoft.com/office/drawing/2014/main" id="{9ED13F75-E68C-1B30-F302-2920BB56B707}"/>
              </a:ext>
            </a:extLst>
          </p:cNvPr>
          <p:cNvSpPr>
            <a:spLocks noGrp="1"/>
          </p:cNvSpPr>
          <p:nvPr>
            <p:ph type="subTitle" idx="1"/>
          </p:nvPr>
        </p:nvSpPr>
        <p:spPr>
          <a:xfrm>
            <a:off x="7055892" y="4359488"/>
            <a:ext cx="4428699" cy="1655762"/>
          </a:xfrm>
          <a:noFill/>
        </p:spPr>
        <p:txBody>
          <a:bodyPr>
            <a:normAutofit/>
          </a:bodyPr>
          <a:lstStyle/>
          <a:p>
            <a:pPr algn="r"/>
            <a:r>
              <a:rPr lang="pt-BR" sz="1600" dirty="0"/>
              <a:t>Disciplina IAU0927 Meios Digitais II</a:t>
            </a:r>
          </a:p>
          <a:p>
            <a:pPr algn="r"/>
            <a:r>
              <a:rPr lang="pt-BR" sz="1600" dirty="0"/>
              <a:t>Profa. Responsável: Dra. Anja </a:t>
            </a:r>
            <a:r>
              <a:rPr lang="pt-BR" sz="1600" dirty="0" err="1"/>
              <a:t>Pratschke</a:t>
            </a:r>
            <a:endParaRPr lang="pt-BR" sz="1600" dirty="0"/>
          </a:p>
          <a:p>
            <a:pPr algn="r"/>
            <a:r>
              <a:rPr lang="pt-BR" sz="1600" dirty="0"/>
              <a:t>Doutoranda: Arq. Ma. Isabela Batista Pires</a:t>
            </a:r>
          </a:p>
          <a:p>
            <a:pPr algn="r"/>
            <a:endParaRPr lang="pt-BR" sz="1600" dirty="0"/>
          </a:p>
        </p:txBody>
      </p:sp>
      <p:pic>
        <p:nvPicPr>
          <p:cNvPr id="4" name="Imagem 3" descr="Texto, Calendário&#10;&#10;Descrição gerada automaticamente">
            <a:extLst>
              <a:ext uri="{FF2B5EF4-FFF2-40B4-BE49-F238E27FC236}">
                <a16:creationId xmlns:a16="http://schemas.microsoft.com/office/drawing/2014/main" id="{D5087F72-D865-4277-A134-D5E856E4F96B}"/>
              </a:ext>
            </a:extLst>
          </p:cNvPr>
          <p:cNvPicPr>
            <a:picLocks noChangeAspect="1"/>
          </p:cNvPicPr>
          <p:nvPr/>
        </p:nvPicPr>
        <p:blipFill rotWithShape="1">
          <a:blip r:embed="rId2">
            <a:extLst>
              <a:ext uri="{28A0092B-C50C-407E-A947-70E740481C1C}">
                <a14:useLocalDpi xmlns:a14="http://schemas.microsoft.com/office/drawing/2010/main" val="0"/>
              </a:ext>
            </a:extLst>
          </a:blip>
          <a:srcRect r="369"/>
          <a:stretch/>
        </p:blipFill>
        <p:spPr>
          <a:xfrm>
            <a:off x="1" y="10"/>
            <a:ext cx="6832674" cy="6857990"/>
          </a:xfrm>
          <a:custGeom>
            <a:avLst/>
            <a:gdLst/>
            <a:ahLst/>
            <a:cxnLst/>
            <a:rect l="l" t="t" r="r" b="b"/>
            <a:pathLst>
              <a:path w="6832674" h="6858000">
                <a:moveTo>
                  <a:pt x="0" y="0"/>
                </a:moveTo>
                <a:lnTo>
                  <a:pt x="6832674" y="0"/>
                </a:lnTo>
                <a:lnTo>
                  <a:pt x="6749707" y="183520"/>
                </a:lnTo>
                <a:cubicBezTo>
                  <a:pt x="6327787" y="1181050"/>
                  <a:pt x="6094475" y="2277779"/>
                  <a:pt x="6094475" y="3429000"/>
                </a:cubicBezTo>
                <a:cubicBezTo>
                  <a:pt x="6094475" y="4580222"/>
                  <a:pt x="6327787" y="5676950"/>
                  <a:pt x="6749707" y="6674481"/>
                </a:cubicBezTo>
                <a:lnTo>
                  <a:pt x="6832674" y="6858000"/>
                </a:lnTo>
                <a:lnTo>
                  <a:pt x="0" y="6858000"/>
                </a:lnTo>
                <a:close/>
              </a:path>
            </a:pathLst>
          </a:custGeom>
        </p:spPr>
      </p:pic>
      <p:pic>
        <p:nvPicPr>
          <p:cNvPr id="6" name="Imagem 5" descr="Texto&#10;&#10;Descrição gerada automaticamente">
            <a:extLst>
              <a:ext uri="{FF2B5EF4-FFF2-40B4-BE49-F238E27FC236}">
                <a16:creationId xmlns:a16="http://schemas.microsoft.com/office/drawing/2014/main" id="{CC60B931-E2F4-710C-6385-AE8683D239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9887" y="3244478"/>
            <a:ext cx="2374704" cy="1115010"/>
          </a:xfrm>
          <a:prstGeom prst="rect">
            <a:avLst/>
          </a:prstGeom>
        </p:spPr>
      </p:pic>
    </p:spTree>
    <p:extLst>
      <p:ext uri="{BB962C8B-B14F-4D97-AF65-F5344CB8AC3E}">
        <p14:creationId xmlns:p14="http://schemas.microsoft.com/office/powerpoint/2010/main" val="531221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933A92-207B-E73F-0CDD-F73C6653DE76}"/>
              </a:ext>
            </a:extLst>
          </p:cNvPr>
          <p:cNvSpPr>
            <a:spLocks noGrp="1"/>
          </p:cNvSpPr>
          <p:nvPr>
            <p:ph type="title"/>
          </p:nvPr>
        </p:nvSpPr>
        <p:spPr/>
        <p:txBody>
          <a:bodyPr>
            <a:normAutofit/>
          </a:bodyPr>
          <a:lstStyle/>
          <a:p>
            <a:r>
              <a:rPr lang="en-US" sz="3000" b="1" i="0" dirty="0">
                <a:solidFill>
                  <a:srgbClr val="282830"/>
                </a:solidFill>
                <a:effectLst/>
                <a:latin typeface="Hind" panose="02000000000000000000" pitchFamily="2" charset="0"/>
              </a:rPr>
              <a:t>Greenwashing</a:t>
            </a:r>
            <a:endParaRPr lang="pt-BR" sz="3000" dirty="0"/>
          </a:p>
        </p:txBody>
      </p:sp>
      <p:sp>
        <p:nvSpPr>
          <p:cNvPr id="3" name="Espaço Reservado para Conteúdo 2">
            <a:extLst>
              <a:ext uri="{FF2B5EF4-FFF2-40B4-BE49-F238E27FC236}">
                <a16:creationId xmlns:a16="http://schemas.microsoft.com/office/drawing/2014/main" id="{B2BAA832-2D47-7A74-6E38-C868D3A06F42}"/>
              </a:ext>
            </a:extLst>
          </p:cNvPr>
          <p:cNvSpPr>
            <a:spLocks noGrp="1"/>
          </p:cNvSpPr>
          <p:nvPr>
            <p:ph sz="half" idx="1"/>
          </p:nvPr>
        </p:nvSpPr>
        <p:spPr/>
        <p:txBody>
          <a:bodyPr>
            <a:normAutofit/>
          </a:bodyPr>
          <a:lstStyle/>
          <a:p>
            <a:r>
              <a:rPr lang="pt-BR" sz="1400" b="0" i="0" dirty="0">
                <a:solidFill>
                  <a:srgbClr val="202122"/>
                </a:solidFill>
                <a:effectLst/>
                <a:latin typeface="Tahoma" panose="020B0604030504040204" pitchFamily="34" charset="0"/>
                <a:ea typeface="Tahoma" panose="020B0604030504040204" pitchFamily="34" charset="0"/>
                <a:cs typeface="Tahoma" panose="020B0604030504040204" pitchFamily="34" charset="0"/>
              </a:rPr>
              <a:t>O termo </a:t>
            </a:r>
            <a:r>
              <a:rPr lang="pt-BR" sz="1400" b="0" i="1" dirty="0" err="1">
                <a:effectLst/>
                <a:latin typeface="Tahoma" panose="020B0604030504040204" pitchFamily="34" charset="0"/>
                <a:ea typeface="Tahoma" panose="020B0604030504040204" pitchFamily="34" charset="0"/>
                <a:cs typeface="Tahoma" panose="020B0604030504040204" pitchFamily="34" charset="0"/>
              </a:rPr>
              <a:t>greenwash</a:t>
            </a:r>
            <a:r>
              <a:rPr lang="pt-BR" sz="1400" b="0" i="0" dirty="0">
                <a:effectLst/>
                <a:latin typeface="Tahoma" panose="020B0604030504040204" pitchFamily="34" charset="0"/>
                <a:ea typeface="Tahoma" panose="020B0604030504040204" pitchFamily="34" charset="0"/>
                <a:cs typeface="Tahoma" panose="020B0604030504040204" pitchFamily="34" charset="0"/>
              </a:rPr>
              <a:t> surge em 1989, em um artigo da revista </a:t>
            </a:r>
            <a:r>
              <a:rPr lang="pt-BR" sz="1400" b="0" i="1" dirty="0">
                <a:effectLst/>
                <a:latin typeface="Tahoma" panose="020B0604030504040204" pitchFamily="34" charset="0"/>
                <a:ea typeface="Tahoma" panose="020B0604030504040204" pitchFamily="34" charset="0"/>
                <a:cs typeface="Tahoma" panose="020B0604030504040204" pitchFamily="34" charset="0"/>
              </a:rPr>
              <a:t>New Scientist</a:t>
            </a:r>
            <a:r>
              <a:rPr lang="pt-BR" sz="1400" b="0" i="0" dirty="0">
                <a:effectLst/>
                <a:latin typeface="Tahoma" panose="020B0604030504040204" pitchFamily="34" charset="0"/>
                <a:ea typeface="Tahoma" panose="020B0604030504040204" pitchFamily="34" charset="0"/>
                <a:cs typeface="Tahoma" panose="020B0604030504040204" pitchFamily="34" charset="0"/>
              </a:rPr>
              <a:t>, sendo logo substantivado como </a:t>
            </a:r>
            <a:r>
              <a:rPr lang="pt-BR" sz="1400" b="0" i="1" dirty="0" err="1">
                <a:effectLst/>
                <a:latin typeface="Tahoma" panose="020B0604030504040204" pitchFamily="34" charset="0"/>
                <a:ea typeface="Tahoma" panose="020B0604030504040204" pitchFamily="34" charset="0"/>
                <a:cs typeface="Tahoma" panose="020B0604030504040204" pitchFamily="34" charset="0"/>
              </a:rPr>
              <a:t>greenwashing</a:t>
            </a:r>
            <a:r>
              <a:rPr lang="pt-BR" sz="1400" b="0" i="0" dirty="0">
                <a:effectLst/>
                <a:latin typeface="Tahoma" panose="020B0604030504040204" pitchFamily="34" charset="0"/>
                <a:ea typeface="Tahoma" panose="020B0604030504040204" pitchFamily="34" charset="0"/>
                <a:cs typeface="Tahoma" panose="020B0604030504040204" pitchFamily="34" charset="0"/>
              </a:rPr>
              <a:t> em 1991, por analogia com </a:t>
            </a:r>
            <a:r>
              <a:rPr lang="pt-BR" sz="1400" b="0" i="1" strike="noStrike" dirty="0" err="1">
                <a:effectLst/>
                <a:latin typeface="Tahoma" panose="020B0604030504040204" pitchFamily="34" charset="0"/>
                <a:ea typeface="Tahoma" panose="020B0604030504040204" pitchFamily="34" charset="0"/>
                <a:cs typeface="Tahoma" panose="020B0604030504040204" pitchFamily="34" charset="0"/>
              </a:rPr>
              <a:t>brainwashing</a:t>
            </a:r>
            <a:r>
              <a:rPr lang="pt-BR" sz="1400" b="0" i="0" dirty="0">
                <a:effectLst/>
                <a:latin typeface="Tahoma" panose="020B0604030504040204" pitchFamily="34" charset="0"/>
                <a:ea typeface="Tahoma" panose="020B0604030504040204" pitchFamily="34" charset="0"/>
                <a:cs typeface="Tahoma" panose="020B0604030504040204" pitchFamily="34" charset="0"/>
              </a:rPr>
              <a:t>. </a:t>
            </a:r>
          </a:p>
          <a:p>
            <a:r>
              <a:rPr lang="pt-BR" sz="1400" b="0" i="0" dirty="0">
                <a:effectLst/>
                <a:latin typeface="Tahoma" panose="020B0604030504040204" pitchFamily="34" charset="0"/>
                <a:ea typeface="Tahoma" panose="020B0604030504040204" pitchFamily="34" charset="0"/>
                <a:cs typeface="Tahoma" panose="020B0604030504040204" pitchFamily="34" charset="0"/>
              </a:rPr>
              <a:t>O termo se difunde amplamente nos anos 2006 e 2007, paralelamente à difusão do próprio fenômeno. A cor é em referência </a:t>
            </a:r>
            <a:r>
              <a:rPr lang="pt-BR" sz="1400" dirty="0">
                <a:latin typeface="Tahoma" panose="020B0604030504040204" pitchFamily="34" charset="0"/>
                <a:ea typeface="Tahoma" panose="020B0604030504040204" pitchFamily="34" charset="0"/>
                <a:cs typeface="Tahoma" panose="020B0604030504040204" pitchFamily="34" charset="0"/>
              </a:rPr>
              <a:t>ao movimento ambientalista.</a:t>
            </a:r>
          </a:p>
          <a:p>
            <a:r>
              <a:rPr lang="pt-BR" sz="1400" dirty="0" err="1">
                <a:latin typeface="Tahoma" panose="020B0604030504040204" pitchFamily="34" charset="0"/>
                <a:ea typeface="Tahoma" panose="020B0604030504040204" pitchFamily="34" charset="0"/>
                <a:cs typeface="Tahoma" panose="020B0604030504040204" pitchFamily="34" charset="0"/>
              </a:rPr>
              <a:t>Greenwashing</a:t>
            </a:r>
            <a:r>
              <a:rPr lang="pt-BR" sz="1400" dirty="0">
                <a:latin typeface="Tahoma" panose="020B0604030504040204" pitchFamily="34" charset="0"/>
                <a:ea typeface="Tahoma" panose="020B0604030504040204" pitchFamily="34" charset="0"/>
                <a:cs typeface="Tahoma" panose="020B0604030504040204" pitchFamily="34" charset="0"/>
              </a:rPr>
              <a:t> indica a injustificada apropriação de virtudes ambientalistas por parte de organizações (empresas, governos, entre outros) ou pessoas, mediante o uso de técnicas de marketing e relações públicas. Tal prática tem como objetivo criar uma imagem positiva, diante opinião pública, acerca do grau de responsabilidade ambiental dessas organizações ou pessoas (bem como de suas atividades e seus produtos), ocultando ou desviando a atenção de impactos ambientais negativos por elas gerados.</a:t>
            </a:r>
          </a:p>
        </p:txBody>
      </p:sp>
      <p:sp>
        <p:nvSpPr>
          <p:cNvPr id="5" name="CaixaDeTexto 4">
            <a:extLst>
              <a:ext uri="{FF2B5EF4-FFF2-40B4-BE49-F238E27FC236}">
                <a16:creationId xmlns:a16="http://schemas.microsoft.com/office/drawing/2014/main" id="{288FB313-C646-7F46-51AC-75ABE7B56632}"/>
              </a:ext>
            </a:extLst>
          </p:cNvPr>
          <p:cNvSpPr txBox="1"/>
          <p:nvPr/>
        </p:nvSpPr>
        <p:spPr>
          <a:xfrm>
            <a:off x="838200" y="5776853"/>
            <a:ext cx="3988837" cy="400110"/>
          </a:xfrm>
          <a:prstGeom prst="rect">
            <a:avLst/>
          </a:prstGeom>
          <a:noFill/>
        </p:spPr>
        <p:txBody>
          <a:bodyPr wrap="square" rtlCol="0">
            <a:spAutoFit/>
          </a:bodyPr>
          <a:lstStyle/>
          <a:p>
            <a:r>
              <a:rPr lang="pt-BR" sz="1000" dirty="0">
                <a:latin typeface="Tahoma" panose="020B0604030504040204" pitchFamily="34" charset="0"/>
                <a:ea typeface="Tahoma" panose="020B0604030504040204" pitchFamily="34" charset="0"/>
                <a:cs typeface="Tahoma" panose="020B0604030504040204" pitchFamily="34" charset="0"/>
              </a:rPr>
              <a:t>Fonte: </a:t>
            </a:r>
            <a:r>
              <a:rPr lang="pt-BR" sz="1000" dirty="0">
                <a:latin typeface="Tahoma" panose="020B0604030504040204" pitchFamily="34" charset="0"/>
                <a:ea typeface="Tahoma" panose="020B0604030504040204" pitchFamily="34" charset="0"/>
                <a:cs typeface="Tahoma" panose="020B0604030504040204" pitchFamily="34" charset="0"/>
                <a:hlinkClick r:id="rId2"/>
              </a:rPr>
              <a:t>https://pt.wikipedia.org/wiki/Greenwashing</a:t>
            </a:r>
            <a:r>
              <a:rPr lang="pt-BR" sz="1000" dirty="0">
                <a:latin typeface="Tahoma" panose="020B0604030504040204" pitchFamily="34" charset="0"/>
                <a:ea typeface="Tahoma" panose="020B0604030504040204" pitchFamily="34" charset="0"/>
                <a:cs typeface="Tahoma" panose="020B0604030504040204" pitchFamily="34" charset="0"/>
              </a:rPr>
              <a:t> </a:t>
            </a:r>
          </a:p>
          <a:p>
            <a:r>
              <a:rPr lang="pt-BR" sz="1000" dirty="0">
                <a:latin typeface="Tahoma" panose="020B0604030504040204" pitchFamily="34" charset="0"/>
                <a:ea typeface="Tahoma" panose="020B0604030504040204" pitchFamily="34" charset="0"/>
                <a:cs typeface="Tahoma" panose="020B0604030504040204" pitchFamily="34" charset="0"/>
              </a:rPr>
              <a:t>Acesso em: 10-08-2023</a:t>
            </a:r>
          </a:p>
        </p:txBody>
      </p:sp>
    </p:spTree>
    <p:extLst>
      <p:ext uri="{BB962C8B-B14F-4D97-AF65-F5344CB8AC3E}">
        <p14:creationId xmlns:p14="http://schemas.microsoft.com/office/powerpoint/2010/main" val="3561939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933A92-207B-E73F-0CDD-F73C6653DE76}"/>
              </a:ext>
            </a:extLst>
          </p:cNvPr>
          <p:cNvSpPr>
            <a:spLocks noGrp="1"/>
          </p:cNvSpPr>
          <p:nvPr>
            <p:ph type="title"/>
          </p:nvPr>
        </p:nvSpPr>
        <p:spPr/>
        <p:txBody>
          <a:bodyPr>
            <a:normAutofit/>
          </a:bodyPr>
          <a:lstStyle/>
          <a:p>
            <a:r>
              <a:rPr lang="en-US" sz="3000" b="1" i="0" dirty="0">
                <a:solidFill>
                  <a:srgbClr val="282830"/>
                </a:solidFill>
                <a:effectLst/>
                <a:latin typeface="Hind" panose="02000000000000000000" pitchFamily="2" charset="0"/>
              </a:rPr>
              <a:t>Cradle to Cradle</a:t>
            </a:r>
            <a:endParaRPr lang="pt-BR" sz="3000" dirty="0"/>
          </a:p>
        </p:txBody>
      </p:sp>
      <p:sp>
        <p:nvSpPr>
          <p:cNvPr id="4" name="Espaço Reservado para Conteúdo 3">
            <a:extLst>
              <a:ext uri="{FF2B5EF4-FFF2-40B4-BE49-F238E27FC236}">
                <a16:creationId xmlns:a16="http://schemas.microsoft.com/office/drawing/2014/main" id="{A88568C4-B0EA-11B5-3A08-194C53A32645}"/>
              </a:ext>
            </a:extLst>
          </p:cNvPr>
          <p:cNvSpPr>
            <a:spLocks noGrp="1"/>
          </p:cNvSpPr>
          <p:nvPr>
            <p:ph idx="1"/>
          </p:nvPr>
        </p:nvSpPr>
        <p:spPr/>
        <p:txBody>
          <a:bodyPr>
            <a:normAutofit/>
          </a:bodyPr>
          <a:lstStyle/>
          <a:p>
            <a:pPr marL="342900" indent="-342900">
              <a:buFont typeface="+mj-lt"/>
              <a:buAutoNum type="arabicPeriod"/>
            </a:pPr>
            <a:r>
              <a:rPr lang="pt-BR" sz="1400" dirty="0" err="1">
                <a:latin typeface="Tahoma" panose="020B0604030504040204" pitchFamily="34" charset="0"/>
                <a:ea typeface="Tahoma" panose="020B0604030504040204" pitchFamily="34" charset="0"/>
                <a:cs typeface="Tahoma" panose="020B0604030504040204" pitchFamily="34" charset="0"/>
              </a:rPr>
              <a:t>From</a:t>
            </a:r>
            <a:r>
              <a:rPr lang="pt-BR" sz="1400" dirty="0">
                <a:latin typeface="Tahoma" panose="020B0604030504040204" pitchFamily="34" charset="0"/>
                <a:ea typeface="Tahoma" panose="020B0604030504040204" pitchFamily="34" charset="0"/>
                <a:cs typeface="Tahoma" panose="020B0604030504040204" pitchFamily="34" charset="0"/>
              </a:rPr>
              <a:t> </a:t>
            </a:r>
            <a:r>
              <a:rPr lang="pt-BR" sz="1400" dirty="0" err="1">
                <a:latin typeface="Tahoma" panose="020B0604030504040204" pitchFamily="34" charset="0"/>
                <a:ea typeface="Tahoma" panose="020B0604030504040204" pitchFamily="34" charset="0"/>
                <a:cs typeface="Tahoma" panose="020B0604030504040204" pitchFamily="34" charset="0"/>
              </a:rPr>
              <a:t>Cradle</a:t>
            </a:r>
            <a:r>
              <a:rPr lang="pt-BR" sz="1400" dirty="0">
                <a:latin typeface="Tahoma" panose="020B0604030504040204" pitchFamily="34" charset="0"/>
                <a:ea typeface="Tahoma" panose="020B0604030504040204" pitchFamily="34" charset="0"/>
                <a:cs typeface="Tahoma" panose="020B0604030504040204" pitchFamily="34" charset="0"/>
              </a:rPr>
              <a:t> </a:t>
            </a:r>
            <a:r>
              <a:rPr lang="pt-BR" sz="1400" dirty="0" err="1">
                <a:latin typeface="Tahoma" panose="020B0604030504040204" pitchFamily="34" charset="0"/>
                <a:ea typeface="Tahoma" panose="020B0604030504040204" pitchFamily="34" charset="0"/>
                <a:cs typeface="Tahoma" panose="020B0604030504040204" pitchFamily="34" charset="0"/>
              </a:rPr>
              <a:t>to</a:t>
            </a:r>
            <a:r>
              <a:rPr lang="pt-BR" sz="1400" dirty="0">
                <a:latin typeface="Tahoma" panose="020B0604030504040204" pitchFamily="34" charset="0"/>
                <a:ea typeface="Tahoma" panose="020B0604030504040204" pitchFamily="34" charset="0"/>
                <a:cs typeface="Tahoma" panose="020B0604030504040204" pitchFamily="34" charset="0"/>
              </a:rPr>
              <a:t> Grave;</a:t>
            </a:r>
          </a:p>
          <a:p>
            <a:pPr marL="342900" indent="-342900">
              <a:buFont typeface="+mj-lt"/>
              <a:buAutoNum type="arabicPeriod"/>
            </a:pPr>
            <a:r>
              <a:rPr lang="pt-BR" sz="1400" dirty="0" err="1">
                <a:latin typeface="Tahoma" panose="020B0604030504040204" pitchFamily="34" charset="0"/>
                <a:ea typeface="Tahoma" panose="020B0604030504040204" pitchFamily="34" charset="0"/>
                <a:cs typeface="Tahoma" panose="020B0604030504040204" pitchFamily="34" charset="0"/>
              </a:rPr>
              <a:t>One</a:t>
            </a:r>
            <a:r>
              <a:rPr lang="pt-BR" sz="1400" dirty="0">
                <a:latin typeface="Tahoma" panose="020B0604030504040204" pitchFamily="34" charset="0"/>
                <a:ea typeface="Tahoma" panose="020B0604030504040204" pitchFamily="34" charset="0"/>
                <a:cs typeface="Tahoma" panose="020B0604030504040204" pitchFamily="34" charset="0"/>
              </a:rPr>
              <a:t> </a:t>
            </a:r>
            <a:r>
              <a:rPr lang="pt-BR" sz="1400" dirty="0" err="1">
                <a:latin typeface="Tahoma" panose="020B0604030504040204" pitchFamily="34" charset="0"/>
                <a:ea typeface="Tahoma" panose="020B0604030504040204" pitchFamily="34" charset="0"/>
                <a:cs typeface="Tahoma" panose="020B0604030504040204" pitchFamily="34" charset="0"/>
              </a:rPr>
              <a:t>Size</a:t>
            </a:r>
            <a:r>
              <a:rPr lang="pt-BR" sz="1400" dirty="0">
                <a:latin typeface="Tahoma" panose="020B0604030504040204" pitchFamily="34" charset="0"/>
                <a:ea typeface="Tahoma" panose="020B0604030504040204" pitchFamily="34" charset="0"/>
                <a:cs typeface="Tahoma" panose="020B0604030504040204" pitchFamily="34" charset="0"/>
              </a:rPr>
              <a:t> </a:t>
            </a:r>
            <a:r>
              <a:rPr lang="pt-BR" sz="1400" dirty="0" err="1">
                <a:latin typeface="Tahoma" panose="020B0604030504040204" pitchFamily="34" charset="0"/>
                <a:ea typeface="Tahoma" panose="020B0604030504040204" pitchFamily="34" charset="0"/>
                <a:cs typeface="Tahoma" panose="020B0604030504040204" pitchFamily="34" charset="0"/>
              </a:rPr>
              <a:t>Fits</a:t>
            </a:r>
            <a:r>
              <a:rPr lang="pt-BR" sz="1400" dirty="0">
                <a:latin typeface="Tahoma" panose="020B0604030504040204" pitchFamily="34" charset="0"/>
                <a:ea typeface="Tahoma" panose="020B0604030504040204" pitchFamily="34" charset="0"/>
                <a:cs typeface="Tahoma" panose="020B0604030504040204" pitchFamily="34" charset="0"/>
              </a:rPr>
              <a:t> </a:t>
            </a:r>
            <a:r>
              <a:rPr lang="pt-BR" sz="1400" dirty="0" err="1">
                <a:latin typeface="Tahoma" panose="020B0604030504040204" pitchFamily="34" charset="0"/>
                <a:ea typeface="Tahoma" panose="020B0604030504040204" pitchFamily="34" charset="0"/>
                <a:cs typeface="Tahoma" panose="020B0604030504040204" pitchFamily="34" charset="0"/>
              </a:rPr>
              <a:t>All</a:t>
            </a:r>
            <a:r>
              <a:rPr lang="pt-BR" sz="1400" dirty="0">
                <a:latin typeface="Tahoma" panose="020B0604030504040204" pitchFamily="34" charset="0"/>
                <a:ea typeface="Tahoma" panose="020B0604030504040204" pitchFamily="34" charset="0"/>
                <a:cs typeface="Tahoma" panose="020B0604030504040204" pitchFamily="34" charset="0"/>
              </a:rPr>
              <a:t>;</a:t>
            </a:r>
          </a:p>
          <a:p>
            <a:pPr marL="342900" indent="-342900">
              <a:buFont typeface="+mj-lt"/>
              <a:buAutoNum type="arabicPeriod"/>
            </a:pPr>
            <a:r>
              <a:rPr lang="pt-BR" sz="1400" dirty="0" err="1">
                <a:latin typeface="Tahoma" panose="020B0604030504040204" pitchFamily="34" charset="0"/>
                <a:ea typeface="Tahoma" panose="020B0604030504040204" pitchFamily="34" charset="0"/>
                <a:cs typeface="Tahoma" panose="020B0604030504040204" pitchFamily="34" charset="0"/>
              </a:rPr>
              <a:t>Brute</a:t>
            </a:r>
            <a:r>
              <a:rPr lang="pt-BR" sz="1400" dirty="0">
                <a:latin typeface="Tahoma" panose="020B0604030504040204" pitchFamily="34" charset="0"/>
                <a:ea typeface="Tahoma" panose="020B0604030504040204" pitchFamily="34" charset="0"/>
                <a:cs typeface="Tahoma" panose="020B0604030504040204" pitchFamily="34" charset="0"/>
              </a:rPr>
              <a:t> Force;</a:t>
            </a:r>
          </a:p>
          <a:p>
            <a:pPr marL="342900" indent="-342900">
              <a:buFont typeface="+mj-lt"/>
              <a:buAutoNum type="arabicPeriod"/>
            </a:pPr>
            <a:r>
              <a:rPr lang="pt-BR" sz="1400" dirty="0">
                <a:latin typeface="Tahoma" panose="020B0604030504040204" pitchFamily="34" charset="0"/>
                <a:ea typeface="Tahoma" panose="020B0604030504040204" pitchFamily="34" charset="0"/>
                <a:cs typeface="Tahoma" panose="020B0604030504040204" pitchFamily="34" charset="0"/>
              </a:rPr>
              <a:t>A Culture </a:t>
            </a:r>
            <a:r>
              <a:rPr lang="pt-BR" sz="1400" dirty="0" err="1">
                <a:latin typeface="Tahoma" panose="020B0604030504040204" pitchFamily="34" charset="0"/>
                <a:ea typeface="Tahoma" panose="020B0604030504040204" pitchFamily="34" charset="0"/>
                <a:cs typeface="Tahoma" panose="020B0604030504040204" pitchFamily="34" charset="0"/>
              </a:rPr>
              <a:t>of</a:t>
            </a:r>
            <a:r>
              <a:rPr lang="pt-BR" sz="1400" dirty="0">
                <a:latin typeface="Tahoma" panose="020B0604030504040204" pitchFamily="34" charset="0"/>
                <a:ea typeface="Tahoma" panose="020B0604030504040204" pitchFamily="34" charset="0"/>
                <a:cs typeface="Tahoma" panose="020B0604030504040204" pitchFamily="34" charset="0"/>
              </a:rPr>
              <a:t> </a:t>
            </a:r>
            <a:r>
              <a:rPr lang="pt-BR" sz="1400" dirty="0" err="1">
                <a:latin typeface="Tahoma" panose="020B0604030504040204" pitchFamily="34" charset="0"/>
                <a:ea typeface="Tahoma" panose="020B0604030504040204" pitchFamily="34" charset="0"/>
                <a:cs typeface="Tahoma" panose="020B0604030504040204" pitchFamily="34" charset="0"/>
              </a:rPr>
              <a:t>Monoculture</a:t>
            </a:r>
            <a:r>
              <a:rPr lang="pt-BR" sz="1400" dirty="0">
                <a:latin typeface="Tahoma" panose="020B0604030504040204" pitchFamily="34" charset="0"/>
                <a:ea typeface="Tahoma" panose="020B0604030504040204" pitchFamily="34" charset="0"/>
                <a:cs typeface="Tahoma" panose="020B0604030504040204" pitchFamily="34" charset="0"/>
              </a:rPr>
              <a:t>;</a:t>
            </a:r>
          </a:p>
          <a:p>
            <a:pPr marL="342900" indent="-342900">
              <a:buFont typeface="+mj-lt"/>
              <a:buAutoNum type="arabicPeriod"/>
            </a:pPr>
            <a:endParaRPr lang="pt-BR"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pt-BR" sz="1400" dirty="0">
              <a:latin typeface="Tahoma" panose="020B0604030504040204" pitchFamily="34" charset="0"/>
              <a:ea typeface="Tahoma" panose="020B0604030504040204" pitchFamily="34" charset="0"/>
              <a:cs typeface="Tahoma" panose="020B0604030504040204" pitchFamily="34" charset="0"/>
            </a:endParaRPr>
          </a:p>
        </p:txBody>
      </p:sp>
      <p:sp>
        <p:nvSpPr>
          <p:cNvPr id="3" name="CaixaDeTexto 2">
            <a:extLst>
              <a:ext uri="{FF2B5EF4-FFF2-40B4-BE49-F238E27FC236}">
                <a16:creationId xmlns:a16="http://schemas.microsoft.com/office/drawing/2014/main" id="{165D2DE0-479A-C7BF-D664-CFFDC7097119}"/>
              </a:ext>
            </a:extLst>
          </p:cNvPr>
          <p:cNvSpPr txBox="1"/>
          <p:nvPr/>
        </p:nvSpPr>
        <p:spPr>
          <a:xfrm>
            <a:off x="838200" y="527148"/>
            <a:ext cx="7734300" cy="307777"/>
          </a:xfrm>
          <a:prstGeom prst="rect">
            <a:avLst/>
          </a:prstGeom>
          <a:noFill/>
        </p:spPr>
        <p:txBody>
          <a:bodyPr wrap="square" rtlCol="0">
            <a:spAutoFit/>
          </a:bodyPr>
          <a:lstStyle/>
          <a:p>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BRAUNGART, M.; MCDONOUGH, W. (2002). </a:t>
            </a:r>
            <a:r>
              <a:rPr lang="en-US" sz="1400" b="0" i="1" dirty="0">
                <a:solidFill>
                  <a:srgbClr val="000000"/>
                </a:solidFill>
                <a:effectLst/>
                <a:latin typeface="Tahoma" panose="020B0604030504040204" pitchFamily="34" charset="0"/>
                <a:ea typeface="Tahoma" panose="020B0604030504040204" pitchFamily="34" charset="0"/>
                <a:cs typeface="Tahoma" panose="020B0604030504040204" pitchFamily="34" charset="0"/>
              </a:rPr>
              <a:t>Cradle to cradle</a:t>
            </a:r>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Vintage Classics.</a:t>
            </a:r>
            <a:endParaRPr lang="pt-BR" sz="1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18777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933A92-207B-E73F-0CDD-F73C6653DE76}"/>
              </a:ext>
            </a:extLst>
          </p:cNvPr>
          <p:cNvSpPr>
            <a:spLocks noGrp="1"/>
          </p:cNvSpPr>
          <p:nvPr>
            <p:ph type="title"/>
          </p:nvPr>
        </p:nvSpPr>
        <p:spPr/>
        <p:txBody>
          <a:bodyPr>
            <a:normAutofit/>
          </a:bodyPr>
          <a:lstStyle/>
          <a:p>
            <a:r>
              <a:rPr lang="en-US" sz="3000" b="1" i="0" dirty="0">
                <a:solidFill>
                  <a:srgbClr val="282830"/>
                </a:solidFill>
                <a:effectLst/>
                <a:latin typeface="Hind" panose="02000000000000000000" pitchFamily="2" charset="0"/>
              </a:rPr>
              <a:t>Why Being Less Bad Is No Good</a:t>
            </a:r>
            <a:endParaRPr lang="pt-BR" sz="3000" dirty="0"/>
          </a:p>
        </p:txBody>
      </p:sp>
      <p:sp>
        <p:nvSpPr>
          <p:cNvPr id="5" name="Espaço Reservado para Conteúdo 4">
            <a:extLst>
              <a:ext uri="{FF2B5EF4-FFF2-40B4-BE49-F238E27FC236}">
                <a16:creationId xmlns:a16="http://schemas.microsoft.com/office/drawing/2014/main" id="{CE6D3F3B-8EC5-5C34-6A32-E556DD425ED0}"/>
              </a:ext>
            </a:extLst>
          </p:cNvPr>
          <p:cNvSpPr>
            <a:spLocks noGrp="1"/>
          </p:cNvSpPr>
          <p:nvPr>
            <p:ph sz="half" idx="1"/>
          </p:nvPr>
        </p:nvSpPr>
        <p:spPr/>
        <p:txBody>
          <a:bodyPr vert="horz" lIns="91440" tIns="45720" rIns="91440" bIns="45720" rtlCol="0">
            <a:normAutofit lnSpcReduction="10000"/>
          </a:bodyPr>
          <a:lstStyle/>
          <a:p>
            <a:pPr algn="just"/>
            <a:r>
              <a:rPr lang="pt-BR" sz="1400" dirty="0">
                <a:latin typeface="Tahoma" panose="020B0604030504040204" pitchFamily="34" charset="0"/>
                <a:ea typeface="Tahoma" panose="020B0604030504040204" pitchFamily="34" charset="0"/>
                <a:cs typeface="Tahoma" panose="020B0604030504040204" pitchFamily="34" charset="0"/>
              </a:rPr>
              <a:t>Relatório </a:t>
            </a:r>
            <a:r>
              <a:rPr lang="pt-BR" sz="1400" dirty="0" err="1">
                <a:latin typeface="Tahoma" panose="020B0604030504040204" pitchFamily="34" charset="0"/>
                <a:ea typeface="Tahoma" panose="020B0604030504040204" pitchFamily="34" charset="0"/>
                <a:cs typeface="Tahoma" panose="020B0604030504040204" pitchFamily="34" charset="0"/>
              </a:rPr>
              <a:t>Brundtland</a:t>
            </a:r>
            <a:r>
              <a:rPr lang="pt-BR" sz="1400" dirty="0">
                <a:latin typeface="Tahoma" panose="020B0604030504040204" pitchFamily="34" charset="0"/>
                <a:ea typeface="Tahoma" panose="020B0604030504040204" pitchFamily="34" charset="0"/>
                <a:cs typeface="Tahoma" panose="020B0604030504040204" pitchFamily="34" charset="0"/>
              </a:rPr>
              <a:t> é o documento intitulado Nosso Futuro Comum (</a:t>
            </a:r>
            <a:r>
              <a:rPr lang="pt-BR" sz="1400" dirty="0" err="1">
                <a:latin typeface="Tahoma" panose="020B0604030504040204" pitchFamily="34" charset="0"/>
                <a:ea typeface="Tahoma" panose="020B0604030504040204" pitchFamily="34" charset="0"/>
                <a:cs typeface="Tahoma" panose="020B0604030504040204" pitchFamily="34" charset="0"/>
              </a:rPr>
              <a:t>Our</a:t>
            </a:r>
            <a:r>
              <a:rPr lang="pt-BR" sz="1400" dirty="0">
                <a:latin typeface="Tahoma" panose="020B0604030504040204" pitchFamily="34" charset="0"/>
                <a:ea typeface="Tahoma" panose="020B0604030504040204" pitchFamily="34" charset="0"/>
                <a:cs typeface="Tahoma" panose="020B0604030504040204" pitchFamily="34" charset="0"/>
              </a:rPr>
              <a:t> Common Future), publicado em 1987. Coordenado pela então primeira-ministra da Noruega, </a:t>
            </a:r>
            <a:r>
              <a:rPr lang="pt-BR" sz="1400" dirty="0" err="1">
                <a:latin typeface="Tahoma" panose="020B0604030504040204" pitchFamily="34" charset="0"/>
                <a:ea typeface="Tahoma" panose="020B0604030504040204" pitchFamily="34" charset="0"/>
                <a:cs typeface="Tahoma" panose="020B0604030504040204" pitchFamily="34" charset="0"/>
              </a:rPr>
              <a:t>Gro</a:t>
            </a:r>
            <a:r>
              <a:rPr lang="pt-BR" sz="1400" dirty="0">
                <a:latin typeface="Tahoma" panose="020B0604030504040204" pitchFamily="34" charset="0"/>
                <a:ea typeface="Tahoma" panose="020B0604030504040204" pitchFamily="34" charset="0"/>
                <a:cs typeface="Tahoma" panose="020B0604030504040204" pitchFamily="34" charset="0"/>
              </a:rPr>
              <a:t> Harlem </a:t>
            </a:r>
            <a:r>
              <a:rPr lang="pt-BR" sz="1400" dirty="0" err="1">
                <a:latin typeface="Tahoma" panose="020B0604030504040204" pitchFamily="34" charset="0"/>
                <a:ea typeface="Tahoma" panose="020B0604030504040204" pitchFamily="34" charset="0"/>
                <a:cs typeface="Tahoma" panose="020B0604030504040204" pitchFamily="34" charset="0"/>
              </a:rPr>
              <a:t>Brundtland</a:t>
            </a:r>
            <a:r>
              <a:rPr lang="pt-BR" sz="1400" dirty="0">
                <a:latin typeface="Tahoma" panose="020B0604030504040204" pitchFamily="34" charset="0"/>
                <a:ea typeface="Tahoma" panose="020B0604030504040204" pitchFamily="34" charset="0"/>
                <a:cs typeface="Tahoma" panose="020B0604030504040204" pitchFamily="34" charset="0"/>
              </a:rPr>
              <a:t>, a Comissão Mundial sobre Meio Ambiente e Desenvolvimento originou um documento no qual houve a disseminação da ideia de desenvolvimento sustentável, conceito o qual vinha sendo concebido desde a década de 1970.</a:t>
            </a:r>
          </a:p>
          <a:p>
            <a:pPr algn="just"/>
            <a:r>
              <a:rPr lang="pt-BR" sz="1400" dirty="0">
                <a:latin typeface="Tahoma" panose="020B0604030504040204" pitchFamily="34" charset="0"/>
                <a:ea typeface="Tahoma" panose="020B0604030504040204" pitchFamily="34" charset="0"/>
                <a:cs typeface="Tahoma" panose="020B0604030504040204" pitchFamily="34" charset="0"/>
              </a:rPr>
              <a:t>Realizada na cidade do Rio de Janeiro, a Eco-92 aconteceu 20 anos após a primeira conferência do tipo (em Estocolmo) e, desta vez, devido ao ambiente político internacional favorável e as recomendações feitas pela Comissão </a:t>
            </a:r>
            <a:r>
              <a:rPr lang="pt-BR" sz="1400" dirty="0" err="1">
                <a:latin typeface="Tahoma" panose="020B0604030504040204" pitchFamily="34" charset="0"/>
                <a:ea typeface="Tahoma" panose="020B0604030504040204" pitchFamily="34" charset="0"/>
                <a:cs typeface="Tahoma" panose="020B0604030504040204" pitchFamily="34" charset="0"/>
              </a:rPr>
              <a:t>Brundtland</a:t>
            </a:r>
            <a:r>
              <a:rPr lang="pt-BR" sz="1400" dirty="0">
                <a:latin typeface="Tahoma" panose="020B0604030504040204" pitchFamily="34" charset="0"/>
                <a:ea typeface="Tahoma" panose="020B0604030504040204" pitchFamily="34" charset="0"/>
                <a:cs typeface="Tahoma" panose="020B0604030504040204" pitchFamily="34" charset="0"/>
              </a:rPr>
              <a:t>, foi considerada um verdadeiro sucesso. Assim, foi acordado que os países em desenvolvimento receberiam apoio financeiro e tecnológico para alcançarem modelos de desenvolvimento sustentáveis – foi publicada a Agenda 21; </a:t>
            </a:r>
          </a:p>
        </p:txBody>
      </p:sp>
      <p:sp>
        <p:nvSpPr>
          <p:cNvPr id="4" name="Espaço Reservado para Conteúdo 3">
            <a:extLst>
              <a:ext uri="{FF2B5EF4-FFF2-40B4-BE49-F238E27FC236}">
                <a16:creationId xmlns:a16="http://schemas.microsoft.com/office/drawing/2014/main" id="{A502A4E1-34B0-779D-1C21-11B3B3E7108E}"/>
              </a:ext>
            </a:extLst>
          </p:cNvPr>
          <p:cNvSpPr>
            <a:spLocks noGrp="1"/>
          </p:cNvSpPr>
          <p:nvPr>
            <p:ph sz="half" idx="2"/>
          </p:nvPr>
        </p:nvSpPr>
        <p:spPr/>
        <p:txBody>
          <a:bodyPr vert="horz" lIns="91440" tIns="45720" rIns="91440" bIns="45720" rtlCol="0">
            <a:normAutofit lnSpcReduction="10000"/>
          </a:bodyPr>
          <a:lstStyle/>
          <a:p>
            <a:pPr algn="just"/>
            <a:r>
              <a:rPr lang="pt-BR" sz="1400" dirty="0">
                <a:latin typeface="Tahoma" panose="020B0604030504040204" pitchFamily="34" charset="0"/>
                <a:ea typeface="Tahoma" panose="020B0604030504040204" pitchFamily="34" charset="0"/>
                <a:cs typeface="Tahoma" panose="020B0604030504040204" pitchFamily="34" charset="0"/>
              </a:rPr>
              <a:t>A Agenda 21 estabeleceu algumas políticas e ações de responsabilidade ambiental, como: mudanças necessárias aos padrões de consumo (especialmente em relação aos combustíveis fósseis  como petróleo e carvão mineral); a proteção dos recursos naturais; o desenvolvimento de tecnologias capazes de reforçar a gestão ambiental dos países; estabelecimento de áreas de ação: proteção da atmosfera; combate ao desmatamento, a perda de solo e a desertificação; prevenção a poluição da água e do ar; detenção da destruição das populações de peixes; e, promoção de uma gestão segura de resíduos tóxicos;</a:t>
            </a:r>
          </a:p>
          <a:p>
            <a:pPr algn="just"/>
            <a:r>
              <a:rPr lang="pt-BR" sz="1400" dirty="0">
                <a:latin typeface="Tahoma" panose="020B0604030504040204" pitchFamily="34" charset="0"/>
                <a:ea typeface="Tahoma" panose="020B0604030504040204" pitchFamily="34" charset="0"/>
                <a:cs typeface="Tahoma" panose="020B0604030504040204" pitchFamily="34" charset="0"/>
              </a:rPr>
              <a:t>Contudo, a indústria se apropriou do termo ecoeficiência, associando sustentabilidade com eficiência, contudo a proposta trabalha dentro do mesmo sistema que visa mudar;</a:t>
            </a:r>
          </a:p>
          <a:p>
            <a:pPr algn="just"/>
            <a:r>
              <a:rPr lang="pt-BR" sz="1400" dirty="0">
                <a:latin typeface="Tahoma" panose="020B0604030504040204" pitchFamily="34" charset="0"/>
                <a:ea typeface="Tahoma" panose="020B0604030504040204" pitchFamily="34" charset="0"/>
                <a:cs typeface="Tahoma" panose="020B0604030504040204" pitchFamily="34" charset="0"/>
              </a:rPr>
              <a:t>São utilizados termos como: reduzir, evitar, minimizar, mitigar, cria-se os 3Rs: reduzir, reusar e reciclar (metodologia surgiu durante a Conferência da Terra, realizada no Rio de Janeiro, em 1992, cujo objetivo é promover um consumo consciente da população para que a cultura de preservação do meio ambiente seja aprimorada).</a:t>
            </a:r>
          </a:p>
        </p:txBody>
      </p:sp>
      <p:sp>
        <p:nvSpPr>
          <p:cNvPr id="3" name="CaixaDeTexto 2">
            <a:extLst>
              <a:ext uri="{FF2B5EF4-FFF2-40B4-BE49-F238E27FC236}">
                <a16:creationId xmlns:a16="http://schemas.microsoft.com/office/drawing/2014/main" id="{165D2DE0-479A-C7BF-D664-CFFDC7097119}"/>
              </a:ext>
            </a:extLst>
          </p:cNvPr>
          <p:cNvSpPr txBox="1"/>
          <p:nvPr/>
        </p:nvSpPr>
        <p:spPr>
          <a:xfrm>
            <a:off x="838200" y="527148"/>
            <a:ext cx="7734300" cy="307777"/>
          </a:xfrm>
          <a:prstGeom prst="rect">
            <a:avLst/>
          </a:prstGeom>
          <a:noFill/>
        </p:spPr>
        <p:txBody>
          <a:bodyPr wrap="square" rtlCol="0">
            <a:spAutoFit/>
          </a:bodyPr>
          <a:lstStyle/>
          <a:p>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BRAUNGART, M.; MCDONOUGH, W. (2002). </a:t>
            </a:r>
            <a:r>
              <a:rPr lang="en-US" sz="1400" b="0" i="1" dirty="0">
                <a:solidFill>
                  <a:srgbClr val="000000"/>
                </a:solidFill>
                <a:effectLst/>
                <a:latin typeface="Tahoma" panose="020B0604030504040204" pitchFamily="34" charset="0"/>
                <a:ea typeface="Tahoma" panose="020B0604030504040204" pitchFamily="34" charset="0"/>
                <a:cs typeface="Tahoma" panose="020B0604030504040204" pitchFamily="34" charset="0"/>
              </a:rPr>
              <a:t>Cradle to cradle</a:t>
            </a:r>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Vintage Classics.</a:t>
            </a:r>
            <a:endParaRPr lang="pt-BR" sz="1400" dirty="0">
              <a:latin typeface="Tahoma" panose="020B0604030504040204" pitchFamily="34" charset="0"/>
              <a:ea typeface="Tahoma" panose="020B0604030504040204" pitchFamily="34" charset="0"/>
              <a:cs typeface="Tahoma" panose="020B0604030504040204" pitchFamily="34" charset="0"/>
            </a:endParaRPr>
          </a:p>
        </p:txBody>
      </p:sp>
      <p:sp>
        <p:nvSpPr>
          <p:cNvPr id="6" name="CaixaDeTexto 5">
            <a:extLst>
              <a:ext uri="{FF2B5EF4-FFF2-40B4-BE49-F238E27FC236}">
                <a16:creationId xmlns:a16="http://schemas.microsoft.com/office/drawing/2014/main" id="{CC2C25CA-7264-0A45-31E5-FED889D979F7}"/>
              </a:ext>
            </a:extLst>
          </p:cNvPr>
          <p:cNvSpPr txBox="1"/>
          <p:nvPr/>
        </p:nvSpPr>
        <p:spPr>
          <a:xfrm>
            <a:off x="1019177" y="5866088"/>
            <a:ext cx="5486398" cy="553998"/>
          </a:xfrm>
          <a:prstGeom prst="rect">
            <a:avLst/>
          </a:prstGeom>
          <a:noFill/>
        </p:spPr>
        <p:txBody>
          <a:bodyPr wrap="square" rtlCol="0">
            <a:spAutoFit/>
          </a:bodyPr>
          <a:lstStyle/>
          <a:p>
            <a:r>
              <a:rPr lang="pt-BR" sz="1000" dirty="0">
                <a:latin typeface="Tahoma" panose="020B0604030504040204" pitchFamily="34" charset="0"/>
                <a:ea typeface="Tahoma" panose="020B0604030504040204" pitchFamily="34" charset="0"/>
                <a:cs typeface="Tahoma" panose="020B0604030504040204" pitchFamily="34" charset="0"/>
              </a:rPr>
              <a:t>Fonte: </a:t>
            </a:r>
            <a:r>
              <a:rPr lang="pt-BR" sz="1000" dirty="0">
                <a:latin typeface="Tahoma" panose="020B0604030504040204" pitchFamily="34" charset="0"/>
                <a:ea typeface="Tahoma" panose="020B0604030504040204" pitchFamily="34" charset="0"/>
                <a:cs typeface="Tahoma" panose="020B0604030504040204" pitchFamily="34" charset="0"/>
                <a:hlinkClick r:id="rId2"/>
              </a:rPr>
              <a:t>https://etica-ambiental.com.br/politica-dos-3-rs/</a:t>
            </a:r>
            <a:endParaRPr lang="pt-BR" sz="1000" dirty="0">
              <a:latin typeface="Tahoma" panose="020B0604030504040204" pitchFamily="34" charset="0"/>
              <a:ea typeface="Tahoma" panose="020B0604030504040204" pitchFamily="34" charset="0"/>
              <a:cs typeface="Tahoma" panose="020B0604030504040204" pitchFamily="34" charset="0"/>
            </a:endParaRPr>
          </a:p>
          <a:p>
            <a:r>
              <a:rPr lang="pt-BR" sz="1000" dirty="0">
                <a:latin typeface="Tahoma" panose="020B0604030504040204" pitchFamily="34" charset="0"/>
                <a:ea typeface="Tahoma" panose="020B0604030504040204" pitchFamily="34" charset="0"/>
                <a:cs typeface="Tahoma" panose="020B0604030504040204" pitchFamily="34" charset="0"/>
              </a:rPr>
              <a:t>Fonte: </a:t>
            </a:r>
            <a:r>
              <a:rPr lang="pt-BR" sz="1000" dirty="0">
                <a:latin typeface="Tahoma" panose="020B0604030504040204" pitchFamily="34" charset="0"/>
                <a:ea typeface="Tahoma" panose="020B0604030504040204" pitchFamily="34" charset="0"/>
                <a:cs typeface="Tahoma" panose="020B0604030504040204" pitchFamily="34" charset="0"/>
                <a:hlinkClick r:id="rId3"/>
              </a:rPr>
              <a:t>https://www.politize.com.br/eco-92/</a:t>
            </a:r>
            <a:r>
              <a:rPr lang="pt-BR" sz="1000" dirty="0">
                <a:latin typeface="Tahoma" panose="020B0604030504040204" pitchFamily="34" charset="0"/>
                <a:ea typeface="Tahoma" panose="020B0604030504040204" pitchFamily="34" charset="0"/>
                <a:cs typeface="Tahoma" panose="020B0604030504040204" pitchFamily="34" charset="0"/>
              </a:rPr>
              <a:t>  </a:t>
            </a:r>
          </a:p>
          <a:p>
            <a:r>
              <a:rPr lang="pt-BR" sz="1000" dirty="0">
                <a:latin typeface="Tahoma" panose="020B0604030504040204" pitchFamily="34" charset="0"/>
                <a:ea typeface="Tahoma" panose="020B0604030504040204" pitchFamily="34" charset="0"/>
                <a:cs typeface="Tahoma" panose="020B0604030504040204" pitchFamily="34" charset="0"/>
              </a:rPr>
              <a:t>Acesso em: 12-08-2023</a:t>
            </a:r>
          </a:p>
        </p:txBody>
      </p:sp>
    </p:spTree>
    <p:extLst>
      <p:ext uri="{BB962C8B-B14F-4D97-AF65-F5344CB8AC3E}">
        <p14:creationId xmlns:p14="http://schemas.microsoft.com/office/powerpoint/2010/main" val="1695165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933A92-207B-E73F-0CDD-F73C6653DE76}"/>
              </a:ext>
            </a:extLst>
          </p:cNvPr>
          <p:cNvSpPr>
            <a:spLocks noGrp="1"/>
          </p:cNvSpPr>
          <p:nvPr>
            <p:ph type="title"/>
          </p:nvPr>
        </p:nvSpPr>
        <p:spPr/>
        <p:txBody>
          <a:bodyPr>
            <a:normAutofit/>
          </a:bodyPr>
          <a:lstStyle/>
          <a:p>
            <a:r>
              <a:rPr lang="en-US" sz="3000" b="1" i="0" dirty="0">
                <a:solidFill>
                  <a:srgbClr val="282830"/>
                </a:solidFill>
                <a:effectLst/>
                <a:latin typeface="Hind" panose="02000000000000000000" pitchFamily="2" charset="0"/>
              </a:rPr>
              <a:t>Why Being Less Bad Is No Good</a:t>
            </a:r>
            <a:endParaRPr lang="pt-BR" sz="3000" dirty="0"/>
          </a:p>
        </p:txBody>
      </p:sp>
      <p:sp>
        <p:nvSpPr>
          <p:cNvPr id="5" name="Espaço Reservado para Conteúdo 4">
            <a:extLst>
              <a:ext uri="{FF2B5EF4-FFF2-40B4-BE49-F238E27FC236}">
                <a16:creationId xmlns:a16="http://schemas.microsoft.com/office/drawing/2014/main" id="{CE6D3F3B-8EC5-5C34-6A32-E556DD425ED0}"/>
              </a:ext>
            </a:extLst>
          </p:cNvPr>
          <p:cNvSpPr>
            <a:spLocks noGrp="1"/>
          </p:cNvSpPr>
          <p:nvPr>
            <p:ph sz="half" idx="1"/>
          </p:nvPr>
        </p:nvSpPr>
        <p:spPr/>
        <p:txBody>
          <a:bodyPr vert="horz" lIns="91440" tIns="45720" rIns="91440" bIns="45720" rtlCol="0">
            <a:normAutofit/>
          </a:bodyPr>
          <a:lstStyle/>
          <a:p>
            <a:pPr algn="just"/>
            <a:r>
              <a:rPr lang="pt-BR" sz="1400" dirty="0">
                <a:latin typeface="Tahoma" panose="020B0604030504040204" pitchFamily="34" charset="0"/>
                <a:ea typeface="Tahoma" panose="020B0604030504040204" pitchFamily="34" charset="0"/>
                <a:cs typeface="Tahoma" panose="020B0604030504040204" pitchFamily="34" charset="0"/>
              </a:rPr>
              <a:t>A redução apenas prolonga o tempo até a destruição do meio ambiente;</a:t>
            </a:r>
          </a:p>
          <a:p>
            <a:pPr algn="just"/>
            <a:r>
              <a:rPr lang="pt-BR" sz="1400" dirty="0">
                <a:latin typeface="Tahoma" panose="020B0604030504040204" pitchFamily="34" charset="0"/>
                <a:ea typeface="Tahoma" panose="020B0604030504040204" pitchFamily="34" charset="0"/>
                <a:cs typeface="Tahoma" panose="020B0604030504040204" pitchFamily="34" charset="0"/>
              </a:rPr>
              <a:t>Enquanto a reciclagem não consegue separar algumas toxinas do que é reciclado, e o material vai perdendo a qualidade. São processos que encarecem a produção e podem até mesmo serem poluentes;</a:t>
            </a:r>
          </a:p>
          <a:p>
            <a:pPr algn="just"/>
            <a:r>
              <a:rPr lang="pt-BR" sz="1400" dirty="0">
                <a:latin typeface="Tahoma" panose="020B0604030504040204" pitchFamily="34" charset="0"/>
                <a:ea typeface="Tahoma" panose="020B0604030504040204" pitchFamily="34" charset="0"/>
                <a:cs typeface="Tahoma" panose="020B0604030504040204" pitchFamily="34" charset="0"/>
              </a:rPr>
              <a:t>Os produtos não são desenhados pensando no descarte final e o meio ambiente não consegue absorver a perda dos processos de produção.</a:t>
            </a:r>
          </a:p>
          <a:p>
            <a:pPr algn="just"/>
            <a:r>
              <a:rPr lang="pt-BR" sz="1400" dirty="0">
                <a:latin typeface="Tahoma" panose="020B0604030504040204" pitchFamily="34" charset="0"/>
                <a:ea typeface="Tahoma" panose="020B0604030504040204" pitchFamily="34" charset="0"/>
                <a:cs typeface="Tahoma" panose="020B0604030504040204" pitchFamily="34" charset="0"/>
              </a:rPr>
              <a:t>Nem sempre um sistema eficiente é sustentável, ele se torna prejudicial e limitador quando conectado apenas a questões econômicas – por isso é proposto o termo </a:t>
            </a:r>
            <a:r>
              <a:rPr lang="pt-BR" sz="1400" dirty="0" err="1">
                <a:latin typeface="Tahoma" panose="020B0604030504040204" pitchFamily="34" charset="0"/>
                <a:ea typeface="Tahoma" panose="020B0604030504040204" pitchFamily="34" charset="0"/>
                <a:cs typeface="Tahoma" panose="020B0604030504040204" pitchFamily="34" charset="0"/>
              </a:rPr>
              <a:t>ecoefetividade</a:t>
            </a:r>
            <a:r>
              <a:rPr lang="pt-BR" sz="1400" dirty="0">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pt-BR" sz="1400" dirty="0">
              <a:latin typeface="Tahoma" panose="020B0604030504040204" pitchFamily="34" charset="0"/>
              <a:ea typeface="Tahoma" panose="020B0604030504040204" pitchFamily="34" charset="0"/>
              <a:cs typeface="Tahoma" panose="020B0604030504040204" pitchFamily="34" charset="0"/>
            </a:endParaRPr>
          </a:p>
        </p:txBody>
      </p:sp>
      <p:sp>
        <p:nvSpPr>
          <p:cNvPr id="3" name="CaixaDeTexto 2">
            <a:extLst>
              <a:ext uri="{FF2B5EF4-FFF2-40B4-BE49-F238E27FC236}">
                <a16:creationId xmlns:a16="http://schemas.microsoft.com/office/drawing/2014/main" id="{165D2DE0-479A-C7BF-D664-CFFDC7097119}"/>
              </a:ext>
            </a:extLst>
          </p:cNvPr>
          <p:cNvSpPr txBox="1"/>
          <p:nvPr/>
        </p:nvSpPr>
        <p:spPr>
          <a:xfrm>
            <a:off x="838200" y="527148"/>
            <a:ext cx="7734300" cy="307777"/>
          </a:xfrm>
          <a:prstGeom prst="rect">
            <a:avLst/>
          </a:prstGeom>
          <a:noFill/>
        </p:spPr>
        <p:txBody>
          <a:bodyPr wrap="square" rtlCol="0">
            <a:spAutoFit/>
          </a:bodyPr>
          <a:lstStyle/>
          <a:p>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BRAUNGART, M.; MCDONOUGH, W. (2002). </a:t>
            </a:r>
            <a:r>
              <a:rPr lang="en-US" sz="1400" b="0" i="1" dirty="0">
                <a:solidFill>
                  <a:srgbClr val="000000"/>
                </a:solidFill>
                <a:effectLst/>
                <a:latin typeface="Tahoma" panose="020B0604030504040204" pitchFamily="34" charset="0"/>
                <a:ea typeface="Tahoma" panose="020B0604030504040204" pitchFamily="34" charset="0"/>
                <a:cs typeface="Tahoma" panose="020B0604030504040204" pitchFamily="34" charset="0"/>
              </a:rPr>
              <a:t>Cradle to cradle</a:t>
            </a:r>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Vintage Classics.</a:t>
            </a:r>
            <a:endParaRPr lang="pt-BR" sz="1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61438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933A92-207B-E73F-0CDD-F73C6653DE76}"/>
              </a:ext>
            </a:extLst>
          </p:cNvPr>
          <p:cNvSpPr>
            <a:spLocks noGrp="1"/>
          </p:cNvSpPr>
          <p:nvPr>
            <p:ph type="title"/>
          </p:nvPr>
        </p:nvSpPr>
        <p:spPr/>
        <p:txBody>
          <a:bodyPr>
            <a:normAutofit/>
          </a:bodyPr>
          <a:lstStyle/>
          <a:p>
            <a:r>
              <a:rPr lang="en-US" sz="3000" b="1" dirty="0" err="1">
                <a:solidFill>
                  <a:srgbClr val="282830"/>
                </a:solidFill>
                <a:latin typeface="Hind" panose="02000000000000000000" pitchFamily="2" charset="0"/>
              </a:rPr>
              <a:t>Ecoefetividade</a:t>
            </a:r>
            <a:endParaRPr lang="pt-BR" sz="3000" dirty="0"/>
          </a:p>
        </p:txBody>
      </p:sp>
      <p:sp>
        <p:nvSpPr>
          <p:cNvPr id="5" name="Espaço Reservado para Conteúdo 4">
            <a:extLst>
              <a:ext uri="{FF2B5EF4-FFF2-40B4-BE49-F238E27FC236}">
                <a16:creationId xmlns:a16="http://schemas.microsoft.com/office/drawing/2014/main" id="{CE6D3F3B-8EC5-5C34-6A32-E556DD425ED0}"/>
              </a:ext>
            </a:extLst>
          </p:cNvPr>
          <p:cNvSpPr>
            <a:spLocks noGrp="1"/>
          </p:cNvSpPr>
          <p:nvPr>
            <p:ph sz="half" idx="1"/>
          </p:nvPr>
        </p:nvSpPr>
        <p:spPr/>
        <p:txBody>
          <a:bodyPr vert="horz" lIns="91440" tIns="45720" rIns="91440" bIns="45720" rtlCol="0">
            <a:normAutofit/>
          </a:bodyPr>
          <a:lstStyle/>
          <a:p>
            <a:pPr algn="just"/>
            <a:r>
              <a:rPr lang="pt-BR" sz="1400" dirty="0">
                <a:latin typeface="Tahoma" panose="020B0604030504040204" pitchFamily="34" charset="0"/>
                <a:ea typeface="Tahoma" panose="020B0604030504040204" pitchFamily="34" charset="0"/>
                <a:cs typeface="Tahoma" panose="020B0604030504040204" pitchFamily="34" charset="0"/>
              </a:rPr>
              <a:t>Para sermos sustentáveis é preciso repensar completamente não apenas a cadeia de produção, mas também o uso de alguns produtos;</a:t>
            </a:r>
          </a:p>
          <a:p>
            <a:pPr algn="just"/>
            <a:r>
              <a:rPr lang="pt-BR" sz="1400" dirty="0">
                <a:latin typeface="Tahoma" panose="020B0604030504040204" pitchFamily="34" charset="0"/>
                <a:ea typeface="Tahoma" panose="020B0604030504040204" pitchFamily="34" charset="0"/>
                <a:cs typeface="Tahoma" panose="020B0604030504040204" pitchFamily="34" charset="0"/>
              </a:rPr>
              <a:t>Quando pensa-se em efetividade, está relacionado com a sensibilidade no design, mantendo as sensações do que é projetado de forma aliada à natureza;</a:t>
            </a:r>
          </a:p>
          <a:p>
            <a:pPr algn="just"/>
            <a:endParaRPr lang="pt-BR" sz="14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sz="1400" dirty="0">
                <a:latin typeface="Tahoma" panose="020B0604030504040204" pitchFamily="34" charset="0"/>
                <a:ea typeface="Tahoma" panose="020B0604030504040204" pitchFamily="34" charset="0"/>
                <a:cs typeface="Tahoma" panose="020B0604030504040204" pitchFamily="34" charset="0"/>
              </a:rPr>
              <a:t>Novos objetivos industriais:</a:t>
            </a:r>
          </a:p>
          <a:p>
            <a:pPr algn="just"/>
            <a:r>
              <a:rPr lang="pt-BR" sz="1400" dirty="0">
                <a:latin typeface="Tahoma" panose="020B0604030504040204" pitchFamily="34" charset="0"/>
                <a:ea typeface="Tahoma" panose="020B0604030504040204" pitchFamily="34" charset="0"/>
                <a:cs typeface="Tahoma" panose="020B0604030504040204" pitchFamily="34" charset="0"/>
              </a:rPr>
              <a:t>prédios funcionando como árvores, produzindo mais energia do que gastando e também purificando a própria água;</a:t>
            </a:r>
          </a:p>
          <a:p>
            <a:pPr algn="just"/>
            <a:r>
              <a:rPr lang="pt-BR" sz="1400" dirty="0">
                <a:latin typeface="Tahoma" panose="020B0604030504040204" pitchFamily="34" charset="0"/>
                <a:ea typeface="Tahoma" panose="020B0604030504040204" pitchFamily="34" charset="0"/>
                <a:cs typeface="Tahoma" panose="020B0604030504040204" pitchFamily="34" charset="0"/>
              </a:rPr>
              <a:t>fábricas que produzem efluentes que sejam água potável;</a:t>
            </a:r>
          </a:p>
          <a:p>
            <a:pPr algn="just"/>
            <a:r>
              <a:rPr lang="pt-BR" sz="1400" dirty="0">
                <a:latin typeface="Tahoma" panose="020B0604030504040204" pitchFamily="34" charset="0"/>
                <a:ea typeface="Tahoma" panose="020B0604030504040204" pitchFamily="34" charset="0"/>
                <a:cs typeface="Tahoma" panose="020B0604030504040204" pitchFamily="34" charset="0"/>
              </a:rPr>
              <a:t>produtos que ao fim de sua vida útil sejam jogados na natureza e se decomponham, transformando-se em comida para plantas e animais e nutrientes para o solo – ou que retornem como materiais brutos de qualidade para novas produções industriais;</a:t>
            </a:r>
          </a:p>
          <a:p>
            <a:pPr algn="just"/>
            <a:endParaRPr lang="pt-BR" sz="1400" dirty="0">
              <a:latin typeface="Tahoma" panose="020B0604030504040204" pitchFamily="34" charset="0"/>
              <a:ea typeface="Tahoma" panose="020B0604030504040204" pitchFamily="34" charset="0"/>
              <a:cs typeface="Tahoma" panose="020B0604030504040204" pitchFamily="34" charset="0"/>
            </a:endParaRPr>
          </a:p>
          <a:p>
            <a:pPr algn="just"/>
            <a:endParaRPr lang="pt-BR" sz="1400" dirty="0">
              <a:latin typeface="Tahoma" panose="020B0604030504040204" pitchFamily="34" charset="0"/>
              <a:ea typeface="Tahoma" panose="020B0604030504040204" pitchFamily="34" charset="0"/>
              <a:cs typeface="Tahoma" panose="020B0604030504040204" pitchFamily="34" charset="0"/>
            </a:endParaRPr>
          </a:p>
        </p:txBody>
      </p:sp>
      <p:sp>
        <p:nvSpPr>
          <p:cNvPr id="4" name="Espaço Reservado para Conteúdo 3">
            <a:extLst>
              <a:ext uri="{FF2B5EF4-FFF2-40B4-BE49-F238E27FC236}">
                <a16:creationId xmlns:a16="http://schemas.microsoft.com/office/drawing/2014/main" id="{A502A4E1-34B0-779D-1C21-11B3B3E7108E}"/>
              </a:ext>
            </a:extLst>
          </p:cNvPr>
          <p:cNvSpPr>
            <a:spLocks noGrp="1"/>
          </p:cNvSpPr>
          <p:nvPr>
            <p:ph sz="half" idx="2"/>
          </p:nvPr>
        </p:nvSpPr>
        <p:spPr/>
        <p:txBody>
          <a:bodyPr vert="horz" lIns="91440" tIns="45720" rIns="91440" bIns="45720" rtlCol="0">
            <a:noAutofit/>
          </a:bodyPr>
          <a:lstStyle/>
          <a:p>
            <a:pPr algn="just"/>
            <a:r>
              <a:rPr lang="pt-BR" sz="1400" dirty="0">
                <a:latin typeface="Tahoma" panose="020B0604030504040204" pitchFamily="34" charset="0"/>
                <a:ea typeface="Tahoma" panose="020B0604030504040204" pitchFamily="34" charset="0"/>
                <a:cs typeface="Tahoma" panose="020B0604030504040204" pitchFamily="34" charset="0"/>
              </a:rPr>
              <a:t>transportes de mercadoria que também melhorem a qualidade de vida das pessoas;</a:t>
            </a:r>
          </a:p>
          <a:p>
            <a:pPr algn="just"/>
            <a:r>
              <a:rPr lang="pt-BR" sz="1400" dirty="0">
                <a:latin typeface="Tahoma" panose="020B0604030504040204" pitchFamily="34" charset="0"/>
                <a:ea typeface="Tahoma" panose="020B0604030504040204" pitchFamily="34" charset="0"/>
                <a:cs typeface="Tahoma" panose="020B0604030504040204" pitchFamily="34" charset="0"/>
              </a:rPr>
              <a:t>mundo de abundância inspirado na natureza e não de desperdícios, poluição e limites. </a:t>
            </a:r>
          </a:p>
          <a:p>
            <a:pPr algn="just"/>
            <a:endParaRPr lang="pt-BR" sz="14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sz="1400" dirty="0">
                <a:latin typeface="Tahoma" panose="020B0604030504040204" pitchFamily="34" charset="0"/>
                <a:ea typeface="Tahoma" panose="020B0604030504040204" pitchFamily="34" charset="0"/>
                <a:cs typeface="Tahoma" panose="020B0604030504040204" pitchFamily="34" charset="0"/>
              </a:rPr>
              <a:t>Otimizar os ganhos em direção a um efeito positivo para as pessoas e o planeta, não apenas minimizar danos.</a:t>
            </a:r>
          </a:p>
          <a:p>
            <a:pPr marL="0" indent="0" algn="just">
              <a:buNone/>
            </a:pPr>
            <a:r>
              <a:rPr lang="pt-BR" sz="1400" dirty="0">
                <a:latin typeface="Tahoma" panose="020B0604030504040204" pitchFamily="34" charset="0"/>
                <a:ea typeface="Tahoma" panose="020B0604030504040204" pitchFamily="34" charset="0"/>
                <a:cs typeface="Tahoma" panose="020B0604030504040204" pitchFamily="34" charset="0"/>
              </a:rPr>
              <a:t>A natureza opera com sistemas de nutrientes e metabolismos onde não há desperdício, a perda se torna alimento. Nesse sistema, o crescimento é bom, pois significa maior diversidade e maior resiliência dele. </a:t>
            </a:r>
          </a:p>
        </p:txBody>
      </p:sp>
      <p:sp>
        <p:nvSpPr>
          <p:cNvPr id="3" name="CaixaDeTexto 2">
            <a:extLst>
              <a:ext uri="{FF2B5EF4-FFF2-40B4-BE49-F238E27FC236}">
                <a16:creationId xmlns:a16="http://schemas.microsoft.com/office/drawing/2014/main" id="{165D2DE0-479A-C7BF-D664-CFFDC7097119}"/>
              </a:ext>
            </a:extLst>
          </p:cNvPr>
          <p:cNvSpPr txBox="1"/>
          <p:nvPr/>
        </p:nvSpPr>
        <p:spPr>
          <a:xfrm>
            <a:off x="838200" y="527148"/>
            <a:ext cx="7734300" cy="307777"/>
          </a:xfrm>
          <a:prstGeom prst="rect">
            <a:avLst/>
          </a:prstGeom>
          <a:noFill/>
        </p:spPr>
        <p:txBody>
          <a:bodyPr wrap="square" rtlCol="0">
            <a:spAutoFit/>
          </a:bodyPr>
          <a:lstStyle/>
          <a:p>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BRAUNGART, M.; MCDONOUGH, W. (2002). </a:t>
            </a:r>
            <a:r>
              <a:rPr lang="en-US" sz="1400" b="0" i="1" dirty="0">
                <a:solidFill>
                  <a:srgbClr val="000000"/>
                </a:solidFill>
                <a:effectLst/>
                <a:latin typeface="Tahoma" panose="020B0604030504040204" pitchFamily="34" charset="0"/>
                <a:ea typeface="Tahoma" panose="020B0604030504040204" pitchFamily="34" charset="0"/>
                <a:cs typeface="Tahoma" panose="020B0604030504040204" pitchFamily="34" charset="0"/>
              </a:rPr>
              <a:t>Cradle to cradle</a:t>
            </a:r>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Vintage Classics.</a:t>
            </a:r>
            <a:endParaRPr lang="pt-BR" sz="1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68399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933A92-207B-E73F-0CDD-F73C6653DE76}"/>
              </a:ext>
            </a:extLst>
          </p:cNvPr>
          <p:cNvSpPr>
            <a:spLocks noGrp="1"/>
          </p:cNvSpPr>
          <p:nvPr>
            <p:ph type="title"/>
          </p:nvPr>
        </p:nvSpPr>
        <p:spPr/>
        <p:txBody>
          <a:bodyPr>
            <a:normAutofit/>
          </a:bodyPr>
          <a:lstStyle/>
          <a:p>
            <a:r>
              <a:rPr lang="en-US" sz="3000" b="1" dirty="0">
                <a:solidFill>
                  <a:srgbClr val="282830"/>
                </a:solidFill>
                <a:latin typeface="Hind" panose="02000000000000000000" pitchFamily="2" charset="0"/>
              </a:rPr>
              <a:t>Cradle to Grave</a:t>
            </a:r>
            <a:endParaRPr lang="pt-BR" sz="3000" dirty="0"/>
          </a:p>
        </p:txBody>
      </p:sp>
      <p:sp>
        <p:nvSpPr>
          <p:cNvPr id="5" name="Espaço Reservado para Conteúdo 4">
            <a:extLst>
              <a:ext uri="{FF2B5EF4-FFF2-40B4-BE49-F238E27FC236}">
                <a16:creationId xmlns:a16="http://schemas.microsoft.com/office/drawing/2014/main" id="{CE6D3F3B-8EC5-5C34-6A32-E556DD425ED0}"/>
              </a:ext>
            </a:extLst>
          </p:cNvPr>
          <p:cNvSpPr>
            <a:spLocks noGrp="1"/>
          </p:cNvSpPr>
          <p:nvPr>
            <p:ph idx="1"/>
          </p:nvPr>
        </p:nvSpPr>
        <p:spPr/>
        <p:txBody>
          <a:bodyPr vert="horz" lIns="91440" tIns="45720" rIns="91440" bIns="45720" rtlCol="0">
            <a:normAutofit/>
          </a:bodyPr>
          <a:lstStyle/>
          <a:p>
            <a:pPr algn="just"/>
            <a:r>
              <a:rPr lang="pt-BR" sz="1400" dirty="0">
                <a:latin typeface="Tahoma" panose="020B0604030504040204" pitchFamily="34" charset="0"/>
                <a:ea typeface="Tahoma" panose="020B0604030504040204" pitchFamily="34" charset="0"/>
                <a:cs typeface="Tahoma" panose="020B0604030504040204" pitchFamily="34" charset="0"/>
              </a:rPr>
              <a:t>O sistema linear de produção industrial atual produz diversas perdas, desperdícios e destruição do meio ambiente. Os produtos desenvolvidos não conseguem ser eliminados, por isso se faz necessário um sistema que seja </a:t>
            </a:r>
            <a:r>
              <a:rPr lang="pt-BR" sz="1400" dirty="0" err="1">
                <a:latin typeface="Tahoma" panose="020B0604030504040204" pitchFamily="34" charset="0"/>
                <a:ea typeface="Tahoma" panose="020B0604030504040204" pitchFamily="34" charset="0"/>
                <a:cs typeface="Tahoma" panose="020B0604030504040204" pitchFamily="34" charset="0"/>
              </a:rPr>
              <a:t>cradle-to-cradle</a:t>
            </a:r>
            <a:r>
              <a:rPr lang="pt-BR" sz="1400" dirty="0">
                <a:latin typeface="Tahoma" panose="020B0604030504040204" pitchFamily="34" charset="0"/>
                <a:ea typeface="Tahoma" panose="020B0604030504040204" pitchFamily="34" charset="0"/>
                <a:cs typeface="Tahoma" panose="020B0604030504040204" pitchFamily="34" charset="0"/>
              </a:rPr>
              <a:t> (berço a berço), onde o ciclo de vida dos produtos são pensados do começo ao fim, sendo reaproveitados em outros processos após o fim de sua vida útil;</a:t>
            </a:r>
          </a:p>
          <a:p>
            <a:pPr algn="just"/>
            <a:r>
              <a:rPr lang="pt-BR" sz="1400" dirty="0" err="1">
                <a:latin typeface="Tahoma" panose="020B0604030504040204" pitchFamily="34" charset="0"/>
                <a:ea typeface="Tahoma" panose="020B0604030504040204" pitchFamily="34" charset="0"/>
                <a:cs typeface="Tahoma" panose="020B0604030504040204" pitchFamily="34" charset="0"/>
              </a:rPr>
              <a:t>Cradle-to-cradle</a:t>
            </a:r>
            <a:r>
              <a:rPr lang="pt-BR" sz="1400" dirty="0">
                <a:latin typeface="Tahoma" panose="020B0604030504040204" pitchFamily="34" charset="0"/>
                <a:ea typeface="Tahoma" panose="020B0604030504040204" pitchFamily="34" charset="0"/>
                <a:cs typeface="Tahoma" panose="020B0604030504040204" pitchFamily="34" charset="0"/>
              </a:rPr>
              <a:t> é o design focado não apenas no processo produtivo, mas também em quem vai usar e como vai ser usado – os produtos devem ser adaptáveis a diferentes usos, diferentes públicos, respeitando tradições e culturas diferentes: a forma segue a evolução;</a:t>
            </a:r>
          </a:p>
          <a:p>
            <a:pPr algn="just"/>
            <a:r>
              <a:rPr lang="pt-BR" sz="1400" dirty="0">
                <a:latin typeface="Tahoma" panose="020B0604030504040204" pitchFamily="34" charset="0"/>
                <a:ea typeface="Tahoma" panose="020B0604030504040204" pitchFamily="34" charset="0"/>
                <a:cs typeface="Tahoma" panose="020B0604030504040204" pitchFamily="34" charset="0"/>
              </a:rPr>
              <a:t>Metabolismo biológico (desenvolvimento de produtos completamente naturais que serão reabsorvidos pela natureza) x metabolismo tecnológico (desenvolvimento de produtos de serviço, os quais pode-se utilizar por um período de tempo para que sejam devolvidos para a empresa após seu uso, tornando-se material para novos ciclos industriais);</a:t>
            </a:r>
          </a:p>
          <a:p>
            <a:pPr algn="just"/>
            <a:r>
              <a:rPr lang="pt-BR" sz="1400" dirty="0">
                <a:latin typeface="Tahoma" panose="020B0604030504040204" pitchFamily="34" charset="0"/>
                <a:ea typeface="Tahoma" panose="020B0604030504040204" pitchFamily="34" charset="0"/>
                <a:cs typeface="Tahoma" panose="020B0604030504040204" pitchFamily="34" charset="0"/>
              </a:rPr>
              <a:t>Importante também tratar da produção de forma local, para valorizar o comércio local, para valorizar o entorno e utilizar de materiais disponíveis com maior facilidade. Por exemplo: pequenos pontos de produção de energia distribuídos localmente é mais eficiente do que um grande centro de produção, além de produzirem menor quantidade de calor e requererem nenhum resfriamento, diferente dos grandes pontos de produção energética;</a:t>
            </a:r>
          </a:p>
          <a:p>
            <a:pPr algn="just"/>
            <a:endParaRPr lang="pt-BR" sz="1400" dirty="0">
              <a:latin typeface="Tahoma" panose="020B0604030504040204" pitchFamily="34" charset="0"/>
              <a:ea typeface="Tahoma" panose="020B0604030504040204" pitchFamily="34" charset="0"/>
              <a:cs typeface="Tahoma" panose="020B0604030504040204" pitchFamily="34" charset="0"/>
            </a:endParaRPr>
          </a:p>
          <a:p>
            <a:pPr algn="just"/>
            <a:endParaRPr lang="pt-BR" sz="1400" dirty="0">
              <a:latin typeface="Tahoma" panose="020B0604030504040204" pitchFamily="34" charset="0"/>
              <a:ea typeface="Tahoma" panose="020B0604030504040204" pitchFamily="34" charset="0"/>
              <a:cs typeface="Tahoma" panose="020B0604030504040204" pitchFamily="34" charset="0"/>
            </a:endParaRPr>
          </a:p>
        </p:txBody>
      </p:sp>
      <p:sp>
        <p:nvSpPr>
          <p:cNvPr id="3" name="CaixaDeTexto 2">
            <a:extLst>
              <a:ext uri="{FF2B5EF4-FFF2-40B4-BE49-F238E27FC236}">
                <a16:creationId xmlns:a16="http://schemas.microsoft.com/office/drawing/2014/main" id="{165D2DE0-479A-C7BF-D664-CFFDC7097119}"/>
              </a:ext>
            </a:extLst>
          </p:cNvPr>
          <p:cNvSpPr txBox="1"/>
          <p:nvPr/>
        </p:nvSpPr>
        <p:spPr>
          <a:xfrm>
            <a:off x="838200" y="527148"/>
            <a:ext cx="7734300" cy="307777"/>
          </a:xfrm>
          <a:prstGeom prst="rect">
            <a:avLst/>
          </a:prstGeom>
          <a:noFill/>
        </p:spPr>
        <p:txBody>
          <a:bodyPr wrap="square" rtlCol="0">
            <a:spAutoFit/>
          </a:bodyPr>
          <a:lstStyle/>
          <a:p>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BRAUNGART, M.; MCDONOUGH, W. (2002). </a:t>
            </a:r>
            <a:r>
              <a:rPr lang="en-US" sz="1400" b="0" i="1" dirty="0">
                <a:solidFill>
                  <a:srgbClr val="000000"/>
                </a:solidFill>
                <a:effectLst/>
                <a:latin typeface="Tahoma" panose="020B0604030504040204" pitchFamily="34" charset="0"/>
                <a:ea typeface="Tahoma" panose="020B0604030504040204" pitchFamily="34" charset="0"/>
                <a:cs typeface="Tahoma" panose="020B0604030504040204" pitchFamily="34" charset="0"/>
              </a:rPr>
              <a:t>Cradle to cradle</a:t>
            </a:r>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Vintage Classics.</a:t>
            </a:r>
            <a:endParaRPr lang="pt-BR" sz="1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66477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933A92-207B-E73F-0CDD-F73C6653DE76}"/>
              </a:ext>
            </a:extLst>
          </p:cNvPr>
          <p:cNvSpPr>
            <a:spLocks noGrp="1"/>
          </p:cNvSpPr>
          <p:nvPr>
            <p:ph type="title"/>
          </p:nvPr>
        </p:nvSpPr>
        <p:spPr/>
        <p:txBody>
          <a:bodyPr>
            <a:normAutofit/>
          </a:bodyPr>
          <a:lstStyle/>
          <a:p>
            <a:r>
              <a:rPr lang="en-US" sz="3000" b="1" dirty="0">
                <a:solidFill>
                  <a:srgbClr val="282830"/>
                </a:solidFill>
                <a:latin typeface="Hind" panose="02000000000000000000" pitchFamily="2" charset="0"/>
              </a:rPr>
              <a:t>Cradle to Cradle</a:t>
            </a:r>
            <a:endParaRPr lang="pt-BR" sz="3000" dirty="0"/>
          </a:p>
        </p:txBody>
      </p:sp>
      <p:sp>
        <p:nvSpPr>
          <p:cNvPr id="5" name="Espaço Reservado para Conteúdo 4">
            <a:extLst>
              <a:ext uri="{FF2B5EF4-FFF2-40B4-BE49-F238E27FC236}">
                <a16:creationId xmlns:a16="http://schemas.microsoft.com/office/drawing/2014/main" id="{CE6D3F3B-8EC5-5C34-6A32-E556DD425ED0}"/>
              </a:ext>
            </a:extLst>
          </p:cNvPr>
          <p:cNvSpPr>
            <a:spLocks noGrp="1"/>
          </p:cNvSpPr>
          <p:nvPr>
            <p:ph idx="1"/>
          </p:nvPr>
        </p:nvSpPr>
        <p:spPr/>
        <p:txBody>
          <a:bodyPr vert="horz" lIns="91440" tIns="45720" rIns="91440" bIns="45720" rtlCol="0">
            <a:normAutofit/>
          </a:bodyPr>
          <a:lstStyle/>
          <a:p>
            <a:pPr algn="just"/>
            <a:r>
              <a:rPr lang="pt-BR" sz="1400" dirty="0">
                <a:latin typeface="Tahoma" panose="020B0604030504040204" pitchFamily="34" charset="0"/>
                <a:ea typeface="Tahoma" panose="020B0604030504040204" pitchFamily="34" charset="0"/>
                <a:cs typeface="Tahoma" panose="020B0604030504040204" pitchFamily="34" charset="0"/>
              </a:rPr>
              <a:t>O pensamento ‘do Berço ao Berço’ surge como uma provocação, questionando a ideia de considerar  a vida de um produto ‘do berço ao túmulo’ – </a:t>
            </a:r>
            <a:r>
              <a:rPr lang="pt-BR" sz="1400" dirty="0" err="1">
                <a:latin typeface="Tahoma" panose="020B0604030504040204" pitchFamily="34" charset="0"/>
                <a:ea typeface="Tahoma" panose="020B0604030504040204" pitchFamily="34" charset="0"/>
                <a:cs typeface="Tahoma" panose="020B0604030504040204" pitchFamily="34" charset="0"/>
              </a:rPr>
              <a:t>cradle</a:t>
            </a:r>
            <a:r>
              <a:rPr lang="pt-BR" sz="1400" dirty="0">
                <a:latin typeface="Tahoma" panose="020B0604030504040204" pitchFamily="34" charset="0"/>
                <a:ea typeface="Tahoma" panose="020B0604030504040204" pitchFamily="34" charset="0"/>
                <a:cs typeface="Tahoma" panose="020B0604030504040204" pitchFamily="34" charset="0"/>
              </a:rPr>
              <a:t> </a:t>
            </a:r>
            <a:r>
              <a:rPr lang="pt-BR" sz="1400" dirty="0" err="1">
                <a:latin typeface="Tahoma" panose="020B0604030504040204" pitchFamily="34" charset="0"/>
                <a:ea typeface="Tahoma" panose="020B0604030504040204" pitchFamily="34" charset="0"/>
                <a:cs typeface="Tahoma" panose="020B0604030504040204" pitchFamily="34" charset="0"/>
              </a:rPr>
              <a:t>to</a:t>
            </a:r>
            <a:r>
              <a:rPr lang="pt-BR" sz="1400" dirty="0">
                <a:latin typeface="Tahoma" panose="020B0604030504040204" pitchFamily="34" charset="0"/>
                <a:ea typeface="Tahoma" panose="020B0604030504040204" pitchFamily="34" charset="0"/>
                <a:cs typeface="Tahoma" panose="020B0604030504040204" pitchFamily="34" charset="0"/>
              </a:rPr>
              <a:t> grave, uma expressão usada na análise de ciclo de vida para descrever o processo linear de extração, produção e descarte de materiais e produtos. Os processos que visam eficiência em geral se pautam na redução, minimização e compensação de danos, muitas vezes sem questionar o sistema linear existente. É o caso da maioria das estratégias convencionais de sustentabilidade;</a:t>
            </a:r>
          </a:p>
          <a:p>
            <a:pPr algn="just"/>
            <a:r>
              <a:rPr lang="pt-BR" sz="1400" dirty="0">
                <a:latin typeface="Tahoma" panose="020B0604030504040204" pitchFamily="34" charset="0"/>
                <a:ea typeface="Tahoma" panose="020B0604030504040204" pitchFamily="34" charset="0"/>
                <a:cs typeface="Tahoma" panose="020B0604030504040204" pitchFamily="34" charset="0"/>
              </a:rPr>
              <a:t>Assim, o modelo linear é substituído por sistemas cíclicos, e os recursos são reutilizados indefinidamente e circulam em fluxos seguros e saudáveis para os seres humanos e para a natureza;</a:t>
            </a:r>
          </a:p>
          <a:p>
            <a:pPr algn="just"/>
            <a:r>
              <a:rPr lang="pt-BR" sz="1400" dirty="0">
                <a:latin typeface="Tahoma" panose="020B0604030504040204" pitchFamily="34" charset="0"/>
                <a:ea typeface="Tahoma" panose="020B0604030504040204" pitchFamily="34" charset="0"/>
                <a:cs typeface="Tahoma" panose="020B0604030504040204" pitchFamily="34" charset="0"/>
              </a:rPr>
              <a:t>Para isso, os nossos processos industriais precisam diferenciar os nutrientes biológicos dos técnicos. E, para isso, eles precisam retornar como nutrientes para os sistemas naturais – no caso de materiais biológicos – ou serem aproveitados ciclicamente  em processos industriais no ciclo técnico, sem perda de qualidade;</a:t>
            </a:r>
          </a:p>
          <a:p>
            <a:pPr algn="just"/>
            <a:r>
              <a:rPr lang="pt-BR" sz="1400" dirty="0">
                <a:latin typeface="Tahoma" panose="020B0604030504040204" pitchFamily="34" charset="0"/>
                <a:ea typeface="Tahoma" panose="020B0604030504040204" pitchFamily="34" charset="0"/>
                <a:cs typeface="Tahoma" panose="020B0604030504040204" pitchFamily="34" charset="0"/>
              </a:rPr>
              <a:t>O pensamento </a:t>
            </a:r>
            <a:r>
              <a:rPr lang="pt-BR" sz="1400" dirty="0" err="1">
                <a:latin typeface="Tahoma" panose="020B0604030504040204" pitchFamily="34" charset="0"/>
                <a:ea typeface="Tahoma" panose="020B0604030504040204" pitchFamily="34" charset="0"/>
                <a:cs typeface="Tahoma" panose="020B0604030504040204" pitchFamily="34" charset="0"/>
              </a:rPr>
              <a:t>Cradle</a:t>
            </a:r>
            <a:r>
              <a:rPr lang="pt-BR" sz="1400" dirty="0">
                <a:latin typeface="Tahoma" panose="020B0604030504040204" pitchFamily="34" charset="0"/>
                <a:ea typeface="Tahoma" panose="020B0604030504040204" pitchFamily="34" charset="0"/>
                <a:cs typeface="Tahoma" panose="020B0604030504040204" pitchFamily="34" charset="0"/>
              </a:rPr>
              <a:t> </a:t>
            </a:r>
            <a:r>
              <a:rPr lang="pt-BR" sz="1400" dirty="0" err="1">
                <a:latin typeface="Tahoma" panose="020B0604030504040204" pitchFamily="34" charset="0"/>
                <a:ea typeface="Tahoma" panose="020B0604030504040204" pitchFamily="34" charset="0"/>
                <a:cs typeface="Tahoma" panose="020B0604030504040204" pitchFamily="34" charset="0"/>
              </a:rPr>
              <a:t>to</a:t>
            </a:r>
            <a:r>
              <a:rPr lang="pt-BR" sz="1400" dirty="0">
                <a:latin typeface="Tahoma" panose="020B0604030504040204" pitchFamily="34" charset="0"/>
                <a:ea typeface="Tahoma" panose="020B0604030504040204" pitchFamily="34" charset="0"/>
                <a:cs typeface="Tahoma" panose="020B0604030504040204" pitchFamily="34" charset="0"/>
              </a:rPr>
              <a:t> </a:t>
            </a:r>
            <a:r>
              <a:rPr lang="pt-BR" sz="1400" dirty="0" err="1">
                <a:latin typeface="Tahoma" panose="020B0604030504040204" pitchFamily="34" charset="0"/>
                <a:ea typeface="Tahoma" panose="020B0604030504040204" pitchFamily="34" charset="0"/>
                <a:cs typeface="Tahoma" panose="020B0604030504040204" pitchFamily="34" charset="0"/>
              </a:rPr>
              <a:t>Cradle</a:t>
            </a:r>
            <a:r>
              <a:rPr lang="pt-BR" sz="1400" dirty="0">
                <a:latin typeface="Tahoma" panose="020B0604030504040204" pitchFamily="34" charset="0"/>
                <a:ea typeface="Tahoma" panose="020B0604030504040204" pitchFamily="34" charset="0"/>
                <a:cs typeface="Tahoma" panose="020B0604030504040204" pitchFamily="34" charset="0"/>
              </a:rPr>
              <a:t> também  distingue medidas eficientes (quantitativas) das efetivas (qualitativas);</a:t>
            </a:r>
          </a:p>
        </p:txBody>
      </p:sp>
      <p:sp>
        <p:nvSpPr>
          <p:cNvPr id="3" name="CaixaDeTexto 2">
            <a:extLst>
              <a:ext uri="{FF2B5EF4-FFF2-40B4-BE49-F238E27FC236}">
                <a16:creationId xmlns:a16="http://schemas.microsoft.com/office/drawing/2014/main" id="{165D2DE0-479A-C7BF-D664-CFFDC7097119}"/>
              </a:ext>
            </a:extLst>
          </p:cNvPr>
          <p:cNvSpPr txBox="1"/>
          <p:nvPr/>
        </p:nvSpPr>
        <p:spPr>
          <a:xfrm>
            <a:off x="838200" y="527148"/>
            <a:ext cx="7734300" cy="307777"/>
          </a:xfrm>
          <a:prstGeom prst="rect">
            <a:avLst/>
          </a:prstGeom>
          <a:noFill/>
        </p:spPr>
        <p:txBody>
          <a:bodyPr wrap="square" rtlCol="0">
            <a:spAutoFit/>
          </a:bodyPr>
          <a:lstStyle/>
          <a:p>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BRAUNGART, M.; MCDONOUGH, W. (2002). </a:t>
            </a:r>
            <a:r>
              <a:rPr lang="en-US" sz="1400" b="0" i="1" dirty="0">
                <a:solidFill>
                  <a:srgbClr val="000000"/>
                </a:solidFill>
                <a:effectLst/>
                <a:latin typeface="Tahoma" panose="020B0604030504040204" pitchFamily="34" charset="0"/>
                <a:ea typeface="Tahoma" panose="020B0604030504040204" pitchFamily="34" charset="0"/>
                <a:cs typeface="Tahoma" panose="020B0604030504040204" pitchFamily="34" charset="0"/>
              </a:rPr>
              <a:t>Cradle to cradle</a:t>
            </a:r>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Vintage Classics.</a:t>
            </a:r>
            <a:endParaRPr lang="pt-BR" sz="1400" dirty="0">
              <a:latin typeface="Tahoma" panose="020B0604030504040204" pitchFamily="34" charset="0"/>
              <a:ea typeface="Tahoma" panose="020B0604030504040204" pitchFamily="34" charset="0"/>
              <a:cs typeface="Tahoma" panose="020B0604030504040204" pitchFamily="34" charset="0"/>
            </a:endParaRPr>
          </a:p>
        </p:txBody>
      </p:sp>
      <p:sp>
        <p:nvSpPr>
          <p:cNvPr id="4" name="CaixaDeTexto 3">
            <a:extLst>
              <a:ext uri="{FF2B5EF4-FFF2-40B4-BE49-F238E27FC236}">
                <a16:creationId xmlns:a16="http://schemas.microsoft.com/office/drawing/2014/main" id="{0980461B-5DCF-5476-3657-2352209ABBD5}"/>
              </a:ext>
            </a:extLst>
          </p:cNvPr>
          <p:cNvSpPr txBox="1"/>
          <p:nvPr/>
        </p:nvSpPr>
        <p:spPr>
          <a:xfrm>
            <a:off x="1019177" y="5866088"/>
            <a:ext cx="5486398" cy="400110"/>
          </a:xfrm>
          <a:prstGeom prst="rect">
            <a:avLst/>
          </a:prstGeom>
          <a:noFill/>
        </p:spPr>
        <p:txBody>
          <a:bodyPr wrap="square" rtlCol="0">
            <a:spAutoFit/>
          </a:bodyPr>
          <a:lstStyle/>
          <a:p>
            <a:r>
              <a:rPr lang="pt-BR" sz="1000" dirty="0">
                <a:latin typeface="Tahoma" panose="020B0604030504040204" pitchFamily="34" charset="0"/>
                <a:ea typeface="Tahoma" panose="020B0604030504040204" pitchFamily="34" charset="0"/>
                <a:cs typeface="Tahoma" panose="020B0604030504040204" pitchFamily="34" charset="0"/>
              </a:rPr>
              <a:t>Fonte: </a:t>
            </a:r>
            <a:r>
              <a:rPr lang="pt-BR" sz="1000" dirty="0">
                <a:latin typeface="Tahoma" panose="020B0604030504040204" pitchFamily="34" charset="0"/>
                <a:ea typeface="Tahoma" panose="020B0604030504040204" pitchFamily="34" charset="0"/>
                <a:cs typeface="Tahoma" panose="020B0604030504040204" pitchFamily="34" charset="0"/>
                <a:hlinkClick r:id="rId2"/>
              </a:rPr>
              <a:t>https://ideiacircular.com/o-que-e-cradle-to-cradle/</a:t>
            </a:r>
            <a:r>
              <a:rPr lang="pt-BR" sz="1000" dirty="0">
                <a:latin typeface="Tahoma" panose="020B0604030504040204" pitchFamily="34" charset="0"/>
                <a:ea typeface="Tahoma" panose="020B0604030504040204" pitchFamily="34" charset="0"/>
                <a:cs typeface="Tahoma" panose="020B0604030504040204" pitchFamily="34" charset="0"/>
              </a:rPr>
              <a:t> </a:t>
            </a:r>
          </a:p>
          <a:p>
            <a:r>
              <a:rPr lang="pt-BR" sz="1000" dirty="0">
                <a:latin typeface="Tahoma" panose="020B0604030504040204" pitchFamily="34" charset="0"/>
                <a:ea typeface="Tahoma" panose="020B0604030504040204" pitchFamily="34" charset="0"/>
                <a:cs typeface="Tahoma" panose="020B0604030504040204" pitchFamily="34" charset="0"/>
              </a:rPr>
              <a:t>Acesso em: 12-08-2023</a:t>
            </a:r>
          </a:p>
        </p:txBody>
      </p:sp>
    </p:spTree>
    <p:extLst>
      <p:ext uri="{BB962C8B-B14F-4D97-AF65-F5344CB8AC3E}">
        <p14:creationId xmlns:p14="http://schemas.microsoft.com/office/powerpoint/2010/main" val="3750260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Espaço Reservado para Conteúdo 7" descr="Diagrama, Linha do tempo&#10;&#10;Descrição gerada automaticamente">
            <a:extLst>
              <a:ext uri="{FF2B5EF4-FFF2-40B4-BE49-F238E27FC236}">
                <a16:creationId xmlns:a16="http://schemas.microsoft.com/office/drawing/2014/main" id="{55668AD0-3C91-E32E-2971-9BADB8468AA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6000" y="1074052"/>
            <a:ext cx="7920000" cy="4989601"/>
          </a:xfrm>
        </p:spPr>
      </p:pic>
      <p:sp>
        <p:nvSpPr>
          <p:cNvPr id="2" name="Título 1">
            <a:extLst>
              <a:ext uri="{FF2B5EF4-FFF2-40B4-BE49-F238E27FC236}">
                <a16:creationId xmlns:a16="http://schemas.microsoft.com/office/drawing/2014/main" id="{B8933A92-207B-E73F-0CDD-F73C6653DE76}"/>
              </a:ext>
            </a:extLst>
          </p:cNvPr>
          <p:cNvSpPr>
            <a:spLocks noGrp="1"/>
          </p:cNvSpPr>
          <p:nvPr>
            <p:ph type="title"/>
          </p:nvPr>
        </p:nvSpPr>
        <p:spPr/>
        <p:txBody>
          <a:bodyPr>
            <a:normAutofit/>
          </a:bodyPr>
          <a:lstStyle/>
          <a:p>
            <a:r>
              <a:rPr lang="en-US" sz="3000" b="1" dirty="0">
                <a:solidFill>
                  <a:srgbClr val="282830"/>
                </a:solidFill>
                <a:latin typeface="Hind" panose="02000000000000000000" pitchFamily="2" charset="0"/>
              </a:rPr>
              <a:t>Cradle to Cradle</a:t>
            </a:r>
            <a:endParaRPr lang="pt-BR" sz="3000" dirty="0"/>
          </a:p>
        </p:txBody>
      </p:sp>
      <p:sp>
        <p:nvSpPr>
          <p:cNvPr id="3" name="CaixaDeTexto 2">
            <a:extLst>
              <a:ext uri="{FF2B5EF4-FFF2-40B4-BE49-F238E27FC236}">
                <a16:creationId xmlns:a16="http://schemas.microsoft.com/office/drawing/2014/main" id="{165D2DE0-479A-C7BF-D664-CFFDC7097119}"/>
              </a:ext>
            </a:extLst>
          </p:cNvPr>
          <p:cNvSpPr txBox="1"/>
          <p:nvPr/>
        </p:nvSpPr>
        <p:spPr>
          <a:xfrm>
            <a:off x="838200" y="527148"/>
            <a:ext cx="7734300" cy="307777"/>
          </a:xfrm>
          <a:prstGeom prst="rect">
            <a:avLst/>
          </a:prstGeom>
          <a:noFill/>
        </p:spPr>
        <p:txBody>
          <a:bodyPr wrap="square" rtlCol="0">
            <a:spAutoFit/>
          </a:bodyPr>
          <a:lstStyle/>
          <a:p>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BRAUNGART, M.; MCDONOUGH, W. (2002). </a:t>
            </a:r>
            <a:r>
              <a:rPr lang="en-US" sz="1400" b="0" i="1" dirty="0">
                <a:solidFill>
                  <a:srgbClr val="000000"/>
                </a:solidFill>
                <a:effectLst/>
                <a:latin typeface="Tahoma" panose="020B0604030504040204" pitchFamily="34" charset="0"/>
                <a:ea typeface="Tahoma" panose="020B0604030504040204" pitchFamily="34" charset="0"/>
                <a:cs typeface="Tahoma" panose="020B0604030504040204" pitchFamily="34" charset="0"/>
              </a:rPr>
              <a:t>Cradle to cradle</a:t>
            </a:r>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Vintage Classics.</a:t>
            </a:r>
            <a:endParaRPr lang="pt-BR" sz="1400" dirty="0">
              <a:latin typeface="Tahoma" panose="020B0604030504040204" pitchFamily="34" charset="0"/>
              <a:ea typeface="Tahoma" panose="020B0604030504040204" pitchFamily="34" charset="0"/>
              <a:cs typeface="Tahoma" panose="020B0604030504040204" pitchFamily="34" charset="0"/>
            </a:endParaRPr>
          </a:p>
        </p:txBody>
      </p:sp>
      <p:sp>
        <p:nvSpPr>
          <p:cNvPr id="9" name="CaixaDeTexto 8">
            <a:extLst>
              <a:ext uri="{FF2B5EF4-FFF2-40B4-BE49-F238E27FC236}">
                <a16:creationId xmlns:a16="http://schemas.microsoft.com/office/drawing/2014/main" id="{C7AD6BD6-4D05-8414-1E16-8FBB457D45FD}"/>
              </a:ext>
            </a:extLst>
          </p:cNvPr>
          <p:cNvSpPr txBox="1"/>
          <p:nvPr/>
        </p:nvSpPr>
        <p:spPr>
          <a:xfrm>
            <a:off x="1019177" y="5866088"/>
            <a:ext cx="5486398" cy="400110"/>
          </a:xfrm>
          <a:prstGeom prst="rect">
            <a:avLst/>
          </a:prstGeom>
          <a:noFill/>
        </p:spPr>
        <p:txBody>
          <a:bodyPr wrap="square" rtlCol="0">
            <a:spAutoFit/>
          </a:bodyPr>
          <a:lstStyle/>
          <a:p>
            <a:r>
              <a:rPr lang="pt-BR" sz="1000" dirty="0">
                <a:latin typeface="Tahoma" panose="020B0604030504040204" pitchFamily="34" charset="0"/>
                <a:ea typeface="Tahoma" panose="020B0604030504040204" pitchFamily="34" charset="0"/>
                <a:cs typeface="Tahoma" panose="020B0604030504040204" pitchFamily="34" charset="0"/>
              </a:rPr>
              <a:t>Fonte: </a:t>
            </a:r>
            <a:r>
              <a:rPr lang="pt-BR" sz="1000" dirty="0">
                <a:latin typeface="Tahoma" panose="020B0604030504040204" pitchFamily="34" charset="0"/>
                <a:ea typeface="Tahoma" panose="020B0604030504040204" pitchFamily="34" charset="0"/>
                <a:cs typeface="Tahoma" panose="020B0604030504040204" pitchFamily="34" charset="0"/>
                <a:hlinkClick r:id="rId3"/>
              </a:rPr>
              <a:t>https://ideiacircular.com/o-que-e-cradle-to-cradle/</a:t>
            </a:r>
            <a:r>
              <a:rPr lang="pt-BR" sz="1000" dirty="0">
                <a:latin typeface="Tahoma" panose="020B0604030504040204" pitchFamily="34" charset="0"/>
                <a:ea typeface="Tahoma" panose="020B0604030504040204" pitchFamily="34" charset="0"/>
                <a:cs typeface="Tahoma" panose="020B0604030504040204" pitchFamily="34" charset="0"/>
              </a:rPr>
              <a:t> </a:t>
            </a:r>
          </a:p>
          <a:p>
            <a:r>
              <a:rPr lang="pt-BR" sz="1000" dirty="0">
                <a:latin typeface="Tahoma" panose="020B0604030504040204" pitchFamily="34" charset="0"/>
                <a:ea typeface="Tahoma" panose="020B0604030504040204" pitchFamily="34" charset="0"/>
                <a:cs typeface="Tahoma" panose="020B0604030504040204" pitchFamily="34" charset="0"/>
              </a:rPr>
              <a:t>Acesso em: 12-08-2023</a:t>
            </a:r>
          </a:p>
        </p:txBody>
      </p:sp>
    </p:spTree>
    <p:extLst>
      <p:ext uri="{BB962C8B-B14F-4D97-AF65-F5344CB8AC3E}">
        <p14:creationId xmlns:p14="http://schemas.microsoft.com/office/powerpoint/2010/main" val="3111107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933A92-207B-E73F-0CDD-F73C6653DE76}"/>
              </a:ext>
            </a:extLst>
          </p:cNvPr>
          <p:cNvSpPr>
            <a:spLocks noGrp="1"/>
          </p:cNvSpPr>
          <p:nvPr>
            <p:ph type="title"/>
          </p:nvPr>
        </p:nvSpPr>
        <p:spPr/>
        <p:txBody>
          <a:bodyPr>
            <a:normAutofit/>
          </a:bodyPr>
          <a:lstStyle/>
          <a:p>
            <a:r>
              <a:rPr lang="en-US" sz="3000" b="1" dirty="0">
                <a:solidFill>
                  <a:srgbClr val="282830"/>
                </a:solidFill>
                <a:latin typeface="Hind" panose="02000000000000000000" pitchFamily="2" charset="0"/>
              </a:rPr>
              <a:t>Discovering the obvious | William McDonough </a:t>
            </a:r>
            <a:endParaRPr lang="pt-BR" sz="3000" dirty="0"/>
          </a:p>
        </p:txBody>
      </p:sp>
      <p:sp>
        <p:nvSpPr>
          <p:cNvPr id="7" name="CaixaDeTexto 6">
            <a:extLst>
              <a:ext uri="{FF2B5EF4-FFF2-40B4-BE49-F238E27FC236}">
                <a16:creationId xmlns:a16="http://schemas.microsoft.com/office/drawing/2014/main" id="{59F99E4F-80E2-5379-A648-5B4011503FEE}"/>
              </a:ext>
            </a:extLst>
          </p:cNvPr>
          <p:cNvSpPr txBox="1"/>
          <p:nvPr/>
        </p:nvSpPr>
        <p:spPr>
          <a:xfrm>
            <a:off x="3048778" y="3244334"/>
            <a:ext cx="6097554" cy="307777"/>
          </a:xfrm>
          <a:prstGeom prst="rect">
            <a:avLst/>
          </a:prstGeom>
          <a:noFill/>
        </p:spPr>
        <p:txBody>
          <a:bodyPr wrap="square">
            <a:spAutoFit/>
          </a:bodyPr>
          <a:lstStyle/>
          <a:p>
            <a:pPr algn="ctr"/>
            <a:r>
              <a:rPr lang="pt-BR" sz="1400" dirty="0">
                <a:latin typeface="Tahoma" panose="020B0604030504040204" pitchFamily="34" charset="0"/>
                <a:ea typeface="Tahoma" panose="020B0604030504040204" pitchFamily="34" charset="0"/>
                <a:cs typeface="Tahoma" panose="020B0604030504040204" pitchFamily="34" charset="0"/>
                <a:hlinkClick r:id="rId2"/>
              </a:rPr>
              <a:t>https://www.youtube.com/watch?v=4ugMShmU1nY</a:t>
            </a:r>
            <a:r>
              <a:rPr lang="pt-BR" sz="1400"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3453694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8">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ítulo 2">
            <a:extLst>
              <a:ext uri="{FF2B5EF4-FFF2-40B4-BE49-F238E27FC236}">
                <a16:creationId xmlns:a16="http://schemas.microsoft.com/office/drawing/2014/main" id="{9ED13F75-E68C-1B30-F302-2920BB56B707}"/>
              </a:ext>
            </a:extLst>
          </p:cNvPr>
          <p:cNvSpPr>
            <a:spLocks noGrp="1"/>
          </p:cNvSpPr>
          <p:nvPr>
            <p:ph type="subTitle" idx="1"/>
          </p:nvPr>
        </p:nvSpPr>
        <p:spPr>
          <a:xfrm>
            <a:off x="7055892" y="4359488"/>
            <a:ext cx="4428699" cy="1655762"/>
          </a:xfrm>
          <a:noFill/>
        </p:spPr>
        <p:txBody>
          <a:bodyPr>
            <a:normAutofit/>
          </a:bodyPr>
          <a:lstStyle/>
          <a:p>
            <a:pPr algn="r"/>
            <a:r>
              <a:rPr lang="pt-BR" sz="1600" dirty="0"/>
              <a:t>Obrigada!</a:t>
            </a:r>
          </a:p>
          <a:p>
            <a:pPr algn="r"/>
            <a:endParaRPr lang="pt-BR" sz="1600" dirty="0"/>
          </a:p>
        </p:txBody>
      </p:sp>
      <p:pic>
        <p:nvPicPr>
          <p:cNvPr id="4" name="Imagem 3" descr="Texto, Calendário&#10;&#10;Descrição gerada automaticamente">
            <a:extLst>
              <a:ext uri="{FF2B5EF4-FFF2-40B4-BE49-F238E27FC236}">
                <a16:creationId xmlns:a16="http://schemas.microsoft.com/office/drawing/2014/main" id="{D5087F72-D865-4277-A134-D5E856E4F96B}"/>
              </a:ext>
            </a:extLst>
          </p:cNvPr>
          <p:cNvPicPr>
            <a:picLocks noChangeAspect="1"/>
          </p:cNvPicPr>
          <p:nvPr/>
        </p:nvPicPr>
        <p:blipFill rotWithShape="1">
          <a:blip r:embed="rId2">
            <a:extLst>
              <a:ext uri="{28A0092B-C50C-407E-A947-70E740481C1C}">
                <a14:useLocalDpi xmlns:a14="http://schemas.microsoft.com/office/drawing/2010/main" val="0"/>
              </a:ext>
            </a:extLst>
          </a:blip>
          <a:srcRect r="369"/>
          <a:stretch/>
        </p:blipFill>
        <p:spPr>
          <a:xfrm>
            <a:off x="1" y="10"/>
            <a:ext cx="6832674" cy="6857990"/>
          </a:xfrm>
          <a:custGeom>
            <a:avLst/>
            <a:gdLst/>
            <a:ahLst/>
            <a:cxnLst/>
            <a:rect l="l" t="t" r="r" b="b"/>
            <a:pathLst>
              <a:path w="6832674" h="6858000">
                <a:moveTo>
                  <a:pt x="0" y="0"/>
                </a:moveTo>
                <a:lnTo>
                  <a:pt x="6832674" y="0"/>
                </a:lnTo>
                <a:lnTo>
                  <a:pt x="6749707" y="183520"/>
                </a:lnTo>
                <a:cubicBezTo>
                  <a:pt x="6327787" y="1181050"/>
                  <a:pt x="6094475" y="2277779"/>
                  <a:pt x="6094475" y="3429000"/>
                </a:cubicBezTo>
                <a:cubicBezTo>
                  <a:pt x="6094475" y="4580222"/>
                  <a:pt x="6327787" y="5676950"/>
                  <a:pt x="6749707" y="6674481"/>
                </a:cubicBezTo>
                <a:lnTo>
                  <a:pt x="6832674" y="6858000"/>
                </a:lnTo>
                <a:lnTo>
                  <a:pt x="0" y="6858000"/>
                </a:lnTo>
                <a:close/>
              </a:path>
            </a:pathLst>
          </a:custGeom>
        </p:spPr>
      </p:pic>
      <p:pic>
        <p:nvPicPr>
          <p:cNvPr id="6" name="Imagem 5" descr="Texto&#10;&#10;Descrição gerada automaticamente">
            <a:extLst>
              <a:ext uri="{FF2B5EF4-FFF2-40B4-BE49-F238E27FC236}">
                <a16:creationId xmlns:a16="http://schemas.microsoft.com/office/drawing/2014/main" id="{CC60B931-E2F4-710C-6385-AE8683D239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9887" y="3244478"/>
            <a:ext cx="2374704" cy="1115010"/>
          </a:xfrm>
          <a:prstGeom prst="rect">
            <a:avLst/>
          </a:prstGeom>
        </p:spPr>
      </p:pic>
    </p:spTree>
    <p:extLst>
      <p:ext uri="{BB962C8B-B14F-4D97-AF65-F5344CB8AC3E}">
        <p14:creationId xmlns:p14="http://schemas.microsoft.com/office/powerpoint/2010/main" val="681863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933A92-207B-E73F-0CDD-F73C6653DE76}"/>
              </a:ext>
            </a:extLst>
          </p:cNvPr>
          <p:cNvSpPr>
            <a:spLocks noGrp="1"/>
          </p:cNvSpPr>
          <p:nvPr>
            <p:ph type="title"/>
          </p:nvPr>
        </p:nvSpPr>
        <p:spPr/>
        <p:txBody>
          <a:bodyPr>
            <a:normAutofit/>
          </a:bodyPr>
          <a:lstStyle/>
          <a:p>
            <a:r>
              <a:rPr lang="pt-BR" sz="3000" b="1" i="0" dirty="0">
                <a:solidFill>
                  <a:srgbClr val="282830"/>
                </a:solidFill>
                <a:effectLst/>
                <a:latin typeface="Hind" panose="02000000000000000000" pitchFamily="2" charset="0"/>
              </a:rPr>
              <a:t>William </a:t>
            </a:r>
            <a:r>
              <a:rPr lang="pt-BR" sz="3000" b="1" i="0" dirty="0" err="1">
                <a:solidFill>
                  <a:srgbClr val="282830"/>
                </a:solidFill>
                <a:effectLst/>
                <a:latin typeface="Hind" panose="02000000000000000000" pitchFamily="2" charset="0"/>
              </a:rPr>
              <a:t>McDonough</a:t>
            </a:r>
            <a:endParaRPr lang="pt-BR" sz="3000" dirty="0"/>
          </a:p>
        </p:txBody>
      </p:sp>
      <p:sp>
        <p:nvSpPr>
          <p:cNvPr id="4" name="Espaço Reservado para Conteúdo 3">
            <a:extLst>
              <a:ext uri="{FF2B5EF4-FFF2-40B4-BE49-F238E27FC236}">
                <a16:creationId xmlns:a16="http://schemas.microsoft.com/office/drawing/2014/main" id="{62EEB052-E3BA-8CED-E04F-AECB7A7F4853}"/>
              </a:ext>
            </a:extLst>
          </p:cNvPr>
          <p:cNvSpPr>
            <a:spLocks noGrp="1"/>
          </p:cNvSpPr>
          <p:nvPr>
            <p:ph sz="half" idx="1"/>
          </p:nvPr>
        </p:nvSpPr>
        <p:spPr/>
        <p:txBody>
          <a:bodyPr>
            <a:normAutofit/>
          </a:bodyPr>
          <a:lstStyle/>
          <a:p>
            <a:pPr marL="0" indent="0">
              <a:buNone/>
            </a:pPr>
            <a:r>
              <a:rPr lang="pt-BR" sz="1400" dirty="0">
                <a:latin typeface="Tahoma" panose="020B0604030504040204" pitchFamily="34" charset="0"/>
                <a:ea typeface="Tahoma" panose="020B0604030504040204" pitchFamily="34" charset="0"/>
                <a:cs typeface="Tahoma" panose="020B0604030504040204" pitchFamily="34" charset="0"/>
              </a:rPr>
              <a:t>William Andrews </a:t>
            </a:r>
            <a:r>
              <a:rPr lang="pt-BR" sz="1400" dirty="0" err="1">
                <a:latin typeface="Tahoma" panose="020B0604030504040204" pitchFamily="34" charset="0"/>
                <a:ea typeface="Tahoma" panose="020B0604030504040204" pitchFamily="34" charset="0"/>
                <a:cs typeface="Tahoma" panose="020B0604030504040204" pitchFamily="34" charset="0"/>
              </a:rPr>
              <a:t>McDonough</a:t>
            </a:r>
            <a:r>
              <a:rPr lang="pt-BR" sz="1400" dirty="0">
                <a:latin typeface="Tahoma" panose="020B0604030504040204" pitchFamily="34" charset="0"/>
                <a:ea typeface="Tahoma" panose="020B0604030504040204" pitchFamily="34" charset="0"/>
                <a:cs typeface="Tahoma" panose="020B0604030504040204" pitchFamily="34" charset="0"/>
              </a:rPr>
              <a:t> é um arquiteto e acadêmico americano, nascido em Tóquio, e fundador da William </a:t>
            </a:r>
            <a:r>
              <a:rPr lang="pt-BR" sz="1400" dirty="0" err="1">
                <a:latin typeface="Tahoma" panose="020B0604030504040204" pitchFamily="34" charset="0"/>
                <a:ea typeface="Tahoma" panose="020B0604030504040204" pitchFamily="34" charset="0"/>
                <a:cs typeface="Tahoma" panose="020B0604030504040204" pitchFamily="34" charset="0"/>
              </a:rPr>
              <a:t>McDonough</a:t>
            </a:r>
            <a:r>
              <a:rPr lang="pt-BR" sz="1400" dirty="0">
                <a:latin typeface="Tahoma" panose="020B0604030504040204" pitchFamily="34" charset="0"/>
                <a:ea typeface="Tahoma" panose="020B0604030504040204" pitchFamily="34" charset="0"/>
                <a:cs typeface="Tahoma" panose="020B0604030504040204" pitchFamily="34" charset="0"/>
              </a:rPr>
              <a:t> + </a:t>
            </a:r>
            <a:r>
              <a:rPr lang="pt-BR" sz="1400" dirty="0" err="1">
                <a:latin typeface="Tahoma" panose="020B0604030504040204" pitchFamily="34" charset="0"/>
                <a:ea typeface="Tahoma" panose="020B0604030504040204" pitchFamily="34" charset="0"/>
                <a:cs typeface="Tahoma" panose="020B0604030504040204" pitchFamily="34" charset="0"/>
              </a:rPr>
              <a:t>Partners</a:t>
            </a:r>
            <a:r>
              <a:rPr lang="pt-BR" sz="1400" dirty="0">
                <a:latin typeface="Tahoma" panose="020B0604030504040204" pitchFamily="34" charset="0"/>
                <a:ea typeface="Tahoma" panose="020B0604030504040204" pitchFamily="34" charset="0"/>
                <a:cs typeface="Tahoma" panose="020B0604030504040204" pitchFamily="34" charset="0"/>
              </a:rPr>
              <a:t> (https://mcdonough.com/). Foi também reitor da Escola de Arquitetura da Universidade da Virgínia. </a:t>
            </a:r>
          </a:p>
          <a:p>
            <a:pPr marL="0" indent="0">
              <a:buNone/>
            </a:pPr>
            <a:r>
              <a:rPr lang="pt-BR" sz="1400" dirty="0">
                <a:latin typeface="Tahoma" panose="020B0604030504040204" pitchFamily="34" charset="0"/>
                <a:ea typeface="Tahoma" panose="020B0604030504040204" pitchFamily="34" charset="0"/>
                <a:cs typeface="Tahoma" panose="020B0604030504040204" pitchFamily="34" charset="0"/>
              </a:rPr>
              <a:t>Trabalha com arquitetura verde e sustentável, muitas vezes incorporando sua teoria de design do berço ao berço (</a:t>
            </a:r>
            <a:r>
              <a:rPr lang="pt-BR" sz="1400" dirty="0" err="1">
                <a:latin typeface="Tahoma" panose="020B0604030504040204" pitchFamily="34" charset="0"/>
                <a:ea typeface="Tahoma" panose="020B0604030504040204" pitchFamily="34" charset="0"/>
                <a:cs typeface="Tahoma" panose="020B0604030504040204" pitchFamily="34" charset="0"/>
              </a:rPr>
              <a:t>cradle-to-cradle</a:t>
            </a:r>
            <a:r>
              <a:rPr lang="pt-BR" sz="1400" dirty="0">
                <a:latin typeface="Tahoma" panose="020B0604030504040204" pitchFamily="34" charset="0"/>
                <a:ea typeface="Tahoma" panose="020B0604030504040204" pitchFamily="34" charset="0"/>
                <a:cs typeface="Tahoma" panose="020B0604030504040204" pitchFamily="34" charset="0"/>
              </a:rPr>
              <a:t>). Usa técnicas de eficiência de energia solar e passiva, o que é, segundo ele, uma forma de minimizar o impacto ambiental negativo de um edifício. Contudo, procura projetar algo como uma árvore, algo que crie coisas boas, como o oxigênio, em vez de minimizar o impacto negativo.</a:t>
            </a:r>
          </a:p>
          <a:p>
            <a:pPr marL="0" indent="0">
              <a:buNone/>
            </a:pPr>
            <a:r>
              <a:rPr lang="pt-BR" sz="1400" dirty="0">
                <a:latin typeface="Tahoma" panose="020B0604030504040204" pitchFamily="34" charset="0"/>
                <a:ea typeface="Tahoma" panose="020B0604030504040204" pitchFamily="34" charset="0"/>
                <a:cs typeface="Tahoma" panose="020B0604030504040204" pitchFamily="34" charset="0"/>
              </a:rPr>
              <a:t>É globalmente reconhecido em desenvolvimento e design sustentáveis. Ele é um pioneiro dos conceitos de </a:t>
            </a:r>
            <a:r>
              <a:rPr lang="pt-BR" sz="1400" dirty="0" err="1">
                <a:latin typeface="Tahoma" panose="020B0604030504040204" pitchFamily="34" charset="0"/>
                <a:ea typeface="Tahoma" panose="020B0604030504040204" pitchFamily="34" charset="0"/>
                <a:cs typeface="Tahoma" panose="020B0604030504040204" pitchFamily="34" charset="0"/>
              </a:rPr>
              <a:t>Cradle</a:t>
            </a:r>
            <a:r>
              <a:rPr lang="pt-BR" sz="1400" dirty="0">
                <a:latin typeface="Tahoma" panose="020B0604030504040204" pitchFamily="34" charset="0"/>
                <a:ea typeface="Tahoma" panose="020B0604030504040204" pitchFamily="34" charset="0"/>
                <a:cs typeface="Tahoma" panose="020B0604030504040204" pitchFamily="34" charset="0"/>
              </a:rPr>
              <a:t> </a:t>
            </a:r>
            <a:r>
              <a:rPr lang="pt-BR" sz="1400" dirty="0" err="1">
                <a:latin typeface="Tahoma" panose="020B0604030504040204" pitchFamily="34" charset="0"/>
                <a:ea typeface="Tahoma" panose="020B0604030504040204" pitchFamily="34" charset="0"/>
                <a:cs typeface="Tahoma" panose="020B0604030504040204" pitchFamily="34" charset="0"/>
              </a:rPr>
              <a:t>to</a:t>
            </a:r>
            <a:r>
              <a:rPr lang="pt-BR" sz="1400" dirty="0">
                <a:latin typeface="Tahoma" panose="020B0604030504040204" pitchFamily="34" charset="0"/>
                <a:ea typeface="Tahoma" panose="020B0604030504040204" pitchFamily="34" charset="0"/>
                <a:cs typeface="Tahoma" panose="020B0604030504040204" pitchFamily="34" charset="0"/>
              </a:rPr>
              <a:t> </a:t>
            </a:r>
            <a:r>
              <a:rPr lang="pt-BR" sz="1400" dirty="0" err="1">
                <a:latin typeface="Tahoma" panose="020B0604030504040204" pitchFamily="34" charset="0"/>
                <a:ea typeface="Tahoma" panose="020B0604030504040204" pitchFamily="34" charset="0"/>
                <a:cs typeface="Tahoma" panose="020B0604030504040204" pitchFamily="34" charset="0"/>
              </a:rPr>
              <a:t>Cradle</a:t>
            </a:r>
            <a:r>
              <a:rPr lang="pt-BR" sz="1400" dirty="0">
                <a:latin typeface="Tahoma" panose="020B0604030504040204" pitchFamily="34" charset="0"/>
                <a:ea typeface="Tahoma" panose="020B0604030504040204" pitchFamily="34" charset="0"/>
                <a:cs typeface="Tahoma" panose="020B0604030504040204" pitchFamily="34" charset="0"/>
              </a:rPr>
              <a:t> Design™, a Economia Circular e a Economia Circular do Carbono, notavelmente coautor de </a:t>
            </a:r>
            <a:r>
              <a:rPr lang="pt-BR" sz="1400" dirty="0" err="1">
                <a:latin typeface="Tahoma" panose="020B0604030504040204" pitchFamily="34" charset="0"/>
                <a:ea typeface="Tahoma" panose="020B0604030504040204" pitchFamily="34" charset="0"/>
                <a:cs typeface="Tahoma" panose="020B0604030504040204" pitchFamily="34" charset="0"/>
              </a:rPr>
              <a:t>Cradle</a:t>
            </a:r>
            <a:r>
              <a:rPr lang="pt-BR" sz="1400" dirty="0">
                <a:latin typeface="Tahoma" panose="020B0604030504040204" pitchFamily="34" charset="0"/>
                <a:ea typeface="Tahoma" panose="020B0604030504040204" pitchFamily="34" charset="0"/>
                <a:cs typeface="Tahoma" panose="020B0604030504040204" pitchFamily="34" charset="0"/>
              </a:rPr>
              <a:t> </a:t>
            </a:r>
            <a:r>
              <a:rPr lang="pt-BR" sz="1400" dirty="0" err="1">
                <a:latin typeface="Tahoma" panose="020B0604030504040204" pitchFamily="34" charset="0"/>
                <a:ea typeface="Tahoma" panose="020B0604030504040204" pitchFamily="34" charset="0"/>
                <a:cs typeface="Tahoma" panose="020B0604030504040204" pitchFamily="34" charset="0"/>
              </a:rPr>
              <a:t>to</a:t>
            </a:r>
            <a:r>
              <a:rPr lang="pt-BR" sz="1400" dirty="0">
                <a:latin typeface="Tahoma" panose="020B0604030504040204" pitchFamily="34" charset="0"/>
                <a:ea typeface="Tahoma" panose="020B0604030504040204" pitchFamily="34" charset="0"/>
                <a:cs typeface="Tahoma" panose="020B0604030504040204" pitchFamily="34" charset="0"/>
              </a:rPr>
              <a:t> </a:t>
            </a:r>
            <a:r>
              <a:rPr lang="pt-BR" sz="1400" dirty="0" err="1">
                <a:latin typeface="Tahoma" panose="020B0604030504040204" pitchFamily="34" charset="0"/>
                <a:ea typeface="Tahoma" panose="020B0604030504040204" pitchFamily="34" charset="0"/>
                <a:cs typeface="Tahoma" panose="020B0604030504040204" pitchFamily="34" charset="0"/>
              </a:rPr>
              <a:t>Cradle</a:t>
            </a:r>
            <a:r>
              <a:rPr lang="pt-BR" sz="1400" dirty="0">
                <a:latin typeface="Tahoma" panose="020B0604030504040204" pitchFamily="34" charset="0"/>
                <a:ea typeface="Tahoma" panose="020B0604030504040204" pitchFamily="34" charset="0"/>
                <a:cs typeface="Tahoma" panose="020B0604030504040204" pitchFamily="34" charset="0"/>
              </a:rPr>
              <a:t>: </a:t>
            </a:r>
            <a:r>
              <a:rPr lang="pt-BR" sz="1400" dirty="0" err="1">
                <a:latin typeface="Tahoma" panose="020B0604030504040204" pitchFamily="34" charset="0"/>
                <a:ea typeface="Tahoma" panose="020B0604030504040204" pitchFamily="34" charset="0"/>
                <a:cs typeface="Tahoma" panose="020B0604030504040204" pitchFamily="34" charset="0"/>
              </a:rPr>
              <a:t>Remaking</a:t>
            </a:r>
            <a:r>
              <a:rPr lang="pt-BR" sz="1400" dirty="0">
                <a:latin typeface="Tahoma" panose="020B0604030504040204" pitchFamily="34" charset="0"/>
                <a:ea typeface="Tahoma" panose="020B0604030504040204" pitchFamily="34" charset="0"/>
                <a:cs typeface="Tahoma" panose="020B0604030504040204" pitchFamily="34" charset="0"/>
              </a:rPr>
              <a:t> The Way </a:t>
            </a:r>
            <a:r>
              <a:rPr lang="pt-BR" sz="1400" dirty="0" err="1">
                <a:latin typeface="Tahoma" panose="020B0604030504040204" pitchFamily="34" charset="0"/>
                <a:ea typeface="Tahoma" panose="020B0604030504040204" pitchFamily="34" charset="0"/>
                <a:cs typeface="Tahoma" panose="020B0604030504040204" pitchFamily="34" charset="0"/>
              </a:rPr>
              <a:t>We</a:t>
            </a:r>
            <a:r>
              <a:rPr lang="pt-BR" sz="1400" dirty="0">
                <a:latin typeface="Tahoma" panose="020B0604030504040204" pitchFamily="34" charset="0"/>
                <a:ea typeface="Tahoma" panose="020B0604030504040204" pitchFamily="34" charset="0"/>
                <a:cs typeface="Tahoma" panose="020B0604030504040204" pitchFamily="34" charset="0"/>
              </a:rPr>
              <a:t> Make </a:t>
            </a:r>
            <a:r>
              <a:rPr lang="pt-BR" sz="1400" dirty="0" err="1">
                <a:latin typeface="Tahoma" panose="020B0604030504040204" pitchFamily="34" charset="0"/>
                <a:ea typeface="Tahoma" panose="020B0604030504040204" pitchFamily="34" charset="0"/>
                <a:cs typeface="Tahoma" panose="020B0604030504040204" pitchFamily="34" charset="0"/>
              </a:rPr>
              <a:t>Things</a:t>
            </a:r>
            <a:r>
              <a:rPr lang="pt-BR" sz="1400" dirty="0">
                <a:latin typeface="Tahoma" panose="020B0604030504040204" pitchFamily="34" charset="0"/>
                <a:ea typeface="Tahoma" panose="020B0604030504040204" pitchFamily="34" charset="0"/>
                <a:cs typeface="Tahoma" panose="020B0604030504040204" pitchFamily="34" charset="0"/>
              </a:rPr>
              <a:t>, escrito com seu principal parceiro de design, o químico alemão Michael </a:t>
            </a:r>
            <a:r>
              <a:rPr lang="pt-BR" sz="1400" dirty="0" err="1">
                <a:latin typeface="Tahoma" panose="020B0604030504040204" pitchFamily="34" charset="0"/>
                <a:ea typeface="Tahoma" panose="020B0604030504040204" pitchFamily="34" charset="0"/>
                <a:cs typeface="Tahoma" panose="020B0604030504040204" pitchFamily="34" charset="0"/>
              </a:rPr>
              <a:t>Braungart</a:t>
            </a:r>
            <a:r>
              <a:rPr lang="pt-BR" sz="1400" dirty="0">
                <a:latin typeface="Tahoma" panose="020B0604030504040204" pitchFamily="34" charset="0"/>
                <a:ea typeface="Tahoma" panose="020B0604030504040204" pitchFamily="34" charset="0"/>
                <a:cs typeface="Tahoma" panose="020B0604030504040204" pitchFamily="34" charset="0"/>
              </a:rPr>
              <a:t>.</a:t>
            </a:r>
          </a:p>
        </p:txBody>
      </p:sp>
      <p:pic>
        <p:nvPicPr>
          <p:cNvPr id="7" name="Espaço Reservado para Conteúdo 6" descr="Interface gráfica do usuário, Site&#10;&#10;Descrição gerada automaticamente">
            <a:extLst>
              <a:ext uri="{FF2B5EF4-FFF2-40B4-BE49-F238E27FC236}">
                <a16:creationId xmlns:a16="http://schemas.microsoft.com/office/drawing/2014/main" id="{187E677B-FF5D-1A40-7C78-E0FB765F6470}"/>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52491" t="11382"/>
          <a:stretch/>
        </p:blipFill>
        <p:spPr>
          <a:xfrm>
            <a:off x="6203303" y="1825625"/>
            <a:ext cx="2887248" cy="2880000"/>
          </a:xfrm>
        </p:spPr>
      </p:pic>
      <p:sp>
        <p:nvSpPr>
          <p:cNvPr id="8" name="CaixaDeTexto 7">
            <a:extLst>
              <a:ext uri="{FF2B5EF4-FFF2-40B4-BE49-F238E27FC236}">
                <a16:creationId xmlns:a16="http://schemas.microsoft.com/office/drawing/2014/main" id="{6D789E03-6D53-7FB3-77A1-F81BA86C6E18}"/>
              </a:ext>
            </a:extLst>
          </p:cNvPr>
          <p:cNvSpPr txBox="1"/>
          <p:nvPr/>
        </p:nvSpPr>
        <p:spPr>
          <a:xfrm>
            <a:off x="6172202" y="4705625"/>
            <a:ext cx="3988837" cy="400110"/>
          </a:xfrm>
          <a:prstGeom prst="rect">
            <a:avLst/>
          </a:prstGeom>
          <a:noFill/>
        </p:spPr>
        <p:txBody>
          <a:bodyPr wrap="square" rtlCol="0">
            <a:spAutoFit/>
          </a:bodyPr>
          <a:lstStyle/>
          <a:p>
            <a:r>
              <a:rPr lang="pt-BR" sz="1000" dirty="0">
                <a:latin typeface="Tahoma" panose="020B0604030504040204" pitchFamily="34" charset="0"/>
                <a:ea typeface="Tahoma" panose="020B0604030504040204" pitchFamily="34" charset="0"/>
                <a:cs typeface="Tahoma" panose="020B0604030504040204" pitchFamily="34" charset="0"/>
              </a:rPr>
              <a:t>Fonte: </a:t>
            </a:r>
            <a:r>
              <a:rPr lang="pt-BR" sz="1000" dirty="0">
                <a:latin typeface="Tahoma" panose="020B0604030504040204" pitchFamily="34" charset="0"/>
                <a:ea typeface="Tahoma" panose="020B0604030504040204" pitchFamily="34" charset="0"/>
                <a:cs typeface="Tahoma" panose="020B0604030504040204" pitchFamily="34" charset="0"/>
                <a:hlinkClick r:id="rId3"/>
              </a:rPr>
              <a:t>https://mcdonough.com/</a:t>
            </a:r>
            <a:endParaRPr lang="pt-BR" sz="1000" dirty="0">
              <a:latin typeface="Tahoma" panose="020B0604030504040204" pitchFamily="34" charset="0"/>
              <a:ea typeface="Tahoma" panose="020B0604030504040204" pitchFamily="34" charset="0"/>
              <a:cs typeface="Tahoma" panose="020B0604030504040204" pitchFamily="34" charset="0"/>
            </a:endParaRPr>
          </a:p>
          <a:p>
            <a:r>
              <a:rPr lang="pt-BR" sz="1000" dirty="0">
                <a:latin typeface="Tahoma" panose="020B0604030504040204" pitchFamily="34" charset="0"/>
                <a:ea typeface="Tahoma" panose="020B0604030504040204" pitchFamily="34" charset="0"/>
                <a:cs typeface="Tahoma" panose="020B0604030504040204" pitchFamily="34" charset="0"/>
              </a:rPr>
              <a:t>Acesso em: 10-08-2023</a:t>
            </a:r>
          </a:p>
        </p:txBody>
      </p:sp>
      <p:sp>
        <p:nvSpPr>
          <p:cNvPr id="11" name="CaixaDeTexto 10">
            <a:extLst>
              <a:ext uri="{FF2B5EF4-FFF2-40B4-BE49-F238E27FC236}">
                <a16:creationId xmlns:a16="http://schemas.microsoft.com/office/drawing/2014/main" id="{C7F493D0-293A-7D1B-A9C8-EA064A4512D9}"/>
              </a:ext>
            </a:extLst>
          </p:cNvPr>
          <p:cNvSpPr txBox="1"/>
          <p:nvPr/>
        </p:nvSpPr>
        <p:spPr>
          <a:xfrm>
            <a:off x="838200" y="5776853"/>
            <a:ext cx="3988837" cy="400110"/>
          </a:xfrm>
          <a:prstGeom prst="rect">
            <a:avLst/>
          </a:prstGeom>
          <a:noFill/>
        </p:spPr>
        <p:txBody>
          <a:bodyPr wrap="square" rtlCol="0">
            <a:spAutoFit/>
          </a:bodyPr>
          <a:lstStyle/>
          <a:p>
            <a:r>
              <a:rPr lang="pt-BR" sz="1000" dirty="0">
                <a:latin typeface="Tahoma" panose="020B0604030504040204" pitchFamily="34" charset="0"/>
                <a:ea typeface="Tahoma" panose="020B0604030504040204" pitchFamily="34" charset="0"/>
                <a:cs typeface="Tahoma" panose="020B0604030504040204" pitchFamily="34" charset="0"/>
              </a:rPr>
              <a:t>Fonte: </a:t>
            </a:r>
            <a:r>
              <a:rPr lang="pt-BR" sz="1000" dirty="0">
                <a:latin typeface="Tahoma" panose="020B0604030504040204" pitchFamily="34" charset="0"/>
                <a:ea typeface="Tahoma" panose="020B0604030504040204" pitchFamily="34" charset="0"/>
                <a:cs typeface="Tahoma" panose="020B0604030504040204" pitchFamily="34" charset="0"/>
                <a:hlinkClick r:id="rId4"/>
              </a:rPr>
              <a:t>https://en.wikipedia.org/wiki/William_McDonough</a:t>
            </a:r>
            <a:r>
              <a:rPr lang="pt-BR" sz="1000" dirty="0">
                <a:latin typeface="Tahoma" panose="020B0604030504040204" pitchFamily="34" charset="0"/>
                <a:ea typeface="Tahoma" panose="020B0604030504040204" pitchFamily="34" charset="0"/>
                <a:cs typeface="Tahoma" panose="020B0604030504040204" pitchFamily="34" charset="0"/>
              </a:rPr>
              <a:t> </a:t>
            </a:r>
          </a:p>
          <a:p>
            <a:r>
              <a:rPr lang="pt-BR" sz="1000" dirty="0">
                <a:latin typeface="Tahoma" panose="020B0604030504040204" pitchFamily="34" charset="0"/>
                <a:ea typeface="Tahoma" panose="020B0604030504040204" pitchFamily="34" charset="0"/>
                <a:cs typeface="Tahoma" panose="020B0604030504040204" pitchFamily="34" charset="0"/>
              </a:rPr>
              <a:t>Acesso em: 10-08-2023</a:t>
            </a:r>
          </a:p>
        </p:txBody>
      </p:sp>
    </p:spTree>
    <p:extLst>
      <p:ext uri="{BB962C8B-B14F-4D97-AF65-F5344CB8AC3E}">
        <p14:creationId xmlns:p14="http://schemas.microsoft.com/office/powerpoint/2010/main" val="3052156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933A92-207B-E73F-0CDD-F73C6653DE76}"/>
              </a:ext>
            </a:extLst>
          </p:cNvPr>
          <p:cNvSpPr>
            <a:spLocks noGrp="1"/>
          </p:cNvSpPr>
          <p:nvPr>
            <p:ph type="title"/>
          </p:nvPr>
        </p:nvSpPr>
        <p:spPr/>
        <p:txBody>
          <a:bodyPr>
            <a:normAutofit/>
          </a:bodyPr>
          <a:lstStyle/>
          <a:p>
            <a:r>
              <a:rPr lang="pt-BR" sz="3000" b="1" i="0" dirty="0">
                <a:solidFill>
                  <a:srgbClr val="282830"/>
                </a:solidFill>
                <a:effectLst/>
                <a:latin typeface="Hind" panose="02000000000000000000" pitchFamily="2" charset="0"/>
              </a:rPr>
              <a:t>Michael </a:t>
            </a:r>
            <a:r>
              <a:rPr lang="pt-BR" sz="3000" b="1" i="0" dirty="0" err="1">
                <a:solidFill>
                  <a:srgbClr val="282830"/>
                </a:solidFill>
                <a:effectLst/>
                <a:latin typeface="Hind" panose="02000000000000000000" pitchFamily="2" charset="0"/>
              </a:rPr>
              <a:t>Braungart</a:t>
            </a:r>
            <a:endParaRPr lang="pt-BR" sz="3000" dirty="0"/>
          </a:p>
        </p:txBody>
      </p:sp>
      <p:sp>
        <p:nvSpPr>
          <p:cNvPr id="4" name="Espaço Reservado para Conteúdo 3">
            <a:extLst>
              <a:ext uri="{FF2B5EF4-FFF2-40B4-BE49-F238E27FC236}">
                <a16:creationId xmlns:a16="http://schemas.microsoft.com/office/drawing/2014/main" id="{62EEB052-E3BA-8CED-E04F-AECB7A7F4853}"/>
              </a:ext>
            </a:extLst>
          </p:cNvPr>
          <p:cNvSpPr>
            <a:spLocks noGrp="1"/>
          </p:cNvSpPr>
          <p:nvPr>
            <p:ph sz="half" idx="1"/>
          </p:nvPr>
        </p:nvSpPr>
        <p:spPr/>
        <p:txBody>
          <a:bodyPr>
            <a:normAutofit/>
          </a:bodyPr>
          <a:lstStyle/>
          <a:p>
            <a:pPr marL="0" indent="0">
              <a:buNone/>
            </a:pPr>
            <a:r>
              <a:rPr lang="pt-BR" sz="1400" dirty="0">
                <a:latin typeface="Tahoma" panose="020B0604030504040204" pitchFamily="34" charset="0"/>
                <a:ea typeface="Tahoma" panose="020B0604030504040204" pitchFamily="34" charset="0"/>
                <a:cs typeface="Tahoma" panose="020B0604030504040204" pitchFamily="34" charset="0"/>
              </a:rPr>
              <a:t>É um químico alemão que defende que os humanos podem causar um impacto ambiental positivo em vez de negativo ao redesenhar a produção industrial e, portanto, que a dissipação não é desperdício. </a:t>
            </a:r>
          </a:p>
          <a:p>
            <a:pPr marL="0" indent="0">
              <a:buNone/>
            </a:pPr>
            <a:r>
              <a:rPr lang="pt-BR" sz="1400" dirty="0">
                <a:latin typeface="Tahoma" panose="020B0604030504040204" pitchFamily="34" charset="0"/>
                <a:ea typeface="Tahoma" panose="020B0604030504040204" pitchFamily="34" charset="0"/>
                <a:cs typeface="Tahoma" panose="020B0604030504040204" pitchFamily="34" charset="0"/>
              </a:rPr>
              <a:t>Fundador da EPEA </a:t>
            </a:r>
            <a:r>
              <a:rPr lang="pt-BR" sz="1400" dirty="0" err="1">
                <a:latin typeface="Tahoma" panose="020B0604030504040204" pitchFamily="34" charset="0"/>
                <a:ea typeface="Tahoma" panose="020B0604030504040204" pitchFamily="34" charset="0"/>
                <a:cs typeface="Tahoma" panose="020B0604030504040204" pitchFamily="34" charset="0"/>
              </a:rPr>
              <a:t>International</a:t>
            </a:r>
            <a:r>
              <a:rPr lang="pt-BR" sz="1400" dirty="0">
                <a:latin typeface="Tahoma" panose="020B0604030504040204" pitchFamily="34" charset="0"/>
                <a:ea typeface="Tahoma" panose="020B0604030504040204" pitchFamily="34" charset="0"/>
                <a:cs typeface="Tahoma" panose="020B0604030504040204" pitchFamily="34" charset="0"/>
              </a:rPr>
              <a:t> </a:t>
            </a:r>
            <a:r>
              <a:rPr lang="pt-BR" sz="1400" dirty="0" err="1">
                <a:latin typeface="Tahoma" panose="020B0604030504040204" pitchFamily="34" charset="0"/>
                <a:ea typeface="Tahoma" panose="020B0604030504040204" pitchFamily="34" charset="0"/>
                <a:cs typeface="Tahoma" panose="020B0604030504040204" pitchFamily="34" charset="0"/>
              </a:rPr>
              <a:t>Umweltforschung</a:t>
            </a:r>
            <a:r>
              <a:rPr lang="pt-BR" sz="1400" dirty="0">
                <a:latin typeface="Tahoma" panose="020B0604030504040204" pitchFamily="34" charset="0"/>
                <a:ea typeface="Tahoma" panose="020B0604030504040204" pitchFamily="34" charset="0"/>
                <a:cs typeface="Tahoma" panose="020B0604030504040204" pitchFamily="34" charset="0"/>
              </a:rPr>
              <a:t> GmbH em Hamburgo, Alemanha, e </a:t>
            </a:r>
            <a:r>
              <a:rPr lang="pt-BR" sz="1400" dirty="0" err="1">
                <a:latin typeface="Tahoma" panose="020B0604030504040204" pitchFamily="34" charset="0"/>
                <a:ea typeface="Tahoma" panose="020B0604030504040204" pitchFamily="34" charset="0"/>
                <a:cs typeface="Tahoma" panose="020B0604030504040204" pitchFamily="34" charset="0"/>
              </a:rPr>
              <a:t>co-fundador</a:t>
            </a:r>
            <a:r>
              <a:rPr lang="pt-BR" sz="1400" dirty="0">
                <a:latin typeface="Tahoma" panose="020B0604030504040204" pitchFamily="34" charset="0"/>
                <a:ea typeface="Tahoma" panose="020B0604030504040204" pitchFamily="34" charset="0"/>
                <a:cs typeface="Tahoma" panose="020B0604030504040204" pitchFamily="34" charset="0"/>
              </a:rPr>
              <a:t> da MBDC </a:t>
            </a:r>
            <a:r>
              <a:rPr lang="pt-BR" sz="1400" dirty="0" err="1">
                <a:latin typeface="Tahoma" panose="020B0604030504040204" pitchFamily="34" charset="0"/>
                <a:ea typeface="Tahoma" panose="020B0604030504040204" pitchFamily="34" charset="0"/>
                <a:cs typeface="Tahoma" panose="020B0604030504040204" pitchFamily="34" charset="0"/>
              </a:rPr>
              <a:t>McDonough</a:t>
            </a:r>
            <a:r>
              <a:rPr lang="pt-BR" sz="1400" dirty="0">
                <a:latin typeface="Tahoma" panose="020B0604030504040204" pitchFamily="34" charset="0"/>
                <a:ea typeface="Tahoma" panose="020B0604030504040204" pitchFamily="34" charset="0"/>
                <a:cs typeface="Tahoma" panose="020B0604030504040204" pitchFamily="34" charset="0"/>
              </a:rPr>
              <a:t> </a:t>
            </a:r>
            <a:r>
              <a:rPr lang="pt-BR" sz="1400" dirty="0" err="1">
                <a:latin typeface="Tahoma" panose="020B0604030504040204" pitchFamily="34" charset="0"/>
                <a:ea typeface="Tahoma" panose="020B0604030504040204" pitchFamily="34" charset="0"/>
                <a:cs typeface="Tahoma" panose="020B0604030504040204" pitchFamily="34" charset="0"/>
              </a:rPr>
              <a:t>Braungart</a:t>
            </a:r>
            <a:r>
              <a:rPr lang="pt-BR" sz="1400" dirty="0">
                <a:latin typeface="Tahoma" panose="020B0604030504040204" pitchFamily="34" charset="0"/>
                <a:ea typeface="Tahoma" panose="020B0604030504040204" pitchFamily="34" charset="0"/>
                <a:cs typeface="Tahoma" panose="020B0604030504040204" pitchFamily="34" charset="0"/>
              </a:rPr>
              <a:t> Design </a:t>
            </a:r>
            <a:r>
              <a:rPr lang="pt-BR" sz="1400" dirty="0" err="1">
                <a:latin typeface="Tahoma" panose="020B0604030504040204" pitchFamily="34" charset="0"/>
                <a:ea typeface="Tahoma" panose="020B0604030504040204" pitchFamily="34" charset="0"/>
                <a:cs typeface="Tahoma" panose="020B0604030504040204" pitchFamily="34" charset="0"/>
              </a:rPr>
              <a:t>Chemistry</a:t>
            </a:r>
            <a:r>
              <a:rPr lang="pt-BR" sz="1400" dirty="0">
                <a:latin typeface="Tahoma" panose="020B0604030504040204" pitchFamily="34" charset="0"/>
                <a:ea typeface="Tahoma" panose="020B0604030504040204" pitchFamily="34" charset="0"/>
                <a:cs typeface="Tahoma" panose="020B0604030504040204" pitchFamily="34" charset="0"/>
              </a:rPr>
              <a:t> em </a:t>
            </a:r>
            <a:r>
              <a:rPr lang="pt-BR" sz="1400" dirty="0" err="1">
                <a:latin typeface="Tahoma" panose="020B0604030504040204" pitchFamily="34" charset="0"/>
                <a:ea typeface="Tahoma" panose="020B0604030504040204" pitchFamily="34" charset="0"/>
                <a:cs typeface="Tahoma" panose="020B0604030504040204" pitchFamily="34" charset="0"/>
              </a:rPr>
              <a:t>Charlottesville</a:t>
            </a:r>
            <a:r>
              <a:rPr lang="pt-BR" sz="1400" dirty="0">
                <a:latin typeface="Tahoma" panose="020B0604030504040204" pitchFamily="34" charset="0"/>
                <a:ea typeface="Tahoma" panose="020B0604030504040204" pitchFamily="34" charset="0"/>
                <a:cs typeface="Tahoma" panose="020B0604030504040204" pitchFamily="34" charset="0"/>
              </a:rPr>
              <a:t>, Virgínia.</a:t>
            </a:r>
          </a:p>
          <a:p>
            <a:pPr marL="0" indent="0">
              <a:buNone/>
            </a:pPr>
            <a:r>
              <a:rPr lang="pt-BR" sz="1400" dirty="0">
                <a:latin typeface="Tahoma" panose="020B0604030504040204" pitchFamily="34" charset="0"/>
                <a:ea typeface="Tahoma" panose="020B0604030504040204" pitchFamily="34" charset="0"/>
                <a:cs typeface="Tahoma" panose="020B0604030504040204" pitchFamily="34" charset="0"/>
              </a:rPr>
              <a:t>Atualmente é atualmente professor de </a:t>
            </a:r>
            <a:r>
              <a:rPr lang="pt-BR" sz="1400" dirty="0" err="1">
                <a:latin typeface="Tahoma" panose="020B0604030504040204" pitchFamily="34" charset="0"/>
                <a:ea typeface="Tahoma" panose="020B0604030504040204" pitchFamily="34" charset="0"/>
                <a:cs typeface="Tahoma" panose="020B0604030504040204" pitchFamily="34" charset="0"/>
              </a:rPr>
              <a:t>Eco-Design</a:t>
            </a:r>
            <a:r>
              <a:rPr lang="pt-BR" sz="1400" dirty="0">
                <a:latin typeface="Tahoma" panose="020B0604030504040204" pitchFamily="34" charset="0"/>
                <a:ea typeface="Tahoma" panose="020B0604030504040204" pitchFamily="34" charset="0"/>
                <a:cs typeface="Tahoma" panose="020B0604030504040204" pitchFamily="34" charset="0"/>
              </a:rPr>
              <a:t> na Universidade </a:t>
            </a:r>
            <a:r>
              <a:rPr lang="pt-BR" sz="1400" dirty="0" err="1">
                <a:latin typeface="Tahoma" panose="020B0604030504040204" pitchFamily="34" charset="0"/>
                <a:ea typeface="Tahoma" panose="020B0604030504040204" pitchFamily="34" charset="0"/>
                <a:cs typeface="Tahoma" panose="020B0604030504040204" pitchFamily="34" charset="0"/>
              </a:rPr>
              <a:t>Leuphana</a:t>
            </a:r>
            <a:r>
              <a:rPr lang="pt-BR" sz="1400" dirty="0">
                <a:latin typeface="Tahoma" panose="020B0604030504040204" pitchFamily="34" charset="0"/>
                <a:ea typeface="Tahoma" panose="020B0604030504040204" pitchFamily="34" charset="0"/>
                <a:cs typeface="Tahoma" panose="020B0604030504040204" pitchFamily="34" charset="0"/>
              </a:rPr>
              <a:t> de Lüneburg e ocupa a cadeira </a:t>
            </a:r>
            <a:r>
              <a:rPr lang="pt-BR" sz="1400" dirty="0" err="1">
                <a:latin typeface="Tahoma" panose="020B0604030504040204" pitchFamily="34" charset="0"/>
                <a:ea typeface="Tahoma" panose="020B0604030504040204" pitchFamily="34" charset="0"/>
                <a:cs typeface="Tahoma" panose="020B0604030504040204" pitchFamily="34" charset="0"/>
              </a:rPr>
              <a:t>Cradle-to-Cradle</a:t>
            </a:r>
            <a:r>
              <a:rPr lang="pt-BR" sz="1400" dirty="0">
                <a:latin typeface="Tahoma" panose="020B0604030504040204" pitchFamily="34" charset="0"/>
                <a:ea typeface="Tahoma" panose="020B0604030504040204" pitchFamily="34" charset="0"/>
                <a:cs typeface="Tahoma" panose="020B0604030504040204" pitchFamily="34" charset="0"/>
              </a:rPr>
              <a:t> na Erasmus </a:t>
            </a:r>
            <a:r>
              <a:rPr lang="pt-BR" sz="1400" dirty="0" err="1">
                <a:latin typeface="Tahoma" panose="020B0604030504040204" pitchFamily="34" charset="0"/>
                <a:ea typeface="Tahoma" panose="020B0604030504040204" pitchFamily="34" charset="0"/>
                <a:cs typeface="Tahoma" panose="020B0604030504040204" pitchFamily="34" charset="0"/>
              </a:rPr>
              <a:t>University</a:t>
            </a:r>
            <a:r>
              <a:rPr lang="pt-BR" sz="1400" dirty="0">
                <a:latin typeface="Tahoma" panose="020B0604030504040204" pitchFamily="34" charset="0"/>
                <a:ea typeface="Tahoma" panose="020B0604030504040204" pitchFamily="34" charset="0"/>
                <a:cs typeface="Tahoma" panose="020B0604030504040204" pitchFamily="34" charset="0"/>
              </a:rPr>
              <a:t> Rotterdam, Holanda.</a:t>
            </a:r>
          </a:p>
        </p:txBody>
      </p:sp>
      <p:pic>
        <p:nvPicPr>
          <p:cNvPr id="7" name="Espaço Reservado para Conteúdo 6">
            <a:extLst>
              <a:ext uri="{FF2B5EF4-FFF2-40B4-BE49-F238E27FC236}">
                <a16:creationId xmlns:a16="http://schemas.microsoft.com/office/drawing/2014/main" id="{187E677B-FF5D-1A40-7C78-E0FB765F647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t="16750" b="16750"/>
          <a:stretch/>
        </p:blipFill>
        <p:spPr>
          <a:xfrm>
            <a:off x="6203303" y="1825625"/>
            <a:ext cx="2887248" cy="2880000"/>
          </a:xfrm>
        </p:spPr>
      </p:pic>
      <p:sp>
        <p:nvSpPr>
          <p:cNvPr id="8" name="CaixaDeTexto 7">
            <a:extLst>
              <a:ext uri="{FF2B5EF4-FFF2-40B4-BE49-F238E27FC236}">
                <a16:creationId xmlns:a16="http://schemas.microsoft.com/office/drawing/2014/main" id="{6D789E03-6D53-7FB3-77A1-F81BA86C6E18}"/>
              </a:ext>
            </a:extLst>
          </p:cNvPr>
          <p:cNvSpPr txBox="1"/>
          <p:nvPr/>
        </p:nvSpPr>
        <p:spPr>
          <a:xfrm>
            <a:off x="6172202" y="4705625"/>
            <a:ext cx="3988837" cy="400110"/>
          </a:xfrm>
          <a:prstGeom prst="rect">
            <a:avLst/>
          </a:prstGeom>
          <a:noFill/>
        </p:spPr>
        <p:txBody>
          <a:bodyPr wrap="square" rtlCol="0">
            <a:spAutoFit/>
          </a:bodyPr>
          <a:lstStyle/>
          <a:p>
            <a:r>
              <a:rPr lang="pt-BR" sz="1000" dirty="0">
                <a:latin typeface="Tahoma" panose="020B0604030504040204" pitchFamily="34" charset="0"/>
                <a:ea typeface="Tahoma" panose="020B0604030504040204" pitchFamily="34" charset="0"/>
                <a:cs typeface="Tahoma" panose="020B0604030504040204" pitchFamily="34" charset="0"/>
              </a:rPr>
              <a:t>Fonte: </a:t>
            </a:r>
            <a:r>
              <a:rPr lang="pt-BR" sz="1000" dirty="0">
                <a:latin typeface="Tahoma" panose="020B0604030504040204" pitchFamily="34" charset="0"/>
                <a:ea typeface="Tahoma" panose="020B0604030504040204" pitchFamily="34" charset="0"/>
                <a:cs typeface="Tahoma" panose="020B0604030504040204" pitchFamily="34" charset="0"/>
                <a:hlinkClick r:id="rId3"/>
              </a:rPr>
              <a:t>https://en.wikipedia.org/wiki/Michael_Braungart</a:t>
            </a:r>
            <a:endParaRPr lang="pt-BR" sz="1000" dirty="0">
              <a:latin typeface="Tahoma" panose="020B0604030504040204" pitchFamily="34" charset="0"/>
              <a:ea typeface="Tahoma" panose="020B0604030504040204" pitchFamily="34" charset="0"/>
              <a:cs typeface="Tahoma" panose="020B0604030504040204" pitchFamily="34" charset="0"/>
            </a:endParaRPr>
          </a:p>
          <a:p>
            <a:r>
              <a:rPr lang="pt-BR" sz="1000" dirty="0">
                <a:latin typeface="Tahoma" panose="020B0604030504040204" pitchFamily="34" charset="0"/>
                <a:ea typeface="Tahoma" panose="020B0604030504040204" pitchFamily="34" charset="0"/>
                <a:cs typeface="Tahoma" panose="020B0604030504040204" pitchFamily="34" charset="0"/>
              </a:rPr>
              <a:t>Acesso em: 10-08-2023</a:t>
            </a:r>
          </a:p>
        </p:txBody>
      </p:sp>
      <p:sp>
        <p:nvSpPr>
          <p:cNvPr id="3" name="CaixaDeTexto 2">
            <a:extLst>
              <a:ext uri="{FF2B5EF4-FFF2-40B4-BE49-F238E27FC236}">
                <a16:creationId xmlns:a16="http://schemas.microsoft.com/office/drawing/2014/main" id="{19EEC954-AD9D-51D2-42A7-531C6D5A1974}"/>
              </a:ext>
            </a:extLst>
          </p:cNvPr>
          <p:cNvSpPr txBox="1"/>
          <p:nvPr/>
        </p:nvSpPr>
        <p:spPr>
          <a:xfrm>
            <a:off x="838200" y="5776853"/>
            <a:ext cx="3988837" cy="400110"/>
          </a:xfrm>
          <a:prstGeom prst="rect">
            <a:avLst/>
          </a:prstGeom>
          <a:noFill/>
        </p:spPr>
        <p:txBody>
          <a:bodyPr wrap="square" rtlCol="0">
            <a:spAutoFit/>
          </a:bodyPr>
          <a:lstStyle/>
          <a:p>
            <a:r>
              <a:rPr lang="pt-BR" sz="1000" dirty="0">
                <a:latin typeface="Tahoma" panose="020B0604030504040204" pitchFamily="34" charset="0"/>
                <a:ea typeface="Tahoma" panose="020B0604030504040204" pitchFamily="34" charset="0"/>
                <a:cs typeface="Tahoma" panose="020B0604030504040204" pitchFamily="34" charset="0"/>
              </a:rPr>
              <a:t>Fonte: </a:t>
            </a:r>
            <a:r>
              <a:rPr lang="pt-BR" sz="1000" dirty="0">
                <a:latin typeface="Tahoma" panose="020B0604030504040204" pitchFamily="34" charset="0"/>
                <a:ea typeface="Tahoma" panose="020B0604030504040204" pitchFamily="34" charset="0"/>
                <a:cs typeface="Tahoma" panose="020B0604030504040204" pitchFamily="34" charset="0"/>
                <a:hlinkClick r:id="rId3"/>
              </a:rPr>
              <a:t>https://en.wikipedia.org/wiki/Michael_Braungart</a:t>
            </a:r>
            <a:endParaRPr lang="pt-BR" sz="1000" dirty="0">
              <a:latin typeface="Tahoma" panose="020B0604030504040204" pitchFamily="34" charset="0"/>
              <a:ea typeface="Tahoma" panose="020B0604030504040204" pitchFamily="34" charset="0"/>
              <a:cs typeface="Tahoma" panose="020B0604030504040204" pitchFamily="34" charset="0"/>
            </a:endParaRPr>
          </a:p>
          <a:p>
            <a:r>
              <a:rPr lang="pt-BR" sz="1000" dirty="0">
                <a:latin typeface="Tahoma" panose="020B0604030504040204" pitchFamily="34" charset="0"/>
                <a:ea typeface="Tahoma" panose="020B0604030504040204" pitchFamily="34" charset="0"/>
                <a:cs typeface="Tahoma" panose="020B0604030504040204" pitchFamily="34" charset="0"/>
              </a:rPr>
              <a:t>Acesso em: 10-08-2023</a:t>
            </a:r>
          </a:p>
        </p:txBody>
      </p:sp>
    </p:spTree>
    <p:extLst>
      <p:ext uri="{BB962C8B-B14F-4D97-AF65-F5344CB8AC3E}">
        <p14:creationId xmlns:p14="http://schemas.microsoft.com/office/powerpoint/2010/main" val="1814750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aixaDeTexto 19">
            <a:extLst>
              <a:ext uri="{FF2B5EF4-FFF2-40B4-BE49-F238E27FC236}">
                <a16:creationId xmlns:a16="http://schemas.microsoft.com/office/drawing/2014/main" id="{F4B95DD9-42A1-5EBE-168C-721F335EEE52}"/>
              </a:ext>
            </a:extLst>
          </p:cNvPr>
          <p:cNvSpPr txBox="1"/>
          <p:nvPr/>
        </p:nvSpPr>
        <p:spPr>
          <a:xfrm>
            <a:off x="1314995" y="5495475"/>
            <a:ext cx="3988837" cy="246221"/>
          </a:xfrm>
          <a:prstGeom prst="rect">
            <a:avLst/>
          </a:prstGeom>
          <a:noFill/>
        </p:spPr>
        <p:txBody>
          <a:bodyPr wrap="square" rtlCol="0">
            <a:spAutoFit/>
          </a:bodyPr>
          <a:lstStyle/>
          <a:p>
            <a:r>
              <a:rPr lang="pt-BR" sz="1000" dirty="0">
                <a:latin typeface="Tahoma" panose="020B0604030504040204" pitchFamily="34" charset="0"/>
                <a:ea typeface="Tahoma" panose="020B0604030504040204" pitchFamily="34" charset="0"/>
                <a:cs typeface="Tahoma" panose="020B0604030504040204" pitchFamily="34" charset="0"/>
              </a:rPr>
              <a:t>1992</a:t>
            </a:r>
          </a:p>
        </p:txBody>
      </p:sp>
      <p:sp>
        <p:nvSpPr>
          <p:cNvPr id="2" name="Título 1">
            <a:extLst>
              <a:ext uri="{FF2B5EF4-FFF2-40B4-BE49-F238E27FC236}">
                <a16:creationId xmlns:a16="http://schemas.microsoft.com/office/drawing/2014/main" id="{B8933A92-207B-E73F-0CDD-F73C6653DE76}"/>
              </a:ext>
            </a:extLst>
          </p:cNvPr>
          <p:cNvSpPr>
            <a:spLocks noGrp="1"/>
          </p:cNvSpPr>
          <p:nvPr>
            <p:ph type="title"/>
          </p:nvPr>
        </p:nvSpPr>
        <p:spPr/>
        <p:txBody>
          <a:bodyPr>
            <a:normAutofit/>
          </a:bodyPr>
          <a:lstStyle/>
          <a:p>
            <a:r>
              <a:rPr lang="pt-BR" sz="3000" b="1" i="0" dirty="0">
                <a:solidFill>
                  <a:srgbClr val="282830"/>
                </a:solidFill>
                <a:effectLst/>
                <a:latin typeface="Hind" panose="02000000000000000000" pitchFamily="2" charset="0"/>
              </a:rPr>
              <a:t>Livros</a:t>
            </a:r>
            <a:endParaRPr lang="pt-BR" sz="3000" dirty="0"/>
          </a:p>
        </p:txBody>
      </p:sp>
      <p:pic>
        <p:nvPicPr>
          <p:cNvPr id="11" name="Imagem 10" descr="Texto&#10;&#10;Descrição gerada automaticamente">
            <a:extLst>
              <a:ext uri="{FF2B5EF4-FFF2-40B4-BE49-F238E27FC236}">
                <a16:creationId xmlns:a16="http://schemas.microsoft.com/office/drawing/2014/main" id="{2D5EC516-8DDA-12F2-1758-C8A563B929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4995" y="1876650"/>
            <a:ext cx="2377778" cy="3600000"/>
          </a:xfrm>
          <a:prstGeom prst="rect">
            <a:avLst/>
          </a:prstGeom>
        </p:spPr>
      </p:pic>
      <p:pic>
        <p:nvPicPr>
          <p:cNvPr id="13" name="Imagem 12" descr="Diagrama&#10;&#10;Descrição gerada automaticamente">
            <a:extLst>
              <a:ext uri="{FF2B5EF4-FFF2-40B4-BE49-F238E27FC236}">
                <a16:creationId xmlns:a16="http://schemas.microsoft.com/office/drawing/2014/main" id="{8485978F-1B0B-35E5-8E50-4A97EAB258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4200" y="1876650"/>
            <a:ext cx="2294188" cy="3600000"/>
          </a:xfrm>
          <a:prstGeom prst="rect">
            <a:avLst/>
          </a:prstGeom>
        </p:spPr>
      </p:pic>
      <p:pic>
        <p:nvPicPr>
          <p:cNvPr id="17" name="Imagem 16" descr="Texto, Calendário&#10;&#10;Descrição gerada automaticamente">
            <a:extLst>
              <a:ext uri="{FF2B5EF4-FFF2-40B4-BE49-F238E27FC236}">
                <a16:creationId xmlns:a16="http://schemas.microsoft.com/office/drawing/2014/main" id="{6EF7B64C-3961-B5E3-F9D4-B5992787BB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68845" y="1876650"/>
            <a:ext cx="3600000" cy="3600000"/>
          </a:xfrm>
          <a:prstGeom prst="rect">
            <a:avLst/>
          </a:prstGeom>
        </p:spPr>
      </p:pic>
      <p:sp>
        <p:nvSpPr>
          <p:cNvPr id="18" name="CaixaDeTexto 17">
            <a:extLst>
              <a:ext uri="{FF2B5EF4-FFF2-40B4-BE49-F238E27FC236}">
                <a16:creationId xmlns:a16="http://schemas.microsoft.com/office/drawing/2014/main" id="{3E857823-1E0F-93AB-91F4-49AFB41CF641}"/>
              </a:ext>
            </a:extLst>
          </p:cNvPr>
          <p:cNvSpPr txBox="1"/>
          <p:nvPr/>
        </p:nvSpPr>
        <p:spPr>
          <a:xfrm>
            <a:off x="4168845" y="5497129"/>
            <a:ext cx="3988837" cy="246221"/>
          </a:xfrm>
          <a:prstGeom prst="rect">
            <a:avLst/>
          </a:prstGeom>
          <a:noFill/>
        </p:spPr>
        <p:txBody>
          <a:bodyPr wrap="square" rtlCol="0">
            <a:spAutoFit/>
          </a:bodyPr>
          <a:lstStyle/>
          <a:p>
            <a:r>
              <a:rPr lang="pt-BR" sz="1000" dirty="0">
                <a:latin typeface="Tahoma" panose="020B0604030504040204" pitchFamily="34" charset="0"/>
                <a:ea typeface="Tahoma" panose="020B0604030504040204" pitchFamily="34" charset="0"/>
                <a:cs typeface="Tahoma" panose="020B0604030504040204" pitchFamily="34" charset="0"/>
              </a:rPr>
              <a:t>2002</a:t>
            </a:r>
          </a:p>
        </p:txBody>
      </p:sp>
      <p:sp>
        <p:nvSpPr>
          <p:cNvPr id="19" name="CaixaDeTexto 18">
            <a:extLst>
              <a:ext uri="{FF2B5EF4-FFF2-40B4-BE49-F238E27FC236}">
                <a16:creationId xmlns:a16="http://schemas.microsoft.com/office/drawing/2014/main" id="{2F1BD18A-369B-1689-016A-411685A582E1}"/>
              </a:ext>
            </a:extLst>
          </p:cNvPr>
          <p:cNvSpPr txBox="1"/>
          <p:nvPr/>
        </p:nvSpPr>
        <p:spPr>
          <a:xfrm>
            <a:off x="8274200" y="5495475"/>
            <a:ext cx="3988837" cy="246221"/>
          </a:xfrm>
          <a:prstGeom prst="rect">
            <a:avLst/>
          </a:prstGeom>
          <a:noFill/>
        </p:spPr>
        <p:txBody>
          <a:bodyPr wrap="square" rtlCol="0">
            <a:spAutoFit/>
          </a:bodyPr>
          <a:lstStyle/>
          <a:p>
            <a:r>
              <a:rPr lang="pt-BR" sz="1000" dirty="0">
                <a:latin typeface="Tahoma" panose="020B0604030504040204" pitchFamily="34" charset="0"/>
                <a:ea typeface="Tahoma" panose="020B0604030504040204" pitchFamily="34" charset="0"/>
                <a:cs typeface="Tahoma" panose="020B0604030504040204" pitchFamily="34" charset="0"/>
              </a:rPr>
              <a:t>2013</a:t>
            </a:r>
          </a:p>
        </p:txBody>
      </p:sp>
    </p:spTree>
    <p:extLst>
      <p:ext uri="{BB962C8B-B14F-4D97-AF65-F5344CB8AC3E}">
        <p14:creationId xmlns:p14="http://schemas.microsoft.com/office/powerpoint/2010/main" val="600120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933A92-207B-E73F-0CDD-F73C6653DE76}"/>
              </a:ext>
            </a:extLst>
          </p:cNvPr>
          <p:cNvSpPr>
            <a:spLocks noGrp="1"/>
          </p:cNvSpPr>
          <p:nvPr>
            <p:ph type="title"/>
          </p:nvPr>
        </p:nvSpPr>
        <p:spPr/>
        <p:txBody>
          <a:bodyPr>
            <a:normAutofit/>
          </a:bodyPr>
          <a:lstStyle/>
          <a:p>
            <a:r>
              <a:rPr lang="en-US" sz="3000" b="1" i="0" dirty="0">
                <a:solidFill>
                  <a:srgbClr val="282830"/>
                </a:solidFill>
                <a:effectLst/>
                <a:latin typeface="Hind" panose="02000000000000000000" pitchFamily="2" charset="0"/>
              </a:rPr>
              <a:t>Introdução</a:t>
            </a:r>
            <a:endParaRPr lang="pt-BR" sz="3000" dirty="0"/>
          </a:p>
        </p:txBody>
      </p:sp>
      <p:sp>
        <p:nvSpPr>
          <p:cNvPr id="3" name="Espaço Reservado para Conteúdo 2">
            <a:extLst>
              <a:ext uri="{FF2B5EF4-FFF2-40B4-BE49-F238E27FC236}">
                <a16:creationId xmlns:a16="http://schemas.microsoft.com/office/drawing/2014/main" id="{96D00FA1-F9F4-4DDC-190C-85342D0D63DF}"/>
              </a:ext>
            </a:extLst>
          </p:cNvPr>
          <p:cNvSpPr>
            <a:spLocks noGrp="1"/>
          </p:cNvSpPr>
          <p:nvPr>
            <p:ph idx="1"/>
          </p:nvPr>
        </p:nvSpPr>
        <p:spPr/>
        <p:txBody>
          <a:bodyPr>
            <a:normAutofit/>
          </a:bodyPr>
          <a:lstStyle/>
          <a:p>
            <a:r>
              <a:rPr lang="pt-BR" sz="1400" dirty="0">
                <a:latin typeface="Tahoma" panose="020B0604030504040204" pitchFamily="34" charset="0"/>
                <a:ea typeface="Tahoma" panose="020B0604030504040204" pitchFamily="34" charset="0"/>
                <a:cs typeface="Tahoma" panose="020B0604030504040204" pitchFamily="34" charset="0"/>
              </a:rPr>
              <a:t>Nós nos tornamos parte desse processo de desperdício e destruição pela forma com que consumimos;</a:t>
            </a:r>
          </a:p>
          <a:p>
            <a:r>
              <a:rPr lang="pt-BR" sz="1400" dirty="0">
                <a:latin typeface="Tahoma" panose="020B0604030504040204" pitchFamily="34" charset="0"/>
                <a:ea typeface="Tahoma" panose="020B0604030504040204" pitchFamily="34" charset="0"/>
                <a:cs typeface="Tahoma" panose="020B0604030504040204" pitchFamily="34" charset="0"/>
              </a:rPr>
              <a:t>É importante considerar como será a produção e a reabsorção daquele material ou produto pela natureza – alguns produtos reciclados podem gerar ainda mais poluição do que um produto novo;</a:t>
            </a:r>
          </a:p>
          <a:p>
            <a:r>
              <a:rPr lang="pt-BR" sz="1400" dirty="0">
                <a:latin typeface="Tahoma" panose="020B0604030504040204" pitchFamily="34" charset="0"/>
                <a:ea typeface="Tahoma" panose="020B0604030504040204" pitchFamily="34" charset="0"/>
                <a:cs typeface="Tahoma" panose="020B0604030504040204" pitchFamily="34" charset="0"/>
              </a:rPr>
              <a:t>Indústrias (desenvolvimento e crescimento) x Meio Ambiente (regulamentação e limitação da produção);</a:t>
            </a:r>
          </a:p>
          <a:p>
            <a:r>
              <a:rPr lang="pt-BR" sz="1400" dirty="0">
                <a:latin typeface="Tahoma" panose="020B0604030504040204" pitchFamily="34" charset="0"/>
                <a:ea typeface="Tahoma" panose="020B0604030504040204" pitchFamily="34" charset="0"/>
                <a:cs typeface="Tahoma" panose="020B0604030504040204" pitchFamily="34" charset="0"/>
              </a:rPr>
              <a:t>Dificuldade em aplicar lições universais em circunstâncias locais;</a:t>
            </a:r>
          </a:p>
          <a:p>
            <a:r>
              <a:rPr lang="pt-BR" sz="1400" dirty="0">
                <a:latin typeface="Tahoma" panose="020B0604030504040204" pitchFamily="34" charset="0"/>
                <a:ea typeface="Tahoma" panose="020B0604030504040204" pitchFamily="34" charset="0"/>
                <a:cs typeface="Tahoma" panose="020B0604030504040204" pitchFamily="34" charset="0"/>
              </a:rPr>
              <a:t>Para preservar o planeta, precisamos fazer mudanças na nossa forma de vida, requer sacrifícios;</a:t>
            </a:r>
          </a:p>
          <a:p>
            <a:r>
              <a:rPr lang="pt-BR" sz="1400" dirty="0">
                <a:latin typeface="Tahoma" panose="020B0604030504040204" pitchFamily="34" charset="0"/>
                <a:ea typeface="Tahoma" panose="020B0604030504040204" pitchFamily="34" charset="0"/>
                <a:cs typeface="Tahoma" panose="020B0604030504040204" pitchFamily="34" charset="0"/>
              </a:rPr>
              <a:t>Ao invés de reduzir a pegada ecológica, porque não desenvolver produtos e objetos que gerem vida? Como uma árvore?</a:t>
            </a:r>
          </a:p>
        </p:txBody>
      </p:sp>
      <p:sp>
        <p:nvSpPr>
          <p:cNvPr id="4" name="CaixaDeTexto 3">
            <a:extLst>
              <a:ext uri="{FF2B5EF4-FFF2-40B4-BE49-F238E27FC236}">
                <a16:creationId xmlns:a16="http://schemas.microsoft.com/office/drawing/2014/main" id="{AEE6ECE5-1C8A-3707-D132-A3B903A39620}"/>
              </a:ext>
            </a:extLst>
          </p:cNvPr>
          <p:cNvSpPr txBox="1"/>
          <p:nvPr/>
        </p:nvSpPr>
        <p:spPr>
          <a:xfrm>
            <a:off x="838200" y="527148"/>
            <a:ext cx="7734300" cy="307777"/>
          </a:xfrm>
          <a:prstGeom prst="rect">
            <a:avLst/>
          </a:prstGeom>
          <a:noFill/>
        </p:spPr>
        <p:txBody>
          <a:bodyPr wrap="square" rtlCol="0">
            <a:spAutoFit/>
          </a:bodyPr>
          <a:lstStyle/>
          <a:p>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BRAUNGART, M.; MCDONOUGH, W. (2002). </a:t>
            </a:r>
            <a:r>
              <a:rPr lang="en-US" sz="1400" b="0" i="1" dirty="0">
                <a:solidFill>
                  <a:srgbClr val="000000"/>
                </a:solidFill>
                <a:effectLst/>
                <a:latin typeface="Tahoma" panose="020B0604030504040204" pitchFamily="34" charset="0"/>
                <a:ea typeface="Tahoma" panose="020B0604030504040204" pitchFamily="34" charset="0"/>
                <a:cs typeface="Tahoma" panose="020B0604030504040204" pitchFamily="34" charset="0"/>
              </a:rPr>
              <a:t>Cradle to cradle</a:t>
            </a:r>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Vintage Classics.</a:t>
            </a:r>
            <a:endParaRPr lang="pt-BR" sz="1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38618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933A92-207B-E73F-0CDD-F73C6653DE76}"/>
              </a:ext>
            </a:extLst>
          </p:cNvPr>
          <p:cNvSpPr>
            <a:spLocks noGrp="1"/>
          </p:cNvSpPr>
          <p:nvPr>
            <p:ph type="title"/>
          </p:nvPr>
        </p:nvSpPr>
        <p:spPr/>
        <p:txBody>
          <a:bodyPr>
            <a:normAutofit/>
          </a:bodyPr>
          <a:lstStyle/>
          <a:p>
            <a:r>
              <a:rPr lang="en-US" sz="3000" b="1" i="0" dirty="0" err="1">
                <a:solidFill>
                  <a:srgbClr val="282830"/>
                </a:solidFill>
                <a:effectLst/>
                <a:latin typeface="Hind" panose="02000000000000000000" pitchFamily="2" charset="0"/>
              </a:rPr>
              <a:t>Pegada</a:t>
            </a:r>
            <a:r>
              <a:rPr lang="en-US" sz="3000" b="1" i="0" dirty="0">
                <a:solidFill>
                  <a:srgbClr val="282830"/>
                </a:solidFill>
                <a:effectLst/>
                <a:latin typeface="Hind" panose="02000000000000000000" pitchFamily="2" charset="0"/>
              </a:rPr>
              <a:t> </a:t>
            </a:r>
            <a:r>
              <a:rPr lang="en-US" sz="3000" b="1" i="0" dirty="0" err="1">
                <a:solidFill>
                  <a:srgbClr val="282830"/>
                </a:solidFill>
                <a:effectLst/>
                <a:latin typeface="Hind" panose="02000000000000000000" pitchFamily="2" charset="0"/>
              </a:rPr>
              <a:t>Ecológica</a:t>
            </a:r>
            <a:endParaRPr lang="pt-BR" sz="3000" dirty="0"/>
          </a:p>
        </p:txBody>
      </p:sp>
      <p:sp>
        <p:nvSpPr>
          <p:cNvPr id="7" name="Espaço Reservado para Conteúdo 6">
            <a:extLst>
              <a:ext uri="{FF2B5EF4-FFF2-40B4-BE49-F238E27FC236}">
                <a16:creationId xmlns:a16="http://schemas.microsoft.com/office/drawing/2014/main" id="{3E08A072-CF29-6913-57CE-368FF4ADA051}"/>
              </a:ext>
            </a:extLst>
          </p:cNvPr>
          <p:cNvSpPr>
            <a:spLocks noGrp="1"/>
          </p:cNvSpPr>
          <p:nvPr>
            <p:ph sz="half" idx="1"/>
          </p:nvPr>
        </p:nvSpPr>
        <p:spPr/>
        <p:txBody>
          <a:bodyPr>
            <a:noAutofit/>
          </a:bodyPr>
          <a:lstStyle/>
          <a:p>
            <a:pPr marL="0" indent="0">
              <a:buNone/>
            </a:pPr>
            <a:r>
              <a:rPr lang="pt-BR" sz="1400" i="0" dirty="0">
                <a:effectLst/>
                <a:latin typeface="Tahoma" panose="020B0604030504040204" pitchFamily="34" charset="0"/>
                <a:ea typeface="Tahoma" panose="020B0604030504040204" pitchFamily="34" charset="0"/>
                <a:cs typeface="Tahoma" panose="020B0604030504040204" pitchFamily="34" charset="0"/>
              </a:rPr>
              <a:t>O conceito de pegada ecológica refere-se ao nosso consumo relacionado com a biocapacidade do planeta de suportar a exploração de seus recursos.</a:t>
            </a:r>
          </a:p>
          <a:p>
            <a:pPr marL="0" indent="0">
              <a:buNone/>
            </a:pPr>
            <a:r>
              <a:rPr lang="pt-BR" sz="1300" i="0" dirty="0">
                <a:solidFill>
                  <a:schemeClr val="accent6">
                    <a:lumMod val="75000"/>
                  </a:schemeClr>
                </a:solidFill>
                <a:effectLst/>
                <a:latin typeface="Tahoma" panose="020B0604030504040204" pitchFamily="34" charset="0"/>
                <a:ea typeface="Tahoma" panose="020B0604030504040204" pitchFamily="34" charset="0"/>
                <a:cs typeface="Tahoma" panose="020B0604030504040204" pitchFamily="34" charset="0"/>
              </a:rPr>
              <a:t>A Pegada Ecológica é uma metodologia de contabilidade ambiental que avalia a pressão do consumo das populações humanas sobre os recursos naturais. Expressada em hectares globais (</a:t>
            </a:r>
            <a:r>
              <a:rPr lang="pt-BR" sz="1300" i="0" dirty="0" err="1">
                <a:solidFill>
                  <a:schemeClr val="accent6">
                    <a:lumMod val="75000"/>
                  </a:schemeClr>
                </a:solidFill>
                <a:effectLst/>
                <a:latin typeface="Tahoma" panose="020B0604030504040204" pitchFamily="34" charset="0"/>
                <a:ea typeface="Tahoma" panose="020B0604030504040204" pitchFamily="34" charset="0"/>
                <a:cs typeface="Tahoma" panose="020B0604030504040204" pitchFamily="34" charset="0"/>
              </a:rPr>
              <a:t>gha</a:t>
            </a:r>
            <a:r>
              <a:rPr lang="pt-BR" sz="1300" i="0" dirty="0">
                <a:solidFill>
                  <a:schemeClr val="accent6">
                    <a:lumMod val="75000"/>
                  </a:schemeClr>
                </a:solidFill>
                <a:effectLst/>
                <a:latin typeface="Tahoma" panose="020B0604030504040204" pitchFamily="34" charset="0"/>
                <a:ea typeface="Tahoma" panose="020B0604030504040204" pitchFamily="34" charset="0"/>
                <a:cs typeface="Tahoma" panose="020B0604030504040204" pitchFamily="34" charset="0"/>
              </a:rPr>
              <a:t>), permite comparar diferentes padrões de consumo e verificar se estão dentro da capacidade ecológica do planeta. Um hectare global significa um hectare de produtividade média mundial para terras e águas produtivas em um ano. </a:t>
            </a:r>
          </a:p>
          <a:p>
            <a:pPr marL="0" indent="0">
              <a:buNone/>
            </a:pPr>
            <a:r>
              <a:rPr lang="pt-BR" sz="1300" i="0" dirty="0">
                <a:solidFill>
                  <a:schemeClr val="accent6">
                    <a:lumMod val="75000"/>
                  </a:schemeClr>
                </a:solidFill>
                <a:effectLst/>
                <a:latin typeface="Tahoma" panose="020B0604030504040204" pitchFamily="34" charset="0"/>
                <a:ea typeface="Tahoma" panose="020B0604030504040204" pitchFamily="34" charset="0"/>
                <a:cs typeface="Tahoma" panose="020B0604030504040204" pitchFamily="34" charset="0"/>
              </a:rPr>
              <a:t>Já a biocapacidade, representa a capacidade dos ecossistemas em produzir recursos úteis e absorver os resíduos gerados pelo ser humano.</a:t>
            </a:r>
          </a:p>
          <a:p>
            <a:pPr marL="0" indent="0">
              <a:buNone/>
            </a:pPr>
            <a:r>
              <a:rPr lang="pt-BR" sz="1300" i="0" dirty="0">
                <a:solidFill>
                  <a:schemeClr val="accent6">
                    <a:lumMod val="75000"/>
                  </a:schemeClr>
                </a:solidFill>
                <a:effectLst/>
                <a:latin typeface="Tahoma" panose="020B0604030504040204" pitchFamily="34" charset="0"/>
                <a:ea typeface="Tahoma" panose="020B0604030504040204" pitchFamily="34" charset="0"/>
                <a:cs typeface="Tahoma" panose="020B0604030504040204" pitchFamily="34" charset="0"/>
              </a:rPr>
              <a:t>Sendo assim, a Pegada Ecológica contabiliza os recursos naturais biológicos renováveis (grãos e vegetais, carne, peixes, madeira e fibras, energia renovável etc.), segmentados em Agricultura, Pastagens, Florestas, Pesca, Área Construída e Energia e Absorção de Dióxido de Carbono (CO2).</a:t>
            </a:r>
            <a:r>
              <a:rPr lang="pt-BR" sz="1300"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pt-BR" sz="1000" dirty="0">
                <a:latin typeface="Tahoma" panose="020B0604030504040204" pitchFamily="34" charset="0"/>
                <a:ea typeface="Tahoma" panose="020B0604030504040204" pitchFamily="34" charset="0"/>
                <a:cs typeface="Tahoma" panose="020B0604030504040204" pitchFamily="34" charset="0"/>
              </a:rPr>
              <a:t>Fonte: </a:t>
            </a:r>
            <a:r>
              <a:rPr lang="pt-BR" sz="1000" dirty="0">
                <a:latin typeface="Tahoma" panose="020B0604030504040204" pitchFamily="34" charset="0"/>
                <a:ea typeface="Tahoma" panose="020B0604030504040204" pitchFamily="34" charset="0"/>
                <a:cs typeface="Tahoma" panose="020B0604030504040204" pitchFamily="34" charset="0"/>
                <a:hlinkClick r:id="rId2"/>
              </a:rPr>
              <a:t>https://www.wwf.org.br/</a:t>
            </a:r>
            <a:r>
              <a:rPr lang="pt-BR" sz="1000" dirty="0">
                <a:latin typeface="Tahoma" panose="020B0604030504040204" pitchFamily="34" charset="0"/>
                <a:ea typeface="Tahoma" panose="020B0604030504040204" pitchFamily="34" charset="0"/>
                <a:cs typeface="Tahoma" panose="020B0604030504040204" pitchFamily="34" charset="0"/>
              </a:rPr>
              <a:t>. Acesso em: 10-08-2023.</a:t>
            </a:r>
          </a:p>
          <a:p>
            <a:pPr marL="0" indent="0">
              <a:buNone/>
            </a:pPr>
            <a:endParaRPr lang="pt-BR" sz="1400" dirty="0">
              <a:latin typeface="Tahoma" panose="020B0604030504040204" pitchFamily="34" charset="0"/>
              <a:ea typeface="Tahoma" panose="020B0604030504040204" pitchFamily="34" charset="0"/>
              <a:cs typeface="Tahoma" panose="020B0604030504040204" pitchFamily="34" charset="0"/>
            </a:endParaRPr>
          </a:p>
        </p:txBody>
      </p:sp>
      <p:pic>
        <p:nvPicPr>
          <p:cNvPr id="10" name="Imagem 9" descr="Calendário&#10;&#10;Descrição gerada automaticamente com confiança média">
            <a:extLst>
              <a:ext uri="{FF2B5EF4-FFF2-40B4-BE49-F238E27FC236}">
                <a16:creationId xmlns:a16="http://schemas.microsoft.com/office/drawing/2014/main" id="{63F3E8AD-FBF3-FC62-EFD0-CE21C1728D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2704" y="1825625"/>
            <a:ext cx="2922210" cy="4320000"/>
          </a:xfrm>
          <a:prstGeom prst="rect">
            <a:avLst/>
          </a:prstGeom>
        </p:spPr>
      </p:pic>
      <p:sp>
        <p:nvSpPr>
          <p:cNvPr id="11" name="CaixaDeTexto 10">
            <a:extLst>
              <a:ext uri="{FF2B5EF4-FFF2-40B4-BE49-F238E27FC236}">
                <a16:creationId xmlns:a16="http://schemas.microsoft.com/office/drawing/2014/main" id="{BCB652F2-B77F-D1CD-5273-18D84C39016E}"/>
              </a:ext>
            </a:extLst>
          </p:cNvPr>
          <p:cNvSpPr txBox="1"/>
          <p:nvPr/>
        </p:nvSpPr>
        <p:spPr>
          <a:xfrm>
            <a:off x="6362704" y="6145625"/>
            <a:ext cx="5486398" cy="246221"/>
          </a:xfrm>
          <a:prstGeom prst="rect">
            <a:avLst/>
          </a:prstGeom>
          <a:noFill/>
        </p:spPr>
        <p:txBody>
          <a:bodyPr wrap="square" rtlCol="0">
            <a:spAutoFit/>
          </a:bodyPr>
          <a:lstStyle/>
          <a:p>
            <a:r>
              <a:rPr lang="pt-BR" sz="1000" dirty="0">
                <a:latin typeface="Tahoma" panose="020B0604030504040204" pitchFamily="34" charset="0"/>
                <a:ea typeface="Tahoma" panose="020B0604030504040204" pitchFamily="34" charset="0"/>
                <a:cs typeface="Tahoma" panose="020B0604030504040204" pitchFamily="34" charset="0"/>
              </a:rPr>
              <a:t>1996</a:t>
            </a:r>
          </a:p>
        </p:txBody>
      </p:sp>
    </p:spTree>
    <p:extLst>
      <p:ext uri="{BB962C8B-B14F-4D97-AF65-F5344CB8AC3E}">
        <p14:creationId xmlns:p14="http://schemas.microsoft.com/office/powerpoint/2010/main" val="3491349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933A92-207B-E73F-0CDD-F73C6653DE76}"/>
              </a:ext>
            </a:extLst>
          </p:cNvPr>
          <p:cNvSpPr>
            <a:spLocks noGrp="1"/>
          </p:cNvSpPr>
          <p:nvPr>
            <p:ph type="title"/>
          </p:nvPr>
        </p:nvSpPr>
        <p:spPr/>
        <p:txBody>
          <a:bodyPr>
            <a:normAutofit/>
          </a:bodyPr>
          <a:lstStyle/>
          <a:p>
            <a:r>
              <a:rPr lang="en-US" sz="3000" b="1" i="0" dirty="0">
                <a:solidFill>
                  <a:srgbClr val="282830"/>
                </a:solidFill>
                <a:effectLst/>
                <a:latin typeface="Hind" panose="02000000000000000000" pitchFamily="2" charset="0"/>
              </a:rPr>
              <a:t>Revolução Industrial</a:t>
            </a:r>
            <a:endParaRPr lang="pt-BR" sz="3000" dirty="0"/>
          </a:p>
        </p:txBody>
      </p:sp>
      <p:sp>
        <p:nvSpPr>
          <p:cNvPr id="6" name="Espaço Reservado para Conteúdo 5">
            <a:extLst>
              <a:ext uri="{FF2B5EF4-FFF2-40B4-BE49-F238E27FC236}">
                <a16:creationId xmlns:a16="http://schemas.microsoft.com/office/drawing/2014/main" id="{691AFC83-3C3D-847F-F0F1-6F4099B1F96B}"/>
              </a:ext>
            </a:extLst>
          </p:cNvPr>
          <p:cNvSpPr>
            <a:spLocks noGrp="1"/>
          </p:cNvSpPr>
          <p:nvPr>
            <p:ph sz="half" idx="1"/>
          </p:nvPr>
        </p:nvSpPr>
        <p:spPr/>
        <p:txBody>
          <a:bodyPr>
            <a:normAutofit/>
          </a:bodyPr>
          <a:lstStyle/>
          <a:p>
            <a:pPr algn="just"/>
            <a:r>
              <a:rPr lang="pt-BR" sz="1400" dirty="0">
                <a:latin typeface="Tahoma" panose="020B0604030504040204" pitchFamily="34" charset="0"/>
                <a:ea typeface="Tahoma" panose="020B0604030504040204" pitchFamily="34" charset="0"/>
                <a:cs typeface="Tahoma" panose="020B0604030504040204" pitchFamily="34" charset="0"/>
              </a:rPr>
              <a:t>a Revolução Industrial trouxe bilhões de quilos de materiais tóxico no ar, na água e no solo; </a:t>
            </a:r>
          </a:p>
          <a:p>
            <a:pPr algn="just"/>
            <a:r>
              <a:rPr lang="pt-BR" sz="1400" dirty="0">
                <a:latin typeface="Tahoma" panose="020B0604030504040204" pitchFamily="34" charset="0"/>
                <a:ea typeface="Tahoma" panose="020B0604030504040204" pitchFamily="34" charset="0"/>
                <a:cs typeface="Tahoma" panose="020B0604030504040204" pitchFamily="34" charset="0"/>
              </a:rPr>
              <a:t>produziu materiais tão poluentes e perigosos que requer constante vigília das futuras gerações; </a:t>
            </a:r>
          </a:p>
          <a:p>
            <a:pPr algn="just"/>
            <a:r>
              <a:rPr lang="pt-BR" sz="1400" dirty="0">
                <a:latin typeface="Tahoma" panose="020B0604030504040204" pitchFamily="34" charset="0"/>
                <a:ea typeface="Tahoma" panose="020B0604030504040204" pitchFamily="34" charset="0"/>
                <a:cs typeface="Tahoma" panose="020B0604030504040204" pitchFamily="34" charset="0"/>
              </a:rPr>
              <a:t>trouxe um número elevado de desperdício; </a:t>
            </a:r>
          </a:p>
          <a:p>
            <a:pPr algn="just"/>
            <a:r>
              <a:rPr lang="pt-BR" sz="1400" dirty="0">
                <a:latin typeface="Tahoma" panose="020B0604030504040204" pitchFamily="34" charset="0"/>
                <a:ea typeface="Tahoma" panose="020B0604030504040204" pitchFamily="34" charset="0"/>
                <a:cs typeface="Tahoma" panose="020B0604030504040204" pitchFamily="34" charset="0"/>
              </a:rPr>
              <a:t>cria locais vazios em todo o planeta de materiais valiosos, que nunca serão recuperados; </a:t>
            </a:r>
          </a:p>
          <a:p>
            <a:pPr algn="just"/>
            <a:r>
              <a:rPr lang="pt-BR" sz="1400" dirty="0">
                <a:latin typeface="Tahoma" panose="020B0604030504040204" pitchFamily="34" charset="0"/>
                <a:ea typeface="Tahoma" panose="020B0604030504040204" pitchFamily="34" charset="0"/>
                <a:cs typeface="Tahoma" panose="020B0604030504040204" pitchFamily="34" charset="0"/>
              </a:rPr>
              <a:t>requer regulamentações constantes para evitar que as pessoas sejam envenenadas muito rapidamente e não para proteger as pessoas e o meio ambiente; </a:t>
            </a:r>
          </a:p>
          <a:p>
            <a:pPr algn="just"/>
            <a:r>
              <a:rPr lang="pt-BR" sz="1400" dirty="0">
                <a:latin typeface="Tahoma" panose="020B0604030504040204" pitchFamily="34" charset="0"/>
                <a:ea typeface="Tahoma" panose="020B0604030504040204" pitchFamily="34" charset="0"/>
                <a:cs typeface="Tahoma" panose="020B0604030504040204" pitchFamily="34" charset="0"/>
              </a:rPr>
              <a:t>medem produtividade a partir de quantidade mínima de pessoas que trabalham; </a:t>
            </a:r>
          </a:p>
          <a:p>
            <a:pPr algn="just"/>
            <a:r>
              <a:rPr lang="pt-BR" sz="1400" dirty="0">
                <a:latin typeface="Tahoma" panose="020B0604030504040204" pitchFamily="34" charset="0"/>
                <a:ea typeface="Tahoma" panose="020B0604030504040204" pitchFamily="34" charset="0"/>
                <a:cs typeface="Tahoma" panose="020B0604030504040204" pitchFamily="34" charset="0"/>
              </a:rPr>
              <a:t>cria prosperidade a partir da exploração de recursos naturais e depois os queima ou enterra; </a:t>
            </a:r>
          </a:p>
          <a:p>
            <a:pPr algn="just"/>
            <a:r>
              <a:rPr lang="pt-BR" sz="1400" dirty="0">
                <a:latin typeface="Tahoma" panose="020B0604030504040204" pitchFamily="34" charset="0"/>
                <a:ea typeface="Tahoma" panose="020B0604030504040204" pitchFamily="34" charset="0"/>
                <a:cs typeface="Tahoma" panose="020B0604030504040204" pitchFamily="34" charset="0"/>
              </a:rPr>
              <a:t>reduz a diversidade de espécies e práticas culturais.</a:t>
            </a:r>
          </a:p>
          <a:p>
            <a:pPr marL="0" indent="0" algn="just">
              <a:buNone/>
            </a:pPr>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BRAUNGART; MCDONOUGH (2002, </a:t>
            </a:r>
            <a:r>
              <a:rPr lang="en-US" sz="1400" b="0" i="0"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tradução</a:t>
            </a:r>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1400" b="0" i="0"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nossa</a:t>
            </a:r>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p. 18). </a:t>
            </a:r>
            <a:endParaRPr lang="pt-BR" sz="14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pt-BR" sz="1400" dirty="0">
              <a:latin typeface="Tahoma" panose="020B0604030504040204" pitchFamily="34" charset="0"/>
              <a:ea typeface="Tahoma" panose="020B0604030504040204" pitchFamily="34" charset="0"/>
              <a:cs typeface="Tahoma" panose="020B0604030504040204" pitchFamily="34" charset="0"/>
            </a:endParaRPr>
          </a:p>
        </p:txBody>
      </p:sp>
      <p:sp>
        <p:nvSpPr>
          <p:cNvPr id="7" name="Espaço Reservado para Conteúdo 6">
            <a:extLst>
              <a:ext uri="{FF2B5EF4-FFF2-40B4-BE49-F238E27FC236}">
                <a16:creationId xmlns:a16="http://schemas.microsoft.com/office/drawing/2014/main" id="{8413BCA1-13CE-EC02-F297-03D7A74B856C}"/>
              </a:ext>
            </a:extLst>
          </p:cNvPr>
          <p:cNvSpPr>
            <a:spLocks noGrp="1"/>
          </p:cNvSpPr>
          <p:nvPr>
            <p:ph sz="half" idx="2"/>
          </p:nvPr>
        </p:nvSpPr>
        <p:spPr/>
        <p:txBody>
          <a:bodyPr vert="horz" lIns="91440" tIns="45720" rIns="91440" bIns="45720" rtlCol="0">
            <a:normAutofit/>
          </a:bodyPr>
          <a:lstStyle/>
          <a:p>
            <a:pPr marL="0" indent="0" algn="just">
              <a:buNone/>
            </a:pPr>
            <a:r>
              <a:rPr lang="pt-BR" sz="1400" dirty="0">
                <a:latin typeface="Tahoma" panose="020B0604030504040204" pitchFamily="34" charset="0"/>
                <a:ea typeface="Tahoma" panose="020B0604030504040204" pitchFamily="34" charset="0"/>
                <a:cs typeface="Tahoma" panose="020B0604030504040204" pitchFamily="34" charset="0"/>
              </a:rPr>
              <a:t>Foi uma revolução econômica, movida pelo desejo de aquisição de capital, onde os industrialistas buscaram desenvolver produtos de forma eficiente, em larga escala, para a maior quantidade de pessoas possível – o que transformou um sistema manual de trabalho em mecanização cada vez mais eficiente.</a:t>
            </a:r>
          </a:p>
          <a:p>
            <a:pPr marL="0" indent="0" algn="just">
              <a:buNone/>
            </a:pPr>
            <a:endParaRPr lang="pt-BR" sz="14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sz="1400" dirty="0">
                <a:latin typeface="Tahoma" panose="020B0604030504040204" pitchFamily="34" charset="0"/>
                <a:ea typeface="Tahoma" panose="020B0604030504040204" pitchFamily="34" charset="0"/>
                <a:cs typeface="Tahoma" panose="020B0604030504040204" pitchFamily="34" charset="0"/>
              </a:rPr>
              <a:t>Fordismo = produção em massa, por valores mais acessíveis, dando poder de compra para a população de baixa renda, destruindo florestas em busca de madeira e carvão, poluindo corpos d’água.</a:t>
            </a:r>
          </a:p>
          <a:p>
            <a:pPr marL="0" indent="0" algn="just">
              <a:buNone/>
            </a:pPr>
            <a:endParaRPr lang="pt-BR" sz="14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sz="1400" dirty="0">
                <a:latin typeface="Tahoma" panose="020B0604030504040204" pitchFamily="34" charset="0"/>
                <a:ea typeface="Tahoma" panose="020B0604030504040204" pitchFamily="34" charset="0"/>
                <a:cs typeface="Tahoma" panose="020B0604030504040204" pitchFamily="34" charset="0"/>
              </a:rPr>
              <a:t>Não havia consciência sobre os recursos naturais, por existia a crença de que o planeta conseguiria absorver esses desperdícios e se regenerar.</a:t>
            </a:r>
          </a:p>
        </p:txBody>
      </p:sp>
      <p:sp>
        <p:nvSpPr>
          <p:cNvPr id="12" name="CaixaDeTexto 11">
            <a:extLst>
              <a:ext uri="{FF2B5EF4-FFF2-40B4-BE49-F238E27FC236}">
                <a16:creationId xmlns:a16="http://schemas.microsoft.com/office/drawing/2014/main" id="{3BD1AB7E-31BB-C1AF-2098-C3E93EAE6834}"/>
              </a:ext>
            </a:extLst>
          </p:cNvPr>
          <p:cNvSpPr txBox="1"/>
          <p:nvPr/>
        </p:nvSpPr>
        <p:spPr>
          <a:xfrm>
            <a:off x="838200" y="527148"/>
            <a:ext cx="7734300" cy="307777"/>
          </a:xfrm>
          <a:prstGeom prst="rect">
            <a:avLst/>
          </a:prstGeom>
          <a:noFill/>
        </p:spPr>
        <p:txBody>
          <a:bodyPr wrap="square" rtlCol="0">
            <a:spAutoFit/>
          </a:bodyPr>
          <a:lstStyle/>
          <a:p>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BRAUNGART, M.; MCDONOUGH, W. (2002). </a:t>
            </a:r>
            <a:r>
              <a:rPr lang="en-US" sz="1400" b="0" i="1" dirty="0">
                <a:solidFill>
                  <a:srgbClr val="000000"/>
                </a:solidFill>
                <a:effectLst/>
                <a:latin typeface="Tahoma" panose="020B0604030504040204" pitchFamily="34" charset="0"/>
                <a:ea typeface="Tahoma" panose="020B0604030504040204" pitchFamily="34" charset="0"/>
                <a:cs typeface="Tahoma" panose="020B0604030504040204" pitchFamily="34" charset="0"/>
              </a:rPr>
              <a:t>Cradle to cradle</a:t>
            </a:r>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Vintage Classics.</a:t>
            </a:r>
            <a:endParaRPr lang="pt-BR" sz="1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93118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933A92-207B-E73F-0CDD-F73C6653DE76}"/>
              </a:ext>
            </a:extLst>
          </p:cNvPr>
          <p:cNvSpPr>
            <a:spLocks noGrp="1"/>
          </p:cNvSpPr>
          <p:nvPr>
            <p:ph type="title"/>
          </p:nvPr>
        </p:nvSpPr>
        <p:spPr/>
        <p:txBody>
          <a:bodyPr>
            <a:normAutofit/>
          </a:bodyPr>
          <a:lstStyle/>
          <a:p>
            <a:r>
              <a:rPr lang="en-US" sz="3000" b="1" i="0" dirty="0">
                <a:solidFill>
                  <a:srgbClr val="282830"/>
                </a:solidFill>
                <a:effectLst/>
                <a:latin typeface="Hind" panose="02000000000000000000" pitchFamily="2" charset="0"/>
              </a:rPr>
              <a:t>Revolução Industrial</a:t>
            </a:r>
            <a:endParaRPr lang="pt-BR" sz="3000" dirty="0"/>
          </a:p>
        </p:txBody>
      </p:sp>
      <p:sp>
        <p:nvSpPr>
          <p:cNvPr id="6" name="Espaço Reservado para Conteúdo 5">
            <a:extLst>
              <a:ext uri="{FF2B5EF4-FFF2-40B4-BE49-F238E27FC236}">
                <a16:creationId xmlns:a16="http://schemas.microsoft.com/office/drawing/2014/main" id="{691AFC83-3C3D-847F-F0F1-6F4099B1F96B}"/>
              </a:ext>
            </a:extLst>
          </p:cNvPr>
          <p:cNvSpPr>
            <a:spLocks noGrp="1"/>
          </p:cNvSpPr>
          <p:nvPr>
            <p:ph idx="1"/>
          </p:nvPr>
        </p:nvSpPr>
        <p:spPr>
          <a:xfrm>
            <a:off x="2924175" y="1825625"/>
            <a:ext cx="8429624" cy="4351338"/>
          </a:xfrm>
        </p:spPr>
        <p:txBody>
          <a:bodyPr>
            <a:normAutofit/>
          </a:bodyPr>
          <a:lstStyle/>
          <a:p>
            <a:pPr marL="0" indent="0" algn="just">
              <a:buNone/>
            </a:pPr>
            <a:r>
              <a:rPr lang="pt-BR" sz="1400" dirty="0">
                <a:latin typeface="Tahoma" panose="020B0604030504040204" pitchFamily="34" charset="0"/>
                <a:ea typeface="Tahoma" panose="020B0604030504040204" pitchFamily="34" charset="0"/>
                <a:cs typeface="Tahoma" panose="020B0604030504040204" pitchFamily="34" charset="0"/>
              </a:rPr>
              <a:t>Hoje nosso entendimento da natureza mudou drasticamente. Novos estudos indicam que os oceanos, o ar, as montanhas e as plantas e animais que os habitam estão mais vulneráveis do que os inovadores iniciais poderiam imaginar. Mas a indústria moderna ainda opera de acordo com paradigmas desenvolvidos quando humanos tinham uma compreensão diferente de senso de mundo. Nem a saúde dos sistemas naturais, nem a consciência de sua delicadeza, complexidade e interconectividade foram parte da agenda de design industrial. Em sua profunda fundação, a infraestrutura industrial que temos hoje é linear: é focada em produzir um produto e leva-lo até o consumidor rapidamente e de forma barata, sem considerar muito além disso (</a:t>
            </a:r>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BRAUNGART; MCDONOUGH, 2002, </a:t>
            </a:r>
            <a:r>
              <a:rPr lang="en-US" sz="1400" b="0" i="0"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tradução</a:t>
            </a:r>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1400" b="0" i="0"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nossa</a:t>
            </a:r>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p. 26). </a:t>
            </a:r>
            <a:endParaRPr lang="pt-BR" sz="1400" dirty="0">
              <a:latin typeface="Tahoma" panose="020B0604030504040204" pitchFamily="34" charset="0"/>
              <a:ea typeface="Tahoma" panose="020B0604030504040204" pitchFamily="34" charset="0"/>
              <a:cs typeface="Tahoma" panose="020B0604030504040204" pitchFamily="34" charset="0"/>
            </a:endParaRPr>
          </a:p>
          <a:p>
            <a:pPr algn="just"/>
            <a:endParaRPr lang="pt-BR" sz="1400" dirty="0">
              <a:latin typeface="Tahoma" panose="020B0604030504040204" pitchFamily="34" charset="0"/>
              <a:ea typeface="Tahoma" panose="020B0604030504040204" pitchFamily="34" charset="0"/>
              <a:cs typeface="Tahoma" panose="020B0604030504040204" pitchFamily="34" charset="0"/>
            </a:endParaRPr>
          </a:p>
          <a:p>
            <a:pPr algn="just"/>
            <a:endParaRPr lang="pt-BR" sz="1400" dirty="0">
              <a:latin typeface="Tahoma" panose="020B0604030504040204" pitchFamily="34" charset="0"/>
              <a:ea typeface="Tahoma" panose="020B0604030504040204" pitchFamily="34" charset="0"/>
              <a:cs typeface="Tahoma" panose="020B0604030504040204" pitchFamily="34" charset="0"/>
            </a:endParaRPr>
          </a:p>
        </p:txBody>
      </p:sp>
      <p:sp>
        <p:nvSpPr>
          <p:cNvPr id="9" name="CaixaDeTexto 8">
            <a:extLst>
              <a:ext uri="{FF2B5EF4-FFF2-40B4-BE49-F238E27FC236}">
                <a16:creationId xmlns:a16="http://schemas.microsoft.com/office/drawing/2014/main" id="{D1CD5077-4703-138F-BEB0-21B50324C7A0}"/>
              </a:ext>
            </a:extLst>
          </p:cNvPr>
          <p:cNvSpPr txBox="1"/>
          <p:nvPr/>
        </p:nvSpPr>
        <p:spPr>
          <a:xfrm>
            <a:off x="838200" y="527148"/>
            <a:ext cx="7734300" cy="307777"/>
          </a:xfrm>
          <a:prstGeom prst="rect">
            <a:avLst/>
          </a:prstGeom>
          <a:noFill/>
        </p:spPr>
        <p:txBody>
          <a:bodyPr wrap="square" rtlCol="0">
            <a:spAutoFit/>
          </a:bodyPr>
          <a:lstStyle/>
          <a:p>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BRAUNGART, M.; MCDONOUGH, W. (2002). </a:t>
            </a:r>
            <a:r>
              <a:rPr lang="en-US" sz="1400" b="0" i="1" dirty="0">
                <a:solidFill>
                  <a:srgbClr val="000000"/>
                </a:solidFill>
                <a:effectLst/>
                <a:latin typeface="Tahoma" panose="020B0604030504040204" pitchFamily="34" charset="0"/>
                <a:ea typeface="Tahoma" panose="020B0604030504040204" pitchFamily="34" charset="0"/>
                <a:cs typeface="Tahoma" panose="020B0604030504040204" pitchFamily="34" charset="0"/>
              </a:rPr>
              <a:t>Cradle to cradle</a:t>
            </a:r>
            <a:r>
              <a:rPr lang="en-US" sz="1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Vintage Classics.</a:t>
            </a:r>
            <a:endParaRPr lang="pt-BR" sz="1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383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933A92-207B-E73F-0CDD-F73C6653DE76}"/>
              </a:ext>
            </a:extLst>
          </p:cNvPr>
          <p:cNvSpPr>
            <a:spLocks noGrp="1"/>
          </p:cNvSpPr>
          <p:nvPr>
            <p:ph type="title"/>
          </p:nvPr>
        </p:nvSpPr>
        <p:spPr/>
        <p:txBody>
          <a:bodyPr>
            <a:normAutofit/>
          </a:bodyPr>
          <a:lstStyle/>
          <a:p>
            <a:r>
              <a:rPr lang="en-US" sz="3000" b="1" i="0" dirty="0" err="1">
                <a:solidFill>
                  <a:srgbClr val="282830"/>
                </a:solidFill>
                <a:effectLst/>
                <a:latin typeface="Hind" panose="02000000000000000000" pitchFamily="2" charset="0"/>
              </a:rPr>
              <a:t>Timothée</a:t>
            </a:r>
            <a:r>
              <a:rPr lang="en-US" sz="3000" b="1" i="0" dirty="0">
                <a:solidFill>
                  <a:srgbClr val="282830"/>
                </a:solidFill>
                <a:effectLst/>
                <a:latin typeface="Hind" panose="02000000000000000000" pitchFamily="2" charset="0"/>
              </a:rPr>
              <a:t> </a:t>
            </a:r>
            <a:r>
              <a:rPr lang="en-US" sz="3000" b="1" i="0" dirty="0" err="1">
                <a:solidFill>
                  <a:srgbClr val="282830"/>
                </a:solidFill>
                <a:effectLst/>
                <a:latin typeface="Hind" panose="02000000000000000000" pitchFamily="2" charset="0"/>
              </a:rPr>
              <a:t>Parrique</a:t>
            </a:r>
            <a:endParaRPr lang="pt-BR" sz="3000" dirty="0"/>
          </a:p>
        </p:txBody>
      </p:sp>
      <p:sp>
        <p:nvSpPr>
          <p:cNvPr id="8" name="Espaço Reservado para Conteúdo 7">
            <a:extLst>
              <a:ext uri="{FF2B5EF4-FFF2-40B4-BE49-F238E27FC236}">
                <a16:creationId xmlns:a16="http://schemas.microsoft.com/office/drawing/2014/main" id="{085FE2B6-0E8E-5DFB-C61E-B3099F31C7DD}"/>
              </a:ext>
            </a:extLst>
          </p:cNvPr>
          <p:cNvSpPr>
            <a:spLocks noGrp="1"/>
          </p:cNvSpPr>
          <p:nvPr>
            <p:ph sz="half" idx="1"/>
          </p:nvPr>
        </p:nvSpPr>
        <p:spPr/>
        <p:txBody>
          <a:bodyPr vert="horz" lIns="91440" tIns="45720" rIns="91440" bIns="45720" rtlCol="0">
            <a:normAutofit lnSpcReduction="10000"/>
          </a:bodyPr>
          <a:lstStyle/>
          <a:p>
            <a:pPr marL="0" indent="0">
              <a:buNone/>
            </a:pPr>
            <a:r>
              <a:rPr lang="pt-BR" sz="1400" dirty="0">
                <a:latin typeface="Tahoma" panose="020B0604030504040204" pitchFamily="34" charset="0"/>
                <a:ea typeface="Tahoma" panose="020B0604030504040204" pitchFamily="34" charset="0"/>
                <a:cs typeface="Tahoma" panose="020B0604030504040204" pitchFamily="34" charset="0"/>
              </a:rPr>
              <a:t>Economista e ecologista, é pesquisador na Universidade de </a:t>
            </a:r>
            <a:r>
              <a:rPr lang="pt-BR" sz="1400" dirty="0" err="1">
                <a:latin typeface="Tahoma" panose="020B0604030504040204" pitchFamily="34" charset="0"/>
                <a:ea typeface="Tahoma" panose="020B0604030504040204" pitchFamily="34" charset="0"/>
                <a:cs typeface="Tahoma" panose="020B0604030504040204" pitchFamily="34" charset="0"/>
              </a:rPr>
              <a:t>Lund</a:t>
            </a:r>
            <a:r>
              <a:rPr lang="pt-BR" sz="1400" dirty="0">
                <a:latin typeface="Tahoma" panose="020B0604030504040204" pitchFamily="34" charset="0"/>
                <a:ea typeface="Tahoma" panose="020B0604030504040204" pitchFamily="34" charset="0"/>
                <a:cs typeface="Tahoma" panose="020B0604030504040204" pitchFamily="34" charset="0"/>
              </a:rPr>
              <a:t>, na Suécia, e autor do livro </a:t>
            </a:r>
            <a:r>
              <a:rPr lang="pt-BR" sz="1400" i="1" dirty="0" err="1">
                <a:latin typeface="Tahoma" panose="020B0604030504040204" pitchFamily="34" charset="0"/>
                <a:ea typeface="Tahoma" panose="020B0604030504040204" pitchFamily="34" charset="0"/>
                <a:cs typeface="Tahoma" panose="020B0604030504040204" pitchFamily="34" charset="0"/>
              </a:rPr>
              <a:t>Ralenti</a:t>
            </a:r>
            <a:r>
              <a:rPr lang="pt-BR" sz="1400" i="1" dirty="0">
                <a:latin typeface="Tahoma" panose="020B0604030504040204" pitchFamily="34" charset="0"/>
                <a:ea typeface="Tahoma" panose="020B0604030504040204" pitchFamily="34" charset="0"/>
                <a:cs typeface="Tahoma" panose="020B0604030504040204" pitchFamily="34" charset="0"/>
              </a:rPr>
              <a:t> ou </a:t>
            </a:r>
            <a:r>
              <a:rPr lang="pt-BR" sz="1400" i="1" dirty="0" err="1">
                <a:latin typeface="Tahoma" panose="020B0604030504040204" pitchFamily="34" charset="0"/>
                <a:ea typeface="Tahoma" panose="020B0604030504040204" pitchFamily="34" charset="0"/>
                <a:cs typeface="Tahoma" panose="020B0604030504040204" pitchFamily="34" charset="0"/>
              </a:rPr>
              <a:t>Périr</a:t>
            </a:r>
            <a:r>
              <a:rPr lang="pt-BR" sz="1400" i="1" dirty="0">
                <a:latin typeface="Tahoma" panose="020B0604030504040204" pitchFamily="34" charset="0"/>
                <a:ea typeface="Tahoma" panose="020B0604030504040204" pitchFamily="34" charset="0"/>
                <a:cs typeface="Tahoma" panose="020B0604030504040204" pitchFamily="34" charset="0"/>
              </a:rPr>
              <a:t>: </a:t>
            </a:r>
            <a:r>
              <a:rPr lang="pt-BR" sz="1400" i="1" dirty="0" err="1">
                <a:latin typeface="Tahoma" panose="020B0604030504040204" pitchFamily="34" charset="0"/>
                <a:ea typeface="Tahoma" panose="020B0604030504040204" pitchFamily="34" charset="0"/>
                <a:cs typeface="Tahoma" panose="020B0604030504040204" pitchFamily="34" charset="0"/>
              </a:rPr>
              <a:t>L’Économie</a:t>
            </a:r>
            <a:r>
              <a:rPr lang="pt-BR" sz="1400" i="1" dirty="0">
                <a:latin typeface="Tahoma" panose="020B0604030504040204" pitchFamily="34" charset="0"/>
                <a:ea typeface="Tahoma" panose="020B0604030504040204" pitchFamily="34" charset="0"/>
                <a:cs typeface="Tahoma" panose="020B0604030504040204" pitchFamily="34" charset="0"/>
              </a:rPr>
              <a:t> de </a:t>
            </a:r>
            <a:r>
              <a:rPr lang="pt-BR" sz="1400" i="1" dirty="0" err="1">
                <a:latin typeface="Tahoma" panose="020B0604030504040204" pitchFamily="34" charset="0"/>
                <a:ea typeface="Tahoma" panose="020B0604030504040204" pitchFamily="34" charset="0"/>
                <a:cs typeface="Tahoma" panose="020B0604030504040204" pitchFamily="34" charset="0"/>
              </a:rPr>
              <a:t>la</a:t>
            </a:r>
            <a:r>
              <a:rPr lang="pt-BR" sz="1400" i="1" dirty="0">
                <a:latin typeface="Tahoma" panose="020B0604030504040204" pitchFamily="34" charset="0"/>
                <a:ea typeface="Tahoma" panose="020B0604030504040204" pitchFamily="34" charset="0"/>
                <a:cs typeface="Tahoma" panose="020B0604030504040204" pitchFamily="34" charset="0"/>
              </a:rPr>
              <a:t> </a:t>
            </a:r>
            <a:r>
              <a:rPr lang="pt-BR" sz="1400" i="1" dirty="0" err="1">
                <a:latin typeface="Tahoma" panose="020B0604030504040204" pitchFamily="34" charset="0"/>
                <a:ea typeface="Tahoma" panose="020B0604030504040204" pitchFamily="34" charset="0"/>
                <a:cs typeface="Tahoma" panose="020B0604030504040204" pitchFamily="34" charset="0"/>
              </a:rPr>
              <a:t>Décroissance</a:t>
            </a:r>
            <a:r>
              <a:rPr lang="pt-BR" sz="1400" dirty="0">
                <a:latin typeface="Tahoma" panose="020B0604030504040204" pitchFamily="34" charset="0"/>
                <a:ea typeface="Tahoma" panose="020B0604030504040204" pitchFamily="34" charset="0"/>
                <a:cs typeface="Tahoma" panose="020B0604030504040204" pitchFamily="34" charset="0"/>
              </a:rPr>
              <a:t>, que traz a temática do decrescimento econômico dos países ricos como forma de frear o colapso ecológico do planeta. Também é autor do estudo </a:t>
            </a:r>
            <a:r>
              <a:rPr lang="pt-BR" sz="1400" i="1" dirty="0" err="1">
                <a:latin typeface="Tahoma" panose="020B0604030504040204" pitchFamily="34" charset="0"/>
                <a:ea typeface="Tahoma" panose="020B0604030504040204" pitchFamily="34" charset="0"/>
                <a:cs typeface="Tahoma" panose="020B0604030504040204" pitchFamily="34" charset="0"/>
              </a:rPr>
              <a:t>Decoupling</a:t>
            </a:r>
            <a:r>
              <a:rPr lang="pt-BR" sz="1400" i="1" dirty="0">
                <a:latin typeface="Tahoma" panose="020B0604030504040204" pitchFamily="34" charset="0"/>
                <a:ea typeface="Tahoma" panose="020B0604030504040204" pitchFamily="34" charset="0"/>
                <a:cs typeface="Tahoma" panose="020B0604030504040204" pitchFamily="34" charset="0"/>
              </a:rPr>
              <a:t> </a:t>
            </a:r>
            <a:r>
              <a:rPr lang="pt-BR" sz="1400" i="1" dirty="0" err="1">
                <a:latin typeface="Tahoma" panose="020B0604030504040204" pitchFamily="34" charset="0"/>
                <a:ea typeface="Tahoma" panose="020B0604030504040204" pitchFamily="34" charset="0"/>
                <a:cs typeface="Tahoma" panose="020B0604030504040204" pitchFamily="34" charset="0"/>
              </a:rPr>
              <a:t>debunked</a:t>
            </a:r>
            <a:r>
              <a:rPr lang="pt-BR" sz="1400" dirty="0">
                <a:latin typeface="Tahoma" panose="020B0604030504040204" pitchFamily="34" charset="0"/>
                <a:ea typeface="Tahoma" panose="020B0604030504040204" pitchFamily="34" charset="0"/>
                <a:cs typeface="Tahoma" panose="020B0604030504040204" pitchFamily="34" charset="0"/>
              </a:rPr>
              <a:t>, que desconstrói a ideia de crescimento sustentável.</a:t>
            </a:r>
          </a:p>
          <a:p>
            <a:pPr marL="0" indent="0">
              <a:buNone/>
            </a:pPr>
            <a:endParaRPr lang="pt-BR" sz="14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pt-BR" sz="1400" dirty="0">
              <a:latin typeface="Tahoma" panose="020B0604030504040204" pitchFamily="34" charset="0"/>
              <a:ea typeface="Tahoma" panose="020B0604030504040204" pitchFamily="34" charset="0"/>
              <a:cs typeface="Tahoma" panose="020B0604030504040204" pitchFamily="34" charset="0"/>
            </a:endParaRPr>
          </a:p>
        </p:txBody>
      </p:sp>
      <p:sp>
        <p:nvSpPr>
          <p:cNvPr id="14" name="Espaço Reservado para Conteúdo 13">
            <a:extLst>
              <a:ext uri="{FF2B5EF4-FFF2-40B4-BE49-F238E27FC236}">
                <a16:creationId xmlns:a16="http://schemas.microsoft.com/office/drawing/2014/main" id="{C09C44A5-845A-35AB-1753-78364FCF77D0}"/>
              </a:ext>
            </a:extLst>
          </p:cNvPr>
          <p:cNvSpPr>
            <a:spLocks noGrp="1"/>
          </p:cNvSpPr>
          <p:nvPr>
            <p:ph sz="half" idx="2"/>
          </p:nvPr>
        </p:nvSpPr>
        <p:spPr/>
        <p:txBody>
          <a:bodyPr>
            <a:normAutofit lnSpcReduction="10000"/>
          </a:bodyPr>
          <a:lstStyle/>
          <a:p>
            <a:pPr marL="0" indent="0" algn="just">
              <a:buNone/>
            </a:pPr>
            <a:r>
              <a:rPr lang="pt-BR" sz="1400"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Crescimento verde, crescimento circular, crescimento inclusivo, crescimento azul, crescimento regenerativo… cinquenta tons, mas crescimento do mesmo jeito! Há uma obsessão pela acumulação. As análises do chamado crescimento “verde” não se sustentam, primeiro porque levam em conta apenas os gases de efeito estufa e ignoram outras pressões ambientais, como a extração de materiais, o uso da água e do solo, a poluição do ar e da água, acidificação dos oceanos, perda de biodiversidade, etc. Descarbonizar não basta! Na França, comemoramos a pequena vitória de ter conseguido reduzir nossa pegada de carbono em 9% desde 1995, quando deveria ser reduzida pelo menos tanto a cada ano.</a:t>
            </a:r>
          </a:p>
          <a:p>
            <a:pPr marL="0" indent="0" algn="just">
              <a:buNone/>
            </a:pPr>
            <a:r>
              <a:rPr lang="pt-BR" sz="1400"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A ideia de crescimento verde baseia-se em outras falsas esperanças, como a reciclagem, que, esquecemos, consome energia! Há também quem pense que os serviços e a “economia do conhecimento” permitirão produzir valor “desmaterializado”. Mas o mundo virtual não existe sem computadores, infraestruturas, e estamos percebendo hoje o quão gigantesca é a sombra biofísica da Internet. A verdadeira questão é: é mais fácil reduzir nossa pegada ambiental produzindo menos ou produzindo mais? Toda atividade econômica requer energia e materiais (tradução nossa).</a:t>
            </a:r>
          </a:p>
          <a:p>
            <a:pPr marL="0" indent="0">
              <a:buNone/>
            </a:pPr>
            <a:endParaRPr lang="pt-BR" sz="1400" dirty="0">
              <a:latin typeface="Tahoma" panose="020B0604030504040204" pitchFamily="34" charset="0"/>
              <a:ea typeface="Tahoma" panose="020B0604030504040204" pitchFamily="34" charset="0"/>
              <a:cs typeface="Tahoma" panose="020B0604030504040204" pitchFamily="34" charset="0"/>
            </a:endParaRPr>
          </a:p>
        </p:txBody>
      </p:sp>
      <p:pic>
        <p:nvPicPr>
          <p:cNvPr id="6" name="Espaço Reservado para Conteúdo 6">
            <a:extLst>
              <a:ext uri="{FF2B5EF4-FFF2-40B4-BE49-F238E27FC236}">
                <a16:creationId xmlns:a16="http://schemas.microsoft.com/office/drawing/2014/main" id="{1B3D54FF-1564-C4CF-128E-80507F98EDE6}"/>
              </a:ext>
            </a:extLst>
          </p:cNvPr>
          <p:cNvPicPr>
            <a:picLocks noChangeAspect="1"/>
          </p:cNvPicPr>
          <p:nvPr/>
        </p:nvPicPr>
        <p:blipFill>
          <a:blip r:embed="rId2">
            <a:extLst>
              <a:ext uri="{28A0092B-C50C-407E-A947-70E740481C1C}">
                <a14:useLocalDpi xmlns:a14="http://schemas.microsoft.com/office/drawing/2010/main" val="0"/>
              </a:ext>
            </a:extLst>
          </a:blip>
          <a:srcRect t="126" b="126"/>
          <a:stretch/>
        </p:blipFill>
        <p:spPr>
          <a:xfrm>
            <a:off x="1019177" y="2986088"/>
            <a:ext cx="2887248" cy="2880000"/>
          </a:xfrm>
          <a:prstGeom prst="rect">
            <a:avLst/>
          </a:prstGeom>
        </p:spPr>
      </p:pic>
      <p:sp>
        <p:nvSpPr>
          <p:cNvPr id="7" name="CaixaDeTexto 6">
            <a:extLst>
              <a:ext uri="{FF2B5EF4-FFF2-40B4-BE49-F238E27FC236}">
                <a16:creationId xmlns:a16="http://schemas.microsoft.com/office/drawing/2014/main" id="{E2CF2D7B-2162-8682-8CF0-A04983152BA1}"/>
              </a:ext>
            </a:extLst>
          </p:cNvPr>
          <p:cNvSpPr txBox="1"/>
          <p:nvPr/>
        </p:nvSpPr>
        <p:spPr>
          <a:xfrm>
            <a:off x="1019177" y="5866088"/>
            <a:ext cx="5486398" cy="400110"/>
          </a:xfrm>
          <a:prstGeom prst="rect">
            <a:avLst/>
          </a:prstGeom>
          <a:noFill/>
        </p:spPr>
        <p:txBody>
          <a:bodyPr wrap="square" rtlCol="0">
            <a:spAutoFit/>
          </a:bodyPr>
          <a:lstStyle/>
          <a:p>
            <a:r>
              <a:rPr lang="pt-BR" sz="1000" dirty="0">
                <a:latin typeface="Tahoma" panose="020B0604030504040204" pitchFamily="34" charset="0"/>
                <a:ea typeface="Tahoma" panose="020B0604030504040204" pitchFamily="34" charset="0"/>
                <a:cs typeface="Tahoma" panose="020B0604030504040204" pitchFamily="34" charset="0"/>
              </a:rPr>
              <a:t>Fonte: </a:t>
            </a:r>
            <a:r>
              <a:rPr lang="pt-BR" sz="1000" dirty="0">
                <a:latin typeface="Tahoma" panose="020B0604030504040204" pitchFamily="34" charset="0"/>
                <a:ea typeface="Tahoma" panose="020B0604030504040204" pitchFamily="34" charset="0"/>
                <a:cs typeface="Tahoma" panose="020B0604030504040204" pitchFamily="34" charset="0"/>
                <a:hlinkClick r:id="rId3"/>
              </a:rPr>
              <a:t>https://www.resilience.org/resilience-author/timothee-parrique/</a:t>
            </a:r>
            <a:r>
              <a:rPr lang="pt-BR" sz="1000" dirty="0">
                <a:latin typeface="Tahoma" panose="020B0604030504040204" pitchFamily="34" charset="0"/>
                <a:ea typeface="Tahoma" panose="020B0604030504040204" pitchFamily="34" charset="0"/>
                <a:cs typeface="Tahoma" panose="020B0604030504040204" pitchFamily="34" charset="0"/>
              </a:rPr>
              <a:t> </a:t>
            </a:r>
          </a:p>
          <a:p>
            <a:r>
              <a:rPr lang="pt-BR" sz="1000" dirty="0">
                <a:latin typeface="Tahoma" panose="020B0604030504040204" pitchFamily="34" charset="0"/>
                <a:ea typeface="Tahoma" panose="020B0604030504040204" pitchFamily="34" charset="0"/>
                <a:cs typeface="Tahoma" panose="020B0604030504040204" pitchFamily="34" charset="0"/>
              </a:rPr>
              <a:t>Acesso em: 10-08-2023</a:t>
            </a:r>
          </a:p>
        </p:txBody>
      </p:sp>
      <p:sp>
        <p:nvSpPr>
          <p:cNvPr id="11" name="CaixaDeTexto 10">
            <a:extLst>
              <a:ext uri="{FF2B5EF4-FFF2-40B4-BE49-F238E27FC236}">
                <a16:creationId xmlns:a16="http://schemas.microsoft.com/office/drawing/2014/main" id="{CD05F55F-5595-BE36-66A0-E14C8EBDFA90}"/>
              </a:ext>
            </a:extLst>
          </p:cNvPr>
          <p:cNvSpPr txBox="1"/>
          <p:nvPr/>
        </p:nvSpPr>
        <p:spPr>
          <a:xfrm>
            <a:off x="6096000" y="5712200"/>
            <a:ext cx="6096000" cy="553998"/>
          </a:xfrm>
          <a:prstGeom prst="rect">
            <a:avLst/>
          </a:prstGeom>
          <a:noFill/>
        </p:spPr>
        <p:txBody>
          <a:bodyPr wrap="square" rtlCol="0">
            <a:spAutoFit/>
          </a:bodyPr>
          <a:lstStyle>
            <a:defPPr>
              <a:defRPr lang="pt-BR"/>
            </a:defPPr>
            <a:lvl1pPr>
              <a:defRPr sz="1000">
                <a:latin typeface="Tahoma" panose="020B0604030504040204" pitchFamily="34" charset="0"/>
                <a:ea typeface="Tahoma" panose="020B0604030504040204" pitchFamily="34" charset="0"/>
                <a:cs typeface="Tahoma" panose="020B0604030504040204" pitchFamily="34" charset="0"/>
              </a:defRPr>
            </a:lvl1pPr>
          </a:lstStyle>
          <a:p>
            <a:endParaRPr lang="pt-BR" dirty="0"/>
          </a:p>
          <a:p>
            <a:r>
              <a:rPr lang="pt-BR" dirty="0"/>
              <a:t>Fonte: </a:t>
            </a:r>
            <a:r>
              <a:rPr lang="pt-BR" dirty="0">
                <a:hlinkClick r:id="rId4"/>
              </a:rPr>
              <a:t>https://www.philonomist.com/en/interview/idea-green-growth-based-false-hopes</a:t>
            </a:r>
            <a:r>
              <a:rPr lang="pt-BR" dirty="0"/>
              <a:t> </a:t>
            </a:r>
          </a:p>
          <a:p>
            <a:r>
              <a:rPr lang="pt-BR" dirty="0"/>
              <a:t>Acesso em: 10-08-2023</a:t>
            </a:r>
          </a:p>
        </p:txBody>
      </p:sp>
    </p:spTree>
    <p:extLst>
      <p:ext uri="{BB962C8B-B14F-4D97-AF65-F5344CB8AC3E}">
        <p14:creationId xmlns:p14="http://schemas.microsoft.com/office/powerpoint/2010/main" val="87950596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TotalTime>
  <Words>2883</Words>
  <Application>Microsoft Office PowerPoint</Application>
  <PresentationFormat>Widescreen</PresentationFormat>
  <Paragraphs>129</Paragraphs>
  <Slides>19</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19</vt:i4>
      </vt:variant>
    </vt:vector>
  </HeadingPairs>
  <TitlesOfParts>
    <vt:vector size="25" baseType="lpstr">
      <vt:lpstr>Arial</vt:lpstr>
      <vt:lpstr>Calibri</vt:lpstr>
      <vt:lpstr>Calibri Light</vt:lpstr>
      <vt:lpstr>Hind</vt:lpstr>
      <vt:lpstr>Tahoma</vt:lpstr>
      <vt:lpstr>Tema do Office</vt:lpstr>
      <vt:lpstr>Apresentação do PowerPoint</vt:lpstr>
      <vt:lpstr>William McDonough</vt:lpstr>
      <vt:lpstr>Michael Braungart</vt:lpstr>
      <vt:lpstr>Livros</vt:lpstr>
      <vt:lpstr>Introdução</vt:lpstr>
      <vt:lpstr>Pegada Ecológica</vt:lpstr>
      <vt:lpstr>Revolução Industrial</vt:lpstr>
      <vt:lpstr>Revolução Industrial</vt:lpstr>
      <vt:lpstr>Timothée Parrique</vt:lpstr>
      <vt:lpstr>Greenwashing</vt:lpstr>
      <vt:lpstr>Cradle to Cradle</vt:lpstr>
      <vt:lpstr>Why Being Less Bad Is No Good</vt:lpstr>
      <vt:lpstr>Why Being Less Bad Is No Good</vt:lpstr>
      <vt:lpstr>Ecoefetividade</vt:lpstr>
      <vt:lpstr>Cradle to Grave</vt:lpstr>
      <vt:lpstr>Cradle to Cradle</vt:lpstr>
      <vt:lpstr>Cradle to Cradle</vt:lpstr>
      <vt:lpstr>Discovering the obvious | William McDonough </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Isabela Pires</dc:creator>
  <cp:lastModifiedBy>Isabela Pires</cp:lastModifiedBy>
  <cp:revision>1</cp:revision>
  <dcterms:created xsi:type="dcterms:W3CDTF">2023-08-10T12:59:43Z</dcterms:created>
  <dcterms:modified xsi:type="dcterms:W3CDTF">2023-08-20T21:46:25Z</dcterms:modified>
</cp:coreProperties>
</file>