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85" r:id="rId8"/>
    <p:sldId id="286" r:id="rId9"/>
    <p:sldId id="287" r:id="rId10"/>
    <p:sldId id="273" r:id="rId11"/>
    <p:sldId id="260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71" r:id="rId21"/>
    <p:sldId id="272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28/03/17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C93615-C4CB-6A43-A745-4196BD305A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Identidade</a:t>
            </a:r>
            <a:r>
              <a:rPr lang="en-US" dirty="0" smtClean="0"/>
              <a:t> cultural e </a:t>
            </a:r>
            <a:r>
              <a:rPr lang="pt-BR" dirty="0" smtClean="0"/>
              <a:t>alimenta</a:t>
            </a:r>
            <a:r>
              <a:rPr lang="pt-BR" dirty="0" smtClean="0"/>
              <a:t>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1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Identidade</a:t>
            </a:r>
            <a:r>
              <a:rPr lang="en-US" dirty="0" smtClean="0"/>
              <a:t> de um </a:t>
            </a:r>
            <a:r>
              <a:rPr lang="en-US" dirty="0" err="1" smtClean="0"/>
              <a:t>povo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Lingua</a:t>
            </a:r>
          </a:p>
          <a:p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Alimentar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Marcadores</a:t>
            </a:r>
            <a:r>
              <a:rPr lang="en-US" dirty="0" smtClean="0"/>
              <a:t> </a:t>
            </a:r>
            <a:r>
              <a:rPr lang="en-US" dirty="0" err="1" smtClean="0"/>
              <a:t>identit</a:t>
            </a:r>
            <a:r>
              <a:rPr lang="en-US" dirty="0" err="1" smtClean="0"/>
              <a:t>ário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Cozinhas</a:t>
            </a:r>
            <a:r>
              <a:rPr lang="en-US" dirty="0" smtClean="0"/>
              <a:t>/ </a:t>
            </a:r>
            <a:r>
              <a:rPr lang="en-US" dirty="0" err="1" smtClean="0"/>
              <a:t>pratos</a:t>
            </a:r>
            <a:r>
              <a:rPr lang="en-US" dirty="0" smtClean="0"/>
              <a:t> </a:t>
            </a:r>
            <a:r>
              <a:rPr lang="en-US" dirty="0" err="1" smtClean="0"/>
              <a:t>emblemáticos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Ingredientes</a:t>
            </a:r>
            <a:r>
              <a:rPr lang="en-US" dirty="0" smtClean="0"/>
              <a:t> e </a:t>
            </a:r>
            <a:r>
              <a:rPr lang="en-US" dirty="0" err="1" smtClean="0"/>
              <a:t>posição</a:t>
            </a:r>
            <a:r>
              <a:rPr lang="en-US" dirty="0" smtClean="0"/>
              <a:t> 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Pratos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ípicos</a:t>
            </a:r>
            <a:r>
              <a:rPr lang="en-US" dirty="0" smtClean="0"/>
              <a:t> 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patrimônio</a:t>
            </a:r>
            <a:r>
              <a:rPr lang="en-US" dirty="0" smtClean="0"/>
              <a:t> </a:t>
            </a:r>
            <a:r>
              <a:rPr lang="en-US" dirty="0" err="1" smtClean="0"/>
              <a:t>imaterial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3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176" r="24176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Comida Mexicana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estilo</a:t>
            </a:r>
            <a:r>
              <a:rPr lang="en-US" dirty="0" smtClean="0"/>
              <a:t> Michoac</a:t>
            </a:r>
            <a:r>
              <a:rPr lang="en-US" dirty="0" smtClean="0"/>
              <a:t>án</a:t>
            </a:r>
          </a:p>
          <a:p>
            <a:pPr lvl="1"/>
            <a:r>
              <a:rPr lang="en-US" dirty="0" err="1" smtClean="0"/>
              <a:t>Agricultura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endParaRPr lang="en-US" dirty="0" smtClean="0"/>
          </a:p>
          <a:p>
            <a:pPr lvl="1"/>
            <a:r>
              <a:rPr lang="en-US" dirty="0" err="1" smtClean="0"/>
              <a:t>Pr</a:t>
            </a:r>
            <a:r>
              <a:rPr lang="en-US" dirty="0" err="1" smtClean="0"/>
              <a:t>áticas</a:t>
            </a:r>
            <a:r>
              <a:rPr lang="en-US" dirty="0" smtClean="0"/>
              <a:t> </a:t>
            </a:r>
            <a:r>
              <a:rPr lang="en-US" dirty="0" err="1" smtClean="0"/>
              <a:t>rituais</a:t>
            </a:r>
            <a:r>
              <a:rPr lang="en-US" dirty="0" smtClean="0"/>
              <a:t> e costumes </a:t>
            </a:r>
            <a:r>
              <a:rPr lang="en-US" dirty="0" err="1" smtClean="0"/>
              <a:t>ancenstrais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4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79" r="1687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ão</a:t>
            </a:r>
            <a:r>
              <a:rPr lang="en-US" dirty="0" smtClean="0"/>
              <a:t> de </a:t>
            </a:r>
            <a:r>
              <a:rPr lang="en-US" dirty="0" err="1" smtClean="0"/>
              <a:t>gengibre</a:t>
            </a:r>
            <a:r>
              <a:rPr lang="en-US" dirty="0" smtClean="0"/>
              <a:t> </a:t>
            </a:r>
            <a:r>
              <a:rPr lang="en-US" dirty="0" err="1" smtClean="0"/>
              <a:t>croata</a:t>
            </a:r>
            <a:endParaRPr lang="en-US" dirty="0" smtClean="0"/>
          </a:p>
          <a:p>
            <a:pPr lvl="1"/>
            <a:r>
              <a:rPr lang="en-US" dirty="0" err="1" smtClean="0"/>
              <a:t>Ingredientes</a:t>
            </a:r>
            <a:r>
              <a:rPr lang="en-US" dirty="0" smtClean="0"/>
              <a:t> simples</a:t>
            </a:r>
          </a:p>
          <a:p>
            <a:pPr lvl="1"/>
            <a:r>
              <a:rPr lang="en-US" dirty="0" err="1" smtClean="0"/>
              <a:t>Decora</a:t>
            </a:r>
            <a:r>
              <a:rPr lang="en-US" dirty="0" err="1" smtClean="0"/>
              <a:t>ção</a:t>
            </a:r>
            <a:endParaRPr lang="en-US" dirty="0" smtClean="0"/>
          </a:p>
          <a:p>
            <a:pPr lvl="1"/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endParaRPr lang="en-US" dirty="0" smtClean="0"/>
          </a:p>
          <a:p>
            <a:pPr lvl="1"/>
            <a:r>
              <a:rPr lang="en-US" dirty="0" err="1" smtClean="0"/>
              <a:t>Mosteiros</a:t>
            </a:r>
            <a:r>
              <a:rPr lang="en-US" dirty="0" smtClean="0"/>
              <a:t>- Casas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527" r="22527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Washoku</a:t>
            </a:r>
            <a:r>
              <a:rPr lang="en-US" dirty="0" smtClean="0"/>
              <a:t> </a:t>
            </a:r>
            <a:r>
              <a:rPr lang="en-US" dirty="0" err="1" smtClean="0"/>
              <a:t>Japon</a:t>
            </a:r>
            <a:r>
              <a:rPr lang="en-US" dirty="0" err="1" smtClean="0"/>
              <a:t>ês</a:t>
            </a:r>
            <a:endParaRPr lang="en-US" dirty="0" smtClean="0"/>
          </a:p>
          <a:p>
            <a:r>
              <a:rPr lang="en-US" dirty="0" err="1" smtClean="0"/>
              <a:t>Tradição</a:t>
            </a:r>
            <a:r>
              <a:rPr lang="en-US" dirty="0" smtClean="0"/>
              <a:t> e </a:t>
            </a:r>
            <a:r>
              <a:rPr lang="en-US" dirty="0" err="1" smtClean="0"/>
              <a:t>respeito</a:t>
            </a:r>
            <a:endParaRPr lang="en-US" dirty="0" smtClean="0"/>
          </a:p>
          <a:p>
            <a:r>
              <a:rPr lang="en-US" dirty="0" err="1" smtClean="0"/>
              <a:t>Arroz</a:t>
            </a:r>
            <a:r>
              <a:rPr lang="en-US" dirty="0" smtClean="0"/>
              <a:t>, </a:t>
            </a:r>
            <a:r>
              <a:rPr lang="en-US" dirty="0" err="1" smtClean="0"/>
              <a:t>peixe</a:t>
            </a:r>
            <a:r>
              <a:rPr lang="en-US" dirty="0" smtClean="0"/>
              <a:t>, legume e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comestíveis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2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709" r="20709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Caf</a:t>
            </a:r>
            <a:r>
              <a:rPr lang="en-US" dirty="0" smtClean="0"/>
              <a:t>é </a:t>
            </a:r>
            <a:r>
              <a:rPr lang="en-US" dirty="0" err="1" smtClean="0"/>
              <a:t>Turco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Jarra</a:t>
            </a:r>
            <a:r>
              <a:rPr lang="en-US" dirty="0" smtClean="0"/>
              <a:t> de </a:t>
            </a:r>
            <a:r>
              <a:rPr lang="en-US" dirty="0" err="1" smtClean="0"/>
              <a:t>cobre</a:t>
            </a:r>
            <a:r>
              <a:rPr lang="en-US" dirty="0" smtClean="0"/>
              <a:t>, lento </a:t>
            </a:r>
            <a:r>
              <a:rPr lang="en-US" dirty="0" err="1" smtClean="0"/>
              <a:t>processo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Símbolo</a:t>
            </a:r>
            <a:r>
              <a:rPr lang="en-US" dirty="0" smtClean="0"/>
              <a:t> de </a:t>
            </a:r>
            <a:r>
              <a:rPr lang="en-US" dirty="0" err="1" smtClean="0"/>
              <a:t>hospitalidade</a:t>
            </a:r>
            <a:r>
              <a:rPr lang="en-US" dirty="0" smtClean="0"/>
              <a:t>, </a:t>
            </a:r>
            <a:r>
              <a:rPr lang="en-US" dirty="0" err="1" smtClean="0"/>
              <a:t>amizada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4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79" r="1687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Lavash</a:t>
            </a:r>
            <a:r>
              <a:rPr lang="en-US" dirty="0" smtClean="0"/>
              <a:t> da </a:t>
            </a:r>
            <a:r>
              <a:rPr lang="en-US" dirty="0" err="1" smtClean="0"/>
              <a:t>Arm</a:t>
            </a:r>
            <a:r>
              <a:rPr lang="en-US" dirty="0" err="1" smtClean="0"/>
              <a:t>ênia</a:t>
            </a:r>
            <a:endParaRPr lang="en-US" dirty="0" smtClean="0"/>
          </a:p>
          <a:p>
            <a:r>
              <a:rPr lang="en-US" dirty="0" err="1" smtClean="0"/>
              <a:t>Pão</a:t>
            </a:r>
            <a:r>
              <a:rPr lang="en-US" dirty="0" smtClean="0"/>
              <a:t> de </a:t>
            </a:r>
            <a:r>
              <a:rPr lang="en-US" dirty="0" err="1" smtClean="0"/>
              <a:t>trigo</a:t>
            </a:r>
            <a:endParaRPr lang="en-US" dirty="0" smtClean="0"/>
          </a:p>
          <a:p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gerações</a:t>
            </a:r>
            <a:endParaRPr lang="en-US" dirty="0" smtClean="0"/>
          </a:p>
          <a:p>
            <a:r>
              <a:rPr lang="en-US" dirty="0" err="1" smtClean="0"/>
              <a:t>Coloca</a:t>
            </a:r>
            <a:r>
              <a:rPr lang="en-US" dirty="0" smtClean="0"/>
              <a:t> no </a:t>
            </a:r>
            <a:r>
              <a:rPr lang="en-US" dirty="0" err="1" smtClean="0"/>
              <a:t>ombro</a:t>
            </a:r>
            <a:r>
              <a:rPr lang="en-US" dirty="0" smtClean="0"/>
              <a:t> da </a:t>
            </a:r>
            <a:r>
              <a:rPr lang="en-US" dirty="0" err="1" smtClean="0"/>
              <a:t>noiva</a:t>
            </a:r>
            <a:r>
              <a:rPr lang="en-US" dirty="0" smtClean="0"/>
              <a:t> e do </a:t>
            </a:r>
            <a:r>
              <a:rPr lang="en-US" dirty="0" err="1" smtClean="0"/>
              <a:t>noivo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575" r="2057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Cozinha</a:t>
            </a:r>
            <a:r>
              <a:rPr lang="en-US" dirty="0" smtClean="0"/>
              <a:t> </a:t>
            </a:r>
            <a:r>
              <a:rPr lang="en-US" dirty="0" err="1" smtClean="0"/>
              <a:t>mediterr</a:t>
            </a:r>
            <a:r>
              <a:rPr lang="en-US" dirty="0" err="1" smtClean="0"/>
              <a:t>ânea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Diversidade</a:t>
            </a:r>
            <a:r>
              <a:rPr lang="en-US" dirty="0" smtClean="0"/>
              <a:t> dos </a:t>
            </a:r>
            <a:r>
              <a:rPr lang="en-US" dirty="0" err="1" smtClean="0"/>
              <a:t>ingredientes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5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Voltando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</a:t>
            </a:r>
            <a:r>
              <a:rPr lang="en-US" dirty="0" err="1" smtClean="0"/>
              <a:t>íntese</a:t>
            </a:r>
            <a:r>
              <a:rPr lang="en-US" dirty="0" smtClean="0"/>
              <a:t> da aula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centrais</a:t>
            </a:r>
            <a:r>
              <a:rPr lang="en-US" dirty="0"/>
              <a:t> do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apoio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Diálogo</a:t>
            </a:r>
            <a:r>
              <a:rPr lang="en-US" dirty="0" smtClean="0"/>
              <a:t> </a:t>
            </a:r>
            <a:r>
              <a:rPr lang="en-US" dirty="0"/>
              <a:t>com o </a:t>
            </a:r>
            <a:r>
              <a:rPr lang="en-US" dirty="0" err="1"/>
              <a:t>Filme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Casamento</a:t>
            </a:r>
            <a:r>
              <a:rPr lang="en-US" dirty="0" smtClean="0"/>
              <a:t> </a:t>
            </a:r>
            <a:r>
              <a:rPr lang="en-US" dirty="0" err="1" smtClean="0"/>
              <a:t>Grego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Outros </a:t>
            </a:r>
            <a:r>
              <a:rPr lang="en-US" dirty="0" err="1" smtClean="0"/>
              <a:t>temperinhos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Carne – </a:t>
            </a:r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édia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 Se o </a:t>
            </a:r>
            <a:r>
              <a:rPr lang="en-US" dirty="0" err="1" smtClean="0"/>
              <a:t>camponês</a:t>
            </a:r>
            <a:r>
              <a:rPr lang="en-US" dirty="0" smtClean="0"/>
              <a:t> </a:t>
            </a:r>
            <a:r>
              <a:rPr lang="en-US" dirty="0" err="1" smtClean="0"/>
              <a:t>criava</a:t>
            </a:r>
            <a:r>
              <a:rPr lang="en-US" dirty="0" smtClean="0"/>
              <a:t> </a:t>
            </a:r>
            <a:r>
              <a:rPr lang="en-US" dirty="0" err="1" smtClean="0"/>
              <a:t>gado</a:t>
            </a:r>
            <a:r>
              <a:rPr lang="en-US" dirty="0" smtClean="0"/>
              <a:t>, </a:t>
            </a:r>
            <a:r>
              <a:rPr lang="en-US" dirty="0" err="1" smtClean="0"/>
              <a:t>dizia</a:t>
            </a:r>
            <a:r>
              <a:rPr lang="en-US" dirty="0" smtClean="0"/>
              <a:t>-se era </a:t>
            </a:r>
            <a:r>
              <a:rPr lang="en-US" dirty="0" err="1" smtClean="0"/>
              <a:t>principalmente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privilegiados</a:t>
            </a:r>
            <a:r>
              <a:rPr lang="en-US" dirty="0" smtClean="0"/>
              <a:t>, a </a:t>
            </a:r>
            <a:r>
              <a:rPr lang="en-US" dirty="0" err="1" smtClean="0"/>
              <a:t>nobreza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burgueses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esquecendo</a:t>
            </a:r>
            <a:r>
              <a:rPr lang="en-US" dirty="0" smtClean="0"/>
              <a:t> do </a:t>
            </a:r>
            <a:r>
              <a:rPr lang="en-US" dirty="0" err="1" smtClean="0"/>
              <a:t>clero</a:t>
            </a:r>
            <a:r>
              <a:rPr lang="en-US" dirty="0" smtClean="0"/>
              <a:t> “</a:t>
            </a:r>
          </a:p>
          <a:p>
            <a:pPr algn="r"/>
            <a:r>
              <a:rPr lang="en-US" dirty="0" smtClean="0"/>
              <a:t>Elias, 1994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8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 de </a:t>
            </a:r>
            <a:r>
              <a:rPr lang="en-US" dirty="0" err="1" smtClean="0"/>
              <a:t>apresenta</a:t>
            </a:r>
            <a:r>
              <a:rPr lang="en-US" dirty="0" err="1" smtClean="0"/>
              <a:t>ção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19" b="11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55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Cozinha</a:t>
            </a:r>
            <a:r>
              <a:rPr lang="en-US" dirty="0" smtClean="0"/>
              <a:t> de um </a:t>
            </a:r>
            <a:r>
              <a:rPr lang="en-US" dirty="0" err="1" smtClean="0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um </a:t>
            </a:r>
            <a:r>
              <a:rPr lang="en-US" dirty="0" err="1" smtClean="0"/>
              <a:t>inventário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86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Deslocamentos</a:t>
            </a:r>
            <a:r>
              <a:rPr lang="en-US" dirty="0" smtClean="0"/>
              <a:t> </a:t>
            </a:r>
            <a:r>
              <a:rPr lang="en-US" dirty="0" err="1" smtClean="0"/>
              <a:t>populacionais</a:t>
            </a:r>
            <a:endParaRPr lang="en-US" dirty="0" smtClean="0"/>
          </a:p>
          <a:p>
            <a:r>
              <a:rPr lang="en-US" dirty="0" err="1" smtClean="0"/>
              <a:t>Particularidade</a:t>
            </a:r>
            <a:r>
              <a:rPr lang="en-US" dirty="0" smtClean="0"/>
              <a:t> dos </a:t>
            </a:r>
            <a:r>
              <a:rPr lang="en-US" dirty="0" err="1" smtClean="0"/>
              <a:t>pa</a:t>
            </a:r>
            <a:r>
              <a:rPr lang="en-US" dirty="0" err="1" smtClean="0"/>
              <a:t>íses</a:t>
            </a:r>
            <a:r>
              <a:rPr lang="en-US" dirty="0" smtClean="0"/>
              <a:t> </a:t>
            </a:r>
            <a:r>
              <a:rPr lang="en-US" dirty="0" err="1" smtClean="0"/>
              <a:t>colonizados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Ingredientes</a:t>
            </a:r>
            <a:r>
              <a:rPr lang="en-US" dirty="0" smtClean="0"/>
              <a:t> “</a:t>
            </a:r>
            <a:r>
              <a:rPr lang="en-US" dirty="0" err="1" smtClean="0"/>
              <a:t>novos</a:t>
            </a:r>
            <a:r>
              <a:rPr lang="en-US" dirty="0" smtClean="0"/>
              <a:t>” e “</a:t>
            </a:r>
            <a:r>
              <a:rPr lang="en-US" dirty="0" err="1" smtClean="0"/>
              <a:t>velhos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Viagem</a:t>
            </a:r>
            <a:r>
              <a:rPr lang="en-US" dirty="0" smtClean="0"/>
              <a:t> dos </a:t>
            </a:r>
            <a:r>
              <a:rPr lang="en-US" dirty="0" err="1" smtClean="0"/>
              <a:t>alimentos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68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8" y="1857731"/>
            <a:ext cx="5215467" cy="42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Receita</a:t>
            </a:r>
            <a:r>
              <a:rPr lang="en-US" dirty="0" smtClean="0"/>
              <a:t> de </a:t>
            </a:r>
            <a:r>
              <a:rPr lang="en-US" dirty="0" err="1" smtClean="0"/>
              <a:t>alheira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Típica</a:t>
            </a:r>
            <a:r>
              <a:rPr lang="en-US" dirty="0" smtClean="0"/>
              <a:t> da </a:t>
            </a:r>
            <a:r>
              <a:rPr lang="en-US" dirty="0" err="1" smtClean="0"/>
              <a:t>culinária</a:t>
            </a:r>
            <a:r>
              <a:rPr lang="en-US" dirty="0" smtClean="0"/>
              <a:t> </a:t>
            </a:r>
            <a:r>
              <a:rPr lang="en-US" dirty="0" err="1" smtClean="0"/>
              <a:t>portuguesa</a:t>
            </a:r>
            <a:r>
              <a:rPr lang="en-US" dirty="0" smtClean="0"/>
              <a:t>, a </a:t>
            </a:r>
            <a:r>
              <a:rPr lang="en-US" dirty="0" err="1" smtClean="0"/>
              <a:t>alheira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embutido</a:t>
            </a:r>
            <a:r>
              <a:rPr lang="en-US" dirty="0" smtClean="0"/>
              <a:t> </a:t>
            </a:r>
            <a:r>
              <a:rPr lang="en-US" dirty="0" err="1" smtClean="0"/>
              <a:t>defumado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formato</a:t>
            </a:r>
            <a:r>
              <a:rPr lang="en-US" dirty="0" smtClean="0"/>
              <a:t> de </a:t>
            </a:r>
            <a:r>
              <a:rPr lang="en-US" dirty="0" err="1" smtClean="0"/>
              <a:t>ferradura</a:t>
            </a:r>
            <a:r>
              <a:rPr lang="en-US" dirty="0" smtClean="0"/>
              <a:t> e </a:t>
            </a:r>
            <a:r>
              <a:rPr lang="en-US" dirty="0" err="1" smtClean="0"/>
              <a:t>cilíndrico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tem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interior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espécie</a:t>
            </a:r>
            <a:r>
              <a:rPr lang="en-US" dirty="0" smtClean="0"/>
              <a:t> de pasta </a:t>
            </a:r>
            <a:r>
              <a:rPr lang="en-US" dirty="0" err="1" smtClean="0"/>
              <a:t>formada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carne, </a:t>
            </a:r>
            <a:r>
              <a:rPr lang="en-US" dirty="0" err="1" smtClean="0"/>
              <a:t>pão</a:t>
            </a:r>
            <a:r>
              <a:rPr lang="en-US" dirty="0" smtClean="0"/>
              <a:t> e </a:t>
            </a:r>
            <a:r>
              <a:rPr lang="en-US" dirty="0" err="1" smtClean="0"/>
              <a:t>condimentos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Judeus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err="1" smtClean="0"/>
              <a:t>éculo</a:t>
            </a:r>
            <a:r>
              <a:rPr lang="en-US" dirty="0" smtClean="0"/>
              <a:t> XV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0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Ingredientes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ípicos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Batatas</a:t>
            </a:r>
            <a:endParaRPr lang="en-US" dirty="0" smtClean="0"/>
          </a:p>
          <a:p>
            <a:r>
              <a:rPr lang="en-US" dirty="0" err="1" smtClean="0"/>
              <a:t>Tomates</a:t>
            </a:r>
            <a:endParaRPr lang="en-US" dirty="0" smtClean="0"/>
          </a:p>
          <a:p>
            <a:r>
              <a:rPr lang="en-US" dirty="0" err="1" smtClean="0"/>
              <a:t>Milho</a:t>
            </a:r>
            <a:endParaRPr lang="en-US" dirty="0" smtClean="0"/>
          </a:p>
          <a:p>
            <a:r>
              <a:rPr lang="en-US" dirty="0" err="1" smtClean="0"/>
              <a:t>Feij</a:t>
            </a:r>
            <a:r>
              <a:rPr lang="en-US" dirty="0" err="1" smtClean="0"/>
              <a:t>ão</a:t>
            </a:r>
            <a:endParaRPr lang="en-US" dirty="0" smtClean="0"/>
          </a:p>
          <a:p>
            <a:r>
              <a:rPr lang="en-US" dirty="0" smtClean="0"/>
              <a:t>Peru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Comida </a:t>
            </a:r>
            <a:r>
              <a:rPr lang="en-US" dirty="0" err="1" smtClean="0"/>
              <a:t>emblem</a:t>
            </a:r>
            <a:r>
              <a:rPr lang="en-US" dirty="0" err="1" smtClean="0"/>
              <a:t>ática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Comida habitual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9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discutir</a:t>
            </a:r>
            <a:r>
              <a:rPr lang="en-US" dirty="0" smtClean="0"/>
              <a:t> um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Feij</a:t>
            </a:r>
            <a:r>
              <a:rPr lang="en-US" dirty="0" err="1" smtClean="0"/>
              <a:t>ão</a:t>
            </a:r>
            <a:r>
              <a:rPr lang="en-US" dirty="0" smtClean="0"/>
              <a:t> e </a:t>
            </a:r>
            <a:r>
              <a:rPr lang="en-US" dirty="0" err="1" smtClean="0"/>
              <a:t>Arroz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0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Vatap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Mito de </a:t>
            </a:r>
            <a:r>
              <a:rPr lang="en-US" dirty="0" err="1" smtClean="0"/>
              <a:t>origem</a:t>
            </a:r>
            <a:r>
              <a:rPr lang="en-US" dirty="0" smtClean="0"/>
              <a:t> da </a:t>
            </a:r>
            <a:r>
              <a:rPr lang="en-US" dirty="0" err="1" smtClean="0"/>
              <a:t>brasilidade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2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alimentares</a:t>
            </a:r>
            <a:r>
              <a:rPr lang="en-US" dirty="0" smtClean="0"/>
              <a:t>- </a:t>
            </a:r>
            <a:r>
              <a:rPr lang="en-US" dirty="0" err="1" smtClean="0"/>
              <a:t>contitui</a:t>
            </a:r>
            <a:r>
              <a:rPr lang="en-US" dirty="0" err="1" smtClean="0"/>
              <a:t>ção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Fatores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Ecol</a:t>
            </a:r>
            <a:r>
              <a:rPr lang="en-US" dirty="0" err="1" smtClean="0"/>
              <a:t>ógicos</a:t>
            </a:r>
            <a:endParaRPr lang="en-US" dirty="0" smtClean="0"/>
          </a:p>
          <a:p>
            <a:r>
              <a:rPr lang="en-US" dirty="0" err="1" smtClean="0"/>
              <a:t>Históricos</a:t>
            </a:r>
            <a:endParaRPr lang="en-US" dirty="0" smtClean="0"/>
          </a:p>
          <a:p>
            <a:r>
              <a:rPr lang="en-US" dirty="0" err="1" smtClean="0"/>
              <a:t>Culturais</a:t>
            </a:r>
            <a:endParaRPr lang="en-US" dirty="0" smtClean="0"/>
          </a:p>
          <a:p>
            <a:r>
              <a:rPr lang="en-US" dirty="0" err="1" smtClean="0"/>
              <a:t>Sociais</a:t>
            </a:r>
            <a:endParaRPr lang="en-US" dirty="0" smtClean="0"/>
          </a:p>
          <a:p>
            <a:r>
              <a:rPr lang="pt-BR" dirty="0" smtClean="0"/>
              <a:t>Econômicos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1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Comidas</a:t>
            </a:r>
            <a:r>
              <a:rPr lang="en-US" dirty="0" smtClean="0"/>
              <a:t> </a:t>
            </a:r>
            <a:r>
              <a:rPr lang="en-US" dirty="0" err="1" smtClean="0"/>
              <a:t>regionais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Globaliza</a:t>
            </a:r>
            <a:r>
              <a:rPr lang="en-US" dirty="0" err="1" smtClean="0"/>
              <a:t>ção</a:t>
            </a:r>
            <a:endParaRPr lang="en-US" dirty="0" smtClean="0"/>
          </a:p>
          <a:p>
            <a:pPr lvl="1"/>
            <a:r>
              <a:rPr lang="en-US" dirty="0"/>
              <a:t> F</a:t>
            </a:r>
            <a:r>
              <a:rPr lang="en-US" dirty="0" smtClean="0"/>
              <a:t>ast foods</a:t>
            </a:r>
          </a:p>
          <a:p>
            <a:pPr lvl="1"/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étnicos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2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gel</a:t>
            </a:r>
            <a:r>
              <a:rPr lang="en-US" dirty="0" err="1" smtClean="0"/>
              <a:t>éias</a:t>
            </a:r>
            <a:r>
              <a:rPr lang="en-US" dirty="0" smtClean="0"/>
              <a:t>, </a:t>
            </a:r>
            <a:r>
              <a:rPr lang="en-US" dirty="0" err="1" smtClean="0"/>
              <a:t>picles</a:t>
            </a:r>
            <a:r>
              <a:rPr lang="en-US" dirty="0" smtClean="0"/>
              <a:t> e </a:t>
            </a:r>
            <a:r>
              <a:rPr lang="en-US" dirty="0" err="1" smtClean="0"/>
              <a:t>chucrutes</a:t>
            </a:r>
            <a:r>
              <a:rPr lang="en-US" dirty="0" smtClean="0"/>
              <a:t> tem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Comida</a:t>
            </a:r>
          </a:p>
          <a:p>
            <a:endParaRPr lang="en-US" dirty="0"/>
          </a:p>
          <a:p>
            <a:r>
              <a:rPr lang="en-US" dirty="0"/>
              <a:t>"comida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substância</a:t>
            </a:r>
            <a:r>
              <a:rPr lang="en-US" dirty="0"/>
              <a:t> </a:t>
            </a:r>
            <a:r>
              <a:rPr lang="en-US" dirty="0" err="1"/>
              <a:t>alimentar</a:t>
            </a:r>
            <a:r>
              <a:rPr lang="en-US" dirty="0"/>
              <a:t> </a:t>
            </a:r>
            <a:r>
              <a:rPr lang="en-US" dirty="0" smtClean="0"/>
              <a:t>mas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um </a:t>
            </a:r>
            <a:r>
              <a:rPr lang="en-US" dirty="0" err="1"/>
              <a:t>modo</a:t>
            </a:r>
            <a:r>
              <a:rPr lang="en-US" dirty="0"/>
              <a:t>, um </a:t>
            </a:r>
            <a:r>
              <a:rPr lang="en-US" dirty="0" err="1"/>
              <a:t>estilo</a:t>
            </a:r>
            <a:r>
              <a:rPr lang="en-US" dirty="0"/>
              <a:t> e um </a:t>
            </a:r>
            <a:r>
              <a:rPr lang="en-US" dirty="0" err="1"/>
              <a:t>jeito</a:t>
            </a:r>
            <a:r>
              <a:rPr lang="en-US" dirty="0"/>
              <a:t> de </a:t>
            </a:r>
            <a:r>
              <a:rPr lang="en-US" dirty="0" err="1"/>
              <a:t>alimentar</a:t>
            </a:r>
            <a:r>
              <a:rPr lang="en-US" dirty="0"/>
              <a:t>-se. E o </a:t>
            </a:r>
            <a:r>
              <a:rPr lang="en-US" dirty="0" err="1"/>
              <a:t>jeito</a:t>
            </a:r>
            <a:r>
              <a:rPr lang="en-US" dirty="0"/>
              <a:t> de comer </a:t>
            </a:r>
            <a:r>
              <a:rPr lang="en-US" dirty="0" smtClean="0"/>
              <a:t> define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aquilo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ingerido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aquele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ingere</a:t>
            </a:r>
            <a:r>
              <a:rPr lang="en-US" dirty="0"/>
              <a:t>". </a:t>
            </a:r>
            <a:r>
              <a:rPr lang="en-US" dirty="0" smtClean="0"/>
              <a:t> </a:t>
            </a:r>
            <a:r>
              <a:rPr lang="en-US" dirty="0" err="1" smtClean="0"/>
              <a:t>DaMatta</a:t>
            </a:r>
            <a:r>
              <a:rPr lang="en-US" dirty="0" smtClean="0"/>
              <a:t> (1986)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Alimento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4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3" y="1756681"/>
            <a:ext cx="4217631" cy="2975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07" y="3499042"/>
            <a:ext cx="3868592" cy="27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8" y="254000"/>
            <a:ext cx="4254500" cy="635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98" y="452657"/>
            <a:ext cx="4060090" cy="61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Torta</a:t>
            </a:r>
            <a:r>
              <a:rPr lang="en-US" dirty="0" smtClean="0"/>
              <a:t> de legumes da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guerra</a:t>
            </a:r>
            <a:r>
              <a:rPr lang="en-US" dirty="0" smtClean="0"/>
              <a:t>- </a:t>
            </a:r>
            <a:r>
              <a:rPr lang="en-US" dirty="0" err="1" smtClean="0"/>
              <a:t>Torta</a:t>
            </a:r>
            <a:r>
              <a:rPr lang="en-US" dirty="0" smtClean="0"/>
              <a:t> </a:t>
            </a:r>
            <a:r>
              <a:rPr lang="en-US" dirty="0" err="1" smtClean="0"/>
              <a:t>Woolton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8" y="2479203"/>
            <a:ext cx="4356532" cy="299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54" y="2619538"/>
            <a:ext cx="2540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7" b="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254804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230</TotalTime>
  <Words>350</Words>
  <Application>Microsoft Macintosh PowerPoint</Application>
  <PresentationFormat>On-screen Show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Advantage</vt:lpstr>
      <vt:lpstr>Identidade cultural e alimentação</vt:lpstr>
      <vt:lpstr>Síntese da aula 2</vt:lpstr>
      <vt:lpstr>Sistemas alimentares- contituição</vt:lpstr>
      <vt:lpstr>PowerPoint Presentation</vt:lpstr>
      <vt:lpstr>PowerPoint Presentation</vt:lpstr>
      <vt:lpstr>PowerPoint Presentation</vt:lpstr>
      <vt:lpstr>PowerPoint Presentation</vt:lpstr>
      <vt:lpstr>Torta de legumes da segunda guerra- Torta Woolton</vt:lpstr>
      <vt:lpstr>PowerPoint Presentation</vt:lpstr>
      <vt:lpstr>Identidade de um povo</vt:lpstr>
      <vt:lpstr>Comida</vt:lpstr>
      <vt:lpstr>UNESCO</vt:lpstr>
      <vt:lpstr>Exemplos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Voltando…</vt:lpstr>
      <vt:lpstr>Carne – Idade Média</vt:lpstr>
      <vt:lpstr>Forma de apresentação</vt:lpstr>
      <vt:lpstr>Cozinha de um grupo</vt:lpstr>
      <vt:lpstr>PowerPoint Presentation</vt:lpstr>
      <vt:lpstr>PowerPoint Presentation</vt:lpstr>
      <vt:lpstr>Receita de alheira</vt:lpstr>
      <vt:lpstr>Ingredientes Típicos?</vt:lpstr>
      <vt:lpstr>PowerPoint Presentation</vt:lpstr>
      <vt:lpstr>Para discutir um pouco mais</vt:lpstr>
      <vt:lpstr>Vatapá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Identidade cultural e alimentação</dc:title>
  <dc:creator>Aylene</dc:creator>
  <cp:lastModifiedBy>Aylene</cp:lastModifiedBy>
  <cp:revision>8</cp:revision>
  <dcterms:created xsi:type="dcterms:W3CDTF">2017-03-28T17:19:47Z</dcterms:created>
  <dcterms:modified xsi:type="dcterms:W3CDTF">2017-03-28T21:10:39Z</dcterms:modified>
</cp:coreProperties>
</file>