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1080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28/09/2020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28/09/2020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FxHur2MAJ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99992" y="3200400"/>
            <a:ext cx="4032448" cy="876672"/>
          </a:xfrm>
        </p:spPr>
        <p:txBody>
          <a:bodyPr>
            <a:normAutofit/>
          </a:bodyPr>
          <a:lstStyle/>
          <a:p>
            <a:pPr algn="r"/>
            <a:r>
              <a:rPr lang="pt-BR" sz="4400" dirty="0">
                <a:solidFill>
                  <a:schemeClr val="tx1"/>
                </a:solidFill>
                <a:cs typeface="Arial" pitchFamily="34" charset="0"/>
              </a:rPr>
              <a:t>Felix Mendelssohn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latin typeface="Copperplate Gothic Light" pitchFamily="34" charset="0"/>
              </a:rPr>
              <a:t>Canção sem palavras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67544" y="4421088"/>
            <a:ext cx="8064896" cy="224827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Carla Maia - 10731043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t-BR" sz="3600" dirty="0">
                <a:cs typeface="Arial" pitchFamily="34" charset="0"/>
              </a:rPr>
              <a:t>Eurico </a:t>
            </a:r>
            <a:r>
              <a:rPr lang="pt-BR" sz="3600" dirty="0" err="1" smtClean="0">
                <a:cs typeface="Arial" pitchFamily="34" charset="0"/>
              </a:rPr>
              <a:t>Grigol</a:t>
            </a:r>
            <a:r>
              <a:rPr lang="pt-BR" sz="3600" dirty="0" smtClean="0">
                <a:cs typeface="Arial" pitchFamily="34" charset="0"/>
              </a:rPr>
              <a:t> - 10731022</a:t>
            </a:r>
            <a:endParaRPr lang="pt-BR" sz="3600" dirty="0"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Gabriela Carrenho</a:t>
            </a:r>
            <a:r>
              <a:rPr lang="pt-BR" sz="3600" noProof="0" dirty="0">
                <a:cs typeface="Arial" pitchFamily="34" charset="0"/>
              </a:rPr>
              <a:t> - 10730942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t-BR" sz="3600" dirty="0">
                <a:cs typeface="Arial" pitchFamily="34" charset="0"/>
              </a:rPr>
              <a:t>Gabriela Barros - 10730981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t-BR" sz="3600" dirty="0">
                <a:cs typeface="Arial" pitchFamily="34" charset="0"/>
              </a:rPr>
              <a:t>João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P. Henrique - 10447060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Contexto Histórico</a:t>
            </a:r>
            <a:br>
              <a:rPr lang="pt-BR" sz="4800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Fim do séc. XVIII e Início do séc. XIX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794174"/>
            <a:ext cx="7772400" cy="373117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Iluminismo </a:t>
            </a:r>
            <a:r>
              <a:rPr lang="pt-BR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é um movimento cultural que se desenvolveu na Inglaterra, Holanda e França, nos séculos XVII e </a:t>
            </a:r>
            <a:r>
              <a:rPr lang="pt-BR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XVIII</a:t>
            </a:r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Revolução Industrial </a:t>
            </a:r>
            <a:r>
              <a:rPr lang="pt-BR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teve início no final do séc. XVIII até meados do séc. </a:t>
            </a:r>
            <a:r>
              <a:rPr lang="pt-BR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XIX</a:t>
            </a:r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A Revolução Francesa movi</a:t>
            </a:r>
            <a:r>
              <a:rPr lang="pt-BR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mento social e político ocorrido na França no final do século XVIII</a:t>
            </a:r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A Constituição de 3 de setembro de </a:t>
            </a:r>
            <a:r>
              <a:rPr lang="pt-BR" dirty="0" smtClean="0">
                <a:solidFill>
                  <a:schemeClr val="tx1"/>
                </a:solidFill>
              </a:rPr>
              <a:t>1791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Primeiras </a:t>
            </a:r>
            <a:r>
              <a:rPr lang="pt-BR" dirty="0">
                <a:solidFill>
                  <a:schemeClr val="tx1"/>
                </a:solidFill>
              </a:rPr>
              <a:t>vozes feministas: </a:t>
            </a:r>
            <a:r>
              <a:rPr lang="pt-BR" dirty="0" err="1">
                <a:solidFill>
                  <a:schemeClr val="tx1"/>
                </a:solidFill>
              </a:rPr>
              <a:t>Olympe</a:t>
            </a:r>
            <a:r>
              <a:rPr lang="pt-BR" dirty="0">
                <a:solidFill>
                  <a:schemeClr val="tx1"/>
                </a:solidFill>
              </a:rPr>
              <a:t> de </a:t>
            </a:r>
            <a:r>
              <a:rPr lang="pt-BR" dirty="0" err="1">
                <a:solidFill>
                  <a:schemeClr val="tx1"/>
                </a:solidFill>
              </a:rPr>
              <a:t>Gouges</a:t>
            </a:r>
            <a:r>
              <a:rPr lang="pt-BR" dirty="0">
                <a:solidFill>
                  <a:schemeClr val="tx1"/>
                </a:solidFill>
              </a:rPr>
              <a:t>, Etta Palm d'</a:t>
            </a:r>
            <a:r>
              <a:rPr lang="pt-BR" dirty="0" err="1">
                <a:solidFill>
                  <a:schemeClr val="tx1"/>
                </a:solidFill>
              </a:rPr>
              <a:t>Aelders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Théroigne</a:t>
            </a:r>
            <a:r>
              <a:rPr lang="pt-BR" dirty="0">
                <a:solidFill>
                  <a:schemeClr val="tx1"/>
                </a:solidFill>
              </a:rPr>
              <a:t> de </a:t>
            </a:r>
            <a:r>
              <a:rPr lang="pt-BR" dirty="0" err="1" smtClean="0">
                <a:solidFill>
                  <a:schemeClr val="tx1"/>
                </a:solidFill>
              </a:rPr>
              <a:t>Méricourt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Felix Mendelssohn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417646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2800" dirty="0">
                <a:solidFill>
                  <a:schemeClr val="tx1"/>
                </a:solidFill>
              </a:rPr>
              <a:t>Jakob Ludwig Felix Mendelssohn Bartholdy nasceu em 3 de fevereiro de 1809 em Hamburgo, Alemanha. Morreu em Leipzig, em 4 de novembro de </a:t>
            </a:r>
            <a:r>
              <a:rPr lang="pt-BR" sz="2800" dirty="0" smtClean="0">
                <a:solidFill>
                  <a:schemeClr val="tx1"/>
                </a:solidFill>
              </a:rPr>
              <a:t>1847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pt-BR" sz="2800" dirty="0">
                <a:solidFill>
                  <a:schemeClr val="tx1"/>
                </a:solidFill>
              </a:rPr>
              <a:t>Talento </a:t>
            </a:r>
            <a:r>
              <a:rPr lang="pt-BR" sz="2800" dirty="0" smtClean="0">
                <a:solidFill>
                  <a:schemeClr val="tx1"/>
                </a:solidFill>
              </a:rPr>
              <a:t>precoce. Com 17 anos compôs uma abertura baseado em “Sonho de Uma Noite de Verão”, de William </a:t>
            </a:r>
            <a:r>
              <a:rPr lang="pt-BR" sz="2800" dirty="0" smtClean="0">
                <a:solidFill>
                  <a:schemeClr val="tx1"/>
                </a:solidFill>
              </a:rPr>
              <a:t>Shakespeare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tx1"/>
                </a:solidFill>
              </a:rPr>
              <a:t>Conversão do </a:t>
            </a:r>
            <a:r>
              <a:rPr lang="pt-BR" sz="2800" smtClean="0">
                <a:solidFill>
                  <a:schemeClr val="tx1"/>
                </a:solidFill>
              </a:rPr>
              <a:t>judaísmo para o </a:t>
            </a:r>
            <a:r>
              <a:rPr lang="pt-BR" sz="2800" dirty="0" smtClean="0">
                <a:solidFill>
                  <a:schemeClr val="tx1"/>
                </a:solidFill>
              </a:rPr>
              <a:t>cristianismo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tx1"/>
                </a:solidFill>
              </a:rPr>
              <a:t>Compositor</a:t>
            </a:r>
            <a:r>
              <a:rPr lang="pt-BR" sz="2800" dirty="0">
                <a:solidFill>
                  <a:schemeClr val="tx1"/>
                </a:solidFill>
              </a:rPr>
              <a:t>, pianista, maestro, pintor, </a:t>
            </a:r>
            <a:r>
              <a:rPr lang="pt-BR" sz="2800" dirty="0" smtClean="0">
                <a:solidFill>
                  <a:schemeClr val="tx1"/>
                </a:solidFill>
              </a:rPr>
              <a:t>escritor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tx1"/>
                </a:solidFill>
              </a:rPr>
              <a:t>Principais obras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Canção sem palavras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1" y="2708921"/>
            <a:ext cx="7772400" cy="35283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 1829-1845</a:t>
            </a:r>
            <a:endParaRPr lang="pt-BR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 48 </a:t>
            </a: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peças curtas para piano divididas em oito volumes com seis peças cada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 “</a:t>
            </a: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Mesmo se para uma ou outra das minhas Canções sem Palavras eu tinha uma palavra em mente, nunca a contei para ninguém, porque a mesma palavra quer dizer coisas diferentes para pessoas diferentes. Somente as canções dizem a mesma coisa, despertam o mesmo sentimento em todos – um sentimento que não pode ser expresso em palavras.”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Canção</a:t>
            </a:r>
            <a:r>
              <a:rPr lang="pt-BR" sz="4800" b="1" dirty="0">
                <a:latin typeface="+mn-lt"/>
              </a:rPr>
              <a:t>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666802"/>
            <a:ext cx="7772400" cy="349850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Canção ou lied era tradição na Alemanha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Grande nome do lied antes, Schubert e na época de </a:t>
            </a:r>
            <a:r>
              <a:rPr lang="pt-BR" dirty="0" err="1" smtClean="0">
                <a:solidFill>
                  <a:schemeClr val="tx1"/>
                </a:solidFill>
              </a:rPr>
              <a:t>Mendelssohn</a:t>
            </a:r>
            <a:r>
              <a:rPr lang="pt-BR" dirty="0" smtClean="0">
                <a:solidFill>
                  <a:schemeClr val="tx1"/>
                </a:solidFill>
              </a:rPr>
              <a:t>, Schumann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Quando pensava nas canções, tentava manter dentro da tessitura dos </a:t>
            </a:r>
            <a:r>
              <a:rPr lang="pt-BR" dirty="0">
                <a:solidFill>
                  <a:schemeClr val="tx1"/>
                </a:solidFill>
              </a:rPr>
              <a:t>cantores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Comparando canções de outros compositores, é possível perceber a semelhança de fraseado como versos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A ideia de uma canção sem palavras é forte a ponto de ter a sensação de que há um texto por trás, como se a canção estivesse literalmente contando algo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517734" cy="14769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52" y="2543894"/>
            <a:ext cx="65151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1533" y="260648"/>
            <a:ext cx="844893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fFxHur2MAJ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1196752"/>
            <a:ext cx="857695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Fanny Mendelssohn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666802"/>
            <a:ext cx="7772400" cy="378653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sz="2600" dirty="0" smtClean="0">
                <a:solidFill>
                  <a:schemeClr val="tx1"/>
                </a:solidFill>
              </a:rPr>
              <a:t>Irmã </a:t>
            </a:r>
            <a:r>
              <a:rPr lang="pt-BR" sz="2600" dirty="0">
                <a:solidFill>
                  <a:schemeClr val="tx1"/>
                </a:solidFill>
              </a:rPr>
              <a:t>mais velha de Félix Mendelssonh, nasceu em 14 de novembro de 1805 em Hamburgo, </a:t>
            </a:r>
            <a:r>
              <a:rPr lang="pt-BR" sz="2600" dirty="0" smtClean="0">
                <a:solidFill>
                  <a:schemeClr val="tx1"/>
                </a:solidFill>
              </a:rPr>
              <a:t> Alemanha</a:t>
            </a:r>
            <a:endParaRPr lang="pt-BR" sz="2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600" dirty="0">
                <a:solidFill>
                  <a:schemeClr val="tx1"/>
                </a:solidFill>
              </a:rPr>
              <a:t>Pianista e </a:t>
            </a:r>
            <a:r>
              <a:rPr lang="pt-BR" sz="2600" dirty="0" smtClean="0">
                <a:solidFill>
                  <a:schemeClr val="tx1"/>
                </a:solidFill>
              </a:rPr>
              <a:t>Compositora</a:t>
            </a:r>
            <a:endParaRPr lang="pt-BR" sz="2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600" dirty="0">
                <a:solidFill>
                  <a:schemeClr val="tx1"/>
                </a:solidFill>
              </a:rPr>
              <a:t>Considerada musicalmente melhor que seu irmão, talento extremamente promissor e </a:t>
            </a:r>
            <a:r>
              <a:rPr lang="pt-BR" sz="2600" dirty="0" smtClean="0">
                <a:solidFill>
                  <a:schemeClr val="tx1"/>
                </a:solidFill>
              </a:rPr>
              <a:t>precoce</a:t>
            </a:r>
            <a:endParaRPr lang="pt-BR" sz="2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600" dirty="0">
                <a:solidFill>
                  <a:schemeClr val="tx1"/>
                </a:solidFill>
              </a:rPr>
              <a:t>Desaprovação do pai na carreira musical pelo fato de ser </a:t>
            </a:r>
            <a:r>
              <a:rPr lang="pt-BR" sz="2600" dirty="0" smtClean="0">
                <a:solidFill>
                  <a:schemeClr val="tx1"/>
                </a:solidFill>
              </a:rPr>
              <a:t>mulher</a:t>
            </a:r>
            <a:endParaRPr lang="pt-BR" sz="26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600" dirty="0" smtClean="0">
                <a:solidFill>
                  <a:schemeClr val="tx1"/>
                </a:solidFill>
              </a:rPr>
              <a:t>Aproximadamente 460 </a:t>
            </a:r>
            <a:r>
              <a:rPr lang="pt-BR" sz="2600" dirty="0">
                <a:solidFill>
                  <a:schemeClr val="tx1"/>
                </a:solidFill>
              </a:rPr>
              <a:t>obras </a:t>
            </a:r>
            <a:r>
              <a:rPr lang="pt-BR" sz="2600" dirty="0" smtClean="0">
                <a:solidFill>
                  <a:schemeClr val="tx1"/>
                </a:solidFill>
              </a:rPr>
              <a:t>escritas,</a:t>
            </a:r>
            <a:r>
              <a:rPr lang="pt-BR" sz="2600" dirty="0">
                <a:solidFill>
                  <a:schemeClr val="tx1"/>
                </a:solidFill>
              </a:rPr>
              <a:t> incluindo muitas 'Canções sem palavras', </a:t>
            </a:r>
            <a:r>
              <a:rPr lang="pt-BR" sz="2600" dirty="0" smtClean="0">
                <a:solidFill>
                  <a:schemeClr val="tx1"/>
                </a:solidFill>
              </a:rPr>
              <a:t>foram atribuídas à </a:t>
            </a:r>
            <a:r>
              <a:rPr lang="pt-BR" sz="2600" dirty="0">
                <a:solidFill>
                  <a:schemeClr val="tx1"/>
                </a:solidFill>
              </a:rPr>
              <a:t>seu irmão mais </a:t>
            </a:r>
            <a:r>
              <a:rPr lang="pt-BR" sz="2600" dirty="0" smtClean="0">
                <a:solidFill>
                  <a:schemeClr val="tx1"/>
                </a:solidFill>
              </a:rPr>
              <a:t>tarde, apesar de algumas suspeitas de que ela compusera-as. Musicólogos </a:t>
            </a:r>
            <a:r>
              <a:rPr lang="pt-BR" sz="2600" dirty="0">
                <a:solidFill>
                  <a:schemeClr val="tx1"/>
                </a:solidFill>
              </a:rPr>
              <a:t>acreditam que Fanny foi a pioneira dessa forma </a:t>
            </a:r>
            <a:r>
              <a:rPr lang="pt-BR" sz="2600" dirty="0" smtClean="0">
                <a:solidFill>
                  <a:schemeClr val="tx1"/>
                </a:solidFill>
              </a:rPr>
              <a:t>musical.</a:t>
            </a:r>
            <a:endParaRPr lang="pt-BR" sz="2600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1729</TotalTime>
  <Words>384</Words>
  <Application>Microsoft Office PowerPoint</Application>
  <PresentationFormat>Apresentação na tela (4:3)</PresentationFormat>
  <Paragraphs>35</Paragraphs>
  <Slides>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Patrimônio Líquido</vt:lpstr>
      <vt:lpstr>Canção sem palavras</vt:lpstr>
      <vt:lpstr>Contexto Histórico Fim do séc. XVIII e Início do séc. XIX</vt:lpstr>
      <vt:lpstr>Felix Mendelssohn</vt:lpstr>
      <vt:lpstr>Canção sem palavras</vt:lpstr>
      <vt:lpstr>Canção </vt:lpstr>
      <vt:lpstr>Apresentação do PowerPoint</vt:lpstr>
      <vt:lpstr>Apresentação do PowerPoint</vt:lpstr>
      <vt:lpstr>Apresentação do PowerPoint</vt:lpstr>
      <vt:lpstr>Fanny Mendelssohn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Canção sem palavras</dc:title>
  <dc:creator>Donato</dc:creator>
  <cp:lastModifiedBy>CARLA</cp:lastModifiedBy>
  <cp:revision>37</cp:revision>
  <dcterms:created xsi:type="dcterms:W3CDTF">2020-09-04T18:01:45Z</dcterms:created>
  <dcterms:modified xsi:type="dcterms:W3CDTF">2020-09-28T18:31:40Z</dcterms:modified>
</cp:coreProperties>
</file>