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D5269C-37F0-4BDF-BD34-B0505A39C95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07DBC81-AF0A-4640-8B0D-DD937B613393}">
      <dgm:prSet phldrT="[Texto]" custT="1"/>
      <dgm:spPr/>
      <dgm:t>
        <a:bodyPr/>
        <a:lstStyle/>
        <a:p>
          <a:r>
            <a:rPr lang="pt-BR" sz="3600" dirty="0" smtClean="0">
              <a:solidFill>
                <a:schemeClr val="tx1"/>
              </a:solidFill>
            </a:rPr>
            <a:t>Grupos Semi Autônomos</a:t>
          </a:r>
          <a:endParaRPr lang="pt-BR" sz="3600" dirty="0">
            <a:solidFill>
              <a:schemeClr val="tx1"/>
            </a:solidFill>
          </a:endParaRPr>
        </a:p>
      </dgm:t>
    </dgm:pt>
    <dgm:pt modelId="{47B12B0E-563C-4907-AF51-44A3C1D0DCF5}" type="parTrans" cxnId="{B28BB42F-11DE-40DE-BF02-B4FD471E6A98}">
      <dgm:prSet/>
      <dgm:spPr/>
      <dgm:t>
        <a:bodyPr/>
        <a:lstStyle/>
        <a:p>
          <a:endParaRPr lang="pt-BR"/>
        </a:p>
      </dgm:t>
    </dgm:pt>
    <dgm:pt modelId="{5FD45C09-A475-465A-BE9C-9D050F45E560}" type="sibTrans" cxnId="{B28BB42F-11DE-40DE-BF02-B4FD471E6A98}">
      <dgm:prSet/>
      <dgm:spPr/>
      <dgm:t>
        <a:bodyPr/>
        <a:lstStyle/>
        <a:p>
          <a:endParaRPr lang="pt-BR"/>
        </a:p>
      </dgm:t>
    </dgm:pt>
    <dgm:pt modelId="{35C5D3F5-E58D-4B1A-8133-D8EDD54BDE11}">
      <dgm:prSet phldrT="[Texto]" custT="1"/>
      <dgm:spPr/>
      <dgm:t>
        <a:bodyPr/>
        <a:lstStyle/>
        <a:p>
          <a:r>
            <a:rPr lang="pt-BR" sz="3600" dirty="0" smtClean="0"/>
            <a:t>Responsabilidade Coletiva</a:t>
          </a:r>
          <a:endParaRPr lang="pt-BR" sz="3600" dirty="0"/>
        </a:p>
      </dgm:t>
    </dgm:pt>
    <dgm:pt modelId="{E6E86C15-6747-4048-8E15-C7B2F4B8ADEE}" type="parTrans" cxnId="{D2AF2859-C6A9-4412-B147-8CA8B25B96A2}">
      <dgm:prSet/>
      <dgm:spPr/>
      <dgm:t>
        <a:bodyPr/>
        <a:lstStyle/>
        <a:p>
          <a:endParaRPr lang="pt-BR"/>
        </a:p>
      </dgm:t>
    </dgm:pt>
    <dgm:pt modelId="{1D02D33B-9F6F-4F4F-9220-376C2552C483}" type="sibTrans" cxnId="{D2AF2859-C6A9-4412-B147-8CA8B25B96A2}">
      <dgm:prSet/>
      <dgm:spPr/>
      <dgm:t>
        <a:bodyPr/>
        <a:lstStyle/>
        <a:p>
          <a:endParaRPr lang="pt-BR"/>
        </a:p>
      </dgm:t>
    </dgm:pt>
    <dgm:pt modelId="{879D5877-428F-4D70-BDB6-57D2C15C1AEB}">
      <dgm:prSet phldrT="[Texto]" custT="1"/>
      <dgm:spPr/>
      <dgm:t>
        <a:bodyPr/>
        <a:lstStyle/>
        <a:p>
          <a:r>
            <a:rPr lang="pt-BR" sz="3600" dirty="0" smtClean="0"/>
            <a:t>Responsabilidade</a:t>
          </a:r>
        </a:p>
        <a:p>
          <a:r>
            <a:rPr lang="pt-BR" sz="3600" dirty="0" smtClean="0"/>
            <a:t> </a:t>
          </a:r>
          <a:r>
            <a:rPr lang="pt-BR" sz="3600" dirty="0" smtClean="0"/>
            <a:t>pelos Recursos</a:t>
          </a:r>
          <a:endParaRPr lang="pt-BR" sz="3600" dirty="0"/>
        </a:p>
      </dgm:t>
    </dgm:pt>
    <dgm:pt modelId="{701769AD-C6C4-461C-844B-04CF75EA0088}" type="parTrans" cxnId="{A09DAF1D-7E27-4C0E-892E-B98E491EA745}">
      <dgm:prSet/>
      <dgm:spPr/>
      <dgm:t>
        <a:bodyPr/>
        <a:lstStyle/>
        <a:p>
          <a:endParaRPr lang="pt-BR"/>
        </a:p>
      </dgm:t>
    </dgm:pt>
    <dgm:pt modelId="{EBF04D5F-4389-4511-AA83-BAAD4FD779CD}" type="sibTrans" cxnId="{A09DAF1D-7E27-4C0E-892E-B98E491EA745}">
      <dgm:prSet/>
      <dgm:spPr/>
      <dgm:t>
        <a:bodyPr/>
        <a:lstStyle/>
        <a:p>
          <a:endParaRPr lang="pt-BR"/>
        </a:p>
      </dgm:t>
    </dgm:pt>
    <dgm:pt modelId="{BA77ED02-732C-446D-90DC-956CF963A023}" type="pres">
      <dgm:prSet presAssocID="{F2D5269C-37F0-4BDF-BD34-B0505A39C95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AC92BE46-3804-4827-BD03-A847E5773547}" type="pres">
      <dgm:prSet presAssocID="{D07DBC81-AF0A-4640-8B0D-DD937B613393}" presName="root" presStyleCnt="0"/>
      <dgm:spPr/>
    </dgm:pt>
    <dgm:pt modelId="{474416A6-9B74-4ACC-83D1-D8CE6FC8A52D}" type="pres">
      <dgm:prSet presAssocID="{D07DBC81-AF0A-4640-8B0D-DD937B613393}" presName="rootComposite" presStyleCnt="0"/>
      <dgm:spPr/>
    </dgm:pt>
    <dgm:pt modelId="{472AAABB-7145-40D9-B5D8-487C1F3CED5D}" type="pres">
      <dgm:prSet presAssocID="{D07DBC81-AF0A-4640-8B0D-DD937B613393}" presName="rootText" presStyleLbl="node1" presStyleIdx="0" presStyleCnt="1" custScaleX="221187"/>
      <dgm:spPr/>
      <dgm:t>
        <a:bodyPr/>
        <a:lstStyle/>
        <a:p>
          <a:endParaRPr lang="pt-BR"/>
        </a:p>
      </dgm:t>
    </dgm:pt>
    <dgm:pt modelId="{23953DA4-D9BD-45F6-881F-E8DB137EE301}" type="pres">
      <dgm:prSet presAssocID="{D07DBC81-AF0A-4640-8B0D-DD937B613393}" presName="rootConnector" presStyleLbl="node1" presStyleIdx="0" presStyleCnt="1"/>
      <dgm:spPr/>
      <dgm:t>
        <a:bodyPr/>
        <a:lstStyle/>
        <a:p>
          <a:endParaRPr lang="pt-BR"/>
        </a:p>
      </dgm:t>
    </dgm:pt>
    <dgm:pt modelId="{EAAE166F-F717-4D71-B91A-A0305CEC9234}" type="pres">
      <dgm:prSet presAssocID="{D07DBC81-AF0A-4640-8B0D-DD937B613393}" presName="childShape" presStyleCnt="0"/>
      <dgm:spPr/>
    </dgm:pt>
    <dgm:pt modelId="{759558D2-C86C-479F-B22A-B082F180C7AB}" type="pres">
      <dgm:prSet presAssocID="{E6E86C15-6747-4048-8E15-C7B2F4B8ADEE}" presName="Name13" presStyleLbl="parChTrans1D2" presStyleIdx="0" presStyleCnt="2"/>
      <dgm:spPr/>
      <dgm:t>
        <a:bodyPr/>
        <a:lstStyle/>
        <a:p>
          <a:endParaRPr lang="pt-BR"/>
        </a:p>
      </dgm:t>
    </dgm:pt>
    <dgm:pt modelId="{972F7B37-471D-4DCA-ABCD-3EDDC8134B92}" type="pres">
      <dgm:prSet presAssocID="{35C5D3F5-E58D-4B1A-8133-D8EDD54BDE11}" presName="childText" presStyleLbl="bgAcc1" presStyleIdx="0" presStyleCnt="2" custScaleX="22118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DA7D78-C15F-4A92-8733-C85D2E9A2DC6}" type="pres">
      <dgm:prSet presAssocID="{701769AD-C6C4-461C-844B-04CF75EA0088}" presName="Name13" presStyleLbl="parChTrans1D2" presStyleIdx="1" presStyleCnt="2"/>
      <dgm:spPr/>
      <dgm:t>
        <a:bodyPr/>
        <a:lstStyle/>
        <a:p>
          <a:endParaRPr lang="pt-BR"/>
        </a:p>
      </dgm:t>
    </dgm:pt>
    <dgm:pt modelId="{15D3B1DD-5610-4332-9103-7E66D6CA2A08}" type="pres">
      <dgm:prSet presAssocID="{879D5877-428F-4D70-BDB6-57D2C15C1AEB}" presName="childText" presStyleLbl="bgAcc1" presStyleIdx="1" presStyleCnt="2" custScaleX="221187" custLinFactNeighborX="0" custLinFactNeighborY="-354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08B7B53-B3C0-485C-936E-65E9E772E038}" type="presOf" srcId="{879D5877-428F-4D70-BDB6-57D2C15C1AEB}" destId="{15D3B1DD-5610-4332-9103-7E66D6CA2A08}" srcOrd="0" destOrd="0" presId="urn:microsoft.com/office/officeart/2005/8/layout/hierarchy3"/>
    <dgm:cxn modelId="{A44FD49B-D95A-483B-AF7F-D0D72DE52D3D}" type="presOf" srcId="{E6E86C15-6747-4048-8E15-C7B2F4B8ADEE}" destId="{759558D2-C86C-479F-B22A-B082F180C7AB}" srcOrd="0" destOrd="0" presId="urn:microsoft.com/office/officeart/2005/8/layout/hierarchy3"/>
    <dgm:cxn modelId="{8CFDD5B3-6368-4B21-B0EB-60A927BBA801}" type="presOf" srcId="{F2D5269C-37F0-4BDF-BD34-B0505A39C95D}" destId="{BA77ED02-732C-446D-90DC-956CF963A023}" srcOrd="0" destOrd="0" presId="urn:microsoft.com/office/officeart/2005/8/layout/hierarchy3"/>
    <dgm:cxn modelId="{B28BB42F-11DE-40DE-BF02-B4FD471E6A98}" srcId="{F2D5269C-37F0-4BDF-BD34-B0505A39C95D}" destId="{D07DBC81-AF0A-4640-8B0D-DD937B613393}" srcOrd="0" destOrd="0" parTransId="{47B12B0E-563C-4907-AF51-44A3C1D0DCF5}" sibTransId="{5FD45C09-A475-465A-BE9C-9D050F45E560}"/>
    <dgm:cxn modelId="{DE409F67-22DD-4B40-BAFD-2A4B7318D9A8}" type="presOf" srcId="{D07DBC81-AF0A-4640-8B0D-DD937B613393}" destId="{23953DA4-D9BD-45F6-881F-E8DB137EE301}" srcOrd="1" destOrd="0" presId="urn:microsoft.com/office/officeart/2005/8/layout/hierarchy3"/>
    <dgm:cxn modelId="{AD27205A-916D-4692-A56A-E06D2144BA8B}" type="presOf" srcId="{701769AD-C6C4-461C-844B-04CF75EA0088}" destId="{4EDA7D78-C15F-4A92-8733-C85D2E9A2DC6}" srcOrd="0" destOrd="0" presId="urn:microsoft.com/office/officeart/2005/8/layout/hierarchy3"/>
    <dgm:cxn modelId="{A09DAF1D-7E27-4C0E-892E-B98E491EA745}" srcId="{D07DBC81-AF0A-4640-8B0D-DD937B613393}" destId="{879D5877-428F-4D70-BDB6-57D2C15C1AEB}" srcOrd="1" destOrd="0" parTransId="{701769AD-C6C4-461C-844B-04CF75EA0088}" sibTransId="{EBF04D5F-4389-4511-AA83-BAAD4FD779CD}"/>
    <dgm:cxn modelId="{E2BCA1F7-58D1-4887-9717-7E7D475B3646}" type="presOf" srcId="{D07DBC81-AF0A-4640-8B0D-DD937B613393}" destId="{472AAABB-7145-40D9-B5D8-487C1F3CED5D}" srcOrd="0" destOrd="0" presId="urn:microsoft.com/office/officeart/2005/8/layout/hierarchy3"/>
    <dgm:cxn modelId="{2196B20A-FCB9-482D-A1D2-816471D80FE6}" type="presOf" srcId="{35C5D3F5-E58D-4B1A-8133-D8EDD54BDE11}" destId="{972F7B37-471D-4DCA-ABCD-3EDDC8134B92}" srcOrd="0" destOrd="0" presId="urn:microsoft.com/office/officeart/2005/8/layout/hierarchy3"/>
    <dgm:cxn modelId="{D2AF2859-C6A9-4412-B147-8CA8B25B96A2}" srcId="{D07DBC81-AF0A-4640-8B0D-DD937B613393}" destId="{35C5D3F5-E58D-4B1A-8133-D8EDD54BDE11}" srcOrd="0" destOrd="0" parTransId="{E6E86C15-6747-4048-8E15-C7B2F4B8ADEE}" sibTransId="{1D02D33B-9F6F-4F4F-9220-376C2552C483}"/>
    <dgm:cxn modelId="{B8AF93A7-6C3C-4634-98FF-9B1D9CFEE496}" type="presParOf" srcId="{BA77ED02-732C-446D-90DC-956CF963A023}" destId="{AC92BE46-3804-4827-BD03-A847E5773547}" srcOrd="0" destOrd="0" presId="urn:microsoft.com/office/officeart/2005/8/layout/hierarchy3"/>
    <dgm:cxn modelId="{49B130C0-22DB-4371-90C3-4870726CD961}" type="presParOf" srcId="{AC92BE46-3804-4827-BD03-A847E5773547}" destId="{474416A6-9B74-4ACC-83D1-D8CE6FC8A52D}" srcOrd="0" destOrd="0" presId="urn:microsoft.com/office/officeart/2005/8/layout/hierarchy3"/>
    <dgm:cxn modelId="{3569E971-6DD2-43F9-BE80-F4A7D67A84A0}" type="presParOf" srcId="{474416A6-9B74-4ACC-83D1-D8CE6FC8A52D}" destId="{472AAABB-7145-40D9-B5D8-487C1F3CED5D}" srcOrd="0" destOrd="0" presId="urn:microsoft.com/office/officeart/2005/8/layout/hierarchy3"/>
    <dgm:cxn modelId="{20DD7481-73FB-4932-959B-3CB22C6C1A35}" type="presParOf" srcId="{474416A6-9B74-4ACC-83D1-D8CE6FC8A52D}" destId="{23953DA4-D9BD-45F6-881F-E8DB137EE301}" srcOrd="1" destOrd="0" presId="urn:microsoft.com/office/officeart/2005/8/layout/hierarchy3"/>
    <dgm:cxn modelId="{EED6BD6B-6EA1-4283-AB8A-9833E7DFA949}" type="presParOf" srcId="{AC92BE46-3804-4827-BD03-A847E5773547}" destId="{EAAE166F-F717-4D71-B91A-A0305CEC9234}" srcOrd="1" destOrd="0" presId="urn:microsoft.com/office/officeart/2005/8/layout/hierarchy3"/>
    <dgm:cxn modelId="{34981D68-EE94-410A-888A-D61F0E408527}" type="presParOf" srcId="{EAAE166F-F717-4D71-B91A-A0305CEC9234}" destId="{759558D2-C86C-479F-B22A-B082F180C7AB}" srcOrd="0" destOrd="0" presId="urn:microsoft.com/office/officeart/2005/8/layout/hierarchy3"/>
    <dgm:cxn modelId="{7E6973AF-C61F-4883-BD3B-9BD0BCE45A39}" type="presParOf" srcId="{EAAE166F-F717-4D71-B91A-A0305CEC9234}" destId="{972F7B37-471D-4DCA-ABCD-3EDDC8134B92}" srcOrd="1" destOrd="0" presId="urn:microsoft.com/office/officeart/2005/8/layout/hierarchy3"/>
    <dgm:cxn modelId="{B41FC514-EE1C-458D-A846-8B4C724B955A}" type="presParOf" srcId="{EAAE166F-F717-4D71-B91A-A0305CEC9234}" destId="{4EDA7D78-C15F-4A92-8733-C85D2E9A2DC6}" srcOrd="2" destOrd="0" presId="urn:microsoft.com/office/officeart/2005/8/layout/hierarchy3"/>
    <dgm:cxn modelId="{29E98D80-F3AB-4034-A51D-F859480A8F3A}" type="presParOf" srcId="{EAAE166F-F717-4D71-B91A-A0305CEC9234}" destId="{15D3B1DD-5610-4332-9103-7E66D6CA2A0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70F5D9-464E-438A-8A3B-86964D890E98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B65D8E6-8DE3-43FC-89BE-C21B7E3B95AD}">
      <dgm:prSet phldrT="[Text]" custT="1"/>
      <dgm:spPr/>
      <dgm:t>
        <a:bodyPr/>
        <a:lstStyle/>
        <a:p>
          <a:r>
            <a:rPr lang="de-DE" sz="2400" dirty="0" smtClean="0">
              <a:solidFill>
                <a:schemeClr val="tx1"/>
              </a:solidFill>
            </a:rPr>
            <a:t>Taylorismo</a:t>
          </a:r>
        </a:p>
        <a:p>
          <a:r>
            <a:rPr lang="de-DE" sz="2400" dirty="0" smtClean="0">
              <a:solidFill>
                <a:schemeClr val="tx1"/>
              </a:solidFill>
            </a:rPr>
            <a:t>Fordismo</a:t>
          </a:r>
        </a:p>
        <a:p>
          <a:r>
            <a:rPr lang="de-DE" sz="2400" dirty="0" smtClean="0">
              <a:solidFill>
                <a:schemeClr val="tx1"/>
              </a:solidFill>
            </a:rPr>
            <a:t>Burocracia</a:t>
          </a:r>
          <a:endParaRPr lang="pt-BR" sz="2400" dirty="0">
            <a:solidFill>
              <a:schemeClr val="tx1"/>
            </a:solidFill>
          </a:endParaRPr>
        </a:p>
      </dgm:t>
    </dgm:pt>
    <dgm:pt modelId="{3B4425F1-033F-42EC-B429-F3A5830D84FB}" type="parTrans" cxnId="{7CDF2D12-A08C-40DE-BB29-00223591EBA8}">
      <dgm:prSet/>
      <dgm:spPr/>
      <dgm:t>
        <a:bodyPr/>
        <a:lstStyle/>
        <a:p>
          <a:endParaRPr lang="pt-BR"/>
        </a:p>
      </dgm:t>
    </dgm:pt>
    <dgm:pt modelId="{EC04B4E2-AE25-44E2-A20C-5EF9CB239C5B}" type="sibTrans" cxnId="{7CDF2D12-A08C-40DE-BB29-00223591EBA8}">
      <dgm:prSet/>
      <dgm:spPr/>
      <dgm:t>
        <a:bodyPr/>
        <a:lstStyle/>
        <a:p>
          <a:endParaRPr lang="pt-BR"/>
        </a:p>
      </dgm:t>
    </dgm:pt>
    <dgm:pt modelId="{8D7BEAD7-094C-4C70-8D58-0FF6822FC889}">
      <dgm:prSet phldrT="[Text]" custT="1"/>
      <dgm:spPr/>
      <dgm:t>
        <a:bodyPr/>
        <a:lstStyle/>
        <a:p>
          <a:r>
            <a:rPr lang="de-DE" sz="2400" dirty="0" smtClean="0">
              <a:solidFill>
                <a:schemeClr val="tx1"/>
              </a:solidFill>
            </a:rPr>
            <a:t>Aprendizado</a:t>
          </a:r>
        </a:p>
        <a:p>
          <a:r>
            <a:rPr lang="de-DE" sz="2400" dirty="0" smtClean="0">
              <a:solidFill>
                <a:schemeClr val="tx1"/>
              </a:solidFill>
            </a:rPr>
            <a:t>Criatividade</a:t>
          </a:r>
        </a:p>
        <a:p>
          <a:r>
            <a:rPr lang="de-DE" sz="2400" dirty="0" smtClean="0">
              <a:solidFill>
                <a:schemeClr val="tx1"/>
              </a:solidFill>
            </a:rPr>
            <a:t>Reconhecimento</a:t>
          </a:r>
          <a:endParaRPr lang="pt-BR" sz="2400" dirty="0">
            <a:solidFill>
              <a:schemeClr val="tx1"/>
            </a:solidFill>
          </a:endParaRPr>
        </a:p>
      </dgm:t>
    </dgm:pt>
    <dgm:pt modelId="{AFD5804E-49C1-4EB9-A935-E1AADADC0A49}" type="parTrans" cxnId="{2A601D55-7A69-4E78-8BB3-AC870BB56B02}">
      <dgm:prSet/>
      <dgm:spPr/>
      <dgm:t>
        <a:bodyPr/>
        <a:lstStyle/>
        <a:p>
          <a:endParaRPr lang="pt-BR"/>
        </a:p>
      </dgm:t>
    </dgm:pt>
    <dgm:pt modelId="{E763F1C5-A348-4CAD-942C-30077F1D3E06}" type="sibTrans" cxnId="{2A601D55-7A69-4E78-8BB3-AC870BB56B02}">
      <dgm:prSet/>
      <dgm:spPr/>
      <dgm:t>
        <a:bodyPr/>
        <a:lstStyle/>
        <a:p>
          <a:endParaRPr lang="pt-BR"/>
        </a:p>
      </dgm:t>
    </dgm:pt>
    <dgm:pt modelId="{2C429D7F-A919-43F3-85E8-3CFEC517120E}" type="pres">
      <dgm:prSet presAssocID="{1670F5D9-464E-438A-8A3B-86964D890E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0209AC-11BA-46E3-A922-1AE1D08686E6}" type="pres">
      <dgm:prSet presAssocID="{8B65D8E6-8DE3-43FC-89BE-C21B7E3B95AD}" presName="arrow" presStyleLbl="node1" presStyleIdx="0" presStyleCnt="2" custScaleX="82490" custScaleY="100111" custRadScaleRad="100048" custRadScaleInc="124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61701C-26D2-4A6E-900D-00814AAE2037}" type="pres">
      <dgm:prSet presAssocID="{8D7BEAD7-094C-4C70-8D58-0FF6822FC889}" presName="arrow" presStyleLbl="node1" presStyleIdx="1" presStyleCnt="2" custScaleX="86047" custScaleY="106252" custRadScaleRad="94336" custRadScaleInc="122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A601D55-7A69-4E78-8BB3-AC870BB56B02}" srcId="{1670F5D9-464E-438A-8A3B-86964D890E98}" destId="{8D7BEAD7-094C-4C70-8D58-0FF6822FC889}" srcOrd="1" destOrd="0" parTransId="{AFD5804E-49C1-4EB9-A935-E1AADADC0A49}" sibTransId="{E763F1C5-A348-4CAD-942C-30077F1D3E06}"/>
    <dgm:cxn modelId="{EB4A0448-D6F7-446C-81E6-79CDE1BC9E6F}" type="presOf" srcId="{1670F5D9-464E-438A-8A3B-86964D890E98}" destId="{2C429D7F-A919-43F3-85E8-3CFEC517120E}" srcOrd="0" destOrd="0" presId="urn:microsoft.com/office/officeart/2005/8/layout/arrow5"/>
    <dgm:cxn modelId="{A5529303-BCC1-455E-947D-C4A95FE18172}" type="presOf" srcId="{8B65D8E6-8DE3-43FC-89BE-C21B7E3B95AD}" destId="{320209AC-11BA-46E3-A922-1AE1D08686E6}" srcOrd="0" destOrd="0" presId="urn:microsoft.com/office/officeart/2005/8/layout/arrow5"/>
    <dgm:cxn modelId="{D2CBC298-A92F-4542-9E7D-2C5CCA4F9702}" type="presOf" srcId="{8D7BEAD7-094C-4C70-8D58-0FF6822FC889}" destId="{1961701C-26D2-4A6E-900D-00814AAE2037}" srcOrd="0" destOrd="0" presId="urn:microsoft.com/office/officeart/2005/8/layout/arrow5"/>
    <dgm:cxn modelId="{7CDF2D12-A08C-40DE-BB29-00223591EBA8}" srcId="{1670F5D9-464E-438A-8A3B-86964D890E98}" destId="{8B65D8E6-8DE3-43FC-89BE-C21B7E3B95AD}" srcOrd="0" destOrd="0" parTransId="{3B4425F1-033F-42EC-B429-F3A5830D84FB}" sibTransId="{EC04B4E2-AE25-44E2-A20C-5EF9CB239C5B}"/>
    <dgm:cxn modelId="{CFF17D13-C775-4E5A-AA40-C75DC358F924}" type="presParOf" srcId="{2C429D7F-A919-43F3-85E8-3CFEC517120E}" destId="{320209AC-11BA-46E3-A922-1AE1D08686E6}" srcOrd="0" destOrd="0" presId="urn:microsoft.com/office/officeart/2005/8/layout/arrow5"/>
    <dgm:cxn modelId="{9B0F30AB-EC3F-4F92-8ED1-A68AB27EDB9D}" type="presParOf" srcId="{2C429D7F-A919-43F3-85E8-3CFEC517120E}" destId="{1961701C-26D2-4A6E-900D-00814AAE203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954064-63CF-2741-A524-CFB366382573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E89965-8CD2-C248-821F-4FE2452EE929}">
      <dgm:prSet/>
      <dgm:spPr/>
      <dgm:t>
        <a:bodyPr/>
        <a:lstStyle/>
        <a:p>
          <a:pPr rtl="0"/>
          <a:r>
            <a:rPr lang="pt-BR" dirty="0" smtClean="0">
              <a:solidFill>
                <a:schemeClr val="tx1"/>
              </a:solidFill>
            </a:rPr>
            <a:t>Organizacional</a:t>
          </a:r>
          <a:endParaRPr lang="pt-BR" dirty="0">
            <a:solidFill>
              <a:schemeClr val="tx1"/>
            </a:solidFill>
          </a:endParaRPr>
        </a:p>
      </dgm:t>
    </dgm:pt>
    <dgm:pt modelId="{0F6DBE2F-3C6D-DD46-9B66-A09DC7C2BB3E}" type="parTrans" cxnId="{AEE20157-C268-6C4A-BB1D-5679066B80F8}">
      <dgm:prSet/>
      <dgm:spPr/>
      <dgm:t>
        <a:bodyPr/>
        <a:lstStyle/>
        <a:p>
          <a:endParaRPr lang="en-US"/>
        </a:p>
      </dgm:t>
    </dgm:pt>
    <dgm:pt modelId="{7C646840-7F5F-FA40-A7AE-765829BE0205}" type="sibTrans" cxnId="{AEE20157-C268-6C4A-BB1D-5679066B80F8}">
      <dgm:prSet/>
      <dgm:spPr/>
      <dgm:t>
        <a:bodyPr/>
        <a:lstStyle/>
        <a:p>
          <a:endParaRPr lang="en-US"/>
        </a:p>
      </dgm:t>
    </dgm:pt>
    <dgm:pt modelId="{5D94A6AC-8BE5-E041-AEEA-4EF9A07AEC86}">
      <dgm:prSet/>
      <dgm:spPr/>
      <dgm:t>
        <a:bodyPr/>
        <a:lstStyle/>
        <a:p>
          <a:pPr rtl="0"/>
          <a:r>
            <a:rPr lang="pt-BR" dirty="0" smtClean="0">
              <a:solidFill>
                <a:schemeClr val="tx1"/>
              </a:solidFill>
            </a:rPr>
            <a:t>Humana</a:t>
          </a:r>
          <a:endParaRPr lang="pt-BR" dirty="0">
            <a:solidFill>
              <a:schemeClr val="tx1"/>
            </a:solidFill>
          </a:endParaRPr>
        </a:p>
      </dgm:t>
    </dgm:pt>
    <dgm:pt modelId="{F4D9C097-5C9D-4E4D-8E28-1E00D3860906}" type="parTrans" cxnId="{3D42394B-3613-7148-B7D3-4BE44FEF7C60}">
      <dgm:prSet/>
      <dgm:spPr/>
      <dgm:t>
        <a:bodyPr/>
        <a:lstStyle/>
        <a:p>
          <a:endParaRPr lang="en-US"/>
        </a:p>
      </dgm:t>
    </dgm:pt>
    <dgm:pt modelId="{04155DB8-8621-334B-A28B-C25CB09E0098}" type="sibTrans" cxnId="{3D42394B-3613-7148-B7D3-4BE44FEF7C60}">
      <dgm:prSet/>
      <dgm:spPr/>
      <dgm:t>
        <a:bodyPr/>
        <a:lstStyle/>
        <a:p>
          <a:endParaRPr lang="en-US"/>
        </a:p>
      </dgm:t>
    </dgm:pt>
    <dgm:pt modelId="{41965547-67F6-9749-AF86-F65C02685946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Elevação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produtividade</a:t>
          </a:r>
          <a:r>
            <a:rPr lang="en-US" dirty="0" smtClean="0">
              <a:solidFill>
                <a:schemeClr val="tx1"/>
              </a:solidFill>
            </a:rPr>
            <a:t> e </a:t>
          </a:r>
          <a:r>
            <a:rPr lang="en-US" dirty="0" err="1" smtClean="0">
              <a:solidFill>
                <a:schemeClr val="tx1"/>
              </a:solidFill>
            </a:rPr>
            <a:t>qualidade</a:t>
          </a:r>
          <a:endParaRPr lang="en-US" dirty="0">
            <a:solidFill>
              <a:schemeClr val="tx1"/>
            </a:solidFill>
          </a:endParaRPr>
        </a:p>
      </dgm:t>
    </dgm:pt>
    <dgm:pt modelId="{7381B5EF-ECBB-6941-94A9-77310BD2AC74}" type="parTrans" cxnId="{6B239F44-F1B5-C048-9D5A-D0823F700792}">
      <dgm:prSet/>
      <dgm:spPr/>
      <dgm:t>
        <a:bodyPr/>
        <a:lstStyle/>
        <a:p>
          <a:endParaRPr lang="en-US"/>
        </a:p>
      </dgm:t>
    </dgm:pt>
    <dgm:pt modelId="{D68FC7AE-F1C8-E440-AEC4-621C840F5859}" type="sibTrans" cxnId="{6B239F44-F1B5-C048-9D5A-D0823F700792}">
      <dgm:prSet/>
      <dgm:spPr/>
      <dgm:t>
        <a:bodyPr/>
        <a:lstStyle/>
        <a:p>
          <a:endParaRPr lang="en-US"/>
        </a:p>
      </dgm:t>
    </dgm:pt>
    <dgm:pt modelId="{BDFCF157-7070-6948-9685-438F6BD8D346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Queda</a:t>
          </a:r>
          <a:r>
            <a:rPr lang="en-US" dirty="0" smtClean="0">
              <a:solidFill>
                <a:schemeClr val="tx1"/>
              </a:solidFill>
            </a:rPr>
            <a:t> do </a:t>
          </a:r>
          <a:r>
            <a:rPr lang="en-US" dirty="0" err="1" smtClean="0">
              <a:solidFill>
                <a:schemeClr val="tx1"/>
              </a:solidFill>
            </a:rPr>
            <a:t>absenteísmo</a:t>
          </a:r>
          <a:endParaRPr lang="en-US" dirty="0">
            <a:solidFill>
              <a:schemeClr val="tx1"/>
            </a:solidFill>
          </a:endParaRPr>
        </a:p>
      </dgm:t>
    </dgm:pt>
    <dgm:pt modelId="{B906463F-1CD1-A449-A496-A107646C562B}" type="parTrans" cxnId="{393ED28B-8726-8343-B274-B49CAF14D516}">
      <dgm:prSet/>
      <dgm:spPr/>
      <dgm:t>
        <a:bodyPr/>
        <a:lstStyle/>
        <a:p>
          <a:endParaRPr lang="en-US"/>
        </a:p>
      </dgm:t>
    </dgm:pt>
    <dgm:pt modelId="{E610FB50-1F7E-D043-9861-054134209796}" type="sibTrans" cxnId="{393ED28B-8726-8343-B274-B49CAF14D516}">
      <dgm:prSet/>
      <dgm:spPr/>
      <dgm:t>
        <a:bodyPr/>
        <a:lstStyle/>
        <a:p>
          <a:endParaRPr lang="en-US"/>
        </a:p>
      </dgm:t>
    </dgm:pt>
    <dgm:pt modelId="{D4A1321D-0095-8A46-9A21-AA32A924D1A3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Autonomia</a:t>
          </a:r>
          <a:endParaRPr lang="en-US" dirty="0">
            <a:solidFill>
              <a:schemeClr val="tx1"/>
            </a:solidFill>
          </a:endParaRPr>
        </a:p>
      </dgm:t>
    </dgm:pt>
    <dgm:pt modelId="{164C7649-5381-9744-80F9-769AFBB2EEB7}" type="parTrans" cxnId="{50188AEA-D5E2-AE40-A178-B68FA2D9A796}">
      <dgm:prSet/>
      <dgm:spPr/>
      <dgm:t>
        <a:bodyPr/>
        <a:lstStyle/>
        <a:p>
          <a:endParaRPr lang="en-US"/>
        </a:p>
      </dgm:t>
    </dgm:pt>
    <dgm:pt modelId="{EF582773-27D0-F442-B75A-06D2A3E576E5}" type="sibTrans" cxnId="{50188AEA-D5E2-AE40-A178-B68FA2D9A796}">
      <dgm:prSet/>
      <dgm:spPr/>
      <dgm:t>
        <a:bodyPr/>
        <a:lstStyle/>
        <a:p>
          <a:endParaRPr lang="en-US"/>
        </a:p>
      </dgm:t>
    </dgm:pt>
    <dgm:pt modelId="{D40AFE79-21D0-4941-BA12-38FB8866F4AE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Desenvolvimento</a:t>
          </a:r>
          <a:endParaRPr lang="en-US" dirty="0">
            <a:solidFill>
              <a:schemeClr val="tx1"/>
            </a:solidFill>
          </a:endParaRPr>
        </a:p>
      </dgm:t>
    </dgm:pt>
    <dgm:pt modelId="{88EF35EF-48D2-AB40-9D00-AF48261D597D}" type="parTrans" cxnId="{196F2A97-750A-5044-9B64-1266FCCF8144}">
      <dgm:prSet/>
      <dgm:spPr/>
      <dgm:t>
        <a:bodyPr/>
        <a:lstStyle/>
        <a:p>
          <a:endParaRPr lang="en-US"/>
        </a:p>
      </dgm:t>
    </dgm:pt>
    <dgm:pt modelId="{C4753F27-4D4A-1949-A2A4-D8B746208E2E}" type="sibTrans" cxnId="{196F2A97-750A-5044-9B64-1266FCCF8144}">
      <dgm:prSet/>
      <dgm:spPr/>
      <dgm:t>
        <a:bodyPr/>
        <a:lstStyle/>
        <a:p>
          <a:endParaRPr lang="en-US"/>
        </a:p>
      </dgm:t>
    </dgm:pt>
    <dgm:pt modelId="{382FEC86-A7B4-CE42-9DA0-21A71B84A417}">
      <dgm:prSet/>
      <dgm:spPr/>
      <dgm:t>
        <a:bodyPr/>
        <a:lstStyle/>
        <a:p>
          <a:pPr rtl="0"/>
          <a:r>
            <a:rPr lang="pt-BR" dirty="0" smtClean="0">
              <a:solidFill>
                <a:schemeClr val="tx1"/>
              </a:solidFill>
            </a:rPr>
            <a:t>Social</a:t>
          </a:r>
          <a:endParaRPr lang="pt-BR" dirty="0">
            <a:solidFill>
              <a:schemeClr val="tx1"/>
            </a:solidFill>
          </a:endParaRPr>
        </a:p>
      </dgm:t>
    </dgm:pt>
    <dgm:pt modelId="{14DC9F8A-30E1-8843-BF31-60930826A785}" type="sibTrans" cxnId="{0ADCDBE1-CE3E-164A-B18A-418045BCD091}">
      <dgm:prSet/>
      <dgm:spPr/>
      <dgm:t>
        <a:bodyPr/>
        <a:lstStyle/>
        <a:p>
          <a:endParaRPr lang="en-US"/>
        </a:p>
      </dgm:t>
    </dgm:pt>
    <dgm:pt modelId="{D505CB0B-44C2-E141-A939-4057139C1385}" type="parTrans" cxnId="{0ADCDBE1-CE3E-164A-B18A-418045BCD091}">
      <dgm:prSet/>
      <dgm:spPr/>
      <dgm:t>
        <a:bodyPr/>
        <a:lstStyle/>
        <a:p>
          <a:endParaRPr lang="en-US"/>
        </a:p>
      </dgm:t>
    </dgm:pt>
    <dgm:pt modelId="{3167CDBE-BC9D-4740-94B6-E56267CDE588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Autonomia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responsável</a:t>
          </a:r>
          <a:endParaRPr lang="en-US" dirty="0">
            <a:solidFill>
              <a:schemeClr val="tx1"/>
            </a:solidFill>
          </a:endParaRPr>
        </a:p>
      </dgm:t>
    </dgm:pt>
    <dgm:pt modelId="{8B3B181C-39BA-A940-9031-B5A67CF7EFB8}" type="parTrans" cxnId="{EE523265-D799-0645-967A-348DC5B298FA}">
      <dgm:prSet/>
      <dgm:spPr/>
      <dgm:t>
        <a:bodyPr/>
        <a:lstStyle/>
        <a:p>
          <a:endParaRPr lang="en-US"/>
        </a:p>
      </dgm:t>
    </dgm:pt>
    <dgm:pt modelId="{56AE5CC6-36EC-A54E-A1D3-FCD04FA68292}" type="sibTrans" cxnId="{EE523265-D799-0645-967A-348DC5B298FA}">
      <dgm:prSet/>
      <dgm:spPr/>
      <dgm:t>
        <a:bodyPr/>
        <a:lstStyle/>
        <a:p>
          <a:endParaRPr lang="en-US"/>
        </a:p>
      </dgm:t>
    </dgm:pt>
    <dgm:pt modelId="{BBBE759E-B3F1-D74C-B5C4-A627AB576F2B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Menor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alienação</a:t>
          </a:r>
          <a:endParaRPr lang="en-US" dirty="0">
            <a:solidFill>
              <a:schemeClr val="tx1"/>
            </a:solidFill>
          </a:endParaRPr>
        </a:p>
      </dgm:t>
    </dgm:pt>
    <dgm:pt modelId="{ECD306AD-36B0-8241-BFDA-E7C5EA1AFAFF}" type="parTrans" cxnId="{FEEB3388-782F-A547-9AEF-1019D4AA9E89}">
      <dgm:prSet/>
      <dgm:spPr/>
      <dgm:t>
        <a:bodyPr/>
        <a:lstStyle/>
        <a:p>
          <a:endParaRPr lang="en-US"/>
        </a:p>
      </dgm:t>
    </dgm:pt>
    <dgm:pt modelId="{4CF372D2-01D2-D543-8740-C805B9338F1A}" type="sibTrans" cxnId="{FEEB3388-782F-A547-9AEF-1019D4AA9E89}">
      <dgm:prSet/>
      <dgm:spPr/>
      <dgm:t>
        <a:bodyPr/>
        <a:lstStyle/>
        <a:p>
          <a:endParaRPr lang="en-US"/>
        </a:p>
      </dgm:t>
    </dgm:pt>
    <dgm:pt modelId="{BE1E896A-57FC-5E41-B37D-08265F4F345A}">
      <dgm:prSet/>
      <dgm:spPr/>
      <dgm:t>
        <a:bodyPr/>
        <a:lstStyle/>
        <a:p>
          <a:pPr rtl="0"/>
          <a:r>
            <a:rPr lang="pt-BR" dirty="0" smtClean="0">
              <a:solidFill>
                <a:schemeClr val="tx1"/>
              </a:solidFill>
            </a:rPr>
            <a:t>Tendência de organização do trabalho</a:t>
          </a:r>
          <a:endParaRPr lang="pt-BR" dirty="0">
            <a:solidFill>
              <a:schemeClr val="tx1"/>
            </a:solidFill>
          </a:endParaRPr>
        </a:p>
      </dgm:t>
    </dgm:pt>
    <dgm:pt modelId="{BA6F1230-83A1-494A-A663-84CE0EB75382}" type="parTrans" cxnId="{549ADF0A-F47D-624F-8AC8-B4D195C03852}">
      <dgm:prSet/>
      <dgm:spPr/>
      <dgm:t>
        <a:bodyPr/>
        <a:lstStyle/>
        <a:p>
          <a:endParaRPr lang="en-US"/>
        </a:p>
      </dgm:t>
    </dgm:pt>
    <dgm:pt modelId="{2D0C968D-2EC7-B540-99EB-9BAA38FAE675}" type="sibTrans" cxnId="{549ADF0A-F47D-624F-8AC8-B4D195C03852}">
      <dgm:prSet/>
      <dgm:spPr/>
      <dgm:t>
        <a:bodyPr/>
        <a:lstStyle/>
        <a:p>
          <a:endParaRPr lang="en-US"/>
        </a:p>
      </dgm:t>
    </dgm:pt>
    <dgm:pt modelId="{FC9CEED4-CF1D-EF4B-8C13-71D8D75C85E2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Iniciativa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criatividade</a:t>
          </a:r>
          <a:endParaRPr lang="en-US" dirty="0">
            <a:solidFill>
              <a:schemeClr val="tx1"/>
            </a:solidFill>
          </a:endParaRPr>
        </a:p>
      </dgm:t>
    </dgm:pt>
    <dgm:pt modelId="{6E64E6F1-C575-CB48-8A92-68D449036344}" type="parTrans" cxnId="{7828426F-D23B-2B42-A067-7ED36184F1E1}">
      <dgm:prSet/>
      <dgm:spPr/>
      <dgm:t>
        <a:bodyPr/>
        <a:lstStyle/>
        <a:p>
          <a:endParaRPr lang="en-US"/>
        </a:p>
      </dgm:t>
    </dgm:pt>
    <dgm:pt modelId="{638DE79A-A9AD-794D-9F2A-B13D6F3CD3BA}" type="sibTrans" cxnId="{7828426F-D23B-2B42-A067-7ED36184F1E1}">
      <dgm:prSet/>
      <dgm:spPr/>
      <dgm:t>
        <a:bodyPr/>
        <a:lstStyle/>
        <a:p>
          <a:endParaRPr lang="pt-BR"/>
        </a:p>
      </dgm:t>
    </dgm:pt>
    <dgm:pt modelId="{48C57806-BEB6-1E41-A51D-444C2F4D49CD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Integração</a:t>
          </a:r>
          <a:endParaRPr lang="en-US" dirty="0">
            <a:solidFill>
              <a:schemeClr val="tx1"/>
            </a:solidFill>
          </a:endParaRPr>
        </a:p>
      </dgm:t>
    </dgm:pt>
    <dgm:pt modelId="{5B912C9B-DE39-224C-A089-539CBD9D8A2F}" type="parTrans" cxnId="{C577D636-9251-5D43-9574-FF1E67A4A503}">
      <dgm:prSet/>
      <dgm:spPr/>
      <dgm:t>
        <a:bodyPr/>
        <a:lstStyle/>
        <a:p>
          <a:endParaRPr lang="en-US"/>
        </a:p>
      </dgm:t>
    </dgm:pt>
    <dgm:pt modelId="{C55724B6-89E2-7943-8FAF-5FF9CD78B161}" type="sibTrans" cxnId="{C577D636-9251-5D43-9574-FF1E67A4A503}">
      <dgm:prSet/>
      <dgm:spPr/>
      <dgm:t>
        <a:bodyPr/>
        <a:lstStyle/>
        <a:p>
          <a:endParaRPr lang="pt-BR"/>
        </a:p>
      </dgm:t>
    </dgm:pt>
    <dgm:pt modelId="{4A9C8B87-EBC7-4345-BD4D-BB82F36B8544}" type="pres">
      <dgm:prSet presAssocID="{1A954064-63CF-2741-A524-CFB36638257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E464B5-B896-3F4C-92D5-6194D1F6D05B}" type="pres">
      <dgm:prSet presAssocID="{80E89965-8CD2-C248-821F-4FE2452EE929}" presName="root1" presStyleCnt="0"/>
      <dgm:spPr/>
    </dgm:pt>
    <dgm:pt modelId="{165BE52B-E505-3146-876A-B5DE7D3EA9B6}" type="pres">
      <dgm:prSet presAssocID="{80E89965-8CD2-C248-821F-4FE2452EE929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30CDE-1AEF-9D41-8C3A-F9484D3E303E}" type="pres">
      <dgm:prSet presAssocID="{80E89965-8CD2-C248-821F-4FE2452EE929}" presName="level2hierChild" presStyleCnt="0"/>
      <dgm:spPr/>
    </dgm:pt>
    <dgm:pt modelId="{09BA6AE2-C1E0-7643-91D6-E13AE98312BB}" type="pres">
      <dgm:prSet presAssocID="{7381B5EF-ECBB-6941-94A9-77310BD2AC74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CD6AD2DB-34D1-7140-8B56-B89B6ED831F9}" type="pres">
      <dgm:prSet presAssocID="{7381B5EF-ECBB-6941-94A9-77310BD2AC74}" presName="connTx" presStyleLbl="parChTrans1D2" presStyleIdx="0" presStyleCnt="7"/>
      <dgm:spPr/>
      <dgm:t>
        <a:bodyPr/>
        <a:lstStyle/>
        <a:p>
          <a:endParaRPr lang="en-US"/>
        </a:p>
      </dgm:t>
    </dgm:pt>
    <dgm:pt modelId="{EE09C052-2C2D-9942-9484-A2DF2F4411B8}" type="pres">
      <dgm:prSet presAssocID="{41965547-67F6-9749-AF86-F65C02685946}" presName="root2" presStyleCnt="0"/>
      <dgm:spPr/>
    </dgm:pt>
    <dgm:pt modelId="{4A1AAAB1-2FF6-8C46-A997-6072BCBB72F9}" type="pres">
      <dgm:prSet presAssocID="{41965547-67F6-9749-AF86-F65C02685946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DF778C-022C-C94D-B9C6-6DDE4CE531D8}" type="pres">
      <dgm:prSet presAssocID="{41965547-67F6-9749-AF86-F65C02685946}" presName="level3hierChild" presStyleCnt="0"/>
      <dgm:spPr/>
    </dgm:pt>
    <dgm:pt modelId="{63760C53-28BD-4B43-9680-C93C1004AEF3}" type="pres">
      <dgm:prSet presAssocID="{164C7649-5381-9744-80F9-769AFBB2EEB7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09A0B93A-2530-944D-88F6-F5574ACBC54A}" type="pres">
      <dgm:prSet presAssocID="{164C7649-5381-9744-80F9-769AFBB2EEB7}" presName="connTx" presStyleLbl="parChTrans1D3" presStyleIdx="0" presStyleCnt="2"/>
      <dgm:spPr/>
      <dgm:t>
        <a:bodyPr/>
        <a:lstStyle/>
        <a:p>
          <a:endParaRPr lang="en-US"/>
        </a:p>
      </dgm:t>
    </dgm:pt>
    <dgm:pt modelId="{DC746E7C-4745-DD48-8993-D5878096D800}" type="pres">
      <dgm:prSet presAssocID="{D4A1321D-0095-8A46-9A21-AA32A924D1A3}" presName="root2" presStyleCnt="0"/>
      <dgm:spPr/>
    </dgm:pt>
    <dgm:pt modelId="{DE2A4FB6-4BEA-6B44-BD88-0E5DAEEB069E}" type="pres">
      <dgm:prSet presAssocID="{D4A1321D-0095-8A46-9A21-AA32A924D1A3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335116-CFA2-B44E-8B39-C8541BFE7BCA}" type="pres">
      <dgm:prSet presAssocID="{D4A1321D-0095-8A46-9A21-AA32A924D1A3}" presName="level3hierChild" presStyleCnt="0"/>
      <dgm:spPr/>
    </dgm:pt>
    <dgm:pt modelId="{A07A0729-E748-424D-AF99-60D4CBC9D2AA}" type="pres">
      <dgm:prSet presAssocID="{B906463F-1CD1-A449-A496-A107646C562B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CC696703-5C49-4643-9AAE-6ED113E9A688}" type="pres">
      <dgm:prSet presAssocID="{B906463F-1CD1-A449-A496-A107646C562B}" presName="connTx" presStyleLbl="parChTrans1D2" presStyleIdx="1" presStyleCnt="7"/>
      <dgm:spPr/>
      <dgm:t>
        <a:bodyPr/>
        <a:lstStyle/>
        <a:p>
          <a:endParaRPr lang="en-US"/>
        </a:p>
      </dgm:t>
    </dgm:pt>
    <dgm:pt modelId="{6FB5257C-AE17-2240-8D80-822B1E49C77B}" type="pres">
      <dgm:prSet presAssocID="{BDFCF157-7070-6948-9685-438F6BD8D346}" presName="root2" presStyleCnt="0"/>
      <dgm:spPr/>
    </dgm:pt>
    <dgm:pt modelId="{F5F8081A-84CE-DF48-B7F6-B8E50015D464}" type="pres">
      <dgm:prSet presAssocID="{BDFCF157-7070-6948-9685-438F6BD8D346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7C5E23-A836-AA44-B79E-43C14EE60905}" type="pres">
      <dgm:prSet presAssocID="{BDFCF157-7070-6948-9685-438F6BD8D346}" presName="level3hierChild" presStyleCnt="0"/>
      <dgm:spPr/>
    </dgm:pt>
    <dgm:pt modelId="{D2B008A5-3DAA-0D4A-8587-3D468B5FF0AE}" type="pres">
      <dgm:prSet presAssocID="{5D94A6AC-8BE5-E041-AEEA-4EF9A07AEC86}" presName="root1" presStyleCnt="0"/>
      <dgm:spPr/>
    </dgm:pt>
    <dgm:pt modelId="{31C0A9A9-7F52-0946-B6E2-C9FA2D015482}" type="pres">
      <dgm:prSet presAssocID="{5D94A6AC-8BE5-E041-AEEA-4EF9A07AEC86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E30EEA-6963-7E44-B1BB-FEC86EAEB7EA}" type="pres">
      <dgm:prSet presAssocID="{5D94A6AC-8BE5-E041-AEEA-4EF9A07AEC86}" presName="level2hierChild" presStyleCnt="0"/>
      <dgm:spPr/>
    </dgm:pt>
    <dgm:pt modelId="{505DDC82-529D-FD4A-85B5-49F755AA33D2}" type="pres">
      <dgm:prSet presAssocID="{88EF35EF-48D2-AB40-9D00-AF48261D597D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107F3293-2113-3F4F-9B50-6A26A6C08905}" type="pres">
      <dgm:prSet presAssocID="{88EF35EF-48D2-AB40-9D00-AF48261D597D}" presName="connTx" presStyleLbl="parChTrans1D2" presStyleIdx="2" presStyleCnt="7"/>
      <dgm:spPr/>
      <dgm:t>
        <a:bodyPr/>
        <a:lstStyle/>
        <a:p>
          <a:endParaRPr lang="en-US"/>
        </a:p>
      </dgm:t>
    </dgm:pt>
    <dgm:pt modelId="{14F1FACE-3FBA-AC4D-9650-8902914D5411}" type="pres">
      <dgm:prSet presAssocID="{D40AFE79-21D0-4941-BA12-38FB8866F4AE}" presName="root2" presStyleCnt="0"/>
      <dgm:spPr/>
    </dgm:pt>
    <dgm:pt modelId="{427AE919-243F-9D41-94CB-9A95D8CBC0BD}" type="pres">
      <dgm:prSet presAssocID="{D40AFE79-21D0-4941-BA12-38FB8866F4AE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50302E-6BD7-9F4B-B3DE-5EC0339C5FF2}" type="pres">
      <dgm:prSet presAssocID="{D40AFE79-21D0-4941-BA12-38FB8866F4AE}" presName="level3hierChild" presStyleCnt="0"/>
      <dgm:spPr/>
    </dgm:pt>
    <dgm:pt modelId="{55973F5C-3E9E-E341-B822-E6D45A7C3B1D}" type="pres">
      <dgm:prSet presAssocID="{6E64E6F1-C575-CB48-8A92-68D449036344}" presName="conn2-1" presStyleLbl="parChTrans1D3" presStyleIdx="1" presStyleCnt="2"/>
      <dgm:spPr/>
      <dgm:t>
        <a:bodyPr/>
        <a:lstStyle/>
        <a:p>
          <a:endParaRPr lang="pt-BR"/>
        </a:p>
      </dgm:t>
    </dgm:pt>
    <dgm:pt modelId="{E055C1A6-54C8-3649-B710-40D3D723A4C6}" type="pres">
      <dgm:prSet presAssocID="{6E64E6F1-C575-CB48-8A92-68D449036344}" presName="connTx" presStyleLbl="parChTrans1D3" presStyleIdx="1" presStyleCnt="2"/>
      <dgm:spPr/>
      <dgm:t>
        <a:bodyPr/>
        <a:lstStyle/>
        <a:p>
          <a:endParaRPr lang="pt-BR"/>
        </a:p>
      </dgm:t>
    </dgm:pt>
    <dgm:pt modelId="{8A24C987-5AC9-AF47-A420-EF8D3104B1F9}" type="pres">
      <dgm:prSet presAssocID="{FC9CEED4-CF1D-EF4B-8C13-71D8D75C85E2}" presName="root2" presStyleCnt="0"/>
      <dgm:spPr/>
    </dgm:pt>
    <dgm:pt modelId="{DC8371EB-BD97-DE4A-BE99-1E4F23FE04B2}" type="pres">
      <dgm:prSet presAssocID="{FC9CEED4-CF1D-EF4B-8C13-71D8D75C85E2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73D3B3-BE66-274D-913A-84C5C8D909A3}" type="pres">
      <dgm:prSet presAssocID="{FC9CEED4-CF1D-EF4B-8C13-71D8D75C85E2}" presName="level3hierChild" presStyleCnt="0"/>
      <dgm:spPr/>
    </dgm:pt>
    <dgm:pt modelId="{CD51E79B-F950-9C4B-AA98-54489B5B7B76}" type="pres">
      <dgm:prSet presAssocID="{5B912C9B-DE39-224C-A089-539CBD9D8A2F}" presName="conn2-1" presStyleLbl="parChTrans1D2" presStyleIdx="3" presStyleCnt="7"/>
      <dgm:spPr/>
      <dgm:t>
        <a:bodyPr/>
        <a:lstStyle/>
        <a:p>
          <a:endParaRPr lang="pt-BR"/>
        </a:p>
      </dgm:t>
    </dgm:pt>
    <dgm:pt modelId="{F9A964E0-6440-F642-B6E5-9CC64AEBB8C6}" type="pres">
      <dgm:prSet presAssocID="{5B912C9B-DE39-224C-A089-539CBD9D8A2F}" presName="connTx" presStyleLbl="parChTrans1D2" presStyleIdx="3" presStyleCnt="7"/>
      <dgm:spPr/>
      <dgm:t>
        <a:bodyPr/>
        <a:lstStyle/>
        <a:p>
          <a:endParaRPr lang="pt-BR"/>
        </a:p>
      </dgm:t>
    </dgm:pt>
    <dgm:pt modelId="{C202371E-CC60-1D43-BAE4-EAA9F697AD20}" type="pres">
      <dgm:prSet presAssocID="{48C57806-BEB6-1E41-A51D-444C2F4D49CD}" presName="root2" presStyleCnt="0"/>
      <dgm:spPr/>
    </dgm:pt>
    <dgm:pt modelId="{0772EE11-8C53-824D-A693-D9CE9ED22F2D}" type="pres">
      <dgm:prSet presAssocID="{48C57806-BEB6-1E41-A51D-444C2F4D49CD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424766-067F-5642-A35D-AA91C4EA0E2B}" type="pres">
      <dgm:prSet presAssocID="{48C57806-BEB6-1E41-A51D-444C2F4D49CD}" presName="level3hierChild" presStyleCnt="0"/>
      <dgm:spPr/>
    </dgm:pt>
    <dgm:pt modelId="{1D29B6D6-BA8A-1C4A-94E2-CFE2DFF1412D}" type="pres">
      <dgm:prSet presAssocID="{8B3B181C-39BA-A940-9031-B5A67CF7EFB8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DD450BDA-D53D-CA44-BA2F-88E392B55B67}" type="pres">
      <dgm:prSet presAssocID="{8B3B181C-39BA-A940-9031-B5A67CF7EFB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5D8B0CD1-41D3-0143-9BF2-9C2009BFD909}" type="pres">
      <dgm:prSet presAssocID="{3167CDBE-BC9D-4740-94B6-E56267CDE588}" presName="root2" presStyleCnt="0"/>
      <dgm:spPr/>
    </dgm:pt>
    <dgm:pt modelId="{33CB09A0-8220-5340-AC6C-9A40171984F6}" type="pres">
      <dgm:prSet presAssocID="{3167CDBE-BC9D-4740-94B6-E56267CDE588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56A4FD-F8D0-764B-842B-77D21B2FC90E}" type="pres">
      <dgm:prSet presAssocID="{3167CDBE-BC9D-4740-94B6-E56267CDE588}" presName="level3hierChild" presStyleCnt="0"/>
      <dgm:spPr/>
    </dgm:pt>
    <dgm:pt modelId="{C1E1D34E-EB3A-C94A-A366-AC279629A301}" type="pres">
      <dgm:prSet presAssocID="{ECD306AD-36B0-8241-BFDA-E7C5EA1AFAFF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4144BAC5-386C-C44D-B55E-BABB573480C6}" type="pres">
      <dgm:prSet presAssocID="{ECD306AD-36B0-8241-BFDA-E7C5EA1AFAFF}" presName="connTx" presStyleLbl="parChTrans1D2" presStyleIdx="5" presStyleCnt="7"/>
      <dgm:spPr/>
      <dgm:t>
        <a:bodyPr/>
        <a:lstStyle/>
        <a:p>
          <a:endParaRPr lang="en-US"/>
        </a:p>
      </dgm:t>
    </dgm:pt>
    <dgm:pt modelId="{70322D4E-1E7B-2D4D-A0E9-9AB9FA29810E}" type="pres">
      <dgm:prSet presAssocID="{BBBE759E-B3F1-D74C-B5C4-A627AB576F2B}" presName="root2" presStyleCnt="0"/>
      <dgm:spPr/>
    </dgm:pt>
    <dgm:pt modelId="{FA2BCC90-FDC1-4C40-938E-57554681D290}" type="pres">
      <dgm:prSet presAssocID="{BBBE759E-B3F1-D74C-B5C4-A627AB576F2B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0BB335-6C77-1F4D-A2AC-D7BF70B4BEDC}" type="pres">
      <dgm:prSet presAssocID="{BBBE759E-B3F1-D74C-B5C4-A627AB576F2B}" presName="level3hierChild" presStyleCnt="0"/>
      <dgm:spPr/>
    </dgm:pt>
    <dgm:pt modelId="{2CAAA0AC-278A-3445-B78C-D56DF8AE5780}" type="pres">
      <dgm:prSet presAssocID="{382FEC86-A7B4-CE42-9DA0-21A71B84A417}" presName="root1" presStyleCnt="0"/>
      <dgm:spPr/>
    </dgm:pt>
    <dgm:pt modelId="{25B214B5-AF09-4043-AF0F-A39C2490ECAB}" type="pres">
      <dgm:prSet presAssocID="{382FEC86-A7B4-CE42-9DA0-21A71B84A417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751B33-E9DA-E647-9067-7C3F0E810B4F}" type="pres">
      <dgm:prSet presAssocID="{382FEC86-A7B4-CE42-9DA0-21A71B84A417}" presName="level2hierChild" presStyleCnt="0"/>
      <dgm:spPr/>
    </dgm:pt>
    <dgm:pt modelId="{C9FE1E56-CDB6-A547-8F68-B7F126FAD9A9}" type="pres">
      <dgm:prSet presAssocID="{BA6F1230-83A1-494A-A663-84CE0EB75382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907222B6-F2FF-EA4A-92BC-22BE6019FEE8}" type="pres">
      <dgm:prSet presAssocID="{BA6F1230-83A1-494A-A663-84CE0EB75382}" presName="connTx" presStyleLbl="parChTrans1D2" presStyleIdx="6" presStyleCnt="7"/>
      <dgm:spPr/>
      <dgm:t>
        <a:bodyPr/>
        <a:lstStyle/>
        <a:p>
          <a:endParaRPr lang="en-US"/>
        </a:p>
      </dgm:t>
    </dgm:pt>
    <dgm:pt modelId="{D49A04BC-B6B0-314C-9A4C-89580CCB0F5C}" type="pres">
      <dgm:prSet presAssocID="{BE1E896A-57FC-5E41-B37D-08265F4F345A}" presName="root2" presStyleCnt="0"/>
      <dgm:spPr/>
    </dgm:pt>
    <dgm:pt modelId="{A94B94BF-A037-BF47-8E7D-CD5F0FD260FD}" type="pres">
      <dgm:prSet presAssocID="{BE1E896A-57FC-5E41-B37D-08265F4F345A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C8F381-EEB7-5244-9C90-745640C16C3D}" type="pres">
      <dgm:prSet presAssocID="{BE1E896A-57FC-5E41-B37D-08265F4F345A}" presName="level3hierChild" presStyleCnt="0"/>
      <dgm:spPr/>
    </dgm:pt>
  </dgm:ptLst>
  <dgm:cxnLst>
    <dgm:cxn modelId="{196F2A97-750A-5044-9B64-1266FCCF8144}" srcId="{5D94A6AC-8BE5-E041-AEEA-4EF9A07AEC86}" destId="{D40AFE79-21D0-4941-BA12-38FB8866F4AE}" srcOrd="0" destOrd="0" parTransId="{88EF35EF-48D2-AB40-9D00-AF48261D597D}" sibTransId="{C4753F27-4D4A-1949-A2A4-D8B746208E2E}"/>
    <dgm:cxn modelId="{74897E46-35EA-F141-BC14-FF6BCD717EB2}" type="presOf" srcId="{5D94A6AC-8BE5-E041-AEEA-4EF9A07AEC86}" destId="{31C0A9A9-7F52-0946-B6E2-C9FA2D015482}" srcOrd="0" destOrd="0" presId="urn:microsoft.com/office/officeart/2005/8/layout/hierarchy2"/>
    <dgm:cxn modelId="{529B5F2F-337A-B14B-AEB6-E5DBC4F016CB}" type="presOf" srcId="{382FEC86-A7B4-CE42-9DA0-21A71B84A417}" destId="{25B214B5-AF09-4043-AF0F-A39C2490ECAB}" srcOrd="0" destOrd="0" presId="urn:microsoft.com/office/officeart/2005/8/layout/hierarchy2"/>
    <dgm:cxn modelId="{6BC32477-ED1F-6C4F-B33F-9F4A81FC1B48}" type="presOf" srcId="{ECD306AD-36B0-8241-BFDA-E7C5EA1AFAFF}" destId="{C1E1D34E-EB3A-C94A-A366-AC279629A301}" srcOrd="0" destOrd="0" presId="urn:microsoft.com/office/officeart/2005/8/layout/hierarchy2"/>
    <dgm:cxn modelId="{E7905EAF-5ACD-CA4D-A972-8628ECCB4B2D}" type="presOf" srcId="{BBBE759E-B3F1-D74C-B5C4-A627AB576F2B}" destId="{FA2BCC90-FDC1-4C40-938E-57554681D290}" srcOrd="0" destOrd="0" presId="urn:microsoft.com/office/officeart/2005/8/layout/hierarchy2"/>
    <dgm:cxn modelId="{15C48CF9-E18D-7540-A0C9-090A6A35B8D6}" type="presOf" srcId="{164C7649-5381-9744-80F9-769AFBB2EEB7}" destId="{63760C53-28BD-4B43-9680-C93C1004AEF3}" srcOrd="0" destOrd="0" presId="urn:microsoft.com/office/officeart/2005/8/layout/hierarchy2"/>
    <dgm:cxn modelId="{258A10EB-0ED6-8D46-9AB0-477DFC42D7CA}" type="presOf" srcId="{1A954064-63CF-2741-A524-CFB366382573}" destId="{4A9C8B87-EBC7-4345-BD4D-BB82F36B8544}" srcOrd="0" destOrd="0" presId="urn:microsoft.com/office/officeart/2005/8/layout/hierarchy2"/>
    <dgm:cxn modelId="{62A5E20A-C7B5-A14B-AC72-A98B65984252}" type="presOf" srcId="{6E64E6F1-C575-CB48-8A92-68D449036344}" destId="{55973F5C-3E9E-E341-B822-E6D45A7C3B1D}" srcOrd="0" destOrd="0" presId="urn:microsoft.com/office/officeart/2005/8/layout/hierarchy2"/>
    <dgm:cxn modelId="{CFDDF406-5397-8046-A230-AAB0A422AE17}" type="presOf" srcId="{48C57806-BEB6-1E41-A51D-444C2F4D49CD}" destId="{0772EE11-8C53-824D-A693-D9CE9ED22F2D}" srcOrd="0" destOrd="0" presId="urn:microsoft.com/office/officeart/2005/8/layout/hierarchy2"/>
    <dgm:cxn modelId="{E90707E7-9E1F-FB4D-88B5-CEAFC3EE4A35}" type="presOf" srcId="{6E64E6F1-C575-CB48-8A92-68D449036344}" destId="{E055C1A6-54C8-3649-B710-40D3D723A4C6}" srcOrd="1" destOrd="0" presId="urn:microsoft.com/office/officeart/2005/8/layout/hierarchy2"/>
    <dgm:cxn modelId="{AEE20157-C268-6C4A-BB1D-5679066B80F8}" srcId="{1A954064-63CF-2741-A524-CFB366382573}" destId="{80E89965-8CD2-C248-821F-4FE2452EE929}" srcOrd="0" destOrd="0" parTransId="{0F6DBE2F-3C6D-DD46-9B66-A09DC7C2BB3E}" sibTransId="{7C646840-7F5F-FA40-A7AE-765829BE0205}"/>
    <dgm:cxn modelId="{393ED28B-8726-8343-B274-B49CAF14D516}" srcId="{80E89965-8CD2-C248-821F-4FE2452EE929}" destId="{BDFCF157-7070-6948-9685-438F6BD8D346}" srcOrd="1" destOrd="0" parTransId="{B906463F-1CD1-A449-A496-A107646C562B}" sibTransId="{E610FB50-1F7E-D043-9861-054134209796}"/>
    <dgm:cxn modelId="{A97F3585-F4F1-CE40-81AD-8349D6FF1CA6}" type="presOf" srcId="{41965547-67F6-9749-AF86-F65C02685946}" destId="{4A1AAAB1-2FF6-8C46-A997-6072BCBB72F9}" srcOrd="0" destOrd="0" presId="urn:microsoft.com/office/officeart/2005/8/layout/hierarchy2"/>
    <dgm:cxn modelId="{9B218BF5-660E-1E46-8483-CD04B99699DE}" type="presOf" srcId="{88EF35EF-48D2-AB40-9D00-AF48261D597D}" destId="{505DDC82-529D-FD4A-85B5-49F755AA33D2}" srcOrd="0" destOrd="0" presId="urn:microsoft.com/office/officeart/2005/8/layout/hierarchy2"/>
    <dgm:cxn modelId="{535190F2-CBC3-9743-A350-55DBCA42A65F}" type="presOf" srcId="{8B3B181C-39BA-A940-9031-B5A67CF7EFB8}" destId="{1D29B6D6-BA8A-1C4A-94E2-CFE2DFF1412D}" srcOrd="0" destOrd="0" presId="urn:microsoft.com/office/officeart/2005/8/layout/hierarchy2"/>
    <dgm:cxn modelId="{EA105FF9-A56C-7B4C-B665-B6580FF640AF}" type="presOf" srcId="{7381B5EF-ECBB-6941-94A9-77310BD2AC74}" destId="{CD6AD2DB-34D1-7140-8B56-B89B6ED831F9}" srcOrd="1" destOrd="0" presId="urn:microsoft.com/office/officeart/2005/8/layout/hierarchy2"/>
    <dgm:cxn modelId="{956C4893-36E0-D04E-9E84-6D139A4DA694}" type="presOf" srcId="{D4A1321D-0095-8A46-9A21-AA32A924D1A3}" destId="{DE2A4FB6-4BEA-6B44-BD88-0E5DAEEB069E}" srcOrd="0" destOrd="0" presId="urn:microsoft.com/office/officeart/2005/8/layout/hierarchy2"/>
    <dgm:cxn modelId="{72CEA16F-B89E-BC4C-997F-3FA3D2C66C0F}" type="presOf" srcId="{D40AFE79-21D0-4941-BA12-38FB8866F4AE}" destId="{427AE919-243F-9D41-94CB-9A95D8CBC0BD}" srcOrd="0" destOrd="0" presId="urn:microsoft.com/office/officeart/2005/8/layout/hierarchy2"/>
    <dgm:cxn modelId="{68875CFD-E0F0-1D4A-A6D7-FA4F689D8F2C}" type="presOf" srcId="{FC9CEED4-CF1D-EF4B-8C13-71D8D75C85E2}" destId="{DC8371EB-BD97-DE4A-BE99-1E4F23FE04B2}" srcOrd="0" destOrd="0" presId="urn:microsoft.com/office/officeart/2005/8/layout/hierarchy2"/>
    <dgm:cxn modelId="{23E1DEBF-9B88-534C-9741-46BA2E0EA752}" type="presOf" srcId="{80E89965-8CD2-C248-821F-4FE2452EE929}" destId="{165BE52B-E505-3146-876A-B5DE7D3EA9B6}" srcOrd="0" destOrd="0" presId="urn:microsoft.com/office/officeart/2005/8/layout/hierarchy2"/>
    <dgm:cxn modelId="{EE523265-D799-0645-967A-348DC5B298FA}" srcId="{5D94A6AC-8BE5-E041-AEEA-4EF9A07AEC86}" destId="{3167CDBE-BC9D-4740-94B6-E56267CDE588}" srcOrd="2" destOrd="0" parTransId="{8B3B181C-39BA-A940-9031-B5A67CF7EFB8}" sibTransId="{56AE5CC6-36EC-A54E-A1D3-FCD04FA68292}"/>
    <dgm:cxn modelId="{7AFFC71F-32AF-C240-9FD8-BAF4BE2528B0}" type="presOf" srcId="{B906463F-1CD1-A449-A496-A107646C562B}" destId="{CC696703-5C49-4643-9AAE-6ED113E9A688}" srcOrd="1" destOrd="0" presId="urn:microsoft.com/office/officeart/2005/8/layout/hierarchy2"/>
    <dgm:cxn modelId="{CD83DA72-B19E-FD4E-843A-6F06990D2475}" type="presOf" srcId="{3167CDBE-BC9D-4740-94B6-E56267CDE588}" destId="{33CB09A0-8220-5340-AC6C-9A40171984F6}" srcOrd="0" destOrd="0" presId="urn:microsoft.com/office/officeart/2005/8/layout/hierarchy2"/>
    <dgm:cxn modelId="{B99C3220-B3AD-594A-98C8-C5E0616A26AF}" type="presOf" srcId="{5B912C9B-DE39-224C-A089-539CBD9D8A2F}" destId="{F9A964E0-6440-F642-B6E5-9CC64AEBB8C6}" srcOrd="1" destOrd="0" presId="urn:microsoft.com/office/officeart/2005/8/layout/hierarchy2"/>
    <dgm:cxn modelId="{727F0AA8-C080-4C42-8416-85E967081D70}" type="presOf" srcId="{BA6F1230-83A1-494A-A663-84CE0EB75382}" destId="{C9FE1E56-CDB6-A547-8F68-B7F126FAD9A9}" srcOrd="0" destOrd="0" presId="urn:microsoft.com/office/officeart/2005/8/layout/hierarchy2"/>
    <dgm:cxn modelId="{549ADF0A-F47D-624F-8AC8-B4D195C03852}" srcId="{382FEC86-A7B4-CE42-9DA0-21A71B84A417}" destId="{BE1E896A-57FC-5E41-B37D-08265F4F345A}" srcOrd="0" destOrd="0" parTransId="{BA6F1230-83A1-494A-A663-84CE0EB75382}" sibTransId="{2D0C968D-2EC7-B540-99EB-9BAA38FAE675}"/>
    <dgm:cxn modelId="{7828426F-D23B-2B42-A067-7ED36184F1E1}" srcId="{D40AFE79-21D0-4941-BA12-38FB8866F4AE}" destId="{FC9CEED4-CF1D-EF4B-8C13-71D8D75C85E2}" srcOrd="0" destOrd="0" parTransId="{6E64E6F1-C575-CB48-8A92-68D449036344}" sibTransId="{638DE79A-A9AD-794D-9F2A-B13D6F3CD3BA}"/>
    <dgm:cxn modelId="{3D42394B-3613-7148-B7D3-4BE44FEF7C60}" srcId="{1A954064-63CF-2741-A524-CFB366382573}" destId="{5D94A6AC-8BE5-E041-AEEA-4EF9A07AEC86}" srcOrd="1" destOrd="0" parTransId="{F4D9C097-5C9D-4E4D-8E28-1E00D3860906}" sibTransId="{04155DB8-8621-334B-A28B-C25CB09E0098}"/>
    <dgm:cxn modelId="{0181FFB6-8056-0847-BA86-E370BC8F40E0}" type="presOf" srcId="{ECD306AD-36B0-8241-BFDA-E7C5EA1AFAFF}" destId="{4144BAC5-386C-C44D-B55E-BABB573480C6}" srcOrd="1" destOrd="0" presId="urn:microsoft.com/office/officeart/2005/8/layout/hierarchy2"/>
    <dgm:cxn modelId="{FEEB3388-782F-A547-9AEF-1019D4AA9E89}" srcId="{5D94A6AC-8BE5-E041-AEEA-4EF9A07AEC86}" destId="{BBBE759E-B3F1-D74C-B5C4-A627AB576F2B}" srcOrd="3" destOrd="0" parTransId="{ECD306AD-36B0-8241-BFDA-E7C5EA1AFAFF}" sibTransId="{4CF372D2-01D2-D543-8740-C805B9338F1A}"/>
    <dgm:cxn modelId="{0ADCDBE1-CE3E-164A-B18A-418045BCD091}" srcId="{1A954064-63CF-2741-A524-CFB366382573}" destId="{382FEC86-A7B4-CE42-9DA0-21A71B84A417}" srcOrd="2" destOrd="0" parTransId="{D505CB0B-44C2-E141-A939-4057139C1385}" sibTransId="{14DC9F8A-30E1-8843-BF31-60930826A785}"/>
    <dgm:cxn modelId="{95B851E1-56A0-1447-AB8A-93786EA35C8B}" type="presOf" srcId="{164C7649-5381-9744-80F9-769AFBB2EEB7}" destId="{09A0B93A-2530-944D-88F6-F5574ACBC54A}" srcOrd="1" destOrd="0" presId="urn:microsoft.com/office/officeart/2005/8/layout/hierarchy2"/>
    <dgm:cxn modelId="{D0F13EC1-4A05-2A40-AC40-B83155917A4F}" type="presOf" srcId="{BA6F1230-83A1-494A-A663-84CE0EB75382}" destId="{907222B6-F2FF-EA4A-92BC-22BE6019FEE8}" srcOrd="1" destOrd="0" presId="urn:microsoft.com/office/officeart/2005/8/layout/hierarchy2"/>
    <dgm:cxn modelId="{5B40EF89-E101-DD49-AAE6-242E92F502F2}" type="presOf" srcId="{88EF35EF-48D2-AB40-9D00-AF48261D597D}" destId="{107F3293-2113-3F4F-9B50-6A26A6C08905}" srcOrd="1" destOrd="0" presId="urn:microsoft.com/office/officeart/2005/8/layout/hierarchy2"/>
    <dgm:cxn modelId="{4E6FE787-7A38-AD4D-8C6F-52B58104A859}" type="presOf" srcId="{BE1E896A-57FC-5E41-B37D-08265F4F345A}" destId="{A94B94BF-A037-BF47-8E7D-CD5F0FD260FD}" srcOrd="0" destOrd="0" presId="urn:microsoft.com/office/officeart/2005/8/layout/hierarchy2"/>
    <dgm:cxn modelId="{C577D636-9251-5D43-9574-FF1E67A4A503}" srcId="{5D94A6AC-8BE5-E041-AEEA-4EF9A07AEC86}" destId="{48C57806-BEB6-1E41-A51D-444C2F4D49CD}" srcOrd="1" destOrd="0" parTransId="{5B912C9B-DE39-224C-A089-539CBD9D8A2F}" sibTransId="{C55724B6-89E2-7943-8FAF-5FF9CD78B161}"/>
    <dgm:cxn modelId="{98998762-8FAC-0C4E-A32C-5F4ABE14E454}" type="presOf" srcId="{5B912C9B-DE39-224C-A089-539CBD9D8A2F}" destId="{CD51E79B-F950-9C4B-AA98-54489B5B7B76}" srcOrd="0" destOrd="0" presId="urn:microsoft.com/office/officeart/2005/8/layout/hierarchy2"/>
    <dgm:cxn modelId="{085995E0-432A-1D4C-953B-26A7E650FED4}" type="presOf" srcId="{B906463F-1CD1-A449-A496-A107646C562B}" destId="{A07A0729-E748-424D-AF99-60D4CBC9D2AA}" srcOrd="0" destOrd="0" presId="urn:microsoft.com/office/officeart/2005/8/layout/hierarchy2"/>
    <dgm:cxn modelId="{50188AEA-D5E2-AE40-A178-B68FA2D9A796}" srcId="{41965547-67F6-9749-AF86-F65C02685946}" destId="{D4A1321D-0095-8A46-9A21-AA32A924D1A3}" srcOrd="0" destOrd="0" parTransId="{164C7649-5381-9744-80F9-769AFBB2EEB7}" sibTransId="{EF582773-27D0-F442-B75A-06D2A3E576E5}"/>
    <dgm:cxn modelId="{6B239F44-F1B5-C048-9D5A-D0823F700792}" srcId="{80E89965-8CD2-C248-821F-4FE2452EE929}" destId="{41965547-67F6-9749-AF86-F65C02685946}" srcOrd="0" destOrd="0" parTransId="{7381B5EF-ECBB-6941-94A9-77310BD2AC74}" sibTransId="{D68FC7AE-F1C8-E440-AEC4-621C840F5859}"/>
    <dgm:cxn modelId="{634620E9-259E-8E4C-A0C2-71962214545D}" type="presOf" srcId="{BDFCF157-7070-6948-9685-438F6BD8D346}" destId="{F5F8081A-84CE-DF48-B7F6-B8E50015D464}" srcOrd="0" destOrd="0" presId="urn:microsoft.com/office/officeart/2005/8/layout/hierarchy2"/>
    <dgm:cxn modelId="{81CCABCB-B507-B24D-9F6B-A7D39E9F4C62}" type="presOf" srcId="{7381B5EF-ECBB-6941-94A9-77310BD2AC74}" destId="{09BA6AE2-C1E0-7643-91D6-E13AE98312BB}" srcOrd="0" destOrd="0" presId="urn:microsoft.com/office/officeart/2005/8/layout/hierarchy2"/>
    <dgm:cxn modelId="{1E6574B7-3029-8E40-8C96-FA2D7EDF5BCD}" type="presOf" srcId="{8B3B181C-39BA-A940-9031-B5A67CF7EFB8}" destId="{DD450BDA-D53D-CA44-BA2F-88E392B55B67}" srcOrd="1" destOrd="0" presId="urn:microsoft.com/office/officeart/2005/8/layout/hierarchy2"/>
    <dgm:cxn modelId="{AA9A016B-35C6-114C-B2DB-D4F68204D86D}" type="presParOf" srcId="{4A9C8B87-EBC7-4345-BD4D-BB82F36B8544}" destId="{81E464B5-B896-3F4C-92D5-6194D1F6D05B}" srcOrd="0" destOrd="0" presId="urn:microsoft.com/office/officeart/2005/8/layout/hierarchy2"/>
    <dgm:cxn modelId="{E81108BB-C715-8C44-A9E5-20BE36AF94FC}" type="presParOf" srcId="{81E464B5-B896-3F4C-92D5-6194D1F6D05B}" destId="{165BE52B-E505-3146-876A-B5DE7D3EA9B6}" srcOrd="0" destOrd="0" presId="urn:microsoft.com/office/officeart/2005/8/layout/hierarchy2"/>
    <dgm:cxn modelId="{8243D4C6-18FC-774D-BE4B-7DF268BFFAB8}" type="presParOf" srcId="{81E464B5-B896-3F4C-92D5-6194D1F6D05B}" destId="{E4C30CDE-1AEF-9D41-8C3A-F9484D3E303E}" srcOrd="1" destOrd="0" presId="urn:microsoft.com/office/officeart/2005/8/layout/hierarchy2"/>
    <dgm:cxn modelId="{B3EDD350-2962-C444-ADD2-24785F0E8C73}" type="presParOf" srcId="{E4C30CDE-1AEF-9D41-8C3A-F9484D3E303E}" destId="{09BA6AE2-C1E0-7643-91D6-E13AE98312BB}" srcOrd="0" destOrd="0" presId="urn:microsoft.com/office/officeart/2005/8/layout/hierarchy2"/>
    <dgm:cxn modelId="{CF969CA5-9FA0-2140-A1F2-5C4EE9B089E6}" type="presParOf" srcId="{09BA6AE2-C1E0-7643-91D6-E13AE98312BB}" destId="{CD6AD2DB-34D1-7140-8B56-B89B6ED831F9}" srcOrd="0" destOrd="0" presId="urn:microsoft.com/office/officeart/2005/8/layout/hierarchy2"/>
    <dgm:cxn modelId="{70D12D49-E73E-CB45-85BD-7026456143EA}" type="presParOf" srcId="{E4C30CDE-1AEF-9D41-8C3A-F9484D3E303E}" destId="{EE09C052-2C2D-9942-9484-A2DF2F4411B8}" srcOrd="1" destOrd="0" presId="urn:microsoft.com/office/officeart/2005/8/layout/hierarchy2"/>
    <dgm:cxn modelId="{36F270FB-3C49-D743-AB1A-CD754C48C3FB}" type="presParOf" srcId="{EE09C052-2C2D-9942-9484-A2DF2F4411B8}" destId="{4A1AAAB1-2FF6-8C46-A997-6072BCBB72F9}" srcOrd="0" destOrd="0" presId="urn:microsoft.com/office/officeart/2005/8/layout/hierarchy2"/>
    <dgm:cxn modelId="{4476124C-65DB-B04C-ABC7-8235AF855EC3}" type="presParOf" srcId="{EE09C052-2C2D-9942-9484-A2DF2F4411B8}" destId="{4BDF778C-022C-C94D-B9C6-6DDE4CE531D8}" srcOrd="1" destOrd="0" presId="urn:microsoft.com/office/officeart/2005/8/layout/hierarchy2"/>
    <dgm:cxn modelId="{998FBAF5-C42D-5741-A83D-BC53F01F775F}" type="presParOf" srcId="{4BDF778C-022C-C94D-B9C6-6DDE4CE531D8}" destId="{63760C53-28BD-4B43-9680-C93C1004AEF3}" srcOrd="0" destOrd="0" presId="urn:microsoft.com/office/officeart/2005/8/layout/hierarchy2"/>
    <dgm:cxn modelId="{0467A6EF-A61D-3746-87EC-25DE1CE92DB7}" type="presParOf" srcId="{63760C53-28BD-4B43-9680-C93C1004AEF3}" destId="{09A0B93A-2530-944D-88F6-F5574ACBC54A}" srcOrd="0" destOrd="0" presId="urn:microsoft.com/office/officeart/2005/8/layout/hierarchy2"/>
    <dgm:cxn modelId="{514DF1EF-E29F-4749-AA99-45D2326F8DA8}" type="presParOf" srcId="{4BDF778C-022C-C94D-B9C6-6DDE4CE531D8}" destId="{DC746E7C-4745-DD48-8993-D5878096D800}" srcOrd="1" destOrd="0" presId="urn:microsoft.com/office/officeart/2005/8/layout/hierarchy2"/>
    <dgm:cxn modelId="{0E1A9646-1377-6F48-B668-5E0B72CBFB6F}" type="presParOf" srcId="{DC746E7C-4745-DD48-8993-D5878096D800}" destId="{DE2A4FB6-4BEA-6B44-BD88-0E5DAEEB069E}" srcOrd="0" destOrd="0" presId="urn:microsoft.com/office/officeart/2005/8/layout/hierarchy2"/>
    <dgm:cxn modelId="{F068AC24-5D4B-AF4E-A205-AEB556D99510}" type="presParOf" srcId="{DC746E7C-4745-DD48-8993-D5878096D800}" destId="{D4335116-CFA2-B44E-8B39-C8541BFE7BCA}" srcOrd="1" destOrd="0" presId="urn:microsoft.com/office/officeart/2005/8/layout/hierarchy2"/>
    <dgm:cxn modelId="{F72A8C6D-AEC3-8642-80CD-C64C794CFAB2}" type="presParOf" srcId="{E4C30CDE-1AEF-9D41-8C3A-F9484D3E303E}" destId="{A07A0729-E748-424D-AF99-60D4CBC9D2AA}" srcOrd="2" destOrd="0" presId="urn:microsoft.com/office/officeart/2005/8/layout/hierarchy2"/>
    <dgm:cxn modelId="{25B9F154-83FD-864E-AF42-C9672C3CC169}" type="presParOf" srcId="{A07A0729-E748-424D-AF99-60D4CBC9D2AA}" destId="{CC696703-5C49-4643-9AAE-6ED113E9A688}" srcOrd="0" destOrd="0" presId="urn:microsoft.com/office/officeart/2005/8/layout/hierarchy2"/>
    <dgm:cxn modelId="{68C7FFD0-75DE-804A-B3DE-B6313D645D1D}" type="presParOf" srcId="{E4C30CDE-1AEF-9D41-8C3A-F9484D3E303E}" destId="{6FB5257C-AE17-2240-8D80-822B1E49C77B}" srcOrd="3" destOrd="0" presId="urn:microsoft.com/office/officeart/2005/8/layout/hierarchy2"/>
    <dgm:cxn modelId="{0CD4F23F-CD66-2042-930F-9DE58B753E1E}" type="presParOf" srcId="{6FB5257C-AE17-2240-8D80-822B1E49C77B}" destId="{F5F8081A-84CE-DF48-B7F6-B8E50015D464}" srcOrd="0" destOrd="0" presId="urn:microsoft.com/office/officeart/2005/8/layout/hierarchy2"/>
    <dgm:cxn modelId="{AA32482D-DD1F-8841-86B8-233CC55A31DF}" type="presParOf" srcId="{6FB5257C-AE17-2240-8D80-822B1E49C77B}" destId="{B77C5E23-A836-AA44-B79E-43C14EE60905}" srcOrd="1" destOrd="0" presId="urn:microsoft.com/office/officeart/2005/8/layout/hierarchy2"/>
    <dgm:cxn modelId="{52A84A4C-5B81-0641-9F62-1F2553698A15}" type="presParOf" srcId="{4A9C8B87-EBC7-4345-BD4D-BB82F36B8544}" destId="{D2B008A5-3DAA-0D4A-8587-3D468B5FF0AE}" srcOrd="1" destOrd="0" presId="urn:microsoft.com/office/officeart/2005/8/layout/hierarchy2"/>
    <dgm:cxn modelId="{4943FC67-BDE7-914B-9269-B137BF722D4F}" type="presParOf" srcId="{D2B008A5-3DAA-0D4A-8587-3D468B5FF0AE}" destId="{31C0A9A9-7F52-0946-B6E2-C9FA2D015482}" srcOrd="0" destOrd="0" presId="urn:microsoft.com/office/officeart/2005/8/layout/hierarchy2"/>
    <dgm:cxn modelId="{4854D30B-2717-9C4B-B674-EC95D50AC783}" type="presParOf" srcId="{D2B008A5-3DAA-0D4A-8587-3D468B5FF0AE}" destId="{1DE30EEA-6963-7E44-B1BB-FEC86EAEB7EA}" srcOrd="1" destOrd="0" presId="urn:microsoft.com/office/officeart/2005/8/layout/hierarchy2"/>
    <dgm:cxn modelId="{7EF431D3-F71E-C744-9CAC-71D9DBD5DF07}" type="presParOf" srcId="{1DE30EEA-6963-7E44-B1BB-FEC86EAEB7EA}" destId="{505DDC82-529D-FD4A-85B5-49F755AA33D2}" srcOrd="0" destOrd="0" presId="urn:microsoft.com/office/officeart/2005/8/layout/hierarchy2"/>
    <dgm:cxn modelId="{B81F79CD-E20F-EE49-B80B-A160D01EA079}" type="presParOf" srcId="{505DDC82-529D-FD4A-85B5-49F755AA33D2}" destId="{107F3293-2113-3F4F-9B50-6A26A6C08905}" srcOrd="0" destOrd="0" presId="urn:microsoft.com/office/officeart/2005/8/layout/hierarchy2"/>
    <dgm:cxn modelId="{5BECF1BD-DD85-6E4E-8E48-85D7A9AFEEC8}" type="presParOf" srcId="{1DE30EEA-6963-7E44-B1BB-FEC86EAEB7EA}" destId="{14F1FACE-3FBA-AC4D-9650-8902914D5411}" srcOrd="1" destOrd="0" presId="urn:microsoft.com/office/officeart/2005/8/layout/hierarchy2"/>
    <dgm:cxn modelId="{DC953E75-87E7-9C47-9A3F-827F5881EFB1}" type="presParOf" srcId="{14F1FACE-3FBA-AC4D-9650-8902914D5411}" destId="{427AE919-243F-9D41-94CB-9A95D8CBC0BD}" srcOrd="0" destOrd="0" presId="urn:microsoft.com/office/officeart/2005/8/layout/hierarchy2"/>
    <dgm:cxn modelId="{3397B699-9A6C-8D40-82E0-6F99DB2C46C1}" type="presParOf" srcId="{14F1FACE-3FBA-AC4D-9650-8902914D5411}" destId="{F650302E-6BD7-9F4B-B3DE-5EC0339C5FF2}" srcOrd="1" destOrd="0" presId="urn:microsoft.com/office/officeart/2005/8/layout/hierarchy2"/>
    <dgm:cxn modelId="{25ACE34F-6164-C04D-812B-C36E99534369}" type="presParOf" srcId="{F650302E-6BD7-9F4B-B3DE-5EC0339C5FF2}" destId="{55973F5C-3E9E-E341-B822-E6D45A7C3B1D}" srcOrd="0" destOrd="0" presId="urn:microsoft.com/office/officeart/2005/8/layout/hierarchy2"/>
    <dgm:cxn modelId="{8D81BA8D-80DF-CC4B-B1DB-B43340C53129}" type="presParOf" srcId="{55973F5C-3E9E-E341-B822-E6D45A7C3B1D}" destId="{E055C1A6-54C8-3649-B710-40D3D723A4C6}" srcOrd="0" destOrd="0" presId="urn:microsoft.com/office/officeart/2005/8/layout/hierarchy2"/>
    <dgm:cxn modelId="{960A60FE-31A9-9848-970E-71A810F0FDAD}" type="presParOf" srcId="{F650302E-6BD7-9F4B-B3DE-5EC0339C5FF2}" destId="{8A24C987-5AC9-AF47-A420-EF8D3104B1F9}" srcOrd="1" destOrd="0" presId="urn:microsoft.com/office/officeart/2005/8/layout/hierarchy2"/>
    <dgm:cxn modelId="{44580618-73F1-D44E-940E-CB61D9F7736C}" type="presParOf" srcId="{8A24C987-5AC9-AF47-A420-EF8D3104B1F9}" destId="{DC8371EB-BD97-DE4A-BE99-1E4F23FE04B2}" srcOrd="0" destOrd="0" presId="urn:microsoft.com/office/officeart/2005/8/layout/hierarchy2"/>
    <dgm:cxn modelId="{96EC9006-0C62-9B42-A0B9-77E71BBF6D2B}" type="presParOf" srcId="{8A24C987-5AC9-AF47-A420-EF8D3104B1F9}" destId="{5E73D3B3-BE66-274D-913A-84C5C8D909A3}" srcOrd="1" destOrd="0" presId="urn:microsoft.com/office/officeart/2005/8/layout/hierarchy2"/>
    <dgm:cxn modelId="{3430FEDF-D830-3A49-908F-217AA7972E51}" type="presParOf" srcId="{1DE30EEA-6963-7E44-B1BB-FEC86EAEB7EA}" destId="{CD51E79B-F950-9C4B-AA98-54489B5B7B76}" srcOrd="2" destOrd="0" presId="urn:microsoft.com/office/officeart/2005/8/layout/hierarchy2"/>
    <dgm:cxn modelId="{AF691668-0B8F-7D40-BC8F-3470B1CD8C7B}" type="presParOf" srcId="{CD51E79B-F950-9C4B-AA98-54489B5B7B76}" destId="{F9A964E0-6440-F642-B6E5-9CC64AEBB8C6}" srcOrd="0" destOrd="0" presId="urn:microsoft.com/office/officeart/2005/8/layout/hierarchy2"/>
    <dgm:cxn modelId="{E589DC41-0757-A149-9B1F-A538302F7ED4}" type="presParOf" srcId="{1DE30EEA-6963-7E44-B1BB-FEC86EAEB7EA}" destId="{C202371E-CC60-1D43-BAE4-EAA9F697AD20}" srcOrd="3" destOrd="0" presId="urn:microsoft.com/office/officeart/2005/8/layout/hierarchy2"/>
    <dgm:cxn modelId="{979049D4-4E4B-1D4E-A28E-FDE7FE7B5C73}" type="presParOf" srcId="{C202371E-CC60-1D43-BAE4-EAA9F697AD20}" destId="{0772EE11-8C53-824D-A693-D9CE9ED22F2D}" srcOrd="0" destOrd="0" presId="urn:microsoft.com/office/officeart/2005/8/layout/hierarchy2"/>
    <dgm:cxn modelId="{D09580AC-1AF2-8E46-BCAC-C925251B1D11}" type="presParOf" srcId="{C202371E-CC60-1D43-BAE4-EAA9F697AD20}" destId="{98424766-067F-5642-A35D-AA91C4EA0E2B}" srcOrd="1" destOrd="0" presId="urn:microsoft.com/office/officeart/2005/8/layout/hierarchy2"/>
    <dgm:cxn modelId="{83279025-92D4-8B4D-A559-28DA3BD9EBB1}" type="presParOf" srcId="{1DE30EEA-6963-7E44-B1BB-FEC86EAEB7EA}" destId="{1D29B6D6-BA8A-1C4A-94E2-CFE2DFF1412D}" srcOrd="4" destOrd="0" presId="urn:microsoft.com/office/officeart/2005/8/layout/hierarchy2"/>
    <dgm:cxn modelId="{C746EE5D-8B86-3B4C-B4E1-148C9CF0E325}" type="presParOf" srcId="{1D29B6D6-BA8A-1C4A-94E2-CFE2DFF1412D}" destId="{DD450BDA-D53D-CA44-BA2F-88E392B55B67}" srcOrd="0" destOrd="0" presId="urn:microsoft.com/office/officeart/2005/8/layout/hierarchy2"/>
    <dgm:cxn modelId="{62823903-FB62-3A4B-8921-0B226E3E1BA2}" type="presParOf" srcId="{1DE30EEA-6963-7E44-B1BB-FEC86EAEB7EA}" destId="{5D8B0CD1-41D3-0143-9BF2-9C2009BFD909}" srcOrd="5" destOrd="0" presId="urn:microsoft.com/office/officeart/2005/8/layout/hierarchy2"/>
    <dgm:cxn modelId="{8B756E94-E188-2946-A5C5-F01110AEEADD}" type="presParOf" srcId="{5D8B0CD1-41D3-0143-9BF2-9C2009BFD909}" destId="{33CB09A0-8220-5340-AC6C-9A40171984F6}" srcOrd="0" destOrd="0" presId="urn:microsoft.com/office/officeart/2005/8/layout/hierarchy2"/>
    <dgm:cxn modelId="{6C2E292E-CFB5-584C-BAAD-131286C8EDB8}" type="presParOf" srcId="{5D8B0CD1-41D3-0143-9BF2-9C2009BFD909}" destId="{B356A4FD-F8D0-764B-842B-77D21B2FC90E}" srcOrd="1" destOrd="0" presId="urn:microsoft.com/office/officeart/2005/8/layout/hierarchy2"/>
    <dgm:cxn modelId="{77B625DD-B322-7744-B2C9-6A967DA27761}" type="presParOf" srcId="{1DE30EEA-6963-7E44-B1BB-FEC86EAEB7EA}" destId="{C1E1D34E-EB3A-C94A-A366-AC279629A301}" srcOrd="6" destOrd="0" presId="urn:microsoft.com/office/officeart/2005/8/layout/hierarchy2"/>
    <dgm:cxn modelId="{954CAC2A-B309-6249-B129-5C6089E77551}" type="presParOf" srcId="{C1E1D34E-EB3A-C94A-A366-AC279629A301}" destId="{4144BAC5-386C-C44D-B55E-BABB573480C6}" srcOrd="0" destOrd="0" presId="urn:microsoft.com/office/officeart/2005/8/layout/hierarchy2"/>
    <dgm:cxn modelId="{AF40F65F-FAEB-2C4A-AE1B-E1778BBCB968}" type="presParOf" srcId="{1DE30EEA-6963-7E44-B1BB-FEC86EAEB7EA}" destId="{70322D4E-1E7B-2D4D-A0E9-9AB9FA29810E}" srcOrd="7" destOrd="0" presId="urn:microsoft.com/office/officeart/2005/8/layout/hierarchy2"/>
    <dgm:cxn modelId="{367FBCF1-EA21-C546-AA48-0B49E679882C}" type="presParOf" srcId="{70322D4E-1E7B-2D4D-A0E9-9AB9FA29810E}" destId="{FA2BCC90-FDC1-4C40-938E-57554681D290}" srcOrd="0" destOrd="0" presId="urn:microsoft.com/office/officeart/2005/8/layout/hierarchy2"/>
    <dgm:cxn modelId="{4AA592A2-2529-0D44-B027-FCF97272E3DF}" type="presParOf" srcId="{70322D4E-1E7B-2D4D-A0E9-9AB9FA29810E}" destId="{F90BB335-6C77-1F4D-A2AC-D7BF70B4BEDC}" srcOrd="1" destOrd="0" presId="urn:microsoft.com/office/officeart/2005/8/layout/hierarchy2"/>
    <dgm:cxn modelId="{D25A86D2-E033-FD44-9FC6-ED0CC6E0BDC6}" type="presParOf" srcId="{4A9C8B87-EBC7-4345-BD4D-BB82F36B8544}" destId="{2CAAA0AC-278A-3445-B78C-D56DF8AE5780}" srcOrd="2" destOrd="0" presId="urn:microsoft.com/office/officeart/2005/8/layout/hierarchy2"/>
    <dgm:cxn modelId="{94612496-5B7E-DE43-9B89-CB0127430A9A}" type="presParOf" srcId="{2CAAA0AC-278A-3445-B78C-D56DF8AE5780}" destId="{25B214B5-AF09-4043-AF0F-A39C2490ECAB}" srcOrd="0" destOrd="0" presId="urn:microsoft.com/office/officeart/2005/8/layout/hierarchy2"/>
    <dgm:cxn modelId="{360A6BB9-B42E-B148-B9FA-6F986EB3C856}" type="presParOf" srcId="{2CAAA0AC-278A-3445-B78C-D56DF8AE5780}" destId="{46751B33-E9DA-E647-9067-7C3F0E810B4F}" srcOrd="1" destOrd="0" presId="urn:microsoft.com/office/officeart/2005/8/layout/hierarchy2"/>
    <dgm:cxn modelId="{3CA48634-501A-C943-A442-A8B63990CDA0}" type="presParOf" srcId="{46751B33-E9DA-E647-9067-7C3F0E810B4F}" destId="{C9FE1E56-CDB6-A547-8F68-B7F126FAD9A9}" srcOrd="0" destOrd="0" presId="urn:microsoft.com/office/officeart/2005/8/layout/hierarchy2"/>
    <dgm:cxn modelId="{2AB34E1A-721F-074B-84C6-DF34FD800DDD}" type="presParOf" srcId="{C9FE1E56-CDB6-A547-8F68-B7F126FAD9A9}" destId="{907222B6-F2FF-EA4A-92BC-22BE6019FEE8}" srcOrd="0" destOrd="0" presId="urn:microsoft.com/office/officeart/2005/8/layout/hierarchy2"/>
    <dgm:cxn modelId="{F58A4670-01A7-144D-A72A-3E52A6BE0D97}" type="presParOf" srcId="{46751B33-E9DA-E647-9067-7C3F0E810B4F}" destId="{D49A04BC-B6B0-314C-9A4C-89580CCB0F5C}" srcOrd="1" destOrd="0" presId="urn:microsoft.com/office/officeart/2005/8/layout/hierarchy2"/>
    <dgm:cxn modelId="{EC72C1DB-8B7C-0E4F-85C6-FBA7500DF9EB}" type="presParOf" srcId="{D49A04BC-B6B0-314C-9A4C-89580CCB0F5C}" destId="{A94B94BF-A037-BF47-8E7D-CD5F0FD260FD}" srcOrd="0" destOrd="0" presId="urn:microsoft.com/office/officeart/2005/8/layout/hierarchy2"/>
    <dgm:cxn modelId="{855A6180-BC55-BA42-A7F5-DA7055CA8424}" type="presParOf" srcId="{D49A04BC-B6B0-314C-9A4C-89580CCB0F5C}" destId="{84C8F381-EEB7-5244-9C90-745640C16C3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7E650E-6457-9F4D-974A-7D42EF314931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2119C79A-AA29-5144-96E9-97FBBFF21271}">
      <dgm:prSet phldrT="[Text]"/>
      <dgm:spPr/>
      <dgm:t>
        <a:bodyPr/>
        <a:lstStyle/>
        <a:p>
          <a:r>
            <a:rPr lang="en-US" dirty="0" err="1" smtClean="0"/>
            <a:t>Adotar</a:t>
          </a:r>
          <a:r>
            <a:rPr lang="en-US" dirty="0" smtClean="0"/>
            <a:t> </a:t>
          </a:r>
          <a:r>
            <a:rPr lang="en-US" dirty="0" err="1" smtClean="0"/>
            <a:t>perspectiva</a:t>
          </a:r>
          <a:endParaRPr lang="en-US" dirty="0"/>
        </a:p>
      </dgm:t>
    </dgm:pt>
    <dgm:pt modelId="{C9CEDFF3-A074-5D4F-B6F3-DCC963C21198}" type="parTrans" cxnId="{C4C7DB1C-31F5-D14B-BE2C-076063C26D8D}">
      <dgm:prSet/>
      <dgm:spPr/>
      <dgm:t>
        <a:bodyPr/>
        <a:lstStyle/>
        <a:p>
          <a:endParaRPr lang="en-US"/>
        </a:p>
      </dgm:t>
    </dgm:pt>
    <dgm:pt modelId="{429AF4A1-922D-A440-A2A4-E96223A6BDC7}" type="sibTrans" cxnId="{C4C7DB1C-31F5-D14B-BE2C-076063C26D8D}">
      <dgm:prSet/>
      <dgm:spPr/>
      <dgm:t>
        <a:bodyPr/>
        <a:lstStyle/>
        <a:p>
          <a:endParaRPr lang="en-US"/>
        </a:p>
      </dgm:t>
    </dgm:pt>
    <dgm:pt modelId="{EEDA3461-4F40-5149-8027-24CA7B5B6296}">
      <dgm:prSet phldrT="[Text]"/>
      <dgm:spPr/>
      <dgm:t>
        <a:bodyPr/>
        <a:lstStyle/>
        <a:p>
          <a:r>
            <a:rPr lang="en-US" dirty="0" err="1" smtClean="0"/>
            <a:t>Integração</a:t>
          </a:r>
          <a:r>
            <a:rPr lang="en-US" dirty="0" smtClean="0"/>
            <a:t> e </a:t>
          </a:r>
          <a:r>
            <a:rPr lang="en-US" dirty="0" err="1" smtClean="0"/>
            <a:t>desenvolvimento</a:t>
          </a:r>
          <a:endParaRPr lang="en-US" dirty="0"/>
        </a:p>
      </dgm:t>
    </dgm:pt>
    <dgm:pt modelId="{B21A5BA0-46E6-354E-8384-117A2D66191C}" type="parTrans" cxnId="{1937F3D8-B7F8-984C-A384-49D1AA5A60EF}">
      <dgm:prSet/>
      <dgm:spPr/>
      <dgm:t>
        <a:bodyPr/>
        <a:lstStyle/>
        <a:p>
          <a:endParaRPr lang="en-US"/>
        </a:p>
      </dgm:t>
    </dgm:pt>
    <dgm:pt modelId="{FB55AD84-32AE-0947-B705-8677B81A0EA4}" type="sibTrans" cxnId="{1937F3D8-B7F8-984C-A384-49D1AA5A60EF}">
      <dgm:prSet/>
      <dgm:spPr/>
      <dgm:t>
        <a:bodyPr/>
        <a:lstStyle/>
        <a:p>
          <a:endParaRPr lang="en-US"/>
        </a:p>
      </dgm:t>
    </dgm:pt>
    <dgm:pt modelId="{BA06E4EB-A533-E947-8CD5-015690E3DC19}">
      <dgm:prSet/>
      <dgm:spPr/>
      <dgm:t>
        <a:bodyPr/>
        <a:lstStyle/>
        <a:p>
          <a:r>
            <a:rPr lang="en-US" dirty="0" err="1" smtClean="0"/>
            <a:t>Mudanças</a:t>
          </a:r>
          <a:r>
            <a:rPr lang="en-US" dirty="0" smtClean="0"/>
            <a:t> </a:t>
          </a:r>
          <a:r>
            <a:rPr lang="en-US" dirty="0" err="1" smtClean="0"/>
            <a:t>na</a:t>
          </a:r>
          <a:r>
            <a:rPr lang="en-US" dirty="0" smtClean="0"/>
            <a:t> </a:t>
          </a:r>
          <a:r>
            <a:rPr lang="en-US" dirty="0" err="1" smtClean="0"/>
            <a:t>relação</a:t>
          </a:r>
          <a:r>
            <a:rPr lang="en-US" dirty="0" smtClean="0"/>
            <a:t> </a:t>
          </a:r>
          <a:r>
            <a:rPr lang="en-US" dirty="0" err="1" smtClean="0"/>
            <a:t>Individuo-organização</a:t>
          </a:r>
          <a:endParaRPr lang="en-US" dirty="0"/>
        </a:p>
      </dgm:t>
    </dgm:pt>
    <dgm:pt modelId="{C68FEF96-ED7D-814E-BF67-C2BF2E2DAC79}" type="parTrans" cxnId="{CA148F41-09A7-9449-A6FB-DA1835D92A65}">
      <dgm:prSet/>
      <dgm:spPr/>
      <dgm:t>
        <a:bodyPr/>
        <a:lstStyle/>
        <a:p>
          <a:endParaRPr lang="en-US"/>
        </a:p>
      </dgm:t>
    </dgm:pt>
    <dgm:pt modelId="{B06CBAB9-EF4E-C340-A5F2-0FED8192C85A}" type="sibTrans" cxnId="{CA148F41-09A7-9449-A6FB-DA1835D92A65}">
      <dgm:prSet/>
      <dgm:spPr/>
      <dgm:t>
        <a:bodyPr/>
        <a:lstStyle/>
        <a:p>
          <a:endParaRPr lang="en-US"/>
        </a:p>
      </dgm:t>
    </dgm:pt>
    <dgm:pt modelId="{826B6C16-C387-204C-8C32-7A8F18D59B27}" type="pres">
      <dgm:prSet presAssocID="{CE7E650E-6457-9F4D-974A-7D42EF314931}" presName="Name0" presStyleCnt="0">
        <dgm:presLayoutVars>
          <dgm:dir/>
          <dgm:resizeHandles val="exact"/>
        </dgm:presLayoutVars>
      </dgm:prSet>
      <dgm:spPr/>
    </dgm:pt>
    <dgm:pt modelId="{9DC5D31E-307A-7B43-B768-0B9C3520455A}" type="pres">
      <dgm:prSet presAssocID="{2119C79A-AA29-5144-96E9-97FBBFF2127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EFF170-FFE0-B044-90F8-820383187032}" type="pres">
      <dgm:prSet presAssocID="{429AF4A1-922D-A440-A2A4-E96223A6BDC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B596B1F-873D-4944-9BD7-62ECF3B88837}" type="pres">
      <dgm:prSet presAssocID="{429AF4A1-922D-A440-A2A4-E96223A6BDC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32E0F848-146A-734B-AA4A-EF33FCF46082}" type="pres">
      <dgm:prSet presAssocID="{BA06E4EB-A533-E947-8CD5-015690E3DC1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82770-BC6C-6E48-BF8B-413A4A94CDA0}" type="pres">
      <dgm:prSet presAssocID="{B06CBAB9-EF4E-C340-A5F2-0FED8192C85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F868577-803C-1243-9C51-917E7AF9B91E}" type="pres">
      <dgm:prSet presAssocID="{B06CBAB9-EF4E-C340-A5F2-0FED8192C85A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20E0801-11D6-1D42-B1CF-A288E7979CF4}" type="pres">
      <dgm:prSet presAssocID="{EEDA3461-4F40-5149-8027-24CA7B5B629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2B28F0-E4FA-534A-AA6A-53AFAF34ACA3}" type="presOf" srcId="{429AF4A1-922D-A440-A2A4-E96223A6BDC7}" destId="{F5EFF170-FFE0-B044-90F8-820383187032}" srcOrd="0" destOrd="0" presId="urn:microsoft.com/office/officeart/2005/8/layout/process1"/>
    <dgm:cxn modelId="{F26A8F2C-F5A8-3B40-9029-5BF467E0D204}" type="presOf" srcId="{2119C79A-AA29-5144-96E9-97FBBFF21271}" destId="{9DC5D31E-307A-7B43-B768-0B9C3520455A}" srcOrd="0" destOrd="0" presId="urn:microsoft.com/office/officeart/2005/8/layout/process1"/>
    <dgm:cxn modelId="{CA148F41-09A7-9449-A6FB-DA1835D92A65}" srcId="{CE7E650E-6457-9F4D-974A-7D42EF314931}" destId="{BA06E4EB-A533-E947-8CD5-015690E3DC19}" srcOrd="1" destOrd="0" parTransId="{C68FEF96-ED7D-814E-BF67-C2BF2E2DAC79}" sibTransId="{B06CBAB9-EF4E-C340-A5F2-0FED8192C85A}"/>
    <dgm:cxn modelId="{1937F3D8-B7F8-984C-A384-49D1AA5A60EF}" srcId="{CE7E650E-6457-9F4D-974A-7D42EF314931}" destId="{EEDA3461-4F40-5149-8027-24CA7B5B6296}" srcOrd="2" destOrd="0" parTransId="{B21A5BA0-46E6-354E-8384-117A2D66191C}" sibTransId="{FB55AD84-32AE-0947-B705-8677B81A0EA4}"/>
    <dgm:cxn modelId="{767964AF-20A8-3B47-9448-22704C33687A}" type="presOf" srcId="{B06CBAB9-EF4E-C340-A5F2-0FED8192C85A}" destId="{D3182770-BC6C-6E48-BF8B-413A4A94CDA0}" srcOrd="0" destOrd="0" presId="urn:microsoft.com/office/officeart/2005/8/layout/process1"/>
    <dgm:cxn modelId="{AB28EBC5-9489-4747-9715-004DCA9FFEE9}" type="presOf" srcId="{CE7E650E-6457-9F4D-974A-7D42EF314931}" destId="{826B6C16-C387-204C-8C32-7A8F18D59B27}" srcOrd="0" destOrd="0" presId="urn:microsoft.com/office/officeart/2005/8/layout/process1"/>
    <dgm:cxn modelId="{8755E6CF-35B0-ED4E-99C2-E25E77F02051}" type="presOf" srcId="{B06CBAB9-EF4E-C340-A5F2-0FED8192C85A}" destId="{BF868577-803C-1243-9C51-917E7AF9B91E}" srcOrd="1" destOrd="0" presId="urn:microsoft.com/office/officeart/2005/8/layout/process1"/>
    <dgm:cxn modelId="{C4C7DB1C-31F5-D14B-BE2C-076063C26D8D}" srcId="{CE7E650E-6457-9F4D-974A-7D42EF314931}" destId="{2119C79A-AA29-5144-96E9-97FBBFF21271}" srcOrd="0" destOrd="0" parTransId="{C9CEDFF3-A074-5D4F-B6F3-DCC963C21198}" sibTransId="{429AF4A1-922D-A440-A2A4-E96223A6BDC7}"/>
    <dgm:cxn modelId="{A6486B35-2044-5F46-AA85-A31716C6113F}" type="presOf" srcId="{BA06E4EB-A533-E947-8CD5-015690E3DC19}" destId="{32E0F848-146A-734B-AA4A-EF33FCF46082}" srcOrd="0" destOrd="0" presId="urn:microsoft.com/office/officeart/2005/8/layout/process1"/>
    <dgm:cxn modelId="{5598579A-1028-1D46-BD8A-DA9793ADDABA}" type="presOf" srcId="{429AF4A1-922D-A440-A2A4-E96223A6BDC7}" destId="{3B596B1F-873D-4944-9BD7-62ECF3B88837}" srcOrd="1" destOrd="0" presId="urn:microsoft.com/office/officeart/2005/8/layout/process1"/>
    <dgm:cxn modelId="{CAFBB891-26D9-4F48-81C4-01801AD20220}" type="presOf" srcId="{EEDA3461-4F40-5149-8027-24CA7B5B6296}" destId="{D20E0801-11D6-1D42-B1CF-A288E7979CF4}" srcOrd="0" destOrd="0" presId="urn:microsoft.com/office/officeart/2005/8/layout/process1"/>
    <dgm:cxn modelId="{0B352E2B-7FD9-F94D-80F3-0AD7C0C7E47B}" type="presParOf" srcId="{826B6C16-C387-204C-8C32-7A8F18D59B27}" destId="{9DC5D31E-307A-7B43-B768-0B9C3520455A}" srcOrd="0" destOrd="0" presId="urn:microsoft.com/office/officeart/2005/8/layout/process1"/>
    <dgm:cxn modelId="{A313CC65-F5CF-954E-93BD-6818EBF69539}" type="presParOf" srcId="{826B6C16-C387-204C-8C32-7A8F18D59B27}" destId="{F5EFF170-FFE0-B044-90F8-820383187032}" srcOrd="1" destOrd="0" presId="urn:microsoft.com/office/officeart/2005/8/layout/process1"/>
    <dgm:cxn modelId="{81289E90-5D7F-C141-ADC9-22C36A6CD128}" type="presParOf" srcId="{F5EFF170-FFE0-B044-90F8-820383187032}" destId="{3B596B1F-873D-4944-9BD7-62ECF3B88837}" srcOrd="0" destOrd="0" presId="urn:microsoft.com/office/officeart/2005/8/layout/process1"/>
    <dgm:cxn modelId="{A017E3E3-9639-C744-B66B-6483BCA08365}" type="presParOf" srcId="{826B6C16-C387-204C-8C32-7A8F18D59B27}" destId="{32E0F848-146A-734B-AA4A-EF33FCF46082}" srcOrd="2" destOrd="0" presId="urn:microsoft.com/office/officeart/2005/8/layout/process1"/>
    <dgm:cxn modelId="{68EF27BB-42EA-7243-85DE-0E7952922971}" type="presParOf" srcId="{826B6C16-C387-204C-8C32-7A8F18D59B27}" destId="{D3182770-BC6C-6E48-BF8B-413A4A94CDA0}" srcOrd="3" destOrd="0" presId="urn:microsoft.com/office/officeart/2005/8/layout/process1"/>
    <dgm:cxn modelId="{CC36C13D-90EE-F04E-A40D-4178FCC7FF12}" type="presParOf" srcId="{D3182770-BC6C-6E48-BF8B-413A4A94CDA0}" destId="{BF868577-803C-1243-9C51-917E7AF9B91E}" srcOrd="0" destOrd="0" presId="urn:microsoft.com/office/officeart/2005/8/layout/process1"/>
    <dgm:cxn modelId="{034E8F12-B290-5A4D-BC3C-D7DF008FC1B0}" type="presParOf" srcId="{826B6C16-C387-204C-8C32-7A8F18D59B27}" destId="{D20E0801-11D6-1D42-B1CF-A288E7979CF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AAABB-7145-40D9-B5D8-487C1F3CED5D}">
      <dsp:nvSpPr>
        <dsp:cNvPr id="0" name=""/>
        <dsp:cNvSpPr/>
      </dsp:nvSpPr>
      <dsp:spPr>
        <a:xfrm>
          <a:off x="1236832" y="1037"/>
          <a:ext cx="5679735" cy="1283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solidFill>
                <a:schemeClr val="tx1"/>
              </a:solidFill>
            </a:rPr>
            <a:t>Grupos Semi Autônomos</a:t>
          </a:r>
          <a:endParaRPr lang="pt-BR" sz="3600" kern="1200" dirty="0">
            <a:solidFill>
              <a:schemeClr val="tx1"/>
            </a:solidFill>
          </a:endParaRPr>
        </a:p>
      </dsp:txBody>
      <dsp:txXfrm>
        <a:off x="1274437" y="38642"/>
        <a:ext cx="5604525" cy="1208711"/>
      </dsp:txXfrm>
    </dsp:sp>
    <dsp:sp modelId="{759558D2-C86C-479F-B22A-B082F180C7AB}">
      <dsp:nvSpPr>
        <dsp:cNvPr id="0" name=""/>
        <dsp:cNvSpPr/>
      </dsp:nvSpPr>
      <dsp:spPr>
        <a:xfrm>
          <a:off x="1804805" y="1284958"/>
          <a:ext cx="567973" cy="962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2941"/>
              </a:lnTo>
              <a:lnTo>
                <a:pt x="567973" y="96294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F7B37-471D-4DCA-ABCD-3EDDC8134B92}">
      <dsp:nvSpPr>
        <dsp:cNvPr id="0" name=""/>
        <dsp:cNvSpPr/>
      </dsp:nvSpPr>
      <dsp:spPr>
        <a:xfrm>
          <a:off x="2372779" y="1605939"/>
          <a:ext cx="4543788" cy="12839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Responsabilidade Coletiva</a:t>
          </a:r>
          <a:endParaRPr lang="pt-BR" sz="3600" kern="1200" dirty="0"/>
        </a:p>
      </dsp:txBody>
      <dsp:txXfrm>
        <a:off x="2410384" y="1643544"/>
        <a:ext cx="4468578" cy="1208711"/>
      </dsp:txXfrm>
    </dsp:sp>
    <dsp:sp modelId="{4EDA7D78-C15F-4A92-8733-C85D2E9A2DC6}">
      <dsp:nvSpPr>
        <dsp:cNvPr id="0" name=""/>
        <dsp:cNvSpPr/>
      </dsp:nvSpPr>
      <dsp:spPr>
        <a:xfrm>
          <a:off x="1804805" y="1284958"/>
          <a:ext cx="567973" cy="2522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2341"/>
              </a:lnTo>
              <a:lnTo>
                <a:pt x="567973" y="252234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3B1DD-5610-4332-9103-7E66D6CA2A08}">
      <dsp:nvSpPr>
        <dsp:cNvPr id="0" name=""/>
        <dsp:cNvSpPr/>
      </dsp:nvSpPr>
      <dsp:spPr>
        <a:xfrm>
          <a:off x="2372779" y="3165339"/>
          <a:ext cx="4543788" cy="12839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Responsabilidade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 </a:t>
          </a:r>
          <a:r>
            <a:rPr lang="pt-BR" sz="3600" kern="1200" dirty="0" smtClean="0"/>
            <a:t>pelos Recursos</a:t>
          </a:r>
          <a:endParaRPr lang="pt-BR" sz="3600" kern="1200" dirty="0"/>
        </a:p>
      </dsp:txBody>
      <dsp:txXfrm>
        <a:off x="2410384" y="3202944"/>
        <a:ext cx="4468578" cy="1208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209AC-11BA-46E3-A922-1AE1D08686E6}">
      <dsp:nvSpPr>
        <dsp:cNvPr id="0" name=""/>
        <dsp:cNvSpPr/>
      </dsp:nvSpPr>
      <dsp:spPr>
        <a:xfrm rot="16200000">
          <a:off x="411329" y="56732"/>
          <a:ext cx="2839772" cy="344638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tx1"/>
              </a:solidFill>
            </a:rPr>
            <a:t>Taylorismo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tx1"/>
              </a:solidFill>
            </a:rPr>
            <a:t>Fordismo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tx1"/>
              </a:solidFill>
            </a:rPr>
            <a:t>Burocracia</a:t>
          </a:r>
          <a:endParaRPr lang="pt-BR" sz="2400" kern="1200" dirty="0">
            <a:solidFill>
              <a:schemeClr val="tx1"/>
            </a:solidFill>
          </a:endParaRPr>
        </a:p>
      </dsp:txBody>
      <dsp:txXfrm rot="5400000">
        <a:off x="108022" y="1069982"/>
        <a:ext cx="2949427" cy="1419886"/>
      </dsp:txXfrm>
    </dsp:sp>
    <dsp:sp modelId="{1961701C-26D2-4A6E-900D-00814AAE2037}">
      <dsp:nvSpPr>
        <dsp:cNvPr id="0" name=""/>
        <dsp:cNvSpPr/>
      </dsp:nvSpPr>
      <dsp:spPr>
        <a:xfrm rot="5400000">
          <a:off x="3662585" y="1308403"/>
          <a:ext cx="2962224" cy="365779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tx1"/>
              </a:solidFill>
            </a:rPr>
            <a:t>Aprendizado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tx1"/>
              </a:solidFill>
            </a:rPr>
            <a:t>Criatividade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tx1"/>
              </a:solidFill>
            </a:rPr>
            <a:t>Reconhecimento</a:t>
          </a:r>
          <a:endParaRPr lang="pt-BR" sz="2400" kern="1200" dirty="0">
            <a:solidFill>
              <a:schemeClr val="tx1"/>
            </a:solidFill>
          </a:endParaRPr>
        </a:p>
      </dsp:txBody>
      <dsp:txXfrm rot="-5400000">
        <a:off x="3833189" y="2396745"/>
        <a:ext cx="3139406" cy="14811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BE52B-E505-3146-876A-B5DE7D3EA9B6}">
      <dsp:nvSpPr>
        <dsp:cNvPr id="0" name=""/>
        <dsp:cNvSpPr/>
      </dsp:nvSpPr>
      <dsp:spPr>
        <a:xfrm>
          <a:off x="1626912" y="429383"/>
          <a:ext cx="1484039" cy="742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tx1"/>
              </a:solidFill>
            </a:rPr>
            <a:t>Organizacional</a:t>
          </a:r>
          <a:endParaRPr lang="pt-BR" sz="1700" kern="1200" dirty="0">
            <a:solidFill>
              <a:schemeClr val="tx1"/>
            </a:solidFill>
          </a:endParaRPr>
        </a:p>
      </dsp:txBody>
      <dsp:txXfrm>
        <a:off x="1648645" y="451116"/>
        <a:ext cx="1440573" cy="698553"/>
      </dsp:txXfrm>
    </dsp:sp>
    <dsp:sp modelId="{09BA6AE2-C1E0-7643-91D6-E13AE98312BB}">
      <dsp:nvSpPr>
        <dsp:cNvPr id="0" name=""/>
        <dsp:cNvSpPr/>
      </dsp:nvSpPr>
      <dsp:spPr>
        <a:xfrm rot="19457599">
          <a:off x="3042239" y="575680"/>
          <a:ext cx="73104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31040" y="11381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89483" y="568786"/>
        <a:ext cx="36552" cy="36552"/>
      </dsp:txXfrm>
    </dsp:sp>
    <dsp:sp modelId="{4A1AAAB1-2FF6-8C46-A997-6072BCBB72F9}">
      <dsp:nvSpPr>
        <dsp:cNvPr id="0" name=""/>
        <dsp:cNvSpPr/>
      </dsp:nvSpPr>
      <dsp:spPr>
        <a:xfrm>
          <a:off x="3704567" y="2721"/>
          <a:ext cx="1484039" cy="742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Elevação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produtividade</a:t>
          </a:r>
          <a:r>
            <a:rPr lang="en-US" sz="1700" kern="1200" dirty="0" smtClean="0">
              <a:solidFill>
                <a:schemeClr val="tx1"/>
              </a:solidFill>
            </a:rPr>
            <a:t> e </a:t>
          </a:r>
          <a:r>
            <a:rPr lang="en-US" sz="1700" kern="1200" dirty="0" err="1" smtClean="0">
              <a:solidFill>
                <a:schemeClr val="tx1"/>
              </a:solidFill>
            </a:rPr>
            <a:t>qualidade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726300" y="24454"/>
        <a:ext cx="1440573" cy="698553"/>
      </dsp:txXfrm>
    </dsp:sp>
    <dsp:sp modelId="{63760C53-28BD-4B43-9680-C93C1004AEF3}">
      <dsp:nvSpPr>
        <dsp:cNvPr id="0" name=""/>
        <dsp:cNvSpPr/>
      </dsp:nvSpPr>
      <dsp:spPr>
        <a:xfrm>
          <a:off x="5188607" y="362349"/>
          <a:ext cx="59361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93615" y="11381"/>
              </a:lnTo>
            </a:path>
          </a:pathLst>
        </a:custGeom>
        <a:noFill/>
        <a:ln w="1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70574" y="358891"/>
        <a:ext cx="29680" cy="29680"/>
      </dsp:txXfrm>
    </dsp:sp>
    <dsp:sp modelId="{DE2A4FB6-4BEA-6B44-BD88-0E5DAEEB069E}">
      <dsp:nvSpPr>
        <dsp:cNvPr id="0" name=""/>
        <dsp:cNvSpPr/>
      </dsp:nvSpPr>
      <dsp:spPr>
        <a:xfrm>
          <a:off x="5782223" y="2721"/>
          <a:ext cx="1484039" cy="742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Autonomia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803956" y="24454"/>
        <a:ext cx="1440573" cy="698553"/>
      </dsp:txXfrm>
    </dsp:sp>
    <dsp:sp modelId="{A07A0729-E748-424D-AF99-60D4CBC9D2AA}">
      <dsp:nvSpPr>
        <dsp:cNvPr id="0" name=""/>
        <dsp:cNvSpPr/>
      </dsp:nvSpPr>
      <dsp:spPr>
        <a:xfrm rot="2142401">
          <a:off x="3042239" y="1002341"/>
          <a:ext cx="73104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31040" y="11381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89483" y="995447"/>
        <a:ext cx="36552" cy="36552"/>
      </dsp:txXfrm>
    </dsp:sp>
    <dsp:sp modelId="{F5F8081A-84CE-DF48-B7F6-B8E50015D464}">
      <dsp:nvSpPr>
        <dsp:cNvPr id="0" name=""/>
        <dsp:cNvSpPr/>
      </dsp:nvSpPr>
      <dsp:spPr>
        <a:xfrm>
          <a:off x="3704567" y="856044"/>
          <a:ext cx="1484039" cy="742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Queda</a:t>
          </a:r>
          <a:r>
            <a:rPr lang="en-US" sz="1700" kern="1200" dirty="0" smtClean="0">
              <a:solidFill>
                <a:schemeClr val="tx1"/>
              </a:solidFill>
            </a:rPr>
            <a:t> do </a:t>
          </a:r>
          <a:r>
            <a:rPr lang="en-US" sz="1700" kern="1200" dirty="0" err="1" smtClean="0">
              <a:solidFill>
                <a:schemeClr val="tx1"/>
              </a:solidFill>
            </a:rPr>
            <a:t>absenteísmo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726300" y="877777"/>
        <a:ext cx="1440573" cy="698553"/>
      </dsp:txXfrm>
    </dsp:sp>
    <dsp:sp modelId="{31C0A9A9-7F52-0946-B6E2-C9FA2D015482}">
      <dsp:nvSpPr>
        <dsp:cNvPr id="0" name=""/>
        <dsp:cNvSpPr/>
      </dsp:nvSpPr>
      <dsp:spPr>
        <a:xfrm>
          <a:off x="1626912" y="2989351"/>
          <a:ext cx="1484039" cy="742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tx1"/>
              </a:solidFill>
            </a:rPr>
            <a:t>Humana</a:t>
          </a:r>
          <a:endParaRPr lang="pt-BR" sz="1700" kern="1200" dirty="0">
            <a:solidFill>
              <a:schemeClr val="tx1"/>
            </a:solidFill>
          </a:endParaRPr>
        </a:p>
      </dsp:txBody>
      <dsp:txXfrm>
        <a:off x="1648645" y="3011084"/>
        <a:ext cx="1440573" cy="698553"/>
      </dsp:txXfrm>
    </dsp:sp>
    <dsp:sp modelId="{505DDC82-529D-FD4A-85B5-49F755AA33D2}">
      <dsp:nvSpPr>
        <dsp:cNvPr id="0" name=""/>
        <dsp:cNvSpPr/>
      </dsp:nvSpPr>
      <dsp:spPr>
        <a:xfrm rot="17692822">
          <a:off x="2702291" y="2708987"/>
          <a:ext cx="141093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410935" y="11381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72486" y="2685095"/>
        <a:ext cx="70546" cy="70546"/>
      </dsp:txXfrm>
    </dsp:sp>
    <dsp:sp modelId="{427AE919-243F-9D41-94CB-9A95D8CBC0BD}">
      <dsp:nvSpPr>
        <dsp:cNvPr id="0" name=""/>
        <dsp:cNvSpPr/>
      </dsp:nvSpPr>
      <dsp:spPr>
        <a:xfrm>
          <a:off x="3704567" y="1709367"/>
          <a:ext cx="1484039" cy="742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Desenvolvimento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726300" y="1731100"/>
        <a:ext cx="1440573" cy="698553"/>
      </dsp:txXfrm>
    </dsp:sp>
    <dsp:sp modelId="{55973F5C-3E9E-E341-B822-E6D45A7C3B1D}">
      <dsp:nvSpPr>
        <dsp:cNvPr id="0" name=""/>
        <dsp:cNvSpPr/>
      </dsp:nvSpPr>
      <dsp:spPr>
        <a:xfrm>
          <a:off x="5188607" y="2068995"/>
          <a:ext cx="59361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93615" y="11381"/>
              </a:lnTo>
            </a:path>
          </a:pathLst>
        </a:custGeom>
        <a:noFill/>
        <a:ln w="1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70574" y="2065536"/>
        <a:ext cx="29680" cy="29680"/>
      </dsp:txXfrm>
    </dsp:sp>
    <dsp:sp modelId="{DC8371EB-BD97-DE4A-BE99-1E4F23FE04B2}">
      <dsp:nvSpPr>
        <dsp:cNvPr id="0" name=""/>
        <dsp:cNvSpPr/>
      </dsp:nvSpPr>
      <dsp:spPr>
        <a:xfrm>
          <a:off x="5782223" y="1709367"/>
          <a:ext cx="1484039" cy="742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Iniciativa</a:t>
          </a:r>
          <a:r>
            <a:rPr lang="en-US" sz="1700" kern="1200" dirty="0" smtClean="0">
              <a:solidFill>
                <a:schemeClr val="tx1"/>
              </a:solidFill>
            </a:rPr>
            <a:t>, </a:t>
          </a:r>
          <a:r>
            <a:rPr lang="en-US" sz="1700" kern="1200" dirty="0" err="1" smtClean="0">
              <a:solidFill>
                <a:schemeClr val="tx1"/>
              </a:solidFill>
            </a:rPr>
            <a:t>criatividade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803956" y="1731100"/>
        <a:ext cx="1440573" cy="698553"/>
      </dsp:txXfrm>
    </dsp:sp>
    <dsp:sp modelId="{CD51E79B-F950-9C4B-AA98-54489B5B7B76}">
      <dsp:nvSpPr>
        <dsp:cNvPr id="0" name=""/>
        <dsp:cNvSpPr/>
      </dsp:nvSpPr>
      <dsp:spPr>
        <a:xfrm rot="19457599">
          <a:off x="3042239" y="3135648"/>
          <a:ext cx="73104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31040" y="11381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89483" y="3128754"/>
        <a:ext cx="36552" cy="36552"/>
      </dsp:txXfrm>
    </dsp:sp>
    <dsp:sp modelId="{0772EE11-8C53-824D-A693-D9CE9ED22F2D}">
      <dsp:nvSpPr>
        <dsp:cNvPr id="0" name=""/>
        <dsp:cNvSpPr/>
      </dsp:nvSpPr>
      <dsp:spPr>
        <a:xfrm>
          <a:off x="3704567" y="2562690"/>
          <a:ext cx="1484039" cy="742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Integração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726300" y="2584423"/>
        <a:ext cx="1440573" cy="698553"/>
      </dsp:txXfrm>
    </dsp:sp>
    <dsp:sp modelId="{1D29B6D6-BA8A-1C4A-94E2-CFE2DFF1412D}">
      <dsp:nvSpPr>
        <dsp:cNvPr id="0" name=""/>
        <dsp:cNvSpPr/>
      </dsp:nvSpPr>
      <dsp:spPr>
        <a:xfrm rot="2142401">
          <a:off x="3042239" y="3562310"/>
          <a:ext cx="73104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31040" y="11381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89483" y="3555416"/>
        <a:ext cx="36552" cy="36552"/>
      </dsp:txXfrm>
    </dsp:sp>
    <dsp:sp modelId="{33CB09A0-8220-5340-AC6C-9A40171984F6}">
      <dsp:nvSpPr>
        <dsp:cNvPr id="0" name=""/>
        <dsp:cNvSpPr/>
      </dsp:nvSpPr>
      <dsp:spPr>
        <a:xfrm>
          <a:off x="3704567" y="3416012"/>
          <a:ext cx="1484039" cy="742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Autonomia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responsável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726300" y="3437745"/>
        <a:ext cx="1440573" cy="698553"/>
      </dsp:txXfrm>
    </dsp:sp>
    <dsp:sp modelId="{C1E1D34E-EB3A-C94A-A366-AC279629A301}">
      <dsp:nvSpPr>
        <dsp:cNvPr id="0" name=""/>
        <dsp:cNvSpPr/>
      </dsp:nvSpPr>
      <dsp:spPr>
        <a:xfrm rot="3907178">
          <a:off x="2702291" y="3988971"/>
          <a:ext cx="141093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410935" y="11381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72486" y="3965080"/>
        <a:ext cx="70546" cy="70546"/>
      </dsp:txXfrm>
    </dsp:sp>
    <dsp:sp modelId="{FA2BCC90-FDC1-4C40-938E-57554681D290}">
      <dsp:nvSpPr>
        <dsp:cNvPr id="0" name=""/>
        <dsp:cNvSpPr/>
      </dsp:nvSpPr>
      <dsp:spPr>
        <a:xfrm>
          <a:off x="3704567" y="4269335"/>
          <a:ext cx="1484039" cy="742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Menor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alienação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726300" y="4291068"/>
        <a:ext cx="1440573" cy="698553"/>
      </dsp:txXfrm>
    </dsp:sp>
    <dsp:sp modelId="{25B214B5-AF09-4043-AF0F-A39C2490ECAB}">
      <dsp:nvSpPr>
        <dsp:cNvPr id="0" name=""/>
        <dsp:cNvSpPr/>
      </dsp:nvSpPr>
      <dsp:spPr>
        <a:xfrm>
          <a:off x="1626912" y="5122658"/>
          <a:ext cx="1484039" cy="742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tx1"/>
              </a:solidFill>
            </a:rPr>
            <a:t>Social</a:t>
          </a:r>
          <a:endParaRPr lang="pt-BR" sz="1700" kern="1200" dirty="0">
            <a:solidFill>
              <a:schemeClr val="tx1"/>
            </a:solidFill>
          </a:endParaRPr>
        </a:p>
      </dsp:txBody>
      <dsp:txXfrm>
        <a:off x="1648645" y="5144391"/>
        <a:ext cx="1440573" cy="698553"/>
      </dsp:txXfrm>
    </dsp:sp>
    <dsp:sp modelId="{C9FE1E56-CDB6-A547-8F68-B7F126FAD9A9}">
      <dsp:nvSpPr>
        <dsp:cNvPr id="0" name=""/>
        <dsp:cNvSpPr/>
      </dsp:nvSpPr>
      <dsp:spPr>
        <a:xfrm>
          <a:off x="3110951" y="5482286"/>
          <a:ext cx="59361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93615" y="11381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92919" y="5478827"/>
        <a:ext cx="29680" cy="29680"/>
      </dsp:txXfrm>
    </dsp:sp>
    <dsp:sp modelId="{A94B94BF-A037-BF47-8E7D-CD5F0FD260FD}">
      <dsp:nvSpPr>
        <dsp:cNvPr id="0" name=""/>
        <dsp:cNvSpPr/>
      </dsp:nvSpPr>
      <dsp:spPr>
        <a:xfrm>
          <a:off x="3704567" y="5122658"/>
          <a:ext cx="1484039" cy="742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tx1"/>
              </a:solidFill>
            </a:rPr>
            <a:t>Tendência de organização do trabalho</a:t>
          </a:r>
          <a:endParaRPr lang="pt-BR" sz="1700" kern="1200" dirty="0">
            <a:solidFill>
              <a:schemeClr val="tx1"/>
            </a:solidFill>
          </a:endParaRPr>
        </a:p>
      </dsp:txBody>
      <dsp:txXfrm>
        <a:off x="3726300" y="5144391"/>
        <a:ext cx="1440573" cy="6985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5D31E-307A-7B43-B768-0B9C3520455A}">
      <dsp:nvSpPr>
        <dsp:cNvPr id="0" name=""/>
        <dsp:cNvSpPr/>
      </dsp:nvSpPr>
      <dsp:spPr>
        <a:xfrm>
          <a:off x="7742" y="1862032"/>
          <a:ext cx="2314172" cy="13885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Adotar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perspectiva</a:t>
          </a:r>
          <a:endParaRPr lang="en-US" sz="2200" kern="1200" dirty="0"/>
        </a:p>
      </dsp:txBody>
      <dsp:txXfrm>
        <a:off x="48410" y="1902700"/>
        <a:ext cx="2232836" cy="1307167"/>
      </dsp:txXfrm>
    </dsp:sp>
    <dsp:sp modelId="{F5EFF170-FFE0-B044-90F8-820383187032}">
      <dsp:nvSpPr>
        <dsp:cNvPr id="0" name=""/>
        <dsp:cNvSpPr/>
      </dsp:nvSpPr>
      <dsp:spPr>
        <a:xfrm>
          <a:off x="2553331" y="2269326"/>
          <a:ext cx="490604" cy="5739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553331" y="2384109"/>
        <a:ext cx="343423" cy="344348"/>
      </dsp:txXfrm>
    </dsp:sp>
    <dsp:sp modelId="{32E0F848-146A-734B-AA4A-EF33FCF46082}">
      <dsp:nvSpPr>
        <dsp:cNvPr id="0" name=""/>
        <dsp:cNvSpPr/>
      </dsp:nvSpPr>
      <dsp:spPr>
        <a:xfrm>
          <a:off x="3247583" y="1862032"/>
          <a:ext cx="2314172" cy="13885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Mudanças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na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relação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Individuo-organização</a:t>
          </a:r>
          <a:endParaRPr lang="en-US" sz="2200" kern="1200" dirty="0"/>
        </a:p>
      </dsp:txBody>
      <dsp:txXfrm>
        <a:off x="3288251" y="1902700"/>
        <a:ext cx="2232836" cy="1307167"/>
      </dsp:txXfrm>
    </dsp:sp>
    <dsp:sp modelId="{D3182770-BC6C-6E48-BF8B-413A4A94CDA0}">
      <dsp:nvSpPr>
        <dsp:cNvPr id="0" name=""/>
        <dsp:cNvSpPr/>
      </dsp:nvSpPr>
      <dsp:spPr>
        <a:xfrm>
          <a:off x="5793172" y="2269326"/>
          <a:ext cx="490604" cy="5739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3172" y="2384109"/>
        <a:ext cx="343423" cy="344348"/>
      </dsp:txXfrm>
    </dsp:sp>
    <dsp:sp modelId="{D20E0801-11D6-1D42-B1CF-A288E7979CF4}">
      <dsp:nvSpPr>
        <dsp:cNvPr id="0" name=""/>
        <dsp:cNvSpPr/>
      </dsp:nvSpPr>
      <dsp:spPr>
        <a:xfrm>
          <a:off x="6487424" y="1862032"/>
          <a:ext cx="2314172" cy="13885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Integração</a:t>
          </a:r>
          <a:r>
            <a:rPr lang="en-US" sz="2200" kern="1200" dirty="0" smtClean="0"/>
            <a:t> e </a:t>
          </a:r>
          <a:r>
            <a:rPr lang="en-US" sz="2200" kern="1200" dirty="0" err="1" smtClean="0"/>
            <a:t>desenvolvimento</a:t>
          </a:r>
          <a:endParaRPr lang="en-US" sz="2200" kern="1200" dirty="0"/>
        </a:p>
      </dsp:txBody>
      <dsp:txXfrm>
        <a:off x="6528092" y="1902700"/>
        <a:ext cx="2232836" cy="1307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0158F-9556-EE4E-A28E-E1D3FCA8BE4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FFD2C-B279-A444-8B47-7B52C3C1CD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FFD2C-B279-A444-8B47-7B52C3C1CD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46F9A7-3638-46DB-8599-392D80D434CF}" type="datetimeFigureOut">
              <a:rPr lang="pt-BR" smtClean="0"/>
              <a:pPr/>
              <a:t>28/04/2015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B371A-9288-40DD-A859-68DA719DB2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F9A7-3638-46DB-8599-392D80D434CF}" type="datetimeFigureOut">
              <a:rPr lang="pt-BR" smtClean="0"/>
              <a:pPr/>
              <a:t>28/04/2015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71A-9288-40DD-A859-68DA719DB2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146F9A7-3638-46DB-8599-392D80D434CF}" type="datetimeFigureOut">
              <a:rPr lang="pt-BR" smtClean="0"/>
              <a:pPr/>
              <a:t>28/04/2015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9B371A-9288-40DD-A859-68DA719DB2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F9A7-3638-46DB-8599-392D80D434CF}" type="datetimeFigureOut">
              <a:rPr lang="pt-BR" smtClean="0"/>
              <a:pPr/>
              <a:t>28/04/2015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9B371A-9288-40DD-A859-68DA719DB2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F9A7-3638-46DB-8599-392D80D434CF}" type="datetimeFigureOut">
              <a:rPr lang="pt-BR" smtClean="0"/>
              <a:pPr/>
              <a:t>28/04/2015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9B371A-9288-40DD-A859-68DA719DB2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46F9A7-3638-46DB-8599-392D80D434CF}" type="datetimeFigureOut">
              <a:rPr lang="pt-BR" smtClean="0"/>
              <a:pPr/>
              <a:t>28/04/2015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9B371A-9288-40DD-A859-68DA719DB2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46F9A7-3638-46DB-8599-392D80D434CF}" type="datetimeFigureOut">
              <a:rPr lang="pt-BR" smtClean="0"/>
              <a:pPr/>
              <a:t>28/04/2015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9B371A-9288-40DD-A859-68DA719DB2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F9A7-3638-46DB-8599-392D80D434CF}" type="datetimeFigureOut">
              <a:rPr lang="pt-BR" smtClean="0"/>
              <a:pPr/>
              <a:t>28/04/2015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9B371A-9288-40DD-A859-68DA719DB2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F9A7-3638-46DB-8599-392D80D434CF}" type="datetimeFigureOut">
              <a:rPr lang="pt-BR" smtClean="0"/>
              <a:pPr/>
              <a:t>28/04/2015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B371A-9288-40DD-A859-68DA719DB2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F9A7-3638-46DB-8599-392D80D434CF}" type="datetimeFigureOut">
              <a:rPr lang="pt-BR" smtClean="0"/>
              <a:pPr/>
              <a:t>28/04/2015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9B371A-9288-40DD-A859-68DA719DB2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146F9A7-3638-46DB-8599-392D80D434CF}" type="datetimeFigureOut">
              <a:rPr lang="pt-BR" smtClean="0"/>
              <a:pPr/>
              <a:t>28/04/2015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9B371A-9288-40DD-A859-68DA719DB2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46F9A7-3638-46DB-8599-392D80D434CF}" type="datetimeFigureOut">
              <a:rPr lang="pt-BR" smtClean="0"/>
              <a:pPr/>
              <a:t>28/04/2015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9B371A-9288-40DD-A859-68DA719DB2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9512" y="228600"/>
            <a:ext cx="8856984" cy="990600"/>
          </a:xfrm>
        </p:spPr>
        <p:txBody>
          <a:bodyPr>
            <a:normAutofit/>
          </a:bodyPr>
          <a:lstStyle/>
          <a:p>
            <a:pPr algn="just"/>
            <a:r>
              <a:rPr lang="pt-BR" sz="3900" dirty="0" smtClean="0">
                <a:solidFill>
                  <a:schemeClr val="tx1"/>
                </a:solidFill>
              </a:rPr>
              <a:t>A Engenharia e o Pensamento </a:t>
            </a:r>
            <a:r>
              <a:rPr lang="pt-BR" sz="3900" dirty="0" err="1" smtClean="0">
                <a:solidFill>
                  <a:schemeClr val="tx1"/>
                </a:solidFill>
              </a:rPr>
              <a:t>Sócio-Técnico</a:t>
            </a:r>
            <a:endParaRPr lang="pt-BR" sz="39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3886200" cy="4572000"/>
          </a:xfrm>
        </p:spPr>
        <p:txBody>
          <a:bodyPr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pt-BR" dirty="0"/>
              <a:t>PRO 2310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pt-BR" dirty="0"/>
              <a:t>Engenharia e Sociedade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pt-BR" dirty="0" err="1"/>
              <a:t>Profº</a:t>
            </a:r>
            <a:r>
              <a:rPr lang="pt-BR" dirty="0"/>
              <a:t> </a:t>
            </a:r>
            <a:r>
              <a:rPr lang="pt-BR" dirty="0" err="1"/>
              <a:t>Dr</a:t>
            </a:r>
            <a:r>
              <a:rPr lang="pt-BR" dirty="0"/>
              <a:t> Laerte </a:t>
            </a:r>
            <a:r>
              <a:rPr lang="pt-BR" dirty="0" err="1"/>
              <a:t>Idal</a:t>
            </a:r>
            <a:r>
              <a:rPr lang="pt-BR" dirty="0"/>
              <a:t> </a:t>
            </a:r>
            <a:r>
              <a:rPr lang="pt-BR" dirty="0" err="1"/>
              <a:t>Sznelwar</a:t>
            </a:r>
            <a:endParaRPr lang="pt-BR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pt-BR" dirty="0"/>
              <a:t>Monitor Bruno Kawasaki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pt-BR" dirty="0" err="1"/>
              <a:t>Enoch</a:t>
            </a:r>
            <a:r>
              <a:rPr lang="pt-BR" dirty="0"/>
              <a:t> Yang - 8584970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pt-BR" dirty="0"/>
              <a:t>Henrique  Lage – 8584984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pt-BR" dirty="0"/>
              <a:t>Marcelo </a:t>
            </a:r>
            <a:r>
              <a:rPr lang="pt-BR" dirty="0" err="1"/>
              <a:t>Reznicek</a:t>
            </a:r>
            <a:r>
              <a:rPr lang="pt-BR" dirty="0"/>
              <a:t> – 8586155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pt-BR" dirty="0"/>
              <a:t>Yuri Carreiro - 8584917</a:t>
            </a:r>
          </a:p>
          <a:p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250" y="3103563"/>
            <a:ext cx="2971800" cy="154305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16280286"/>
              </p:ext>
            </p:extLst>
          </p:nvPr>
        </p:nvGraphicFramePr>
        <p:xfrm>
          <a:off x="0" y="803275"/>
          <a:ext cx="8893175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39015" y="46875"/>
            <a:ext cx="4349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4000" u="sng" dirty="0" err="1" smtClean="0"/>
              <a:t>Esferas</a:t>
            </a:r>
            <a:r>
              <a:rPr lang="en-US" sz="4000" u="sng" dirty="0" smtClean="0"/>
              <a:t> de </a:t>
            </a:r>
            <a:r>
              <a:rPr lang="en-US" sz="4000" u="sng" dirty="0" err="1" smtClean="0"/>
              <a:t>Mudança</a:t>
            </a:r>
            <a:endParaRPr lang="en-US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18062487"/>
              </p:ext>
            </p:extLst>
          </p:nvPr>
        </p:nvGraphicFramePr>
        <p:xfrm>
          <a:off x="83141" y="908720"/>
          <a:ext cx="8809339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27584" y="26064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/>
              <a:t>Conclusões</a:t>
            </a: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380835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u="sng" dirty="0" smtClean="0">
                <a:solidFill>
                  <a:schemeClr val="tx1"/>
                </a:solidFill>
              </a:rPr>
              <a:t>Origem Escola </a:t>
            </a:r>
            <a:r>
              <a:rPr lang="pt-BR" sz="4000" u="sng" dirty="0" err="1" smtClean="0">
                <a:solidFill>
                  <a:schemeClr val="tx1"/>
                </a:solidFill>
              </a:rPr>
              <a:t>Sócio-Técnica</a:t>
            </a:r>
            <a:endParaRPr lang="pt-BR" sz="4000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Problemas </a:t>
            </a:r>
            <a:r>
              <a:rPr lang="pt-BR" sz="2400" dirty="0" smtClean="0"/>
              <a:t>Relativos ao processo de mecanização da Mineração</a:t>
            </a:r>
          </a:p>
          <a:p>
            <a:endParaRPr lang="pt-BR" sz="2400" dirty="0" smtClean="0"/>
          </a:p>
          <a:p>
            <a:r>
              <a:rPr lang="pt-BR" sz="2400" dirty="0" err="1" smtClean="0"/>
              <a:t>Longwall</a:t>
            </a:r>
            <a:r>
              <a:rPr lang="pt-BR" sz="2400" dirty="0" smtClean="0"/>
              <a:t> </a:t>
            </a:r>
            <a:r>
              <a:rPr lang="pt-BR" sz="2400" dirty="0" err="1" smtClean="0"/>
              <a:t>Method</a:t>
            </a:r>
            <a:r>
              <a:rPr lang="pt-BR" sz="2400" dirty="0" smtClean="0"/>
              <a:t> (Especialização)</a:t>
            </a:r>
          </a:p>
          <a:p>
            <a:endParaRPr lang="pt-BR" sz="2400" dirty="0" smtClean="0"/>
          </a:p>
          <a:p>
            <a:r>
              <a:rPr lang="pt-BR" sz="2400" dirty="0" err="1" smtClean="0"/>
              <a:t>Composite</a:t>
            </a:r>
            <a:r>
              <a:rPr lang="pt-BR" sz="2400" dirty="0" smtClean="0"/>
              <a:t> </a:t>
            </a:r>
            <a:r>
              <a:rPr lang="pt-BR" sz="2400" dirty="0" err="1" smtClean="0"/>
              <a:t>Longwall</a:t>
            </a:r>
            <a:r>
              <a:rPr lang="pt-BR" sz="2400" dirty="0" smtClean="0"/>
              <a:t> </a:t>
            </a:r>
            <a:r>
              <a:rPr lang="pt-BR" sz="2400" dirty="0" err="1" smtClean="0"/>
              <a:t>Method</a:t>
            </a:r>
            <a:r>
              <a:rPr lang="pt-BR" sz="2400" dirty="0" smtClean="0"/>
              <a:t> (maior fracionamento das tarefas)</a:t>
            </a:r>
          </a:p>
          <a:p>
            <a:endParaRPr lang="pt-BR" sz="2400" dirty="0" smtClean="0"/>
          </a:p>
          <a:p>
            <a:r>
              <a:rPr lang="pt-BR" sz="2400" dirty="0" smtClean="0"/>
              <a:t>Conceito de Escolha Organizacional</a:t>
            </a: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1481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u="sng" dirty="0" smtClean="0">
                <a:solidFill>
                  <a:schemeClr val="tx1"/>
                </a:solidFill>
              </a:rPr>
              <a:t>Fundamentos da Escola </a:t>
            </a:r>
            <a:r>
              <a:rPr lang="pt-BR" u="sng" dirty="0" err="1" smtClean="0">
                <a:solidFill>
                  <a:schemeClr val="tx1"/>
                </a:solidFill>
              </a:rPr>
              <a:t>Sócio-Técnica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Sistema Aberto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214414" y="2285992"/>
            <a:ext cx="271464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072066" y="2214554"/>
            <a:ext cx="271464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500034" y="3857628"/>
            <a:ext cx="8001056" cy="2500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214414" y="250030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Subsistema Técnico</a:t>
            </a:r>
          </a:p>
          <a:p>
            <a:pPr algn="ctr"/>
            <a:r>
              <a:rPr lang="pt-BR" dirty="0" smtClean="0"/>
              <a:t>(Máquinas)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214942" y="242886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Subsistema Social</a:t>
            </a:r>
          </a:p>
          <a:p>
            <a:pPr algn="ctr"/>
            <a:r>
              <a:rPr lang="pt-BR" dirty="0" smtClean="0"/>
              <a:t>(Indivíduos)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051720" y="4500570"/>
            <a:ext cx="47348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 smtClean="0"/>
              <a:t>Organização</a:t>
            </a:r>
            <a:endParaRPr lang="pt-BR" sz="6600" dirty="0"/>
          </a:p>
        </p:txBody>
      </p:sp>
      <p:cxnSp>
        <p:nvCxnSpPr>
          <p:cNvPr id="12" name="Conector de seta reta 11"/>
          <p:cNvCxnSpPr>
            <a:stCxn id="5" idx="4"/>
            <a:endCxn id="7" idx="0"/>
          </p:cNvCxnSpPr>
          <p:nvPr/>
        </p:nvCxnSpPr>
        <p:spPr>
          <a:xfrm rot="16200000" flipH="1">
            <a:off x="3286116" y="2643182"/>
            <a:ext cx="500066" cy="19288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6" idx="4"/>
            <a:endCxn id="7" idx="0"/>
          </p:cNvCxnSpPr>
          <p:nvPr/>
        </p:nvCxnSpPr>
        <p:spPr>
          <a:xfrm rot="5400000">
            <a:off x="5179223" y="2607463"/>
            <a:ext cx="571504" cy="19288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Conjunto </a:t>
            </a:r>
            <a:r>
              <a:rPr lang="pt-BR" dirty="0" smtClean="0"/>
              <a:t>Sistema Social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	       +</a:t>
            </a:r>
          </a:p>
          <a:p>
            <a:pPr marL="0" indent="0">
              <a:buNone/>
            </a:pPr>
            <a:r>
              <a:rPr lang="pt-BR" dirty="0" smtClean="0"/>
              <a:t>     Sistema Tecnologia Projetado </a:t>
            </a:r>
            <a:r>
              <a:rPr lang="pt-BR" dirty="0" smtClean="0"/>
              <a:t>para cada Caso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Otimização </a:t>
            </a:r>
            <a:r>
              <a:rPr lang="pt-BR" dirty="0" smtClean="0"/>
              <a:t>Conjunta</a:t>
            </a:r>
            <a:endParaRPr lang="pt-BR" i="1" dirty="0" smtClean="0"/>
          </a:p>
          <a:p>
            <a:pPr algn="just"/>
            <a:endParaRPr lang="pt-BR" i="1" dirty="0" smtClean="0"/>
          </a:p>
          <a:p>
            <a:pPr marL="400050" lvl="1" indent="0" algn="just">
              <a:buNone/>
            </a:pPr>
            <a:r>
              <a:rPr lang="pt-BR" i="1" dirty="0" smtClean="0"/>
              <a:t> “Significa </a:t>
            </a:r>
            <a:r>
              <a:rPr lang="pt-BR" i="1" dirty="0"/>
              <a:t>definir </a:t>
            </a:r>
            <a:r>
              <a:rPr lang="pt-BR" i="1" dirty="0" smtClean="0"/>
              <a:t>a </a:t>
            </a:r>
            <a:r>
              <a:rPr lang="pt-BR" i="1" dirty="0" smtClean="0"/>
              <a:t>natureza das </a:t>
            </a:r>
            <a:r>
              <a:rPr lang="pt-BR" i="1" dirty="0"/>
              <a:t>características fundamentais do </a:t>
            </a:r>
            <a:r>
              <a:rPr lang="pt-BR" i="1" dirty="0" smtClean="0"/>
              <a:t>sistema técnico </a:t>
            </a:r>
            <a:r>
              <a:rPr lang="pt-BR" i="1" dirty="0"/>
              <a:t>e traduzir isto em tarefas e </a:t>
            </a:r>
            <a:r>
              <a:rPr lang="pt-BR" i="1" dirty="0" smtClean="0"/>
              <a:t>empregos que </a:t>
            </a:r>
            <a:r>
              <a:rPr lang="pt-BR" i="1" dirty="0"/>
              <a:t>considerem as necessidades e </a:t>
            </a:r>
            <a:r>
              <a:rPr lang="pt-BR" i="1" dirty="0" smtClean="0"/>
              <a:t>características fundamentais </a:t>
            </a:r>
            <a:r>
              <a:rPr lang="pt-BR" i="1" dirty="0"/>
              <a:t>dos seres </a:t>
            </a:r>
            <a:r>
              <a:rPr lang="pt-BR" i="1" dirty="0" smtClean="0"/>
              <a:t>humanos” </a:t>
            </a:r>
            <a:r>
              <a:rPr lang="pt-BR" i="1" dirty="0" smtClean="0"/>
              <a:t>	</a:t>
            </a:r>
          </a:p>
          <a:p>
            <a:pPr marL="400050" lvl="1" indent="0" algn="just">
              <a:buNone/>
            </a:pPr>
            <a:r>
              <a:rPr lang="pt-BR" i="1" dirty="0" smtClean="0"/>
              <a:t>					</a:t>
            </a:r>
            <a:r>
              <a:rPr lang="pt-BR" b="1" i="1" dirty="0" smtClean="0"/>
              <a:t>Hugh </a:t>
            </a:r>
            <a:r>
              <a:rPr lang="pt-BR" b="1" i="1" dirty="0" err="1" smtClean="0"/>
              <a:t>Murrey</a:t>
            </a:r>
            <a:endParaRPr lang="pt-BR" b="1" i="1" dirty="0"/>
          </a:p>
          <a:p>
            <a:pPr marL="400050" lvl="1" indent="0" algn="just">
              <a:buNone/>
            </a:pPr>
            <a:endParaRPr lang="pt-BR" b="1" i="1" dirty="0"/>
          </a:p>
          <a:p>
            <a:pPr algn="just"/>
            <a:r>
              <a:rPr lang="pt-BR" dirty="0" smtClean="0"/>
              <a:t>Visa o Objetivo Final da Entidade </a:t>
            </a:r>
            <a:endParaRPr lang="pt-BR" b="1" i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Fundamentos da Escola </a:t>
            </a:r>
            <a:r>
              <a:rPr kumimoji="0" lang="pt-BR" sz="4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Sócio-Técnica</a:t>
            </a:r>
            <a:endParaRPr kumimoji="0" lang="pt-BR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u="sng" dirty="0" smtClean="0">
                <a:solidFill>
                  <a:schemeClr val="tx1"/>
                </a:solidFill>
              </a:rPr>
              <a:t>Por que Grupos Semi Autônomos?</a:t>
            </a:r>
            <a:endParaRPr lang="pt-BR" sz="4000" u="sng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03469721"/>
              </p:ext>
            </p:extLst>
          </p:nvPr>
        </p:nvGraphicFramePr>
        <p:xfrm>
          <a:off x="611560" y="1844824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t-BR" u="sng" dirty="0" smtClean="0">
                <a:solidFill>
                  <a:schemeClr val="tx1"/>
                </a:solidFill>
              </a:rPr>
              <a:t>O Ambiente e as </a:t>
            </a:r>
            <a:r>
              <a:rPr lang="pt-BR" u="sng" dirty="0" smtClean="0">
                <a:solidFill>
                  <a:schemeClr val="tx1"/>
                </a:solidFill>
              </a:rPr>
              <a:t>Estruturas Organizacionais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Ambiente </a:t>
            </a:r>
            <a:r>
              <a:rPr lang="pt-BR" sz="2800" dirty="0" smtClean="0"/>
              <a:t>Turbulento - Mutabilidade Das </a:t>
            </a:r>
            <a:r>
              <a:rPr lang="pt-BR" sz="2800" dirty="0" smtClean="0"/>
              <a:t>Demandas Sociais</a:t>
            </a:r>
            <a:r>
              <a:rPr lang="pt-BR" sz="2800" dirty="0" smtClean="0"/>
              <a:t>, Econômicas, Políticas </a:t>
            </a:r>
            <a:r>
              <a:rPr lang="pt-BR" sz="2800" dirty="0" smtClean="0"/>
              <a:t>e  </a:t>
            </a:r>
            <a:r>
              <a:rPr lang="pt-BR" sz="2800" dirty="0" smtClean="0"/>
              <a:t>Evolução Tecnológica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Adaptação Passiva – Segmentação, Dissociação e </a:t>
            </a:r>
            <a:r>
              <a:rPr lang="pt-BR" sz="2800" dirty="0" smtClean="0"/>
              <a:t>Fragmentação</a:t>
            </a:r>
            <a:endParaRPr lang="pt-BR" sz="2800" dirty="0" smtClean="0"/>
          </a:p>
          <a:p>
            <a:pPr algn="just"/>
            <a:endParaRPr lang="pt-BR" sz="2800" dirty="0"/>
          </a:p>
          <a:p>
            <a:pPr marL="0" indent="0" algn="ctr">
              <a:buNone/>
            </a:pPr>
            <a:r>
              <a:rPr lang="pt-BR" sz="2800" b="1" dirty="0" smtClean="0"/>
              <a:t>SOLUÇÃO</a:t>
            </a:r>
            <a:r>
              <a:rPr lang="pt-BR" sz="2800" b="1" dirty="0" smtClean="0"/>
              <a:t> = </a:t>
            </a:r>
            <a:r>
              <a:rPr lang="pt-BR" sz="2800" b="1" dirty="0" smtClean="0"/>
              <a:t>Adaptação Ativa</a:t>
            </a:r>
          </a:p>
          <a:p>
            <a:pPr marL="0" indent="0" algn="ctr">
              <a:buNone/>
            </a:pPr>
            <a:r>
              <a:rPr lang="pt-BR" sz="2800" dirty="0" smtClean="0"/>
              <a:t>Adoção </a:t>
            </a:r>
            <a:r>
              <a:rPr lang="pt-BR" sz="2800" dirty="0" smtClean="0"/>
              <a:t>dos </a:t>
            </a:r>
            <a:r>
              <a:rPr lang="pt-BR" sz="2800" dirty="0" smtClean="0"/>
              <a:t>Grupos </a:t>
            </a:r>
            <a:r>
              <a:rPr lang="pt-BR" sz="2800" dirty="0" err="1" smtClean="0"/>
              <a:t>Semi</a:t>
            </a:r>
            <a:r>
              <a:rPr lang="pt-BR" sz="2800" dirty="0" smtClean="0"/>
              <a:t> </a:t>
            </a:r>
            <a:r>
              <a:rPr lang="pt-BR" sz="2800" dirty="0" smtClean="0"/>
              <a:t>Autônomos</a:t>
            </a:r>
            <a:endParaRPr lang="pt-B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u="sng" dirty="0" smtClean="0">
                <a:solidFill>
                  <a:schemeClr val="tx1"/>
                </a:solidFill>
              </a:rPr>
              <a:t>Projeto</a:t>
            </a:r>
            <a:endParaRPr lang="pt-BR" sz="4000" u="sng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33091613"/>
              </p:ext>
            </p:extLst>
          </p:nvPr>
        </p:nvGraphicFramePr>
        <p:xfrm>
          <a:off x="1043608" y="1412776"/>
          <a:ext cx="712879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de-DE" sz="4000" u="sng" dirty="0" smtClean="0">
                <a:solidFill>
                  <a:schemeClr val="tx1"/>
                </a:solidFill>
              </a:rPr>
              <a:t>Implementação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/>
              <a:t>Cíclica e </a:t>
            </a:r>
            <a:r>
              <a:rPr lang="de-DE" sz="2800" dirty="0" smtClean="0"/>
              <a:t>gradual</a:t>
            </a:r>
          </a:p>
          <a:p>
            <a:pPr marL="0" indent="0">
              <a:buNone/>
            </a:pPr>
            <a:endParaRPr lang="de-DE" sz="2800" dirty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Formação </a:t>
            </a:r>
            <a:r>
              <a:rPr lang="de-DE" dirty="0"/>
              <a:t>de </a:t>
            </a:r>
            <a:r>
              <a:rPr lang="de-DE" dirty="0" smtClean="0"/>
              <a:t>Equipes</a:t>
            </a:r>
          </a:p>
          <a:p>
            <a:pPr lvl="1">
              <a:buFont typeface="Arial" pitchFamily="34" charset="0"/>
              <a:buChar char="•"/>
            </a:pPr>
            <a:endParaRPr lang="de-DE" dirty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Treinamentos</a:t>
            </a:r>
          </a:p>
          <a:p>
            <a:pPr lvl="1">
              <a:buFont typeface="Arial" pitchFamily="34" charset="0"/>
              <a:buChar char="•"/>
            </a:pPr>
            <a:endParaRPr lang="de-DE" dirty="0"/>
          </a:p>
          <a:p>
            <a:pPr lvl="1">
              <a:buFont typeface="Arial" pitchFamily="34" charset="0"/>
              <a:buChar char="•"/>
            </a:pPr>
            <a:r>
              <a:rPr lang="de-DE" dirty="0"/>
              <a:t>Estudos de </a:t>
            </a:r>
            <a:r>
              <a:rPr lang="de-DE" dirty="0" smtClean="0"/>
              <a:t>caso</a:t>
            </a:r>
          </a:p>
          <a:p>
            <a:pPr lvl="1">
              <a:buFont typeface="Arial" pitchFamily="34" charset="0"/>
              <a:buChar char="•"/>
            </a:pPr>
            <a:endParaRPr lang="de-DE" dirty="0"/>
          </a:p>
          <a:p>
            <a:pPr lvl="1">
              <a:buFont typeface="Arial" pitchFamily="34" charset="0"/>
              <a:buChar char="•"/>
            </a:pPr>
            <a:r>
              <a:rPr lang="de-DE" dirty="0"/>
              <a:t>Compreensão da abordagem Socio-Técnica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8229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570186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 err="1" smtClean="0">
                <a:solidFill>
                  <a:schemeClr val="tx1"/>
                </a:solidFill>
              </a:rPr>
              <a:t>Consequências</a:t>
            </a:r>
            <a:r>
              <a:rPr lang="en-US" sz="4000" u="sng" dirty="0" smtClean="0">
                <a:solidFill>
                  <a:schemeClr val="tx1"/>
                </a:solidFill>
              </a:rPr>
              <a:t> da </a:t>
            </a:r>
            <a:r>
              <a:rPr lang="en-US" sz="4000" u="sng" dirty="0" err="1">
                <a:solidFill>
                  <a:schemeClr val="tx1"/>
                </a:solidFill>
              </a:rPr>
              <a:t>adoção</a:t>
            </a:r>
            <a:r>
              <a:rPr lang="en-US" sz="4000" u="sng" dirty="0">
                <a:solidFill>
                  <a:schemeClr val="tx1"/>
                </a:solidFill>
              </a:rPr>
              <a:t> da </a:t>
            </a:r>
            <a:r>
              <a:rPr lang="en-US" sz="4000" u="sng" dirty="0" err="1">
                <a:solidFill>
                  <a:schemeClr val="tx1"/>
                </a:solidFill>
              </a:rPr>
              <a:t>perspectiva</a:t>
            </a:r>
            <a:r>
              <a:rPr lang="en-US" sz="4000" u="sng" dirty="0">
                <a:solidFill>
                  <a:schemeClr val="tx1"/>
                </a:solidFill>
              </a:rPr>
              <a:t> </a:t>
            </a:r>
            <a:r>
              <a:rPr lang="en-US" sz="4000" u="sng" dirty="0" smtClean="0">
                <a:solidFill>
                  <a:schemeClr val="tx1"/>
                </a:solidFill>
              </a:rPr>
              <a:t>Socio-</a:t>
            </a:r>
            <a:r>
              <a:rPr lang="en-US" sz="4000" u="sng" dirty="0" err="1" smtClean="0">
                <a:solidFill>
                  <a:schemeClr val="tx1"/>
                </a:solidFill>
              </a:rPr>
              <a:t>Técnica</a:t>
            </a:r>
            <a:endParaRPr lang="en-US" sz="4000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2276872"/>
            <a:ext cx="8229600" cy="4065315"/>
          </a:xfrm>
        </p:spPr>
        <p:txBody>
          <a:bodyPr/>
          <a:lstStyle/>
          <a:p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adotar</a:t>
            </a:r>
            <a:r>
              <a:rPr lang="en-US" sz="2800" dirty="0" smtClean="0"/>
              <a:t> (</a:t>
            </a:r>
            <a:r>
              <a:rPr lang="en-US" sz="2800" dirty="0" err="1" smtClean="0"/>
              <a:t>ou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)?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Afinidade</a:t>
            </a:r>
            <a:r>
              <a:rPr lang="en-US" sz="2800" dirty="0" smtClean="0"/>
              <a:t> com as </a:t>
            </a:r>
            <a:r>
              <a:rPr lang="en-US" sz="2800" dirty="0" err="1" smtClean="0"/>
              <a:t>regras</a:t>
            </a:r>
            <a:r>
              <a:rPr lang="en-US" sz="2800" dirty="0" smtClean="0"/>
              <a:t> da </a:t>
            </a:r>
            <a:r>
              <a:rPr lang="en-US" sz="2800" dirty="0" err="1" smtClean="0"/>
              <a:t>sociedade</a:t>
            </a:r>
            <a:r>
              <a:rPr lang="en-US" sz="2800" dirty="0" smtClean="0"/>
              <a:t> </a:t>
            </a:r>
            <a:r>
              <a:rPr lang="en-US" sz="2800" dirty="0" err="1" smtClean="0"/>
              <a:t>capitalista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Busca</a:t>
            </a:r>
            <a:r>
              <a:rPr lang="en-US" sz="2800" dirty="0" smtClean="0"/>
              <a:t> da </a:t>
            </a:r>
            <a:r>
              <a:rPr lang="en-US" sz="2800" dirty="0" err="1" smtClean="0"/>
              <a:t>eficiência</a:t>
            </a:r>
            <a:r>
              <a:rPr lang="en-US" sz="2800" dirty="0" smtClean="0"/>
              <a:t> </a:t>
            </a:r>
            <a:r>
              <a:rPr lang="en-US" sz="2800" dirty="0" err="1" smtClean="0"/>
              <a:t>organizacional</a:t>
            </a:r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55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197</TotalTime>
  <Words>225</Words>
  <Application>Microsoft Office PowerPoint</Application>
  <PresentationFormat>Apresentação na tela (4:3)</PresentationFormat>
  <Paragraphs>95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Mediano</vt:lpstr>
      <vt:lpstr>A Engenharia e o Pensamento Sócio-Técnico</vt:lpstr>
      <vt:lpstr>Origem Escola Sócio-Técnica</vt:lpstr>
      <vt:lpstr>Fundamentos da Escola Sócio-Técnica</vt:lpstr>
      <vt:lpstr>Apresentação do PowerPoint</vt:lpstr>
      <vt:lpstr>Por que Grupos Semi Autônomos?</vt:lpstr>
      <vt:lpstr>O Ambiente e as Estruturas Organizacionais</vt:lpstr>
      <vt:lpstr>Projeto</vt:lpstr>
      <vt:lpstr>Implementação</vt:lpstr>
      <vt:lpstr>Consequências da adoção da perspectiva Socio-Técnica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YURI</dc:creator>
  <cp:lastModifiedBy>Henrique Lage</cp:lastModifiedBy>
  <cp:revision>21</cp:revision>
  <dcterms:created xsi:type="dcterms:W3CDTF">2015-04-27T01:08:44Z</dcterms:created>
  <dcterms:modified xsi:type="dcterms:W3CDTF">2015-04-28T13:53:15Z</dcterms:modified>
</cp:coreProperties>
</file>