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81b6c5a85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781b6c5a85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85471c494e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85471c494e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85471c494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85471c494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7848145fa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7848145fa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85471c494e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85471c494e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7848145fae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7848145fae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85471c494e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85471c494e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782bdd1b9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782bdd1b9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85471c494e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85471c494e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85471c494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85471c494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781b6c5a8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781b6c5a8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8563b9c2f5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8563b9c2f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8563b9c2f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8563b9c2f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85471c494e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85471c494e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85471c494e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85471c494e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85471c494e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85471c494e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81b6c5a85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81b6c5a85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5471c494e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85471c494e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5471c494e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5471c494e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Avaliações no Moodle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pelos docentes do ICB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Exemplos de casos do uso de avaliações em disciplinas e cursos de extensão</a:t>
            </a:r>
            <a:endParaRPr/>
          </a:p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311700" y="40779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/>
              <a:t>Marcos Matsukuma</a:t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/>
              <a:t>maio de 2020</a:t>
            </a:r>
            <a:endParaRPr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e-</a:t>
            </a:r>
            <a:r>
              <a:rPr lang="pt-BR"/>
              <a:t>Disciplinas</a:t>
            </a:r>
            <a:endParaRPr/>
          </a:p>
        </p:txBody>
      </p:sp>
      <p:sp>
        <p:nvSpPr>
          <p:cNvPr id="116" name="Google Shape;116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Avaliação da disciplina </a:t>
            </a:r>
            <a:r>
              <a:rPr lang="pt-BR"/>
              <a:t>BMP0215</a:t>
            </a:r>
            <a:r>
              <a:rPr lang="pt-BR"/>
              <a:t> (Parasitologia)</a:t>
            </a:r>
            <a:br>
              <a:rPr lang="pt-BR"/>
            </a:br>
            <a:r>
              <a:rPr lang="pt-BR"/>
              <a:t>Professora Silvia Beatriz Boscardin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Prova</a:t>
            </a:r>
            <a:br>
              <a:rPr lang="pt-BR"/>
            </a:br>
            <a:r>
              <a:rPr lang="pt-BR"/>
              <a:t>Data programada da prova: </a:t>
            </a:r>
            <a:r>
              <a:rPr lang="pt-BR"/>
              <a:t>13 de abril (das 14 às 18 horas).</a:t>
            </a:r>
            <a:br>
              <a:rPr lang="pt-BR"/>
            </a:br>
            <a:r>
              <a:rPr lang="pt-BR"/>
              <a:t>Prova com 12 questões dissertativas.</a:t>
            </a:r>
            <a:br>
              <a:rPr lang="pt-BR"/>
            </a:br>
            <a:r>
              <a:rPr lang="pt-BR"/>
              <a:t>Banco de questões: 32; seleção de 12 aleatórias.</a:t>
            </a:r>
            <a:br>
              <a:rPr lang="pt-BR"/>
            </a:br>
            <a:r>
              <a:rPr lang="pt-BR"/>
              <a:t>Número de alunos concluintes: 52 (total de 60).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e-Disciplinas</a:t>
            </a:r>
            <a:endParaRPr/>
          </a:p>
        </p:txBody>
      </p:sp>
      <p:sp>
        <p:nvSpPr>
          <p:cNvPr id="122" name="Google Shape;122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Avaliação da disciplina BMP0215</a:t>
            </a:r>
            <a:r>
              <a:rPr lang="pt-BR"/>
              <a:t> (Parasitologia)</a:t>
            </a:r>
            <a:br>
              <a:rPr lang="pt-BR"/>
            </a:br>
            <a:r>
              <a:rPr lang="pt-BR"/>
              <a:t>Professora Silvia Beatriz Boscardin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Gincana</a:t>
            </a:r>
            <a:br>
              <a:rPr lang="pt-BR"/>
            </a:br>
            <a:r>
              <a:rPr lang="pt-BR"/>
              <a:t>Data programada da atividade: de 25 de abril à 4 de maio.</a:t>
            </a:r>
            <a:br>
              <a:rPr lang="pt-BR"/>
            </a:br>
            <a:r>
              <a:rPr lang="pt-BR"/>
              <a:t>Atividade com 21 questões dissertativas.</a:t>
            </a:r>
            <a:br>
              <a:rPr lang="pt-BR"/>
            </a:br>
            <a:r>
              <a:rPr lang="pt-BR"/>
              <a:t>Banco de questões: 21.</a:t>
            </a:r>
            <a:br>
              <a:rPr lang="pt-BR"/>
            </a:br>
            <a:r>
              <a:rPr lang="pt-BR"/>
              <a:t>Número de alunos participantes: 48</a:t>
            </a:r>
            <a:r>
              <a:rPr lang="pt-BR"/>
              <a:t> (total de 60)</a:t>
            </a:r>
            <a:r>
              <a:rPr lang="pt-BR"/>
              <a:t>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Cultura e Extensão</a:t>
            </a:r>
            <a:endParaRPr/>
          </a:p>
        </p:txBody>
      </p:sp>
      <p:sp>
        <p:nvSpPr>
          <p:cNvPr id="128" name="Google Shape;128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Experiências que apoiam o desenvolvimento de projetos no Moodle.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/>
              <a:t>Metabolismo humano e obesidade nas sociedades atuais</a:t>
            </a:r>
            <a:br>
              <a:rPr lang="pt-BR"/>
            </a:br>
            <a:r>
              <a:rPr lang="pt-BR"/>
              <a:t>Professora Carla Carvalho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undamentos para o Uso Racional de Medicamentos</a:t>
            </a:r>
            <a:br>
              <a:rPr lang="pt-BR"/>
            </a:br>
            <a:r>
              <a:rPr lang="pt-BR"/>
              <a:t>Professor Moacyr Luiz Aizenstein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Capacitação no Uso e Manejo de Animais de Laboratório</a:t>
            </a:r>
            <a:br>
              <a:rPr lang="pt-BR"/>
            </a:br>
            <a:r>
              <a:rPr lang="pt-BR"/>
              <a:t>Professora Patricia Gama / Professora Cláudia Mori (FMZV)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Cultura e Extensão</a:t>
            </a:r>
            <a:endParaRPr/>
          </a:p>
        </p:txBody>
      </p:sp>
      <p:sp>
        <p:nvSpPr>
          <p:cNvPr id="134" name="Google Shape;134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/>
              <a:t>Metabolismo humano e obesidade nas sociedades atuais</a:t>
            </a:r>
            <a:br>
              <a:rPr lang="pt-BR"/>
            </a:br>
            <a:r>
              <a:rPr lang="pt-BR"/>
              <a:t>Professora Carla Carvalho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De 2017 a 2019.</a:t>
            </a:r>
            <a:br>
              <a:rPr lang="pt-BR"/>
            </a:br>
            <a:r>
              <a:rPr lang="pt-BR"/>
              <a:t>Atividades e avaliações liberadas semanalmente (total de seis semanas).</a:t>
            </a:r>
            <a:br>
              <a:rPr lang="pt-BR"/>
            </a:br>
            <a:r>
              <a:rPr lang="pt-BR"/>
              <a:t>Experiências com o uso de chat com data e hora marcada para interação entre alunos e professores.</a:t>
            </a:r>
            <a:br>
              <a:rPr lang="pt-BR"/>
            </a:br>
            <a:r>
              <a:rPr lang="pt-BR"/>
              <a:t>Modalidade semi-presencial.</a:t>
            </a:r>
            <a:br>
              <a:rPr lang="pt-BR"/>
            </a:br>
            <a:r>
              <a:rPr lang="pt-BR"/>
              <a:t>Abrangência estadual.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Números total de concluintes: 380.</a:t>
            </a:r>
            <a:br>
              <a:rPr lang="pt-BR"/>
            </a:br>
            <a:r>
              <a:rPr lang="pt-BR"/>
              <a:t>(o número final de concluintes depende da atividade final presencial)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Cultura e Extensão</a:t>
            </a:r>
            <a:endParaRPr/>
          </a:p>
        </p:txBody>
      </p:sp>
      <p:sp>
        <p:nvSpPr>
          <p:cNvPr id="140" name="Google Shape;140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Fundamentos para o Uso Racional de Medicamentos</a:t>
            </a:r>
            <a:br>
              <a:rPr lang="pt-BR"/>
            </a:br>
            <a:r>
              <a:rPr lang="pt-BR"/>
              <a:t>Professor Moacyr Luiz Aizenstein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De 2013 a 201</a:t>
            </a:r>
            <a:r>
              <a:rPr lang="pt-BR"/>
              <a:t>9</a:t>
            </a:r>
            <a:r>
              <a:rPr lang="pt-BR"/>
              <a:t>.</a:t>
            </a:r>
            <a:br>
              <a:rPr lang="pt-BR"/>
            </a:br>
            <a:r>
              <a:rPr lang="pt-BR"/>
              <a:t>Atividades e avaliações liberadas semanalmente (total de 13 semanas).</a:t>
            </a:r>
            <a:br>
              <a:rPr lang="pt-BR"/>
            </a:br>
            <a:r>
              <a:rPr lang="pt-BR"/>
              <a:t>Uso do Fórum para interação entre alunos e professor.</a:t>
            </a:r>
            <a:br>
              <a:rPr lang="pt-BR"/>
            </a:br>
            <a:r>
              <a:rPr lang="pt-BR"/>
              <a:t>Emissão de Declaração automática caso aprovado.</a:t>
            </a:r>
            <a:br>
              <a:rPr lang="pt-BR"/>
            </a:br>
            <a:r>
              <a:rPr lang="pt-BR"/>
              <a:t>Abrangência nacional.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Números total de concluintes: 627.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7"/>
          <p:cNvSpPr txBox="1"/>
          <p:nvPr>
            <p:ph idx="1" type="body"/>
          </p:nvPr>
        </p:nvSpPr>
        <p:spPr>
          <a:xfrm>
            <a:off x="311700" y="1152475"/>
            <a:ext cx="8520600" cy="148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Fundamentos para o Uso Racional de Medicamentos</a:t>
            </a:r>
            <a:br>
              <a:rPr lang="pt-BR"/>
            </a:br>
            <a:r>
              <a:rPr lang="pt-BR"/>
              <a:t>Professor Moacyr Luiz Aizenstein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Cultura e Extensão</a:t>
            </a:r>
            <a:endParaRPr/>
          </a:p>
        </p:txBody>
      </p:sp>
      <p:pic>
        <p:nvPicPr>
          <p:cNvPr id="147" name="Google Shape;14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0199" y="1980000"/>
            <a:ext cx="7200002" cy="2375999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7"/>
          <p:cNvSpPr txBox="1"/>
          <p:nvPr>
            <p:ph idx="1" type="body"/>
          </p:nvPr>
        </p:nvSpPr>
        <p:spPr>
          <a:xfrm>
            <a:off x="900000" y="4356000"/>
            <a:ext cx="7200000" cy="42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1400"/>
              <a:t>Exemplo de gráficos de participação a partir de r</a:t>
            </a:r>
            <a:r>
              <a:rPr lang="pt-BR" sz="1400"/>
              <a:t>elatórios obtidos do ambiente Moodle</a:t>
            </a:r>
            <a:endParaRPr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Cultura e Extensão</a:t>
            </a:r>
            <a:endParaRPr/>
          </a:p>
        </p:txBody>
      </p:sp>
      <p:sp>
        <p:nvSpPr>
          <p:cNvPr id="154" name="Google Shape;154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Capacitação no Uso e Manejo de Animais de Laboratório</a:t>
            </a:r>
            <a:br>
              <a:rPr lang="pt-BR"/>
            </a:br>
            <a:r>
              <a:rPr lang="pt-BR"/>
              <a:t>Professora Patricia Gama / Professora Cláudia Mori (FMZV)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Desde setembro de 2018.</a:t>
            </a:r>
            <a:br>
              <a:rPr lang="pt-BR"/>
            </a:br>
            <a:r>
              <a:rPr lang="pt-BR"/>
              <a:t>Os participantes controlam o tempo de participação no curso.</a:t>
            </a:r>
            <a:br>
              <a:rPr lang="pt-BR"/>
            </a:br>
            <a:r>
              <a:rPr lang="pt-BR"/>
              <a:t>As atividades são exibidas em sequência e a avaliação final é liberada caso todas as 38 videoaulas sejam assistidas. </a:t>
            </a:r>
            <a:br>
              <a:rPr lang="pt-BR"/>
            </a:br>
            <a:r>
              <a:rPr lang="pt-BR"/>
              <a:t>Emissão de Declaração automática caso o aluno seja aprovado.</a:t>
            </a:r>
            <a:br>
              <a:rPr lang="pt-BR"/>
            </a:br>
            <a:r>
              <a:rPr lang="pt-BR"/>
              <a:t>Abrangência nacional.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Números de concluintes: 4.534 (de 9/2018 à 3/2020).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Cultura e Extensão</a:t>
            </a:r>
            <a:endParaRPr/>
          </a:p>
        </p:txBody>
      </p:sp>
      <p:sp>
        <p:nvSpPr>
          <p:cNvPr id="160" name="Google Shape;160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pt-BR"/>
              <a:t>Capacitação no Uso e Manejo de Animais de Laboratório</a:t>
            </a:r>
            <a:br>
              <a:rPr lang="pt-BR"/>
            </a:br>
            <a:r>
              <a:rPr lang="pt-BR"/>
              <a:t>Professora Patricia Gama / Professora Cláudia Mori (FMZV)</a:t>
            </a:r>
            <a:endParaRPr/>
          </a:p>
        </p:txBody>
      </p:sp>
      <p:pic>
        <p:nvPicPr>
          <p:cNvPr id="161" name="Google Shape;161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0000" y="1980000"/>
            <a:ext cx="5400001" cy="2520001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9"/>
          <p:cNvSpPr txBox="1"/>
          <p:nvPr>
            <p:ph idx="1" type="body"/>
          </p:nvPr>
        </p:nvSpPr>
        <p:spPr>
          <a:xfrm>
            <a:off x="6804850" y="3579600"/>
            <a:ext cx="1695900" cy="65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1400"/>
              <a:t>Relatório de notas obtido do ambiente Moodle</a:t>
            </a:r>
            <a:endParaRPr sz="1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Cultura e Extensão</a:t>
            </a:r>
            <a:endParaRPr/>
          </a:p>
        </p:txBody>
      </p:sp>
      <p:sp>
        <p:nvSpPr>
          <p:cNvPr id="168" name="Google Shape;168;p30"/>
          <p:cNvSpPr txBox="1"/>
          <p:nvPr>
            <p:ph idx="1" type="body"/>
          </p:nvPr>
        </p:nvSpPr>
        <p:spPr>
          <a:xfrm>
            <a:off x="313200" y="1152000"/>
            <a:ext cx="8520600" cy="297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Capacitação no Uso e Manejo de Animais de Laboratório</a:t>
            </a:r>
            <a:br>
              <a:rPr lang="pt-BR"/>
            </a:br>
            <a:r>
              <a:rPr lang="pt-BR"/>
              <a:t>Professora Patricia Gama / </a:t>
            </a:r>
            <a:r>
              <a:rPr lang="pt-BR"/>
              <a:t>Professora Cláudia Mori (FMZV)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Números de concluintes: 4.534 (de 9/2018 à 3/2020).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Região Norte: 147 (3,3%)</a:t>
            </a:r>
            <a:br>
              <a:rPr lang="pt-BR"/>
            </a:br>
            <a:r>
              <a:rPr lang="pt-BR"/>
              <a:t>Região Nordeste: 804 (18,2%)				</a:t>
            </a:r>
            <a:br>
              <a:rPr lang="pt-BR"/>
            </a:br>
            <a:r>
              <a:rPr lang="pt-BR"/>
              <a:t>Região Centro-Oeste: 209 (4,7%)</a:t>
            </a:r>
            <a:br>
              <a:rPr lang="pt-BR"/>
            </a:br>
            <a:r>
              <a:rPr lang="pt-BR"/>
              <a:t>Região Sudeste: 2.525 (57,0%)					São Paulo: 1.386</a:t>
            </a:r>
            <a:br>
              <a:rPr lang="pt-BR"/>
            </a:br>
            <a:r>
              <a:rPr lang="pt-BR"/>
              <a:t>Região Sul: 742 (16,8%)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Desenvolvimento dos trabalhos</a:t>
            </a:r>
            <a:endParaRPr/>
          </a:p>
        </p:txBody>
      </p:sp>
      <p:sp>
        <p:nvSpPr>
          <p:cNvPr id="174" name="Google Shape;174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Apoio ao desenvolvimento dos trabalhos nos ambientes virtuais de aprendizagem:</a:t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Docentes</a:t>
            </a:r>
            <a:br>
              <a:rPr lang="pt-BR"/>
            </a:br>
            <a:r>
              <a:rPr lang="pt-BR"/>
              <a:t>Apoio Técnico Pedagógico (Grupo ATP-USP)</a:t>
            </a:r>
            <a:br>
              <a:rPr lang="pt-BR"/>
            </a:br>
            <a:r>
              <a:rPr lang="pt-BR"/>
              <a:t>Secretarias de Departamentos do ICB</a:t>
            </a:r>
            <a:br>
              <a:rPr lang="pt-BR"/>
            </a:br>
            <a:r>
              <a:rPr lang="pt-BR"/>
              <a:t>Assistência Acadêmica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Os trabalhos realizados nos ambientes virtuais de aprendizagem, além do desenvolvimento das atividades e do uso de ferramentas de aprendizagem, exigem uma coordenação de secretaria para manter o contato com docentes, secretarias e, principalmente, alunos.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/>
              <a:t>Exemplos de casos do uso de avaliações em disciplinas e cursos de extensão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Avaliações no ambiente e-Disciplinas aplicadas nos últimos meses.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/>
              <a:t>Cursos completos </a:t>
            </a:r>
            <a:r>
              <a:rPr lang="pt-BR"/>
              <a:t>no ambiente Cursos de Extensão.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/>
              <a:t>Avaliações no Moodle pelos docentes do ICB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Agradecimentos</a:t>
            </a:r>
            <a:endParaRPr/>
          </a:p>
        </p:txBody>
      </p:sp>
      <p:sp>
        <p:nvSpPr>
          <p:cNvPr id="180" name="Google Shape;180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pt-BR"/>
              <a:t>Professora Patricia Castelucci</a:t>
            </a:r>
            <a:br>
              <a:rPr lang="pt-BR"/>
            </a:br>
            <a:r>
              <a:rPr lang="pt-BR"/>
              <a:t>Professor Ewout e Grupo ATP-USP</a:t>
            </a:r>
            <a:br>
              <a:rPr lang="pt-BR"/>
            </a:br>
            <a:r>
              <a:rPr lang="pt-BR"/>
              <a:t>Ana Lucia Teixeira de Lima Mota (BMC)</a:t>
            </a:r>
            <a:br>
              <a:rPr lang="pt-BR"/>
            </a:br>
            <a:r>
              <a:rPr lang="pt-BR"/>
              <a:t>Leila Affini (BMB)</a:t>
            </a:r>
            <a:br>
              <a:rPr lang="pt-BR"/>
            </a:br>
            <a:r>
              <a:rPr lang="pt-BR"/>
              <a:t>Camila Gonçalves Trindade (BMF)</a:t>
            </a:r>
            <a:br>
              <a:rPr lang="pt-BR"/>
            </a:br>
            <a:r>
              <a:rPr lang="pt-BR"/>
              <a:t>Rosa Mitsue Miamoto Imura (BMF)</a:t>
            </a:r>
            <a:br>
              <a:rPr lang="pt-BR"/>
            </a:br>
            <a:r>
              <a:rPr lang="pt-BR"/>
              <a:t>Marcio Villar Martins (Audiovisual)</a:t>
            </a:r>
            <a:br>
              <a:rPr lang="pt-BR"/>
            </a:br>
            <a:r>
              <a:rPr lang="pt-BR"/>
              <a:t>Dirce Maria Freitas Pranzetti (Graduação)</a:t>
            </a:r>
            <a:br>
              <a:rPr lang="pt-BR"/>
            </a:br>
            <a:r>
              <a:rPr lang="pt-BR"/>
              <a:t>Leonardo Rodrigues dos Santos (Graduação)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Avaliação da disciplina BMA0126 (Anatomia Humana)</a:t>
            </a:r>
            <a:br>
              <a:rPr lang="pt-BR"/>
            </a:br>
            <a:r>
              <a:rPr lang="pt-BR"/>
              <a:t>Professor Newton Sabino Canteras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Avaliação da disciplina BMA0135 (Anatomia Geral)</a:t>
            </a:r>
            <a:br>
              <a:rPr lang="pt-BR"/>
            </a:br>
            <a:r>
              <a:rPr lang="pt-BR"/>
              <a:t>Professora Simone Cristina Motta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Avaliação da disciplina BMP0215 (Parasitologia)</a:t>
            </a:r>
            <a:br>
              <a:rPr lang="pt-BR"/>
            </a:br>
            <a:r>
              <a:rPr lang="pt-BR"/>
              <a:t>Professora Silvia Beatriz Boscardin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e-Disciplinas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Avaliação da disciplina BMA0126</a:t>
            </a:r>
            <a:r>
              <a:rPr lang="pt-BR"/>
              <a:t> (Anatomia Humana)</a:t>
            </a:r>
            <a:br>
              <a:rPr lang="pt-BR"/>
            </a:br>
            <a:r>
              <a:rPr lang="pt-BR"/>
              <a:t>Professor Newton Sabino Canteras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Data programada das provas: dias 5 e 6 de maio (das 19 às 21 horas).</a:t>
            </a:r>
            <a:br>
              <a:rPr lang="pt-BR"/>
            </a:br>
            <a:r>
              <a:rPr lang="pt-BR"/>
              <a:t>Prova com 20 questões múltipla escolha.</a:t>
            </a:r>
            <a:br>
              <a:rPr lang="pt-BR"/>
            </a:br>
            <a:r>
              <a:rPr lang="pt-BR"/>
              <a:t>Banco </a:t>
            </a:r>
            <a:r>
              <a:rPr lang="pt-BR"/>
              <a:t>de </a:t>
            </a:r>
            <a:r>
              <a:rPr lang="pt-BR"/>
              <a:t>questões 1: 5 questões sempre selecionadas.</a:t>
            </a:r>
            <a:br>
              <a:rPr lang="pt-BR"/>
            </a:br>
            <a:r>
              <a:rPr lang="pt-BR"/>
              <a:t>Banco de questões 2: 29 questões. Seleção de 15 aleatórias.</a:t>
            </a:r>
            <a:endParaRPr/>
          </a:p>
          <a:p>
            <a:pPr indent="-3240000" lvl="0" marL="36900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Número de alunos concluintes: 56 (total de 58) na turma 1 e 71 (total de 76) na turma 2.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e-Disciplinas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6155100" cy="10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/>
              <a:t>Avaliação da disciplina BMA0126 (Anatomia Humana)</a:t>
            </a:r>
            <a:br>
              <a:rPr lang="pt-BR"/>
            </a:br>
            <a:r>
              <a:rPr lang="pt-BR"/>
              <a:t>Professor Newton Sabino Canteras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e-Disciplinas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5940000" y="3780000"/>
            <a:ext cx="2656800" cy="65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1400"/>
              <a:t>R</a:t>
            </a:r>
            <a:r>
              <a:rPr lang="pt-BR" sz="1400"/>
              <a:t>elatório de notas da turma 1 obtido do ambiente Moodle</a:t>
            </a:r>
            <a:endParaRPr sz="1400"/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0000" y="1980000"/>
            <a:ext cx="4762586" cy="25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6155100" cy="10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Avaliação da disciplina BMA0126</a:t>
            </a:r>
            <a:r>
              <a:rPr lang="pt-BR"/>
              <a:t> (Anatomia Humana)</a:t>
            </a:r>
            <a:br>
              <a:rPr lang="pt-BR"/>
            </a:br>
            <a:r>
              <a:rPr lang="pt-BR"/>
              <a:t>Professor Newton Sabino Canteras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e-Disciplinas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5940000" y="3780000"/>
            <a:ext cx="2656800" cy="65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1400"/>
              <a:t>Relatório de notas da turma 2 obtido do ambiente Moodle</a:t>
            </a:r>
            <a:endParaRPr sz="1400"/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0000" y="1980000"/>
            <a:ext cx="4762800" cy="25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e-</a:t>
            </a:r>
            <a:r>
              <a:rPr lang="pt-BR"/>
              <a:t>Disciplinas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Avaliação da disciplina BMA0135 (Anatomia Geral)</a:t>
            </a:r>
            <a:br>
              <a:rPr lang="pt-BR"/>
            </a:br>
            <a:r>
              <a:rPr lang="pt-BR"/>
              <a:t>Professora Simone Cristina Motta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Data programada da prova: dia 5 de maio (das 14 às 17 horas).</a:t>
            </a:r>
            <a:br>
              <a:rPr lang="pt-BR"/>
            </a:br>
            <a:r>
              <a:rPr lang="pt-BR"/>
              <a:t>Tempo de duração programado: 40 minutos.</a:t>
            </a:r>
            <a:br>
              <a:rPr lang="pt-BR"/>
            </a:br>
            <a:r>
              <a:rPr lang="pt-BR"/>
              <a:t>Prova com 25 questões (múltipla escolha, verdadeiro ou falso, escolher palavras, associação).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Avaliação da disciplina BMA0135 (Anatomia Geral)</a:t>
            </a:r>
            <a:br>
              <a:rPr lang="pt-BR"/>
            </a:br>
            <a:r>
              <a:rPr lang="pt-BR"/>
              <a:t>Professora Simone Cristina Motta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Banco de questões 1: 20; seleção de 4 aleatórias.</a:t>
            </a:r>
            <a:br>
              <a:rPr lang="pt-BR"/>
            </a:br>
            <a:r>
              <a:rPr lang="pt-BR"/>
              <a:t>Banco </a:t>
            </a:r>
            <a:r>
              <a:rPr lang="pt-BR"/>
              <a:t>de questões 2: 15; </a:t>
            </a:r>
            <a:r>
              <a:rPr lang="pt-BR"/>
              <a:t>seleção de 4 aleatórias.</a:t>
            </a:r>
            <a:br>
              <a:rPr lang="pt-BR"/>
            </a:br>
            <a:r>
              <a:rPr lang="pt-BR"/>
              <a:t>Banco </a:t>
            </a:r>
            <a:r>
              <a:rPr lang="pt-BR"/>
              <a:t>de questões 3: 17; </a:t>
            </a:r>
            <a:r>
              <a:rPr lang="pt-BR"/>
              <a:t>seleção de 4 aleatórias.</a:t>
            </a:r>
            <a:br>
              <a:rPr lang="pt-BR"/>
            </a:br>
            <a:r>
              <a:rPr lang="pt-BR"/>
              <a:t>Banco </a:t>
            </a:r>
            <a:r>
              <a:rPr lang="pt-BR"/>
              <a:t>de questões 4: 16; </a:t>
            </a:r>
            <a:r>
              <a:rPr lang="pt-BR"/>
              <a:t>seleção de 4 aleatórias.</a:t>
            </a:r>
            <a:br>
              <a:rPr lang="pt-BR"/>
            </a:br>
            <a:r>
              <a:rPr lang="pt-BR"/>
              <a:t>Banco </a:t>
            </a:r>
            <a:r>
              <a:rPr lang="pt-BR"/>
              <a:t>de questões 5: 15; </a:t>
            </a:r>
            <a:r>
              <a:rPr lang="pt-BR"/>
              <a:t>seleção de 4 aleatórias.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Número de alunos concluintes: </a:t>
            </a:r>
            <a:r>
              <a:rPr lang="pt-BR"/>
              <a:t>42 (total de 43).</a:t>
            </a:r>
            <a:endParaRPr/>
          </a:p>
        </p:txBody>
      </p:sp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e-Disciplinas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e-Disciplinas</a:t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/>
              <a:t>Avaliação da disciplina BMA0135 (Anatomia Geral)</a:t>
            </a:r>
            <a:br>
              <a:rPr lang="pt-BR"/>
            </a:br>
            <a:r>
              <a:rPr lang="pt-BR"/>
              <a:t>Professora Simone Cristina Motta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9" name="Google Shape;10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0000" y="1980000"/>
            <a:ext cx="4803050" cy="25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1"/>
          <p:cNvSpPr txBox="1"/>
          <p:nvPr>
            <p:ph idx="1" type="body"/>
          </p:nvPr>
        </p:nvSpPr>
        <p:spPr>
          <a:xfrm>
            <a:off x="5940000" y="3780000"/>
            <a:ext cx="2656800" cy="65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pt-BR" sz="1400"/>
              <a:t>Relatório de notas obtido do ambiente Moodle</a:t>
            </a:r>
            <a:endParaRPr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