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9"/>
  </p:notesMasterIdLst>
  <p:sldIdLst>
    <p:sldId id="256" r:id="rId2"/>
    <p:sldId id="484" r:id="rId3"/>
    <p:sldId id="436" r:id="rId4"/>
    <p:sldId id="437" r:id="rId5"/>
    <p:sldId id="438" r:id="rId6"/>
    <p:sldId id="479" r:id="rId7"/>
    <p:sldId id="409" r:id="rId8"/>
    <p:sldId id="562" r:id="rId9"/>
    <p:sldId id="563" r:id="rId10"/>
    <p:sldId id="410" r:id="rId11"/>
    <p:sldId id="434" r:id="rId12"/>
    <p:sldId id="500" r:id="rId13"/>
    <p:sldId id="411" r:id="rId14"/>
    <p:sldId id="432" r:id="rId15"/>
    <p:sldId id="433" r:id="rId16"/>
    <p:sldId id="435" r:id="rId17"/>
    <p:sldId id="412" r:id="rId18"/>
    <p:sldId id="431" r:id="rId19"/>
    <p:sldId id="564" r:id="rId20"/>
    <p:sldId id="565" r:id="rId21"/>
    <p:sldId id="425" r:id="rId22"/>
    <p:sldId id="430" r:id="rId23"/>
    <p:sldId id="558" r:id="rId24"/>
    <p:sldId id="566" r:id="rId25"/>
    <p:sldId id="567" r:id="rId26"/>
    <p:sldId id="568" r:id="rId27"/>
    <p:sldId id="569" r:id="rId28"/>
    <p:sldId id="570" r:id="rId29"/>
    <p:sldId id="571" r:id="rId30"/>
    <p:sldId id="487" r:id="rId31"/>
    <p:sldId id="505" r:id="rId32"/>
    <p:sldId id="572" r:id="rId33"/>
    <p:sldId id="413" r:id="rId34"/>
    <p:sldId id="532" r:id="rId35"/>
    <p:sldId id="540" r:id="rId36"/>
    <p:sldId id="534" r:id="rId37"/>
    <p:sldId id="537" r:id="rId38"/>
    <p:sldId id="538" r:id="rId39"/>
    <p:sldId id="539" r:id="rId40"/>
    <p:sldId id="535" r:id="rId41"/>
    <p:sldId id="542" r:id="rId42"/>
    <p:sldId id="546" r:id="rId43"/>
    <p:sldId id="547" r:id="rId44"/>
    <p:sldId id="544" r:id="rId45"/>
    <p:sldId id="545" r:id="rId46"/>
    <p:sldId id="549" r:id="rId47"/>
    <p:sldId id="561" r:id="rId4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4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0F278"/>
    <a:srgbClr val="61FF61"/>
    <a:srgbClr val="FFE181"/>
    <a:srgbClr val="FFFF7D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61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9C3D2-0A5D-48B4-A4F7-887AB5F9EA60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0DA20-698F-40D9-899D-4B3F16E016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780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</p:grpSp>
      <p:sp>
        <p:nvSpPr>
          <p:cNvPr id="513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7A320-12DD-462B-B86E-069D4242E7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8D6EA-9006-4817-B4B4-F86B34AE07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0D1A1-BA27-4227-BC1A-77BB6CBF89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B5183-7ABE-4373-80E7-547D762576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e diagrama ou 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SmartArt 2"/>
          <p:cNvSpPr>
            <a:spLocks noGrp="1"/>
          </p:cNvSpPr>
          <p:nvPr>
            <p:ph type="dgm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C257A-C126-46CF-BBF8-9045489E9E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CDB2B-153B-4E43-BDD6-7D195BB9F9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25C1DB2-3048-4430-80AC-75A0BB66C61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9076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9F6A3-D508-4019-9A5B-559334C97D8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34EA8-5369-45B2-9C60-00E5DE2D9E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BBA90-8127-4C40-A691-9E75CD5E3BE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4A91D-F968-4277-ADDC-6053C10080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71597-7E60-4FD7-80CE-FAAE9AA501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10507-E00E-4FBD-91A6-6622630C8C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518C7-5341-4658-8B54-D936F694E9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50E56-2DD2-4BD2-922D-144C3A5B09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3082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410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</p:grpSp>
      <p:sp>
        <p:nvSpPr>
          <p:cNvPr id="30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30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55D641AA-80A1-4D48-B336-DBEF14CE21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4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br/imgres?imgurl=http://blog.estadao.com.br/blog/media/Canade.jpg&amp;imgrefurl=http://blog.estadao.com.br/blog/index.php?blog=17&amp;m=2006&amp;h=485&amp;w=345&amp;sz=59&amp;hl=pt-BR&amp;start=21&amp;um=1&amp;tbnid=v6oA16dyIg47AM:&amp;tbnh=129&amp;tbnw=92&amp;prev=/images?q=cana-de+a%C3%A7ucar&amp;start=20&amp;ndsp=20&amp;um=1&amp;hl=pt-BR&amp;rlz=1T4ADBF_pt-BRBR232BR232&amp;sa=N" TargetMode="External"/><Relationship Id="rId13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12" Type="http://schemas.openxmlformats.org/officeDocument/2006/relationships/hyperlink" Target="http://images.google.com.br/imgres?imgurl=http://www.enciclopedia.com.pt/images/n_madeira_17_088.jpg&amp;imgrefurl=http://www.enciclopedia.com.pt/readarticle.php?article_id=253&amp;h=450&amp;w=300&amp;sz=71&amp;hl=pt-BR&amp;start=105&amp;um=1&amp;tbnid=kc7rUDhVSqoJYM:&amp;tbnh=127&amp;tbnw=85&amp;prev=/images?q=cana-de+a%C3%A7ucar&amp;start=100&amp;ndsp=20&amp;um=1&amp;hl=pt-BR&amp;rlz=1T4ADBF_pt-BRBR232BR232&amp;sa=N" TargetMode="External"/><Relationship Id="rId2" Type="http://schemas.openxmlformats.org/officeDocument/2006/relationships/hyperlink" Target="http://images.google.com.br/imgres?imgurl=http://www.iac.sp.gov.br/Centros/CentroCANA/Variedades/Imagem/2195.jpg&amp;imgrefurl=http://www.iac.sp.gov.br/centros/centrocana/Variedades/VariedadesIAC.htm&amp;h=293&amp;w=300&amp;sz=33&amp;hl=pt-BR&amp;start=18&amp;um=1&amp;tbnid=A6mxfm9UHwvDiM:&amp;tbnh=113&amp;tbnw=116&amp;prev=/images?q=cana-de+a%C3%A7ucar&amp;um=1&amp;hl=pt-BR&amp;rlz=1T4ADBF_pt-BRBR232BR232&amp;sa=N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google.com.br/imgres?imgurl=http://i1.treklens.com/photos/3202/corte_da_cana_de_acucar.jpg&amp;imgrefurl=http://www.treklens.com/gallery/South_America/Brazil/photo78501.htm&amp;h=799&amp;w=531&amp;sz=182&amp;hl=pt-BR&amp;start=2&amp;um=1&amp;tbnid=pBvH1iISl9jXBM:&amp;tbnh=143&amp;tbnw=95&amp;prev=/images?q=cana-de+a%C3%A7ucar&amp;um=1&amp;hl=pt-BR&amp;rlz=1T4ADBF_pt-BRBR232BR232&amp;sa=N" TargetMode="Externa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hyperlink" Target="http://images.google.com.br/imgres?imgurl=http://www.joaowerner.com.br/images/rural/cana_acucar.jpg&amp;imgrefurl=http://www.joaowerner.com.br/images/rural/cana_acucar.htm&amp;h=600&amp;w=429&amp;sz=93&amp;hl=pt-BR&amp;start=49&amp;um=1&amp;tbnid=9cXUW68QpPwrcM:&amp;tbnh=135&amp;tbnw=97&amp;prev=/images?q=cana-de+a%C3%A7ucar&amp;start=40&amp;ndsp=20&amp;um=1&amp;hl=pt-BR&amp;rlz=1T4ADBF_pt-BRBR232BR232&amp;sa=N" TargetMode="External"/><Relationship Id="rId4" Type="http://schemas.openxmlformats.org/officeDocument/2006/relationships/hyperlink" Target="http://images.google.com.br/imgres?imgurl=http://www.restingaseca.rs.gov.br/sites/7000/7070/cana.jpg&amp;imgrefurl=http://www.restingaseca.rs.gov.br/portal1/municipio/noticia.asp?iIdMun=100143319&amp;iIdNoticia=27647&amp;h=289&amp;w=390&amp;sz=18&amp;hl=pt-BR&amp;start=3&amp;um=1&amp;tbnid=8JHk8gECtcChoM:&amp;tbnh=91&amp;tbnw=123&amp;prev=/images?q=cana-de+a%C3%A7ucar&amp;um=1&amp;hl=pt-BR&amp;rlz=1T4ADBF_pt-BRBR232BR232&amp;sa=N" TargetMode="External"/><Relationship Id="rId9" Type="http://schemas.openxmlformats.org/officeDocument/2006/relationships/image" Target="../media/image4.jpeg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1143000"/>
            <a:ext cx="7079704" cy="2209800"/>
          </a:xfrm>
        </p:spPr>
        <p:txBody>
          <a:bodyPr/>
          <a:lstStyle/>
          <a:p>
            <a:pPr eaLnBrk="1" hangingPunct="1"/>
            <a:r>
              <a:rPr lang="pt-BR" sz="4400" dirty="0"/>
              <a:t>CONCEITOS GERAIS EM </a:t>
            </a:r>
            <a:r>
              <a:rPr lang="pt-BR" sz="4400" b="1" dirty="0"/>
              <a:t>CANA-DE-AÇÚCAR – III b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pt-BR" dirty="0"/>
              <a:t>Prof. Dr. Edgar G. F. de Beauclair</a:t>
            </a:r>
          </a:p>
          <a:p>
            <a:pPr eaLnBrk="1" hangingPunct="1"/>
            <a:r>
              <a:rPr lang="pt-BR" dirty="0"/>
              <a:t>Depto. Produção vegetal – ESALQ / USP</a:t>
            </a:r>
          </a:p>
          <a:p>
            <a:pPr eaLnBrk="1" hangingPunct="1"/>
            <a:r>
              <a:rPr lang="pt-BR" dirty="0"/>
              <a:t>edgar.beauclair@usp.br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pt-BR" dirty="0"/>
              <a:t>CALAGEM</a:t>
            </a:r>
            <a:endParaRPr lang="en-US" sz="2400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600200"/>
            <a:ext cx="7859216" cy="52578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endParaRPr lang="pt-BR" sz="2400" dirty="0"/>
          </a:p>
          <a:p>
            <a:pPr eaLnBrk="1" hangingPunct="1">
              <a:lnSpc>
                <a:spcPct val="80000"/>
              </a:lnSpc>
            </a:pPr>
            <a:r>
              <a:rPr lang="pt-BR" sz="2400" dirty="0"/>
              <a:t>Correção do solo e suprimento de Ca e Mg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Sistemas diferentes de recomendação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CTC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NC = 3 – (Ca + Mg) * f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IAC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Saturação de bases (elevar a 60%)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Critérios devem considerar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Calcáreo tem baixa solubilidade (</a:t>
            </a:r>
            <a:r>
              <a:rPr lang="pt-BR" sz="2100" dirty="0" err="1"/>
              <a:t>Ks</a:t>
            </a:r>
            <a:r>
              <a:rPr lang="pt-BR" sz="2100" dirty="0"/>
              <a:t> = 10 </a:t>
            </a:r>
            <a:r>
              <a:rPr lang="pt-BR" sz="2100" baseline="30000" dirty="0"/>
              <a:t>-13</a:t>
            </a:r>
            <a:r>
              <a:rPr lang="pt-BR" sz="2100" dirty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CTC das análises de rotina não é efetiva e sim calculada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Solos com alta CTC tem diferente especiação química da representada nas análises de rotina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Doses anuais superiores à 3 t / ha pouco eficientes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Necessidade de Ca e Mg pela cultura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665907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pt-BR" dirty="0"/>
              <a:t>CONDICIONADORES DE SOLO</a:t>
            </a:r>
            <a:endParaRPr lang="en-US" sz="2400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z="2400" dirty="0"/>
              <a:t>Condicionadores inorgânicos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Gesso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Fornece Ca e S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Diminui atividade iônica do Al mas não neutraliza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Atua em profundidade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Diminui a solubilidade do calcáreo</a:t>
            </a:r>
          </a:p>
          <a:p>
            <a:pPr eaLnBrk="1" hangingPunct="1">
              <a:lnSpc>
                <a:spcPct val="80000"/>
              </a:lnSpc>
            </a:pPr>
            <a:r>
              <a:rPr lang="pt-BR" sz="2400" dirty="0"/>
              <a:t>Condicionadores orgânicos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Ácidos húmicos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Favorecem fornecimento de N</a:t>
            </a:r>
          </a:p>
          <a:p>
            <a:pPr lvl="3" eaLnBrk="1" hangingPunct="1">
              <a:lnSpc>
                <a:spcPct val="80000"/>
              </a:lnSpc>
            </a:pPr>
            <a:r>
              <a:rPr lang="pt-BR" sz="1800" dirty="0"/>
              <a:t>Diminuem perdas por lixiviação e volatilização de NH</a:t>
            </a:r>
            <a:r>
              <a:rPr lang="pt-BR" sz="1200" dirty="0"/>
              <a:t>3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Melhoram a CTC e a eficiência da adubação química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Preenche sítios de fixação de P</a:t>
            </a:r>
          </a:p>
          <a:p>
            <a:pPr lvl="2" eaLnBrk="1" hangingPunct="1">
              <a:lnSpc>
                <a:spcPct val="80000"/>
              </a:lnSpc>
            </a:pPr>
            <a:r>
              <a:rPr lang="pt-BR" sz="2100" dirty="0"/>
              <a:t>Melhora a retenção de água na região da rizosfera</a:t>
            </a:r>
            <a:endParaRPr lang="en-US" sz="2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1FE9B-D8BF-4BB2-87B5-0C5EA7F2E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SULCAÇÃO / ADUBAÇÃO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39E8B2A-7FC6-4EEC-A99F-6CE72D462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5"/>
            <a:ext cx="7984602" cy="4896481"/>
          </a:xfrm>
        </p:spPr>
      </p:pic>
    </p:spTree>
    <p:extLst>
      <p:ext uri="{BB962C8B-B14F-4D97-AF65-F5344CB8AC3E}">
        <p14:creationId xmlns:p14="http://schemas.microsoft.com/office/powerpoint/2010/main" val="2571379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pt-BR" dirty="0"/>
              <a:t>ADUBAÇÃO</a:t>
            </a:r>
            <a:endParaRPr lang="en-US" sz="2400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978775" cy="5068888"/>
          </a:xfrm>
        </p:spPr>
        <p:txBody>
          <a:bodyPr/>
          <a:lstStyle/>
          <a:p>
            <a:pPr eaLnBrk="1" hangingPunct="1"/>
            <a:r>
              <a:rPr lang="pt-BR" sz="2400"/>
              <a:t>Nutrição</a:t>
            </a:r>
          </a:p>
          <a:p>
            <a:pPr lvl="1" eaLnBrk="1" hangingPunct="1"/>
            <a:r>
              <a:rPr lang="pt-BR" sz="2200"/>
              <a:t>Fórmulas mais comuns de adubação de base</a:t>
            </a:r>
          </a:p>
          <a:p>
            <a:pPr lvl="2" eaLnBrk="1" hangingPunct="1"/>
            <a:r>
              <a:rPr lang="pt-BR" sz="2100"/>
              <a:t>Plantio: 4-20-20; 5-25-25; 2,5-10-10; 10-30-20; etc</a:t>
            </a:r>
          </a:p>
          <a:p>
            <a:pPr lvl="2" eaLnBrk="1" hangingPunct="1"/>
            <a:r>
              <a:rPr lang="pt-BR" sz="2100"/>
              <a:t>Soqueira: 18-00-27; 14-07-28; 14-07-21; 20-00-30; etc</a:t>
            </a:r>
          </a:p>
          <a:p>
            <a:pPr lvl="1" eaLnBrk="1" hangingPunct="1"/>
            <a:r>
              <a:rPr lang="pt-BR" sz="2200"/>
              <a:t>Cobertura nitrogenada em cana planta (0 a 60 kg / ha)</a:t>
            </a:r>
          </a:p>
          <a:p>
            <a:pPr lvl="2" eaLnBrk="1" hangingPunct="1"/>
            <a:r>
              <a:rPr lang="pt-BR" sz="2100"/>
              <a:t>Início das águas</a:t>
            </a:r>
          </a:p>
          <a:p>
            <a:pPr lvl="2" eaLnBrk="1" hangingPunct="1"/>
            <a:r>
              <a:rPr lang="pt-BR" sz="2100"/>
              <a:t>Cultivo “quebra-lombo”</a:t>
            </a:r>
          </a:p>
          <a:p>
            <a:pPr lvl="1" eaLnBrk="1" hangingPunct="1"/>
            <a:r>
              <a:rPr lang="pt-BR" sz="2200"/>
              <a:t>Adubação de base “padrão” – kg / ha</a:t>
            </a:r>
            <a:endParaRPr lang="en-US" sz="2200"/>
          </a:p>
        </p:txBody>
      </p:sp>
      <p:graphicFrame>
        <p:nvGraphicFramePr>
          <p:cNvPr id="189497" name="Group 57"/>
          <p:cNvGraphicFramePr>
            <a:graphicFrameLocks noGrp="1"/>
          </p:cNvGraphicFramePr>
          <p:nvPr>
            <p:ph sz="half" idx="2"/>
          </p:nvPr>
        </p:nvGraphicFramePr>
        <p:xfrm>
          <a:off x="971550" y="4797425"/>
          <a:ext cx="7715250" cy="1727201"/>
        </p:xfrm>
        <a:graphic>
          <a:graphicData uri="http://schemas.openxmlformats.org/drawingml/2006/table">
            <a:tbl>
              <a:tblPr/>
              <a:tblGrid>
                <a:gridCol w="230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1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ESTÁGIO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 PLANTA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0 a 60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a 150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a 170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 SOCA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a 100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 a 45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a 170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2" y="277813"/>
            <a:ext cx="7786687" cy="1143000"/>
          </a:xfrm>
        </p:spPr>
        <p:txBody>
          <a:bodyPr/>
          <a:lstStyle/>
          <a:p>
            <a:pPr marL="800100" indent="-800100" eaLnBrk="1" hangingPunct="1"/>
            <a:r>
              <a:rPr lang="pt-BR" dirty="0"/>
              <a:t>EXPORTAÇÃO DE MACRO NUTRIENTES</a:t>
            </a:r>
            <a:endParaRPr lang="en-US" sz="2400" dirty="0"/>
          </a:p>
        </p:txBody>
      </p:sp>
      <p:graphicFrame>
        <p:nvGraphicFramePr>
          <p:cNvPr id="214054" name="Group 38"/>
          <p:cNvGraphicFramePr>
            <a:graphicFrameLocks noGrp="1"/>
          </p:cNvGraphicFramePr>
          <p:nvPr>
            <p:ph sz="half" idx="2"/>
          </p:nvPr>
        </p:nvGraphicFramePr>
        <p:xfrm>
          <a:off x="900113" y="2420938"/>
          <a:ext cx="7786687" cy="3960816"/>
        </p:xfrm>
        <a:graphic>
          <a:graphicData uri="http://schemas.openxmlformats.org/drawingml/2006/table">
            <a:tbl>
              <a:tblPr/>
              <a:tblGrid>
                <a:gridCol w="2595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5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5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NUTRIENTE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 PLANTA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 SOCA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0,49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0,56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</a:t>
                      </a: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0,69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pt-BR" dirty="0"/>
              <a:t>NUTRIÇÃO - ASPECTOS</a:t>
            </a:r>
            <a:endParaRPr lang="en-US" sz="2400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z="2400" dirty="0"/>
              <a:t>N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Ciclo de crescimento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Sistema radicular profundo (5-6 m)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Fixação de N: vida livre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Renovação sistema radicular – relação C/N alta</a:t>
            </a:r>
          </a:p>
          <a:p>
            <a:pPr eaLnBrk="1" hangingPunct="1">
              <a:lnSpc>
                <a:spcPct val="80000"/>
              </a:lnSpc>
            </a:pPr>
            <a:r>
              <a:rPr lang="pt-BR" sz="2400" dirty="0"/>
              <a:t>P</a:t>
            </a:r>
            <a:r>
              <a:rPr lang="pt-BR" sz="1800" dirty="0"/>
              <a:t>2</a:t>
            </a:r>
            <a:r>
              <a:rPr lang="pt-BR" sz="2400" dirty="0"/>
              <a:t>O</a:t>
            </a:r>
            <a:r>
              <a:rPr lang="pt-BR" sz="1800" dirty="0"/>
              <a:t>5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Suprir necessidades dos sítios de fixação de P no solo. 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Aplicação localizada</a:t>
            </a:r>
          </a:p>
          <a:p>
            <a:pPr eaLnBrk="1" hangingPunct="1">
              <a:lnSpc>
                <a:spcPct val="80000"/>
              </a:lnSpc>
            </a:pPr>
            <a:r>
              <a:rPr lang="pt-BR" sz="2400" dirty="0"/>
              <a:t>K</a:t>
            </a:r>
            <a:r>
              <a:rPr lang="pt-BR" sz="1800" dirty="0"/>
              <a:t>2</a:t>
            </a:r>
            <a:r>
              <a:rPr lang="pt-BR" sz="2400" dirty="0"/>
              <a:t>O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Elemento mais importante e exportado na cultura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400" dirty="0"/>
              <a:t>Fundamental no metabolismo dos açúcares</a:t>
            </a:r>
          </a:p>
          <a:p>
            <a:pPr lvl="1" eaLnBrk="1" hangingPunct="1">
              <a:lnSpc>
                <a:spcPct val="80000"/>
              </a:lnSpc>
            </a:pPr>
            <a:endParaRPr lang="en-US" sz="2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pt-BR" dirty="0"/>
              <a:t>3. NUTRIÇÃO – ASPECTOS 2</a:t>
            </a:r>
            <a:endParaRPr lang="en-US" sz="2400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z="2200" dirty="0"/>
              <a:t>CaO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100" dirty="0"/>
              <a:t>Bastante exportado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100" dirty="0"/>
              <a:t>Fontes calcáreo, gesso e adubos orgânicos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100" dirty="0"/>
              <a:t>Fundamental ao sistema radicular</a:t>
            </a:r>
          </a:p>
          <a:p>
            <a:pPr eaLnBrk="1" hangingPunct="1">
              <a:lnSpc>
                <a:spcPct val="80000"/>
              </a:lnSpc>
            </a:pPr>
            <a:r>
              <a:rPr lang="pt-BR" sz="2200" dirty="0" err="1"/>
              <a:t>MgO</a:t>
            </a:r>
            <a:endParaRPr lang="pt-BR" sz="1700" dirty="0"/>
          </a:p>
          <a:p>
            <a:pPr lvl="1" eaLnBrk="1" hangingPunct="1">
              <a:lnSpc>
                <a:spcPct val="80000"/>
              </a:lnSpc>
            </a:pPr>
            <a:r>
              <a:rPr lang="pt-BR" sz="2100" dirty="0"/>
              <a:t>Fontes: calcáreos dolomíticos e magnesianos; termofosfatos magnesianos; </a:t>
            </a:r>
            <a:r>
              <a:rPr lang="pt-BR" sz="2100" dirty="0" err="1"/>
              <a:t>fosmag</a:t>
            </a:r>
            <a:r>
              <a:rPr lang="pt-BR" sz="2100" dirty="0"/>
              <a:t>; adubos orgânicos.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100" dirty="0"/>
              <a:t>Relações importantes com P</a:t>
            </a:r>
          </a:p>
          <a:p>
            <a:pPr eaLnBrk="1" hangingPunct="1">
              <a:lnSpc>
                <a:spcPct val="80000"/>
              </a:lnSpc>
            </a:pPr>
            <a:r>
              <a:rPr lang="pt-BR" sz="2200" dirty="0"/>
              <a:t>SO</a:t>
            </a:r>
            <a:r>
              <a:rPr lang="pt-BR" sz="1700" dirty="0"/>
              <a:t>4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100" dirty="0"/>
              <a:t>Fontes gesso, super simples e adubos orgânicos</a:t>
            </a:r>
          </a:p>
          <a:p>
            <a:pPr eaLnBrk="1" hangingPunct="1">
              <a:lnSpc>
                <a:spcPct val="80000"/>
              </a:lnSpc>
            </a:pPr>
            <a:r>
              <a:rPr lang="pt-BR" sz="2200" dirty="0"/>
              <a:t>Micro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100" dirty="0"/>
              <a:t>Mais importantes: Cu (tabuleiros) e Zn (cerrado)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100" dirty="0"/>
              <a:t>B tem sido aplicado</a:t>
            </a:r>
          </a:p>
          <a:p>
            <a:pPr lvl="1" eaLnBrk="1" hangingPunct="1">
              <a:lnSpc>
                <a:spcPct val="80000"/>
              </a:lnSpc>
            </a:pPr>
            <a:r>
              <a:rPr lang="pt-BR" sz="2100" dirty="0" err="1"/>
              <a:t>Mo</a:t>
            </a:r>
            <a:r>
              <a:rPr lang="pt-BR" sz="2100" dirty="0"/>
              <a:t> pode ser importante na fixação de N por organismos de vida livre</a:t>
            </a:r>
            <a:endParaRPr lang="en-US" sz="2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pt-BR" dirty="0"/>
              <a:t>RESÍDUOS 1</a:t>
            </a:r>
            <a:endParaRPr lang="en-US" sz="2400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8050213" cy="5257800"/>
          </a:xfrm>
        </p:spPr>
        <p:txBody>
          <a:bodyPr/>
          <a:lstStyle/>
          <a:p>
            <a:pPr eaLnBrk="1" hangingPunct="1"/>
            <a:r>
              <a:rPr lang="pt-BR" sz="2400" dirty="0"/>
              <a:t>Torta de filtro – composição</a:t>
            </a:r>
          </a:p>
          <a:p>
            <a:pPr marL="457200" lvl="1" indent="0" eaLnBrk="1" hangingPunct="1">
              <a:buNone/>
            </a:pPr>
            <a:endParaRPr lang="en-US" sz="2200" dirty="0"/>
          </a:p>
        </p:txBody>
      </p:sp>
      <p:graphicFrame>
        <p:nvGraphicFramePr>
          <p:cNvPr id="190584" name="Group 12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3146039"/>
              </p:ext>
            </p:extLst>
          </p:nvPr>
        </p:nvGraphicFramePr>
        <p:xfrm>
          <a:off x="1331913" y="2060849"/>
          <a:ext cx="7127875" cy="4608246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5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ELEMENTO (unidade)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Copersucar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Planalsucar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ESALQ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(%MS)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1,41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0,87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1,26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pt-BR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pt-BR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(%MS)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1,94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1,35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2,61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pt-BR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(%MS)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0,39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0,28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0,27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CaO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(%MS)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2,10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2,18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5,04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MgO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(%MS)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0,89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</a:t>
                      </a:r>
                      <a:r>
                        <a:rPr kumimoji="0" lang="pt-BR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(%MS)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3,55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SiO</a:t>
                      </a:r>
                      <a:r>
                        <a:rPr kumimoji="0" lang="pt-BR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(%MS)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14,06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(%MS)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39,60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31,20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36,20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(ppm)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34.870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25.100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Mn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(ppm)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624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(ppm)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(ppm)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89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8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(ppm)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65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Umidade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(%)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79,41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74,77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77,77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pt-BR" dirty="0"/>
              <a:t>TORTA DE FILTRO</a:t>
            </a:r>
            <a:endParaRPr lang="en-US" sz="2400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/>
              <a:t>Nutrição - Resíduos agroindustriais</a:t>
            </a:r>
          </a:p>
          <a:p>
            <a:pPr lvl="1" eaLnBrk="1" hangingPunct="1"/>
            <a:r>
              <a:rPr lang="pt-BR"/>
              <a:t>Torta de filtro – aplicação</a:t>
            </a:r>
          </a:p>
          <a:p>
            <a:pPr lvl="2" eaLnBrk="1" hangingPunct="1"/>
            <a:r>
              <a:rPr lang="pt-BR"/>
              <a:t>Dosagem de 4 a 12 t MS /ha</a:t>
            </a:r>
          </a:p>
          <a:p>
            <a:pPr lvl="2" eaLnBrk="1" hangingPunct="1"/>
            <a:r>
              <a:rPr lang="pt-BR"/>
              <a:t>Área total antes / durante preparo</a:t>
            </a:r>
          </a:p>
          <a:p>
            <a:pPr lvl="2" eaLnBrk="1" hangingPunct="1"/>
            <a:r>
              <a:rPr lang="pt-BR"/>
              <a:t>Sulco de plantio - localizado</a:t>
            </a:r>
          </a:p>
          <a:p>
            <a:pPr lvl="2" eaLnBrk="1" hangingPunct="1"/>
            <a:r>
              <a:rPr lang="pt-BR"/>
              <a:t>Entrelinha da soqueira</a:t>
            </a:r>
          </a:p>
          <a:p>
            <a:pPr lvl="2" eaLnBrk="1" hangingPunct="1"/>
            <a:r>
              <a:rPr lang="pt-BR"/>
              <a:t>Compostagem com bagaço e outros materiais</a:t>
            </a:r>
          </a:p>
          <a:p>
            <a:pPr lvl="3" eaLnBrk="1" hangingPunct="1"/>
            <a:r>
              <a:rPr lang="pt-BR"/>
              <a:t>Redução umidade</a:t>
            </a:r>
          </a:p>
          <a:p>
            <a:pPr lvl="3" eaLnBrk="1" hangingPunct="1"/>
            <a:r>
              <a:rPr lang="pt-BR"/>
              <a:t>Aumento do volume total</a:t>
            </a:r>
          </a:p>
          <a:p>
            <a:pPr lvl="3" eaLnBrk="1" hangingPunct="1"/>
            <a:r>
              <a:rPr lang="pt-BR"/>
              <a:t>Complementação de nutrientes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30E1F7B-2C89-426D-BA72-023B2DCB7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dirty="0"/>
              <a:t>REVOLVIMENTO E MANEJO DA TORTA</a:t>
            </a:r>
          </a:p>
        </p:txBody>
      </p:sp>
      <p:pic>
        <p:nvPicPr>
          <p:cNvPr id="5" name="Espaço Reservado para Conteúdo 4" descr="Uma imagem contendo céu, ao ar livre, caminhão, veículo agrícola&#10;&#10;Descrição gerada automaticamente">
            <a:extLst>
              <a:ext uri="{FF2B5EF4-FFF2-40B4-BE49-F238E27FC236}">
                <a16:creationId xmlns:a16="http://schemas.microsoft.com/office/drawing/2014/main" id="{E1068607-DB94-485D-82BC-6A2B469B7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2" r="-1" b="8309"/>
          <a:stretch/>
        </p:blipFill>
        <p:spPr>
          <a:xfrm>
            <a:off x="914400" y="1600200"/>
            <a:ext cx="7772400" cy="453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165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68F351-AE6B-4E69-944C-75F447F38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A5114D-06A0-46B9-B79B-17B6ECF9E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60" y="1600200"/>
            <a:ext cx="7978080" cy="5257800"/>
          </a:xfrm>
        </p:spPr>
        <p:txBody>
          <a:bodyPr/>
          <a:lstStyle/>
          <a:p>
            <a:pPr algn="just"/>
            <a:r>
              <a:rPr lang="pt-BR" sz="2400" dirty="0"/>
              <a:t>Para condução da cultura em larga escala são necessárias várias operações agrícolas</a:t>
            </a:r>
          </a:p>
          <a:p>
            <a:pPr algn="just"/>
            <a:r>
              <a:rPr lang="pt-BR" sz="2400" dirty="0"/>
              <a:t>Elas podem ser agrupadas de acordo com seus objetivos, mas todas fazem parte da MECANIZAÇÃO e são executadas de acordo com as necessidades da cultura ao longo da safra (tempo). São elas:</a:t>
            </a:r>
          </a:p>
          <a:p>
            <a:pPr lvl="1" algn="just"/>
            <a:r>
              <a:rPr lang="pt-BR" sz="2400" dirty="0"/>
              <a:t>Preparo e conservação do solo</a:t>
            </a:r>
          </a:p>
          <a:p>
            <a:pPr lvl="1" algn="just"/>
            <a:r>
              <a:rPr lang="pt-BR" sz="2400" dirty="0"/>
              <a:t>Plantio</a:t>
            </a:r>
          </a:p>
          <a:p>
            <a:pPr lvl="1" algn="just"/>
            <a:r>
              <a:rPr lang="pt-BR" sz="2400" b="1" dirty="0"/>
              <a:t>Aplicação de insumos</a:t>
            </a:r>
          </a:p>
          <a:p>
            <a:pPr lvl="1" algn="just"/>
            <a:r>
              <a:rPr lang="pt-BR" sz="2400" b="1" dirty="0"/>
              <a:t>Tratos culturais</a:t>
            </a:r>
          </a:p>
          <a:p>
            <a:pPr lvl="1" algn="just"/>
            <a:r>
              <a:rPr lang="pt-BR" sz="2400" dirty="0"/>
              <a:t>Colheita (corte, carregamento e transporte)</a:t>
            </a:r>
          </a:p>
        </p:txBody>
      </p:sp>
    </p:spTree>
    <p:extLst>
      <p:ext uri="{BB962C8B-B14F-4D97-AF65-F5344CB8AC3E}">
        <p14:creationId xmlns:p14="http://schemas.microsoft.com/office/powerpoint/2010/main" val="142477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21E5562-F018-431D-85E8-BE7F0623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dirty="0"/>
              <a:t>APLICAÇÃO DE TORTA</a:t>
            </a:r>
          </a:p>
        </p:txBody>
      </p:sp>
      <p:pic>
        <p:nvPicPr>
          <p:cNvPr id="5" name="Espaço Reservado para Conteúdo 4" descr="Uma imagem contendo grama, ao ar livre, céu, caminhão&#10;&#10;Descrição gerada automaticamente">
            <a:extLst>
              <a:ext uri="{FF2B5EF4-FFF2-40B4-BE49-F238E27FC236}">
                <a16:creationId xmlns:a16="http://schemas.microsoft.com/office/drawing/2014/main" id="{F4F235B8-A4D1-428C-B8CE-81609CF12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56" y="1600200"/>
            <a:ext cx="6541688" cy="453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0038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pt-BR" dirty="0"/>
              <a:t>RESÍDUOS 2</a:t>
            </a:r>
            <a:endParaRPr lang="en-US" sz="2400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905750" cy="4997450"/>
          </a:xfrm>
        </p:spPr>
        <p:txBody>
          <a:bodyPr/>
          <a:lstStyle/>
          <a:p>
            <a:pPr eaLnBrk="1" hangingPunct="1"/>
            <a:r>
              <a:rPr lang="pt-BR" sz="2400" dirty="0"/>
              <a:t>Vinhaça – composição</a:t>
            </a:r>
          </a:p>
          <a:p>
            <a:pPr lvl="1" eaLnBrk="1" hangingPunct="1"/>
            <a:endParaRPr lang="en-US" sz="2200" dirty="0"/>
          </a:p>
        </p:txBody>
      </p:sp>
      <p:graphicFrame>
        <p:nvGraphicFramePr>
          <p:cNvPr id="203858" name="Group 8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51126969"/>
              </p:ext>
            </p:extLst>
          </p:nvPr>
        </p:nvGraphicFramePr>
        <p:xfrm>
          <a:off x="900113" y="1988840"/>
          <a:ext cx="7786687" cy="4567546"/>
        </p:xfrm>
        <a:graphic>
          <a:graphicData uri="http://schemas.openxmlformats.org/drawingml/2006/table">
            <a:tbl>
              <a:tblPr/>
              <a:tblGrid>
                <a:gridCol w="194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7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6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1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ELEMENTO (unidade)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MOSTO DE MELAÇO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MOSTO MISTO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MOSTO DE CALDO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(kg / m3)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0,665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0,400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0,285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pt-BR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pt-BR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(kg / m3)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0,200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0,270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0,218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pt-BR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(kg / m3)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5,455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2,680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1,525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CaO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(kg / m3)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2,153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1,050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0,405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MgO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(kg / m3)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1,060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0,493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0,313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</a:t>
                      </a:r>
                      <a:r>
                        <a:rPr kumimoji="0" lang="pt-BR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(kg / m3)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1,050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1,600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2,030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Mat. orgânica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(kg / m3)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49,07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31,21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24,39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(ppm)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79,67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78,00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68,67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(ppm)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3,9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1,6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(ppm)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1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Mn</a:t>
                      </a: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(ppm)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7,0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1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4,25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3,95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3,60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pt-BR" dirty="0"/>
              <a:t>VINHAÇA</a:t>
            </a:r>
            <a:endParaRPr lang="en-US" sz="2400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772400" cy="5257800"/>
          </a:xfrm>
        </p:spPr>
        <p:txBody>
          <a:bodyPr/>
          <a:lstStyle/>
          <a:p>
            <a:pPr eaLnBrk="1" hangingPunct="1"/>
            <a:r>
              <a:rPr lang="pt-BR" dirty="0"/>
              <a:t>Vinhaça – aplicação</a:t>
            </a:r>
          </a:p>
          <a:p>
            <a:pPr lvl="1" eaLnBrk="1" hangingPunct="1"/>
            <a:r>
              <a:rPr lang="pt-BR" dirty="0"/>
              <a:t>Dosagem em função K</a:t>
            </a:r>
            <a:r>
              <a:rPr lang="pt-BR" sz="1700" dirty="0"/>
              <a:t>2</a:t>
            </a:r>
            <a:r>
              <a:rPr lang="pt-BR" dirty="0"/>
              <a:t>O – 100 a 300 m</a:t>
            </a:r>
            <a:r>
              <a:rPr lang="pt-BR" baseline="30000" dirty="0"/>
              <a:t>3</a:t>
            </a:r>
            <a:r>
              <a:rPr lang="pt-BR" dirty="0"/>
              <a:t> / ha</a:t>
            </a:r>
          </a:p>
          <a:p>
            <a:pPr lvl="1" eaLnBrk="1" hangingPunct="1"/>
            <a:r>
              <a:rPr lang="pt-BR" dirty="0"/>
              <a:t>Aplicação limitada pelas distâncias, topografias, distribuição de áreas, sistemas de aplicação, etc. </a:t>
            </a:r>
          </a:p>
          <a:p>
            <a:pPr lvl="1" eaLnBrk="1" hangingPunct="1"/>
            <a:r>
              <a:rPr lang="pt-BR" dirty="0"/>
              <a:t>Fertirrigação – uso de águas servidas</a:t>
            </a:r>
          </a:p>
          <a:p>
            <a:pPr lvl="1" eaLnBrk="1" hangingPunct="1"/>
            <a:r>
              <a:rPr lang="pt-BR" dirty="0"/>
              <a:t>Uso de caminhões tanques</a:t>
            </a:r>
          </a:p>
          <a:p>
            <a:pPr lvl="1" eaLnBrk="1" hangingPunct="1"/>
            <a:r>
              <a:rPr lang="pt-BR" dirty="0"/>
              <a:t>Recurso importante na safra – estiagem</a:t>
            </a:r>
          </a:p>
          <a:p>
            <a:pPr lvl="1" eaLnBrk="1" hangingPunct="1"/>
            <a:r>
              <a:rPr lang="pt-BR" dirty="0"/>
              <a:t>Melhora a brotação da soqueira</a:t>
            </a:r>
          </a:p>
          <a:p>
            <a:pPr lvl="1" eaLnBrk="1" hangingPunct="1"/>
            <a:r>
              <a:rPr lang="pt-BR" dirty="0"/>
              <a:t>Aumenta a atividade microbiana solo</a:t>
            </a:r>
          </a:p>
          <a:p>
            <a:pPr lvl="1" eaLnBrk="1" hangingPunct="1"/>
            <a:r>
              <a:rPr lang="pt-BR" dirty="0"/>
              <a:t>Legislação – alta DBO, DQO e sais</a:t>
            </a:r>
          </a:p>
          <a:p>
            <a:pPr lvl="2" eaLnBrk="1" hangingPunct="1"/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Palestra STAB FEICANA 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3" y="0"/>
            <a:ext cx="9358313" cy="701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aixaDeTexto 1"/>
          <p:cNvSpPr txBox="1">
            <a:spLocks noChangeArrowheads="1"/>
          </p:cNvSpPr>
          <p:nvPr/>
        </p:nvSpPr>
        <p:spPr bwMode="auto">
          <a:xfrm>
            <a:off x="1643063" y="142875"/>
            <a:ext cx="381828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latin typeface="Calibri" pitchFamily="34" charset="0"/>
              </a:rPr>
              <a:t>Fertirrigação</a:t>
            </a:r>
          </a:p>
        </p:txBody>
      </p:sp>
      <p:sp>
        <p:nvSpPr>
          <p:cNvPr id="26628" name="CaixaDeTexto 2"/>
          <p:cNvSpPr txBox="1">
            <a:spLocks noChangeArrowheads="1"/>
          </p:cNvSpPr>
          <p:nvPr/>
        </p:nvSpPr>
        <p:spPr bwMode="auto">
          <a:xfrm>
            <a:off x="214312" y="1556792"/>
            <a:ext cx="871537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Prática antiga nas áreas tradicionais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Vinhaça e águas servidas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É suficiente?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Balanço hídrico - CAD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518671" y="5649744"/>
            <a:ext cx="578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DIFERENTES TIPOS E EQUIPAMENTOS DE IRRIGAÇÃO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77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1FCCD7A-3D0D-4DA7-B582-D567C2D37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dirty="0"/>
              <a:t>CANAL DE VINHAÇA</a:t>
            </a:r>
          </a:p>
        </p:txBody>
      </p:sp>
      <p:pic>
        <p:nvPicPr>
          <p:cNvPr id="3" name="Imagem 2" descr="Uma imagem contendo grama, ao ar livre, chão, céu&#10;&#10;Descrição gerada automaticamente">
            <a:extLst>
              <a:ext uri="{FF2B5EF4-FFF2-40B4-BE49-F238E27FC236}">
                <a16:creationId xmlns:a16="http://schemas.microsoft.com/office/drawing/2014/main" id="{CECE62DE-9588-4225-AAB2-5C9BCDBE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2" r="1" b="8045"/>
          <a:stretch/>
        </p:blipFill>
        <p:spPr>
          <a:xfrm>
            <a:off x="914400" y="1600200"/>
            <a:ext cx="7772400" cy="453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098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5D22178-0774-4C91-AA39-A8C99D6792B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en-US" dirty="0"/>
              <a:t>APLICAÇÃO ASPERSÃO</a:t>
            </a:r>
          </a:p>
        </p:txBody>
      </p:sp>
      <p:pic>
        <p:nvPicPr>
          <p:cNvPr id="5" name="Espaço Reservado para Conteúdo 4" descr="Uma imagem contendo céu, ao ar livre, chão, caminhão&#10;&#10;Descrição gerada automaticamente">
            <a:extLst>
              <a:ext uri="{FF2B5EF4-FFF2-40B4-BE49-F238E27FC236}">
                <a16:creationId xmlns:a16="http://schemas.microsoft.com/office/drawing/2014/main" id="{E8F81DE6-5F01-453F-9C62-06F6200F6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4" r="-1" b="10841"/>
          <a:stretch/>
        </p:blipFill>
        <p:spPr>
          <a:xfrm>
            <a:off x="914400" y="1600200"/>
            <a:ext cx="7772400" cy="453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9238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4F5962B-CBBB-4FAD-956B-53910329A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dirty="0"/>
              <a:t>APLICAÇÃO POR ASPERSÃO</a:t>
            </a:r>
          </a:p>
        </p:txBody>
      </p:sp>
      <p:pic>
        <p:nvPicPr>
          <p:cNvPr id="5" name="Espaço Reservado para Conteúdo 4" descr="Uma imagem contendo ao ar livre, grama, campo, homem&#10;&#10;Descrição gerada automaticamente">
            <a:extLst>
              <a:ext uri="{FF2B5EF4-FFF2-40B4-BE49-F238E27FC236}">
                <a16:creationId xmlns:a16="http://schemas.microsoft.com/office/drawing/2014/main" id="{DD123F82-B9EB-4363-B0E6-066D4746F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176"/>
          <a:stretch/>
        </p:blipFill>
        <p:spPr>
          <a:xfrm>
            <a:off x="914400" y="1600200"/>
            <a:ext cx="7772400" cy="453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5685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B3EA995-0D3A-4DC4-80E1-39E4ACF5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dirty="0"/>
              <a:t>APLICAÇÃO SOBRE AS LINHAS</a:t>
            </a:r>
          </a:p>
        </p:txBody>
      </p:sp>
      <p:pic>
        <p:nvPicPr>
          <p:cNvPr id="5" name="Espaço Reservado para Conteúdo 4" descr="Uma imagem contendo céu, chão, ao ar livre, grama&#10;&#10;Descrição gerada automaticamente">
            <a:extLst>
              <a:ext uri="{FF2B5EF4-FFF2-40B4-BE49-F238E27FC236}">
                <a16:creationId xmlns:a16="http://schemas.microsoft.com/office/drawing/2014/main" id="{10E7D846-E777-4163-A1B1-E913C61BD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401"/>
          <a:stretch/>
        </p:blipFill>
        <p:spPr>
          <a:xfrm>
            <a:off x="914400" y="1600200"/>
            <a:ext cx="7772400" cy="453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6704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74B05DD-18D1-4ECB-8D31-A0C2C1DC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dirty="0"/>
              <a:t>APLICAÇÃO LOCALIZADA</a:t>
            </a:r>
          </a:p>
        </p:txBody>
      </p:sp>
      <p:pic>
        <p:nvPicPr>
          <p:cNvPr id="5" name="Espaço Reservado para Conteúdo 4" descr="Uma imagem contendo grama, ao ar livre, céu, campo&#10;&#10;Descrição gerada automaticamente">
            <a:extLst>
              <a:ext uri="{FF2B5EF4-FFF2-40B4-BE49-F238E27FC236}">
                <a16:creationId xmlns:a16="http://schemas.microsoft.com/office/drawing/2014/main" id="{603583AF-CCEC-416D-B2E9-F504F25F4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24" y="1600200"/>
            <a:ext cx="6048751" cy="453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0212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BC358EA-ED02-407A-A4F8-352C8D4C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dirty="0"/>
              <a:t>VINHAÇA CONCENTRADA</a:t>
            </a:r>
          </a:p>
        </p:txBody>
      </p:sp>
      <p:pic>
        <p:nvPicPr>
          <p:cNvPr id="5" name="Espaço Reservado para Conteúdo 4" descr="Uma imagem contendo ao ar livre, céu, caminhão, grama&#10;&#10;Descrição gerada automaticamente">
            <a:extLst>
              <a:ext uri="{FF2B5EF4-FFF2-40B4-BE49-F238E27FC236}">
                <a16:creationId xmlns:a16="http://schemas.microsoft.com/office/drawing/2014/main" id="{31BB97DF-5AF1-4C5A-B251-BCC7AB630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7" r="3" b="18392"/>
          <a:stretch/>
        </p:blipFill>
        <p:spPr>
          <a:xfrm>
            <a:off x="914400" y="1600200"/>
            <a:ext cx="7772400" cy="453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298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3132138" y="620713"/>
            <a:ext cx="1800225" cy="467995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4916488" y="620713"/>
            <a:ext cx="2176462" cy="4679950"/>
          </a:xfrm>
          <a:prstGeom prst="rect">
            <a:avLst/>
          </a:prstGeom>
          <a:gradFill flip="none" rotWithShape="1">
            <a:gsLst>
              <a:gs pos="0">
                <a:srgbClr val="61FF61">
                  <a:tint val="66000"/>
                  <a:satMod val="160000"/>
                </a:srgbClr>
              </a:gs>
              <a:gs pos="50000">
                <a:srgbClr val="61FF61">
                  <a:tint val="44500"/>
                  <a:satMod val="160000"/>
                </a:srgbClr>
              </a:gs>
              <a:gs pos="100000">
                <a:srgbClr val="61FF6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03238" y="620713"/>
            <a:ext cx="2628900" cy="467995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7" name="Conector de seta reta 6"/>
          <p:cNvCxnSpPr/>
          <p:nvPr/>
        </p:nvCxnSpPr>
        <p:spPr>
          <a:xfrm>
            <a:off x="469900" y="5321300"/>
            <a:ext cx="796925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rot="5400000" flipH="1" flipV="1">
            <a:off x="-1846262" y="3006725"/>
            <a:ext cx="4630738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a livre 8"/>
          <p:cNvSpPr/>
          <p:nvPr/>
        </p:nvSpPr>
        <p:spPr>
          <a:xfrm>
            <a:off x="501650" y="2279650"/>
            <a:ext cx="7094538" cy="3019425"/>
          </a:xfrm>
          <a:custGeom>
            <a:avLst/>
            <a:gdLst>
              <a:gd name="connsiteX0" fmla="*/ 0 w 7673008"/>
              <a:gd name="connsiteY0" fmla="*/ 3222487 h 3222487"/>
              <a:gd name="connsiteX1" fmla="*/ 2239617 w 7673008"/>
              <a:gd name="connsiteY1" fmla="*/ 333513 h 3222487"/>
              <a:gd name="connsiteX2" fmla="*/ 3670852 w 7673008"/>
              <a:gd name="connsiteY2" fmla="*/ 1221408 h 3222487"/>
              <a:gd name="connsiteX3" fmla="*/ 7089913 w 7673008"/>
              <a:gd name="connsiteY3" fmla="*/ 1247913 h 3222487"/>
              <a:gd name="connsiteX4" fmla="*/ 7673008 w 7673008"/>
              <a:gd name="connsiteY4" fmla="*/ 1247913 h 3222487"/>
              <a:gd name="connsiteX0" fmla="*/ 0 w 7673008"/>
              <a:gd name="connsiteY0" fmla="*/ 3262041 h 3262041"/>
              <a:gd name="connsiteX1" fmla="*/ 1981943 w 7673008"/>
              <a:gd name="connsiteY1" fmla="*/ 333513 h 3262041"/>
              <a:gd name="connsiteX2" fmla="*/ 3670852 w 7673008"/>
              <a:gd name="connsiteY2" fmla="*/ 1260962 h 3262041"/>
              <a:gd name="connsiteX3" fmla="*/ 7089913 w 7673008"/>
              <a:gd name="connsiteY3" fmla="*/ 1287467 h 3262041"/>
              <a:gd name="connsiteX4" fmla="*/ 7673008 w 7673008"/>
              <a:gd name="connsiteY4" fmla="*/ 1287467 h 3262041"/>
              <a:gd name="connsiteX0" fmla="*/ 0 w 7673008"/>
              <a:gd name="connsiteY0" fmla="*/ 3262041 h 3262041"/>
              <a:gd name="connsiteX1" fmla="*/ 1981943 w 7673008"/>
              <a:gd name="connsiteY1" fmla="*/ 333513 h 3262041"/>
              <a:gd name="connsiteX2" fmla="*/ 3670852 w 7673008"/>
              <a:gd name="connsiteY2" fmla="*/ 1260962 h 3262041"/>
              <a:gd name="connsiteX3" fmla="*/ 7094511 w 7673008"/>
              <a:gd name="connsiteY3" fmla="*/ 1341625 h 3262041"/>
              <a:gd name="connsiteX4" fmla="*/ 7673008 w 7673008"/>
              <a:gd name="connsiteY4" fmla="*/ 1287467 h 3262041"/>
              <a:gd name="connsiteX0" fmla="*/ 0 w 7670575"/>
              <a:gd name="connsiteY0" fmla="*/ 3262041 h 3262041"/>
              <a:gd name="connsiteX1" fmla="*/ 1981943 w 7670575"/>
              <a:gd name="connsiteY1" fmla="*/ 333513 h 3262041"/>
              <a:gd name="connsiteX2" fmla="*/ 3670852 w 7670575"/>
              <a:gd name="connsiteY2" fmla="*/ 1260962 h 3262041"/>
              <a:gd name="connsiteX3" fmla="*/ 7094511 w 7670575"/>
              <a:gd name="connsiteY3" fmla="*/ 1341625 h 3262041"/>
              <a:gd name="connsiteX4" fmla="*/ 7670575 w 7670575"/>
              <a:gd name="connsiteY4" fmla="*/ 1341625 h 3262041"/>
              <a:gd name="connsiteX0" fmla="*/ 0 w 7670575"/>
              <a:gd name="connsiteY0" fmla="*/ 3262041 h 3262041"/>
              <a:gd name="connsiteX1" fmla="*/ 1693912 w 7670575"/>
              <a:gd name="connsiteY1" fmla="*/ 333513 h 3262041"/>
              <a:gd name="connsiteX2" fmla="*/ 3670852 w 7670575"/>
              <a:gd name="connsiteY2" fmla="*/ 1260962 h 3262041"/>
              <a:gd name="connsiteX3" fmla="*/ 7094511 w 7670575"/>
              <a:gd name="connsiteY3" fmla="*/ 1341625 h 3262041"/>
              <a:gd name="connsiteX4" fmla="*/ 7670575 w 7670575"/>
              <a:gd name="connsiteY4" fmla="*/ 1341625 h 3262041"/>
              <a:gd name="connsiteX0" fmla="*/ 0 w 7670575"/>
              <a:gd name="connsiteY0" fmla="*/ 3190033 h 3190033"/>
              <a:gd name="connsiteX1" fmla="*/ 1621904 w 7670575"/>
              <a:gd name="connsiteY1" fmla="*/ 333513 h 3190033"/>
              <a:gd name="connsiteX2" fmla="*/ 3670852 w 7670575"/>
              <a:gd name="connsiteY2" fmla="*/ 1188954 h 3190033"/>
              <a:gd name="connsiteX3" fmla="*/ 7094511 w 7670575"/>
              <a:gd name="connsiteY3" fmla="*/ 1269617 h 3190033"/>
              <a:gd name="connsiteX4" fmla="*/ 7670575 w 7670575"/>
              <a:gd name="connsiteY4" fmla="*/ 1269617 h 3190033"/>
              <a:gd name="connsiteX0" fmla="*/ 0 w 7670575"/>
              <a:gd name="connsiteY0" fmla="*/ 3334049 h 3334049"/>
              <a:gd name="connsiteX1" fmla="*/ 1909936 w 7670575"/>
              <a:gd name="connsiteY1" fmla="*/ 333513 h 3334049"/>
              <a:gd name="connsiteX2" fmla="*/ 3670852 w 7670575"/>
              <a:gd name="connsiteY2" fmla="*/ 1332970 h 3334049"/>
              <a:gd name="connsiteX3" fmla="*/ 7094511 w 7670575"/>
              <a:gd name="connsiteY3" fmla="*/ 1413633 h 3334049"/>
              <a:gd name="connsiteX4" fmla="*/ 7670575 w 7670575"/>
              <a:gd name="connsiteY4" fmla="*/ 1413633 h 333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0575" h="3334049">
                <a:moveTo>
                  <a:pt x="0" y="3334049"/>
                </a:moveTo>
                <a:cubicBezTo>
                  <a:pt x="813904" y="2056318"/>
                  <a:pt x="1298127" y="667026"/>
                  <a:pt x="1909936" y="333513"/>
                </a:cubicBezTo>
                <a:cubicBezTo>
                  <a:pt x="2521745" y="0"/>
                  <a:pt x="2806756" y="1152950"/>
                  <a:pt x="3670852" y="1332970"/>
                </a:cubicBezTo>
                <a:cubicBezTo>
                  <a:pt x="4534948" y="1512990"/>
                  <a:pt x="7094511" y="1413633"/>
                  <a:pt x="7094511" y="1413633"/>
                </a:cubicBezTo>
                <a:lnTo>
                  <a:pt x="7670575" y="1413633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Forma livre 9"/>
          <p:cNvSpPr/>
          <p:nvPr/>
        </p:nvSpPr>
        <p:spPr>
          <a:xfrm>
            <a:off x="452438" y="2971800"/>
            <a:ext cx="6064250" cy="2349500"/>
          </a:xfrm>
          <a:custGeom>
            <a:avLst/>
            <a:gdLst>
              <a:gd name="connsiteX0" fmla="*/ 0 w 7964556"/>
              <a:gd name="connsiteY0" fmla="*/ 2937566 h 3313044"/>
              <a:gd name="connsiteX1" fmla="*/ 1192695 w 7964556"/>
              <a:gd name="connsiteY1" fmla="*/ 2897809 h 3313044"/>
              <a:gd name="connsiteX2" fmla="*/ 3485321 w 7964556"/>
              <a:gd name="connsiteY2" fmla="*/ 446157 h 3313044"/>
              <a:gd name="connsiteX3" fmla="*/ 6241774 w 7964556"/>
              <a:gd name="connsiteY3" fmla="*/ 220870 h 3313044"/>
              <a:gd name="connsiteX4" fmla="*/ 7964556 w 7964556"/>
              <a:gd name="connsiteY4" fmla="*/ 1705113 h 3313044"/>
              <a:gd name="connsiteX0" fmla="*/ 0 w 9078957"/>
              <a:gd name="connsiteY0" fmla="*/ 2529318 h 3245003"/>
              <a:gd name="connsiteX1" fmla="*/ 2307096 w 9078957"/>
              <a:gd name="connsiteY1" fmla="*/ 2897809 h 3245003"/>
              <a:gd name="connsiteX2" fmla="*/ 4599722 w 9078957"/>
              <a:gd name="connsiteY2" fmla="*/ 446157 h 3245003"/>
              <a:gd name="connsiteX3" fmla="*/ 7356175 w 9078957"/>
              <a:gd name="connsiteY3" fmla="*/ 220870 h 3245003"/>
              <a:gd name="connsiteX4" fmla="*/ 9078957 w 9078957"/>
              <a:gd name="connsiteY4" fmla="*/ 1705113 h 3245003"/>
              <a:gd name="connsiteX0" fmla="*/ 0 w 9799036"/>
              <a:gd name="connsiteY0" fmla="*/ 1593215 h 3088985"/>
              <a:gd name="connsiteX1" fmla="*/ 3027175 w 9799036"/>
              <a:gd name="connsiteY1" fmla="*/ 2897809 h 3088985"/>
              <a:gd name="connsiteX2" fmla="*/ 5319801 w 9799036"/>
              <a:gd name="connsiteY2" fmla="*/ 446157 h 3088985"/>
              <a:gd name="connsiteX3" fmla="*/ 8076254 w 9799036"/>
              <a:gd name="connsiteY3" fmla="*/ 220870 h 3088985"/>
              <a:gd name="connsiteX4" fmla="*/ 9799036 w 9799036"/>
              <a:gd name="connsiteY4" fmla="*/ 1705113 h 3088985"/>
              <a:gd name="connsiteX0" fmla="*/ 473 w 9799509"/>
              <a:gd name="connsiteY0" fmla="*/ 1593215 h 3148992"/>
              <a:gd name="connsiteX1" fmla="*/ 504529 w 9799509"/>
              <a:gd name="connsiteY1" fmla="*/ 1953255 h 3148992"/>
              <a:gd name="connsiteX2" fmla="*/ 3027648 w 9799509"/>
              <a:gd name="connsiteY2" fmla="*/ 2897809 h 3148992"/>
              <a:gd name="connsiteX3" fmla="*/ 5320274 w 9799509"/>
              <a:gd name="connsiteY3" fmla="*/ 446157 h 3148992"/>
              <a:gd name="connsiteX4" fmla="*/ 8076727 w 9799509"/>
              <a:gd name="connsiteY4" fmla="*/ 220870 h 3148992"/>
              <a:gd name="connsiteX5" fmla="*/ 9799509 w 9799509"/>
              <a:gd name="connsiteY5" fmla="*/ 1705113 h 3148992"/>
              <a:gd name="connsiteX0" fmla="*/ 473 w 9799509"/>
              <a:gd name="connsiteY0" fmla="*/ 1593215 h 3295374"/>
              <a:gd name="connsiteX1" fmla="*/ 504529 w 9799509"/>
              <a:gd name="connsiteY1" fmla="*/ 1953255 h 3295374"/>
              <a:gd name="connsiteX2" fmla="*/ 2166259 w 9799509"/>
              <a:gd name="connsiteY2" fmla="*/ 2831548 h 3295374"/>
              <a:gd name="connsiteX3" fmla="*/ 3027648 w 9799509"/>
              <a:gd name="connsiteY3" fmla="*/ 2897809 h 3295374"/>
              <a:gd name="connsiteX4" fmla="*/ 5320274 w 9799509"/>
              <a:gd name="connsiteY4" fmla="*/ 446157 h 3295374"/>
              <a:gd name="connsiteX5" fmla="*/ 8076727 w 9799509"/>
              <a:gd name="connsiteY5" fmla="*/ 220870 h 3295374"/>
              <a:gd name="connsiteX6" fmla="*/ 9799509 w 9799509"/>
              <a:gd name="connsiteY6" fmla="*/ 1705113 h 3295374"/>
              <a:gd name="connsiteX0" fmla="*/ 473 w 9799509"/>
              <a:gd name="connsiteY0" fmla="*/ 1593215 h 3100986"/>
              <a:gd name="connsiteX1" fmla="*/ 504529 w 9799509"/>
              <a:gd name="connsiteY1" fmla="*/ 1953255 h 3100986"/>
              <a:gd name="connsiteX2" fmla="*/ 648546 w 9799509"/>
              <a:gd name="connsiteY2" fmla="*/ 1665222 h 3100986"/>
              <a:gd name="connsiteX3" fmla="*/ 3027648 w 9799509"/>
              <a:gd name="connsiteY3" fmla="*/ 2897809 h 3100986"/>
              <a:gd name="connsiteX4" fmla="*/ 5320274 w 9799509"/>
              <a:gd name="connsiteY4" fmla="*/ 446157 h 3100986"/>
              <a:gd name="connsiteX5" fmla="*/ 8076727 w 9799509"/>
              <a:gd name="connsiteY5" fmla="*/ 220870 h 3100986"/>
              <a:gd name="connsiteX6" fmla="*/ 9799509 w 9799509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252501 w 10051537"/>
              <a:gd name="connsiteY0" fmla="*/ 1593215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396518 w 10051537"/>
              <a:gd name="connsiteY0" fmla="*/ 729118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0 w 9655019"/>
              <a:gd name="connsiteY0" fmla="*/ 729118 h 3281006"/>
              <a:gd name="connsiteX1" fmla="*/ 360039 w 9655019"/>
              <a:gd name="connsiteY1" fmla="*/ 1953255 h 3281006"/>
              <a:gd name="connsiteX2" fmla="*/ 504056 w 9655019"/>
              <a:gd name="connsiteY2" fmla="*/ 1665222 h 3281006"/>
              <a:gd name="connsiteX3" fmla="*/ 1008112 w 9655019"/>
              <a:gd name="connsiteY3" fmla="*/ 2745342 h 3281006"/>
              <a:gd name="connsiteX4" fmla="*/ 2883158 w 9655019"/>
              <a:gd name="connsiteY4" fmla="*/ 2897809 h 3281006"/>
              <a:gd name="connsiteX5" fmla="*/ 5175784 w 9655019"/>
              <a:gd name="connsiteY5" fmla="*/ 446157 h 3281006"/>
              <a:gd name="connsiteX6" fmla="*/ 7932237 w 9655019"/>
              <a:gd name="connsiteY6" fmla="*/ 220870 h 3281006"/>
              <a:gd name="connsiteX7" fmla="*/ 9655019 w 9655019"/>
              <a:gd name="connsiteY7" fmla="*/ 1705113 h 3281006"/>
              <a:gd name="connsiteX0" fmla="*/ 0 w 9655019"/>
              <a:gd name="connsiteY0" fmla="*/ 729118 h 3281006"/>
              <a:gd name="connsiteX1" fmla="*/ 504056 w 9655019"/>
              <a:gd name="connsiteY1" fmla="*/ 1665222 h 3281006"/>
              <a:gd name="connsiteX2" fmla="*/ 1008112 w 9655019"/>
              <a:gd name="connsiteY2" fmla="*/ 2745342 h 3281006"/>
              <a:gd name="connsiteX3" fmla="*/ 2883158 w 9655019"/>
              <a:gd name="connsiteY3" fmla="*/ 2897809 h 3281006"/>
              <a:gd name="connsiteX4" fmla="*/ 5175784 w 9655019"/>
              <a:gd name="connsiteY4" fmla="*/ 446157 h 3281006"/>
              <a:gd name="connsiteX5" fmla="*/ 7932237 w 9655019"/>
              <a:gd name="connsiteY5" fmla="*/ 220870 h 3281006"/>
              <a:gd name="connsiteX6" fmla="*/ 9655019 w 9655019"/>
              <a:gd name="connsiteY6" fmla="*/ 1705113 h 3281006"/>
              <a:gd name="connsiteX0" fmla="*/ 0 w 9655019"/>
              <a:gd name="connsiteY0" fmla="*/ 729118 h 3281006"/>
              <a:gd name="connsiteX1" fmla="*/ 1008112 w 9655019"/>
              <a:gd name="connsiteY1" fmla="*/ 2745342 h 3281006"/>
              <a:gd name="connsiteX2" fmla="*/ 2883158 w 9655019"/>
              <a:gd name="connsiteY2" fmla="*/ 2897809 h 3281006"/>
              <a:gd name="connsiteX3" fmla="*/ 5175784 w 9655019"/>
              <a:gd name="connsiteY3" fmla="*/ 446157 h 3281006"/>
              <a:gd name="connsiteX4" fmla="*/ 7932237 w 9655019"/>
              <a:gd name="connsiteY4" fmla="*/ 220870 h 3281006"/>
              <a:gd name="connsiteX5" fmla="*/ 9655019 w 9655019"/>
              <a:gd name="connsiteY5" fmla="*/ 1705113 h 3281006"/>
              <a:gd name="connsiteX0" fmla="*/ 0 w 8646907"/>
              <a:gd name="connsiteY0" fmla="*/ 2745342 h 3281006"/>
              <a:gd name="connsiteX1" fmla="*/ 1875046 w 8646907"/>
              <a:gd name="connsiteY1" fmla="*/ 2897809 h 3281006"/>
              <a:gd name="connsiteX2" fmla="*/ 4167672 w 8646907"/>
              <a:gd name="connsiteY2" fmla="*/ 446157 h 3281006"/>
              <a:gd name="connsiteX3" fmla="*/ 6924125 w 8646907"/>
              <a:gd name="connsiteY3" fmla="*/ 220870 h 3281006"/>
              <a:gd name="connsiteX4" fmla="*/ 8646907 w 8646907"/>
              <a:gd name="connsiteY4" fmla="*/ 1705113 h 3281006"/>
              <a:gd name="connsiteX0" fmla="*/ 0 w 10519115"/>
              <a:gd name="connsiteY0" fmla="*/ 2097270 h 3172994"/>
              <a:gd name="connsiteX1" fmla="*/ 3747254 w 10519115"/>
              <a:gd name="connsiteY1" fmla="*/ 2897809 h 3172994"/>
              <a:gd name="connsiteX2" fmla="*/ 6039880 w 10519115"/>
              <a:gd name="connsiteY2" fmla="*/ 446157 h 3172994"/>
              <a:gd name="connsiteX3" fmla="*/ 8796333 w 10519115"/>
              <a:gd name="connsiteY3" fmla="*/ 220870 h 3172994"/>
              <a:gd name="connsiteX4" fmla="*/ 10519115 w 10519115"/>
              <a:gd name="connsiteY4" fmla="*/ 1705113 h 3172994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1314668 w 11833783"/>
              <a:gd name="connsiteY0" fmla="*/ 2097270 h 3208998"/>
              <a:gd name="connsiteX1" fmla="*/ 1458684 w 11833783"/>
              <a:gd name="connsiteY1" fmla="*/ 2313294 h 3208998"/>
              <a:gd name="connsiteX2" fmla="*/ 5061922 w 11833783"/>
              <a:gd name="connsiteY2" fmla="*/ 2897809 h 3208998"/>
              <a:gd name="connsiteX3" fmla="*/ 7354548 w 11833783"/>
              <a:gd name="connsiteY3" fmla="*/ 446157 h 3208998"/>
              <a:gd name="connsiteX4" fmla="*/ 10111001 w 11833783"/>
              <a:gd name="connsiteY4" fmla="*/ 220870 h 3208998"/>
              <a:gd name="connsiteX5" fmla="*/ 11833783 w 11833783"/>
              <a:gd name="connsiteY5" fmla="*/ 1705113 h 3208998"/>
              <a:gd name="connsiteX0" fmla="*/ 0 w 10375099"/>
              <a:gd name="connsiteY0" fmla="*/ 2313294 h 3208998"/>
              <a:gd name="connsiteX1" fmla="*/ 3603238 w 10375099"/>
              <a:gd name="connsiteY1" fmla="*/ 2897809 h 3208998"/>
              <a:gd name="connsiteX2" fmla="*/ 5895864 w 10375099"/>
              <a:gd name="connsiteY2" fmla="*/ 446157 h 3208998"/>
              <a:gd name="connsiteX3" fmla="*/ 8652317 w 10375099"/>
              <a:gd name="connsiteY3" fmla="*/ 220870 h 3208998"/>
              <a:gd name="connsiteX4" fmla="*/ 10375099 w 10375099"/>
              <a:gd name="connsiteY4" fmla="*/ 1705113 h 3208998"/>
              <a:gd name="connsiteX0" fmla="*/ 0 w 7998835"/>
              <a:gd name="connsiteY0" fmla="*/ 2961366 h 3317010"/>
              <a:gd name="connsiteX1" fmla="*/ 1226974 w 7998835"/>
              <a:gd name="connsiteY1" fmla="*/ 2897809 h 3317010"/>
              <a:gd name="connsiteX2" fmla="*/ 3519600 w 7998835"/>
              <a:gd name="connsiteY2" fmla="*/ 446157 h 3317010"/>
              <a:gd name="connsiteX3" fmla="*/ 6276053 w 7998835"/>
              <a:gd name="connsiteY3" fmla="*/ 220870 h 3317010"/>
              <a:gd name="connsiteX4" fmla="*/ 7998835 w 7998835"/>
              <a:gd name="connsiteY4" fmla="*/ 1705113 h 3317010"/>
              <a:gd name="connsiteX0" fmla="*/ 990667 w 8989502"/>
              <a:gd name="connsiteY0" fmla="*/ 2961366 h 3317010"/>
              <a:gd name="connsiteX1" fmla="*/ 2217641 w 8989502"/>
              <a:gd name="connsiteY1" fmla="*/ 2897809 h 3317010"/>
              <a:gd name="connsiteX2" fmla="*/ 4510267 w 8989502"/>
              <a:gd name="connsiteY2" fmla="*/ 446157 h 3317010"/>
              <a:gd name="connsiteX3" fmla="*/ 7266720 w 8989502"/>
              <a:gd name="connsiteY3" fmla="*/ 220870 h 3317010"/>
              <a:gd name="connsiteX4" fmla="*/ 8989502 w 8989502"/>
              <a:gd name="connsiteY4" fmla="*/ 1705113 h 3317010"/>
              <a:gd name="connsiteX0" fmla="*/ 990667 w 8989502"/>
              <a:gd name="connsiteY0" fmla="*/ 2961366 h 3065691"/>
              <a:gd name="connsiteX1" fmla="*/ 2217641 w 8989502"/>
              <a:gd name="connsiteY1" fmla="*/ 2897809 h 3065691"/>
              <a:gd name="connsiteX2" fmla="*/ 4510267 w 8989502"/>
              <a:gd name="connsiteY2" fmla="*/ 446157 h 3065691"/>
              <a:gd name="connsiteX3" fmla="*/ 7266720 w 8989502"/>
              <a:gd name="connsiteY3" fmla="*/ 220870 h 3065691"/>
              <a:gd name="connsiteX4" fmla="*/ 8989502 w 8989502"/>
              <a:gd name="connsiteY4" fmla="*/ 1705113 h 3065691"/>
              <a:gd name="connsiteX0" fmla="*/ 990667 w 9313030"/>
              <a:gd name="connsiteY0" fmla="*/ 3105383 h 3105383"/>
              <a:gd name="connsiteX1" fmla="*/ 2541169 w 9313030"/>
              <a:gd name="connsiteY1" fmla="*/ 2897809 h 3105383"/>
              <a:gd name="connsiteX2" fmla="*/ 4833795 w 9313030"/>
              <a:gd name="connsiteY2" fmla="*/ 446157 h 3105383"/>
              <a:gd name="connsiteX3" fmla="*/ 7590248 w 9313030"/>
              <a:gd name="connsiteY3" fmla="*/ 220870 h 3105383"/>
              <a:gd name="connsiteX4" fmla="*/ 9313030 w 9313030"/>
              <a:gd name="connsiteY4" fmla="*/ 1705113 h 3105383"/>
              <a:gd name="connsiteX0" fmla="*/ 0 w 8322363"/>
              <a:gd name="connsiteY0" fmla="*/ 3105383 h 3317461"/>
              <a:gd name="connsiteX1" fmla="*/ 304800 w 8322363"/>
              <a:gd name="connsiteY1" fmla="*/ 2964071 h 3317461"/>
              <a:gd name="connsiteX2" fmla="*/ 1550502 w 8322363"/>
              <a:gd name="connsiteY2" fmla="*/ 2897809 h 3317461"/>
              <a:gd name="connsiteX3" fmla="*/ 3843128 w 8322363"/>
              <a:gd name="connsiteY3" fmla="*/ 446157 h 3317461"/>
              <a:gd name="connsiteX4" fmla="*/ 6599581 w 8322363"/>
              <a:gd name="connsiteY4" fmla="*/ 220870 h 3317461"/>
              <a:gd name="connsiteX5" fmla="*/ 8322363 w 8322363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0 w 8070843"/>
              <a:gd name="connsiteY0" fmla="*/ 2961367 h 2961367"/>
              <a:gd name="connsiteX1" fmla="*/ 1298982 w 8070843"/>
              <a:gd name="connsiteY1" fmla="*/ 2897809 h 2961367"/>
              <a:gd name="connsiteX2" fmla="*/ 3591608 w 8070843"/>
              <a:gd name="connsiteY2" fmla="*/ 446157 h 2961367"/>
              <a:gd name="connsiteX3" fmla="*/ 6348061 w 8070843"/>
              <a:gd name="connsiteY3" fmla="*/ 220870 h 2961367"/>
              <a:gd name="connsiteX4" fmla="*/ 8070843 w 8070843"/>
              <a:gd name="connsiteY4" fmla="*/ 1705113 h 2961367"/>
              <a:gd name="connsiteX0" fmla="*/ 0 w 8070843"/>
              <a:gd name="connsiteY0" fmla="*/ 2950323 h 2950323"/>
              <a:gd name="connsiteX1" fmla="*/ 1298982 w 8070843"/>
              <a:gd name="connsiteY1" fmla="*/ 2886765 h 2950323"/>
              <a:gd name="connsiteX2" fmla="*/ 3591608 w 8070843"/>
              <a:gd name="connsiteY2" fmla="*/ 435113 h 2950323"/>
              <a:gd name="connsiteX3" fmla="*/ 6348061 w 8070843"/>
              <a:gd name="connsiteY3" fmla="*/ 209826 h 2950323"/>
              <a:gd name="connsiteX4" fmla="*/ 8070843 w 8070843"/>
              <a:gd name="connsiteY4" fmla="*/ 1694069 h 2950323"/>
              <a:gd name="connsiteX0" fmla="*/ 0 w 8070843"/>
              <a:gd name="connsiteY0" fmla="*/ 2740497 h 2740497"/>
              <a:gd name="connsiteX1" fmla="*/ 1298982 w 8070843"/>
              <a:gd name="connsiteY1" fmla="*/ 2676939 h 2740497"/>
              <a:gd name="connsiteX2" fmla="*/ 3591608 w 8070843"/>
              <a:gd name="connsiteY2" fmla="*/ 225287 h 2740497"/>
              <a:gd name="connsiteX3" fmla="*/ 6348061 w 8070843"/>
              <a:gd name="connsiteY3" fmla="*/ 0 h 2740497"/>
              <a:gd name="connsiteX4" fmla="*/ 8070843 w 8070843"/>
              <a:gd name="connsiteY4" fmla="*/ 1484243 h 2740497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27712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591608 w 8070843"/>
              <a:gd name="connsiteY2" fmla="*/ 77079 h 2592289"/>
              <a:gd name="connsiteX3" fmla="*/ 6427712 w 8070843"/>
              <a:gd name="connsiteY3" fmla="*/ 0 h 2592289"/>
              <a:gd name="connsiteX4" fmla="*/ 8070843 w 8070843"/>
              <a:gd name="connsiteY4" fmla="*/ 1336035 h 2592289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9104132"/>
              <a:gd name="connsiteY0" fmla="*/ 2941736 h 2941736"/>
              <a:gd name="connsiteX1" fmla="*/ 1298982 w 9104132"/>
              <a:gd name="connsiteY1" fmla="*/ 2878178 h 2941736"/>
              <a:gd name="connsiteX2" fmla="*/ 3619400 w 9104132"/>
              <a:gd name="connsiteY2" fmla="*/ 349447 h 2941736"/>
              <a:gd name="connsiteX3" fmla="*/ 8227912 w 9104132"/>
              <a:gd name="connsiteY3" fmla="*/ 781496 h 2941736"/>
              <a:gd name="connsiteX4" fmla="*/ 8070843 w 9104132"/>
              <a:gd name="connsiteY4" fmla="*/ 1685482 h 2941736"/>
              <a:gd name="connsiteX0" fmla="*/ 0 w 9017825"/>
              <a:gd name="connsiteY0" fmla="*/ 2941736 h 2941736"/>
              <a:gd name="connsiteX1" fmla="*/ 1298982 w 9017825"/>
              <a:gd name="connsiteY1" fmla="*/ 2878178 h 2941736"/>
              <a:gd name="connsiteX2" fmla="*/ 3331367 w 9017825"/>
              <a:gd name="connsiteY2" fmla="*/ 349447 h 2941736"/>
              <a:gd name="connsiteX3" fmla="*/ 8227912 w 9017825"/>
              <a:gd name="connsiteY3" fmla="*/ 781496 h 2941736"/>
              <a:gd name="connsiteX4" fmla="*/ 8070843 w 9017825"/>
              <a:gd name="connsiteY4" fmla="*/ 1685482 h 2941736"/>
              <a:gd name="connsiteX0" fmla="*/ 0 w 8993822"/>
              <a:gd name="connsiteY0" fmla="*/ 2869728 h 2869728"/>
              <a:gd name="connsiteX1" fmla="*/ 1298982 w 8993822"/>
              <a:gd name="connsiteY1" fmla="*/ 2806170 h 2869728"/>
              <a:gd name="connsiteX2" fmla="*/ 3475384 w 8993822"/>
              <a:gd name="connsiteY2" fmla="*/ 349447 h 2869728"/>
              <a:gd name="connsiteX3" fmla="*/ 8227912 w 8993822"/>
              <a:gd name="connsiteY3" fmla="*/ 709488 h 2869728"/>
              <a:gd name="connsiteX4" fmla="*/ 8070843 w 8993822"/>
              <a:gd name="connsiteY4" fmla="*/ 1613474 h 2869728"/>
              <a:gd name="connsiteX0" fmla="*/ 0 w 8849806"/>
              <a:gd name="connsiteY0" fmla="*/ 2881729 h 2881729"/>
              <a:gd name="connsiteX1" fmla="*/ 1298982 w 8849806"/>
              <a:gd name="connsiteY1" fmla="*/ 2818171 h 2881729"/>
              <a:gd name="connsiteX2" fmla="*/ 3475384 w 8849806"/>
              <a:gd name="connsiteY2" fmla="*/ 361448 h 2881729"/>
              <a:gd name="connsiteX3" fmla="*/ 8083896 w 8849806"/>
              <a:gd name="connsiteY3" fmla="*/ 649480 h 2881729"/>
              <a:gd name="connsiteX4" fmla="*/ 8070843 w 8849806"/>
              <a:gd name="connsiteY4" fmla="*/ 1625475 h 2881729"/>
              <a:gd name="connsiteX0" fmla="*/ 0 w 8849806"/>
              <a:gd name="connsiteY0" fmla="*/ 2596131 h 2596131"/>
              <a:gd name="connsiteX1" fmla="*/ 1298982 w 8849806"/>
              <a:gd name="connsiteY1" fmla="*/ 2532573 h 2596131"/>
              <a:gd name="connsiteX2" fmla="*/ 3475384 w 8849806"/>
              <a:gd name="connsiteY2" fmla="*/ 75850 h 2596131"/>
              <a:gd name="connsiteX3" fmla="*/ 8083896 w 8849806"/>
              <a:gd name="connsiteY3" fmla="*/ 363882 h 2596131"/>
              <a:gd name="connsiteX4" fmla="*/ 8070843 w 8849806"/>
              <a:gd name="connsiteY4" fmla="*/ 1339877 h 2596131"/>
              <a:gd name="connsiteX0" fmla="*/ 0 w 8070843"/>
              <a:gd name="connsiteY0" fmla="*/ 2596131 h 2596131"/>
              <a:gd name="connsiteX1" fmla="*/ 1298982 w 8070843"/>
              <a:gd name="connsiteY1" fmla="*/ 2532573 h 2596131"/>
              <a:gd name="connsiteX2" fmla="*/ 3475384 w 8070843"/>
              <a:gd name="connsiteY2" fmla="*/ 75850 h 2596131"/>
              <a:gd name="connsiteX3" fmla="*/ 7291808 w 8070843"/>
              <a:gd name="connsiteY3" fmla="*/ 219867 h 2596131"/>
              <a:gd name="connsiteX4" fmla="*/ 8070843 w 8070843"/>
              <a:gd name="connsiteY4" fmla="*/ 1339877 h 2596131"/>
              <a:gd name="connsiteX0" fmla="*/ 0 w 8129727"/>
              <a:gd name="connsiteY0" fmla="*/ 2658943 h 2658943"/>
              <a:gd name="connsiteX1" fmla="*/ 1298982 w 8129727"/>
              <a:gd name="connsiteY1" fmla="*/ 2595385 h 2658943"/>
              <a:gd name="connsiteX2" fmla="*/ 3475384 w 8129727"/>
              <a:gd name="connsiteY2" fmla="*/ 138662 h 2658943"/>
              <a:gd name="connsiteX3" fmla="*/ 7363817 w 8129727"/>
              <a:gd name="connsiteY3" fmla="*/ 210671 h 2658943"/>
              <a:gd name="connsiteX4" fmla="*/ 8070843 w 8129727"/>
              <a:gd name="connsiteY4" fmla="*/ 1402689 h 2658943"/>
              <a:gd name="connsiteX0" fmla="*/ 0 w 8070843"/>
              <a:gd name="connsiteY0" fmla="*/ 2730951 h 2730951"/>
              <a:gd name="connsiteX1" fmla="*/ 1298982 w 8070843"/>
              <a:gd name="connsiteY1" fmla="*/ 2667393 h 2730951"/>
              <a:gd name="connsiteX2" fmla="*/ 3475384 w 8070843"/>
              <a:gd name="connsiteY2" fmla="*/ 210670 h 2730951"/>
              <a:gd name="connsiteX3" fmla="*/ 6355705 w 8070843"/>
              <a:gd name="connsiteY3" fmla="*/ 210671 h 2730951"/>
              <a:gd name="connsiteX4" fmla="*/ 8070843 w 8070843"/>
              <a:gd name="connsiteY4" fmla="*/ 1474697 h 2730951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067673 w 8070843"/>
              <a:gd name="connsiteY3" fmla="*/ 95593 h 2615873"/>
              <a:gd name="connsiteX4" fmla="*/ 8070843 w 8070843"/>
              <a:gd name="connsiteY4" fmla="*/ 1359619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295056 w 7723857"/>
              <a:gd name="connsiteY4" fmla="*/ 325951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787753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787753 w 7723857"/>
              <a:gd name="connsiteY4" fmla="*/ 219867 h 2596131"/>
              <a:gd name="connsiteX5" fmla="*/ 7723857 w 7723857"/>
              <a:gd name="connsiteY5" fmla="*/ 1371995 h 2596131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960031 w 7723857"/>
              <a:gd name="connsiteY4" fmla="*/ 537919 h 2596131"/>
              <a:gd name="connsiteX5" fmla="*/ 7723857 w 7723857"/>
              <a:gd name="connsiteY5" fmla="*/ 1371995 h 2596131"/>
              <a:gd name="connsiteX0" fmla="*/ 0 w 7507833"/>
              <a:gd name="connsiteY0" fmla="*/ 2596131 h 2596131"/>
              <a:gd name="connsiteX1" fmla="*/ 1298982 w 7507833"/>
              <a:gd name="connsiteY1" fmla="*/ 2532573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7833" h="2596131">
                <a:moveTo>
                  <a:pt x="0" y="2596131"/>
                </a:moveTo>
                <a:cubicBezTo>
                  <a:pt x="332252" y="2504671"/>
                  <a:pt x="599052" y="2581637"/>
                  <a:pt x="1298982" y="2532573"/>
                </a:cubicBezTo>
                <a:cubicBezTo>
                  <a:pt x="1885582" y="2113372"/>
                  <a:pt x="2344565" y="437298"/>
                  <a:pt x="3475384" y="75850"/>
                </a:cubicBezTo>
                <a:cubicBezTo>
                  <a:pt x="4656980" y="0"/>
                  <a:pt x="5592228" y="25085"/>
                  <a:pt x="6242047" y="120678"/>
                </a:cubicBezTo>
                <a:cubicBezTo>
                  <a:pt x="6711992" y="159071"/>
                  <a:pt x="6749067" y="377372"/>
                  <a:pt x="6960031" y="537919"/>
                </a:cubicBezTo>
                <a:cubicBezTo>
                  <a:pt x="7170995" y="698467"/>
                  <a:pt x="7269700" y="906332"/>
                  <a:pt x="7507833" y="1083963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Forma livre 10"/>
          <p:cNvSpPr/>
          <p:nvPr/>
        </p:nvSpPr>
        <p:spPr>
          <a:xfrm>
            <a:off x="536575" y="1196975"/>
            <a:ext cx="6988175" cy="4124325"/>
          </a:xfrm>
          <a:custGeom>
            <a:avLst/>
            <a:gdLst>
              <a:gd name="connsiteX0" fmla="*/ 0 w 7964556"/>
              <a:gd name="connsiteY0" fmla="*/ 2937566 h 3313044"/>
              <a:gd name="connsiteX1" fmla="*/ 1192695 w 7964556"/>
              <a:gd name="connsiteY1" fmla="*/ 2897809 h 3313044"/>
              <a:gd name="connsiteX2" fmla="*/ 3485321 w 7964556"/>
              <a:gd name="connsiteY2" fmla="*/ 446157 h 3313044"/>
              <a:gd name="connsiteX3" fmla="*/ 6241774 w 7964556"/>
              <a:gd name="connsiteY3" fmla="*/ 220870 h 3313044"/>
              <a:gd name="connsiteX4" fmla="*/ 7964556 w 7964556"/>
              <a:gd name="connsiteY4" fmla="*/ 1705113 h 3313044"/>
              <a:gd name="connsiteX0" fmla="*/ 0 w 9078957"/>
              <a:gd name="connsiteY0" fmla="*/ 2529318 h 3245003"/>
              <a:gd name="connsiteX1" fmla="*/ 2307096 w 9078957"/>
              <a:gd name="connsiteY1" fmla="*/ 2897809 h 3245003"/>
              <a:gd name="connsiteX2" fmla="*/ 4599722 w 9078957"/>
              <a:gd name="connsiteY2" fmla="*/ 446157 h 3245003"/>
              <a:gd name="connsiteX3" fmla="*/ 7356175 w 9078957"/>
              <a:gd name="connsiteY3" fmla="*/ 220870 h 3245003"/>
              <a:gd name="connsiteX4" fmla="*/ 9078957 w 9078957"/>
              <a:gd name="connsiteY4" fmla="*/ 1705113 h 3245003"/>
              <a:gd name="connsiteX0" fmla="*/ 0 w 9799036"/>
              <a:gd name="connsiteY0" fmla="*/ 1593215 h 3088985"/>
              <a:gd name="connsiteX1" fmla="*/ 3027175 w 9799036"/>
              <a:gd name="connsiteY1" fmla="*/ 2897809 h 3088985"/>
              <a:gd name="connsiteX2" fmla="*/ 5319801 w 9799036"/>
              <a:gd name="connsiteY2" fmla="*/ 446157 h 3088985"/>
              <a:gd name="connsiteX3" fmla="*/ 8076254 w 9799036"/>
              <a:gd name="connsiteY3" fmla="*/ 220870 h 3088985"/>
              <a:gd name="connsiteX4" fmla="*/ 9799036 w 9799036"/>
              <a:gd name="connsiteY4" fmla="*/ 1705113 h 3088985"/>
              <a:gd name="connsiteX0" fmla="*/ 473 w 9799509"/>
              <a:gd name="connsiteY0" fmla="*/ 1593215 h 3148992"/>
              <a:gd name="connsiteX1" fmla="*/ 504529 w 9799509"/>
              <a:gd name="connsiteY1" fmla="*/ 1953255 h 3148992"/>
              <a:gd name="connsiteX2" fmla="*/ 3027648 w 9799509"/>
              <a:gd name="connsiteY2" fmla="*/ 2897809 h 3148992"/>
              <a:gd name="connsiteX3" fmla="*/ 5320274 w 9799509"/>
              <a:gd name="connsiteY3" fmla="*/ 446157 h 3148992"/>
              <a:gd name="connsiteX4" fmla="*/ 8076727 w 9799509"/>
              <a:gd name="connsiteY4" fmla="*/ 220870 h 3148992"/>
              <a:gd name="connsiteX5" fmla="*/ 9799509 w 9799509"/>
              <a:gd name="connsiteY5" fmla="*/ 1705113 h 3148992"/>
              <a:gd name="connsiteX0" fmla="*/ 473 w 9799509"/>
              <a:gd name="connsiteY0" fmla="*/ 1593215 h 3295374"/>
              <a:gd name="connsiteX1" fmla="*/ 504529 w 9799509"/>
              <a:gd name="connsiteY1" fmla="*/ 1953255 h 3295374"/>
              <a:gd name="connsiteX2" fmla="*/ 2166259 w 9799509"/>
              <a:gd name="connsiteY2" fmla="*/ 2831548 h 3295374"/>
              <a:gd name="connsiteX3" fmla="*/ 3027648 w 9799509"/>
              <a:gd name="connsiteY3" fmla="*/ 2897809 h 3295374"/>
              <a:gd name="connsiteX4" fmla="*/ 5320274 w 9799509"/>
              <a:gd name="connsiteY4" fmla="*/ 446157 h 3295374"/>
              <a:gd name="connsiteX5" fmla="*/ 8076727 w 9799509"/>
              <a:gd name="connsiteY5" fmla="*/ 220870 h 3295374"/>
              <a:gd name="connsiteX6" fmla="*/ 9799509 w 9799509"/>
              <a:gd name="connsiteY6" fmla="*/ 1705113 h 3295374"/>
              <a:gd name="connsiteX0" fmla="*/ 473 w 9799509"/>
              <a:gd name="connsiteY0" fmla="*/ 1593215 h 3100986"/>
              <a:gd name="connsiteX1" fmla="*/ 504529 w 9799509"/>
              <a:gd name="connsiteY1" fmla="*/ 1953255 h 3100986"/>
              <a:gd name="connsiteX2" fmla="*/ 648546 w 9799509"/>
              <a:gd name="connsiteY2" fmla="*/ 1665222 h 3100986"/>
              <a:gd name="connsiteX3" fmla="*/ 3027648 w 9799509"/>
              <a:gd name="connsiteY3" fmla="*/ 2897809 h 3100986"/>
              <a:gd name="connsiteX4" fmla="*/ 5320274 w 9799509"/>
              <a:gd name="connsiteY4" fmla="*/ 446157 h 3100986"/>
              <a:gd name="connsiteX5" fmla="*/ 8076727 w 9799509"/>
              <a:gd name="connsiteY5" fmla="*/ 220870 h 3100986"/>
              <a:gd name="connsiteX6" fmla="*/ 9799509 w 9799509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252501 w 10051537"/>
              <a:gd name="connsiteY0" fmla="*/ 1593215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396518 w 10051537"/>
              <a:gd name="connsiteY0" fmla="*/ 729118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0 w 9655019"/>
              <a:gd name="connsiteY0" fmla="*/ 729118 h 3281006"/>
              <a:gd name="connsiteX1" fmla="*/ 360039 w 9655019"/>
              <a:gd name="connsiteY1" fmla="*/ 1953255 h 3281006"/>
              <a:gd name="connsiteX2" fmla="*/ 504056 w 9655019"/>
              <a:gd name="connsiteY2" fmla="*/ 1665222 h 3281006"/>
              <a:gd name="connsiteX3" fmla="*/ 1008112 w 9655019"/>
              <a:gd name="connsiteY3" fmla="*/ 2745342 h 3281006"/>
              <a:gd name="connsiteX4" fmla="*/ 2883158 w 9655019"/>
              <a:gd name="connsiteY4" fmla="*/ 2897809 h 3281006"/>
              <a:gd name="connsiteX5" fmla="*/ 5175784 w 9655019"/>
              <a:gd name="connsiteY5" fmla="*/ 446157 h 3281006"/>
              <a:gd name="connsiteX6" fmla="*/ 7932237 w 9655019"/>
              <a:gd name="connsiteY6" fmla="*/ 220870 h 3281006"/>
              <a:gd name="connsiteX7" fmla="*/ 9655019 w 9655019"/>
              <a:gd name="connsiteY7" fmla="*/ 1705113 h 3281006"/>
              <a:gd name="connsiteX0" fmla="*/ 0 w 9655019"/>
              <a:gd name="connsiteY0" fmla="*/ 729118 h 3281006"/>
              <a:gd name="connsiteX1" fmla="*/ 504056 w 9655019"/>
              <a:gd name="connsiteY1" fmla="*/ 1665222 h 3281006"/>
              <a:gd name="connsiteX2" fmla="*/ 1008112 w 9655019"/>
              <a:gd name="connsiteY2" fmla="*/ 2745342 h 3281006"/>
              <a:gd name="connsiteX3" fmla="*/ 2883158 w 9655019"/>
              <a:gd name="connsiteY3" fmla="*/ 2897809 h 3281006"/>
              <a:gd name="connsiteX4" fmla="*/ 5175784 w 9655019"/>
              <a:gd name="connsiteY4" fmla="*/ 446157 h 3281006"/>
              <a:gd name="connsiteX5" fmla="*/ 7932237 w 9655019"/>
              <a:gd name="connsiteY5" fmla="*/ 220870 h 3281006"/>
              <a:gd name="connsiteX6" fmla="*/ 9655019 w 9655019"/>
              <a:gd name="connsiteY6" fmla="*/ 1705113 h 3281006"/>
              <a:gd name="connsiteX0" fmla="*/ 0 w 9655019"/>
              <a:gd name="connsiteY0" fmla="*/ 729118 h 3281006"/>
              <a:gd name="connsiteX1" fmla="*/ 1008112 w 9655019"/>
              <a:gd name="connsiteY1" fmla="*/ 2745342 h 3281006"/>
              <a:gd name="connsiteX2" fmla="*/ 2883158 w 9655019"/>
              <a:gd name="connsiteY2" fmla="*/ 2897809 h 3281006"/>
              <a:gd name="connsiteX3" fmla="*/ 5175784 w 9655019"/>
              <a:gd name="connsiteY3" fmla="*/ 446157 h 3281006"/>
              <a:gd name="connsiteX4" fmla="*/ 7932237 w 9655019"/>
              <a:gd name="connsiteY4" fmla="*/ 220870 h 3281006"/>
              <a:gd name="connsiteX5" fmla="*/ 9655019 w 9655019"/>
              <a:gd name="connsiteY5" fmla="*/ 1705113 h 3281006"/>
              <a:gd name="connsiteX0" fmla="*/ 0 w 8646907"/>
              <a:gd name="connsiteY0" fmla="*/ 2745342 h 3281006"/>
              <a:gd name="connsiteX1" fmla="*/ 1875046 w 8646907"/>
              <a:gd name="connsiteY1" fmla="*/ 2897809 h 3281006"/>
              <a:gd name="connsiteX2" fmla="*/ 4167672 w 8646907"/>
              <a:gd name="connsiteY2" fmla="*/ 446157 h 3281006"/>
              <a:gd name="connsiteX3" fmla="*/ 6924125 w 8646907"/>
              <a:gd name="connsiteY3" fmla="*/ 220870 h 3281006"/>
              <a:gd name="connsiteX4" fmla="*/ 8646907 w 8646907"/>
              <a:gd name="connsiteY4" fmla="*/ 1705113 h 3281006"/>
              <a:gd name="connsiteX0" fmla="*/ 0 w 10519115"/>
              <a:gd name="connsiteY0" fmla="*/ 2097270 h 3172994"/>
              <a:gd name="connsiteX1" fmla="*/ 3747254 w 10519115"/>
              <a:gd name="connsiteY1" fmla="*/ 2897809 h 3172994"/>
              <a:gd name="connsiteX2" fmla="*/ 6039880 w 10519115"/>
              <a:gd name="connsiteY2" fmla="*/ 446157 h 3172994"/>
              <a:gd name="connsiteX3" fmla="*/ 8796333 w 10519115"/>
              <a:gd name="connsiteY3" fmla="*/ 220870 h 3172994"/>
              <a:gd name="connsiteX4" fmla="*/ 10519115 w 10519115"/>
              <a:gd name="connsiteY4" fmla="*/ 1705113 h 3172994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1314668 w 11833783"/>
              <a:gd name="connsiteY0" fmla="*/ 2097270 h 3208998"/>
              <a:gd name="connsiteX1" fmla="*/ 1458684 w 11833783"/>
              <a:gd name="connsiteY1" fmla="*/ 2313294 h 3208998"/>
              <a:gd name="connsiteX2" fmla="*/ 5061922 w 11833783"/>
              <a:gd name="connsiteY2" fmla="*/ 2897809 h 3208998"/>
              <a:gd name="connsiteX3" fmla="*/ 7354548 w 11833783"/>
              <a:gd name="connsiteY3" fmla="*/ 446157 h 3208998"/>
              <a:gd name="connsiteX4" fmla="*/ 10111001 w 11833783"/>
              <a:gd name="connsiteY4" fmla="*/ 220870 h 3208998"/>
              <a:gd name="connsiteX5" fmla="*/ 11833783 w 11833783"/>
              <a:gd name="connsiteY5" fmla="*/ 1705113 h 3208998"/>
              <a:gd name="connsiteX0" fmla="*/ 0 w 10375099"/>
              <a:gd name="connsiteY0" fmla="*/ 2313294 h 3208998"/>
              <a:gd name="connsiteX1" fmla="*/ 3603238 w 10375099"/>
              <a:gd name="connsiteY1" fmla="*/ 2897809 h 3208998"/>
              <a:gd name="connsiteX2" fmla="*/ 5895864 w 10375099"/>
              <a:gd name="connsiteY2" fmla="*/ 446157 h 3208998"/>
              <a:gd name="connsiteX3" fmla="*/ 8652317 w 10375099"/>
              <a:gd name="connsiteY3" fmla="*/ 220870 h 3208998"/>
              <a:gd name="connsiteX4" fmla="*/ 10375099 w 10375099"/>
              <a:gd name="connsiteY4" fmla="*/ 1705113 h 3208998"/>
              <a:gd name="connsiteX0" fmla="*/ 0 w 7998835"/>
              <a:gd name="connsiteY0" fmla="*/ 2961366 h 3317010"/>
              <a:gd name="connsiteX1" fmla="*/ 1226974 w 7998835"/>
              <a:gd name="connsiteY1" fmla="*/ 2897809 h 3317010"/>
              <a:gd name="connsiteX2" fmla="*/ 3519600 w 7998835"/>
              <a:gd name="connsiteY2" fmla="*/ 446157 h 3317010"/>
              <a:gd name="connsiteX3" fmla="*/ 6276053 w 7998835"/>
              <a:gd name="connsiteY3" fmla="*/ 220870 h 3317010"/>
              <a:gd name="connsiteX4" fmla="*/ 7998835 w 7998835"/>
              <a:gd name="connsiteY4" fmla="*/ 1705113 h 3317010"/>
              <a:gd name="connsiteX0" fmla="*/ 990667 w 8989502"/>
              <a:gd name="connsiteY0" fmla="*/ 2961366 h 3317010"/>
              <a:gd name="connsiteX1" fmla="*/ 2217641 w 8989502"/>
              <a:gd name="connsiteY1" fmla="*/ 2897809 h 3317010"/>
              <a:gd name="connsiteX2" fmla="*/ 4510267 w 8989502"/>
              <a:gd name="connsiteY2" fmla="*/ 446157 h 3317010"/>
              <a:gd name="connsiteX3" fmla="*/ 7266720 w 8989502"/>
              <a:gd name="connsiteY3" fmla="*/ 220870 h 3317010"/>
              <a:gd name="connsiteX4" fmla="*/ 8989502 w 8989502"/>
              <a:gd name="connsiteY4" fmla="*/ 1705113 h 3317010"/>
              <a:gd name="connsiteX0" fmla="*/ 990667 w 8989502"/>
              <a:gd name="connsiteY0" fmla="*/ 2961366 h 3065691"/>
              <a:gd name="connsiteX1" fmla="*/ 2217641 w 8989502"/>
              <a:gd name="connsiteY1" fmla="*/ 2897809 h 3065691"/>
              <a:gd name="connsiteX2" fmla="*/ 4510267 w 8989502"/>
              <a:gd name="connsiteY2" fmla="*/ 446157 h 3065691"/>
              <a:gd name="connsiteX3" fmla="*/ 7266720 w 8989502"/>
              <a:gd name="connsiteY3" fmla="*/ 220870 h 3065691"/>
              <a:gd name="connsiteX4" fmla="*/ 8989502 w 8989502"/>
              <a:gd name="connsiteY4" fmla="*/ 1705113 h 3065691"/>
              <a:gd name="connsiteX0" fmla="*/ 990667 w 9313030"/>
              <a:gd name="connsiteY0" fmla="*/ 3105383 h 3105383"/>
              <a:gd name="connsiteX1" fmla="*/ 2541169 w 9313030"/>
              <a:gd name="connsiteY1" fmla="*/ 2897809 h 3105383"/>
              <a:gd name="connsiteX2" fmla="*/ 4833795 w 9313030"/>
              <a:gd name="connsiteY2" fmla="*/ 446157 h 3105383"/>
              <a:gd name="connsiteX3" fmla="*/ 7590248 w 9313030"/>
              <a:gd name="connsiteY3" fmla="*/ 220870 h 3105383"/>
              <a:gd name="connsiteX4" fmla="*/ 9313030 w 9313030"/>
              <a:gd name="connsiteY4" fmla="*/ 1705113 h 3105383"/>
              <a:gd name="connsiteX0" fmla="*/ 0 w 8322363"/>
              <a:gd name="connsiteY0" fmla="*/ 3105383 h 3317461"/>
              <a:gd name="connsiteX1" fmla="*/ 304800 w 8322363"/>
              <a:gd name="connsiteY1" fmla="*/ 2964071 h 3317461"/>
              <a:gd name="connsiteX2" fmla="*/ 1550502 w 8322363"/>
              <a:gd name="connsiteY2" fmla="*/ 2897809 h 3317461"/>
              <a:gd name="connsiteX3" fmla="*/ 3843128 w 8322363"/>
              <a:gd name="connsiteY3" fmla="*/ 446157 h 3317461"/>
              <a:gd name="connsiteX4" fmla="*/ 6599581 w 8322363"/>
              <a:gd name="connsiteY4" fmla="*/ 220870 h 3317461"/>
              <a:gd name="connsiteX5" fmla="*/ 8322363 w 8322363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0 w 8070843"/>
              <a:gd name="connsiteY0" fmla="*/ 2961367 h 2961367"/>
              <a:gd name="connsiteX1" fmla="*/ 1298982 w 8070843"/>
              <a:gd name="connsiteY1" fmla="*/ 2897809 h 2961367"/>
              <a:gd name="connsiteX2" fmla="*/ 3591608 w 8070843"/>
              <a:gd name="connsiteY2" fmla="*/ 446157 h 2961367"/>
              <a:gd name="connsiteX3" fmla="*/ 6348061 w 8070843"/>
              <a:gd name="connsiteY3" fmla="*/ 220870 h 2961367"/>
              <a:gd name="connsiteX4" fmla="*/ 8070843 w 8070843"/>
              <a:gd name="connsiteY4" fmla="*/ 1705113 h 2961367"/>
              <a:gd name="connsiteX0" fmla="*/ 0 w 8070843"/>
              <a:gd name="connsiteY0" fmla="*/ 2950323 h 2950323"/>
              <a:gd name="connsiteX1" fmla="*/ 1298982 w 8070843"/>
              <a:gd name="connsiteY1" fmla="*/ 2886765 h 2950323"/>
              <a:gd name="connsiteX2" fmla="*/ 3591608 w 8070843"/>
              <a:gd name="connsiteY2" fmla="*/ 435113 h 2950323"/>
              <a:gd name="connsiteX3" fmla="*/ 6348061 w 8070843"/>
              <a:gd name="connsiteY3" fmla="*/ 209826 h 2950323"/>
              <a:gd name="connsiteX4" fmla="*/ 8070843 w 8070843"/>
              <a:gd name="connsiteY4" fmla="*/ 1694069 h 2950323"/>
              <a:gd name="connsiteX0" fmla="*/ 0 w 8070843"/>
              <a:gd name="connsiteY0" fmla="*/ 2740497 h 2740497"/>
              <a:gd name="connsiteX1" fmla="*/ 1298982 w 8070843"/>
              <a:gd name="connsiteY1" fmla="*/ 2676939 h 2740497"/>
              <a:gd name="connsiteX2" fmla="*/ 3591608 w 8070843"/>
              <a:gd name="connsiteY2" fmla="*/ 225287 h 2740497"/>
              <a:gd name="connsiteX3" fmla="*/ 6348061 w 8070843"/>
              <a:gd name="connsiteY3" fmla="*/ 0 h 2740497"/>
              <a:gd name="connsiteX4" fmla="*/ 8070843 w 8070843"/>
              <a:gd name="connsiteY4" fmla="*/ 1484243 h 2740497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27712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591608 w 8070843"/>
              <a:gd name="connsiteY2" fmla="*/ 77079 h 2592289"/>
              <a:gd name="connsiteX3" fmla="*/ 6427712 w 8070843"/>
              <a:gd name="connsiteY3" fmla="*/ 0 h 2592289"/>
              <a:gd name="connsiteX4" fmla="*/ 8070843 w 8070843"/>
              <a:gd name="connsiteY4" fmla="*/ 1336035 h 2592289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9104132"/>
              <a:gd name="connsiteY0" fmla="*/ 2941736 h 2941736"/>
              <a:gd name="connsiteX1" fmla="*/ 1298982 w 9104132"/>
              <a:gd name="connsiteY1" fmla="*/ 2878178 h 2941736"/>
              <a:gd name="connsiteX2" fmla="*/ 3619400 w 9104132"/>
              <a:gd name="connsiteY2" fmla="*/ 349447 h 2941736"/>
              <a:gd name="connsiteX3" fmla="*/ 8227912 w 9104132"/>
              <a:gd name="connsiteY3" fmla="*/ 781496 h 2941736"/>
              <a:gd name="connsiteX4" fmla="*/ 8070843 w 9104132"/>
              <a:gd name="connsiteY4" fmla="*/ 1685482 h 2941736"/>
              <a:gd name="connsiteX0" fmla="*/ 0 w 9017825"/>
              <a:gd name="connsiteY0" fmla="*/ 2941736 h 2941736"/>
              <a:gd name="connsiteX1" fmla="*/ 1298982 w 9017825"/>
              <a:gd name="connsiteY1" fmla="*/ 2878178 h 2941736"/>
              <a:gd name="connsiteX2" fmla="*/ 3331367 w 9017825"/>
              <a:gd name="connsiteY2" fmla="*/ 349447 h 2941736"/>
              <a:gd name="connsiteX3" fmla="*/ 8227912 w 9017825"/>
              <a:gd name="connsiteY3" fmla="*/ 781496 h 2941736"/>
              <a:gd name="connsiteX4" fmla="*/ 8070843 w 9017825"/>
              <a:gd name="connsiteY4" fmla="*/ 1685482 h 2941736"/>
              <a:gd name="connsiteX0" fmla="*/ 0 w 8993822"/>
              <a:gd name="connsiteY0" fmla="*/ 2869728 h 2869728"/>
              <a:gd name="connsiteX1" fmla="*/ 1298982 w 8993822"/>
              <a:gd name="connsiteY1" fmla="*/ 2806170 h 2869728"/>
              <a:gd name="connsiteX2" fmla="*/ 3475384 w 8993822"/>
              <a:gd name="connsiteY2" fmla="*/ 349447 h 2869728"/>
              <a:gd name="connsiteX3" fmla="*/ 8227912 w 8993822"/>
              <a:gd name="connsiteY3" fmla="*/ 709488 h 2869728"/>
              <a:gd name="connsiteX4" fmla="*/ 8070843 w 8993822"/>
              <a:gd name="connsiteY4" fmla="*/ 1613474 h 2869728"/>
              <a:gd name="connsiteX0" fmla="*/ 0 w 8849806"/>
              <a:gd name="connsiteY0" fmla="*/ 2881729 h 2881729"/>
              <a:gd name="connsiteX1" fmla="*/ 1298982 w 8849806"/>
              <a:gd name="connsiteY1" fmla="*/ 2818171 h 2881729"/>
              <a:gd name="connsiteX2" fmla="*/ 3475384 w 8849806"/>
              <a:gd name="connsiteY2" fmla="*/ 361448 h 2881729"/>
              <a:gd name="connsiteX3" fmla="*/ 8083896 w 8849806"/>
              <a:gd name="connsiteY3" fmla="*/ 649480 h 2881729"/>
              <a:gd name="connsiteX4" fmla="*/ 8070843 w 8849806"/>
              <a:gd name="connsiteY4" fmla="*/ 1625475 h 2881729"/>
              <a:gd name="connsiteX0" fmla="*/ 0 w 8849806"/>
              <a:gd name="connsiteY0" fmla="*/ 2596131 h 2596131"/>
              <a:gd name="connsiteX1" fmla="*/ 1298982 w 8849806"/>
              <a:gd name="connsiteY1" fmla="*/ 2532573 h 2596131"/>
              <a:gd name="connsiteX2" fmla="*/ 3475384 w 8849806"/>
              <a:gd name="connsiteY2" fmla="*/ 75850 h 2596131"/>
              <a:gd name="connsiteX3" fmla="*/ 8083896 w 8849806"/>
              <a:gd name="connsiteY3" fmla="*/ 363882 h 2596131"/>
              <a:gd name="connsiteX4" fmla="*/ 8070843 w 8849806"/>
              <a:gd name="connsiteY4" fmla="*/ 1339877 h 2596131"/>
              <a:gd name="connsiteX0" fmla="*/ 0 w 8070843"/>
              <a:gd name="connsiteY0" fmla="*/ 2596131 h 2596131"/>
              <a:gd name="connsiteX1" fmla="*/ 1298982 w 8070843"/>
              <a:gd name="connsiteY1" fmla="*/ 2532573 h 2596131"/>
              <a:gd name="connsiteX2" fmla="*/ 3475384 w 8070843"/>
              <a:gd name="connsiteY2" fmla="*/ 75850 h 2596131"/>
              <a:gd name="connsiteX3" fmla="*/ 7291808 w 8070843"/>
              <a:gd name="connsiteY3" fmla="*/ 219867 h 2596131"/>
              <a:gd name="connsiteX4" fmla="*/ 8070843 w 8070843"/>
              <a:gd name="connsiteY4" fmla="*/ 1339877 h 2596131"/>
              <a:gd name="connsiteX0" fmla="*/ 0 w 8129727"/>
              <a:gd name="connsiteY0" fmla="*/ 2658943 h 2658943"/>
              <a:gd name="connsiteX1" fmla="*/ 1298982 w 8129727"/>
              <a:gd name="connsiteY1" fmla="*/ 2595385 h 2658943"/>
              <a:gd name="connsiteX2" fmla="*/ 3475384 w 8129727"/>
              <a:gd name="connsiteY2" fmla="*/ 138662 h 2658943"/>
              <a:gd name="connsiteX3" fmla="*/ 7363817 w 8129727"/>
              <a:gd name="connsiteY3" fmla="*/ 210671 h 2658943"/>
              <a:gd name="connsiteX4" fmla="*/ 8070843 w 8129727"/>
              <a:gd name="connsiteY4" fmla="*/ 1402689 h 2658943"/>
              <a:gd name="connsiteX0" fmla="*/ 0 w 8070843"/>
              <a:gd name="connsiteY0" fmla="*/ 2730951 h 2730951"/>
              <a:gd name="connsiteX1" fmla="*/ 1298982 w 8070843"/>
              <a:gd name="connsiteY1" fmla="*/ 2667393 h 2730951"/>
              <a:gd name="connsiteX2" fmla="*/ 3475384 w 8070843"/>
              <a:gd name="connsiteY2" fmla="*/ 210670 h 2730951"/>
              <a:gd name="connsiteX3" fmla="*/ 6355705 w 8070843"/>
              <a:gd name="connsiteY3" fmla="*/ 210671 h 2730951"/>
              <a:gd name="connsiteX4" fmla="*/ 8070843 w 8070843"/>
              <a:gd name="connsiteY4" fmla="*/ 1474697 h 2730951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067673 w 8070843"/>
              <a:gd name="connsiteY3" fmla="*/ 95593 h 2615873"/>
              <a:gd name="connsiteX4" fmla="*/ 8070843 w 8070843"/>
              <a:gd name="connsiteY4" fmla="*/ 1359619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295056 w 7723857"/>
              <a:gd name="connsiteY4" fmla="*/ 325951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787753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787753 w 7723857"/>
              <a:gd name="connsiteY4" fmla="*/ 219867 h 2596131"/>
              <a:gd name="connsiteX5" fmla="*/ 7723857 w 7723857"/>
              <a:gd name="connsiteY5" fmla="*/ 1371995 h 2596131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960031 w 7723857"/>
              <a:gd name="connsiteY4" fmla="*/ 537919 h 2596131"/>
              <a:gd name="connsiteX5" fmla="*/ 7723857 w 7723857"/>
              <a:gd name="connsiteY5" fmla="*/ 1371995 h 2596131"/>
              <a:gd name="connsiteX0" fmla="*/ 0 w 7507833"/>
              <a:gd name="connsiteY0" fmla="*/ 2596131 h 2596131"/>
              <a:gd name="connsiteX1" fmla="*/ 1298982 w 7507833"/>
              <a:gd name="connsiteY1" fmla="*/ 2532573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  <a:gd name="connsiteX0" fmla="*/ 0 w 7507833"/>
              <a:gd name="connsiteY0" fmla="*/ 2596131 h 2596131"/>
              <a:gd name="connsiteX1" fmla="*/ 1327380 w 7507833"/>
              <a:gd name="connsiteY1" fmla="*/ 2488015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  <a:gd name="connsiteX0" fmla="*/ 0 w 7507833"/>
              <a:gd name="connsiteY0" fmla="*/ 2596131 h 2596131"/>
              <a:gd name="connsiteX1" fmla="*/ 1327380 w 7507833"/>
              <a:gd name="connsiteY1" fmla="*/ 2488015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  <a:gd name="connsiteX0" fmla="*/ 0 w 7507833"/>
              <a:gd name="connsiteY0" fmla="*/ 2973265 h 2973265"/>
              <a:gd name="connsiteX1" fmla="*/ 1327380 w 7507833"/>
              <a:gd name="connsiteY1" fmla="*/ 2865149 h 2973265"/>
              <a:gd name="connsiteX2" fmla="*/ 3763417 w 7507833"/>
              <a:gd name="connsiteY2" fmla="*/ 75850 h 2973265"/>
              <a:gd name="connsiteX3" fmla="*/ 6242047 w 7507833"/>
              <a:gd name="connsiteY3" fmla="*/ 497812 h 2973265"/>
              <a:gd name="connsiteX4" fmla="*/ 6960031 w 7507833"/>
              <a:gd name="connsiteY4" fmla="*/ 915053 h 2973265"/>
              <a:gd name="connsiteX5" fmla="*/ 7507833 w 7507833"/>
              <a:gd name="connsiteY5" fmla="*/ 1461097 h 2973265"/>
              <a:gd name="connsiteX0" fmla="*/ 0 w 7507833"/>
              <a:gd name="connsiteY0" fmla="*/ 2973265 h 2973265"/>
              <a:gd name="connsiteX1" fmla="*/ 1327380 w 7507833"/>
              <a:gd name="connsiteY1" fmla="*/ 2865149 h 2973265"/>
              <a:gd name="connsiteX2" fmla="*/ 3763417 w 7507833"/>
              <a:gd name="connsiteY2" fmla="*/ 75850 h 2973265"/>
              <a:gd name="connsiteX3" fmla="*/ 5347593 w 7507833"/>
              <a:gd name="connsiteY3" fmla="*/ 147858 h 2973265"/>
              <a:gd name="connsiteX4" fmla="*/ 6960031 w 7507833"/>
              <a:gd name="connsiteY4" fmla="*/ 915053 h 2973265"/>
              <a:gd name="connsiteX5" fmla="*/ 7507833 w 7507833"/>
              <a:gd name="connsiteY5" fmla="*/ 1461097 h 2973265"/>
              <a:gd name="connsiteX0" fmla="*/ 0 w 7507833"/>
              <a:gd name="connsiteY0" fmla="*/ 3117281 h 3117281"/>
              <a:gd name="connsiteX1" fmla="*/ 1327380 w 7507833"/>
              <a:gd name="connsiteY1" fmla="*/ 3009165 h 3117281"/>
              <a:gd name="connsiteX2" fmla="*/ 3979441 w 7507833"/>
              <a:gd name="connsiteY2" fmla="*/ 75850 h 3117281"/>
              <a:gd name="connsiteX3" fmla="*/ 5347593 w 7507833"/>
              <a:gd name="connsiteY3" fmla="*/ 291874 h 3117281"/>
              <a:gd name="connsiteX4" fmla="*/ 6960031 w 7507833"/>
              <a:gd name="connsiteY4" fmla="*/ 1059069 h 3117281"/>
              <a:gd name="connsiteX5" fmla="*/ 7507833 w 7507833"/>
              <a:gd name="connsiteY5" fmla="*/ 1605113 h 3117281"/>
              <a:gd name="connsiteX0" fmla="*/ 0 w 7507833"/>
              <a:gd name="connsiteY0" fmla="*/ 3117281 h 3117281"/>
              <a:gd name="connsiteX1" fmla="*/ 1327380 w 7507833"/>
              <a:gd name="connsiteY1" fmla="*/ 3009165 h 3117281"/>
              <a:gd name="connsiteX2" fmla="*/ 3979441 w 7507833"/>
              <a:gd name="connsiteY2" fmla="*/ 75850 h 3117281"/>
              <a:gd name="connsiteX3" fmla="*/ 6283697 w 7507833"/>
              <a:gd name="connsiteY3" fmla="*/ 219866 h 3117281"/>
              <a:gd name="connsiteX4" fmla="*/ 6960031 w 7507833"/>
              <a:gd name="connsiteY4" fmla="*/ 1059069 h 3117281"/>
              <a:gd name="connsiteX5" fmla="*/ 7507833 w 7507833"/>
              <a:gd name="connsiteY5" fmla="*/ 1605113 h 3117281"/>
              <a:gd name="connsiteX0" fmla="*/ 0 w 7723857"/>
              <a:gd name="connsiteY0" fmla="*/ 3867134 h 3867134"/>
              <a:gd name="connsiteX1" fmla="*/ 1327380 w 7723857"/>
              <a:gd name="connsiteY1" fmla="*/ 3759018 h 3867134"/>
              <a:gd name="connsiteX2" fmla="*/ 3979441 w 7723857"/>
              <a:gd name="connsiteY2" fmla="*/ 825703 h 3867134"/>
              <a:gd name="connsiteX3" fmla="*/ 6283697 w 7723857"/>
              <a:gd name="connsiteY3" fmla="*/ 969719 h 3867134"/>
              <a:gd name="connsiteX4" fmla="*/ 6960031 w 7723857"/>
              <a:gd name="connsiteY4" fmla="*/ 1808922 h 3867134"/>
              <a:gd name="connsiteX5" fmla="*/ 7723857 w 7723857"/>
              <a:gd name="connsiteY5" fmla="*/ 177631 h 3867134"/>
              <a:gd name="connsiteX0" fmla="*/ 0 w 7723857"/>
              <a:gd name="connsiteY0" fmla="*/ 4253566 h 4253566"/>
              <a:gd name="connsiteX1" fmla="*/ 1327380 w 7723857"/>
              <a:gd name="connsiteY1" fmla="*/ 4145450 h 4253566"/>
              <a:gd name="connsiteX2" fmla="*/ 3979441 w 7723857"/>
              <a:gd name="connsiteY2" fmla="*/ 1212135 h 4253566"/>
              <a:gd name="connsiteX3" fmla="*/ 6283697 w 7723857"/>
              <a:gd name="connsiteY3" fmla="*/ 1356151 h 4253566"/>
              <a:gd name="connsiteX4" fmla="*/ 7147793 w 7723857"/>
              <a:gd name="connsiteY4" fmla="*/ 132015 h 4253566"/>
              <a:gd name="connsiteX5" fmla="*/ 7723857 w 7723857"/>
              <a:gd name="connsiteY5" fmla="*/ 564063 h 4253566"/>
              <a:gd name="connsiteX0" fmla="*/ 0 w 7723857"/>
              <a:gd name="connsiteY0" fmla="*/ 4253566 h 4253566"/>
              <a:gd name="connsiteX1" fmla="*/ 1327380 w 7723857"/>
              <a:gd name="connsiteY1" fmla="*/ 4145450 h 4253566"/>
              <a:gd name="connsiteX2" fmla="*/ 3979441 w 7723857"/>
              <a:gd name="connsiteY2" fmla="*/ 1212135 h 4253566"/>
              <a:gd name="connsiteX3" fmla="*/ 6283697 w 7723857"/>
              <a:gd name="connsiteY3" fmla="*/ 1356151 h 4253566"/>
              <a:gd name="connsiteX4" fmla="*/ 7147793 w 7723857"/>
              <a:gd name="connsiteY4" fmla="*/ 132015 h 4253566"/>
              <a:gd name="connsiteX5" fmla="*/ 7723857 w 7723857"/>
              <a:gd name="connsiteY5" fmla="*/ 564063 h 4253566"/>
              <a:gd name="connsiteX0" fmla="*/ 0 w 7723857"/>
              <a:gd name="connsiteY0" fmla="*/ 4253566 h 4253566"/>
              <a:gd name="connsiteX1" fmla="*/ 1327380 w 7723857"/>
              <a:gd name="connsiteY1" fmla="*/ 4145450 h 4253566"/>
              <a:gd name="connsiteX2" fmla="*/ 3979441 w 7723857"/>
              <a:gd name="connsiteY2" fmla="*/ 1212135 h 4253566"/>
              <a:gd name="connsiteX3" fmla="*/ 6283697 w 7723857"/>
              <a:gd name="connsiteY3" fmla="*/ 1356151 h 4253566"/>
              <a:gd name="connsiteX4" fmla="*/ 7147793 w 7723857"/>
              <a:gd name="connsiteY4" fmla="*/ 132015 h 4253566"/>
              <a:gd name="connsiteX5" fmla="*/ 7723857 w 7723857"/>
              <a:gd name="connsiteY5" fmla="*/ 564063 h 4253566"/>
              <a:gd name="connsiteX0" fmla="*/ 0 w 7723857"/>
              <a:gd name="connsiteY0" fmla="*/ 4229563 h 4229563"/>
              <a:gd name="connsiteX1" fmla="*/ 1327380 w 7723857"/>
              <a:gd name="connsiteY1" fmla="*/ 4121447 h 4229563"/>
              <a:gd name="connsiteX2" fmla="*/ 3979441 w 7723857"/>
              <a:gd name="connsiteY2" fmla="*/ 1188132 h 4229563"/>
              <a:gd name="connsiteX3" fmla="*/ 6283697 w 7723857"/>
              <a:gd name="connsiteY3" fmla="*/ 1188132 h 4229563"/>
              <a:gd name="connsiteX4" fmla="*/ 7147793 w 7723857"/>
              <a:gd name="connsiteY4" fmla="*/ 108012 h 4229563"/>
              <a:gd name="connsiteX5" fmla="*/ 7723857 w 7723857"/>
              <a:gd name="connsiteY5" fmla="*/ 540060 h 4229563"/>
              <a:gd name="connsiteX0" fmla="*/ 0 w 7723857"/>
              <a:gd name="connsiteY0" fmla="*/ 3869523 h 3869523"/>
              <a:gd name="connsiteX1" fmla="*/ 1327380 w 7723857"/>
              <a:gd name="connsiteY1" fmla="*/ 3761407 h 3869523"/>
              <a:gd name="connsiteX2" fmla="*/ 3979441 w 7723857"/>
              <a:gd name="connsiteY2" fmla="*/ 828092 h 3869523"/>
              <a:gd name="connsiteX3" fmla="*/ 6283697 w 7723857"/>
              <a:gd name="connsiteY3" fmla="*/ 828092 h 3869523"/>
              <a:gd name="connsiteX4" fmla="*/ 7003777 w 7723857"/>
              <a:gd name="connsiteY4" fmla="*/ 108012 h 3869523"/>
              <a:gd name="connsiteX5" fmla="*/ 7723857 w 7723857"/>
              <a:gd name="connsiteY5" fmla="*/ 180020 h 3869523"/>
              <a:gd name="connsiteX0" fmla="*/ 0 w 7003777"/>
              <a:gd name="connsiteY0" fmla="*/ 3761511 h 3761511"/>
              <a:gd name="connsiteX1" fmla="*/ 1327380 w 7003777"/>
              <a:gd name="connsiteY1" fmla="*/ 3653395 h 3761511"/>
              <a:gd name="connsiteX2" fmla="*/ 3979441 w 7003777"/>
              <a:gd name="connsiteY2" fmla="*/ 720080 h 3761511"/>
              <a:gd name="connsiteX3" fmla="*/ 6283697 w 7003777"/>
              <a:gd name="connsiteY3" fmla="*/ 720080 h 3761511"/>
              <a:gd name="connsiteX4" fmla="*/ 7003777 w 7003777"/>
              <a:gd name="connsiteY4" fmla="*/ 0 h 3761511"/>
              <a:gd name="connsiteX0" fmla="*/ 0 w 7359788"/>
              <a:gd name="connsiteY0" fmla="*/ 3761511 h 3761511"/>
              <a:gd name="connsiteX1" fmla="*/ 1327380 w 7359788"/>
              <a:gd name="connsiteY1" fmla="*/ 3653395 h 3761511"/>
              <a:gd name="connsiteX2" fmla="*/ 3979441 w 7359788"/>
              <a:gd name="connsiteY2" fmla="*/ 720080 h 3761511"/>
              <a:gd name="connsiteX3" fmla="*/ 6283697 w 7359788"/>
              <a:gd name="connsiteY3" fmla="*/ 720080 h 3761511"/>
              <a:gd name="connsiteX4" fmla="*/ 7003777 w 7359788"/>
              <a:gd name="connsiteY4" fmla="*/ 0 h 3761511"/>
              <a:gd name="connsiteX0" fmla="*/ 0 w 7408863"/>
              <a:gd name="connsiteY0" fmla="*/ 3846771 h 3846771"/>
              <a:gd name="connsiteX1" fmla="*/ 1327380 w 7408863"/>
              <a:gd name="connsiteY1" fmla="*/ 3738655 h 3846771"/>
              <a:gd name="connsiteX2" fmla="*/ 3979441 w 7408863"/>
              <a:gd name="connsiteY2" fmla="*/ 805340 h 3846771"/>
              <a:gd name="connsiteX3" fmla="*/ 6283697 w 7408863"/>
              <a:gd name="connsiteY3" fmla="*/ 805340 h 3846771"/>
              <a:gd name="connsiteX4" fmla="*/ 7408863 w 7408863"/>
              <a:gd name="connsiteY4" fmla="*/ 0 h 3846771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5320447 w 8749869"/>
              <a:gd name="connsiteY2" fmla="*/ 805340 h 3809458"/>
              <a:gd name="connsiteX3" fmla="*/ 7624703 w 8749869"/>
              <a:gd name="connsiteY3" fmla="*/ 805340 h 3809458"/>
              <a:gd name="connsiteX4" fmla="*/ 8749869 w 8749869"/>
              <a:gd name="connsiteY4" fmla="*/ 0 h 3809458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5320447 w 8749869"/>
              <a:gd name="connsiteY2" fmla="*/ 805340 h 3809458"/>
              <a:gd name="connsiteX3" fmla="*/ 7624703 w 8749869"/>
              <a:gd name="connsiteY3" fmla="*/ 805340 h 3809458"/>
              <a:gd name="connsiteX4" fmla="*/ 8749869 w 8749869"/>
              <a:gd name="connsiteY4" fmla="*/ 0 h 3809458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62047"/>
              <a:gd name="connsiteX1" fmla="*/ 2375476 w 8749869"/>
              <a:gd name="connsiteY1" fmla="*/ 3727262 h 3862047"/>
              <a:gd name="connsiteX2" fmla="*/ 3429629 w 8749869"/>
              <a:gd name="connsiteY2" fmla="*/ 2956718 h 3862047"/>
              <a:gd name="connsiteX3" fmla="*/ 5320447 w 8749869"/>
              <a:gd name="connsiteY3" fmla="*/ 805340 h 3862047"/>
              <a:gd name="connsiteX4" fmla="*/ 7624703 w 8749869"/>
              <a:gd name="connsiteY4" fmla="*/ 805340 h 3862047"/>
              <a:gd name="connsiteX5" fmla="*/ 8749869 w 8749869"/>
              <a:gd name="connsiteY5" fmla="*/ 0 h 3862047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00794"/>
              <a:gd name="connsiteY0" fmla="*/ 3485434 h 3485434"/>
              <a:gd name="connsiteX1" fmla="*/ 2024091 w 8700794"/>
              <a:gd name="connsiteY1" fmla="*/ 3339026 h 3485434"/>
              <a:gd name="connsiteX2" fmla="*/ 3253936 w 8700794"/>
              <a:gd name="connsiteY2" fmla="*/ 2568482 h 3485434"/>
              <a:gd name="connsiteX3" fmla="*/ 5320447 w 8700794"/>
              <a:gd name="connsiteY3" fmla="*/ 481316 h 3485434"/>
              <a:gd name="connsiteX4" fmla="*/ 7624703 w 8700794"/>
              <a:gd name="connsiteY4" fmla="*/ 481316 h 3485434"/>
              <a:gd name="connsiteX5" fmla="*/ 8612547 w 8700794"/>
              <a:gd name="connsiteY5" fmla="*/ 0 h 3485434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821932 w 8788239"/>
              <a:gd name="connsiteY4" fmla="*/ 321060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821932 w 8788239"/>
              <a:gd name="connsiteY4" fmla="*/ 321060 h 3421222"/>
              <a:gd name="connsiteX5" fmla="*/ 8788239 w 8788239"/>
              <a:gd name="connsiteY5" fmla="*/ 0 h 3421222"/>
              <a:gd name="connsiteX0" fmla="*/ 0 w 8823537"/>
              <a:gd name="connsiteY0" fmla="*/ 3421222 h 3421222"/>
              <a:gd name="connsiteX1" fmla="*/ 2024091 w 8823537"/>
              <a:gd name="connsiteY1" fmla="*/ 3274814 h 3421222"/>
              <a:gd name="connsiteX2" fmla="*/ 3253936 w 8823537"/>
              <a:gd name="connsiteY2" fmla="*/ 2504270 h 3421222"/>
              <a:gd name="connsiteX3" fmla="*/ 5320447 w 8823537"/>
              <a:gd name="connsiteY3" fmla="*/ 417104 h 3421222"/>
              <a:gd name="connsiteX4" fmla="*/ 7930068 w 8823537"/>
              <a:gd name="connsiteY4" fmla="*/ 271318 h 3421222"/>
              <a:gd name="connsiteX5" fmla="*/ 8788239 w 8823537"/>
              <a:gd name="connsiteY5" fmla="*/ 0 h 3421222"/>
              <a:gd name="connsiteX0" fmla="*/ 0 w 8823537"/>
              <a:gd name="connsiteY0" fmla="*/ 3421222 h 3421222"/>
              <a:gd name="connsiteX1" fmla="*/ 2024091 w 8823537"/>
              <a:gd name="connsiteY1" fmla="*/ 3274814 h 3421222"/>
              <a:gd name="connsiteX2" fmla="*/ 3253936 w 8823537"/>
              <a:gd name="connsiteY2" fmla="*/ 2504270 h 3421222"/>
              <a:gd name="connsiteX3" fmla="*/ 5320447 w 8823537"/>
              <a:gd name="connsiteY3" fmla="*/ 417104 h 3421222"/>
              <a:gd name="connsiteX4" fmla="*/ 7930068 w 8823537"/>
              <a:gd name="connsiteY4" fmla="*/ 271318 h 3421222"/>
              <a:gd name="connsiteX5" fmla="*/ 8788239 w 8823537"/>
              <a:gd name="connsiteY5" fmla="*/ 0 h 3421222"/>
              <a:gd name="connsiteX0" fmla="*/ 0 w 8951552"/>
              <a:gd name="connsiteY0" fmla="*/ 3421222 h 3421222"/>
              <a:gd name="connsiteX1" fmla="*/ 2024091 w 8951552"/>
              <a:gd name="connsiteY1" fmla="*/ 3274814 h 3421222"/>
              <a:gd name="connsiteX2" fmla="*/ 3253936 w 8951552"/>
              <a:gd name="connsiteY2" fmla="*/ 2504270 h 3421222"/>
              <a:gd name="connsiteX3" fmla="*/ 5320447 w 8951552"/>
              <a:gd name="connsiteY3" fmla="*/ 417104 h 3421222"/>
              <a:gd name="connsiteX4" fmla="*/ 7930068 w 8951552"/>
              <a:gd name="connsiteY4" fmla="*/ 271318 h 3421222"/>
              <a:gd name="connsiteX5" fmla="*/ 8788239 w 8951552"/>
              <a:gd name="connsiteY5" fmla="*/ 0 h 3421222"/>
              <a:gd name="connsiteX0" fmla="*/ 0 w 8951552"/>
              <a:gd name="connsiteY0" fmla="*/ 3613858 h 3613858"/>
              <a:gd name="connsiteX1" fmla="*/ 2024091 w 8951552"/>
              <a:gd name="connsiteY1" fmla="*/ 3467450 h 3613858"/>
              <a:gd name="connsiteX2" fmla="*/ 3253936 w 8951552"/>
              <a:gd name="connsiteY2" fmla="*/ 2696906 h 3613858"/>
              <a:gd name="connsiteX3" fmla="*/ 5320447 w 8951552"/>
              <a:gd name="connsiteY3" fmla="*/ 609740 h 3613858"/>
              <a:gd name="connsiteX4" fmla="*/ 7930068 w 8951552"/>
              <a:gd name="connsiteY4" fmla="*/ 463954 h 3613858"/>
              <a:gd name="connsiteX5" fmla="*/ 8876084 w 8951552"/>
              <a:gd name="connsiteY5" fmla="*/ 0 h 3613858"/>
              <a:gd name="connsiteX0" fmla="*/ 0 w 8876084"/>
              <a:gd name="connsiteY0" fmla="*/ 3613858 h 3613858"/>
              <a:gd name="connsiteX1" fmla="*/ 2024091 w 8876084"/>
              <a:gd name="connsiteY1" fmla="*/ 3467450 h 3613858"/>
              <a:gd name="connsiteX2" fmla="*/ 3253936 w 8876084"/>
              <a:gd name="connsiteY2" fmla="*/ 2696906 h 3613858"/>
              <a:gd name="connsiteX3" fmla="*/ 5320447 w 8876084"/>
              <a:gd name="connsiteY3" fmla="*/ 609740 h 3613858"/>
              <a:gd name="connsiteX4" fmla="*/ 7930068 w 8876084"/>
              <a:gd name="connsiteY4" fmla="*/ 463954 h 3613858"/>
              <a:gd name="connsiteX5" fmla="*/ 8876084 w 8876084"/>
              <a:gd name="connsiteY5" fmla="*/ 0 h 3613858"/>
              <a:gd name="connsiteX0" fmla="*/ 0 w 8876084"/>
              <a:gd name="connsiteY0" fmla="*/ 3613858 h 3613858"/>
              <a:gd name="connsiteX1" fmla="*/ 2024091 w 8876084"/>
              <a:gd name="connsiteY1" fmla="*/ 3467450 h 3613858"/>
              <a:gd name="connsiteX2" fmla="*/ 3253936 w 8876084"/>
              <a:gd name="connsiteY2" fmla="*/ 2696906 h 3613858"/>
              <a:gd name="connsiteX3" fmla="*/ 5320447 w 8876084"/>
              <a:gd name="connsiteY3" fmla="*/ 609740 h 3613858"/>
              <a:gd name="connsiteX4" fmla="*/ 7930068 w 8876084"/>
              <a:gd name="connsiteY4" fmla="*/ 463954 h 3613858"/>
              <a:gd name="connsiteX5" fmla="*/ 8876084 w 8876084"/>
              <a:gd name="connsiteY5" fmla="*/ 0 h 3613858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930068 w 8612546"/>
              <a:gd name="connsiteY4" fmla="*/ 271318 h 3421222"/>
              <a:gd name="connsiteX5" fmla="*/ 8612546 w 8612546"/>
              <a:gd name="connsiteY5" fmla="*/ 0 h 3421222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930068 w 8612546"/>
              <a:gd name="connsiteY4" fmla="*/ 271318 h 3421222"/>
              <a:gd name="connsiteX5" fmla="*/ 8612546 w 8612546"/>
              <a:gd name="connsiteY5" fmla="*/ 0 h 3421222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930068 w 8612546"/>
              <a:gd name="connsiteY4" fmla="*/ 271318 h 3421222"/>
              <a:gd name="connsiteX5" fmla="*/ 8612546 w 8612546"/>
              <a:gd name="connsiteY5" fmla="*/ 0 h 3421222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558393 w 8612546"/>
              <a:gd name="connsiteY4" fmla="*/ 256848 h 3421222"/>
              <a:gd name="connsiteX5" fmla="*/ 8612546 w 8612546"/>
              <a:gd name="connsiteY5" fmla="*/ 0 h 3421222"/>
              <a:gd name="connsiteX0" fmla="*/ 0 w 8725543"/>
              <a:gd name="connsiteY0" fmla="*/ 3421222 h 3421222"/>
              <a:gd name="connsiteX1" fmla="*/ 2024091 w 8725543"/>
              <a:gd name="connsiteY1" fmla="*/ 3274814 h 3421222"/>
              <a:gd name="connsiteX2" fmla="*/ 3253936 w 8725543"/>
              <a:gd name="connsiteY2" fmla="*/ 2504270 h 3421222"/>
              <a:gd name="connsiteX3" fmla="*/ 5320447 w 8725543"/>
              <a:gd name="connsiteY3" fmla="*/ 417104 h 3421222"/>
              <a:gd name="connsiteX4" fmla="*/ 7558393 w 8725543"/>
              <a:gd name="connsiteY4" fmla="*/ 256848 h 3421222"/>
              <a:gd name="connsiteX5" fmla="*/ 8612546 w 8725543"/>
              <a:gd name="connsiteY5" fmla="*/ 0 h 3421222"/>
              <a:gd name="connsiteX0" fmla="*/ 0 w 8725543"/>
              <a:gd name="connsiteY0" fmla="*/ 3421222 h 3421222"/>
              <a:gd name="connsiteX1" fmla="*/ 2024091 w 8725543"/>
              <a:gd name="connsiteY1" fmla="*/ 3274814 h 3421222"/>
              <a:gd name="connsiteX2" fmla="*/ 3253936 w 8725543"/>
              <a:gd name="connsiteY2" fmla="*/ 2504270 h 3421222"/>
              <a:gd name="connsiteX3" fmla="*/ 5320447 w 8725543"/>
              <a:gd name="connsiteY3" fmla="*/ 417104 h 3421222"/>
              <a:gd name="connsiteX4" fmla="*/ 7558393 w 8725543"/>
              <a:gd name="connsiteY4" fmla="*/ 192636 h 3421222"/>
              <a:gd name="connsiteX5" fmla="*/ 8612546 w 8725543"/>
              <a:gd name="connsiteY5" fmla="*/ 0 h 3421222"/>
              <a:gd name="connsiteX0" fmla="*/ 0 w 8813390"/>
              <a:gd name="connsiteY0" fmla="*/ 3421222 h 3421222"/>
              <a:gd name="connsiteX1" fmla="*/ 2024091 w 8813390"/>
              <a:gd name="connsiteY1" fmla="*/ 3274814 h 3421222"/>
              <a:gd name="connsiteX2" fmla="*/ 3253936 w 8813390"/>
              <a:gd name="connsiteY2" fmla="*/ 2504270 h 3421222"/>
              <a:gd name="connsiteX3" fmla="*/ 5320447 w 8813390"/>
              <a:gd name="connsiteY3" fmla="*/ 417104 h 3421222"/>
              <a:gd name="connsiteX4" fmla="*/ 7646240 w 8813390"/>
              <a:gd name="connsiteY4" fmla="*/ 321060 h 3421222"/>
              <a:gd name="connsiteX5" fmla="*/ 8612546 w 8813390"/>
              <a:gd name="connsiteY5" fmla="*/ 0 h 3421222"/>
              <a:gd name="connsiteX0" fmla="*/ 0 w 8813390"/>
              <a:gd name="connsiteY0" fmla="*/ 3421222 h 3421222"/>
              <a:gd name="connsiteX1" fmla="*/ 2024091 w 8813390"/>
              <a:gd name="connsiteY1" fmla="*/ 3274814 h 3421222"/>
              <a:gd name="connsiteX2" fmla="*/ 3253936 w 8813390"/>
              <a:gd name="connsiteY2" fmla="*/ 2504270 h 3421222"/>
              <a:gd name="connsiteX3" fmla="*/ 5320447 w 8813390"/>
              <a:gd name="connsiteY3" fmla="*/ 417104 h 3421222"/>
              <a:gd name="connsiteX4" fmla="*/ 7646240 w 8813390"/>
              <a:gd name="connsiteY4" fmla="*/ 321060 h 3421222"/>
              <a:gd name="connsiteX5" fmla="*/ 8612546 w 8813390"/>
              <a:gd name="connsiteY5" fmla="*/ 0 h 3421222"/>
              <a:gd name="connsiteX0" fmla="*/ 0 w 9428313"/>
              <a:gd name="connsiteY0" fmla="*/ 3421222 h 3421222"/>
              <a:gd name="connsiteX1" fmla="*/ 2024091 w 9428313"/>
              <a:gd name="connsiteY1" fmla="*/ 3274814 h 3421222"/>
              <a:gd name="connsiteX2" fmla="*/ 3253936 w 9428313"/>
              <a:gd name="connsiteY2" fmla="*/ 2504270 h 3421222"/>
              <a:gd name="connsiteX3" fmla="*/ 5320447 w 9428313"/>
              <a:gd name="connsiteY3" fmla="*/ 417104 h 3421222"/>
              <a:gd name="connsiteX4" fmla="*/ 8261162 w 9428313"/>
              <a:gd name="connsiteY4" fmla="*/ 321060 h 3421222"/>
              <a:gd name="connsiteX5" fmla="*/ 8612546 w 9428313"/>
              <a:gd name="connsiteY5" fmla="*/ 0 h 3421222"/>
              <a:gd name="connsiteX0" fmla="*/ 0 w 9666700"/>
              <a:gd name="connsiteY0" fmla="*/ 3870706 h 3870706"/>
              <a:gd name="connsiteX1" fmla="*/ 2024091 w 9666700"/>
              <a:gd name="connsiteY1" fmla="*/ 3724298 h 3870706"/>
              <a:gd name="connsiteX2" fmla="*/ 3253936 w 9666700"/>
              <a:gd name="connsiteY2" fmla="*/ 2953754 h 3870706"/>
              <a:gd name="connsiteX3" fmla="*/ 5320447 w 9666700"/>
              <a:gd name="connsiteY3" fmla="*/ 866588 h 3870706"/>
              <a:gd name="connsiteX4" fmla="*/ 8261162 w 9666700"/>
              <a:gd name="connsiteY4" fmla="*/ 770544 h 3870706"/>
              <a:gd name="connsiteX5" fmla="*/ 9666700 w 9666700"/>
              <a:gd name="connsiteY5" fmla="*/ 0 h 3870706"/>
              <a:gd name="connsiteX0" fmla="*/ 0 w 9666700"/>
              <a:gd name="connsiteY0" fmla="*/ 3870706 h 3870706"/>
              <a:gd name="connsiteX1" fmla="*/ 2024091 w 9666700"/>
              <a:gd name="connsiteY1" fmla="*/ 3724298 h 3870706"/>
              <a:gd name="connsiteX2" fmla="*/ 3253936 w 9666700"/>
              <a:gd name="connsiteY2" fmla="*/ 2953754 h 3870706"/>
              <a:gd name="connsiteX3" fmla="*/ 5320447 w 9666700"/>
              <a:gd name="connsiteY3" fmla="*/ 866588 h 3870706"/>
              <a:gd name="connsiteX4" fmla="*/ 7821931 w 9666700"/>
              <a:gd name="connsiteY4" fmla="*/ 770544 h 3870706"/>
              <a:gd name="connsiteX5" fmla="*/ 9666700 w 9666700"/>
              <a:gd name="connsiteY5" fmla="*/ 0 h 3870706"/>
              <a:gd name="connsiteX0" fmla="*/ 0 w 9051776"/>
              <a:gd name="connsiteY0" fmla="*/ 3265835 h 3265835"/>
              <a:gd name="connsiteX1" fmla="*/ 2024091 w 9051776"/>
              <a:gd name="connsiteY1" fmla="*/ 3119427 h 3265835"/>
              <a:gd name="connsiteX2" fmla="*/ 3253936 w 9051776"/>
              <a:gd name="connsiteY2" fmla="*/ 2348883 h 3265835"/>
              <a:gd name="connsiteX3" fmla="*/ 5320447 w 9051776"/>
              <a:gd name="connsiteY3" fmla="*/ 261717 h 3265835"/>
              <a:gd name="connsiteX4" fmla="*/ 7821931 w 9051776"/>
              <a:gd name="connsiteY4" fmla="*/ 165673 h 3265835"/>
              <a:gd name="connsiteX5" fmla="*/ 9051776 w 9051776"/>
              <a:gd name="connsiteY5" fmla="*/ 37249 h 3265835"/>
              <a:gd name="connsiteX0" fmla="*/ 0 w 9051776"/>
              <a:gd name="connsiteY0" fmla="*/ 3265835 h 3265835"/>
              <a:gd name="connsiteX1" fmla="*/ 2024091 w 9051776"/>
              <a:gd name="connsiteY1" fmla="*/ 3119427 h 3265835"/>
              <a:gd name="connsiteX2" fmla="*/ 3253936 w 9051776"/>
              <a:gd name="connsiteY2" fmla="*/ 2348883 h 3265835"/>
              <a:gd name="connsiteX3" fmla="*/ 5320447 w 9051776"/>
              <a:gd name="connsiteY3" fmla="*/ 261717 h 3265835"/>
              <a:gd name="connsiteX4" fmla="*/ 7821931 w 9051776"/>
              <a:gd name="connsiteY4" fmla="*/ 165673 h 3265835"/>
              <a:gd name="connsiteX5" fmla="*/ 9051776 w 9051776"/>
              <a:gd name="connsiteY5" fmla="*/ 37249 h 3265835"/>
              <a:gd name="connsiteX0" fmla="*/ 0 w 8989082"/>
              <a:gd name="connsiteY0" fmla="*/ 3444406 h 3444406"/>
              <a:gd name="connsiteX1" fmla="*/ 2024091 w 8989082"/>
              <a:gd name="connsiteY1" fmla="*/ 3297998 h 3444406"/>
              <a:gd name="connsiteX2" fmla="*/ 3253936 w 8989082"/>
              <a:gd name="connsiteY2" fmla="*/ 2527454 h 3444406"/>
              <a:gd name="connsiteX3" fmla="*/ 5320447 w 8989082"/>
              <a:gd name="connsiteY3" fmla="*/ 440288 h 3444406"/>
              <a:gd name="connsiteX4" fmla="*/ 7821931 w 8989082"/>
              <a:gd name="connsiteY4" fmla="*/ 344244 h 3444406"/>
              <a:gd name="connsiteX5" fmla="*/ 8436855 w 8989082"/>
              <a:gd name="connsiteY5" fmla="*/ 23184 h 3444406"/>
              <a:gd name="connsiteX0" fmla="*/ 0 w 8989081"/>
              <a:gd name="connsiteY0" fmla="*/ 3421222 h 3421222"/>
              <a:gd name="connsiteX1" fmla="*/ 2024091 w 8989081"/>
              <a:gd name="connsiteY1" fmla="*/ 3274814 h 3421222"/>
              <a:gd name="connsiteX2" fmla="*/ 3253936 w 8989081"/>
              <a:gd name="connsiteY2" fmla="*/ 2504270 h 3421222"/>
              <a:gd name="connsiteX3" fmla="*/ 5320447 w 8989081"/>
              <a:gd name="connsiteY3" fmla="*/ 417104 h 3421222"/>
              <a:gd name="connsiteX4" fmla="*/ 7821931 w 8989081"/>
              <a:gd name="connsiteY4" fmla="*/ 321060 h 3421222"/>
              <a:gd name="connsiteX5" fmla="*/ 8436855 w 8989081"/>
              <a:gd name="connsiteY5" fmla="*/ 0 h 3421222"/>
              <a:gd name="connsiteX0" fmla="*/ 0 w 8989081"/>
              <a:gd name="connsiteY0" fmla="*/ 3485434 h 3485434"/>
              <a:gd name="connsiteX1" fmla="*/ 2024091 w 8989081"/>
              <a:gd name="connsiteY1" fmla="*/ 3339026 h 3485434"/>
              <a:gd name="connsiteX2" fmla="*/ 3253936 w 8989081"/>
              <a:gd name="connsiteY2" fmla="*/ 2568482 h 3485434"/>
              <a:gd name="connsiteX3" fmla="*/ 5320447 w 8989081"/>
              <a:gd name="connsiteY3" fmla="*/ 481316 h 3485434"/>
              <a:gd name="connsiteX4" fmla="*/ 7821931 w 8989081"/>
              <a:gd name="connsiteY4" fmla="*/ 385272 h 3485434"/>
              <a:gd name="connsiteX5" fmla="*/ 8612549 w 8989081"/>
              <a:gd name="connsiteY5" fmla="*/ 0 h 3485434"/>
              <a:gd name="connsiteX0" fmla="*/ 0 w 8989081"/>
              <a:gd name="connsiteY0" fmla="*/ 3485434 h 3485434"/>
              <a:gd name="connsiteX1" fmla="*/ 2024091 w 8989081"/>
              <a:gd name="connsiteY1" fmla="*/ 3339026 h 3485434"/>
              <a:gd name="connsiteX2" fmla="*/ 3253936 w 8989081"/>
              <a:gd name="connsiteY2" fmla="*/ 2568482 h 3485434"/>
              <a:gd name="connsiteX3" fmla="*/ 5320447 w 8989081"/>
              <a:gd name="connsiteY3" fmla="*/ 481316 h 3485434"/>
              <a:gd name="connsiteX4" fmla="*/ 7821931 w 8989081"/>
              <a:gd name="connsiteY4" fmla="*/ 385272 h 3485434"/>
              <a:gd name="connsiteX5" fmla="*/ 8612549 w 8989081"/>
              <a:gd name="connsiteY5" fmla="*/ 0 h 3485434"/>
              <a:gd name="connsiteX0" fmla="*/ 0 w 8612549"/>
              <a:gd name="connsiteY0" fmla="*/ 3485434 h 3485434"/>
              <a:gd name="connsiteX1" fmla="*/ 2024091 w 8612549"/>
              <a:gd name="connsiteY1" fmla="*/ 3339026 h 3485434"/>
              <a:gd name="connsiteX2" fmla="*/ 3253936 w 8612549"/>
              <a:gd name="connsiteY2" fmla="*/ 2568482 h 3485434"/>
              <a:gd name="connsiteX3" fmla="*/ 5320447 w 8612549"/>
              <a:gd name="connsiteY3" fmla="*/ 481316 h 3485434"/>
              <a:gd name="connsiteX4" fmla="*/ 7821931 w 8612549"/>
              <a:gd name="connsiteY4" fmla="*/ 385272 h 3485434"/>
              <a:gd name="connsiteX5" fmla="*/ 8612549 w 8612549"/>
              <a:gd name="connsiteY5" fmla="*/ 0 h 3485434"/>
              <a:gd name="connsiteX0" fmla="*/ 0 w 8612549"/>
              <a:gd name="connsiteY0" fmla="*/ 3485434 h 3485434"/>
              <a:gd name="connsiteX1" fmla="*/ 2024091 w 8612549"/>
              <a:gd name="connsiteY1" fmla="*/ 3339026 h 3485434"/>
              <a:gd name="connsiteX2" fmla="*/ 3253936 w 8612549"/>
              <a:gd name="connsiteY2" fmla="*/ 2568482 h 3485434"/>
              <a:gd name="connsiteX3" fmla="*/ 5320447 w 8612549"/>
              <a:gd name="connsiteY3" fmla="*/ 481316 h 3485434"/>
              <a:gd name="connsiteX4" fmla="*/ 7821931 w 8612549"/>
              <a:gd name="connsiteY4" fmla="*/ 385272 h 3485434"/>
              <a:gd name="connsiteX5" fmla="*/ 8612549 w 8612549"/>
              <a:gd name="connsiteY5" fmla="*/ 0 h 3485434"/>
              <a:gd name="connsiteX0" fmla="*/ 0 w 8612549"/>
              <a:gd name="connsiteY0" fmla="*/ 3485434 h 3485434"/>
              <a:gd name="connsiteX1" fmla="*/ 2024091 w 8612549"/>
              <a:gd name="connsiteY1" fmla="*/ 3339026 h 3485434"/>
              <a:gd name="connsiteX2" fmla="*/ 3253936 w 8612549"/>
              <a:gd name="connsiteY2" fmla="*/ 2568482 h 3485434"/>
              <a:gd name="connsiteX3" fmla="*/ 5320447 w 8612549"/>
              <a:gd name="connsiteY3" fmla="*/ 481316 h 3485434"/>
              <a:gd name="connsiteX4" fmla="*/ 7837740 w 8612549"/>
              <a:gd name="connsiteY4" fmla="*/ 321060 h 3485434"/>
              <a:gd name="connsiteX5" fmla="*/ 8612549 w 8612549"/>
              <a:gd name="connsiteY5" fmla="*/ 0 h 3485434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063342 h 4063342"/>
              <a:gd name="connsiteX1" fmla="*/ 2024091 w 8956909"/>
              <a:gd name="connsiteY1" fmla="*/ 3916934 h 4063342"/>
              <a:gd name="connsiteX2" fmla="*/ 3253936 w 8956909"/>
              <a:gd name="connsiteY2" fmla="*/ 3146390 h 4063342"/>
              <a:gd name="connsiteX3" fmla="*/ 5320447 w 8956909"/>
              <a:gd name="connsiteY3" fmla="*/ 1059224 h 4063342"/>
              <a:gd name="connsiteX4" fmla="*/ 7837740 w 8956909"/>
              <a:gd name="connsiteY4" fmla="*/ 898968 h 4063342"/>
              <a:gd name="connsiteX5" fmla="*/ 8956909 w 8956909"/>
              <a:gd name="connsiteY5" fmla="*/ 0 h 4063342"/>
              <a:gd name="connsiteX0" fmla="*/ 0 w 8956909"/>
              <a:gd name="connsiteY0" fmla="*/ 4063342 h 4063342"/>
              <a:gd name="connsiteX1" fmla="*/ 2024091 w 8956909"/>
              <a:gd name="connsiteY1" fmla="*/ 3916934 h 4063342"/>
              <a:gd name="connsiteX2" fmla="*/ 3253936 w 8956909"/>
              <a:gd name="connsiteY2" fmla="*/ 3146390 h 4063342"/>
              <a:gd name="connsiteX3" fmla="*/ 5320447 w 8956909"/>
              <a:gd name="connsiteY3" fmla="*/ 1059224 h 4063342"/>
              <a:gd name="connsiteX4" fmla="*/ 8354280 w 8956909"/>
              <a:gd name="connsiteY4" fmla="*/ 834756 h 4063342"/>
              <a:gd name="connsiteX5" fmla="*/ 8956909 w 8956909"/>
              <a:gd name="connsiteY5" fmla="*/ 0 h 4063342"/>
              <a:gd name="connsiteX0" fmla="*/ 0 w 8956909"/>
              <a:gd name="connsiteY0" fmla="*/ 4063342 h 4063342"/>
              <a:gd name="connsiteX1" fmla="*/ 2024091 w 8956909"/>
              <a:gd name="connsiteY1" fmla="*/ 3916934 h 4063342"/>
              <a:gd name="connsiteX2" fmla="*/ 3253936 w 8956909"/>
              <a:gd name="connsiteY2" fmla="*/ 3146390 h 4063342"/>
              <a:gd name="connsiteX3" fmla="*/ 5320447 w 8956909"/>
              <a:gd name="connsiteY3" fmla="*/ 1059224 h 4063342"/>
              <a:gd name="connsiteX4" fmla="*/ 8354280 w 8956909"/>
              <a:gd name="connsiteY4" fmla="*/ 834756 h 4063342"/>
              <a:gd name="connsiteX5" fmla="*/ 8956909 w 8956909"/>
              <a:gd name="connsiteY5" fmla="*/ 0 h 4063342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8354280 w 8956909"/>
              <a:gd name="connsiteY4" fmla="*/ 1027392 h 4255978"/>
              <a:gd name="connsiteX5" fmla="*/ 8956909 w 8956909"/>
              <a:gd name="connsiteY5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8009920 w 8956909"/>
              <a:gd name="connsiteY4" fmla="*/ 1027393 h 4255978"/>
              <a:gd name="connsiteX5" fmla="*/ 8956909 w 8956909"/>
              <a:gd name="connsiteY5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956909 w 8956909"/>
              <a:gd name="connsiteY5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167630 w 8956909"/>
              <a:gd name="connsiteY5" fmla="*/ 66883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35428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35428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09601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03223 w 8956909"/>
              <a:gd name="connsiteY4" fmla="*/ 1058806 h 4255978"/>
              <a:gd name="connsiteX5" fmla="*/ 809601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03223 w 8956909"/>
              <a:gd name="connsiteY4" fmla="*/ 1058806 h 4255978"/>
              <a:gd name="connsiteX5" fmla="*/ 8354280 w 8956909"/>
              <a:gd name="connsiteY5" fmla="*/ 577908 h 4255978"/>
              <a:gd name="connsiteX6" fmla="*/ 8956909 w 8956909"/>
              <a:gd name="connsiteY6" fmla="*/ 0 h 4255978"/>
              <a:gd name="connsiteX0" fmla="*/ 0 w 8354280"/>
              <a:gd name="connsiteY0" fmla="*/ 3678070 h 3678070"/>
              <a:gd name="connsiteX1" fmla="*/ 2024091 w 8354280"/>
              <a:gd name="connsiteY1" fmla="*/ 3531662 h 3678070"/>
              <a:gd name="connsiteX2" fmla="*/ 3253936 w 8354280"/>
              <a:gd name="connsiteY2" fmla="*/ 2761118 h 3678070"/>
              <a:gd name="connsiteX3" fmla="*/ 5320447 w 8354280"/>
              <a:gd name="connsiteY3" fmla="*/ 673952 h 3678070"/>
              <a:gd name="connsiteX4" fmla="*/ 7803223 w 8354280"/>
              <a:gd name="connsiteY4" fmla="*/ 480898 h 3678070"/>
              <a:gd name="connsiteX5" fmla="*/ 8354280 w 8354280"/>
              <a:gd name="connsiteY5" fmla="*/ 0 h 367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4280" h="3678070">
                <a:moveTo>
                  <a:pt x="0" y="3678070"/>
                </a:moveTo>
                <a:cubicBezTo>
                  <a:pt x="332252" y="3586610"/>
                  <a:pt x="1755721" y="3666703"/>
                  <a:pt x="2024091" y="3531662"/>
                </a:cubicBezTo>
                <a:cubicBezTo>
                  <a:pt x="2277541" y="3389810"/>
                  <a:pt x="2920726" y="3131226"/>
                  <a:pt x="3253936" y="2761118"/>
                </a:cubicBezTo>
                <a:cubicBezTo>
                  <a:pt x="3695946" y="2272232"/>
                  <a:pt x="4608799" y="1028264"/>
                  <a:pt x="5320447" y="673952"/>
                </a:cubicBezTo>
                <a:cubicBezTo>
                  <a:pt x="6411344" y="412235"/>
                  <a:pt x="7530042" y="692122"/>
                  <a:pt x="7803223" y="480898"/>
                </a:cubicBezTo>
                <a:cubicBezTo>
                  <a:pt x="8277753" y="383726"/>
                  <a:pt x="8184969" y="52576"/>
                  <a:pt x="8354280" y="0"/>
                </a:cubicBezTo>
              </a:path>
            </a:pathLst>
          </a:cu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4919663" y="2557463"/>
            <a:ext cx="2590800" cy="1450975"/>
          </a:xfrm>
          <a:custGeom>
            <a:avLst/>
            <a:gdLst>
              <a:gd name="connsiteX0" fmla="*/ 218661 w 2961861"/>
              <a:gd name="connsiteY0" fmla="*/ 2288208 h 2288208"/>
              <a:gd name="connsiteX1" fmla="*/ 231913 w 2961861"/>
              <a:gd name="connsiteY1" fmla="*/ 1334052 h 2288208"/>
              <a:gd name="connsiteX2" fmla="*/ 1610139 w 2961861"/>
              <a:gd name="connsiteY2" fmla="*/ 114852 h 2288208"/>
              <a:gd name="connsiteX3" fmla="*/ 2961861 w 2961861"/>
              <a:gd name="connsiteY3" fmla="*/ 644939 h 2288208"/>
              <a:gd name="connsiteX0" fmla="*/ 386568 w 2928280"/>
              <a:gd name="connsiteY0" fmla="*/ 2952328 h 2952328"/>
              <a:gd name="connsiteX1" fmla="*/ 198332 w 2928280"/>
              <a:gd name="connsiteY1" fmla="*/ 1334052 h 2952328"/>
              <a:gd name="connsiteX2" fmla="*/ 1576558 w 2928280"/>
              <a:gd name="connsiteY2" fmla="*/ 114852 h 2952328"/>
              <a:gd name="connsiteX3" fmla="*/ 2928280 w 2928280"/>
              <a:gd name="connsiteY3" fmla="*/ 644939 h 2952328"/>
              <a:gd name="connsiteX0" fmla="*/ 410570 w 2952282"/>
              <a:gd name="connsiteY0" fmla="*/ 2952328 h 3294049"/>
              <a:gd name="connsiteX1" fmla="*/ 266553 w 2952282"/>
              <a:gd name="connsiteY1" fmla="*/ 3024336 h 3294049"/>
              <a:gd name="connsiteX2" fmla="*/ 222334 w 2952282"/>
              <a:gd name="connsiteY2" fmla="*/ 1334052 h 3294049"/>
              <a:gd name="connsiteX3" fmla="*/ 1600560 w 2952282"/>
              <a:gd name="connsiteY3" fmla="*/ 114852 h 3294049"/>
              <a:gd name="connsiteX4" fmla="*/ 2952282 w 2952282"/>
              <a:gd name="connsiteY4" fmla="*/ 644939 h 3294049"/>
              <a:gd name="connsiteX0" fmla="*/ 698601 w 2952282"/>
              <a:gd name="connsiteY0" fmla="*/ 3384376 h 3384376"/>
              <a:gd name="connsiteX1" fmla="*/ 266553 w 2952282"/>
              <a:gd name="connsiteY1" fmla="*/ 3024336 h 3384376"/>
              <a:gd name="connsiteX2" fmla="*/ 222334 w 2952282"/>
              <a:gd name="connsiteY2" fmla="*/ 1334052 h 3384376"/>
              <a:gd name="connsiteX3" fmla="*/ 1600560 w 2952282"/>
              <a:gd name="connsiteY3" fmla="*/ 114852 h 3384376"/>
              <a:gd name="connsiteX4" fmla="*/ 2952282 w 2952282"/>
              <a:gd name="connsiteY4" fmla="*/ 644939 h 3384376"/>
              <a:gd name="connsiteX0" fmla="*/ 698601 w 2952282"/>
              <a:gd name="connsiteY0" fmla="*/ 3384376 h 3384376"/>
              <a:gd name="connsiteX1" fmla="*/ 266553 w 2952282"/>
              <a:gd name="connsiteY1" fmla="*/ 3024335 h 3384376"/>
              <a:gd name="connsiteX2" fmla="*/ 222334 w 2952282"/>
              <a:gd name="connsiteY2" fmla="*/ 1334052 h 3384376"/>
              <a:gd name="connsiteX3" fmla="*/ 1600560 w 2952282"/>
              <a:gd name="connsiteY3" fmla="*/ 114852 h 3384376"/>
              <a:gd name="connsiteX4" fmla="*/ 2952282 w 2952282"/>
              <a:gd name="connsiteY4" fmla="*/ 644939 h 3384376"/>
              <a:gd name="connsiteX0" fmla="*/ 686600 w 2940281"/>
              <a:gd name="connsiteY0" fmla="*/ 3384376 h 3384376"/>
              <a:gd name="connsiteX1" fmla="*/ 326560 w 2940281"/>
              <a:gd name="connsiteY1" fmla="*/ 3024335 h 3384376"/>
              <a:gd name="connsiteX2" fmla="*/ 210333 w 2940281"/>
              <a:gd name="connsiteY2" fmla="*/ 1334052 h 3384376"/>
              <a:gd name="connsiteX3" fmla="*/ 1588559 w 2940281"/>
              <a:gd name="connsiteY3" fmla="*/ 114852 h 3384376"/>
              <a:gd name="connsiteX4" fmla="*/ 2940281 w 2940281"/>
              <a:gd name="connsiteY4" fmla="*/ 644939 h 3384376"/>
              <a:gd name="connsiteX0" fmla="*/ 698601 w 2952282"/>
              <a:gd name="connsiteY0" fmla="*/ 3384376 h 3384376"/>
              <a:gd name="connsiteX1" fmla="*/ 266553 w 2952282"/>
              <a:gd name="connsiteY1" fmla="*/ 2520279 h 3384376"/>
              <a:gd name="connsiteX2" fmla="*/ 222334 w 2952282"/>
              <a:gd name="connsiteY2" fmla="*/ 1334052 h 3384376"/>
              <a:gd name="connsiteX3" fmla="*/ 1600560 w 2952282"/>
              <a:gd name="connsiteY3" fmla="*/ 114852 h 3384376"/>
              <a:gd name="connsiteX4" fmla="*/ 2952282 w 2952282"/>
              <a:gd name="connsiteY4" fmla="*/ 644939 h 3384376"/>
              <a:gd name="connsiteX0" fmla="*/ 686600 w 2940281"/>
              <a:gd name="connsiteY0" fmla="*/ 3384376 h 3384376"/>
              <a:gd name="connsiteX1" fmla="*/ 326560 w 2940281"/>
              <a:gd name="connsiteY1" fmla="*/ 2664295 h 3384376"/>
              <a:gd name="connsiteX2" fmla="*/ 210333 w 2940281"/>
              <a:gd name="connsiteY2" fmla="*/ 1334052 h 3384376"/>
              <a:gd name="connsiteX3" fmla="*/ 1588559 w 2940281"/>
              <a:gd name="connsiteY3" fmla="*/ 114852 h 3384376"/>
              <a:gd name="connsiteX4" fmla="*/ 2940281 w 2940281"/>
              <a:gd name="connsiteY4" fmla="*/ 644939 h 3384376"/>
              <a:gd name="connsiteX0" fmla="*/ 686600 w 2940281"/>
              <a:gd name="connsiteY0" fmla="*/ 3384376 h 3384376"/>
              <a:gd name="connsiteX1" fmla="*/ 326560 w 2940281"/>
              <a:gd name="connsiteY1" fmla="*/ 2736303 h 3384376"/>
              <a:gd name="connsiteX2" fmla="*/ 210333 w 2940281"/>
              <a:gd name="connsiteY2" fmla="*/ 1334052 h 3384376"/>
              <a:gd name="connsiteX3" fmla="*/ 1588559 w 2940281"/>
              <a:gd name="connsiteY3" fmla="*/ 114852 h 3384376"/>
              <a:gd name="connsiteX4" fmla="*/ 2940281 w 2940281"/>
              <a:gd name="connsiteY4" fmla="*/ 644939 h 3384376"/>
              <a:gd name="connsiteX0" fmla="*/ 902624 w 2940281"/>
              <a:gd name="connsiteY0" fmla="*/ 3384375 h 3384375"/>
              <a:gd name="connsiteX1" fmla="*/ 326560 w 2940281"/>
              <a:gd name="connsiteY1" fmla="*/ 2736303 h 3384375"/>
              <a:gd name="connsiteX2" fmla="*/ 210333 w 2940281"/>
              <a:gd name="connsiteY2" fmla="*/ 1334052 h 3384375"/>
              <a:gd name="connsiteX3" fmla="*/ 1588559 w 2940281"/>
              <a:gd name="connsiteY3" fmla="*/ 114852 h 3384375"/>
              <a:gd name="connsiteX4" fmla="*/ 2940281 w 2940281"/>
              <a:gd name="connsiteY4" fmla="*/ 644939 h 3384375"/>
              <a:gd name="connsiteX0" fmla="*/ 326560 w 2940281"/>
              <a:gd name="connsiteY0" fmla="*/ 2736303 h 2736303"/>
              <a:gd name="connsiteX1" fmla="*/ 210333 w 2940281"/>
              <a:gd name="connsiteY1" fmla="*/ 1334052 h 2736303"/>
              <a:gd name="connsiteX2" fmla="*/ 1588559 w 2940281"/>
              <a:gd name="connsiteY2" fmla="*/ 114852 h 2736303"/>
              <a:gd name="connsiteX3" fmla="*/ 2940281 w 2940281"/>
              <a:gd name="connsiteY3" fmla="*/ 644939 h 2736303"/>
              <a:gd name="connsiteX0" fmla="*/ 350563 w 2964284"/>
              <a:gd name="connsiteY0" fmla="*/ 2736303 h 2736303"/>
              <a:gd name="connsiteX1" fmla="*/ 206547 w 2964284"/>
              <a:gd name="connsiteY1" fmla="*/ 2304256 h 2736303"/>
              <a:gd name="connsiteX2" fmla="*/ 234336 w 2964284"/>
              <a:gd name="connsiteY2" fmla="*/ 1334052 h 2736303"/>
              <a:gd name="connsiteX3" fmla="*/ 1612562 w 2964284"/>
              <a:gd name="connsiteY3" fmla="*/ 114852 h 2736303"/>
              <a:gd name="connsiteX4" fmla="*/ 2964284 w 2964284"/>
              <a:gd name="connsiteY4" fmla="*/ 644939 h 2736303"/>
              <a:gd name="connsiteX0" fmla="*/ 338561 w 2952282"/>
              <a:gd name="connsiteY0" fmla="*/ 2736303 h 2736303"/>
              <a:gd name="connsiteX1" fmla="*/ 266553 w 2952282"/>
              <a:gd name="connsiteY1" fmla="*/ 2448272 h 2736303"/>
              <a:gd name="connsiteX2" fmla="*/ 222334 w 2952282"/>
              <a:gd name="connsiteY2" fmla="*/ 1334052 h 2736303"/>
              <a:gd name="connsiteX3" fmla="*/ 1600560 w 2952282"/>
              <a:gd name="connsiteY3" fmla="*/ 114852 h 2736303"/>
              <a:gd name="connsiteX4" fmla="*/ 2952282 w 2952282"/>
              <a:gd name="connsiteY4" fmla="*/ 644939 h 2736303"/>
              <a:gd name="connsiteX0" fmla="*/ 338561 w 2952282"/>
              <a:gd name="connsiteY0" fmla="*/ 2736303 h 2736303"/>
              <a:gd name="connsiteX1" fmla="*/ 266553 w 2952282"/>
              <a:gd name="connsiteY1" fmla="*/ 2448272 h 2736303"/>
              <a:gd name="connsiteX2" fmla="*/ 222334 w 2952282"/>
              <a:gd name="connsiteY2" fmla="*/ 1334052 h 2736303"/>
              <a:gd name="connsiteX3" fmla="*/ 1600560 w 2952282"/>
              <a:gd name="connsiteY3" fmla="*/ 114852 h 2736303"/>
              <a:gd name="connsiteX4" fmla="*/ 2952282 w 2952282"/>
              <a:gd name="connsiteY4" fmla="*/ 644939 h 2736303"/>
              <a:gd name="connsiteX0" fmla="*/ 770609 w 2952282"/>
              <a:gd name="connsiteY0" fmla="*/ 3312368 h 3312368"/>
              <a:gd name="connsiteX1" fmla="*/ 266553 w 2952282"/>
              <a:gd name="connsiteY1" fmla="*/ 2448272 h 3312368"/>
              <a:gd name="connsiteX2" fmla="*/ 222334 w 2952282"/>
              <a:gd name="connsiteY2" fmla="*/ 1334052 h 3312368"/>
              <a:gd name="connsiteX3" fmla="*/ 1600560 w 2952282"/>
              <a:gd name="connsiteY3" fmla="*/ 114852 h 3312368"/>
              <a:gd name="connsiteX4" fmla="*/ 2952282 w 2952282"/>
              <a:gd name="connsiteY4" fmla="*/ 644939 h 3312368"/>
              <a:gd name="connsiteX0" fmla="*/ 770609 w 2952282"/>
              <a:gd name="connsiteY0" fmla="*/ 3312368 h 3312368"/>
              <a:gd name="connsiteX1" fmla="*/ 266553 w 2952282"/>
              <a:gd name="connsiteY1" fmla="*/ 2088231 h 3312368"/>
              <a:gd name="connsiteX2" fmla="*/ 222334 w 2952282"/>
              <a:gd name="connsiteY2" fmla="*/ 1334052 h 3312368"/>
              <a:gd name="connsiteX3" fmla="*/ 1600560 w 2952282"/>
              <a:gd name="connsiteY3" fmla="*/ 114852 h 3312368"/>
              <a:gd name="connsiteX4" fmla="*/ 2952282 w 2952282"/>
              <a:gd name="connsiteY4" fmla="*/ 644939 h 3312368"/>
              <a:gd name="connsiteX0" fmla="*/ 770609 w 2952282"/>
              <a:gd name="connsiteY0" fmla="*/ 3312368 h 3312368"/>
              <a:gd name="connsiteX1" fmla="*/ 266553 w 2952282"/>
              <a:gd name="connsiteY1" fmla="*/ 2088231 h 3312368"/>
              <a:gd name="connsiteX2" fmla="*/ 222334 w 2952282"/>
              <a:gd name="connsiteY2" fmla="*/ 1334052 h 3312368"/>
              <a:gd name="connsiteX3" fmla="*/ 1600560 w 2952282"/>
              <a:gd name="connsiteY3" fmla="*/ 114852 h 3312368"/>
              <a:gd name="connsiteX4" fmla="*/ 2952282 w 2952282"/>
              <a:gd name="connsiteY4" fmla="*/ 644939 h 3312368"/>
              <a:gd name="connsiteX0" fmla="*/ 770609 w 2952282"/>
              <a:gd name="connsiteY0" fmla="*/ 3312368 h 3312368"/>
              <a:gd name="connsiteX1" fmla="*/ 1346673 w 2952282"/>
              <a:gd name="connsiteY1" fmla="*/ 2592287 h 3312368"/>
              <a:gd name="connsiteX2" fmla="*/ 266553 w 2952282"/>
              <a:gd name="connsiteY2" fmla="*/ 2088231 h 3312368"/>
              <a:gd name="connsiteX3" fmla="*/ 222334 w 2952282"/>
              <a:gd name="connsiteY3" fmla="*/ 1334052 h 3312368"/>
              <a:gd name="connsiteX4" fmla="*/ 1600560 w 2952282"/>
              <a:gd name="connsiteY4" fmla="*/ 114852 h 3312368"/>
              <a:gd name="connsiteX5" fmla="*/ 2952282 w 2952282"/>
              <a:gd name="connsiteY5" fmla="*/ 644939 h 3312368"/>
              <a:gd name="connsiteX0" fmla="*/ 770609 w 2952282"/>
              <a:gd name="connsiteY0" fmla="*/ 3312368 h 3312368"/>
              <a:gd name="connsiteX1" fmla="*/ 1346673 w 2952282"/>
              <a:gd name="connsiteY1" fmla="*/ 2592287 h 3312368"/>
              <a:gd name="connsiteX2" fmla="*/ 698601 w 2952282"/>
              <a:gd name="connsiteY2" fmla="*/ 2304255 h 3312368"/>
              <a:gd name="connsiteX3" fmla="*/ 266553 w 2952282"/>
              <a:gd name="connsiteY3" fmla="*/ 2088231 h 3312368"/>
              <a:gd name="connsiteX4" fmla="*/ 222334 w 2952282"/>
              <a:gd name="connsiteY4" fmla="*/ 1334052 h 3312368"/>
              <a:gd name="connsiteX5" fmla="*/ 1600560 w 2952282"/>
              <a:gd name="connsiteY5" fmla="*/ 114852 h 3312368"/>
              <a:gd name="connsiteX6" fmla="*/ 2952282 w 2952282"/>
              <a:gd name="connsiteY6" fmla="*/ 644939 h 3312368"/>
              <a:gd name="connsiteX0" fmla="*/ 758608 w 2940281"/>
              <a:gd name="connsiteY0" fmla="*/ 3312368 h 3312368"/>
              <a:gd name="connsiteX1" fmla="*/ 1334672 w 2940281"/>
              <a:gd name="connsiteY1" fmla="*/ 2592287 h 3312368"/>
              <a:gd name="connsiteX2" fmla="*/ 686600 w 2940281"/>
              <a:gd name="connsiteY2" fmla="*/ 2304255 h 3312368"/>
              <a:gd name="connsiteX3" fmla="*/ 326560 w 2940281"/>
              <a:gd name="connsiteY3" fmla="*/ 2520279 h 3312368"/>
              <a:gd name="connsiteX4" fmla="*/ 210333 w 2940281"/>
              <a:gd name="connsiteY4" fmla="*/ 1334052 h 3312368"/>
              <a:gd name="connsiteX5" fmla="*/ 1588559 w 2940281"/>
              <a:gd name="connsiteY5" fmla="*/ 114852 h 3312368"/>
              <a:gd name="connsiteX6" fmla="*/ 2940281 w 2940281"/>
              <a:gd name="connsiteY6" fmla="*/ 644939 h 3312368"/>
              <a:gd name="connsiteX0" fmla="*/ 758608 w 2940281"/>
              <a:gd name="connsiteY0" fmla="*/ 3312368 h 3312368"/>
              <a:gd name="connsiteX1" fmla="*/ 1334672 w 2940281"/>
              <a:gd name="connsiteY1" fmla="*/ 2592287 h 3312368"/>
              <a:gd name="connsiteX2" fmla="*/ 326560 w 2940281"/>
              <a:gd name="connsiteY2" fmla="*/ 2520279 h 3312368"/>
              <a:gd name="connsiteX3" fmla="*/ 210333 w 2940281"/>
              <a:gd name="connsiteY3" fmla="*/ 1334052 h 3312368"/>
              <a:gd name="connsiteX4" fmla="*/ 1588559 w 2940281"/>
              <a:gd name="connsiteY4" fmla="*/ 114852 h 3312368"/>
              <a:gd name="connsiteX5" fmla="*/ 2940281 w 2940281"/>
              <a:gd name="connsiteY5" fmla="*/ 644939 h 3312368"/>
              <a:gd name="connsiteX0" fmla="*/ 758608 w 2940281"/>
              <a:gd name="connsiteY0" fmla="*/ 3312368 h 3312368"/>
              <a:gd name="connsiteX1" fmla="*/ 326560 w 2940281"/>
              <a:gd name="connsiteY1" fmla="*/ 2520279 h 3312368"/>
              <a:gd name="connsiteX2" fmla="*/ 210333 w 2940281"/>
              <a:gd name="connsiteY2" fmla="*/ 1334052 h 3312368"/>
              <a:gd name="connsiteX3" fmla="*/ 1588559 w 2940281"/>
              <a:gd name="connsiteY3" fmla="*/ 114852 h 3312368"/>
              <a:gd name="connsiteX4" fmla="*/ 2940281 w 2940281"/>
              <a:gd name="connsiteY4" fmla="*/ 644939 h 3312368"/>
              <a:gd name="connsiteX0" fmla="*/ 326560 w 2940281"/>
              <a:gd name="connsiteY0" fmla="*/ 2520279 h 2520279"/>
              <a:gd name="connsiteX1" fmla="*/ 210333 w 2940281"/>
              <a:gd name="connsiteY1" fmla="*/ 1334052 h 2520279"/>
              <a:gd name="connsiteX2" fmla="*/ 1588559 w 2940281"/>
              <a:gd name="connsiteY2" fmla="*/ 114852 h 2520279"/>
              <a:gd name="connsiteX3" fmla="*/ 2940281 w 2940281"/>
              <a:gd name="connsiteY3" fmla="*/ 644939 h 2520279"/>
              <a:gd name="connsiteX0" fmla="*/ 320250 w 2933971"/>
              <a:gd name="connsiteY0" fmla="*/ 2419107 h 2419107"/>
              <a:gd name="connsiteX1" fmla="*/ 204023 w 2933971"/>
              <a:gd name="connsiteY1" fmla="*/ 1232880 h 2419107"/>
              <a:gd name="connsiteX2" fmla="*/ 1544386 w 2933971"/>
              <a:gd name="connsiteY2" fmla="*/ 114852 h 2419107"/>
              <a:gd name="connsiteX3" fmla="*/ 2933971 w 2933971"/>
              <a:gd name="connsiteY3" fmla="*/ 543767 h 2419107"/>
              <a:gd name="connsiteX0" fmla="*/ 284246 w 2897967"/>
              <a:gd name="connsiteY0" fmla="*/ 2563123 h 2563123"/>
              <a:gd name="connsiteX1" fmla="*/ 168019 w 2897967"/>
              <a:gd name="connsiteY1" fmla="*/ 1376896 h 2563123"/>
              <a:gd name="connsiteX2" fmla="*/ 1292358 w 2897967"/>
              <a:gd name="connsiteY2" fmla="*/ 114852 h 2563123"/>
              <a:gd name="connsiteX3" fmla="*/ 2897967 w 2897967"/>
              <a:gd name="connsiteY3" fmla="*/ 687783 h 2563123"/>
              <a:gd name="connsiteX0" fmla="*/ 248242 w 2861963"/>
              <a:gd name="connsiteY0" fmla="*/ 2491115 h 2491115"/>
              <a:gd name="connsiteX1" fmla="*/ 132015 w 2861963"/>
              <a:gd name="connsiteY1" fmla="*/ 1304888 h 2491115"/>
              <a:gd name="connsiteX2" fmla="*/ 1040330 w 2861963"/>
              <a:gd name="connsiteY2" fmla="*/ 114852 h 2491115"/>
              <a:gd name="connsiteX3" fmla="*/ 2861963 w 2861963"/>
              <a:gd name="connsiteY3" fmla="*/ 615775 h 2491115"/>
              <a:gd name="connsiteX0" fmla="*/ 248242 w 2264466"/>
              <a:gd name="connsiteY0" fmla="*/ 2478592 h 2478592"/>
              <a:gd name="connsiteX1" fmla="*/ 132015 w 2264466"/>
              <a:gd name="connsiteY1" fmla="*/ 1292365 h 2478592"/>
              <a:gd name="connsiteX2" fmla="*/ 1040330 w 2264466"/>
              <a:gd name="connsiteY2" fmla="*/ 102329 h 2478592"/>
              <a:gd name="connsiteX3" fmla="*/ 2264466 w 2264466"/>
              <a:gd name="connsiteY3" fmla="*/ 678393 h 2478592"/>
              <a:gd name="connsiteX0" fmla="*/ 248242 w 2264466"/>
              <a:gd name="connsiteY0" fmla="*/ 2544446 h 2544446"/>
              <a:gd name="connsiteX1" fmla="*/ 132015 w 2264466"/>
              <a:gd name="connsiteY1" fmla="*/ 1358219 h 2544446"/>
              <a:gd name="connsiteX2" fmla="*/ 1040330 w 2264466"/>
              <a:gd name="connsiteY2" fmla="*/ 168183 h 2544446"/>
              <a:gd name="connsiteX3" fmla="*/ 1900868 w 2264466"/>
              <a:gd name="connsiteY3" fmla="*/ 349122 h 2544446"/>
              <a:gd name="connsiteX4" fmla="*/ 2264466 w 2264466"/>
              <a:gd name="connsiteY4" fmla="*/ 744247 h 2544446"/>
              <a:gd name="connsiteX0" fmla="*/ 230065 w 2246289"/>
              <a:gd name="connsiteY0" fmla="*/ 2575958 h 2575958"/>
              <a:gd name="connsiteX1" fmla="*/ 113838 w 2246289"/>
              <a:gd name="connsiteY1" fmla="*/ 1389731 h 2575958"/>
              <a:gd name="connsiteX2" fmla="*/ 913095 w 2246289"/>
              <a:gd name="connsiteY2" fmla="*/ 168183 h 2575958"/>
              <a:gd name="connsiteX3" fmla="*/ 1882691 w 2246289"/>
              <a:gd name="connsiteY3" fmla="*/ 380634 h 2575958"/>
              <a:gd name="connsiteX4" fmla="*/ 2246289 w 2246289"/>
              <a:gd name="connsiteY4" fmla="*/ 775759 h 2575958"/>
              <a:gd name="connsiteX0" fmla="*/ 209865 w 2226089"/>
              <a:gd name="connsiteY0" fmla="*/ 2505141 h 2505141"/>
              <a:gd name="connsiteX1" fmla="*/ 93638 w 2226089"/>
              <a:gd name="connsiteY1" fmla="*/ 1318914 h 2505141"/>
              <a:gd name="connsiteX2" fmla="*/ 771696 w 2226089"/>
              <a:gd name="connsiteY2" fmla="*/ 168183 h 2505141"/>
              <a:gd name="connsiteX3" fmla="*/ 1862491 w 2226089"/>
              <a:gd name="connsiteY3" fmla="*/ 309817 h 2505141"/>
              <a:gd name="connsiteX4" fmla="*/ 2226089 w 2226089"/>
              <a:gd name="connsiteY4" fmla="*/ 704942 h 2505141"/>
              <a:gd name="connsiteX0" fmla="*/ 230065 w 2246289"/>
              <a:gd name="connsiteY0" fmla="*/ 2646775 h 2646775"/>
              <a:gd name="connsiteX1" fmla="*/ 113838 w 2246289"/>
              <a:gd name="connsiteY1" fmla="*/ 1460548 h 2646775"/>
              <a:gd name="connsiteX2" fmla="*/ 913094 w 2246289"/>
              <a:gd name="connsiteY2" fmla="*/ 168183 h 2646775"/>
              <a:gd name="connsiteX3" fmla="*/ 1882691 w 2246289"/>
              <a:gd name="connsiteY3" fmla="*/ 451451 h 2646775"/>
              <a:gd name="connsiteX4" fmla="*/ 2246289 w 2246289"/>
              <a:gd name="connsiteY4" fmla="*/ 846576 h 2646775"/>
              <a:gd name="connsiteX0" fmla="*/ 230065 w 2246289"/>
              <a:gd name="connsiteY0" fmla="*/ 2623169 h 2623169"/>
              <a:gd name="connsiteX1" fmla="*/ 113838 w 2246289"/>
              <a:gd name="connsiteY1" fmla="*/ 1436942 h 2623169"/>
              <a:gd name="connsiteX2" fmla="*/ 913094 w 2246289"/>
              <a:gd name="connsiteY2" fmla="*/ 144577 h 2623169"/>
              <a:gd name="connsiteX3" fmla="*/ 1882691 w 2246289"/>
              <a:gd name="connsiteY3" fmla="*/ 569479 h 2623169"/>
              <a:gd name="connsiteX4" fmla="*/ 2246289 w 2246289"/>
              <a:gd name="connsiteY4" fmla="*/ 822970 h 2623169"/>
              <a:gd name="connsiteX0" fmla="*/ 219965 w 2236189"/>
              <a:gd name="connsiteY0" fmla="*/ 2623169 h 2623169"/>
              <a:gd name="connsiteX1" fmla="*/ 103738 w 2236189"/>
              <a:gd name="connsiteY1" fmla="*/ 1436942 h 2623169"/>
              <a:gd name="connsiteX2" fmla="*/ 842395 w 2236189"/>
              <a:gd name="connsiteY2" fmla="*/ 144577 h 2623169"/>
              <a:gd name="connsiteX3" fmla="*/ 1872591 w 2236189"/>
              <a:gd name="connsiteY3" fmla="*/ 569479 h 2623169"/>
              <a:gd name="connsiteX4" fmla="*/ 2236189 w 2236189"/>
              <a:gd name="connsiteY4" fmla="*/ 822970 h 2623169"/>
              <a:gd name="connsiteX0" fmla="*/ 240165 w 2256389"/>
              <a:gd name="connsiteY0" fmla="*/ 2693986 h 2693986"/>
              <a:gd name="connsiteX1" fmla="*/ 123938 w 2256389"/>
              <a:gd name="connsiteY1" fmla="*/ 1507759 h 2693986"/>
              <a:gd name="connsiteX2" fmla="*/ 983794 w 2256389"/>
              <a:gd name="connsiteY2" fmla="*/ 144577 h 2693986"/>
              <a:gd name="connsiteX3" fmla="*/ 1892791 w 2256389"/>
              <a:gd name="connsiteY3" fmla="*/ 640296 h 2693986"/>
              <a:gd name="connsiteX4" fmla="*/ 2256389 w 2256389"/>
              <a:gd name="connsiteY4" fmla="*/ 893787 h 2693986"/>
              <a:gd name="connsiteX0" fmla="*/ 240165 w 2407888"/>
              <a:gd name="connsiteY0" fmla="*/ 2717592 h 2717592"/>
              <a:gd name="connsiteX1" fmla="*/ 123938 w 2407888"/>
              <a:gd name="connsiteY1" fmla="*/ 1531365 h 2717592"/>
              <a:gd name="connsiteX2" fmla="*/ 983794 w 2407888"/>
              <a:gd name="connsiteY2" fmla="*/ 168183 h 2717592"/>
              <a:gd name="connsiteX3" fmla="*/ 2195789 w 2407888"/>
              <a:gd name="connsiteY3" fmla="*/ 522268 h 2717592"/>
              <a:gd name="connsiteX4" fmla="*/ 2256389 w 2407888"/>
              <a:gd name="connsiteY4" fmla="*/ 917393 h 2717592"/>
              <a:gd name="connsiteX0" fmla="*/ 240165 w 3104785"/>
              <a:gd name="connsiteY0" fmla="*/ 2717592 h 2717592"/>
              <a:gd name="connsiteX1" fmla="*/ 123938 w 3104785"/>
              <a:gd name="connsiteY1" fmla="*/ 1531365 h 2717592"/>
              <a:gd name="connsiteX2" fmla="*/ 983794 w 3104785"/>
              <a:gd name="connsiteY2" fmla="*/ 168183 h 2717592"/>
              <a:gd name="connsiteX3" fmla="*/ 2195789 w 3104785"/>
              <a:gd name="connsiteY3" fmla="*/ 522268 h 2717592"/>
              <a:gd name="connsiteX4" fmla="*/ 3104785 w 3104785"/>
              <a:gd name="connsiteY4" fmla="*/ 1301254 h 2717592"/>
              <a:gd name="connsiteX0" fmla="*/ 250265 w 3114885"/>
              <a:gd name="connsiteY0" fmla="*/ 2717592 h 2717592"/>
              <a:gd name="connsiteX1" fmla="*/ 134038 w 3114885"/>
              <a:gd name="connsiteY1" fmla="*/ 1531365 h 2717592"/>
              <a:gd name="connsiteX2" fmla="*/ 1054494 w 3114885"/>
              <a:gd name="connsiteY2" fmla="*/ 168183 h 2717592"/>
              <a:gd name="connsiteX3" fmla="*/ 2205889 w 3114885"/>
              <a:gd name="connsiteY3" fmla="*/ 522268 h 2717592"/>
              <a:gd name="connsiteX4" fmla="*/ 3114885 w 3114885"/>
              <a:gd name="connsiteY4" fmla="*/ 1301254 h 2717592"/>
              <a:gd name="connsiteX0" fmla="*/ 209865 w 3074485"/>
              <a:gd name="connsiteY0" fmla="*/ 2717592 h 2717592"/>
              <a:gd name="connsiteX1" fmla="*/ 93638 w 3074485"/>
              <a:gd name="connsiteY1" fmla="*/ 1531365 h 2717592"/>
              <a:gd name="connsiteX2" fmla="*/ 771696 w 3074485"/>
              <a:gd name="connsiteY2" fmla="*/ 168183 h 2717592"/>
              <a:gd name="connsiteX3" fmla="*/ 2165489 w 3074485"/>
              <a:gd name="connsiteY3" fmla="*/ 522268 h 2717592"/>
              <a:gd name="connsiteX4" fmla="*/ 3074485 w 3074485"/>
              <a:gd name="connsiteY4" fmla="*/ 1301254 h 2717592"/>
              <a:gd name="connsiteX0" fmla="*/ 209865 w 3074485"/>
              <a:gd name="connsiteY0" fmla="*/ 2741197 h 2741197"/>
              <a:gd name="connsiteX1" fmla="*/ 93638 w 3074485"/>
              <a:gd name="connsiteY1" fmla="*/ 1554970 h 2741197"/>
              <a:gd name="connsiteX2" fmla="*/ 771696 w 3074485"/>
              <a:gd name="connsiteY2" fmla="*/ 191788 h 2741197"/>
              <a:gd name="connsiteX3" fmla="*/ 1741291 w 3074485"/>
              <a:gd name="connsiteY3" fmla="*/ 404239 h 2741197"/>
              <a:gd name="connsiteX4" fmla="*/ 3074485 w 3074485"/>
              <a:gd name="connsiteY4" fmla="*/ 1324859 h 2741197"/>
              <a:gd name="connsiteX0" fmla="*/ 209865 w 2226088"/>
              <a:gd name="connsiteY0" fmla="*/ 2741197 h 2741197"/>
              <a:gd name="connsiteX1" fmla="*/ 93638 w 2226088"/>
              <a:gd name="connsiteY1" fmla="*/ 1554970 h 2741197"/>
              <a:gd name="connsiteX2" fmla="*/ 771696 w 2226088"/>
              <a:gd name="connsiteY2" fmla="*/ 191788 h 2741197"/>
              <a:gd name="connsiteX3" fmla="*/ 1741291 w 2226088"/>
              <a:gd name="connsiteY3" fmla="*/ 404239 h 2741197"/>
              <a:gd name="connsiteX4" fmla="*/ 2226088 w 2226088"/>
              <a:gd name="connsiteY4" fmla="*/ 1112408 h 2741197"/>
              <a:gd name="connsiteX0" fmla="*/ 209865 w 2226088"/>
              <a:gd name="connsiteY0" fmla="*/ 2741885 h 2741885"/>
              <a:gd name="connsiteX1" fmla="*/ 93638 w 2226088"/>
              <a:gd name="connsiteY1" fmla="*/ 1555658 h 2741885"/>
              <a:gd name="connsiteX2" fmla="*/ 771696 w 2226088"/>
              <a:gd name="connsiteY2" fmla="*/ 192476 h 2741885"/>
              <a:gd name="connsiteX3" fmla="*/ 1834836 w 2226088"/>
              <a:gd name="connsiteY3" fmla="*/ 400804 h 2741885"/>
              <a:gd name="connsiteX4" fmla="*/ 2226088 w 2226088"/>
              <a:gd name="connsiteY4" fmla="*/ 1113096 h 2741885"/>
              <a:gd name="connsiteX0" fmla="*/ 209865 w 2226088"/>
              <a:gd name="connsiteY0" fmla="*/ 2731024 h 2731024"/>
              <a:gd name="connsiteX1" fmla="*/ 93638 w 2226088"/>
              <a:gd name="connsiteY1" fmla="*/ 1544797 h 2731024"/>
              <a:gd name="connsiteX2" fmla="*/ 771696 w 2226088"/>
              <a:gd name="connsiteY2" fmla="*/ 181615 h 2731024"/>
              <a:gd name="connsiteX3" fmla="*/ 1823683 w 2226088"/>
              <a:gd name="connsiteY3" fmla="*/ 455108 h 2731024"/>
              <a:gd name="connsiteX4" fmla="*/ 2226088 w 2226088"/>
              <a:gd name="connsiteY4" fmla="*/ 1102235 h 2731024"/>
              <a:gd name="connsiteX0" fmla="*/ 209865 w 2359009"/>
              <a:gd name="connsiteY0" fmla="*/ 2731024 h 2731024"/>
              <a:gd name="connsiteX1" fmla="*/ 93638 w 2359009"/>
              <a:gd name="connsiteY1" fmla="*/ 1544797 h 2731024"/>
              <a:gd name="connsiteX2" fmla="*/ 771696 w 2359009"/>
              <a:gd name="connsiteY2" fmla="*/ 181615 h 2731024"/>
              <a:gd name="connsiteX3" fmla="*/ 1823683 w 2359009"/>
              <a:gd name="connsiteY3" fmla="*/ 455108 h 2731024"/>
              <a:gd name="connsiteX4" fmla="*/ 2359009 w 2359009"/>
              <a:gd name="connsiteY4" fmla="*/ 1054625 h 2731024"/>
              <a:gd name="connsiteX0" fmla="*/ 230065 w 2379209"/>
              <a:gd name="connsiteY0" fmla="*/ 2801841 h 2801841"/>
              <a:gd name="connsiteX1" fmla="*/ 113838 w 2379209"/>
              <a:gd name="connsiteY1" fmla="*/ 1615614 h 2801841"/>
              <a:gd name="connsiteX2" fmla="*/ 913095 w 2379209"/>
              <a:gd name="connsiteY2" fmla="*/ 181615 h 2801841"/>
              <a:gd name="connsiteX3" fmla="*/ 1843883 w 2379209"/>
              <a:gd name="connsiteY3" fmla="*/ 525925 h 2801841"/>
              <a:gd name="connsiteX4" fmla="*/ 2379209 w 2379209"/>
              <a:gd name="connsiteY4" fmla="*/ 1125442 h 2801841"/>
              <a:gd name="connsiteX0" fmla="*/ 230065 w 2379209"/>
              <a:gd name="connsiteY0" fmla="*/ 2729395 h 2729395"/>
              <a:gd name="connsiteX1" fmla="*/ 113838 w 2379209"/>
              <a:gd name="connsiteY1" fmla="*/ 1543168 h 2729395"/>
              <a:gd name="connsiteX2" fmla="*/ 913095 w 2379209"/>
              <a:gd name="connsiteY2" fmla="*/ 109169 h 2729395"/>
              <a:gd name="connsiteX3" fmla="*/ 2125090 w 2379209"/>
              <a:gd name="connsiteY3" fmla="*/ 888155 h 2729395"/>
              <a:gd name="connsiteX4" fmla="*/ 2379209 w 2379209"/>
              <a:gd name="connsiteY4" fmla="*/ 1052996 h 2729395"/>
              <a:gd name="connsiteX0" fmla="*/ 230065 w 3034085"/>
              <a:gd name="connsiteY0" fmla="*/ 2729395 h 2729395"/>
              <a:gd name="connsiteX1" fmla="*/ 113838 w 3034085"/>
              <a:gd name="connsiteY1" fmla="*/ 1543168 h 2729395"/>
              <a:gd name="connsiteX2" fmla="*/ 913095 w 3034085"/>
              <a:gd name="connsiteY2" fmla="*/ 109169 h 2729395"/>
              <a:gd name="connsiteX3" fmla="*/ 2125090 w 3034085"/>
              <a:gd name="connsiteY3" fmla="*/ 888155 h 2729395"/>
              <a:gd name="connsiteX4" fmla="*/ 3034085 w 3034085"/>
              <a:gd name="connsiteY4" fmla="*/ 1596325 h 2729395"/>
              <a:gd name="connsiteX0" fmla="*/ 230065 w 3034085"/>
              <a:gd name="connsiteY0" fmla="*/ 2764803 h 2764803"/>
              <a:gd name="connsiteX1" fmla="*/ 113838 w 3034085"/>
              <a:gd name="connsiteY1" fmla="*/ 1578576 h 2764803"/>
              <a:gd name="connsiteX2" fmla="*/ 913095 w 3034085"/>
              <a:gd name="connsiteY2" fmla="*/ 144577 h 2764803"/>
              <a:gd name="connsiteX3" fmla="*/ 2367487 w 3034085"/>
              <a:gd name="connsiteY3" fmla="*/ 711113 h 2764803"/>
              <a:gd name="connsiteX4" fmla="*/ 3034085 w 3034085"/>
              <a:gd name="connsiteY4" fmla="*/ 1631733 h 2764803"/>
              <a:gd name="connsiteX0" fmla="*/ 240165 w 3044185"/>
              <a:gd name="connsiteY0" fmla="*/ 2764802 h 2764802"/>
              <a:gd name="connsiteX1" fmla="*/ 123938 w 3044185"/>
              <a:gd name="connsiteY1" fmla="*/ 1578575 h 2764802"/>
              <a:gd name="connsiteX2" fmla="*/ 983794 w 3044185"/>
              <a:gd name="connsiteY2" fmla="*/ 144577 h 2764802"/>
              <a:gd name="connsiteX3" fmla="*/ 2377587 w 3044185"/>
              <a:gd name="connsiteY3" fmla="*/ 711112 h 2764802"/>
              <a:gd name="connsiteX4" fmla="*/ 3044185 w 3044185"/>
              <a:gd name="connsiteY4" fmla="*/ 1631732 h 2764802"/>
              <a:gd name="connsiteX0" fmla="*/ 250265 w 3054285"/>
              <a:gd name="connsiteY0" fmla="*/ 2693985 h 2693985"/>
              <a:gd name="connsiteX1" fmla="*/ 134038 w 3054285"/>
              <a:gd name="connsiteY1" fmla="*/ 1507758 h 2693985"/>
              <a:gd name="connsiteX2" fmla="*/ 1054495 w 3054285"/>
              <a:gd name="connsiteY2" fmla="*/ 144577 h 2693985"/>
              <a:gd name="connsiteX3" fmla="*/ 2387687 w 3054285"/>
              <a:gd name="connsiteY3" fmla="*/ 640295 h 2693985"/>
              <a:gd name="connsiteX4" fmla="*/ 3054285 w 3054285"/>
              <a:gd name="connsiteY4" fmla="*/ 1560915 h 2693985"/>
              <a:gd name="connsiteX0" fmla="*/ 230065 w 3034085"/>
              <a:gd name="connsiteY0" fmla="*/ 2693985 h 2693985"/>
              <a:gd name="connsiteX1" fmla="*/ 113838 w 3034085"/>
              <a:gd name="connsiteY1" fmla="*/ 1507758 h 2693985"/>
              <a:gd name="connsiteX2" fmla="*/ 913095 w 3034085"/>
              <a:gd name="connsiteY2" fmla="*/ 144577 h 2693985"/>
              <a:gd name="connsiteX3" fmla="*/ 2367487 w 3034085"/>
              <a:gd name="connsiteY3" fmla="*/ 640295 h 2693985"/>
              <a:gd name="connsiteX4" fmla="*/ 3034085 w 3034085"/>
              <a:gd name="connsiteY4" fmla="*/ 1560915 h 2693985"/>
              <a:gd name="connsiteX0" fmla="*/ 230065 w 3034085"/>
              <a:gd name="connsiteY0" fmla="*/ 2634971 h 2634971"/>
              <a:gd name="connsiteX1" fmla="*/ 113838 w 3034085"/>
              <a:gd name="connsiteY1" fmla="*/ 1448744 h 2634971"/>
              <a:gd name="connsiteX2" fmla="*/ 913095 w 3034085"/>
              <a:gd name="connsiteY2" fmla="*/ 85563 h 2634971"/>
              <a:gd name="connsiteX3" fmla="*/ 2003890 w 3034085"/>
              <a:gd name="connsiteY3" fmla="*/ 935366 h 2634971"/>
              <a:gd name="connsiteX4" fmla="*/ 3034085 w 3034085"/>
              <a:gd name="connsiteY4" fmla="*/ 1501901 h 2634971"/>
              <a:gd name="connsiteX0" fmla="*/ 230065 w 3034085"/>
              <a:gd name="connsiteY0" fmla="*/ 2422521 h 2422521"/>
              <a:gd name="connsiteX1" fmla="*/ 113838 w 3034085"/>
              <a:gd name="connsiteY1" fmla="*/ 1236294 h 2422521"/>
              <a:gd name="connsiteX2" fmla="*/ 913095 w 3034085"/>
              <a:gd name="connsiteY2" fmla="*/ 85563 h 2422521"/>
              <a:gd name="connsiteX3" fmla="*/ 2003890 w 3034085"/>
              <a:gd name="connsiteY3" fmla="*/ 722916 h 2422521"/>
              <a:gd name="connsiteX4" fmla="*/ 3034085 w 3034085"/>
              <a:gd name="connsiteY4" fmla="*/ 1289451 h 2422521"/>
              <a:gd name="connsiteX0" fmla="*/ 193259 w 3041446"/>
              <a:gd name="connsiteY0" fmla="*/ 1926802 h 1926802"/>
              <a:gd name="connsiteX1" fmla="*/ 121199 w 3041446"/>
              <a:gd name="connsiteY1" fmla="*/ 1236294 h 1926802"/>
              <a:gd name="connsiteX2" fmla="*/ 920456 w 3041446"/>
              <a:gd name="connsiteY2" fmla="*/ 85563 h 1926802"/>
              <a:gd name="connsiteX3" fmla="*/ 2011251 w 3041446"/>
              <a:gd name="connsiteY3" fmla="*/ 722916 h 1926802"/>
              <a:gd name="connsiteX4" fmla="*/ 3041446 w 3041446"/>
              <a:gd name="connsiteY4" fmla="*/ 1289451 h 1926802"/>
              <a:gd name="connsiteX0" fmla="*/ 193259 w 3041446"/>
              <a:gd name="connsiteY0" fmla="*/ 1926802 h 1926802"/>
              <a:gd name="connsiteX1" fmla="*/ 121199 w 3041446"/>
              <a:gd name="connsiteY1" fmla="*/ 1236294 h 1926802"/>
              <a:gd name="connsiteX2" fmla="*/ 920456 w 3041446"/>
              <a:gd name="connsiteY2" fmla="*/ 85563 h 1926802"/>
              <a:gd name="connsiteX3" fmla="*/ 2011251 w 3041446"/>
              <a:gd name="connsiteY3" fmla="*/ 722916 h 1926802"/>
              <a:gd name="connsiteX4" fmla="*/ 3041446 w 3041446"/>
              <a:gd name="connsiteY4" fmla="*/ 1289451 h 1926802"/>
              <a:gd name="connsiteX0" fmla="*/ 237338 w 3085525"/>
              <a:gd name="connsiteY0" fmla="*/ 2001502 h 2001502"/>
              <a:gd name="connsiteX1" fmla="*/ 165278 w 3085525"/>
              <a:gd name="connsiteY1" fmla="*/ 1310994 h 2001502"/>
              <a:gd name="connsiteX2" fmla="*/ 133210 w 3085525"/>
              <a:gd name="connsiteY2" fmla="*/ 1759195 h 2001502"/>
              <a:gd name="connsiteX3" fmla="*/ 964535 w 3085525"/>
              <a:gd name="connsiteY3" fmla="*/ 160263 h 2001502"/>
              <a:gd name="connsiteX4" fmla="*/ 2055330 w 3085525"/>
              <a:gd name="connsiteY4" fmla="*/ 797616 h 2001502"/>
              <a:gd name="connsiteX5" fmla="*/ 3085525 w 3085525"/>
              <a:gd name="connsiteY5" fmla="*/ 1364151 h 2001502"/>
              <a:gd name="connsiteX0" fmla="*/ 164728 w 3012915"/>
              <a:gd name="connsiteY0" fmla="*/ 2001502 h 2874910"/>
              <a:gd name="connsiteX1" fmla="*/ 1255524 w 3012915"/>
              <a:gd name="connsiteY1" fmla="*/ 2568037 h 2874910"/>
              <a:gd name="connsiteX2" fmla="*/ 60600 w 3012915"/>
              <a:gd name="connsiteY2" fmla="*/ 1759195 h 2874910"/>
              <a:gd name="connsiteX3" fmla="*/ 891925 w 3012915"/>
              <a:gd name="connsiteY3" fmla="*/ 160263 h 2874910"/>
              <a:gd name="connsiteX4" fmla="*/ 1982720 w 3012915"/>
              <a:gd name="connsiteY4" fmla="*/ 797616 h 2874910"/>
              <a:gd name="connsiteX5" fmla="*/ 3012915 w 3012915"/>
              <a:gd name="connsiteY5" fmla="*/ 1364151 h 2874910"/>
              <a:gd name="connsiteX0" fmla="*/ 243195 w 3091382"/>
              <a:gd name="connsiteY0" fmla="*/ 2001502 h 2874910"/>
              <a:gd name="connsiteX1" fmla="*/ 1333991 w 3091382"/>
              <a:gd name="connsiteY1" fmla="*/ 2568037 h 2874910"/>
              <a:gd name="connsiteX2" fmla="*/ 139067 w 3091382"/>
              <a:gd name="connsiteY2" fmla="*/ 1759195 h 2874910"/>
              <a:gd name="connsiteX3" fmla="*/ 970392 w 3091382"/>
              <a:gd name="connsiteY3" fmla="*/ 160263 h 2874910"/>
              <a:gd name="connsiteX4" fmla="*/ 2061187 w 3091382"/>
              <a:gd name="connsiteY4" fmla="*/ 797616 h 2874910"/>
              <a:gd name="connsiteX5" fmla="*/ 3091382 w 3091382"/>
              <a:gd name="connsiteY5" fmla="*/ 1364151 h 2874910"/>
              <a:gd name="connsiteX0" fmla="*/ 260265 w 3108452"/>
              <a:gd name="connsiteY0" fmla="*/ 1982873 h 2856281"/>
              <a:gd name="connsiteX1" fmla="*/ 1351061 w 3108452"/>
              <a:gd name="connsiteY1" fmla="*/ 2549408 h 2856281"/>
              <a:gd name="connsiteX2" fmla="*/ 139067 w 3108452"/>
              <a:gd name="connsiteY2" fmla="*/ 1628789 h 2856281"/>
              <a:gd name="connsiteX3" fmla="*/ 987462 w 3108452"/>
              <a:gd name="connsiteY3" fmla="*/ 141634 h 2856281"/>
              <a:gd name="connsiteX4" fmla="*/ 2078257 w 3108452"/>
              <a:gd name="connsiteY4" fmla="*/ 778987 h 2856281"/>
              <a:gd name="connsiteX5" fmla="*/ 3108452 w 3108452"/>
              <a:gd name="connsiteY5" fmla="*/ 1345522 h 2856281"/>
              <a:gd name="connsiteX0" fmla="*/ 242397 w 3090584"/>
              <a:gd name="connsiteY0" fmla="*/ 1982873 h 1982873"/>
              <a:gd name="connsiteX1" fmla="*/ 121199 w 3090584"/>
              <a:gd name="connsiteY1" fmla="*/ 1628789 h 1982873"/>
              <a:gd name="connsiteX2" fmla="*/ 969594 w 3090584"/>
              <a:gd name="connsiteY2" fmla="*/ 141634 h 1982873"/>
              <a:gd name="connsiteX3" fmla="*/ 2060389 w 3090584"/>
              <a:gd name="connsiteY3" fmla="*/ 778987 h 1982873"/>
              <a:gd name="connsiteX4" fmla="*/ 3090584 w 3090584"/>
              <a:gd name="connsiteY4" fmla="*/ 1345522 h 1982873"/>
              <a:gd name="connsiteX0" fmla="*/ 0 w 2969385"/>
              <a:gd name="connsiteY0" fmla="*/ 1628789 h 1628789"/>
              <a:gd name="connsiteX1" fmla="*/ 848395 w 2969385"/>
              <a:gd name="connsiteY1" fmla="*/ 141634 h 1628789"/>
              <a:gd name="connsiteX2" fmla="*/ 1939190 w 2969385"/>
              <a:gd name="connsiteY2" fmla="*/ 778987 h 1628789"/>
              <a:gd name="connsiteX3" fmla="*/ 2969385 w 2969385"/>
              <a:gd name="connsiteY3" fmla="*/ 1345522 h 1628789"/>
              <a:gd name="connsiteX0" fmla="*/ 105609 w 3074994"/>
              <a:gd name="connsiteY0" fmla="*/ 1628789 h 1628789"/>
              <a:gd name="connsiteX1" fmla="*/ 954004 w 3074994"/>
              <a:gd name="connsiteY1" fmla="*/ 141634 h 1628789"/>
              <a:gd name="connsiteX2" fmla="*/ 2044799 w 3074994"/>
              <a:gd name="connsiteY2" fmla="*/ 778987 h 1628789"/>
              <a:gd name="connsiteX3" fmla="*/ 3074994 w 3074994"/>
              <a:gd name="connsiteY3" fmla="*/ 1345522 h 1628789"/>
              <a:gd name="connsiteX0" fmla="*/ 39091 w 3008476"/>
              <a:gd name="connsiteY0" fmla="*/ 1628789 h 1628789"/>
              <a:gd name="connsiteX1" fmla="*/ 887486 w 3008476"/>
              <a:gd name="connsiteY1" fmla="*/ 141634 h 1628789"/>
              <a:gd name="connsiteX2" fmla="*/ 1978281 w 3008476"/>
              <a:gd name="connsiteY2" fmla="*/ 778987 h 1628789"/>
              <a:gd name="connsiteX3" fmla="*/ 3008476 w 3008476"/>
              <a:gd name="connsiteY3" fmla="*/ 1345522 h 1628789"/>
              <a:gd name="connsiteX0" fmla="*/ 162168 w 3131553"/>
              <a:gd name="connsiteY0" fmla="*/ 1628789 h 1628789"/>
              <a:gd name="connsiteX1" fmla="*/ 1010563 w 3131553"/>
              <a:gd name="connsiteY1" fmla="*/ 141634 h 1628789"/>
              <a:gd name="connsiteX2" fmla="*/ 2101358 w 3131553"/>
              <a:gd name="connsiteY2" fmla="*/ 778987 h 1628789"/>
              <a:gd name="connsiteX3" fmla="*/ 3131553 w 3131553"/>
              <a:gd name="connsiteY3" fmla="*/ 1345522 h 1628789"/>
              <a:gd name="connsiteX0" fmla="*/ 162168 w 3131553"/>
              <a:gd name="connsiteY0" fmla="*/ 1628789 h 1628789"/>
              <a:gd name="connsiteX1" fmla="*/ 878213 w 3131553"/>
              <a:gd name="connsiteY1" fmla="*/ 141634 h 1628789"/>
              <a:gd name="connsiteX2" fmla="*/ 2101358 w 3131553"/>
              <a:gd name="connsiteY2" fmla="*/ 778987 h 1628789"/>
              <a:gd name="connsiteX3" fmla="*/ 3131553 w 3131553"/>
              <a:gd name="connsiteY3" fmla="*/ 1345522 h 1628789"/>
              <a:gd name="connsiteX0" fmla="*/ 162168 w 3131553"/>
              <a:gd name="connsiteY0" fmla="*/ 1664197 h 1664197"/>
              <a:gd name="connsiteX1" fmla="*/ 878213 w 3131553"/>
              <a:gd name="connsiteY1" fmla="*/ 177042 h 1664197"/>
              <a:gd name="connsiteX2" fmla="*/ 2150807 w 3131553"/>
              <a:gd name="connsiteY2" fmla="*/ 601943 h 1664197"/>
              <a:gd name="connsiteX3" fmla="*/ 3131553 w 3131553"/>
              <a:gd name="connsiteY3" fmla="*/ 1380930 h 1664197"/>
              <a:gd name="connsiteX0" fmla="*/ 162168 w 3131553"/>
              <a:gd name="connsiteY0" fmla="*/ 1664197 h 1664197"/>
              <a:gd name="connsiteX1" fmla="*/ 878213 w 3131553"/>
              <a:gd name="connsiteY1" fmla="*/ 177042 h 1664197"/>
              <a:gd name="connsiteX2" fmla="*/ 2150807 w 3131553"/>
              <a:gd name="connsiteY2" fmla="*/ 601943 h 1664197"/>
              <a:gd name="connsiteX3" fmla="*/ 3131553 w 3131553"/>
              <a:gd name="connsiteY3" fmla="*/ 1380930 h 1664197"/>
              <a:gd name="connsiteX0" fmla="*/ 162168 w 3131553"/>
              <a:gd name="connsiteY0" fmla="*/ 1664197 h 1664197"/>
              <a:gd name="connsiteX1" fmla="*/ 878213 w 3131553"/>
              <a:gd name="connsiteY1" fmla="*/ 177042 h 1664197"/>
              <a:gd name="connsiteX2" fmla="*/ 2211407 w 3131553"/>
              <a:gd name="connsiteY2" fmla="*/ 531127 h 1664197"/>
              <a:gd name="connsiteX3" fmla="*/ 3131553 w 3131553"/>
              <a:gd name="connsiteY3" fmla="*/ 1380930 h 1664197"/>
              <a:gd name="connsiteX0" fmla="*/ 162168 w 2433606"/>
              <a:gd name="connsiteY0" fmla="*/ 1664197 h 1735014"/>
              <a:gd name="connsiteX1" fmla="*/ 878213 w 2433606"/>
              <a:gd name="connsiteY1" fmla="*/ 177042 h 1735014"/>
              <a:gd name="connsiteX2" fmla="*/ 2211407 w 2433606"/>
              <a:gd name="connsiteY2" fmla="*/ 531127 h 1735014"/>
              <a:gd name="connsiteX3" fmla="*/ 2211407 w 2433606"/>
              <a:gd name="connsiteY3" fmla="*/ 1735014 h 1735014"/>
              <a:gd name="connsiteX0" fmla="*/ 162168 w 2211407"/>
              <a:gd name="connsiteY0" fmla="*/ 1664197 h 1735014"/>
              <a:gd name="connsiteX1" fmla="*/ 878213 w 2211407"/>
              <a:gd name="connsiteY1" fmla="*/ 177042 h 1735014"/>
              <a:gd name="connsiteX2" fmla="*/ 1726609 w 2211407"/>
              <a:gd name="connsiteY2" fmla="*/ 389493 h 1735014"/>
              <a:gd name="connsiteX3" fmla="*/ 2211407 w 2211407"/>
              <a:gd name="connsiteY3" fmla="*/ 1735014 h 1735014"/>
              <a:gd name="connsiteX0" fmla="*/ 162168 w 2211407"/>
              <a:gd name="connsiteY0" fmla="*/ 1664197 h 1735014"/>
              <a:gd name="connsiteX1" fmla="*/ 878213 w 2211407"/>
              <a:gd name="connsiteY1" fmla="*/ 177042 h 1735014"/>
              <a:gd name="connsiteX2" fmla="*/ 1726609 w 2211407"/>
              <a:gd name="connsiteY2" fmla="*/ 389493 h 1735014"/>
              <a:gd name="connsiteX3" fmla="*/ 2211407 w 2211407"/>
              <a:gd name="connsiteY3" fmla="*/ 1735014 h 1735014"/>
              <a:gd name="connsiteX0" fmla="*/ 162168 w 2211407"/>
              <a:gd name="connsiteY0" fmla="*/ 1517576 h 1588393"/>
              <a:gd name="connsiteX1" fmla="*/ 878213 w 2211407"/>
              <a:gd name="connsiteY1" fmla="*/ 30421 h 1588393"/>
              <a:gd name="connsiteX2" fmla="*/ 1726609 w 2211407"/>
              <a:gd name="connsiteY2" fmla="*/ 242872 h 1588393"/>
              <a:gd name="connsiteX3" fmla="*/ 2211407 w 2211407"/>
              <a:gd name="connsiteY3" fmla="*/ 1588393 h 1588393"/>
              <a:gd name="connsiteX0" fmla="*/ 162168 w 2211407"/>
              <a:gd name="connsiteY0" fmla="*/ 1588393 h 1659210"/>
              <a:gd name="connsiteX1" fmla="*/ 757014 w 2211407"/>
              <a:gd name="connsiteY1" fmla="*/ 30421 h 1659210"/>
              <a:gd name="connsiteX2" fmla="*/ 1726609 w 2211407"/>
              <a:gd name="connsiteY2" fmla="*/ 313689 h 1659210"/>
              <a:gd name="connsiteX3" fmla="*/ 2211407 w 2211407"/>
              <a:gd name="connsiteY3" fmla="*/ 1659210 h 1659210"/>
              <a:gd name="connsiteX0" fmla="*/ 162168 w 2211407"/>
              <a:gd name="connsiteY0" fmla="*/ 1588393 h 1659210"/>
              <a:gd name="connsiteX1" fmla="*/ 757014 w 2211407"/>
              <a:gd name="connsiteY1" fmla="*/ 30421 h 1659210"/>
              <a:gd name="connsiteX2" fmla="*/ 1787208 w 2211407"/>
              <a:gd name="connsiteY2" fmla="*/ 172055 h 1659210"/>
              <a:gd name="connsiteX3" fmla="*/ 2211407 w 2211407"/>
              <a:gd name="connsiteY3" fmla="*/ 1659210 h 1659210"/>
              <a:gd name="connsiteX0" fmla="*/ 162168 w 2211407"/>
              <a:gd name="connsiteY0" fmla="*/ 1624532 h 1695349"/>
              <a:gd name="connsiteX1" fmla="*/ 757014 w 2211407"/>
              <a:gd name="connsiteY1" fmla="*/ 66560 h 1695349"/>
              <a:gd name="connsiteX2" fmla="*/ 1787208 w 2211407"/>
              <a:gd name="connsiteY2" fmla="*/ 137377 h 1695349"/>
              <a:gd name="connsiteX3" fmla="*/ 2211407 w 2211407"/>
              <a:gd name="connsiteY3" fmla="*/ 1695349 h 1695349"/>
              <a:gd name="connsiteX0" fmla="*/ 162168 w 2211407"/>
              <a:gd name="connsiteY0" fmla="*/ 1624532 h 1695349"/>
              <a:gd name="connsiteX1" fmla="*/ 757014 w 2211407"/>
              <a:gd name="connsiteY1" fmla="*/ 66560 h 1695349"/>
              <a:gd name="connsiteX2" fmla="*/ 1787208 w 2211407"/>
              <a:gd name="connsiteY2" fmla="*/ 137377 h 1695349"/>
              <a:gd name="connsiteX3" fmla="*/ 2211407 w 2211407"/>
              <a:gd name="connsiteY3" fmla="*/ 1695349 h 1695349"/>
              <a:gd name="connsiteX0" fmla="*/ 162168 w 2211407"/>
              <a:gd name="connsiteY0" fmla="*/ 1624532 h 1695349"/>
              <a:gd name="connsiteX1" fmla="*/ 757014 w 2211407"/>
              <a:gd name="connsiteY1" fmla="*/ 66560 h 1695349"/>
              <a:gd name="connsiteX2" fmla="*/ 1787208 w 2211407"/>
              <a:gd name="connsiteY2" fmla="*/ 137377 h 1695349"/>
              <a:gd name="connsiteX3" fmla="*/ 2211407 w 2211407"/>
              <a:gd name="connsiteY3" fmla="*/ 1695349 h 1695349"/>
              <a:gd name="connsiteX0" fmla="*/ 162168 w 2110747"/>
              <a:gd name="connsiteY0" fmla="*/ 1624532 h 1624532"/>
              <a:gd name="connsiteX1" fmla="*/ 757014 w 2110747"/>
              <a:gd name="connsiteY1" fmla="*/ 66560 h 1624532"/>
              <a:gd name="connsiteX2" fmla="*/ 1787208 w 2110747"/>
              <a:gd name="connsiteY2" fmla="*/ 137377 h 1624532"/>
              <a:gd name="connsiteX3" fmla="*/ 2090207 w 2110747"/>
              <a:gd name="connsiteY3" fmla="*/ 491462 h 1624532"/>
              <a:gd name="connsiteX0" fmla="*/ 162168 w 2110747"/>
              <a:gd name="connsiteY0" fmla="*/ 1624532 h 1624532"/>
              <a:gd name="connsiteX1" fmla="*/ 757014 w 2110747"/>
              <a:gd name="connsiteY1" fmla="*/ 66560 h 1624532"/>
              <a:gd name="connsiteX2" fmla="*/ 1787208 w 2110747"/>
              <a:gd name="connsiteY2" fmla="*/ 137377 h 1624532"/>
              <a:gd name="connsiteX3" fmla="*/ 2090207 w 2110747"/>
              <a:gd name="connsiteY3" fmla="*/ 491462 h 1624532"/>
              <a:gd name="connsiteX0" fmla="*/ 162168 w 2272006"/>
              <a:gd name="connsiteY0" fmla="*/ 1624532 h 1624532"/>
              <a:gd name="connsiteX1" fmla="*/ 757014 w 2272006"/>
              <a:gd name="connsiteY1" fmla="*/ 66560 h 1624532"/>
              <a:gd name="connsiteX2" fmla="*/ 1787208 w 2272006"/>
              <a:gd name="connsiteY2" fmla="*/ 137377 h 1624532"/>
              <a:gd name="connsiteX3" fmla="*/ 2272006 w 2272006"/>
              <a:gd name="connsiteY3" fmla="*/ 633096 h 1624532"/>
              <a:gd name="connsiteX0" fmla="*/ 162168 w 2272006"/>
              <a:gd name="connsiteY0" fmla="*/ 1758620 h 1758620"/>
              <a:gd name="connsiteX1" fmla="*/ 757014 w 2272006"/>
              <a:gd name="connsiteY1" fmla="*/ 200648 h 1758620"/>
              <a:gd name="connsiteX2" fmla="*/ 1787209 w 2272006"/>
              <a:gd name="connsiteY2" fmla="*/ 554733 h 1758620"/>
              <a:gd name="connsiteX3" fmla="*/ 2272006 w 2272006"/>
              <a:gd name="connsiteY3" fmla="*/ 767184 h 1758620"/>
              <a:gd name="connsiteX0" fmla="*/ 162168 w 2272006"/>
              <a:gd name="connsiteY0" fmla="*/ 1758620 h 1758620"/>
              <a:gd name="connsiteX1" fmla="*/ 757014 w 2272006"/>
              <a:gd name="connsiteY1" fmla="*/ 200648 h 1758620"/>
              <a:gd name="connsiteX2" fmla="*/ 1787209 w 2272006"/>
              <a:gd name="connsiteY2" fmla="*/ 554733 h 1758620"/>
              <a:gd name="connsiteX3" fmla="*/ 2272006 w 2272006"/>
              <a:gd name="connsiteY3" fmla="*/ 767184 h 1758620"/>
              <a:gd name="connsiteX0" fmla="*/ 162168 w 2272006"/>
              <a:gd name="connsiteY0" fmla="*/ 1829436 h 1829436"/>
              <a:gd name="connsiteX1" fmla="*/ 757014 w 2272006"/>
              <a:gd name="connsiteY1" fmla="*/ 200648 h 1829436"/>
              <a:gd name="connsiteX2" fmla="*/ 1787209 w 2272006"/>
              <a:gd name="connsiteY2" fmla="*/ 625549 h 1829436"/>
              <a:gd name="connsiteX3" fmla="*/ 2272006 w 2272006"/>
              <a:gd name="connsiteY3" fmla="*/ 838000 h 1829436"/>
              <a:gd name="connsiteX0" fmla="*/ 162168 w 2272006"/>
              <a:gd name="connsiteY0" fmla="*/ 1691925 h 1691925"/>
              <a:gd name="connsiteX1" fmla="*/ 757014 w 2272006"/>
              <a:gd name="connsiteY1" fmla="*/ 63137 h 1691925"/>
              <a:gd name="connsiteX2" fmla="*/ 1787209 w 2272006"/>
              <a:gd name="connsiteY2" fmla="*/ 488038 h 1691925"/>
              <a:gd name="connsiteX3" fmla="*/ 2272006 w 2272006"/>
              <a:gd name="connsiteY3" fmla="*/ 700489 h 1691925"/>
              <a:gd name="connsiteX0" fmla="*/ 162168 w 1787209"/>
              <a:gd name="connsiteY0" fmla="*/ 1691925 h 1691925"/>
              <a:gd name="connsiteX1" fmla="*/ 757014 w 1787209"/>
              <a:gd name="connsiteY1" fmla="*/ 63137 h 1691925"/>
              <a:gd name="connsiteX2" fmla="*/ 1787209 w 1787209"/>
              <a:gd name="connsiteY2" fmla="*/ 488038 h 1691925"/>
              <a:gd name="connsiteX0" fmla="*/ 162168 w 1602972"/>
              <a:gd name="connsiteY0" fmla="*/ 1691925 h 1691925"/>
              <a:gd name="connsiteX1" fmla="*/ 757014 w 1602972"/>
              <a:gd name="connsiteY1" fmla="*/ 63137 h 1691925"/>
              <a:gd name="connsiteX2" fmla="*/ 1602972 w 1602972"/>
              <a:gd name="connsiteY2" fmla="*/ 650741 h 1691925"/>
              <a:gd name="connsiteX0" fmla="*/ 115571 w 1556375"/>
              <a:gd name="connsiteY0" fmla="*/ 1691925 h 1691925"/>
              <a:gd name="connsiteX1" fmla="*/ 99141 w 1556375"/>
              <a:gd name="connsiteY1" fmla="*/ 1048710 h 1691925"/>
              <a:gd name="connsiteX2" fmla="*/ 710417 w 1556375"/>
              <a:gd name="connsiteY2" fmla="*/ 63137 h 1691925"/>
              <a:gd name="connsiteX3" fmla="*/ 1556375 w 1556375"/>
              <a:gd name="connsiteY3" fmla="*/ 650741 h 1691925"/>
              <a:gd name="connsiteX0" fmla="*/ 126172 w 1566976"/>
              <a:gd name="connsiteY0" fmla="*/ 1691925 h 1691925"/>
              <a:gd name="connsiteX1" fmla="*/ 99141 w 1566976"/>
              <a:gd name="connsiteY1" fmla="*/ 976283 h 1691925"/>
              <a:gd name="connsiteX2" fmla="*/ 721018 w 1566976"/>
              <a:gd name="connsiteY2" fmla="*/ 63137 h 1691925"/>
              <a:gd name="connsiteX3" fmla="*/ 1566976 w 1566976"/>
              <a:gd name="connsiteY3" fmla="*/ 650741 h 1691925"/>
              <a:gd name="connsiteX0" fmla="*/ 126172 w 1566976"/>
              <a:gd name="connsiteY0" fmla="*/ 1691925 h 1691925"/>
              <a:gd name="connsiteX1" fmla="*/ 99141 w 1566976"/>
              <a:gd name="connsiteY1" fmla="*/ 976283 h 1691925"/>
              <a:gd name="connsiteX2" fmla="*/ 721018 w 1566976"/>
              <a:gd name="connsiteY2" fmla="*/ 63137 h 1691925"/>
              <a:gd name="connsiteX3" fmla="*/ 1566976 w 1566976"/>
              <a:gd name="connsiteY3" fmla="*/ 650741 h 1691925"/>
              <a:gd name="connsiteX0" fmla="*/ 0 w 1467835"/>
              <a:gd name="connsiteY0" fmla="*/ 976283 h 976283"/>
              <a:gd name="connsiteX1" fmla="*/ 621877 w 1467835"/>
              <a:gd name="connsiteY1" fmla="*/ 63137 h 976283"/>
              <a:gd name="connsiteX2" fmla="*/ 1467835 w 1467835"/>
              <a:gd name="connsiteY2" fmla="*/ 650741 h 976283"/>
              <a:gd name="connsiteX0" fmla="*/ 0 w 1467835"/>
              <a:gd name="connsiteY0" fmla="*/ 1366841 h 1366841"/>
              <a:gd name="connsiteX1" fmla="*/ 621877 w 1467835"/>
              <a:gd name="connsiteY1" fmla="*/ 63137 h 1366841"/>
              <a:gd name="connsiteX2" fmla="*/ 1467835 w 1467835"/>
              <a:gd name="connsiteY2" fmla="*/ 650741 h 1366841"/>
              <a:gd name="connsiteX0" fmla="*/ 0 w 1467835"/>
              <a:gd name="connsiteY0" fmla="*/ 1366841 h 1366841"/>
              <a:gd name="connsiteX1" fmla="*/ 621877 w 1467835"/>
              <a:gd name="connsiteY1" fmla="*/ 63137 h 1366841"/>
              <a:gd name="connsiteX2" fmla="*/ 1467835 w 1467835"/>
              <a:gd name="connsiteY2" fmla="*/ 650741 h 136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7835" h="1366841">
                <a:moveTo>
                  <a:pt x="0" y="1366841"/>
                </a:moveTo>
                <a:cubicBezTo>
                  <a:pt x="112252" y="586979"/>
                  <a:pt x="379005" y="129465"/>
                  <a:pt x="621877" y="63137"/>
                </a:cubicBezTo>
                <a:cubicBezTo>
                  <a:pt x="1194122" y="0"/>
                  <a:pt x="1178606" y="513364"/>
                  <a:pt x="1467835" y="650741"/>
                </a:cubicBezTo>
              </a:path>
            </a:pathLst>
          </a:custGeom>
          <a:ln w="28575">
            <a:solidFill>
              <a:srgbClr val="170CE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7899" name="CaixaDeTexto 18"/>
          <p:cNvSpPr txBox="1">
            <a:spLocks noChangeArrowheads="1"/>
          </p:cNvSpPr>
          <p:nvPr/>
        </p:nvSpPr>
        <p:spPr bwMode="auto">
          <a:xfrm>
            <a:off x="7740650" y="5445125"/>
            <a:ext cx="827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>
                <a:latin typeface="Calibri" pitchFamily="34" charset="0"/>
              </a:rPr>
              <a:t>Tempo</a:t>
            </a:r>
          </a:p>
        </p:txBody>
      </p:sp>
      <p:sp>
        <p:nvSpPr>
          <p:cNvPr id="37900" name="CaixaDeTexto 25"/>
          <p:cNvSpPr txBox="1">
            <a:spLocks noChangeArrowheads="1"/>
          </p:cNvSpPr>
          <p:nvPr/>
        </p:nvSpPr>
        <p:spPr bwMode="auto">
          <a:xfrm>
            <a:off x="6384925" y="3924300"/>
            <a:ext cx="490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>
                <a:solidFill>
                  <a:srgbClr val="00B050"/>
                </a:solidFill>
                <a:latin typeface="Calibri" pitchFamily="34" charset="0"/>
              </a:rPr>
              <a:t>IAF</a:t>
            </a:r>
          </a:p>
        </p:txBody>
      </p:sp>
      <p:sp>
        <p:nvSpPr>
          <p:cNvPr id="37901" name="CaixaDeTexto 26"/>
          <p:cNvSpPr txBox="1">
            <a:spLocks noChangeArrowheads="1"/>
          </p:cNvSpPr>
          <p:nvPr/>
        </p:nvSpPr>
        <p:spPr bwMode="auto">
          <a:xfrm>
            <a:off x="7594600" y="3386138"/>
            <a:ext cx="1225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>
                <a:solidFill>
                  <a:srgbClr val="FF0000"/>
                </a:solidFill>
                <a:latin typeface="Calibri" pitchFamily="34" charset="0"/>
              </a:rPr>
              <a:t>PERFILHOS</a:t>
            </a:r>
          </a:p>
        </p:txBody>
      </p:sp>
      <p:sp>
        <p:nvSpPr>
          <p:cNvPr id="37902" name="CaixaDeTexto 27"/>
          <p:cNvSpPr txBox="1">
            <a:spLocks noChangeArrowheads="1"/>
          </p:cNvSpPr>
          <p:nvPr/>
        </p:nvSpPr>
        <p:spPr bwMode="auto">
          <a:xfrm>
            <a:off x="7723188" y="1006475"/>
            <a:ext cx="881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>
                <a:solidFill>
                  <a:srgbClr val="FFC000"/>
                </a:solidFill>
                <a:latin typeface="Calibri" pitchFamily="34" charset="0"/>
              </a:rPr>
              <a:t>CRESC.</a:t>
            </a:r>
          </a:p>
          <a:p>
            <a:r>
              <a:rPr lang="pt-BR" sz="1800" b="1">
                <a:solidFill>
                  <a:srgbClr val="FFC000"/>
                </a:solidFill>
                <a:latin typeface="Calibri" pitchFamily="34" charset="0"/>
              </a:rPr>
              <a:t>MASSA</a:t>
            </a:r>
          </a:p>
        </p:txBody>
      </p:sp>
      <p:sp>
        <p:nvSpPr>
          <p:cNvPr id="37903" name="CaixaDeTexto 28"/>
          <p:cNvSpPr txBox="1">
            <a:spLocks noChangeArrowheads="1"/>
          </p:cNvSpPr>
          <p:nvPr/>
        </p:nvSpPr>
        <p:spPr bwMode="auto">
          <a:xfrm>
            <a:off x="7340600" y="2828925"/>
            <a:ext cx="1012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>
                <a:solidFill>
                  <a:srgbClr val="170CEE"/>
                </a:solidFill>
                <a:latin typeface="Calibri" pitchFamily="34" charset="0"/>
              </a:rPr>
              <a:t>Açúcar/t</a:t>
            </a:r>
          </a:p>
        </p:txBody>
      </p:sp>
      <p:sp>
        <p:nvSpPr>
          <p:cNvPr id="37904" name="CaixaDeTexto 30"/>
          <p:cNvSpPr txBox="1">
            <a:spLocks noChangeArrowheads="1"/>
          </p:cNvSpPr>
          <p:nvPr/>
        </p:nvSpPr>
        <p:spPr bwMode="auto">
          <a:xfrm>
            <a:off x="1897063" y="2298700"/>
            <a:ext cx="96678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solidFill>
                  <a:srgbClr val="FF0000"/>
                </a:solidFill>
                <a:latin typeface="Calibri" pitchFamily="34" charset="0"/>
              </a:rPr>
              <a:t>25-30 perf./m</a:t>
            </a:r>
          </a:p>
        </p:txBody>
      </p:sp>
      <p:sp>
        <p:nvSpPr>
          <p:cNvPr id="37905" name="CaixaDeTexto 31"/>
          <p:cNvSpPr txBox="1">
            <a:spLocks noChangeArrowheads="1"/>
          </p:cNvSpPr>
          <p:nvPr/>
        </p:nvSpPr>
        <p:spPr bwMode="auto">
          <a:xfrm>
            <a:off x="3922713" y="3298825"/>
            <a:ext cx="96837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solidFill>
                  <a:srgbClr val="FF0000"/>
                </a:solidFill>
                <a:latin typeface="Calibri" pitchFamily="34" charset="0"/>
              </a:rPr>
              <a:t>10-15 perf./m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1148890" y="5445224"/>
            <a:ext cx="116435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FFC000"/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1ª FASE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3419872" y="5445224"/>
            <a:ext cx="116435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1430">
                  <a:noFill/>
                </a:ln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2ª FASE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5423866" y="5405468"/>
            <a:ext cx="116435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00B050"/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1430">
                  <a:noFill/>
                </a:ln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3ª FASE</a:t>
            </a:r>
          </a:p>
        </p:txBody>
      </p:sp>
      <p:sp>
        <p:nvSpPr>
          <p:cNvPr id="37909" name="CaixaDeTexto 25"/>
          <p:cNvSpPr txBox="1">
            <a:spLocks noChangeArrowheads="1"/>
          </p:cNvSpPr>
          <p:nvPr/>
        </p:nvSpPr>
        <p:spPr bwMode="auto">
          <a:xfrm>
            <a:off x="960438" y="5780088"/>
            <a:ext cx="16081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/>
              <a:t>Brotação</a:t>
            </a:r>
          </a:p>
          <a:p>
            <a:pPr algn="ctr"/>
            <a:r>
              <a:rPr lang="pt-BR" sz="1800"/>
              <a:t>Perfilhamento</a:t>
            </a:r>
          </a:p>
        </p:txBody>
      </p:sp>
      <p:sp>
        <p:nvSpPr>
          <p:cNvPr id="37910" name="CaixaDeTexto 26"/>
          <p:cNvSpPr txBox="1">
            <a:spLocks noChangeArrowheads="1"/>
          </p:cNvSpPr>
          <p:nvPr/>
        </p:nvSpPr>
        <p:spPr bwMode="auto">
          <a:xfrm>
            <a:off x="3316288" y="5805488"/>
            <a:ext cx="147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/>
              <a:t>Crescimento</a:t>
            </a:r>
          </a:p>
        </p:txBody>
      </p:sp>
      <p:sp>
        <p:nvSpPr>
          <p:cNvPr id="37911" name="CaixaDeTexto 27"/>
          <p:cNvSpPr txBox="1">
            <a:spLocks noChangeArrowheads="1"/>
          </p:cNvSpPr>
          <p:nvPr/>
        </p:nvSpPr>
        <p:spPr bwMode="auto">
          <a:xfrm>
            <a:off x="5394325" y="5805488"/>
            <a:ext cx="1274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/>
              <a:t>Maturação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RESÍDUOS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Cinzas </a:t>
            </a:r>
          </a:p>
          <a:p>
            <a:pPr lvl="1"/>
            <a:r>
              <a:rPr lang="pt-BR" dirty="0"/>
              <a:t>Alto teor de sílica em altas temperaturas podem indisponibilizar outros minerais</a:t>
            </a:r>
          </a:p>
          <a:p>
            <a:pPr lvl="1"/>
            <a:endParaRPr lang="pt-BR" dirty="0"/>
          </a:p>
          <a:p>
            <a:r>
              <a:rPr lang="pt-BR" dirty="0"/>
              <a:t>Fuligem</a:t>
            </a:r>
          </a:p>
          <a:p>
            <a:pPr lvl="1"/>
            <a:r>
              <a:rPr lang="pt-BR" dirty="0"/>
              <a:t>Alto teor de carbono e potássio</a:t>
            </a:r>
          </a:p>
          <a:p>
            <a:pPr lvl="1"/>
            <a:endParaRPr lang="pt-BR" dirty="0"/>
          </a:p>
          <a:p>
            <a:r>
              <a:rPr lang="pt-BR" dirty="0"/>
              <a:t>Águas residuárias</a:t>
            </a:r>
          </a:p>
        </p:txBody>
      </p:sp>
    </p:spTree>
    <p:extLst>
      <p:ext uri="{BB962C8B-B14F-4D97-AF65-F5344CB8AC3E}">
        <p14:creationId xmlns:p14="http://schemas.microsoft.com/office/powerpoint/2010/main" val="3813911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21" name="Rectangle 137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r>
              <a:rPr lang="pt-BR" altLang="pt-BR" sz="4000" b="1" dirty="0">
                <a:solidFill>
                  <a:schemeClr val="tx1"/>
                </a:solidFill>
              </a:rPr>
              <a:t>Composição Química da Cinza de Caldeira</a:t>
            </a:r>
          </a:p>
        </p:txBody>
      </p:sp>
      <p:graphicFrame>
        <p:nvGraphicFramePr>
          <p:cNvPr id="93325" name="Group 141"/>
          <p:cNvGraphicFramePr>
            <a:graphicFrameLocks noGrp="1"/>
          </p:cNvGraphicFramePr>
          <p:nvPr>
            <p:ph idx="1"/>
          </p:nvPr>
        </p:nvGraphicFramePr>
        <p:xfrm>
          <a:off x="679037" y="1628800"/>
          <a:ext cx="8229600" cy="502920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1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Elemento</a:t>
                      </a:r>
                      <a:endParaRPr kumimoji="0" lang="pt-BR" alt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Resultado (ppm)</a:t>
                      </a:r>
                      <a:endParaRPr kumimoji="0" lang="pt-BR" altLang="pt-B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Cobre total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7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Ferro total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6000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Manganês total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270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Zinco total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1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Boro total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Sódio total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Cobalto total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27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Alumínio total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1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Molibdênio total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Níquel total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737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FBBA4C3-2CAD-4EB1-AE49-5A71D8F1E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dirty="0"/>
              <a:t>APLICAÇÃO DE CINZAS </a:t>
            </a:r>
          </a:p>
        </p:txBody>
      </p:sp>
      <p:pic>
        <p:nvPicPr>
          <p:cNvPr id="7" name="Espaço Reservado para Conteúdo 6" descr="Uma imagem contendo ao ar livre, céu, grama, caminhão&#10;&#10;Descrição gerada automaticamente">
            <a:extLst>
              <a:ext uri="{FF2B5EF4-FFF2-40B4-BE49-F238E27FC236}">
                <a16:creationId xmlns:a16="http://schemas.microsoft.com/office/drawing/2014/main" id="{2D42D037-7D80-4667-99DE-4A9A68C7D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29333"/>
            <a:ext cx="7772400" cy="3672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2508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pt-BR" dirty="0"/>
              <a:t>TRATOS CULTURAIS</a:t>
            </a:r>
            <a:endParaRPr lang="en-US" sz="2400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/>
              <a:t>Cultivo mecânico de soqueira</a:t>
            </a:r>
          </a:p>
          <a:p>
            <a:pPr lvl="1" eaLnBrk="1" hangingPunct="1"/>
            <a:r>
              <a:rPr lang="pt-BR"/>
              <a:t>Enleiradores são ancinhos rotativos</a:t>
            </a:r>
          </a:p>
          <a:p>
            <a:pPr lvl="2" eaLnBrk="1" hangingPunct="1"/>
            <a:r>
              <a:rPr lang="pt-BR"/>
              <a:t>Cana queimada enleiramento a cada 5 ruas</a:t>
            </a:r>
          </a:p>
          <a:p>
            <a:pPr lvl="2" eaLnBrk="1" hangingPunct="1"/>
            <a:r>
              <a:rPr lang="pt-BR"/>
              <a:t>Cana crua enleiramento a cada 3 ruas</a:t>
            </a:r>
          </a:p>
          <a:p>
            <a:pPr lvl="2" eaLnBrk="1" hangingPunct="1"/>
            <a:r>
              <a:rPr lang="pt-BR"/>
              <a:t>Para realização de cultivo mecânico</a:t>
            </a:r>
          </a:p>
          <a:p>
            <a:pPr lvl="1" eaLnBrk="1" hangingPunct="1"/>
            <a:r>
              <a:rPr lang="pt-BR"/>
              <a:t>Tríplice operação: </a:t>
            </a:r>
          </a:p>
          <a:p>
            <a:pPr lvl="2" eaLnBrk="1" hangingPunct="1"/>
            <a:r>
              <a:rPr lang="pt-BR"/>
              <a:t>Escarificador (hastes), adubadeira e destorroador (pequenos discos de grade)</a:t>
            </a:r>
          </a:p>
          <a:p>
            <a:pPr lvl="1" eaLnBrk="1" hangingPunct="1"/>
            <a:r>
              <a:rPr lang="pt-BR"/>
              <a:t>Novas técnicas de adubação e aplicação de herbicidas </a:t>
            </a:r>
            <a:r>
              <a:rPr lang="pt-BR" i="1"/>
              <a:t>sobre</a:t>
            </a:r>
            <a:r>
              <a:rPr lang="pt-BR"/>
              <a:t> a palha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00C75-4D47-495D-8D98-6C31E04D4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TRATOS CULTURAIS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8AE0FE-E648-41C1-8E8C-25F89418E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31828"/>
            <a:ext cx="7772400" cy="5426172"/>
          </a:xfrm>
        </p:spPr>
        <p:txBody>
          <a:bodyPr/>
          <a:lstStyle/>
          <a:p>
            <a:pPr algn="just"/>
            <a:r>
              <a:rPr lang="pt-BR" dirty="0"/>
              <a:t>Tratos culturais são operações realizadas antes* e após o plantio ou após a colheita de áreas que serão preservadas. São elas:</a:t>
            </a:r>
          </a:p>
          <a:p>
            <a:pPr lvl="1" algn="just"/>
            <a:r>
              <a:rPr lang="pt-BR" dirty="0"/>
              <a:t>controle de ervas daninhas (pré plantio*; pré e pós emergentes)</a:t>
            </a:r>
          </a:p>
          <a:p>
            <a:pPr lvl="1" algn="just"/>
            <a:r>
              <a:rPr lang="pt-BR" dirty="0"/>
              <a:t>aplicação de insumos,</a:t>
            </a:r>
          </a:p>
          <a:p>
            <a:pPr lvl="1" algn="just"/>
            <a:r>
              <a:rPr lang="pt-BR" dirty="0"/>
              <a:t>escarificação do solo para remoção de camadas superficiais compactadas e</a:t>
            </a:r>
          </a:p>
          <a:p>
            <a:pPr lvl="1" algn="just"/>
            <a:r>
              <a:rPr lang="pt-BR" dirty="0"/>
              <a:t>sistematização para colheita mecânica</a:t>
            </a:r>
          </a:p>
          <a:p>
            <a:pPr algn="just"/>
            <a:r>
              <a:rPr lang="pt-BR" dirty="0"/>
              <a:t>Para o controle de ervas daninhas são usados controles biológicos (palha), mecânicos (cultivos) e químicos</a:t>
            </a:r>
          </a:p>
        </p:txBody>
      </p:sp>
    </p:spTree>
    <p:extLst>
      <p:ext uri="{BB962C8B-B14F-4D97-AF65-F5344CB8AC3E}">
        <p14:creationId xmlns:p14="http://schemas.microsoft.com/office/powerpoint/2010/main" val="4031039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2617F-26DB-4D58-BB23-82F7A534F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CONTROLE QUÍMICO DE ERVAS DANINHAS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946D2A-CA16-4974-A17A-1ED413B23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Envolve o conhecimento dos estágios fenológicos da cultura e das plantas daninhas  e suas interações entre elas e o ambiente de produção</a:t>
            </a:r>
          </a:p>
          <a:p>
            <a:pPr algn="just"/>
            <a:r>
              <a:rPr lang="pt-BR" dirty="0"/>
              <a:t>Diferentes épocas de aplicação para cada situação</a:t>
            </a:r>
          </a:p>
          <a:p>
            <a:pPr algn="just"/>
            <a:r>
              <a:rPr lang="pt-BR" dirty="0"/>
              <a:t>Diferentes produtos e tecnologias de aplicação para cada caso</a:t>
            </a:r>
          </a:p>
        </p:txBody>
      </p:sp>
    </p:spTree>
    <p:extLst>
      <p:ext uri="{BB962C8B-B14F-4D97-AF65-F5344CB8AC3E}">
        <p14:creationId xmlns:p14="http://schemas.microsoft.com/office/powerpoint/2010/main" val="2864970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CDEAB-3886-4DDD-BE7C-FC410FA5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APLICAÇÃO DE HERBICIDA PRÉ EMERGENTE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3BF7CAB-ED7F-42C2-803C-7551E671D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1" y="1628799"/>
            <a:ext cx="7843729" cy="4951387"/>
          </a:xfrm>
        </p:spPr>
      </p:pic>
    </p:spTree>
    <p:extLst>
      <p:ext uri="{BB962C8B-B14F-4D97-AF65-F5344CB8AC3E}">
        <p14:creationId xmlns:p14="http://schemas.microsoft.com/office/powerpoint/2010/main" val="1094365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A5C8F9-7847-4A69-A400-E2D89CF66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HERBICIDA PÓS PLANTIO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5C82D3D-ACD3-4FE6-BDA9-52627941F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2" y="1590810"/>
            <a:ext cx="7772400" cy="5150536"/>
          </a:xfrm>
        </p:spPr>
      </p:pic>
    </p:spTree>
    <p:extLst>
      <p:ext uri="{BB962C8B-B14F-4D97-AF65-F5344CB8AC3E}">
        <p14:creationId xmlns:p14="http://schemas.microsoft.com/office/powerpoint/2010/main" val="1290361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FF90B-C9D3-4B9E-A187-97619958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APLICAÇÃO DE HERBICIDA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50ADC1F-5C41-4F8A-857B-BB46C47E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67593"/>
            <a:ext cx="7772400" cy="5073775"/>
          </a:xfrm>
        </p:spPr>
      </p:pic>
    </p:spTree>
    <p:extLst>
      <p:ext uri="{BB962C8B-B14F-4D97-AF65-F5344CB8AC3E}">
        <p14:creationId xmlns:p14="http://schemas.microsoft.com/office/powerpoint/2010/main" val="781584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918D9-A053-410E-963E-03155422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HERBICIDA EM SOQUEIRA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A2D070D-FB15-403A-9F0F-888AE82F4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86" y="1644745"/>
            <a:ext cx="7918814" cy="5222545"/>
          </a:xfrm>
        </p:spPr>
      </p:pic>
    </p:spTree>
    <p:extLst>
      <p:ext uri="{BB962C8B-B14F-4D97-AF65-F5344CB8AC3E}">
        <p14:creationId xmlns:p14="http://schemas.microsoft.com/office/powerpoint/2010/main" val="155123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/>
        </p:nvGrpSpPr>
        <p:grpSpPr>
          <a:xfrm>
            <a:off x="8172450" y="0"/>
            <a:ext cx="987425" cy="6867525"/>
            <a:chOff x="8172450" y="0"/>
            <a:chExt cx="987425" cy="6867525"/>
          </a:xfrm>
        </p:grpSpPr>
        <p:pic>
          <p:nvPicPr>
            <p:cNvPr id="6" name="Picture 6" descr="2195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2450" y="0"/>
              <a:ext cx="984250" cy="1076325"/>
            </a:xfrm>
            <a:prstGeom prst="rect">
              <a:avLst/>
            </a:prstGeom>
            <a:noFill/>
          </p:spPr>
        </p:pic>
        <p:pic>
          <p:nvPicPr>
            <p:cNvPr id="7" name="Picture 7" descr="cana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72450" y="1052513"/>
              <a:ext cx="968375" cy="866775"/>
            </a:xfrm>
            <a:prstGeom prst="rect">
              <a:avLst/>
            </a:prstGeom>
            <a:noFill/>
          </p:spPr>
        </p:pic>
        <p:pic>
          <p:nvPicPr>
            <p:cNvPr id="8" name="Picture 8" descr="corte_da_cana_de_acucar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72450" y="1916113"/>
              <a:ext cx="987425" cy="1362075"/>
            </a:xfrm>
            <a:prstGeom prst="rect">
              <a:avLst/>
            </a:prstGeom>
            <a:noFill/>
          </p:spPr>
        </p:pic>
        <p:pic>
          <p:nvPicPr>
            <p:cNvPr id="9" name="Picture 9" descr="Canade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172450" y="3284538"/>
              <a:ext cx="974725" cy="1228725"/>
            </a:xfrm>
            <a:prstGeom prst="rect">
              <a:avLst/>
            </a:prstGeom>
            <a:noFill/>
          </p:spPr>
        </p:pic>
        <p:pic>
          <p:nvPicPr>
            <p:cNvPr id="10" name="Picture 10" descr="cana_acucar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172450" y="4508500"/>
              <a:ext cx="971550" cy="1285875"/>
            </a:xfrm>
            <a:prstGeom prst="rect">
              <a:avLst/>
            </a:prstGeom>
            <a:noFill/>
          </p:spPr>
        </p:pic>
        <p:pic>
          <p:nvPicPr>
            <p:cNvPr id="11" name="Picture 11" descr="n_madeira_17_088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186738" y="5775325"/>
              <a:ext cx="957262" cy="1092200"/>
            </a:xfrm>
            <a:prstGeom prst="rect">
              <a:avLst/>
            </a:prstGeom>
            <a:noFill/>
          </p:spPr>
        </p:pic>
      </p:grp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r>
              <a:rPr lang="pt-BR" sz="3600" b="1" dirty="0"/>
              <a:t>Níveis hierárquicos da produtividade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881951" y="5391090"/>
            <a:ext cx="747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i="1" dirty="0">
                <a:solidFill>
                  <a:schemeClr val="accent6">
                    <a:lumMod val="75000"/>
                  </a:schemeClr>
                </a:solidFill>
              </a:rPr>
              <a:t>Atual</a:t>
            </a:r>
            <a:endParaRPr lang="pt-BR" sz="2000" i="1" dirty="0"/>
          </a:p>
        </p:txBody>
      </p:sp>
      <p:sp>
        <p:nvSpPr>
          <p:cNvPr id="15" name="Retângulo 14"/>
          <p:cNvSpPr/>
          <p:nvPr/>
        </p:nvSpPr>
        <p:spPr>
          <a:xfrm>
            <a:off x="3733800" y="5410200"/>
            <a:ext cx="1114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i="1" dirty="0">
                <a:solidFill>
                  <a:srgbClr val="0070C0"/>
                </a:solidFill>
              </a:rPr>
              <a:t>Limitada</a:t>
            </a:r>
          </a:p>
        </p:txBody>
      </p:sp>
      <p:pic>
        <p:nvPicPr>
          <p:cNvPr id="16" name="Imagem 15" descr="fig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1590146"/>
            <a:ext cx="8153400" cy="5295238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3214678" y="3357562"/>
            <a:ext cx="1785950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**Solo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500694" y="4286256"/>
            <a:ext cx="939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**Solo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993007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D90447-E447-423A-B9FE-427BA9C51B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600"/>
              <a:t>CULTIVO MECÂNICO QUEBRA LOMBO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7BF24-7DDC-4EAD-B862-1134B70D9565}"/>
              </a:ext>
            </a:extLst>
          </p:cNvPr>
          <p:cNvSpPr>
            <a:spLocks noGrp="1"/>
          </p:cNvSpPr>
          <p:nvPr>
            <p:ph type="body" sz="half" idx="1"/>
          </p:nvPr>
        </p:nvSpPr>
        <p:spPr bwMode="auto">
          <a:xfrm>
            <a:off x="914400" y="1600200"/>
            <a:ext cx="38100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200"/>
              <a:t>Fundamental na sistematização do terreno antes da colheita mecânica, nivelando o solo irregular pós plantio</a:t>
            </a:r>
          </a:p>
          <a:p>
            <a:pPr>
              <a:lnSpc>
                <a:spcPct val="90000"/>
              </a:lnSpc>
            </a:pPr>
            <a:r>
              <a:rPr lang="pt-BR" sz="2200"/>
              <a:t>Realiza cultivo mecânico após o efeito residual dos principais produtos utilizados no controle químico</a:t>
            </a:r>
          </a:p>
          <a:p>
            <a:pPr>
              <a:lnSpc>
                <a:spcPct val="90000"/>
              </a:lnSpc>
            </a:pPr>
            <a:r>
              <a:rPr lang="pt-BR" sz="2200"/>
              <a:t>É uma ótima oportunidade para aplicação de fertilizantes nitrogenados</a:t>
            </a:r>
          </a:p>
        </p:txBody>
      </p:sp>
      <p:pic>
        <p:nvPicPr>
          <p:cNvPr id="5" name="Imagem 4" descr="Uma imagem contendo céu, ao ar livre, veículo agrícola, grama&#10;&#10;Descrição gerada automaticamente">
            <a:extLst>
              <a:ext uri="{FF2B5EF4-FFF2-40B4-BE49-F238E27FC236}">
                <a16:creationId xmlns:a16="http://schemas.microsoft.com/office/drawing/2014/main" id="{B2892EB4-D1D8-4662-8E2F-1FD1FA757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73062"/>
            <a:ext cx="3810000" cy="298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908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37A43F-101C-4E23-BC6A-35EA4EDD5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TRATOS NA SOQUEIRA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FC5D89-853B-49C5-913F-9E6CFC820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Remoção da palha das linhas de cana tem uso variado em função das condições locais. </a:t>
            </a:r>
          </a:p>
          <a:p>
            <a:pPr algn="just"/>
            <a:r>
              <a:rPr lang="pt-BR" dirty="0"/>
              <a:t>A palha influencia incidência de pragas, temperatura e umidade do solo</a:t>
            </a:r>
          </a:p>
          <a:p>
            <a:pPr algn="just"/>
            <a:r>
              <a:rPr lang="pt-BR" dirty="0"/>
              <a:t>A remoção da palha facilita o cultivo mecânico</a:t>
            </a:r>
          </a:p>
          <a:p>
            <a:pPr algn="just"/>
            <a:r>
              <a:rPr lang="pt-BR" dirty="0"/>
              <a:t>A palha determina o tipo de herbicida que pode ser utilizado</a:t>
            </a:r>
          </a:p>
        </p:txBody>
      </p:sp>
    </p:spTree>
    <p:extLst>
      <p:ext uri="{BB962C8B-B14F-4D97-AF65-F5344CB8AC3E}">
        <p14:creationId xmlns:p14="http://schemas.microsoft.com/office/powerpoint/2010/main" val="37293036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D0726-9F47-4486-87B2-461FEBCEB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ENLEIRAMENTO DE PALHA</a:t>
            </a:r>
          </a:p>
        </p:txBody>
      </p:sp>
      <p:pic>
        <p:nvPicPr>
          <p:cNvPr id="4" name="Picture 3" descr="DSC03677">
            <a:extLst>
              <a:ext uri="{FF2B5EF4-FFF2-40B4-BE49-F238E27FC236}">
                <a16:creationId xmlns:a16="http://schemas.microsoft.com/office/drawing/2014/main" id="{E8D04515-9E4A-4B1F-BA98-6C5DB7A7C6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772400" cy="520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828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B96405-0BB9-4849-B0B1-5DE400EE6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ÁREA APÓS ENLEIRAMENTO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69EB3A94-110C-449E-A6D9-184762E932D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089569"/>
              </p:ext>
            </p:extLst>
          </p:nvPr>
        </p:nvGraphicFramePr>
        <p:xfrm>
          <a:off x="914400" y="1600200"/>
          <a:ext cx="7772400" cy="518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Photo Editor Photo" r:id="rId3" imgW="12193702" imgH="9142857" progId="">
                  <p:embed/>
                </p:oleObj>
              </mc:Choice>
              <mc:Fallback>
                <p:oleObj name="Photo Editor Photo" r:id="rId3" imgW="12193702" imgH="9142857" progId="">
                  <p:embed/>
                  <p:pic>
                    <p:nvPicPr>
                      <p:cNvPr id="49154" name="Object 2">
                        <a:extLst>
                          <a:ext uri="{FF2B5EF4-FFF2-40B4-BE49-F238E27FC236}">
                            <a16:creationId xmlns:a16="http://schemas.microsoft.com/office/drawing/2014/main" id="{F084350C-1F49-4B63-868B-20D31FEB02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00200"/>
                        <a:ext cx="7772400" cy="51800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40907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A909F-DC06-4934-A1BE-A0D91F24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CULTIVO DE SOQUEIRA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137D345-9393-42B4-91A3-DE1DB7A64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54725"/>
            <a:ext cx="7772400" cy="5401819"/>
          </a:xfrm>
        </p:spPr>
      </p:pic>
    </p:spTree>
    <p:extLst>
      <p:ext uri="{BB962C8B-B14F-4D97-AF65-F5344CB8AC3E}">
        <p14:creationId xmlns:p14="http://schemas.microsoft.com/office/powerpoint/2010/main" val="3404564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E04A1-204E-4B3D-9893-6A43BCA8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TRÍPLICE OPERAÇÃO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6184279-2CC8-444F-B9C3-0C9649407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76" y="1687291"/>
            <a:ext cx="5729048" cy="5170709"/>
          </a:xfrm>
        </p:spPr>
      </p:pic>
    </p:spTree>
    <p:extLst>
      <p:ext uri="{BB962C8B-B14F-4D97-AF65-F5344CB8AC3E}">
        <p14:creationId xmlns:p14="http://schemas.microsoft.com/office/powerpoint/2010/main" val="2660008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EC7A82-6A5F-47C5-8A23-50AED387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APLICAÇÃO AÉREA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2E6CE6C-B275-4D22-8215-E2C681A2D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41137"/>
            <a:ext cx="7772399" cy="4939049"/>
          </a:xfrm>
        </p:spPr>
      </p:pic>
    </p:spTree>
    <p:extLst>
      <p:ext uri="{BB962C8B-B14F-4D97-AF65-F5344CB8AC3E}">
        <p14:creationId xmlns:p14="http://schemas.microsoft.com/office/powerpoint/2010/main" val="3775928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7765C-2C03-4419-A6A4-90672A388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CONSIDERAÇÕES FINAIS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65C15D-EA3A-4380-BCFC-718011982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5257800"/>
          </a:xfrm>
        </p:spPr>
        <p:txBody>
          <a:bodyPr/>
          <a:lstStyle/>
          <a:p>
            <a:pPr algn="just"/>
            <a:r>
              <a:rPr lang="pt-BR" dirty="0"/>
              <a:t>Correção do solo envolve conceitos de química agrícola que devem ser considerados com a cana-de-açúcar</a:t>
            </a:r>
          </a:p>
          <a:p>
            <a:pPr algn="just"/>
            <a:r>
              <a:rPr lang="pt-BR" dirty="0"/>
              <a:t>Uso de fertilizantes deve suprir as necessidades da cultura e repor a exportação de nutrientes</a:t>
            </a:r>
          </a:p>
          <a:p>
            <a:pPr algn="just"/>
            <a:r>
              <a:rPr lang="pt-BR" dirty="0"/>
              <a:t>Uso de resíduos agrega sustentabilidade ao processo</a:t>
            </a:r>
          </a:p>
          <a:p>
            <a:pPr algn="just"/>
            <a:r>
              <a:rPr lang="pt-BR" dirty="0"/>
              <a:t>Tratos culturais importantes nos estágios fenológicos iniciais </a:t>
            </a:r>
            <a:r>
              <a:rPr lang="pt-BR"/>
              <a:t>da cultura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7426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SISTEMA RADICULAR</a:t>
            </a:r>
            <a:endParaRPr lang="en-US" sz="240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472" y="1600200"/>
            <a:ext cx="8321008" cy="4530725"/>
          </a:xfrm>
        </p:spPr>
        <p:txBody>
          <a:bodyPr/>
          <a:lstStyle/>
          <a:p>
            <a:pPr marL="0" indent="0" eaLnBrk="1" hangingPunct="1">
              <a:buNone/>
            </a:pPr>
            <a:endParaRPr lang="pt-BR" sz="2400" dirty="0"/>
          </a:p>
          <a:p>
            <a:pPr eaLnBrk="1" hangingPunct="1"/>
            <a:endParaRPr lang="en-US" sz="2400" dirty="0"/>
          </a:p>
        </p:txBody>
      </p:sp>
      <p:pic>
        <p:nvPicPr>
          <p:cNvPr id="9220" name="Picture 4" descr="Figura final 3-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31840" y="2012215"/>
            <a:ext cx="5995930" cy="4320022"/>
          </a:xfr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1472" y="2012214"/>
            <a:ext cx="256036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Sistema radicular de cana planta mostrando os três tipos característicos de raízes, a distribuição percentual em profundidade e a distância lateral atingida pelas raízes superficiais (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Dillewijn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1952).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4207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C05D4-E4BA-4D8F-8757-47560C05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PREPARO CONVENCIONAL</a:t>
            </a:r>
          </a:p>
        </p:txBody>
      </p:sp>
      <p:pic>
        <p:nvPicPr>
          <p:cNvPr id="4" name="Espaço Reservado para Conteúdo 3" descr="Preparacao_do_Solo_Fluxo">
            <a:extLst>
              <a:ext uri="{FF2B5EF4-FFF2-40B4-BE49-F238E27FC236}">
                <a16:creationId xmlns:a16="http://schemas.microsoft.com/office/drawing/2014/main" id="{60518167-69E4-415D-8E63-E81AA4A9ED8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88" y="1558995"/>
            <a:ext cx="7931224" cy="5023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023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 eaLnBrk="1" hangingPunct="1"/>
            <a:r>
              <a:rPr lang="pt-BR" dirty="0"/>
              <a:t>CRITÉRIOS DE ADUBAÇÃO E CORREÇÃO DO SOLO</a:t>
            </a:r>
            <a:endParaRPr lang="en-US" sz="240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/>
              <a:t>Nutrição de plantas</a:t>
            </a:r>
          </a:p>
          <a:p>
            <a:pPr lvl="1" eaLnBrk="1" hangingPunct="1"/>
            <a:r>
              <a:rPr lang="pt-BR"/>
              <a:t>Noções gerais</a:t>
            </a:r>
          </a:p>
          <a:p>
            <a:pPr lvl="2" eaLnBrk="1" hangingPunct="1"/>
            <a:r>
              <a:rPr lang="pt-BR"/>
              <a:t>Fornecimento de nutrientes essenciais ao desenvolvimento completo das plantas</a:t>
            </a:r>
          </a:p>
          <a:p>
            <a:pPr lvl="2" eaLnBrk="1" hangingPunct="1"/>
            <a:r>
              <a:rPr lang="pt-BR"/>
              <a:t>Macronutrientes</a:t>
            </a:r>
          </a:p>
          <a:p>
            <a:pPr lvl="3" eaLnBrk="1" hangingPunct="1"/>
            <a:r>
              <a:rPr lang="pt-BR"/>
              <a:t>Primários: N, P, K</a:t>
            </a:r>
          </a:p>
          <a:p>
            <a:pPr lvl="3" eaLnBrk="1" hangingPunct="1"/>
            <a:r>
              <a:rPr lang="pt-BR"/>
              <a:t>Secundários: Ca, Mg, S</a:t>
            </a:r>
          </a:p>
          <a:p>
            <a:pPr lvl="2" eaLnBrk="1" hangingPunct="1"/>
            <a:r>
              <a:rPr lang="pt-BR"/>
              <a:t>Micronutrientes</a:t>
            </a:r>
          </a:p>
          <a:p>
            <a:pPr lvl="3" eaLnBrk="1" hangingPunct="1"/>
            <a:r>
              <a:rPr lang="pt-BR"/>
              <a:t>B, Cl, Cu, Fe, Mn, Mo, Zn</a:t>
            </a:r>
          </a:p>
          <a:p>
            <a:pPr lvl="2" eaLnBrk="1" hangingPunct="1"/>
            <a:r>
              <a:rPr lang="pt-BR"/>
              <a:t>Úteis</a:t>
            </a:r>
          </a:p>
          <a:p>
            <a:pPr lvl="3" eaLnBrk="1" hangingPunct="1"/>
            <a:r>
              <a:rPr lang="pt-BR"/>
              <a:t>Na, Si, Ni, 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3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2662F7-36A2-4DFB-BED1-0C1AABFEAC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pt-BR" dirty="0"/>
              <a:t>APLICAÇÃO DE CALCÁRIO</a:t>
            </a:r>
          </a:p>
        </p:txBody>
      </p:sp>
      <p:pic>
        <p:nvPicPr>
          <p:cNvPr id="5" name="Espaço Reservado para Conteúdo 4" descr="Uma imagem contendo céu, ao ar livre, chão, água&#10;&#10;Descrição gerada automaticamente">
            <a:extLst>
              <a:ext uri="{FF2B5EF4-FFF2-40B4-BE49-F238E27FC236}">
                <a16:creationId xmlns:a16="http://schemas.microsoft.com/office/drawing/2014/main" id="{EB1F6098-E886-48C8-9FFF-7555E7427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"/>
          <a:stretch/>
        </p:blipFill>
        <p:spPr>
          <a:xfrm>
            <a:off x="914400" y="1600200"/>
            <a:ext cx="7772400" cy="453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6503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3B8325-0F9E-439A-8E3F-CD2E51C3CB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pt-BR" dirty="0"/>
              <a:t>APLICAÇÃO DE CALCÁRIO</a:t>
            </a:r>
          </a:p>
        </p:txBody>
      </p:sp>
      <p:pic>
        <p:nvPicPr>
          <p:cNvPr id="5" name="Espaço Reservado para Conteúdo 4" descr="Uma imagem contendo grama, ao ar livre, céu, objeto ao ar livre&#10;&#10;Descrição gerada automaticamente">
            <a:extLst>
              <a:ext uri="{FF2B5EF4-FFF2-40B4-BE49-F238E27FC236}">
                <a16:creationId xmlns:a16="http://schemas.microsoft.com/office/drawing/2014/main" id="{836D6A78-A7CF-4C40-A3F5-BE057F0DB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4"/>
          <a:stretch/>
        </p:blipFill>
        <p:spPr>
          <a:xfrm>
            <a:off x="914400" y="1600200"/>
            <a:ext cx="7772400" cy="453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796253"/>
      </p:ext>
    </p:extLst>
  </p:cSld>
  <p:clrMapOvr>
    <a:masterClrMapping/>
  </p:clrMapOvr>
</p:sld>
</file>

<file path=ppt/theme/theme1.xml><?xml version="1.0" encoding="utf-8"?>
<a:theme xmlns:a="http://schemas.openxmlformats.org/drawingml/2006/main" name="Camadas">
  <a:themeElements>
    <a:clrScheme name="Camada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amada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mada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1436</Words>
  <Application>Microsoft Office PowerPoint</Application>
  <PresentationFormat>Apresentação na tela (4:3)</PresentationFormat>
  <Paragraphs>362</Paragraphs>
  <Slides>47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3" baseType="lpstr">
      <vt:lpstr>Arial</vt:lpstr>
      <vt:lpstr>Calibri</vt:lpstr>
      <vt:lpstr>Times New Roman</vt:lpstr>
      <vt:lpstr>Wingdings</vt:lpstr>
      <vt:lpstr>Camadas</vt:lpstr>
      <vt:lpstr>Photo Editor Photo</vt:lpstr>
      <vt:lpstr>CONCEITOS GERAIS EM CANA-DE-AÇÚCAR – III b</vt:lpstr>
      <vt:lpstr>INTRODUÇÃO</vt:lpstr>
      <vt:lpstr>Apresentação do PowerPoint</vt:lpstr>
      <vt:lpstr>Níveis hierárquicos da produtividade </vt:lpstr>
      <vt:lpstr>SISTEMA RADICULAR</vt:lpstr>
      <vt:lpstr>PREPARO CONVENCIONAL</vt:lpstr>
      <vt:lpstr>CRITÉRIOS DE ADUBAÇÃO E CORREÇÃO DO SOLO</vt:lpstr>
      <vt:lpstr>APLICAÇÃO DE CALCÁRIO</vt:lpstr>
      <vt:lpstr>APLICAÇÃO DE CALCÁRIO</vt:lpstr>
      <vt:lpstr>CALAGEM</vt:lpstr>
      <vt:lpstr>CONDICIONADORES DE SOLO</vt:lpstr>
      <vt:lpstr>SULCAÇÃO / ADUBAÇÃO</vt:lpstr>
      <vt:lpstr>ADUBAÇÃO</vt:lpstr>
      <vt:lpstr>EXPORTAÇÃO DE MACRO NUTRIENTES</vt:lpstr>
      <vt:lpstr>NUTRIÇÃO - ASPECTOS</vt:lpstr>
      <vt:lpstr>3. NUTRIÇÃO – ASPECTOS 2</vt:lpstr>
      <vt:lpstr>RESÍDUOS 1</vt:lpstr>
      <vt:lpstr>TORTA DE FILTRO</vt:lpstr>
      <vt:lpstr>REVOLVIMENTO E MANEJO DA TORTA</vt:lpstr>
      <vt:lpstr>APLICAÇÃO DE TORTA</vt:lpstr>
      <vt:lpstr>RESÍDUOS 2</vt:lpstr>
      <vt:lpstr>VINHAÇA</vt:lpstr>
      <vt:lpstr>Apresentação do PowerPoint</vt:lpstr>
      <vt:lpstr>CANAL DE VINHAÇA</vt:lpstr>
      <vt:lpstr>APLICAÇÃO ASPERSÃO</vt:lpstr>
      <vt:lpstr>APLICAÇÃO POR ASPERSÃO</vt:lpstr>
      <vt:lpstr>APLICAÇÃO SOBRE AS LINHAS</vt:lpstr>
      <vt:lpstr>APLICAÇÃO LOCALIZADA</vt:lpstr>
      <vt:lpstr>VINHAÇA CONCENTRADA</vt:lpstr>
      <vt:lpstr>RESÍDUOS</vt:lpstr>
      <vt:lpstr>Composição Química da Cinza de Caldeira</vt:lpstr>
      <vt:lpstr>APLICAÇÃO DE CINZAS </vt:lpstr>
      <vt:lpstr>TRATOS CULTURAIS</vt:lpstr>
      <vt:lpstr>TRATOS CULTURAIS</vt:lpstr>
      <vt:lpstr>CONTROLE QUÍMICO DE ERVAS DANINHAS</vt:lpstr>
      <vt:lpstr>APLICAÇÃO DE HERBICIDA PRÉ EMERGENTE</vt:lpstr>
      <vt:lpstr>HERBICIDA PÓS PLANTIO</vt:lpstr>
      <vt:lpstr>APLICAÇÃO DE HERBICIDA </vt:lpstr>
      <vt:lpstr>HERBICIDA EM SOQUEIRA</vt:lpstr>
      <vt:lpstr>CULTIVO MECÂNICO QUEBRA LOMBO</vt:lpstr>
      <vt:lpstr>TRATOS NA SOQUEIRA</vt:lpstr>
      <vt:lpstr>ENLEIRAMENTO DE PALHA</vt:lpstr>
      <vt:lpstr>ÁREA APÓS ENLEIRAMENTO</vt:lpstr>
      <vt:lpstr>CULTIVO DE SOQUEIRA</vt:lpstr>
      <vt:lpstr>TRÍPLICE OPERAÇÃO</vt:lpstr>
      <vt:lpstr>APLICAÇÃO AÉREA</vt:lpstr>
      <vt:lpstr>CONSIDERAÇÕES FINAIS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CONCEITOS GERAIS EM CANA-DE-AÇÚCAR – III b</dc:title>
  <dc:creator>Edgar Gomes Ferreira de Beauclair</dc:creator>
  <cp:lastModifiedBy>Edgar Gomes Ferreira de Beauclair</cp:lastModifiedBy>
  <cp:revision>4</cp:revision>
  <dcterms:created xsi:type="dcterms:W3CDTF">2019-08-27T12:55:38Z</dcterms:created>
  <dcterms:modified xsi:type="dcterms:W3CDTF">2019-08-27T13:11:47Z</dcterms:modified>
</cp:coreProperties>
</file>