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22" autoAdjust="0"/>
    <p:restoredTop sz="94660"/>
  </p:normalViewPr>
  <p:slideViewPr>
    <p:cSldViewPr snapToGrid="0">
      <p:cViewPr varScale="1">
        <p:scale>
          <a:sx n="75" d="100"/>
          <a:sy n="75" d="100"/>
        </p:scale>
        <p:origin x="8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471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26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6409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547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6358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396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903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10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056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565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74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29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64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56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93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8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6F16A-12ED-436B-857C-02C0D1018FCA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952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  <p:sldLayoutId id="2147483974" r:id="rId13"/>
    <p:sldLayoutId id="2147483975" r:id="rId14"/>
    <p:sldLayoutId id="2147483976" r:id="rId15"/>
    <p:sldLayoutId id="21474839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alpha val="72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E5609-E4B3-4F0C-912E-AC483B3E7D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IEB0271 – Formação Econômica e Social do Brasil: Tópicos Especiais</a:t>
            </a:r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D075EA2F-9EFD-4ECB-A044-02F98024DB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Orientações para entrega do trabalho de avaliação final da disciplina</a:t>
            </a:r>
          </a:p>
          <a:p>
            <a:r>
              <a:rPr lang="pt-BR" dirty="0"/>
              <a:t>Data máxima de entrega: 17 de dezembro de 2021</a:t>
            </a:r>
          </a:p>
        </p:txBody>
      </p:sp>
    </p:spTree>
    <p:extLst>
      <p:ext uri="{BB962C8B-B14F-4D97-AF65-F5344CB8AC3E}">
        <p14:creationId xmlns:p14="http://schemas.microsoft.com/office/powerpoint/2010/main" val="320386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BD4845-364D-4962-A034-FBF2CA6FB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BR" dirty="0"/>
              <a:t>Orientações gerais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1A4DB2-0647-4E05-A3B9-13CE17B1F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avaliação deve ser apresentada no formato de um ensaio crítico utilizando a bibliografia indicada durante o curso e disponível na página da disciplina no Moodle</a:t>
            </a:r>
          </a:p>
          <a:p>
            <a:r>
              <a:rPr lang="pt-BR" dirty="0"/>
              <a:t>A utilização de textos adicionais não previamente indicados beneficiará o aluno ou as duplas no momento da avaliação</a:t>
            </a:r>
          </a:p>
          <a:p>
            <a:r>
              <a:rPr lang="pt-BR" dirty="0"/>
              <a:t>Os ensaios deverão ter entre 10.000 e 12.000 caracteres com espaços, incluindo as notas de rodapé e as referências bibliográficas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4238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FD0E51-40EC-4F3F-B82D-E8CCA2F14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BR" dirty="0"/>
              <a:t>Sugestão de estrutura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888E31-EF14-41BF-B5FF-98F1B5564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9100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Título</a:t>
            </a:r>
          </a:p>
          <a:p>
            <a:r>
              <a:rPr lang="pt-BR" dirty="0"/>
              <a:t>Autor ou autores – lembrando que o ensaio poderá ser feito em duplas</a:t>
            </a:r>
          </a:p>
          <a:p>
            <a:r>
              <a:rPr lang="pt-BR" dirty="0"/>
              <a:t>Introdução: contendo tema, recorte, objetivos e justificativa da escolha (relevância, lacuna historiográfica, etc...)</a:t>
            </a:r>
          </a:p>
          <a:p>
            <a:r>
              <a:rPr lang="pt-BR" dirty="0"/>
              <a:t>Desenvolvimento: discussão partindo dos autores e textos selecionados pelo aluno ou dupla, com base nos objetivos pré-estabelecidos; pode ser dividida em subitens </a:t>
            </a:r>
          </a:p>
          <a:p>
            <a:r>
              <a:rPr lang="pt-BR" dirty="0"/>
              <a:t>Considerações finais: os resultados alcançados com a discussão, consecução dos objetivos</a:t>
            </a:r>
          </a:p>
          <a:p>
            <a:r>
              <a:rPr lang="pt-BR" dirty="0"/>
              <a:t>Referências bibliográficas; bibliografia (AUTOR, 2000, p.6) </a:t>
            </a:r>
          </a:p>
          <a:p>
            <a:pPr lvl="1"/>
            <a:r>
              <a:rPr lang="pt-BR" dirty="0"/>
              <a:t>AUTOR, Fulano de tal. </a:t>
            </a:r>
            <a:r>
              <a:rPr lang="pt-BR" i="1" dirty="0"/>
              <a:t>Apontamentos.</a:t>
            </a:r>
            <a:r>
              <a:rPr lang="pt-BR" dirty="0"/>
              <a:t> São Paulo: Editora, 2000.</a:t>
            </a:r>
          </a:p>
          <a:p>
            <a:pPr lvl="1"/>
            <a:r>
              <a:rPr lang="pt-BR" dirty="0"/>
              <a:t>AUTOR, Fulano de tal. Apontamentos</a:t>
            </a:r>
            <a:r>
              <a:rPr lang="pt-BR" i="1" dirty="0"/>
              <a:t>.</a:t>
            </a:r>
            <a:r>
              <a:rPr lang="pt-BR" dirty="0"/>
              <a:t> </a:t>
            </a:r>
            <a:r>
              <a:rPr lang="pt-BR" i="1" dirty="0"/>
              <a:t>Revista, </a:t>
            </a:r>
            <a:r>
              <a:rPr lang="pt-BR" dirty="0"/>
              <a:t>23(2), </a:t>
            </a:r>
            <a:r>
              <a:rPr lang="pt-BR" dirty="0" err="1"/>
              <a:t>fev</a:t>
            </a:r>
            <a:r>
              <a:rPr lang="pt-BR" dirty="0"/>
              <a:t>-mar 2000, p. 34-59.</a:t>
            </a:r>
          </a:p>
          <a:p>
            <a:r>
              <a:rPr lang="pt-BR" dirty="0"/>
              <a:t>Anexos – se existirem</a:t>
            </a:r>
          </a:p>
        </p:txBody>
      </p:sp>
    </p:spTree>
    <p:extLst>
      <p:ext uri="{BB962C8B-B14F-4D97-AF65-F5344CB8AC3E}">
        <p14:creationId xmlns:p14="http://schemas.microsoft.com/office/powerpoint/2010/main" val="345432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E4472-9D32-4907-8931-971F7958E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BR" dirty="0"/>
              <a:t>Temas para a avaliação final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A21462-23A9-4DBE-A98B-8053828CD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Interpretações acerca do desenvolvimento manufatureiro da metrópole portuguesa e suas implicações para a colônia brasileira</a:t>
            </a:r>
          </a:p>
          <a:p>
            <a:r>
              <a:rPr lang="pt-BR" dirty="0"/>
              <a:t>Produção de alimentos e mercado interno na colônia</a:t>
            </a:r>
          </a:p>
          <a:p>
            <a:r>
              <a:rPr lang="pt-BR" dirty="0"/>
              <a:t>Fluxo de renda em três tempos: o açúcar, o ouro e o café</a:t>
            </a:r>
          </a:p>
          <a:p>
            <a:r>
              <a:rPr lang="pt-BR" dirty="0"/>
              <a:t>O problema do café no Brasil: mercado cafeeiro e intervenção governamental</a:t>
            </a:r>
          </a:p>
          <a:p>
            <a:r>
              <a:rPr lang="pt-BR" dirty="0"/>
              <a:t>A industrialização brasileira antes de 1930: modelos interpretativos e evidências empíricas</a:t>
            </a:r>
          </a:p>
          <a:p>
            <a:r>
              <a:rPr lang="pt-BR" dirty="0"/>
              <a:t>A formação do mercado de trabalho no Brasil</a:t>
            </a:r>
          </a:p>
          <a:p>
            <a:r>
              <a:rPr lang="pt-BR" dirty="0"/>
              <a:t>A defesa do café e a recuperação da economia Brasileira durante os anos 1930: fatos e polêmicas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0377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06902-FFB4-4E26-9CC7-84D1B885B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BR" dirty="0"/>
              <a:t>Entrega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881848-6F03-416B-BFA2-E727FDBE5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Data limite: 17 de dezembro de 2021</a:t>
            </a:r>
          </a:p>
          <a:p>
            <a:r>
              <a:rPr lang="pt-BR" dirty="0"/>
              <a:t>A entrega deverá ser feita por meio da plataforma Moodle</a:t>
            </a:r>
          </a:p>
          <a:p>
            <a:r>
              <a:rPr lang="pt-BR" dirty="0"/>
              <a:t>Em caso de trabalhos em duplas, as duas pessoas envolvidas devem carregar o mesmo arquivo no sistema</a:t>
            </a:r>
          </a:p>
        </p:txBody>
      </p:sp>
    </p:spTree>
    <p:extLst>
      <p:ext uri="{BB962C8B-B14F-4D97-AF65-F5344CB8AC3E}">
        <p14:creationId xmlns:p14="http://schemas.microsoft.com/office/powerpoint/2010/main" val="417993675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</TotalTime>
  <Words>354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Cacho</vt:lpstr>
      <vt:lpstr>IEB0271 – Formação Econômica e Social do Brasil: Tópicos Especiais</vt:lpstr>
      <vt:lpstr>Orientações gerais</vt:lpstr>
      <vt:lpstr>Sugestão de estrutura</vt:lpstr>
      <vt:lpstr>Temas para a avaliação final</vt:lpstr>
      <vt:lpstr>Entrega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IEB0271 – Formação Econômica e Social do Brasil: Tópicos Especiais</dc:title>
  <dc:creator>Luciana Suarez Lopes</dc:creator>
  <cp:lastModifiedBy>Luciana Suarez Galvão</cp:lastModifiedBy>
  <cp:revision>10</cp:revision>
  <dcterms:created xsi:type="dcterms:W3CDTF">2021-10-05T19:08:13Z</dcterms:created>
  <dcterms:modified xsi:type="dcterms:W3CDTF">2021-11-26T13:37:30Z</dcterms:modified>
</cp:coreProperties>
</file>