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35CC3-504B-4B3B-ADA2-430EE3DC3626}" type="doc">
      <dgm:prSet loTypeId="urn:microsoft.com/office/officeart/2005/8/layout/chevron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E77F0CC-E1CE-40AC-8AA8-3A72A8D841D2}">
      <dgm:prSet phldrT="[Texto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Dialética</a:t>
          </a:r>
          <a:endParaRPr lang="pt-BR" sz="1800" dirty="0">
            <a:latin typeface="Times New Roman" pitchFamily="18" charset="0"/>
            <a:cs typeface="Times New Roman" pitchFamily="18" charset="0"/>
          </a:endParaRPr>
        </a:p>
      </dgm:t>
    </dgm:pt>
    <dgm:pt modelId="{3D32E09D-0508-4D91-89BF-0DA526C3F5B4}" type="parTrans" cxnId="{562EDE03-0C3F-4723-827D-C34E57BA5DE9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CC96D3BA-3482-46FF-B88C-93EB22D4C567}" type="sibTrans" cxnId="{562EDE03-0C3F-4723-827D-C34E57BA5DE9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F562D45C-90FD-49AC-99C8-EAC5EFDFCAF3}">
      <dgm:prSet phldrT="[Texto]" custT="1"/>
      <dgm:spPr/>
      <dgm:t>
        <a:bodyPr/>
        <a:lstStyle/>
        <a:p>
          <a:r>
            <a:rPr lang="pt-BR" sz="2400" dirty="0" smtClean="0">
              <a:latin typeface="Times New Roman" pitchFamily="18" charset="0"/>
              <a:cs typeface="Times New Roman" pitchFamily="18" charset="0"/>
            </a:rPr>
            <a:t>Natureza da realidade dinâmica e conflituosa</a:t>
          </a:r>
          <a:endParaRPr lang="pt-BR" sz="2400" dirty="0">
            <a:latin typeface="Times New Roman" pitchFamily="18" charset="0"/>
            <a:cs typeface="Times New Roman" pitchFamily="18" charset="0"/>
          </a:endParaRPr>
        </a:p>
      </dgm:t>
    </dgm:pt>
    <dgm:pt modelId="{0B566CDC-099C-40D8-AED5-E976ADE348E3}" type="parTrans" cxnId="{4A755EC6-0D98-4172-AD0F-D9A00BDC4391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3759585F-75EE-4BE1-8106-609F7D0F0C4F}" type="sibTrans" cxnId="{4A755EC6-0D98-4172-AD0F-D9A00BDC4391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3B4B648C-0E08-4F62-8A78-888268CE98C9}">
      <dgm:prSet phldrT="[Texto]" custT="1"/>
      <dgm:spPr/>
      <dgm:t>
        <a:bodyPr/>
        <a:lstStyle/>
        <a:p>
          <a:r>
            <a:rPr lang="pt-BR" sz="2400" dirty="0" smtClean="0">
              <a:latin typeface="Times New Roman" pitchFamily="18" charset="0"/>
              <a:cs typeface="Times New Roman" pitchFamily="18" charset="0"/>
            </a:rPr>
            <a:t>Mudanças = luta de classes e contradições do capitalismo </a:t>
          </a:r>
          <a:endParaRPr lang="pt-BR" sz="2400" dirty="0">
            <a:latin typeface="Times New Roman" pitchFamily="18" charset="0"/>
            <a:cs typeface="Times New Roman" pitchFamily="18" charset="0"/>
          </a:endParaRPr>
        </a:p>
      </dgm:t>
    </dgm:pt>
    <dgm:pt modelId="{E1962C62-A8D8-43E5-97E4-788ACBAFCF5E}" type="parTrans" cxnId="{474DF599-D532-41AE-9654-61B9ECC323CB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CDA152E8-9895-4CC7-B5E1-20B947750655}" type="sibTrans" cxnId="{474DF599-D532-41AE-9654-61B9ECC323CB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07E2AD58-34A2-4446-ADD2-534E09206AD3}">
      <dgm:prSet phldrT="[Texto]" custT="1"/>
      <dgm:spPr/>
      <dgm:t>
        <a:bodyPr/>
        <a:lstStyle/>
        <a:p>
          <a:r>
            <a:rPr lang="pt-BR" sz="1800" b="0" dirty="0" smtClean="0">
              <a:latin typeface="Times New Roman" pitchFamily="18" charset="0"/>
              <a:cs typeface="Times New Roman" pitchFamily="18" charset="0"/>
            </a:rPr>
            <a:t>Materialismo Histórico</a:t>
          </a:r>
          <a:endParaRPr lang="pt-BR" sz="1800" b="0" dirty="0">
            <a:latin typeface="Times New Roman" pitchFamily="18" charset="0"/>
            <a:cs typeface="Times New Roman" pitchFamily="18" charset="0"/>
          </a:endParaRPr>
        </a:p>
      </dgm:t>
    </dgm:pt>
    <dgm:pt modelId="{C53BB152-BC3F-4B84-BD3B-F3AE3C78F2C4}" type="parTrans" cxnId="{6A8C8439-0896-441C-870C-0E63A75DF64C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01645FD1-D6E2-48F9-85A3-9D5AC9DD5C1C}" type="sibTrans" cxnId="{6A8C8439-0896-441C-870C-0E63A75DF64C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4BAC0711-FB1F-4583-858F-DFD49DDC17F1}">
      <dgm:prSet phldrT="[Texto]" custT="1"/>
      <dgm:spPr/>
      <dgm:t>
        <a:bodyPr/>
        <a:lstStyle/>
        <a:p>
          <a:r>
            <a:rPr lang="pt-BR" sz="2000" dirty="0" smtClean="0">
              <a:latin typeface="Times New Roman" pitchFamily="18" charset="0"/>
              <a:cs typeface="Times New Roman" pitchFamily="18" charset="0"/>
            </a:rPr>
            <a:t>A produção econômica é a base de todas as atividades humanas - </a:t>
          </a:r>
          <a:r>
            <a:rPr lang="pt-BR" sz="2000" b="1" dirty="0" smtClean="0">
              <a:latin typeface="Times New Roman" pitchFamily="18" charset="0"/>
              <a:cs typeface="Times New Roman" pitchFamily="18" charset="0"/>
            </a:rPr>
            <a:t>política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0C4CAF7A-FFD6-494C-B816-6C5EABBDF908}" type="parTrans" cxnId="{E3485907-B5AD-4F07-9304-4E8C9E553FE3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5CD4A8BA-8A82-440A-8707-3730EF695BBF}" type="sibTrans" cxnId="{E3485907-B5AD-4F07-9304-4E8C9E553FE3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BB58ECFC-665C-4EEA-A6E1-DAB9D9967DFA}">
      <dgm:prSet phldrT="[Texto]" custT="1"/>
      <dgm:spPr/>
      <dgm:t>
        <a:bodyPr/>
        <a:lstStyle/>
        <a:p>
          <a:r>
            <a:rPr lang="pt-BR" sz="2000" dirty="0" smtClean="0">
              <a:latin typeface="Times New Roman" pitchFamily="18" charset="0"/>
              <a:cs typeface="Times New Roman" pitchFamily="18" charset="0"/>
            </a:rPr>
            <a:t>forças produtivas e relações de produção (propriedade privada dos meios de produção) 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0AE6CEF3-9378-41E2-BB88-A754CA52CDD9}" type="parTrans" cxnId="{88FC26F5-7F22-45BD-AFC9-97EE00721735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3FF0E337-0019-42D8-AD7D-CE8BC78EBD0F}" type="sibTrans" cxnId="{88FC26F5-7F22-45BD-AFC9-97EE00721735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3A915333-400F-4572-B519-1A9C090492B3}">
      <dgm:prSet phldrT="[Texto]" custT="1"/>
      <dgm:spPr/>
      <dgm:t>
        <a:bodyPr/>
        <a:lstStyle/>
        <a:p>
          <a:r>
            <a:rPr lang="en-US" sz="1800" dirty="0" err="1" smtClean="0">
              <a:latin typeface="Times New Roman" pitchFamily="18" charset="0"/>
              <a:cs typeface="Times New Roman" pitchFamily="18" charset="0"/>
            </a:rPr>
            <a:t>Racionalidade</a:t>
          </a:r>
          <a:endParaRPr lang="pt-BR" sz="1800" dirty="0">
            <a:latin typeface="Times New Roman" pitchFamily="18" charset="0"/>
            <a:cs typeface="Times New Roman" pitchFamily="18" charset="0"/>
          </a:endParaRPr>
        </a:p>
      </dgm:t>
    </dgm:pt>
    <dgm:pt modelId="{72630181-EB53-403E-B72E-62469AAAB235}" type="parTrans" cxnId="{513C2C80-A5A8-496C-8B71-5183A134585B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646A8987-3DA7-43E1-B25F-CE31D710C574}" type="sibTrans" cxnId="{513C2C80-A5A8-496C-8B71-5183A134585B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33BFB24F-EF15-4496-99F6-4A3F4B807CA3}">
      <dgm:prSet phldrT="[Texto]" custT="1"/>
      <dgm:spPr/>
      <dgm:t>
        <a:bodyPr/>
        <a:lstStyle/>
        <a:p>
          <a:r>
            <a:rPr lang="pt-BR" sz="2000" dirty="0" smtClean="0">
              <a:latin typeface="Times New Roman" pitchFamily="18" charset="0"/>
              <a:cs typeface="Times New Roman" pitchFamily="18" charset="0"/>
            </a:rPr>
            <a:t>Busca incessante da classe capitalista por lucro e acumulação de capital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DF23302B-BEF1-4499-8332-EE8A7CD7A5FB}" type="parTrans" cxnId="{3245F651-7601-48E6-A0F9-827060F92D93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2BF44010-88AC-444D-8C90-7716C8C64077}" type="sibTrans" cxnId="{3245F651-7601-48E6-A0F9-827060F92D93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218AE6E2-0F76-4667-BDB3-3EA77656E385}">
      <dgm:prSet phldrT="[Texto]" custT="1"/>
      <dgm:spPr/>
      <dgm:t>
        <a:bodyPr/>
        <a:lstStyle/>
        <a:p>
          <a:r>
            <a:rPr lang="pt-BR" sz="2000" dirty="0" smtClean="0">
              <a:latin typeface="Times New Roman" pitchFamily="18" charset="0"/>
              <a:cs typeface="Times New Roman" pitchFamily="18" charset="0"/>
            </a:rPr>
            <a:t>O Trabalho é expropriado, tornando-se uma </a:t>
          </a:r>
          <a:r>
            <a:rPr lang="pt-BR" sz="2000" i="1" dirty="0" smtClean="0">
              <a:latin typeface="Times New Roman" pitchFamily="18" charset="0"/>
              <a:cs typeface="Times New Roman" pitchFamily="18" charset="0"/>
            </a:rPr>
            <a:t>commodity</a:t>
          </a:r>
          <a:r>
            <a:rPr lang="pt-BR" sz="2000" dirty="0" smtClean="0">
              <a:latin typeface="Times New Roman" pitchFamily="18" charset="0"/>
              <a:cs typeface="Times New Roman" pitchFamily="18" charset="0"/>
            </a:rPr>
            <a:t> sujeita aos mecanismos de preço do mercado</a:t>
          </a:r>
          <a:endParaRPr lang="pt-BR" sz="2000" dirty="0">
            <a:latin typeface="Times New Roman" pitchFamily="18" charset="0"/>
            <a:cs typeface="Times New Roman" pitchFamily="18" charset="0"/>
          </a:endParaRPr>
        </a:p>
      </dgm:t>
    </dgm:pt>
    <dgm:pt modelId="{3B486497-9F3B-45C4-95B2-F3778232C651}" type="parTrans" cxnId="{16B7342B-6C70-4AFD-833D-E3FCCA5F451B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8FE797F9-BEDC-4171-9D94-2EA5DF90B7D6}" type="sibTrans" cxnId="{16B7342B-6C70-4AFD-833D-E3FCCA5F451B}">
      <dgm:prSet/>
      <dgm:spPr/>
      <dgm:t>
        <a:bodyPr/>
        <a:lstStyle/>
        <a:p>
          <a:endParaRPr lang="pt-BR" sz="1800">
            <a:latin typeface="Times New Roman" pitchFamily="18" charset="0"/>
            <a:cs typeface="Times New Roman" pitchFamily="18" charset="0"/>
          </a:endParaRPr>
        </a:p>
      </dgm:t>
    </dgm:pt>
    <dgm:pt modelId="{12DEA879-6598-4EC4-87A8-14797972A2D1}" type="pres">
      <dgm:prSet presAssocID="{96535CC3-504B-4B3B-ADA2-430EE3DC3626}" presName="linearFlow" presStyleCnt="0">
        <dgm:presLayoutVars>
          <dgm:dir/>
          <dgm:animLvl val="lvl"/>
          <dgm:resizeHandles val="exact"/>
        </dgm:presLayoutVars>
      </dgm:prSet>
      <dgm:spPr/>
    </dgm:pt>
    <dgm:pt modelId="{26CB339E-169A-49A7-8732-3CFC7CA79DC8}" type="pres">
      <dgm:prSet presAssocID="{4E77F0CC-E1CE-40AC-8AA8-3A72A8D841D2}" presName="composite" presStyleCnt="0"/>
      <dgm:spPr/>
    </dgm:pt>
    <dgm:pt modelId="{5526E3CD-3658-4DBD-ADCE-1CB803EF1152}" type="pres">
      <dgm:prSet presAssocID="{4E77F0CC-E1CE-40AC-8AA8-3A72A8D841D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ED903BC-936C-4557-98E6-64FFC7FC7E11}" type="pres">
      <dgm:prSet presAssocID="{4E77F0CC-E1CE-40AC-8AA8-3A72A8D841D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A6BC21-EBE5-434E-9A12-8726C6B00CFA}" type="pres">
      <dgm:prSet presAssocID="{CC96D3BA-3482-46FF-B88C-93EB22D4C567}" presName="sp" presStyleCnt="0"/>
      <dgm:spPr/>
    </dgm:pt>
    <dgm:pt modelId="{29865F64-6F8F-4043-A72A-44EFEAE7DB6E}" type="pres">
      <dgm:prSet presAssocID="{07E2AD58-34A2-4446-ADD2-534E09206AD3}" presName="composite" presStyleCnt="0"/>
      <dgm:spPr/>
    </dgm:pt>
    <dgm:pt modelId="{79BAADDB-E60B-4D96-86C5-E3D5EA6C49AC}" type="pres">
      <dgm:prSet presAssocID="{07E2AD58-34A2-4446-ADD2-534E09206AD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A72B887-466A-4706-AA30-B95FEBBDE2E7}" type="pres">
      <dgm:prSet presAssocID="{07E2AD58-34A2-4446-ADD2-534E09206AD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33B86B-6A76-4072-9845-A16F0DE1321C}" type="pres">
      <dgm:prSet presAssocID="{01645FD1-D6E2-48F9-85A3-9D5AC9DD5C1C}" presName="sp" presStyleCnt="0"/>
      <dgm:spPr/>
    </dgm:pt>
    <dgm:pt modelId="{1E9FE886-0651-4D7B-81B5-A8473EF51F3B}" type="pres">
      <dgm:prSet presAssocID="{3A915333-400F-4572-B519-1A9C090492B3}" presName="composite" presStyleCnt="0"/>
      <dgm:spPr/>
    </dgm:pt>
    <dgm:pt modelId="{44B15D08-432F-4A53-9547-3F88901F43A6}" type="pres">
      <dgm:prSet presAssocID="{3A915333-400F-4572-B519-1A9C090492B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AEB4E37-D0CB-481A-B1C7-20BD1580BEFA}" type="pres">
      <dgm:prSet presAssocID="{3A915333-400F-4572-B519-1A9C090492B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AD213FF-7B11-40E8-A27B-06D38EA48EA9}" type="presOf" srcId="{F562D45C-90FD-49AC-99C8-EAC5EFDFCAF3}" destId="{1ED903BC-936C-4557-98E6-64FFC7FC7E11}" srcOrd="0" destOrd="0" presId="urn:microsoft.com/office/officeart/2005/8/layout/chevron2"/>
    <dgm:cxn modelId="{16B7342B-6C70-4AFD-833D-E3FCCA5F451B}" srcId="{3A915333-400F-4572-B519-1A9C090492B3}" destId="{218AE6E2-0F76-4667-BDB3-3EA77656E385}" srcOrd="1" destOrd="0" parTransId="{3B486497-9F3B-45C4-95B2-F3778232C651}" sibTransId="{8FE797F9-BEDC-4171-9D94-2EA5DF90B7D6}"/>
    <dgm:cxn modelId="{474DF599-D532-41AE-9654-61B9ECC323CB}" srcId="{4E77F0CC-E1CE-40AC-8AA8-3A72A8D841D2}" destId="{3B4B648C-0E08-4F62-8A78-888268CE98C9}" srcOrd="1" destOrd="0" parTransId="{E1962C62-A8D8-43E5-97E4-788ACBAFCF5E}" sibTransId="{CDA152E8-9895-4CC7-B5E1-20B947750655}"/>
    <dgm:cxn modelId="{90B01F12-FFF0-498C-83EB-5C5C732C63BF}" type="presOf" srcId="{33BFB24F-EF15-4496-99F6-4A3F4B807CA3}" destId="{AAEB4E37-D0CB-481A-B1C7-20BD1580BEFA}" srcOrd="0" destOrd="0" presId="urn:microsoft.com/office/officeart/2005/8/layout/chevron2"/>
    <dgm:cxn modelId="{9ACD859B-C1DF-4668-8F9E-A4786FA1EB94}" type="presOf" srcId="{07E2AD58-34A2-4446-ADD2-534E09206AD3}" destId="{79BAADDB-E60B-4D96-86C5-E3D5EA6C49AC}" srcOrd="0" destOrd="0" presId="urn:microsoft.com/office/officeart/2005/8/layout/chevron2"/>
    <dgm:cxn modelId="{3245F651-7601-48E6-A0F9-827060F92D93}" srcId="{3A915333-400F-4572-B519-1A9C090492B3}" destId="{33BFB24F-EF15-4496-99F6-4A3F4B807CA3}" srcOrd="0" destOrd="0" parTransId="{DF23302B-BEF1-4499-8332-EE8A7CD7A5FB}" sibTransId="{2BF44010-88AC-444D-8C90-7716C8C64077}"/>
    <dgm:cxn modelId="{513C2C80-A5A8-496C-8B71-5183A134585B}" srcId="{96535CC3-504B-4B3B-ADA2-430EE3DC3626}" destId="{3A915333-400F-4572-B519-1A9C090492B3}" srcOrd="2" destOrd="0" parTransId="{72630181-EB53-403E-B72E-62469AAAB235}" sibTransId="{646A8987-3DA7-43E1-B25F-CE31D710C574}"/>
    <dgm:cxn modelId="{6A8C8439-0896-441C-870C-0E63A75DF64C}" srcId="{96535CC3-504B-4B3B-ADA2-430EE3DC3626}" destId="{07E2AD58-34A2-4446-ADD2-534E09206AD3}" srcOrd="1" destOrd="0" parTransId="{C53BB152-BC3F-4B84-BD3B-F3AE3C78F2C4}" sibTransId="{01645FD1-D6E2-48F9-85A3-9D5AC9DD5C1C}"/>
    <dgm:cxn modelId="{20F22FCF-42AE-43CA-863F-9760D95E2DDF}" type="presOf" srcId="{4BAC0711-FB1F-4583-858F-DFD49DDC17F1}" destId="{0A72B887-466A-4706-AA30-B95FEBBDE2E7}" srcOrd="0" destOrd="0" presId="urn:microsoft.com/office/officeart/2005/8/layout/chevron2"/>
    <dgm:cxn modelId="{88FC26F5-7F22-45BD-AFC9-97EE00721735}" srcId="{07E2AD58-34A2-4446-ADD2-534E09206AD3}" destId="{BB58ECFC-665C-4EEA-A6E1-DAB9D9967DFA}" srcOrd="1" destOrd="0" parTransId="{0AE6CEF3-9378-41E2-BB88-A754CA52CDD9}" sibTransId="{3FF0E337-0019-42D8-AD7D-CE8BC78EBD0F}"/>
    <dgm:cxn modelId="{7EEFDD05-4473-48D5-B3C1-68661E6836D4}" type="presOf" srcId="{3A915333-400F-4572-B519-1A9C090492B3}" destId="{44B15D08-432F-4A53-9547-3F88901F43A6}" srcOrd="0" destOrd="0" presId="urn:microsoft.com/office/officeart/2005/8/layout/chevron2"/>
    <dgm:cxn modelId="{E3485907-B5AD-4F07-9304-4E8C9E553FE3}" srcId="{07E2AD58-34A2-4446-ADD2-534E09206AD3}" destId="{4BAC0711-FB1F-4583-858F-DFD49DDC17F1}" srcOrd="0" destOrd="0" parTransId="{0C4CAF7A-FFD6-494C-B816-6C5EABBDF908}" sibTransId="{5CD4A8BA-8A82-440A-8707-3730EF695BBF}"/>
    <dgm:cxn modelId="{4A755EC6-0D98-4172-AD0F-D9A00BDC4391}" srcId="{4E77F0CC-E1CE-40AC-8AA8-3A72A8D841D2}" destId="{F562D45C-90FD-49AC-99C8-EAC5EFDFCAF3}" srcOrd="0" destOrd="0" parTransId="{0B566CDC-099C-40D8-AED5-E976ADE348E3}" sibTransId="{3759585F-75EE-4BE1-8106-609F7D0F0C4F}"/>
    <dgm:cxn modelId="{562EDE03-0C3F-4723-827D-C34E57BA5DE9}" srcId="{96535CC3-504B-4B3B-ADA2-430EE3DC3626}" destId="{4E77F0CC-E1CE-40AC-8AA8-3A72A8D841D2}" srcOrd="0" destOrd="0" parTransId="{3D32E09D-0508-4D91-89BF-0DA526C3F5B4}" sibTransId="{CC96D3BA-3482-46FF-B88C-93EB22D4C567}"/>
    <dgm:cxn modelId="{BF4C16F3-C750-4717-B4A5-962F7C325498}" type="presOf" srcId="{BB58ECFC-665C-4EEA-A6E1-DAB9D9967DFA}" destId="{0A72B887-466A-4706-AA30-B95FEBBDE2E7}" srcOrd="0" destOrd="1" presId="urn:microsoft.com/office/officeart/2005/8/layout/chevron2"/>
    <dgm:cxn modelId="{7935B071-2E39-4701-A750-13C7B19A6158}" type="presOf" srcId="{3B4B648C-0E08-4F62-8A78-888268CE98C9}" destId="{1ED903BC-936C-4557-98E6-64FFC7FC7E11}" srcOrd="0" destOrd="1" presId="urn:microsoft.com/office/officeart/2005/8/layout/chevron2"/>
    <dgm:cxn modelId="{C01D934F-1F79-4C63-A426-C3DCECD5D00B}" type="presOf" srcId="{96535CC3-504B-4B3B-ADA2-430EE3DC3626}" destId="{12DEA879-6598-4EC4-87A8-14797972A2D1}" srcOrd="0" destOrd="0" presId="urn:microsoft.com/office/officeart/2005/8/layout/chevron2"/>
    <dgm:cxn modelId="{916FE4ED-6D24-498B-BFF2-5B8DB4B70E6E}" type="presOf" srcId="{218AE6E2-0F76-4667-BDB3-3EA77656E385}" destId="{AAEB4E37-D0CB-481A-B1C7-20BD1580BEFA}" srcOrd="0" destOrd="1" presId="urn:microsoft.com/office/officeart/2005/8/layout/chevron2"/>
    <dgm:cxn modelId="{A6896E53-2DF7-4A1E-99C9-E4E7F492ABCA}" type="presOf" srcId="{4E77F0CC-E1CE-40AC-8AA8-3A72A8D841D2}" destId="{5526E3CD-3658-4DBD-ADCE-1CB803EF1152}" srcOrd="0" destOrd="0" presId="urn:microsoft.com/office/officeart/2005/8/layout/chevron2"/>
    <dgm:cxn modelId="{5B3DD072-B955-4200-86E5-58F2E225ED21}" type="presParOf" srcId="{12DEA879-6598-4EC4-87A8-14797972A2D1}" destId="{26CB339E-169A-49A7-8732-3CFC7CA79DC8}" srcOrd="0" destOrd="0" presId="urn:microsoft.com/office/officeart/2005/8/layout/chevron2"/>
    <dgm:cxn modelId="{2CACFDE8-A590-4A37-9539-97915ADBC8FB}" type="presParOf" srcId="{26CB339E-169A-49A7-8732-3CFC7CA79DC8}" destId="{5526E3CD-3658-4DBD-ADCE-1CB803EF1152}" srcOrd="0" destOrd="0" presId="urn:microsoft.com/office/officeart/2005/8/layout/chevron2"/>
    <dgm:cxn modelId="{EFB9AE1A-2CD2-4BDC-A189-C6BE75F3AB25}" type="presParOf" srcId="{26CB339E-169A-49A7-8732-3CFC7CA79DC8}" destId="{1ED903BC-936C-4557-98E6-64FFC7FC7E11}" srcOrd="1" destOrd="0" presId="urn:microsoft.com/office/officeart/2005/8/layout/chevron2"/>
    <dgm:cxn modelId="{2636D586-9151-4531-A3CB-12B617DB19DA}" type="presParOf" srcId="{12DEA879-6598-4EC4-87A8-14797972A2D1}" destId="{49A6BC21-EBE5-434E-9A12-8726C6B00CFA}" srcOrd="1" destOrd="0" presId="urn:microsoft.com/office/officeart/2005/8/layout/chevron2"/>
    <dgm:cxn modelId="{58CD62A8-7532-44AF-8E0F-0536F3C777DD}" type="presParOf" srcId="{12DEA879-6598-4EC4-87A8-14797972A2D1}" destId="{29865F64-6F8F-4043-A72A-44EFEAE7DB6E}" srcOrd="2" destOrd="0" presId="urn:microsoft.com/office/officeart/2005/8/layout/chevron2"/>
    <dgm:cxn modelId="{C9F7A48A-36EA-4FB1-8888-1C818A7F598D}" type="presParOf" srcId="{29865F64-6F8F-4043-A72A-44EFEAE7DB6E}" destId="{79BAADDB-E60B-4D96-86C5-E3D5EA6C49AC}" srcOrd="0" destOrd="0" presId="urn:microsoft.com/office/officeart/2005/8/layout/chevron2"/>
    <dgm:cxn modelId="{CA145E23-366E-4E46-84E1-5BCA0011E1AF}" type="presParOf" srcId="{29865F64-6F8F-4043-A72A-44EFEAE7DB6E}" destId="{0A72B887-466A-4706-AA30-B95FEBBDE2E7}" srcOrd="1" destOrd="0" presId="urn:microsoft.com/office/officeart/2005/8/layout/chevron2"/>
    <dgm:cxn modelId="{6A450EC6-591E-4579-8305-3131E97C160C}" type="presParOf" srcId="{12DEA879-6598-4EC4-87A8-14797972A2D1}" destId="{2A33B86B-6A76-4072-9845-A16F0DE1321C}" srcOrd="3" destOrd="0" presId="urn:microsoft.com/office/officeart/2005/8/layout/chevron2"/>
    <dgm:cxn modelId="{77FEDD13-7544-4FA3-927B-E9128B6B2A77}" type="presParOf" srcId="{12DEA879-6598-4EC4-87A8-14797972A2D1}" destId="{1E9FE886-0651-4D7B-81B5-A8473EF51F3B}" srcOrd="4" destOrd="0" presId="urn:microsoft.com/office/officeart/2005/8/layout/chevron2"/>
    <dgm:cxn modelId="{F0768B92-D410-497E-9374-48953FDF6654}" type="presParOf" srcId="{1E9FE886-0651-4D7B-81B5-A8473EF51F3B}" destId="{44B15D08-432F-4A53-9547-3F88901F43A6}" srcOrd="0" destOrd="0" presId="urn:microsoft.com/office/officeart/2005/8/layout/chevron2"/>
    <dgm:cxn modelId="{6D9CDC55-556C-4D9E-AA29-9FDFC6851477}" type="presParOf" srcId="{1E9FE886-0651-4D7B-81B5-A8473EF51F3B}" destId="{AAEB4E37-D0CB-481A-B1C7-20BD1580BEF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FFDA1E-9110-4E23-8932-B344B5A13A8F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6ED37A4C-813C-491C-81F5-E39291AC4554}">
      <dgm:prSet phldrT="[Texto]"/>
      <dgm:spPr/>
      <dgm:t>
        <a:bodyPr/>
        <a:lstStyle/>
        <a:p>
          <a:r>
            <a:rPr lang="pt-BR" b="1" dirty="0" smtClean="0">
              <a:latin typeface="Times New Roman" pitchFamily="18" charset="0"/>
              <a:cs typeface="Times New Roman" pitchFamily="18" charset="0"/>
            </a:rPr>
            <a:t>Desproporcionalidade entre Oferta e Demanda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940993C5-8CD1-48A7-8E67-B508827EAD82}" type="parTrans" cxnId="{8A64B3CB-FD4F-43CA-8604-5C18A3D81CC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F7BA83E-1C5C-46D6-9AC1-8EDAFB07C044}" type="sibTrans" cxnId="{8A64B3CB-FD4F-43CA-8604-5C18A3D81CC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B1A160B-45A8-40D4-BCE7-07CE729FD13F}">
      <dgm:prSet phldrT="[Texto]"/>
      <dgm:spPr/>
      <dgm:t>
        <a:bodyPr/>
        <a:lstStyle/>
        <a:p>
          <a:r>
            <a:rPr lang="pt-BR" i="1" dirty="0" smtClean="0">
              <a:latin typeface="Times New Roman" pitchFamily="18" charset="0"/>
              <a:cs typeface="Times New Roman" pitchFamily="18" charset="0"/>
            </a:rPr>
            <a:t>commodities </a:t>
          </a:r>
          <a:r>
            <a:rPr lang="pt-BR" dirty="0" smtClean="0">
              <a:latin typeface="Times New Roman" pitchFamily="18" charset="0"/>
              <a:cs typeface="Times New Roman" pitchFamily="18" charset="0"/>
            </a:rPr>
            <a:t>tendem a ser </a:t>
          </a:r>
          <a:r>
            <a:rPr lang="pt-BR" dirty="0" err="1" smtClean="0">
              <a:latin typeface="Times New Roman" pitchFamily="18" charset="0"/>
              <a:cs typeface="Times New Roman" pitchFamily="18" charset="0"/>
            </a:rPr>
            <a:t>super-produzidas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58EB0822-A5E5-4FEC-87A5-E19B67F60A00}" type="parTrans" cxnId="{DDDD7D67-F326-4E05-8FEA-79C08CEBE37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0B12372F-ED98-4874-A125-0657C1273D39}" type="sibTrans" cxnId="{DDDD7D67-F326-4E05-8FEA-79C08CEBE371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23487F8-6C00-443A-94C8-2B9FA4A4DD59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Capacidade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Produzir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&gt;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Capacidade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Consumir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2D749BEF-6F9A-418C-AF90-AF880A3FD84B}" type="parTrans" cxnId="{129B0C9A-59D2-494F-948C-F07BD0E8FEE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7A9CB53-B8A7-4BF6-80BE-4BF7BF1E948F}" type="sibTrans" cxnId="{129B0C9A-59D2-494F-948C-F07BD0E8FEE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AE47700-383B-476A-B8BD-66C56A6CE93C}">
      <dgm:prSet phldrT="[Texto]"/>
      <dgm:spPr/>
      <dgm:t>
        <a:bodyPr/>
        <a:lstStyle/>
        <a:p>
          <a:r>
            <a:rPr lang="pt-BR" b="1" dirty="0" smtClean="0">
              <a:latin typeface="Times New Roman" pitchFamily="18" charset="0"/>
              <a:cs typeface="Times New Roman" pitchFamily="18" charset="0"/>
            </a:rPr>
            <a:t>Concentração de Capital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5D697256-4014-436D-B2A9-76E3CBDA5A0C}" type="parTrans" cxnId="{83432CFA-A5B3-438D-AF8A-127327005002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6A32F63-B558-4AF6-88E7-E3F396C5C27D}" type="sibTrans" cxnId="{83432CFA-A5B3-438D-AF8A-127327005002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6262747-102D-443D-9312-1D80FE9818AE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Competição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Eficiência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58D9F74D-3193-406F-985A-C76CED88806C}" type="parTrans" cxnId="{2D910C9F-37FA-4C4B-B36F-4463DFFCBDA2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706F95B-7836-4BCD-AE27-9B6CD9565614}" type="sibTrans" cxnId="{2D910C9F-37FA-4C4B-B36F-4463DFFCBDA2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37B2C36-090D-493A-B6E5-16AAE3FF61C7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Classe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Capitalista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cada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vez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menor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trabalhadora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maior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C51A8B93-1BC2-4ACD-A6F3-E81C613687A5}" type="parTrans" cxnId="{846431E9-3C6F-422B-8650-22EA0D8A36BA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D43829E6-571E-4CCD-89B7-A056D3454E6A}" type="sibTrans" cxnId="{846431E9-3C6F-422B-8650-22EA0D8A36BA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532C3A46-A6B3-46CD-AA5D-284FEF6917FF}">
      <dgm:prSet phldrT="[Texto]"/>
      <dgm:spPr/>
      <dgm:t>
        <a:bodyPr/>
        <a:lstStyle/>
        <a:p>
          <a:r>
            <a:rPr lang="pt-BR" b="1" dirty="0" smtClean="0">
              <a:latin typeface="Times New Roman" pitchFamily="18" charset="0"/>
              <a:cs typeface="Times New Roman" pitchFamily="18" charset="0"/>
            </a:rPr>
            <a:t>Queda nas Taxas de Lucro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01CEE695-C729-4078-B210-30E87AC2607A}" type="parTrans" cxnId="{F38BD53E-AA83-4EED-BE86-1EB4CC7D254F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F04187D7-D280-4DDE-A8E4-8DF464E3337A}" type="sibTrans" cxnId="{F38BD53E-AA83-4EED-BE86-1EB4CC7D254F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65A6AA3-9085-4FB4-8642-23F239B1D2E0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Acúmulo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de Capital –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lucros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menores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oferta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demanda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090CBE9C-2F0C-4289-A629-6F69BE1F1B98}" type="parTrans" cxnId="{7E09134F-A2E2-412A-90B0-A3E5A283BBC8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1360351-8C37-48C9-8AA7-B2C8AB7C9704}" type="sibTrans" cxnId="{7E09134F-A2E2-412A-90B0-A3E5A283BBC8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C9AE932A-D206-451E-9F1E-010B840C97D4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Eficiência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menos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mão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-de-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obra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33B359B1-9E22-420F-A5D7-15B4B2667E5D}" type="parTrans" cxnId="{6071BFFA-ED4A-46E4-A9E2-73A57841BAE9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8D0131E6-DB83-412B-8455-0DA6F77B1914}" type="sibTrans" cxnId="{6071BFFA-ED4A-46E4-A9E2-73A57841BAE9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8A09DEA7-ECC6-4486-B809-F364642F898F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Salários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piores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oferta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demanda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B299ECC6-3200-4562-A09F-3D96C80C1A9C}" type="parTrans" cxnId="{C5529F59-392C-4842-B759-FEE064F130B7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4A995C99-44BA-411D-A27E-81FF00DBA234}" type="sibTrans" cxnId="{C5529F59-392C-4842-B759-FEE064F130B7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26A28C2-BD15-42FA-A33B-5708BD6B0E3C}">
      <dgm:prSet phldrT="[Texto]"/>
      <dgm:spPr/>
      <dgm:t>
        <a:bodyPr/>
        <a:lstStyle/>
        <a:p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B5F0D32C-62AF-4885-9CF6-7D0C29555177}" type="parTrans" cxnId="{7752ED5E-BBE6-467B-AFB0-FF42FCA79996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EDF2D1A-1806-46B7-9E22-5E878A7F6957}" type="sibTrans" cxnId="{7752ED5E-BBE6-467B-AFB0-FF42FCA79996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662AB34F-53A0-4A48-A0D7-CD55DC09596B}">
      <dgm:prSet phldrT="[Texto]"/>
      <dgm:spPr/>
      <dgm:t>
        <a:bodyPr/>
        <a:lstStyle/>
        <a:p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8A77950E-4E1C-4FA4-BB3B-B193F64CD6C8}" type="parTrans" cxnId="{3A395D9E-347D-43ED-B9CF-D715284E6EDE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E4F6A02-0CB7-4493-A603-C7494996C009}" type="sibTrans" cxnId="{3A395D9E-347D-43ED-B9CF-D715284E6EDE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3C371B16-05B4-4FEC-9AA0-5FC6B68E5197}" type="pres">
      <dgm:prSet presAssocID="{7EFFDA1E-9110-4E23-8932-B344B5A13A8F}" presName="Name0" presStyleCnt="0">
        <dgm:presLayoutVars>
          <dgm:dir/>
          <dgm:animLvl val="lvl"/>
          <dgm:resizeHandles val="exact"/>
        </dgm:presLayoutVars>
      </dgm:prSet>
      <dgm:spPr/>
    </dgm:pt>
    <dgm:pt modelId="{1F1A69E6-71B1-4B99-90E5-E4130E48C527}" type="pres">
      <dgm:prSet presAssocID="{6ED37A4C-813C-491C-81F5-E39291AC4554}" presName="composite" presStyleCnt="0"/>
      <dgm:spPr/>
    </dgm:pt>
    <dgm:pt modelId="{EA17C92B-8552-4ED4-A0D8-DCA247DEB52A}" type="pres">
      <dgm:prSet presAssocID="{6ED37A4C-813C-491C-81F5-E39291AC455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3EF3F5-4CA1-491B-A908-663D09F1BDF1}" type="pres">
      <dgm:prSet presAssocID="{6ED37A4C-813C-491C-81F5-E39291AC455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AA5AF9-861D-4933-A013-F948001178D5}" type="pres">
      <dgm:prSet presAssocID="{EF7BA83E-1C5C-46D6-9AC1-8EDAFB07C044}" presName="space" presStyleCnt="0"/>
      <dgm:spPr/>
    </dgm:pt>
    <dgm:pt modelId="{9A41620C-A2C9-4188-A5D1-4038CB1B5306}" type="pres">
      <dgm:prSet presAssocID="{7AE47700-383B-476A-B8BD-66C56A6CE93C}" presName="composite" presStyleCnt="0"/>
      <dgm:spPr/>
    </dgm:pt>
    <dgm:pt modelId="{19CD3EFA-9E1A-44EC-97B3-D8DB280A3FAF}" type="pres">
      <dgm:prSet presAssocID="{7AE47700-383B-476A-B8BD-66C56A6CE93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FD6D946-F04B-4D36-B187-3884EA5A5A1D}" type="pres">
      <dgm:prSet presAssocID="{7AE47700-383B-476A-B8BD-66C56A6CE93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1FB8F4C-E3B5-4330-A85E-8123B2F8F031}" type="pres">
      <dgm:prSet presAssocID="{A6A32F63-B558-4AF6-88E7-E3F396C5C27D}" presName="space" presStyleCnt="0"/>
      <dgm:spPr/>
    </dgm:pt>
    <dgm:pt modelId="{58F67558-E0B3-42D4-BBC4-669BA6123E18}" type="pres">
      <dgm:prSet presAssocID="{532C3A46-A6B3-46CD-AA5D-284FEF6917FF}" presName="composite" presStyleCnt="0"/>
      <dgm:spPr/>
    </dgm:pt>
    <dgm:pt modelId="{07CFE470-74E3-42C8-8D46-78EE3A7EA0D4}" type="pres">
      <dgm:prSet presAssocID="{532C3A46-A6B3-46CD-AA5D-284FEF6917F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0D7E224-737A-44F7-BD0E-6D3DDF57BAAD}" type="pres">
      <dgm:prSet presAssocID="{532C3A46-A6B3-46CD-AA5D-284FEF6917F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A64B3CB-FD4F-43CA-8604-5C18A3D81CC1}" srcId="{7EFFDA1E-9110-4E23-8932-B344B5A13A8F}" destId="{6ED37A4C-813C-491C-81F5-E39291AC4554}" srcOrd="0" destOrd="0" parTransId="{940993C5-8CD1-48A7-8E67-B508827EAD82}" sibTransId="{EF7BA83E-1C5C-46D6-9AC1-8EDAFB07C044}"/>
    <dgm:cxn modelId="{DDDD7D67-F326-4E05-8FEA-79C08CEBE371}" srcId="{6ED37A4C-813C-491C-81F5-E39291AC4554}" destId="{CB1A160B-45A8-40D4-BCE7-07CE729FD13F}" srcOrd="0" destOrd="0" parTransId="{58EB0822-A5E5-4FEC-87A5-E19B67F60A00}" sibTransId="{0B12372F-ED98-4874-A125-0657C1273D39}"/>
    <dgm:cxn modelId="{1DD26B7B-B76A-41FD-B13A-04A90B26C4C8}" type="presOf" srcId="{A23487F8-6C00-443A-94C8-2B9FA4A4DD59}" destId="{543EF3F5-4CA1-491B-A908-663D09F1BDF1}" srcOrd="0" destOrd="1" presId="urn:microsoft.com/office/officeart/2005/8/layout/hList1"/>
    <dgm:cxn modelId="{129B0C9A-59D2-494F-948C-F07BD0E8FEEC}" srcId="{6ED37A4C-813C-491C-81F5-E39291AC4554}" destId="{A23487F8-6C00-443A-94C8-2B9FA4A4DD59}" srcOrd="1" destOrd="0" parTransId="{2D749BEF-6F9A-418C-AF90-AF880A3FD84B}" sibTransId="{C7A9CB53-B8A7-4BF6-80BE-4BF7BF1E948F}"/>
    <dgm:cxn modelId="{3DBBAD5B-D464-45FB-96B1-F2F4DEACFB63}" type="presOf" srcId="{662AB34F-53A0-4A48-A0D7-CD55DC09596B}" destId="{C0D7E224-737A-44F7-BD0E-6D3DDF57BAAD}" srcOrd="0" destOrd="2" presId="urn:microsoft.com/office/officeart/2005/8/layout/hList1"/>
    <dgm:cxn modelId="{3ACD55CE-9832-49BB-8C0B-EA57DCCA5E2A}" type="presOf" srcId="{532C3A46-A6B3-46CD-AA5D-284FEF6917FF}" destId="{07CFE470-74E3-42C8-8D46-78EE3A7EA0D4}" srcOrd="0" destOrd="0" presId="urn:microsoft.com/office/officeart/2005/8/layout/hList1"/>
    <dgm:cxn modelId="{FC8C51A4-0221-46C3-B5A3-6C713B50C57C}" type="presOf" srcId="{8A09DEA7-ECC6-4486-B809-F364642F898F}" destId="{7FD6D946-F04B-4D36-B187-3884EA5A5A1D}" srcOrd="0" destOrd="2" presId="urn:microsoft.com/office/officeart/2005/8/layout/hList1"/>
    <dgm:cxn modelId="{3049BC5A-1BAF-44B7-932D-22356BA369B9}" type="presOf" srcId="{CB1A160B-45A8-40D4-BCE7-07CE729FD13F}" destId="{543EF3F5-4CA1-491B-A908-663D09F1BDF1}" srcOrd="0" destOrd="0" presId="urn:microsoft.com/office/officeart/2005/8/layout/hList1"/>
    <dgm:cxn modelId="{2D910C9F-37FA-4C4B-B36F-4463DFFCBDA2}" srcId="{7AE47700-383B-476A-B8BD-66C56A6CE93C}" destId="{F6262747-102D-443D-9312-1D80FE9818AE}" srcOrd="0" destOrd="0" parTransId="{58D9F74D-3193-406F-985A-C76CED88806C}" sibTransId="{7706F95B-7836-4BCD-AE27-9B6CD9565614}"/>
    <dgm:cxn modelId="{F38BD53E-AA83-4EED-BE86-1EB4CC7D254F}" srcId="{7EFFDA1E-9110-4E23-8932-B344B5A13A8F}" destId="{532C3A46-A6B3-46CD-AA5D-284FEF6917FF}" srcOrd="2" destOrd="0" parTransId="{01CEE695-C729-4078-B210-30E87AC2607A}" sibTransId="{F04187D7-D280-4DDE-A8E4-8DF464E3337A}"/>
    <dgm:cxn modelId="{7E09134F-A2E2-412A-90B0-A3E5A283BBC8}" srcId="{532C3A46-A6B3-46CD-AA5D-284FEF6917FF}" destId="{265A6AA3-9085-4FB4-8642-23F239B1D2E0}" srcOrd="0" destOrd="0" parTransId="{090CBE9C-2F0C-4289-A629-6F69BE1F1B98}" sibTransId="{21360351-8C37-48C9-8AA7-B2C8AB7C9704}"/>
    <dgm:cxn modelId="{1FA8A9BB-E945-46A3-BE3D-C97CC477DED6}" type="presOf" srcId="{265A6AA3-9085-4FB4-8642-23F239B1D2E0}" destId="{C0D7E224-737A-44F7-BD0E-6D3DDF57BAAD}" srcOrd="0" destOrd="0" presId="urn:microsoft.com/office/officeart/2005/8/layout/hList1"/>
    <dgm:cxn modelId="{71A88528-B61A-4742-8906-29565F42369A}" type="presOf" srcId="{237B2C36-090D-493A-B6E5-16AAE3FF61C7}" destId="{7FD6D946-F04B-4D36-B187-3884EA5A5A1D}" srcOrd="0" destOrd="1" presId="urn:microsoft.com/office/officeart/2005/8/layout/hList1"/>
    <dgm:cxn modelId="{01B849FB-4F49-4F38-A112-A03266FABD8F}" type="presOf" srcId="{726A28C2-BD15-42FA-A33B-5708BD6B0E3C}" destId="{C0D7E224-737A-44F7-BD0E-6D3DDF57BAAD}" srcOrd="0" destOrd="3" presId="urn:microsoft.com/office/officeart/2005/8/layout/hList1"/>
    <dgm:cxn modelId="{A4DA1CAA-21F2-48D8-A919-11FDA767FA05}" type="presOf" srcId="{6ED37A4C-813C-491C-81F5-E39291AC4554}" destId="{EA17C92B-8552-4ED4-A0D8-DCA247DEB52A}" srcOrd="0" destOrd="0" presId="urn:microsoft.com/office/officeart/2005/8/layout/hList1"/>
    <dgm:cxn modelId="{0529E996-8F11-4226-A129-0A68D316AD4A}" type="presOf" srcId="{F6262747-102D-443D-9312-1D80FE9818AE}" destId="{7FD6D946-F04B-4D36-B187-3884EA5A5A1D}" srcOrd="0" destOrd="0" presId="urn:microsoft.com/office/officeart/2005/8/layout/hList1"/>
    <dgm:cxn modelId="{467891DE-418F-438D-AE07-9E6CA5511601}" type="presOf" srcId="{7EFFDA1E-9110-4E23-8932-B344B5A13A8F}" destId="{3C371B16-05B4-4FEC-9AA0-5FC6B68E5197}" srcOrd="0" destOrd="0" presId="urn:microsoft.com/office/officeart/2005/8/layout/hList1"/>
    <dgm:cxn modelId="{6071BFFA-ED4A-46E4-A9E2-73A57841BAE9}" srcId="{532C3A46-A6B3-46CD-AA5D-284FEF6917FF}" destId="{C9AE932A-D206-451E-9F1E-010B840C97D4}" srcOrd="1" destOrd="0" parTransId="{33B359B1-9E22-420F-A5D7-15B4B2667E5D}" sibTransId="{8D0131E6-DB83-412B-8455-0DA6F77B1914}"/>
    <dgm:cxn modelId="{83432CFA-A5B3-438D-AF8A-127327005002}" srcId="{7EFFDA1E-9110-4E23-8932-B344B5A13A8F}" destId="{7AE47700-383B-476A-B8BD-66C56A6CE93C}" srcOrd="1" destOrd="0" parTransId="{5D697256-4014-436D-B2A9-76E3CBDA5A0C}" sibTransId="{A6A32F63-B558-4AF6-88E7-E3F396C5C27D}"/>
    <dgm:cxn modelId="{C5529F59-392C-4842-B759-FEE064F130B7}" srcId="{7AE47700-383B-476A-B8BD-66C56A6CE93C}" destId="{8A09DEA7-ECC6-4486-B809-F364642F898F}" srcOrd="2" destOrd="0" parTransId="{B299ECC6-3200-4562-A09F-3D96C80C1A9C}" sibTransId="{4A995C99-44BA-411D-A27E-81FF00DBA234}"/>
    <dgm:cxn modelId="{7752ED5E-BBE6-467B-AFB0-FF42FCA79996}" srcId="{532C3A46-A6B3-46CD-AA5D-284FEF6917FF}" destId="{726A28C2-BD15-42FA-A33B-5708BD6B0E3C}" srcOrd="3" destOrd="0" parTransId="{B5F0D32C-62AF-4885-9CF6-7D0C29555177}" sibTransId="{2EDF2D1A-1806-46B7-9E22-5E878A7F6957}"/>
    <dgm:cxn modelId="{ADBED58B-AACB-4AE9-A125-70CB1F293367}" type="presOf" srcId="{7AE47700-383B-476A-B8BD-66C56A6CE93C}" destId="{19CD3EFA-9E1A-44EC-97B3-D8DB280A3FAF}" srcOrd="0" destOrd="0" presId="urn:microsoft.com/office/officeart/2005/8/layout/hList1"/>
    <dgm:cxn modelId="{3A395D9E-347D-43ED-B9CF-D715284E6EDE}" srcId="{532C3A46-A6B3-46CD-AA5D-284FEF6917FF}" destId="{662AB34F-53A0-4A48-A0D7-CD55DC09596B}" srcOrd="2" destOrd="0" parTransId="{8A77950E-4E1C-4FA4-BB3B-B193F64CD6C8}" sibTransId="{AE4F6A02-0CB7-4493-A603-C7494996C009}"/>
    <dgm:cxn modelId="{846431E9-3C6F-422B-8650-22EA0D8A36BA}" srcId="{7AE47700-383B-476A-B8BD-66C56A6CE93C}" destId="{237B2C36-090D-493A-B6E5-16AAE3FF61C7}" srcOrd="1" destOrd="0" parTransId="{C51A8B93-1BC2-4ACD-A6F3-E81C613687A5}" sibTransId="{D43829E6-571E-4CCD-89B7-A056D3454E6A}"/>
    <dgm:cxn modelId="{0BA9627A-C831-43D8-91A2-FDD94AB2EAAA}" type="presOf" srcId="{C9AE932A-D206-451E-9F1E-010B840C97D4}" destId="{C0D7E224-737A-44F7-BD0E-6D3DDF57BAAD}" srcOrd="0" destOrd="1" presId="urn:microsoft.com/office/officeart/2005/8/layout/hList1"/>
    <dgm:cxn modelId="{472B8699-9446-4B2E-824C-427E2F695F65}" type="presParOf" srcId="{3C371B16-05B4-4FEC-9AA0-5FC6B68E5197}" destId="{1F1A69E6-71B1-4B99-90E5-E4130E48C527}" srcOrd="0" destOrd="0" presId="urn:microsoft.com/office/officeart/2005/8/layout/hList1"/>
    <dgm:cxn modelId="{CB92EA50-6B2F-4335-976E-1A6D123C1017}" type="presParOf" srcId="{1F1A69E6-71B1-4B99-90E5-E4130E48C527}" destId="{EA17C92B-8552-4ED4-A0D8-DCA247DEB52A}" srcOrd="0" destOrd="0" presId="urn:microsoft.com/office/officeart/2005/8/layout/hList1"/>
    <dgm:cxn modelId="{560EC7AB-CA64-479C-B003-0622E50A2477}" type="presParOf" srcId="{1F1A69E6-71B1-4B99-90E5-E4130E48C527}" destId="{543EF3F5-4CA1-491B-A908-663D09F1BDF1}" srcOrd="1" destOrd="0" presId="urn:microsoft.com/office/officeart/2005/8/layout/hList1"/>
    <dgm:cxn modelId="{BBB8D1D7-BC29-48C8-8CB3-8BCFD95D9F05}" type="presParOf" srcId="{3C371B16-05B4-4FEC-9AA0-5FC6B68E5197}" destId="{B0AA5AF9-861D-4933-A013-F948001178D5}" srcOrd="1" destOrd="0" presId="urn:microsoft.com/office/officeart/2005/8/layout/hList1"/>
    <dgm:cxn modelId="{C427784A-7A54-4567-ADAF-5380FC3029A6}" type="presParOf" srcId="{3C371B16-05B4-4FEC-9AA0-5FC6B68E5197}" destId="{9A41620C-A2C9-4188-A5D1-4038CB1B5306}" srcOrd="2" destOrd="0" presId="urn:microsoft.com/office/officeart/2005/8/layout/hList1"/>
    <dgm:cxn modelId="{96139F5D-23BB-47EA-909B-8FD19948DC73}" type="presParOf" srcId="{9A41620C-A2C9-4188-A5D1-4038CB1B5306}" destId="{19CD3EFA-9E1A-44EC-97B3-D8DB280A3FAF}" srcOrd="0" destOrd="0" presId="urn:microsoft.com/office/officeart/2005/8/layout/hList1"/>
    <dgm:cxn modelId="{4D82177A-B368-48FA-9CE2-8F4BCD040F94}" type="presParOf" srcId="{9A41620C-A2C9-4188-A5D1-4038CB1B5306}" destId="{7FD6D946-F04B-4D36-B187-3884EA5A5A1D}" srcOrd="1" destOrd="0" presId="urn:microsoft.com/office/officeart/2005/8/layout/hList1"/>
    <dgm:cxn modelId="{FB1CE971-8C97-4A60-AAB5-7D55A59EB010}" type="presParOf" srcId="{3C371B16-05B4-4FEC-9AA0-5FC6B68E5197}" destId="{31FB8F4C-E3B5-4330-A85E-8123B2F8F031}" srcOrd="3" destOrd="0" presId="urn:microsoft.com/office/officeart/2005/8/layout/hList1"/>
    <dgm:cxn modelId="{9F08DD74-55FE-4459-A076-A600B802A0F5}" type="presParOf" srcId="{3C371B16-05B4-4FEC-9AA0-5FC6B68E5197}" destId="{58F67558-E0B3-42D4-BBC4-669BA6123E18}" srcOrd="4" destOrd="0" presId="urn:microsoft.com/office/officeart/2005/8/layout/hList1"/>
    <dgm:cxn modelId="{2368DB7E-85DB-4ECF-A84C-DCC369E8D3FF}" type="presParOf" srcId="{58F67558-E0B3-42D4-BBC4-669BA6123E18}" destId="{07CFE470-74E3-42C8-8D46-78EE3A7EA0D4}" srcOrd="0" destOrd="0" presId="urn:microsoft.com/office/officeart/2005/8/layout/hList1"/>
    <dgm:cxn modelId="{97687A03-1330-4086-B847-E15B2F9D8538}" type="presParOf" srcId="{58F67558-E0B3-42D4-BBC4-669BA6123E18}" destId="{C0D7E224-737A-44F7-BD0E-6D3DDF57BAA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6E3CD-3658-4DBD-ADCE-1CB803EF1152}">
      <dsp:nvSpPr>
        <dsp:cNvPr id="0" name=""/>
        <dsp:cNvSpPr/>
      </dsp:nvSpPr>
      <dsp:spPr>
        <a:xfrm rot="5400000">
          <a:off x="-296046" y="298566"/>
          <a:ext cx="1973645" cy="13815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Dialética</a:t>
          </a:r>
          <a:endParaRPr lang="pt-BR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693295"/>
        <a:ext cx="1381551" cy="592094"/>
      </dsp:txXfrm>
    </dsp:sp>
    <dsp:sp modelId="{1ED903BC-936C-4557-98E6-64FFC7FC7E11}">
      <dsp:nvSpPr>
        <dsp:cNvPr id="0" name=""/>
        <dsp:cNvSpPr/>
      </dsp:nvSpPr>
      <dsp:spPr>
        <a:xfrm rot="5400000">
          <a:off x="4513837" y="-3129766"/>
          <a:ext cx="1282869" cy="754744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itchFamily="18" charset="0"/>
              <a:cs typeface="Times New Roman" pitchFamily="18" charset="0"/>
            </a:rPr>
            <a:t>Natureza da realidade dinâmica e conflituosa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kern="1200" dirty="0" smtClean="0">
              <a:latin typeface="Times New Roman" pitchFamily="18" charset="0"/>
              <a:cs typeface="Times New Roman" pitchFamily="18" charset="0"/>
            </a:rPr>
            <a:t>Mudanças = luta de classes e contradições do capitalismo 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381552" y="65144"/>
        <a:ext cx="7484815" cy="1157619"/>
      </dsp:txXfrm>
    </dsp:sp>
    <dsp:sp modelId="{79BAADDB-E60B-4D96-86C5-E3D5EA6C49AC}">
      <dsp:nvSpPr>
        <dsp:cNvPr id="0" name=""/>
        <dsp:cNvSpPr/>
      </dsp:nvSpPr>
      <dsp:spPr>
        <a:xfrm rot="5400000">
          <a:off x="-296046" y="2081532"/>
          <a:ext cx="1973645" cy="13815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kern="1200" dirty="0" smtClean="0">
              <a:latin typeface="Times New Roman" pitchFamily="18" charset="0"/>
              <a:cs typeface="Times New Roman" pitchFamily="18" charset="0"/>
            </a:rPr>
            <a:t>Materialismo Histórico</a:t>
          </a:r>
          <a:endParaRPr lang="pt-BR" sz="18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2476261"/>
        <a:ext cx="1381551" cy="592094"/>
      </dsp:txXfrm>
    </dsp:sp>
    <dsp:sp modelId="{0A72B887-466A-4706-AA30-B95FEBBDE2E7}">
      <dsp:nvSpPr>
        <dsp:cNvPr id="0" name=""/>
        <dsp:cNvSpPr/>
      </dsp:nvSpPr>
      <dsp:spPr>
        <a:xfrm rot="5400000">
          <a:off x="4513837" y="-1346800"/>
          <a:ext cx="1282869" cy="754744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itchFamily="18" charset="0"/>
              <a:cs typeface="Times New Roman" pitchFamily="18" charset="0"/>
            </a:rPr>
            <a:t>A produção econômica é a base de todas as atividades humanas - </a:t>
          </a:r>
          <a:r>
            <a:rPr lang="pt-BR" sz="2000" b="1" kern="1200" dirty="0" smtClean="0">
              <a:latin typeface="Times New Roman" pitchFamily="18" charset="0"/>
              <a:cs typeface="Times New Roman" pitchFamily="18" charset="0"/>
            </a:rPr>
            <a:t>política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itchFamily="18" charset="0"/>
              <a:cs typeface="Times New Roman" pitchFamily="18" charset="0"/>
            </a:rPr>
            <a:t>forças produtivas e relações de produção (propriedade privada dos meios de produção) 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381552" y="1848110"/>
        <a:ext cx="7484815" cy="1157619"/>
      </dsp:txXfrm>
    </dsp:sp>
    <dsp:sp modelId="{44B15D08-432F-4A53-9547-3F88901F43A6}">
      <dsp:nvSpPr>
        <dsp:cNvPr id="0" name=""/>
        <dsp:cNvSpPr/>
      </dsp:nvSpPr>
      <dsp:spPr>
        <a:xfrm rot="5400000">
          <a:off x="-296046" y="3864498"/>
          <a:ext cx="1973645" cy="138155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latin typeface="Times New Roman" pitchFamily="18" charset="0"/>
              <a:cs typeface="Times New Roman" pitchFamily="18" charset="0"/>
            </a:rPr>
            <a:t>Racionalidade</a:t>
          </a:r>
          <a:endParaRPr lang="pt-BR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" y="4259227"/>
        <a:ext cx="1381551" cy="592094"/>
      </dsp:txXfrm>
    </dsp:sp>
    <dsp:sp modelId="{AAEB4E37-D0CB-481A-B1C7-20BD1580BEFA}">
      <dsp:nvSpPr>
        <dsp:cNvPr id="0" name=""/>
        <dsp:cNvSpPr/>
      </dsp:nvSpPr>
      <dsp:spPr>
        <a:xfrm rot="5400000">
          <a:off x="4513837" y="436165"/>
          <a:ext cx="1282869" cy="7547440"/>
        </a:xfrm>
        <a:prstGeom prst="round2Same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itchFamily="18" charset="0"/>
              <a:cs typeface="Times New Roman" pitchFamily="18" charset="0"/>
            </a:rPr>
            <a:t>Busca incessante da classe capitalista por lucro e acumulação de capital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kern="1200" dirty="0" smtClean="0">
              <a:latin typeface="Times New Roman" pitchFamily="18" charset="0"/>
              <a:cs typeface="Times New Roman" pitchFamily="18" charset="0"/>
            </a:rPr>
            <a:t>O Trabalho é expropriado, tornando-se uma </a:t>
          </a:r>
          <a:r>
            <a:rPr lang="pt-BR" sz="2000" i="1" kern="1200" dirty="0" smtClean="0">
              <a:latin typeface="Times New Roman" pitchFamily="18" charset="0"/>
              <a:cs typeface="Times New Roman" pitchFamily="18" charset="0"/>
            </a:rPr>
            <a:t>commodity</a:t>
          </a:r>
          <a:r>
            <a:rPr lang="pt-BR" sz="2000" kern="1200" dirty="0" smtClean="0">
              <a:latin typeface="Times New Roman" pitchFamily="18" charset="0"/>
              <a:cs typeface="Times New Roman" pitchFamily="18" charset="0"/>
            </a:rPr>
            <a:t> sujeita aos mecanismos de preço do mercado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381552" y="3631076"/>
        <a:ext cx="7484815" cy="1157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7C92B-8552-4ED4-A0D8-DCA247DEB52A}">
      <dsp:nvSpPr>
        <dsp:cNvPr id="0" name=""/>
        <dsp:cNvSpPr/>
      </dsp:nvSpPr>
      <dsp:spPr>
        <a:xfrm>
          <a:off x="2745" y="978745"/>
          <a:ext cx="2676672" cy="962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Times New Roman" pitchFamily="18" charset="0"/>
              <a:cs typeface="Times New Roman" pitchFamily="18" charset="0"/>
            </a:rPr>
            <a:t>Desproporcionalidade entre Oferta e Demanda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5" y="978745"/>
        <a:ext cx="2676672" cy="962460"/>
      </dsp:txXfrm>
    </dsp:sp>
    <dsp:sp modelId="{543EF3F5-4CA1-491B-A908-663D09F1BDF1}">
      <dsp:nvSpPr>
        <dsp:cNvPr id="0" name=""/>
        <dsp:cNvSpPr/>
      </dsp:nvSpPr>
      <dsp:spPr>
        <a:xfrm>
          <a:off x="2745" y="1941205"/>
          <a:ext cx="2676672" cy="226462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000" i="1" kern="1200" dirty="0" smtClean="0">
              <a:latin typeface="Times New Roman" pitchFamily="18" charset="0"/>
              <a:cs typeface="Times New Roman" pitchFamily="18" charset="0"/>
            </a:rPr>
            <a:t>commodities </a:t>
          </a:r>
          <a:r>
            <a:rPr lang="pt-BR" sz="2000" kern="1200" dirty="0" smtClean="0">
              <a:latin typeface="Times New Roman" pitchFamily="18" charset="0"/>
              <a:cs typeface="Times New Roman" pitchFamily="18" charset="0"/>
            </a:rPr>
            <a:t>tendem a ser </a:t>
          </a:r>
          <a:r>
            <a:rPr lang="pt-BR" sz="2000" kern="1200" dirty="0" err="1" smtClean="0">
              <a:latin typeface="Times New Roman" pitchFamily="18" charset="0"/>
              <a:cs typeface="Times New Roman" pitchFamily="18" charset="0"/>
            </a:rPr>
            <a:t>super-produzidas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Capacidade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Produzir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&gt;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Capacidade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de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Consumir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5" y="1941205"/>
        <a:ext cx="2676672" cy="2264624"/>
      </dsp:txXfrm>
    </dsp:sp>
    <dsp:sp modelId="{19CD3EFA-9E1A-44EC-97B3-D8DB280A3FAF}">
      <dsp:nvSpPr>
        <dsp:cNvPr id="0" name=""/>
        <dsp:cNvSpPr/>
      </dsp:nvSpPr>
      <dsp:spPr>
        <a:xfrm>
          <a:off x="3054151" y="978745"/>
          <a:ext cx="2676672" cy="962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Times New Roman" pitchFamily="18" charset="0"/>
              <a:cs typeface="Times New Roman" pitchFamily="18" charset="0"/>
            </a:rPr>
            <a:t>Concentração de Capital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54151" y="978745"/>
        <a:ext cx="2676672" cy="962460"/>
      </dsp:txXfrm>
    </dsp:sp>
    <dsp:sp modelId="{7FD6D946-F04B-4D36-B187-3884EA5A5A1D}">
      <dsp:nvSpPr>
        <dsp:cNvPr id="0" name=""/>
        <dsp:cNvSpPr/>
      </dsp:nvSpPr>
      <dsp:spPr>
        <a:xfrm>
          <a:off x="3054151" y="1941205"/>
          <a:ext cx="2676672" cy="226462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Competição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Eficiência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Classe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Capitalista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cada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vez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menor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trabalhadora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maior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Salários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piores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oferta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demanda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54151" y="1941205"/>
        <a:ext cx="2676672" cy="2264624"/>
      </dsp:txXfrm>
    </dsp:sp>
    <dsp:sp modelId="{07CFE470-74E3-42C8-8D46-78EE3A7EA0D4}">
      <dsp:nvSpPr>
        <dsp:cNvPr id="0" name=""/>
        <dsp:cNvSpPr/>
      </dsp:nvSpPr>
      <dsp:spPr>
        <a:xfrm>
          <a:off x="6105558" y="978745"/>
          <a:ext cx="2676672" cy="96246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latin typeface="Times New Roman" pitchFamily="18" charset="0"/>
              <a:cs typeface="Times New Roman" pitchFamily="18" charset="0"/>
            </a:rPr>
            <a:t>Queda nas Taxas de Lucro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05558" y="978745"/>
        <a:ext cx="2676672" cy="962460"/>
      </dsp:txXfrm>
    </dsp:sp>
    <dsp:sp modelId="{C0D7E224-737A-44F7-BD0E-6D3DDF57BAAD}">
      <dsp:nvSpPr>
        <dsp:cNvPr id="0" name=""/>
        <dsp:cNvSpPr/>
      </dsp:nvSpPr>
      <dsp:spPr>
        <a:xfrm>
          <a:off x="6105558" y="1941205"/>
          <a:ext cx="2676672" cy="2264624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Acúmulo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de Capital –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lucros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menores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oferta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e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demanda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Eficiência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=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menos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mão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-de-</a:t>
          </a:r>
          <a:r>
            <a:rPr lang="en-US" sz="2000" kern="1200" dirty="0" err="1" smtClean="0">
              <a:latin typeface="Times New Roman" pitchFamily="18" charset="0"/>
              <a:cs typeface="Times New Roman" pitchFamily="18" charset="0"/>
            </a:rPr>
            <a:t>obra</a:t>
          </a: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05558" y="1941205"/>
        <a:ext cx="2676672" cy="2264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81EED-64D7-45B2-AA75-AE5BA4367241}" type="datetimeFigureOut">
              <a:rPr lang="pt-BR" smtClean="0"/>
              <a:t>03/11/2019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83E2D-718A-4788-92CC-FD82225EB6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2386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83E2D-718A-4788-92CC-FD82225EB61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113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746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169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78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32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05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4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28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340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25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3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1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EBC1-B9E4-4904-B25B-E77BDC79337F}" type="datetimeFigureOut">
              <a:rPr lang="pt-BR" smtClean="0"/>
              <a:t>02/11/2019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877D9-B6EC-4C68-843E-9EDEBF07A1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41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Aula 9.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Imperialismo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BRI0009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Clássicas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RI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Relações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Internacionais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USP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Prof. Pedro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Feliú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6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8" y="1412776"/>
            <a:ext cx="9112000" cy="48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73200" y="188640"/>
            <a:ext cx="8229600" cy="706090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Imperialismo</a:t>
            </a:r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XVIII</a:t>
            </a:r>
            <a:endParaRPr lang="pt-BR" sz="6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6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esultado de imagem para imperialism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9999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291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Abordagem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Marxista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722456"/>
              </p:ext>
            </p:extLst>
          </p:nvPr>
        </p:nvGraphicFramePr>
        <p:xfrm>
          <a:off x="107504" y="1124744"/>
          <a:ext cx="892899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79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Incentivo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Capitalista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Imperialismo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422085"/>
              </p:ext>
            </p:extLst>
          </p:nvPr>
        </p:nvGraphicFramePr>
        <p:xfrm>
          <a:off x="179512" y="1484784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8889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Dimensões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Imperialismo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Financeiro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. Aquele que gera lucros por meio dos juros impostos sobre as dívidas externas.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Bélico.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Gera lucro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com 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constante venda de armas, impulsionando o militarismo que o imperialismo produz.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. Excedentes produtivos não absorvidos pelo mercado interno são vendidos nos novos mercados abertos pelo imperialismo.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5918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Rosa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Luxemburgo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1125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abertura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novos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mercados: matérias-primas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e mão-de-obra barata,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investimentos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(estradas, ferrovias, portos), diminuindo o excesso de capital. 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meniza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 disparidade entre o limitado poder de compra da classe operária e a crescente produção de bens de consumo.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classe capitalista não pode, sem o imperialismo, superar a crise da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super-produtividade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militarismo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se torna elemento central do desenvolvimento do sistema capitalista: “Do ponto de vista puramente econômico, o militarismo é um meio importante para garantir a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mais-valia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”: venda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dos produtos que contém 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mais-valia.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Outra função primordial exercida pelo militarismo é ser uma segura fonte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investimento garantida pelo Estado 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50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Lênin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Desenvolvimento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desigual das nações capitalistas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 Economias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crescem a diferentes taxas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 Diferença de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poder nos Estados é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responsável pelo imperialismo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Kautsky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nações capitalistas juntar-se-iam, por serem racionais, na exploração das colônias (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ultra-imperialismo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Lenin: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 diferença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poder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acarreta numa desigual repartição dos territórios a serem explorados. A nação mais poderosa não possui incentivo para </a:t>
            </a:r>
            <a:r>
              <a:rPr lang="pt-BR" dirty="0" err="1">
                <a:latin typeface="Times New Roman" pitchFamily="18" charset="0"/>
                <a:cs typeface="Times New Roman" pitchFamily="18" charset="0"/>
              </a:rPr>
              <a:t>repartilhar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 colônias, enquanto as nações menos poderosas possuem incentivo para equilibrar o poder e explorar um maior número de colônias.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2003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Lênin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II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superior do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capitalismo: imperialismo União capital financeiro 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industrial na exploração das colônias. 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Capital financeiro =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empréstimo às colônias, emissões 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ações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o 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apital industrial =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escoar 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super-produção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Estado: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função primordial é militar.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Guerra Mundial: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Imperialismo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982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468</Words>
  <Application>Microsoft Office PowerPoint</Application>
  <PresentationFormat>Apresentação na tela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9. Teorias do Imperialismo</vt:lpstr>
      <vt:lpstr>Imperialismo XVIII</vt:lpstr>
      <vt:lpstr>Apresentação do PowerPoint</vt:lpstr>
      <vt:lpstr>Abordagem Marxista</vt:lpstr>
      <vt:lpstr>Incentivo Capitalista ao Imperialismo</vt:lpstr>
      <vt:lpstr>Dimensões do Imperialismo</vt:lpstr>
      <vt:lpstr>Rosa Luxemburgo</vt:lpstr>
      <vt:lpstr>Lênin</vt:lpstr>
      <vt:lpstr>Lênin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</dc:creator>
  <cp:lastModifiedBy>Paulo</cp:lastModifiedBy>
  <cp:revision>16</cp:revision>
  <dcterms:created xsi:type="dcterms:W3CDTF">2019-11-02T14:09:37Z</dcterms:created>
  <dcterms:modified xsi:type="dcterms:W3CDTF">2019-11-04T00:35:14Z</dcterms:modified>
</cp:coreProperties>
</file>