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71" r:id="rId4"/>
    <p:sldId id="419" r:id="rId5"/>
    <p:sldId id="371" r:id="rId6"/>
    <p:sldId id="385" r:id="rId7"/>
    <p:sldId id="442" r:id="rId8"/>
    <p:sldId id="412" r:id="rId9"/>
    <p:sldId id="387" r:id="rId10"/>
    <p:sldId id="420" r:id="rId11"/>
    <p:sldId id="415" r:id="rId12"/>
    <p:sldId id="417" r:id="rId13"/>
    <p:sldId id="418" r:id="rId14"/>
    <p:sldId id="460" r:id="rId15"/>
    <p:sldId id="461" r:id="rId16"/>
    <p:sldId id="466" r:id="rId17"/>
    <p:sldId id="462" r:id="rId18"/>
    <p:sldId id="463" r:id="rId19"/>
    <p:sldId id="464" r:id="rId20"/>
    <p:sldId id="465" r:id="rId21"/>
    <p:sldId id="430" r:id="rId22"/>
    <p:sldId id="431" r:id="rId23"/>
    <p:sldId id="432" r:id="rId24"/>
    <p:sldId id="468" r:id="rId25"/>
    <p:sldId id="467" r:id="rId26"/>
    <p:sldId id="433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77" r:id="rId36"/>
    <p:sldId id="354" r:id="rId37"/>
    <p:sldId id="408" r:id="rId38"/>
    <p:sldId id="393" r:id="rId39"/>
    <p:sldId id="394" r:id="rId40"/>
    <p:sldId id="395" r:id="rId41"/>
    <p:sldId id="409" r:id="rId42"/>
    <p:sldId id="372" r:id="rId43"/>
    <p:sldId id="401" r:id="rId44"/>
    <p:sldId id="452" r:id="rId45"/>
    <p:sldId id="453" r:id="rId46"/>
    <p:sldId id="454" r:id="rId47"/>
    <p:sldId id="455" r:id="rId48"/>
    <p:sldId id="456" r:id="rId49"/>
    <p:sldId id="457" r:id="rId50"/>
    <p:sldId id="421" r:id="rId51"/>
    <p:sldId id="422" r:id="rId52"/>
    <p:sldId id="423" r:id="rId53"/>
    <p:sldId id="458" r:id="rId54"/>
    <p:sldId id="459" r:id="rId55"/>
    <p:sldId id="44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Aubin Miguita" userId="bb9d93356e1ec9b1" providerId="LiveId" clId="{9CC7EE1F-B298-42B8-A063-9441A4040BD3}"/>
    <pc:docChg chg="undo custSel addSld delSld modSld">
      <pc:chgData name="Diego Aubin Miguita" userId="bb9d93356e1ec9b1" providerId="LiveId" clId="{9CC7EE1F-B298-42B8-A063-9441A4040BD3}" dt="2019-03-12T02:05:58.559" v="2535" actId="1076"/>
      <pc:docMkLst>
        <pc:docMk/>
      </pc:docMkLst>
      <pc:sldChg chg="modSp">
        <pc:chgData name="Diego Aubin Miguita" userId="bb9d93356e1ec9b1" providerId="LiveId" clId="{9CC7EE1F-B298-42B8-A063-9441A4040BD3}" dt="2019-03-12T01:08:27.650" v="400" actId="20577"/>
        <pc:sldMkLst>
          <pc:docMk/>
          <pc:sldMk cId="404730219" sldId="415"/>
        </pc:sldMkLst>
        <pc:spChg chg="mod">
          <ac:chgData name="Diego Aubin Miguita" userId="bb9d93356e1ec9b1" providerId="LiveId" clId="{9CC7EE1F-B298-42B8-A063-9441A4040BD3}" dt="2019-03-12T01:08:27.650" v="400" actId="20577"/>
          <ac:spMkLst>
            <pc:docMk/>
            <pc:sldMk cId="404730219" sldId="415"/>
            <ac:spMk id="13" creationId="{E7C4C7B8-2A6F-4180-9CB0-5806565480A6}"/>
          </ac:spMkLst>
        </pc:spChg>
      </pc:sldChg>
      <pc:sldChg chg="addSp delSp modSp">
        <pc:chgData name="Diego Aubin Miguita" userId="bb9d93356e1ec9b1" providerId="LiveId" clId="{9CC7EE1F-B298-42B8-A063-9441A4040BD3}" dt="2019-03-12T02:03:55.035" v="2476" actId="478"/>
        <pc:sldMkLst>
          <pc:docMk/>
          <pc:sldMk cId="3456733177" sldId="417"/>
        </pc:sldMkLst>
        <pc:spChg chg="mod">
          <ac:chgData name="Diego Aubin Miguita" userId="bb9d93356e1ec9b1" providerId="LiveId" clId="{9CC7EE1F-B298-42B8-A063-9441A4040BD3}" dt="2019-03-12T01:08:41.009" v="451" actId="20577"/>
          <ac:spMkLst>
            <pc:docMk/>
            <pc:sldMk cId="3456733177" sldId="417"/>
            <ac:spMk id="13" creationId="{F050CD9E-EA51-4685-B975-1D15FE830D34}"/>
          </ac:spMkLst>
        </pc:spChg>
        <pc:graphicFrameChg chg="add del">
          <ac:chgData name="Diego Aubin Miguita" userId="bb9d93356e1ec9b1" providerId="LiveId" clId="{9CC7EE1F-B298-42B8-A063-9441A4040BD3}" dt="2019-03-12T02:03:25.001" v="2463"/>
          <ac:graphicFrameMkLst>
            <pc:docMk/>
            <pc:sldMk cId="3456733177" sldId="417"/>
            <ac:graphicFrameMk id="4" creationId="{30EFBBD6-EB8C-4866-9269-E144947550BF}"/>
          </ac:graphicFrameMkLst>
        </pc:graphicFrameChg>
        <pc:picChg chg="add del mod">
          <ac:chgData name="Diego Aubin Miguita" userId="bb9d93356e1ec9b1" providerId="LiveId" clId="{9CC7EE1F-B298-42B8-A063-9441A4040BD3}" dt="2019-03-12T02:03:55.035" v="2476" actId="478"/>
          <ac:picMkLst>
            <pc:docMk/>
            <pc:sldMk cId="3456733177" sldId="417"/>
            <ac:picMk id="3" creationId="{99B7B15E-27EA-42D1-AB70-E13694701EE7}"/>
          </ac:picMkLst>
        </pc:picChg>
        <pc:picChg chg="add del mod">
          <ac:chgData name="Diego Aubin Miguita" userId="bb9d93356e1ec9b1" providerId="LiveId" clId="{9CC7EE1F-B298-42B8-A063-9441A4040BD3}" dt="2019-03-12T02:03:54.615" v="2475"/>
          <ac:picMkLst>
            <pc:docMk/>
            <pc:sldMk cId="3456733177" sldId="417"/>
            <ac:picMk id="5" creationId="{A3DDCA29-653B-4D48-8D2C-260C1C1C74B1}"/>
          </ac:picMkLst>
        </pc:picChg>
      </pc:sldChg>
      <pc:sldChg chg="addSp delSp">
        <pc:chgData name="Diego Aubin Miguita" userId="bb9d93356e1ec9b1" providerId="LiveId" clId="{9CC7EE1F-B298-42B8-A063-9441A4040BD3}" dt="2019-03-12T01:08:51.654" v="453"/>
        <pc:sldMkLst>
          <pc:docMk/>
          <pc:sldMk cId="1960657738" sldId="418"/>
        </pc:sldMkLst>
        <pc:spChg chg="add">
          <ac:chgData name="Diego Aubin Miguita" userId="bb9d93356e1ec9b1" providerId="LiveId" clId="{9CC7EE1F-B298-42B8-A063-9441A4040BD3}" dt="2019-03-12T01:08:51.654" v="453"/>
          <ac:spMkLst>
            <pc:docMk/>
            <pc:sldMk cId="1960657738" sldId="418"/>
            <ac:spMk id="8" creationId="{F9B4326C-8306-4611-920B-2A746169D63A}"/>
          </ac:spMkLst>
        </pc:spChg>
        <pc:spChg chg="del">
          <ac:chgData name="Diego Aubin Miguita" userId="bb9d93356e1ec9b1" providerId="LiveId" clId="{9CC7EE1F-B298-42B8-A063-9441A4040BD3}" dt="2019-03-12T01:08:51.321" v="452" actId="478"/>
          <ac:spMkLst>
            <pc:docMk/>
            <pc:sldMk cId="1960657738" sldId="418"/>
            <ac:spMk id="9" creationId="{59F3EEAD-BBFE-4231-BC13-0F7BCABABDB0}"/>
          </ac:spMkLst>
        </pc:spChg>
      </pc:sldChg>
      <pc:sldChg chg="addSp delSp modSp">
        <pc:chgData name="Diego Aubin Miguita" userId="bb9d93356e1ec9b1" providerId="LiveId" clId="{9CC7EE1F-B298-42B8-A063-9441A4040BD3}" dt="2019-03-12T01:21:20.864" v="813" actId="20577"/>
        <pc:sldMkLst>
          <pc:docMk/>
          <pc:sldMk cId="261581869" sldId="430"/>
        </pc:sldMkLst>
        <pc:spChg chg="del mod">
          <ac:chgData name="Diego Aubin Miguita" userId="bb9d93356e1ec9b1" providerId="LiveId" clId="{9CC7EE1F-B298-42B8-A063-9441A4040BD3}" dt="2019-03-12T01:15:58.494" v="718" actId="478"/>
          <ac:spMkLst>
            <pc:docMk/>
            <pc:sldMk cId="261581869" sldId="430"/>
            <ac:spMk id="2" creationId="{4655D3E0-35A9-4B0E-A8A4-3A938245D515}"/>
          </ac:spMkLst>
        </pc:spChg>
        <pc:spChg chg="mod">
          <ac:chgData name="Diego Aubin Miguita" userId="bb9d93356e1ec9b1" providerId="LiveId" clId="{9CC7EE1F-B298-42B8-A063-9441A4040BD3}" dt="2019-03-12T01:18:25.184" v="764" actId="1076"/>
          <ac:spMkLst>
            <pc:docMk/>
            <pc:sldMk cId="261581869" sldId="430"/>
            <ac:spMk id="5" creationId="{5EDCCEE7-4E71-412D-8B77-C1BCFBE2317A}"/>
          </ac:spMkLst>
        </pc:spChg>
        <pc:spChg chg="mod">
          <ac:chgData name="Diego Aubin Miguita" userId="bb9d93356e1ec9b1" providerId="LiveId" clId="{9CC7EE1F-B298-42B8-A063-9441A4040BD3}" dt="2019-03-12T01:21:20.864" v="813" actId="20577"/>
          <ac:spMkLst>
            <pc:docMk/>
            <pc:sldMk cId="261581869" sldId="430"/>
            <ac:spMk id="6" creationId="{00000000-0000-0000-0000-000000000000}"/>
          </ac:spMkLst>
        </pc:spChg>
        <pc:spChg chg="del">
          <ac:chgData name="Diego Aubin Miguita" userId="bb9d93356e1ec9b1" providerId="LiveId" clId="{9CC7EE1F-B298-42B8-A063-9441A4040BD3}" dt="2019-03-12T01:18:07.068" v="754" actId="478"/>
          <ac:spMkLst>
            <pc:docMk/>
            <pc:sldMk cId="261581869" sldId="430"/>
            <ac:spMk id="15" creationId="{67791609-3CC8-4FC0-A8C0-E4BBBF92F41A}"/>
          </ac:spMkLst>
        </pc:spChg>
        <pc:graphicFrameChg chg="add del">
          <ac:chgData name="Diego Aubin Miguita" userId="bb9d93356e1ec9b1" providerId="LiveId" clId="{9CC7EE1F-B298-42B8-A063-9441A4040BD3}" dt="2019-03-12T01:18:09.533" v="756"/>
          <ac:graphicFrameMkLst>
            <pc:docMk/>
            <pc:sldMk cId="261581869" sldId="430"/>
            <ac:graphicFrameMk id="3" creationId="{B2439371-6BBC-4052-9B6C-A0550135BB2B}"/>
          </ac:graphicFrameMkLst>
        </pc:graphicFrameChg>
        <pc:picChg chg="add mod">
          <ac:chgData name="Diego Aubin Miguita" userId="bb9d93356e1ec9b1" providerId="LiveId" clId="{9CC7EE1F-B298-42B8-A063-9441A4040BD3}" dt="2019-03-12T01:18:32.670" v="768" actId="1076"/>
          <ac:picMkLst>
            <pc:docMk/>
            <pc:sldMk cId="261581869" sldId="430"/>
            <ac:picMk id="4" creationId="{279108DC-4957-4F74-A2FF-BE14BCCB27DB}"/>
          </ac:picMkLst>
        </pc:picChg>
        <pc:picChg chg="add del mod">
          <ac:chgData name="Diego Aubin Miguita" userId="bb9d93356e1ec9b1" providerId="LiveId" clId="{9CC7EE1F-B298-42B8-A063-9441A4040BD3}" dt="2019-03-12T01:16:34.575" v="740"/>
          <ac:picMkLst>
            <pc:docMk/>
            <pc:sldMk cId="261581869" sldId="430"/>
            <ac:picMk id="11" creationId="{945F3959-0E43-4FB5-B2D7-689F356C465E}"/>
          </ac:picMkLst>
        </pc:picChg>
        <pc:picChg chg="add mod">
          <ac:chgData name="Diego Aubin Miguita" userId="bb9d93356e1ec9b1" providerId="LiveId" clId="{9CC7EE1F-B298-42B8-A063-9441A4040BD3}" dt="2019-03-12T01:18:22.660" v="763" actId="1076"/>
          <ac:picMkLst>
            <pc:docMk/>
            <pc:sldMk cId="261581869" sldId="430"/>
            <ac:picMk id="12" creationId="{D1EDEFE2-3B93-453B-B792-D48C2523C33E}"/>
          </ac:picMkLst>
        </pc:picChg>
      </pc:sldChg>
      <pc:sldChg chg="addSp delSp modSp">
        <pc:chgData name="Diego Aubin Miguita" userId="bb9d93356e1ec9b1" providerId="LiveId" clId="{9CC7EE1F-B298-42B8-A063-9441A4040BD3}" dt="2019-03-12T02:05:58.559" v="2535" actId="1076"/>
        <pc:sldMkLst>
          <pc:docMk/>
          <pc:sldMk cId="432509033" sldId="432"/>
        </pc:sldMkLst>
        <pc:spChg chg="mod">
          <ac:chgData name="Diego Aubin Miguita" userId="bb9d93356e1ec9b1" providerId="LiveId" clId="{9CC7EE1F-B298-42B8-A063-9441A4040BD3}" dt="2019-03-12T01:34:56.973" v="1059" actId="20577"/>
          <ac:spMkLst>
            <pc:docMk/>
            <pc:sldMk cId="432509033" sldId="432"/>
            <ac:spMk id="9" creationId="{4E7CFF02-6C71-45D3-AA6B-CD4D9DB31E57}"/>
          </ac:spMkLst>
        </pc:spChg>
        <pc:spChg chg="del">
          <ac:chgData name="Diego Aubin Miguita" userId="bb9d93356e1ec9b1" providerId="LiveId" clId="{9CC7EE1F-B298-42B8-A063-9441A4040BD3}" dt="2019-03-12T01:22:03.326" v="899" actId="478"/>
          <ac:spMkLst>
            <pc:docMk/>
            <pc:sldMk cId="432509033" sldId="432"/>
            <ac:spMk id="16" creationId="{6FE0F483-77F8-4C8F-AC4E-53C55F8BC04F}"/>
          </ac:spMkLst>
        </pc:spChg>
        <pc:spChg chg="mod">
          <ac:chgData name="Diego Aubin Miguita" userId="bb9d93356e1ec9b1" providerId="LiveId" clId="{9CC7EE1F-B298-42B8-A063-9441A4040BD3}" dt="2019-03-12T02:05:23.393" v="2533" actId="20577"/>
          <ac:spMkLst>
            <pc:docMk/>
            <pc:sldMk cId="432509033" sldId="432"/>
            <ac:spMk id="18" creationId="{D39C911E-281A-49DF-9C5D-1B7E2B11A640}"/>
          </ac:spMkLst>
        </pc:spChg>
        <pc:graphicFrameChg chg="add del">
          <ac:chgData name="Diego Aubin Miguita" userId="bb9d93356e1ec9b1" providerId="LiveId" clId="{9CC7EE1F-B298-42B8-A063-9441A4040BD3}" dt="2019-03-12T01:24:00.579" v="905"/>
          <ac:graphicFrameMkLst>
            <pc:docMk/>
            <pc:sldMk cId="432509033" sldId="432"/>
            <ac:graphicFrameMk id="2" creationId="{1CD3FC2B-D7C3-44FF-B6C5-FD5B0D605BB5}"/>
          </ac:graphicFrameMkLst>
        </pc:graphicFrameChg>
        <pc:picChg chg="add mod">
          <ac:chgData name="Diego Aubin Miguita" userId="bb9d93356e1ec9b1" providerId="LiveId" clId="{9CC7EE1F-B298-42B8-A063-9441A4040BD3}" dt="2019-03-12T02:05:58.559" v="2535" actId="1076"/>
          <ac:picMkLst>
            <pc:docMk/>
            <pc:sldMk cId="432509033" sldId="432"/>
            <ac:picMk id="3" creationId="{B3C9A45A-69D5-4F85-ACC9-3B8AD2665A6B}"/>
          </ac:picMkLst>
        </pc:picChg>
      </pc:sldChg>
      <pc:sldChg chg="addSp delSp modSp">
        <pc:chgData name="Diego Aubin Miguita" userId="bb9d93356e1ec9b1" providerId="LiveId" clId="{9CC7EE1F-B298-42B8-A063-9441A4040BD3}" dt="2019-03-12T01:34:30.761" v="1006" actId="14100"/>
        <pc:sldMkLst>
          <pc:docMk/>
          <pc:sldMk cId="2600676126" sldId="433"/>
        </pc:sldMkLst>
        <pc:spChg chg="mod">
          <ac:chgData name="Diego Aubin Miguita" userId="bb9d93356e1ec9b1" providerId="LiveId" clId="{9CC7EE1F-B298-42B8-A063-9441A4040BD3}" dt="2019-03-12T01:33:05.517" v="999" actId="313"/>
          <ac:spMkLst>
            <pc:docMk/>
            <pc:sldMk cId="2600676126" sldId="433"/>
            <ac:spMk id="18" creationId="{D39C911E-281A-49DF-9C5D-1B7E2B11A640}"/>
          </ac:spMkLst>
        </pc:spChg>
        <pc:graphicFrameChg chg="add del">
          <ac:chgData name="Diego Aubin Miguita" userId="bb9d93356e1ec9b1" providerId="LiveId" clId="{9CC7EE1F-B298-42B8-A063-9441A4040BD3}" dt="2019-03-12T01:34:23.646" v="1001"/>
          <ac:graphicFrameMkLst>
            <pc:docMk/>
            <pc:sldMk cId="2600676126" sldId="433"/>
            <ac:graphicFrameMk id="2" creationId="{AE57F96E-2004-4990-B478-61BE043AA256}"/>
          </ac:graphicFrameMkLst>
        </pc:graphicFrameChg>
        <pc:picChg chg="add mod">
          <ac:chgData name="Diego Aubin Miguita" userId="bb9d93356e1ec9b1" providerId="LiveId" clId="{9CC7EE1F-B298-42B8-A063-9441A4040BD3}" dt="2019-03-12T01:34:30.761" v="1006" actId="14100"/>
          <ac:picMkLst>
            <pc:docMk/>
            <pc:sldMk cId="2600676126" sldId="433"/>
            <ac:picMk id="3" creationId="{4F841640-1051-469F-9BF2-7AEA8410E479}"/>
          </ac:picMkLst>
        </pc:picChg>
      </pc:sldChg>
      <pc:sldChg chg="addSp delSp modSp">
        <pc:chgData name="Diego Aubin Miguita" userId="bb9d93356e1ec9b1" providerId="LiveId" clId="{9CC7EE1F-B298-42B8-A063-9441A4040BD3}" dt="2019-03-12T02:03:52.923" v="2470" actId="478"/>
        <pc:sldMkLst>
          <pc:docMk/>
          <pc:sldMk cId="1667771274" sldId="460"/>
        </pc:sldMkLst>
        <pc:spChg chg="mod">
          <ac:chgData name="Diego Aubin Miguita" userId="bb9d93356e1ec9b1" providerId="LiveId" clId="{9CC7EE1F-B298-42B8-A063-9441A4040BD3}" dt="2019-03-11T23:50:56.971" v="71" actId="2711"/>
          <ac:spMkLst>
            <pc:docMk/>
            <pc:sldMk cId="1667771274" sldId="460"/>
            <ac:spMk id="6" creationId="{00000000-0000-0000-0000-000000000000}"/>
          </ac:spMkLst>
        </pc:spChg>
        <pc:spChg chg="add">
          <ac:chgData name="Diego Aubin Miguita" userId="bb9d93356e1ec9b1" providerId="LiveId" clId="{9CC7EE1F-B298-42B8-A063-9441A4040BD3}" dt="2019-03-12T01:08:55.969" v="455"/>
          <ac:spMkLst>
            <pc:docMk/>
            <pc:sldMk cId="1667771274" sldId="460"/>
            <ac:spMk id="10" creationId="{DFA29E7B-D0BD-4661-9CE0-280825A8F31F}"/>
          </ac:spMkLst>
        </pc:spChg>
        <pc:spChg chg="del">
          <ac:chgData name="Diego Aubin Miguita" userId="bb9d93356e1ec9b1" providerId="LiveId" clId="{9CC7EE1F-B298-42B8-A063-9441A4040BD3}" dt="2019-03-12T01:08:55.636" v="454" actId="478"/>
          <ac:spMkLst>
            <pc:docMk/>
            <pc:sldMk cId="1667771274" sldId="460"/>
            <ac:spMk id="13" creationId="{F050CD9E-EA51-4685-B975-1D15FE830D34}"/>
          </ac:spMkLst>
        </pc:spChg>
        <pc:graphicFrameChg chg="add del">
          <ac:chgData name="Diego Aubin Miguita" userId="bb9d93356e1ec9b1" providerId="LiveId" clId="{9CC7EE1F-B298-42B8-A063-9441A4040BD3}" dt="2019-03-11T23:53:59.080" v="73"/>
          <ac:graphicFrameMkLst>
            <pc:docMk/>
            <pc:sldMk cId="1667771274" sldId="460"/>
            <ac:graphicFrameMk id="2" creationId="{B85A4BDE-E159-4E58-948D-A27A0F7172B9}"/>
          </ac:graphicFrameMkLst>
        </pc:graphicFrameChg>
        <pc:graphicFrameChg chg="add del">
          <ac:chgData name="Diego Aubin Miguita" userId="bb9d93356e1ec9b1" providerId="LiveId" clId="{9CC7EE1F-B298-42B8-A063-9441A4040BD3}" dt="2019-03-12T02:02:13.466" v="2449"/>
          <ac:graphicFrameMkLst>
            <pc:docMk/>
            <pc:sldMk cId="1667771274" sldId="460"/>
            <ac:graphicFrameMk id="4" creationId="{2F51FD6C-BED4-4CBD-8043-55BF982AE2A9}"/>
          </ac:graphicFrameMkLst>
        </pc:graphicFrameChg>
        <pc:picChg chg="add del mod">
          <ac:chgData name="Diego Aubin Miguita" userId="bb9d93356e1ec9b1" providerId="LiveId" clId="{9CC7EE1F-B298-42B8-A063-9441A4040BD3}" dt="2019-03-12T02:02:09.525" v="2447" actId="478"/>
          <ac:picMkLst>
            <pc:docMk/>
            <pc:sldMk cId="1667771274" sldId="460"/>
            <ac:picMk id="3" creationId="{36735E6F-AA08-4988-AD4C-73F3A25D5788}"/>
          </ac:picMkLst>
        </pc:picChg>
        <pc:picChg chg="add del mod">
          <ac:chgData name="Diego Aubin Miguita" userId="bb9d93356e1ec9b1" providerId="LiveId" clId="{9CC7EE1F-B298-42B8-A063-9441A4040BD3}" dt="2019-03-12T02:03:52.923" v="2470" actId="478"/>
          <ac:picMkLst>
            <pc:docMk/>
            <pc:sldMk cId="1667771274" sldId="460"/>
            <ac:picMk id="5" creationId="{29C0FC3D-24EA-472D-8A36-CF8A19F95A79}"/>
          </ac:picMkLst>
        </pc:picChg>
      </pc:sldChg>
      <pc:sldChg chg="addSp delSp modSp">
        <pc:chgData name="Diego Aubin Miguita" userId="bb9d93356e1ec9b1" providerId="LiveId" clId="{9CC7EE1F-B298-42B8-A063-9441A4040BD3}" dt="2019-03-12T01:08:59.550" v="457"/>
        <pc:sldMkLst>
          <pc:docMk/>
          <pc:sldMk cId="2641358947" sldId="461"/>
        </pc:sldMkLst>
        <pc:spChg chg="add">
          <ac:chgData name="Diego Aubin Miguita" userId="bb9d93356e1ec9b1" providerId="LiveId" clId="{9CC7EE1F-B298-42B8-A063-9441A4040BD3}" dt="2019-03-12T01:08:59.550" v="457"/>
          <ac:spMkLst>
            <pc:docMk/>
            <pc:sldMk cId="2641358947" sldId="461"/>
            <ac:spMk id="8" creationId="{E24837CD-0A9C-45DB-91FC-07CDECE9F941}"/>
          </ac:spMkLst>
        </pc:spChg>
        <pc:spChg chg="del">
          <ac:chgData name="Diego Aubin Miguita" userId="bb9d93356e1ec9b1" providerId="LiveId" clId="{9CC7EE1F-B298-42B8-A063-9441A4040BD3}" dt="2019-03-12T01:08:59.149" v="456" actId="478"/>
          <ac:spMkLst>
            <pc:docMk/>
            <pc:sldMk cId="2641358947" sldId="461"/>
            <ac:spMk id="9" creationId="{59F3EEAD-BBFE-4231-BC13-0F7BCABABDB0}"/>
          </ac:spMkLst>
        </pc:spChg>
        <pc:graphicFrameChg chg="modGraphic">
          <ac:chgData name="Diego Aubin Miguita" userId="bb9d93356e1ec9b1" providerId="LiveId" clId="{9CC7EE1F-B298-42B8-A063-9441A4040BD3}" dt="2019-03-12T01:00:15.642" v="133" actId="20577"/>
          <ac:graphicFrameMkLst>
            <pc:docMk/>
            <pc:sldMk cId="2641358947" sldId="461"/>
            <ac:graphicFrameMk id="14" creationId="{8689B2F3-8AC3-4BAC-BE8A-465A341D5382}"/>
          </ac:graphicFrameMkLst>
        </pc:graphicFrameChg>
      </pc:sldChg>
      <pc:sldChg chg="addSp delSp modSp">
        <pc:chgData name="Diego Aubin Miguita" userId="bb9d93356e1ec9b1" providerId="LiveId" clId="{9CC7EE1F-B298-42B8-A063-9441A4040BD3}" dt="2019-03-12T02:02:57.829" v="2460" actId="1076"/>
        <pc:sldMkLst>
          <pc:docMk/>
          <pc:sldMk cId="1886392688" sldId="462"/>
        </pc:sldMkLst>
        <pc:spChg chg="mod">
          <ac:chgData name="Diego Aubin Miguita" userId="bb9d93356e1ec9b1" providerId="LiveId" clId="{9CC7EE1F-B298-42B8-A063-9441A4040BD3}" dt="2019-03-12T02:02:46.458" v="2457" actId="113"/>
          <ac:spMkLst>
            <pc:docMk/>
            <pc:sldMk cId="1886392688" sldId="462"/>
            <ac:spMk id="6" creationId="{00000000-0000-0000-0000-000000000000}"/>
          </ac:spMkLst>
        </pc:spChg>
        <pc:spChg chg="add">
          <ac:chgData name="Diego Aubin Miguita" userId="bb9d93356e1ec9b1" providerId="LiveId" clId="{9CC7EE1F-B298-42B8-A063-9441A4040BD3}" dt="2019-03-12T01:09:08.100" v="461"/>
          <ac:spMkLst>
            <pc:docMk/>
            <pc:sldMk cId="1886392688" sldId="462"/>
            <ac:spMk id="10" creationId="{E07B9251-B982-4913-A671-684AB0923B28}"/>
          </ac:spMkLst>
        </pc:spChg>
        <pc:spChg chg="del">
          <ac:chgData name="Diego Aubin Miguita" userId="bb9d93356e1ec9b1" providerId="LiveId" clId="{9CC7EE1F-B298-42B8-A063-9441A4040BD3}" dt="2019-03-12T01:09:07.698" v="460" actId="478"/>
          <ac:spMkLst>
            <pc:docMk/>
            <pc:sldMk cId="1886392688" sldId="462"/>
            <ac:spMk id="13" creationId="{F050CD9E-EA51-4685-B975-1D15FE830D34}"/>
          </ac:spMkLst>
        </pc:spChg>
        <pc:graphicFrameChg chg="add del">
          <ac:chgData name="Diego Aubin Miguita" userId="bb9d93356e1ec9b1" providerId="LiveId" clId="{9CC7EE1F-B298-42B8-A063-9441A4040BD3}" dt="2019-03-12T01:07:22.585" v="380"/>
          <ac:graphicFrameMkLst>
            <pc:docMk/>
            <pc:sldMk cId="1886392688" sldId="462"/>
            <ac:graphicFrameMk id="2" creationId="{EA85742F-B895-4DCA-9A09-92B0F275021B}"/>
          </ac:graphicFrameMkLst>
        </pc:graphicFrameChg>
        <pc:picChg chg="add mod">
          <ac:chgData name="Diego Aubin Miguita" userId="bb9d93356e1ec9b1" providerId="LiveId" clId="{9CC7EE1F-B298-42B8-A063-9441A4040BD3}" dt="2019-03-12T02:02:57.829" v="2460" actId="1076"/>
          <ac:picMkLst>
            <pc:docMk/>
            <pc:sldMk cId="1886392688" sldId="462"/>
            <ac:picMk id="3" creationId="{C9E54C48-E2E8-4EB1-95C2-09564C47B060}"/>
          </ac:picMkLst>
        </pc:picChg>
      </pc:sldChg>
      <pc:sldChg chg="addSp delSp modSp">
        <pc:chgData name="Diego Aubin Miguita" userId="bb9d93356e1ec9b1" providerId="LiveId" clId="{9CC7EE1F-B298-42B8-A063-9441A4040BD3}" dt="2019-03-12T01:11:24.569" v="543" actId="20577"/>
        <pc:sldMkLst>
          <pc:docMk/>
          <pc:sldMk cId="1646652170" sldId="463"/>
        </pc:sldMkLst>
        <pc:spChg chg="add">
          <ac:chgData name="Diego Aubin Miguita" userId="bb9d93356e1ec9b1" providerId="LiveId" clId="{9CC7EE1F-B298-42B8-A063-9441A4040BD3}" dt="2019-03-12T01:09:14.877" v="463"/>
          <ac:spMkLst>
            <pc:docMk/>
            <pc:sldMk cId="1646652170" sldId="463"/>
            <ac:spMk id="8" creationId="{05C8BB01-4ACF-4590-979B-FE935E9A3833}"/>
          </ac:spMkLst>
        </pc:spChg>
        <pc:spChg chg="del">
          <ac:chgData name="Diego Aubin Miguita" userId="bb9d93356e1ec9b1" providerId="LiveId" clId="{9CC7EE1F-B298-42B8-A063-9441A4040BD3}" dt="2019-03-12T01:09:14.419" v="462" actId="478"/>
          <ac:spMkLst>
            <pc:docMk/>
            <pc:sldMk cId="1646652170" sldId="463"/>
            <ac:spMk id="9" creationId="{59F3EEAD-BBFE-4231-BC13-0F7BCABABDB0}"/>
          </ac:spMkLst>
        </pc:spChg>
        <pc:graphicFrameChg chg="modGraphic">
          <ac:chgData name="Diego Aubin Miguita" userId="bb9d93356e1ec9b1" providerId="LiveId" clId="{9CC7EE1F-B298-42B8-A063-9441A4040BD3}" dt="2019-03-12T01:11:24.569" v="543" actId="20577"/>
          <ac:graphicFrameMkLst>
            <pc:docMk/>
            <pc:sldMk cId="1646652170" sldId="463"/>
            <ac:graphicFrameMk id="14" creationId="{8689B2F3-8AC3-4BAC-BE8A-465A341D5382}"/>
          </ac:graphicFrameMkLst>
        </pc:graphicFrameChg>
      </pc:sldChg>
      <pc:sldChg chg="addSp delSp modSp">
        <pc:chgData name="Diego Aubin Miguita" userId="bb9d93356e1ec9b1" providerId="LiveId" clId="{9CC7EE1F-B298-42B8-A063-9441A4040BD3}" dt="2019-03-12T01:14:39.399" v="658" actId="1076"/>
        <pc:sldMkLst>
          <pc:docMk/>
          <pc:sldMk cId="54612822" sldId="464"/>
        </pc:sldMkLst>
        <pc:spChg chg="mod">
          <ac:chgData name="Diego Aubin Miguita" userId="bb9d93356e1ec9b1" providerId="LiveId" clId="{9CC7EE1F-B298-42B8-A063-9441A4040BD3}" dt="2019-03-12T01:11:59.248" v="650" actId="20577"/>
          <ac:spMkLst>
            <pc:docMk/>
            <pc:sldMk cId="54612822" sldId="464"/>
            <ac:spMk id="6" creationId="{00000000-0000-0000-0000-000000000000}"/>
          </ac:spMkLst>
        </pc:spChg>
        <pc:spChg chg="add">
          <ac:chgData name="Diego Aubin Miguita" userId="bb9d93356e1ec9b1" providerId="LiveId" clId="{9CC7EE1F-B298-42B8-A063-9441A4040BD3}" dt="2019-03-12T01:12:30.089" v="652"/>
          <ac:spMkLst>
            <pc:docMk/>
            <pc:sldMk cId="54612822" sldId="464"/>
            <ac:spMk id="7" creationId="{9BA1DF1B-5697-4E04-913D-CF70365DDF70}"/>
          </ac:spMkLst>
        </pc:spChg>
        <pc:spChg chg="del">
          <ac:chgData name="Diego Aubin Miguita" userId="bb9d93356e1ec9b1" providerId="LiveId" clId="{9CC7EE1F-B298-42B8-A063-9441A4040BD3}" dt="2019-03-12T01:12:29.741" v="651" actId="478"/>
          <ac:spMkLst>
            <pc:docMk/>
            <pc:sldMk cId="54612822" sldId="464"/>
            <ac:spMk id="13" creationId="{F050CD9E-EA51-4685-B975-1D15FE830D34}"/>
          </ac:spMkLst>
        </pc:spChg>
        <pc:graphicFrameChg chg="add del">
          <ac:chgData name="Diego Aubin Miguita" userId="bb9d93356e1ec9b1" providerId="LiveId" clId="{9CC7EE1F-B298-42B8-A063-9441A4040BD3}" dt="2019-03-12T01:14:33.457" v="654"/>
          <ac:graphicFrameMkLst>
            <pc:docMk/>
            <pc:sldMk cId="54612822" sldId="464"/>
            <ac:graphicFrameMk id="2" creationId="{7529A8DD-3957-477C-845A-BED2CFF22E50}"/>
          </ac:graphicFrameMkLst>
        </pc:graphicFrameChg>
        <pc:picChg chg="add mod">
          <ac:chgData name="Diego Aubin Miguita" userId="bb9d93356e1ec9b1" providerId="LiveId" clId="{9CC7EE1F-B298-42B8-A063-9441A4040BD3}" dt="2019-03-12T01:14:39.399" v="658" actId="1076"/>
          <ac:picMkLst>
            <pc:docMk/>
            <pc:sldMk cId="54612822" sldId="464"/>
            <ac:picMk id="3" creationId="{B99A8B04-2549-44EB-A5F8-459B2B716CD0}"/>
          </ac:picMkLst>
        </pc:picChg>
      </pc:sldChg>
      <pc:sldChg chg="modSp">
        <pc:chgData name="Diego Aubin Miguita" userId="bb9d93356e1ec9b1" providerId="LiveId" clId="{9CC7EE1F-B298-42B8-A063-9441A4040BD3}" dt="2019-03-12T01:15:11.555" v="716" actId="20577"/>
        <pc:sldMkLst>
          <pc:docMk/>
          <pc:sldMk cId="2830656993" sldId="465"/>
        </pc:sldMkLst>
        <pc:graphicFrameChg chg="modGraphic">
          <ac:chgData name="Diego Aubin Miguita" userId="bb9d93356e1ec9b1" providerId="LiveId" clId="{9CC7EE1F-B298-42B8-A063-9441A4040BD3}" dt="2019-03-12T01:15:11.555" v="716" actId="20577"/>
          <ac:graphicFrameMkLst>
            <pc:docMk/>
            <pc:sldMk cId="2830656993" sldId="465"/>
            <ac:graphicFrameMk id="14" creationId="{8689B2F3-8AC3-4BAC-BE8A-465A341D5382}"/>
          </ac:graphicFrameMkLst>
        </pc:graphicFrameChg>
      </pc:sldChg>
      <pc:sldChg chg="addSp delSp modSp add">
        <pc:chgData name="Diego Aubin Miguita" userId="bb9d93356e1ec9b1" providerId="LiveId" clId="{9CC7EE1F-B298-42B8-A063-9441A4040BD3}" dt="2019-03-12T01:17:04.804" v="752" actId="14100"/>
        <pc:sldMkLst>
          <pc:docMk/>
          <pc:sldMk cId="4184708225" sldId="466"/>
        </pc:sldMkLst>
        <pc:spChg chg="del">
          <ac:chgData name="Diego Aubin Miguita" userId="bb9d93356e1ec9b1" providerId="LiveId" clId="{9CC7EE1F-B298-42B8-A063-9441A4040BD3}" dt="2019-03-12T01:00:58.956" v="165" actId="478"/>
          <ac:spMkLst>
            <pc:docMk/>
            <pc:sldMk cId="4184708225" sldId="466"/>
            <ac:spMk id="2" creationId="{4655D3E0-35A9-4B0E-A8A4-3A938245D515}"/>
          </ac:spMkLst>
        </pc:spChg>
        <pc:spChg chg="add del">
          <ac:chgData name="Diego Aubin Miguita" userId="bb9d93356e1ec9b1" providerId="LiveId" clId="{9CC7EE1F-B298-42B8-A063-9441A4040BD3}" dt="2019-03-12T01:00:57.224" v="164" actId="478"/>
          <ac:spMkLst>
            <pc:docMk/>
            <pc:sldMk cId="4184708225" sldId="466"/>
            <ac:spMk id="5" creationId="{5EDCCEE7-4E71-412D-8B77-C1BCFBE2317A}"/>
          </ac:spMkLst>
        </pc:spChg>
        <pc:spChg chg="mod">
          <ac:chgData name="Diego Aubin Miguita" userId="bb9d93356e1ec9b1" providerId="LiveId" clId="{9CC7EE1F-B298-42B8-A063-9441A4040BD3}" dt="2019-03-12T01:00:51.208" v="162" actId="20577"/>
          <ac:spMkLst>
            <pc:docMk/>
            <pc:sldMk cId="4184708225" sldId="466"/>
            <ac:spMk id="6" creationId="{00000000-0000-0000-0000-000000000000}"/>
          </ac:spMkLst>
        </pc:spChg>
        <pc:spChg chg="del">
          <ac:chgData name="Diego Aubin Miguita" userId="bb9d93356e1ec9b1" providerId="LiveId" clId="{9CC7EE1F-B298-42B8-A063-9441A4040BD3}" dt="2019-03-12T01:09:02.981" v="458" actId="478"/>
          <ac:spMkLst>
            <pc:docMk/>
            <pc:sldMk cId="4184708225" sldId="466"/>
            <ac:spMk id="14" creationId="{C59EA643-6EFA-4573-A515-962FFDD84D89}"/>
          </ac:spMkLst>
        </pc:spChg>
        <pc:spChg chg="del">
          <ac:chgData name="Diego Aubin Miguita" userId="bb9d93356e1ec9b1" providerId="LiveId" clId="{9CC7EE1F-B298-42B8-A063-9441A4040BD3}" dt="2019-03-12T01:01:02.069" v="166" actId="478"/>
          <ac:spMkLst>
            <pc:docMk/>
            <pc:sldMk cId="4184708225" sldId="466"/>
            <ac:spMk id="15" creationId="{67791609-3CC8-4FC0-A8C0-E4BBBF92F41A}"/>
          </ac:spMkLst>
        </pc:spChg>
        <pc:spChg chg="add">
          <ac:chgData name="Diego Aubin Miguita" userId="bb9d93356e1ec9b1" providerId="LiveId" clId="{9CC7EE1F-B298-42B8-A063-9441A4040BD3}" dt="2019-03-12T01:09:03.582" v="459"/>
          <ac:spMkLst>
            <pc:docMk/>
            <pc:sldMk cId="4184708225" sldId="466"/>
            <ac:spMk id="16" creationId="{532B9956-6F27-46D2-BC55-180850BA0F17}"/>
          </ac:spMkLst>
        </pc:spChg>
        <pc:graphicFrameChg chg="add del">
          <ac:chgData name="Diego Aubin Miguita" userId="bb9d93356e1ec9b1" providerId="LiveId" clId="{9CC7EE1F-B298-42B8-A063-9441A4040BD3}" dt="2019-03-12T01:02:41.839" v="175"/>
          <ac:graphicFrameMkLst>
            <pc:docMk/>
            <pc:sldMk cId="4184708225" sldId="466"/>
            <ac:graphicFrameMk id="3" creationId="{27576718-DC36-49C0-B172-781C6A6B8541}"/>
          </ac:graphicFrameMkLst>
        </pc:graphicFrameChg>
        <pc:graphicFrameChg chg="add del">
          <ac:chgData name="Diego Aubin Miguita" userId="bb9d93356e1ec9b1" providerId="LiveId" clId="{9CC7EE1F-B298-42B8-A063-9441A4040BD3}" dt="2019-03-12T01:02:44.736" v="179"/>
          <ac:graphicFrameMkLst>
            <pc:docMk/>
            <pc:sldMk cId="4184708225" sldId="466"/>
            <ac:graphicFrameMk id="4" creationId="{6E578C07-A129-41F2-A2A7-4257A2D4350D}"/>
          </ac:graphicFrameMkLst>
        </pc:graphicFrameChg>
        <pc:picChg chg="add mod">
          <ac:chgData name="Diego Aubin Miguita" userId="bb9d93356e1ec9b1" providerId="LiveId" clId="{9CC7EE1F-B298-42B8-A063-9441A4040BD3}" dt="2019-03-12T01:17:04.804" v="752" actId="14100"/>
          <ac:picMkLst>
            <pc:docMk/>
            <pc:sldMk cId="4184708225" sldId="466"/>
            <ac:picMk id="7" creationId="{D6FEBECF-6C6D-465E-9F18-762F07F95418}"/>
          </ac:picMkLst>
        </pc:picChg>
        <pc:picChg chg="add mod">
          <ac:chgData name="Diego Aubin Miguita" userId="bb9d93356e1ec9b1" providerId="LiveId" clId="{9CC7EE1F-B298-42B8-A063-9441A4040BD3}" dt="2019-03-12T01:17:01.620" v="751" actId="1076"/>
          <ac:picMkLst>
            <pc:docMk/>
            <pc:sldMk cId="4184708225" sldId="466"/>
            <ac:picMk id="11" creationId="{75C4D4DF-99FD-4242-ADE3-68421527ABB7}"/>
          </ac:picMkLst>
        </pc:picChg>
      </pc:sldChg>
      <pc:sldChg chg="addSp delSp modSp add">
        <pc:chgData name="Diego Aubin Miguita" userId="bb9d93356e1ec9b1" providerId="LiveId" clId="{9CC7EE1F-B298-42B8-A063-9441A4040BD3}" dt="2019-03-12T01:52:58.718" v="2323" actId="1036"/>
        <pc:sldMkLst>
          <pc:docMk/>
          <pc:sldMk cId="4004360925" sldId="467"/>
        </pc:sldMkLst>
        <pc:spChg chg="mod">
          <ac:chgData name="Diego Aubin Miguita" userId="bb9d93356e1ec9b1" providerId="LiveId" clId="{9CC7EE1F-B298-42B8-A063-9441A4040BD3}" dt="2019-03-12T01:35:17.909" v="1110" actId="20577"/>
          <ac:spMkLst>
            <pc:docMk/>
            <pc:sldMk cId="4004360925" sldId="467"/>
            <ac:spMk id="9" creationId="{4E7CFF02-6C71-45D3-AA6B-CD4D9DB31E57}"/>
          </ac:spMkLst>
        </pc:spChg>
        <pc:spChg chg="mod">
          <ac:chgData name="Diego Aubin Miguita" userId="bb9d93356e1ec9b1" providerId="LiveId" clId="{9CC7EE1F-B298-42B8-A063-9441A4040BD3}" dt="2019-03-12T01:35:35.278" v="1182" actId="20577"/>
          <ac:spMkLst>
            <pc:docMk/>
            <pc:sldMk cId="4004360925" sldId="467"/>
            <ac:spMk id="18" creationId="{D39C911E-281A-49DF-9C5D-1B7E2B11A640}"/>
          </ac:spMkLst>
        </pc:spChg>
        <pc:graphicFrameChg chg="add del">
          <ac:chgData name="Diego Aubin Miguita" userId="bb9d93356e1ec9b1" providerId="LiveId" clId="{9CC7EE1F-B298-42B8-A063-9441A4040BD3}" dt="2019-03-12T01:31:41.044" v="941"/>
          <ac:graphicFrameMkLst>
            <pc:docMk/>
            <pc:sldMk cId="4004360925" sldId="467"/>
            <ac:graphicFrameMk id="2" creationId="{BF683A28-6C76-4F2F-B556-3C3085C88472}"/>
          </ac:graphicFrameMkLst>
        </pc:graphicFrameChg>
        <pc:graphicFrameChg chg="add del">
          <ac:chgData name="Diego Aubin Miguita" userId="bb9d93356e1ec9b1" providerId="LiveId" clId="{9CC7EE1F-B298-42B8-A063-9441A4040BD3}" dt="2019-03-12T01:31:51.562" v="943"/>
          <ac:graphicFrameMkLst>
            <pc:docMk/>
            <pc:sldMk cId="4004360925" sldId="467"/>
            <ac:graphicFrameMk id="4" creationId="{07E1EAA8-081A-4482-AE6B-A02B5B246C3D}"/>
          </ac:graphicFrameMkLst>
        </pc:graphicFrameChg>
        <pc:graphicFrameChg chg="add del">
          <ac:chgData name="Diego Aubin Miguita" userId="bb9d93356e1ec9b1" providerId="LiveId" clId="{9CC7EE1F-B298-42B8-A063-9441A4040BD3}" dt="2019-03-12T01:32:29.349" v="952"/>
          <ac:graphicFrameMkLst>
            <pc:docMk/>
            <pc:sldMk cId="4004360925" sldId="467"/>
            <ac:graphicFrameMk id="6" creationId="{A55F045F-526B-4B21-89CC-69EFF7C210EB}"/>
          </ac:graphicFrameMkLst>
        </pc:graphicFrameChg>
        <pc:picChg chg="del">
          <ac:chgData name="Diego Aubin Miguita" userId="bb9d93356e1ec9b1" providerId="LiveId" clId="{9CC7EE1F-B298-42B8-A063-9441A4040BD3}" dt="2019-03-12T01:31:32.710" v="939" actId="478"/>
          <ac:picMkLst>
            <pc:docMk/>
            <pc:sldMk cId="4004360925" sldId="467"/>
            <ac:picMk id="3" creationId="{B3C9A45A-69D5-4F85-ACC9-3B8AD2665A6B}"/>
          </ac:picMkLst>
        </pc:picChg>
        <pc:picChg chg="add del mod">
          <ac:chgData name="Diego Aubin Miguita" userId="bb9d93356e1ec9b1" providerId="LiveId" clId="{9CC7EE1F-B298-42B8-A063-9441A4040BD3}" dt="2019-03-12T01:32:11.080" v="950" actId="478"/>
          <ac:picMkLst>
            <pc:docMk/>
            <pc:sldMk cId="4004360925" sldId="467"/>
            <ac:picMk id="5" creationId="{A153E700-F6C1-4FEE-9586-E4D47828721E}"/>
          </ac:picMkLst>
        </pc:picChg>
        <pc:picChg chg="add mod">
          <ac:chgData name="Diego Aubin Miguita" userId="bb9d93356e1ec9b1" providerId="LiveId" clId="{9CC7EE1F-B298-42B8-A063-9441A4040BD3}" dt="2019-03-12T01:32:40.570" v="958" actId="1036"/>
          <ac:picMkLst>
            <pc:docMk/>
            <pc:sldMk cId="4004360925" sldId="467"/>
            <ac:picMk id="7" creationId="{8116C76D-50C7-45F2-95A9-7E3445F5C3FB}"/>
          </ac:picMkLst>
        </pc:picChg>
        <pc:cxnChg chg="add del">
          <ac:chgData name="Diego Aubin Miguita" userId="bb9d93356e1ec9b1" providerId="LiveId" clId="{9CC7EE1F-B298-42B8-A063-9441A4040BD3}" dt="2019-03-12T01:31:41.044" v="941"/>
          <ac:cxnSpMkLst>
            <pc:docMk/>
            <pc:sldMk cId="4004360925" sldId="467"/>
            <ac:cxnSpMk id="10" creationId="{71211C58-B258-4E4D-85CC-7D481AB085DA}"/>
          </ac:cxnSpMkLst>
        </pc:cxnChg>
        <pc:cxnChg chg="add del">
          <ac:chgData name="Diego Aubin Miguita" userId="bb9d93356e1ec9b1" providerId="LiveId" clId="{9CC7EE1F-B298-42B8-A063-9441A4040BD3}" dt="2019-03-12T01:31:51.562" v="943"/>
          <ac:cxnSpMkLst>
            <pc:docMk/>
            <pc:sldMk cId="4004360925" sldId="467"/>
            <ac:cxnSpMk id="11" creationId="{71211C58-B258-4E4D-85CC-7D481AB085DA}"/>
          </ac:cxnSpMkLst>
        </pc:cxnChg>
        <pc:cxnChg chg="add del">
          <ac:chgData name="Diego Aubin Miguita" userId="bb9d93356e1ec9b1" providerId="LiveId" clId="{9CC7EE1F-B298-42B8-A063-9441A4040BD3}" dt="2019-03-12T01:32:29.349" v="952"/>
          <ac:cxnSpMkLst>
            <pc:docMk/>
            <pc:sldMk cId="4004360925" sldId="467"/>
            <ac:cxnSpMk id="15" creationId="{71211C58-B258-4E4D-85CC-7D481AB085DA}"/>
          </ac:cxnSpMkLst>
        </pc:cxnChg>
        <pc:cxnChg chg="add mod">
          <ac:chgData name="Diego Aubin Miguita" userId="bb9d93356e1ec9b1" providerId="LiveId" clId="{9CC7EE1F-B298-42B8-A063-9441A4040BD3}" dt="2019-03-12T01:52:58.718" v="2323" actId="1036"/>
          <ac:cxnSpMkLst>
            <pc:docMk/>
            <pc:sldMk cId="4004360925" sldId="467"/>
            <ac:cxnSpMk id="16" creationId="{E1813F8E-885B-4AC8-B27C-D33E78037C40}"/>
          </ac:cxnSpMkLst>
        </pc:cxnChg>
        <pc:cxnChg chg="add mod">
          <ac:chgData name="Diego Aubin Miguita" userId="bb9d93356e1ec9b1" providerId="LiveId" clId="{9CC7EE1F-B298-42B8-A063-9441A4040BD3}" dt="2019-03-12T01:52:58.718" v="2323" actId="1036"/>
          <ac:cxnSpMkLst>
            <pc:docMk/>
            <pc:sldMk cId="4004360925" sldId="467"/>
            <ac:cxnSpMk id="17" creationId="{25EBCD6D-27A5-4E40-A62F-940E239CB064}"/>
          </ac:cxnSpMkLst>
        </pc:cxnChg>
      </pc:sldChg>
      <pc:sldChg chg="modSp add">
        <pc:chgData name="Diego Aubin Miguita" userId="bb9d93356e1ec9b1" providerId="LiveId" clId="{9CC7EE1F-B298-42B8-A063-9441A4040BD3}" dt="2019-03-12T01:36:00.792" v="1202" actId="20577"/>
        <pc:sldMkLst>
          <pc:docMk/>
          <pc:sldMk cId="3326754075" sldId="468"/>
        </pc:sldMkLst>
        <pc:graphicFrameChg chg="modGraphic">
          <ac:chgData name="Diego Aubin Miguita" userId="bb9d93356e1ec9b1" providerId="LiveId" clId="{9CC7EE1F-B298-42B8-A063-9441A4040BD3}" dt="2019-03-12T01:36:00.792" v="1202" actId="20577"/>
          <ac:graphicFrameMkLst>
            <pc:docMk/>
            <pc:sldMk cId="3326754075" sldId="468"/>
            <ac:graphicFrameMk id="14" creationId="{8689B2F3-8AC3-4BAC-BE8A-465A341D5382}"/>
          </ac:graphicFrameMkLst>
        </pc:graphicFrameChg>
      </pc:sldChg>
      <pc:sldChg chg="addSp delSp modSp add">
        <pc:chgData name="Diego Aubin Miguita" userId="bb9d93356e1ec9b1" providerId="LiveId" clId="{9CC7EE1F-B298-42B8-A063-9441A4040BD3}" dt="2019-03-12T01:42:54.170" v="2018" actId="20577"/>
        <pc:sldMkLst>
          <pc:docMk/>
          <pc:sldMk cId="684600308" sldId="469"/>
        </pc:sldMkLst>
        <pc:spChg chg="add del">
          <ac:chgData name="Diego Aubin Miguita" userId="bb9d93356e1ec9b1" providerId="LiveId" clId="{9CC7EE1F-B298-42B8-A063-9441A4040BD3}" dt="2019-03-12T01:37:03.266" v="1305"/>
          <ac:spMkLst>
            <pc:docMk/>
            <pc:sldMk cId="684600308" sldId="469"/>
            <ac:spMk id="10" creationId="{085E4F30-3E66-450F-ADBB-00AB73458801}"/>
          </ac:spMkLst>
        </pc:spChg>
        <pc:spChg chg="mod">
          <ac:chgData name="Diego Aubin Miguita" userId="bb9d93356e1ec9b1" providerId="LiveId" clId="{9CC7EE1F-B298-42B8-A063-9441A4040BD3}" dt="2019-03-12T01:42:54.170" v="2018" actId="20577"/>
          <ac:spMkLst>
            <pc:docMk/>
            <pc:sldMk cId="684600308" sldId="469"/>
            <ac:spMk id="18" creationId="{D39C911E-281A-49DF-9C5D-1B7E2B11A640}"/>
          </ac:spMkLst>
        </pc:spChg>
        <pc:picChg chg="del">
          <ac:chgData name="Diego Aubin Miguita" userId="bb9d93356e1ec9b1" providerId="LiveId" clId="{9CC7EE1F-B298-42B8-A063-9441A4040BD3}" dt="2019-03-12T01:36:55.719" v="1303" actId="478"/>
          <ac:picMkLst>
            <pc:docMk/>
            <pc:sldMk cId="684600308" sldId="469"/>
            <ac:picMk id="3" creationId="{B3C9A45A-69D5-4F85-ACC9-3B8AD2665A6B}"/>
          </ac:picMkLst>
        </pc:picChg>
      </pc:sldChg>
      <pc:sldChg chg="addSp modSp add">
        <pc:chgData name="Diego Aubin Miguita" userId="bb9d93356e1ec9b1" providerId="LiveId" clId="{9CC7EE1F-B298-42B8-A063-9441A4040BD3}" dt="2019-03-12T01:41:16.283" v="1959"/>
        <pc:sldMkLst>
          <pc:docMk/>
          <pc:sldMk cId="1204612202" sldId="470"/>
        </pc:sldMkLst>
        <pc:spChg chg="mod">
          <ac:chgData name="Diego Aubin Miguita" userId="bb9d93356e1ec9b1" providerId="LiveId" clId="{9CC7EE1F-B298-42B8-A063-9441A4040BD3}" dt="2019-03-12T01:40:52.739" v="1956" actId="20577"/>
          <ac:spMkLst>
            <pc:docMk/>
            <pc:sldMk cId="1204612202" sldId="470"/>
            <ac:spMk id="18" creationId="{D39C911E-281A-49DF-9C5D-1B7E2B11A640}"/>
          </ac:spMkLst>
        </pc:spChg>
        <pc:picChg chg="add">
          <ac:chgData name="Diego Aubin Miguita" userId="bb9d93356e1ec9b1" providerId="LiveId" clId="{9CC7EE1F-B298-42B8-A063-9441A4040BD3}" dt="2019-03-12T01:41:16.283" v="1959"/>
          <ac:picMkLst>
            <pc:docMk/>
            <pc:sldMk cId="1204612202" sldId="470"/>
            <ac:picMk id="7" creationId="{29BDD99E-6B39-43E9-BE3C-0027DD22A616}"/>
          </ac:picMkLst>
        </pc:picChg>
      </pc:sldChg>
      <pc:sldChg chg="addSp delSp modSp add">
        <pc:chgData name="Diego Aubin Miguita" userId="bb9d93356e1ec9b1" providerId="LiveId" clId="{9CC7EE1F-B298-42B8-A063-9441A4040BD3}" dt="2019-03-12T01:44:35.744" v="2088" actId="1076"/>
        <pc:sldMkLst>
          <pc:docMk/>
          <pc:sldMk cId="2985262670" sldId="471"/>
        </pc:sldMkLst>
        <pc:spChg chg="mod">
          <ac:chgData name="Diego Aubin Miguita" userId="bb9d93356e1ec9b1" providerId="LiveId" clId="{9CC7EE1F-B298-42B8-A063-9441A4040BD3}" dt="2019-03-12T01:44:16.003" v="2081" actId="20577"/>
          <ac:spMkLst>
            <pc:docMk/>
            <pc:sldMk cId="2985262670" sldId="471"/>
            <ac:spMk id="18" creationId="{D39C911E-281A-49DF-9C5D-1B7E2B11A640}"/>
          </ac:spMkLst>
        </pc:spChg>
        <pc:graphicFrameChg chg="add del">
          <ac:chgData name="Diego Aubin Miguita" userId="bb9d93356e1ec9b1" providerId="LiveId" clId="{9CC7EE1F-B298-42B8-A063-9441A4040BD3}" dt="2019-03-12T01:44:28.364" v="2084"/>
          <ac:graphicFrameMkLst>
            <pc:docMk/>
            <pc:sldMk cId="2985262670" sldId="471"/>
            <ac:graphicFrameMk id="2" creationId="{05E2BD79-DD0C-4E8A-9EE1-34920EBA0F3F}"/>
          </ac:graphicFrameMkLst>
        </pc:graphicFrameChg>
        <pc:picChg chg="add mod">
          <ac:chgData name="Diego Aubin Miguita" userId="bb9d93356e1ec9b1" providerId="LiveId" clId="{9CC7EE1F-B298-42B8-A063-9441A4040BD3}" dt="2019-03-12T01:44:35.744" v="2088" actId="1076"/>
          <ac:picMkLst>
            <pc:docMk/>
            <pc:sldMk cId="2985262670" sldId="471"/>
            <ac:picMk id="3" creationId="{D34E1FF1-E1FD-442B-A062-05D7F41637E4}"/>
          </ac:picMkLst>
        </pc:picChg>
        <pc:picChg chg="del">
          <ac:chgData name="Diego Aubin Miguita" userId="bb9d93356e1ec9b1" providerId="LiveId" clId="{9CC7EE1F-B298-42B8-A063-9441A4040BD3}" dt="2019-03-12T01:44:23.371" v="2082" actId="478"/>
          <ac:picMkLst>
            <pc:docMk/>
            <pc:sldMk cId="2985262670" sldId="471"/>
            <ac:picMk id="7" creationId="{29BDD99E-6B39-43E9-BE3C-0027DD22A616}"/>
          </ac:picMkLst>
        </pc:picChg>
      </pc:sldChg>
      <pc:sldChg chg="add del">
        <pc:chgData name="Diego Aubin Miguita" userId="bb9d93356e1ec9b1" providerId="LiveId" clId="{9CC7EE1F-B298-42B8-A063-9441A4040BD3}" dt="2019-03-12T01:41:08.402" v="1958"/>
        <pc:sldMkLst>
          <pc:docMk/>
          <pc:sldMk cId="3681237546" sldId="471"/>
        </pc:sldMkLst>
      </pc:sldChg>
      <pc:sldChg chg="addSp delSp modSp add">
        <pc:chgData name="Diego Aubin Miguita" userId="bb9d93356e1ec9b1" providerId="LiveId" clId="{9CC7EE1F-B298-42B8-A063-9441A4040BD3}" dt="2019-03-12T01:47:10.643" v="2157" actId="1035"/>
        <pc:sldMkLst>
          <pc:docMk/>
          <pc:sldMk cId="2314960017" sldId="472"/>
        </pc:sldMkLst>
        <pc:spChg chg="mod">
          <ac:chgData name="Diego Aubin Miguita" userId="bb9d93356e1ec9b1" providerId="LiveId" clId="{9CC7EE1F-B298-42B8-A063-9441A4040BD3}" dt="2019-03-12T01:46:51.843" v="2148" actId="20577"/>
          <ac:spMkLst>
            <pc:docMk/>
            <pc:sldMk cId="2314960017" sldId="472"/>
            <ac:spMk id="18" creationId="{D39C911E-281A-49DF-9C5D-1B7E2B11A640}"/>
          </ac:spMkLst>
        </pc:spChg>
        <pc:graphicFrameChg chg="add del">
          <ac:chgData name="Diego Aubin Miguita" userId="bb9d93356e1ec9b1" providerId="LiveId" clId="{9CC7EE1F-B298-42B8-A063-9441A4040BD3}" dt="2019-03-12T01:46:55.584" v="2150"/>
          <ac:graphicFrameMkLst>
            <pc:docMk/>
            <pc:sldMk cId="2314960017" sldId="472"/>
            <ac:graphicFrameMk id="2" creationId="{1FEEB176-2CE7-4DAC-862D-624E9A566815}"/>
          </ac:graphicFrameMkLst>
        </pc:graphicFrameChg>
        <pc:picChg chg="del">
          <ac:chgData name="Diego Aubin Miguita" userId="bb9d93356e1ec9b1" providerId="LiveId" clId="{9CC7EE1F-B298-42B8-A063-9441A4040BD3}" dt="2019-03-12T01:44:40.985" v="2090" actId="478"/>
          <ac:picMkLst>
            <pc:docMk/>
            <pc:sldMk cId="2314960017" sldId="472"/>
            <ac:picMk id="3" creationId="{D34E1FF1-E1FD-442B-A062-05D7F41637E4}"/>
          </ac:picMkLst>
        </pc:picChg>
        <pc:picChg chg="add mod">
          <ac:chgData name="Diego Aubin Miguita" userId="bb9d93356e1ec9b1" providerId="LiveId" clId="{9CC7EE1F-B298-42B8-A063-9441A4040BD3}" dt="2019-03-12T01:47:10.643" v="2157" actId="1035"/>
          <ac:picMkLst>
            <pc:docMk/>
            <pc:sldMk cId="2314960017" sldId="472"/>
            <ac:picMk id="4" creationId="{6C419AA3-09C0-49E8-AB75-25B914DFEE80}"/>
          </ac:picMkLst>
        </pc:picChg>
      </pc:sldChg>
      <pc:sldChg chg="addSp delSp modSp add">
        <pc:chgData name="Diego Aubin Miguita" userId="bb9d93356e1ec9b1" providerId="LiveId" clId="{9CC7EE1F-B298-42B8-A063-9441A4040BD3}" dt="2019-03-12T01:50:02.517" v="2226" actId="1036"/>
        <pc:sldMkLst>
          <pc:docMk/>
          <pc:sldMk cId="377738675" sldId="473"/>
        </pc:sldMkLst>
        <pc:spChg chg="mod">
          <ac:chgData name="Diego Aubin Miguita" userId="bb9d93356e1ec9b1" providerId="LiveId" clId="{9CC7EE1F-B298-42B8-A063-9441A4040BD3}" dt="2019-03-12T01:47:36.870" v="2218" actId="20577"/>
          <ac:spMkLst>
            <pc:docMk/>
            <pc:sldMk cId="377738675" sldId="473"/>
            <ac:spMk id="18" creationId="{D39C911E-281A-49DF-9C5D-1B7E2B11A640}"/>
          </ac:spMkLst>
        </pc:spChg>
        <pc:graphicFrameChg chg="add del">
          <ac:chgData name="Diego Aubin Miguita" userId="bb9d93356e1ec9b1" providerId="LiveId" clId="{9CC7EE1F-B298-42B8-A063-9441A4040BD3}" dt="2019-03-12T01:49:56.593" v="2221"/>
          <ac:graphicFrameMkLst>
            <pc:docMk/>
            <pc:sldMk cId="377738675" sldId="473"/>
            <ac:graphicFrameMk id="2" creationId="{DFB18CE3-D666-43F2-9253-F14F0BC0C6CC}"/>
          </ac:graphicFrameMkLst>
        </pc:graphicFrameChg>
        <pc:picChg chg="add mod">
          <ac:chgData name="Diego Aubin Miguita" userId="bb9d93356e1ec9b1" providerId="LiveId" clId="{9CC7EE1F-B298-42B8-A063-9441A4040BD3}" dt="2019-03-12T01:50:02.517" v="2226" actId="1036"/>
          <ac:picMkLst>
            <pc:docMk/>
            <pc:sldMk cId="377738675" sldId="473"/>
            <ac:picMk id="3" creationId="{9E9DC7FE-3403-42C3-B1B0-641C89184C1F}"/>
          </ac:picMkLst>
        </pc:picChg>
        <pc:picChg chg="del">
          <ac:chgData name="Diego Aubin Miguita" userId="bb9d93356e1ec9b1" providerId="LiveId" clId="{9CC7EE1F-B298-42B8-A063-9441A4040BD3}" dt="2019-03-12T01:47:39.238" v="2219" actId="478"/>
          <ac:picMkLst>
            <pc:docMk/>
            <pc:sldMk cId="377738675" sldId="473"/>
            <ac:picMk id="4" creationId="{6C419AA3-09C0-49E8-AB75-25B914DFEE80}"/>
          </ac:picMkLst>
        </pc:picChg>
      </pc:sldChg>
      <pc:sldChg chg="addSp delSp modSp add">
        <pc:chgData name="Diego Aubin Miguita" userId="bb9d93356e1ec9b1" providerId="LiveId" clId="{9CC7EE1F-B298-42B8-A063-9441A4040BD3}" dt="2019-03-12T01:57:37.814" v="2419" actId="478"/>
        <pc:sldMkLst>
          <pc:docMk/>
          <pc:sldMk cId="3897433528" sldId="474"/>
        </pc:sldMkLst>
        <pc:spChg chg="mod">
          <ac:chgData name="Diego Aubin Miguita" userId="bb9d93356e1ec9b1" providerId="LiveId" clId="{9CC7EE1F-B298-42B8-A063-9441A4040BD3}" dt="2019-03-12T01:51:18.009" v="2256" actId="1076"/>
          <ac:spMkLst>
            <pc:docMk/>
            <pc:sldMk cId="3897433528" sldId="474"/>
            <ac:spMk id="18" creationId="{D39C911E-281A-49DF-9C5D-1B7E2B11A640}"/>
          </ac:spMkLst>
        </pc:spChg>
        <pc:graphicFrameChg chg="add del">
          <ac:chgData name="Diego Aubin Miguita" userId="bb9d93356e1ec9b1" providerId="LiveId" clId="{9CC7EE1F-B298-42B8-A063-9441A4040BD3}" dt="2019-03-12T01:51:12.856" v="2251"/>
          <ac:graphicFrameMkLst>
            <pc:docMk/>
            <pc:sldMk cId="3897433528" sldId="474"/>
            <ac:graphicFrameMk id="2" creationId="{CA86CE5A-5FBE-48F7-8AEC-F37EC0B6987F}"/>
          </ac:graphicFrameMkLst>
        </pc:graphicFrameChg>
        <pc:picChg chg="del">
          <ac:chgData name="Diego Aubin Miguita" userId="bb9d93356e1ec9b1" providerId="LiveId" clId="{9CC7EE1F-B298-42B8-A063-9441A4040BD3}" dt="2019-03-12T01:50:17.371" v="2249" actId="478"/>
          <ac:picMkLst>
            <pc:docMk/>
            <pc:sldMk cId="3897433528" sldId="474"/>
            <ac:picMk id="3" creationId="{9E9DC7FE-3403-42C3-B1B0-641C89184C1F}"/>
          </ac:picMkLst>
        </pc:picChg>
        <pc:picChg chg="add del mod">
          <ac:chgData name="Diego Aubin Miguita" userId="bb9d93356e1ec9b1" providerId="LiveId" clId="{9CC7EE1F-B298-42B8-A063-9441A4040BD3}" dt="2019-03-12T01:57:37.814" v="2419" actId="478"/>
          <ac:picMkLst>
            <pc:docMk/>
            <pc:sldMk cId="3897433528" sldId="474"/>
            <ac:picMk id="4" creationId="{2A2CCB47-63FE-4A82-B031-202271430C17}"/>
          </ac:picMkLst>
        </pc:picChg>
      </pc:sldChg>
      <pc:sldChg chg="addSp delSp modSp add">
        <pc:chgData name="Diego Aubin Miguita" userId="bb9d93356e1ec9b1" providerId="LiveId" clId="{9CC7EE1F-B298-42B8-A063-9441A4040BD3}" dt="2019-03-12T01:54:30.972" v="2332" actId="1076"/>
        <pc:sldMkLst>
          <pc:docMk/>
          <pc:sldMk cId="355956779" sldId="475"/>
        </pc:sldMkLst>
        <pc:spChg chg="mod">
          <ac:chgData name="Diego Aubin Miguita" userId="bb9d93356e1ec9b1" providerId="LiveId" clId="{9CC7EE1F-B298-42B8-A063-9441A4040BD3}" dt="2019-03-12T01:51:40.585" v="2311" actId="20577"/>
          <ac:spMkLst>
            <pc:docMk/>
            <pc:sldMk cId="355956779" sldId="475"/>
            <ac:spMk id="18" creationId="{D39C911E-281A-49DF-9C5D-1B7E2B11A640}"/>
          </ac:spMkLst>
        </pc:spChg>
        <pc:graphicFrameChg chg="add del">
          <ac:chgData name="Diego Aubin Miguita" userId="bb9d93356e1ec9b1" providerId="LiveId" clId="{9CC7EE1F-B298-42B8-A063-9441A4040BD3}" dt="2019-03-12T01:54:17.769" v="2325"/>
          <ac:graphicFrameMkLst>
            <pc:docMk/>
            <pc:sldMk cId="355956779" sldId="475"/>
            <ac:graphicFrameMk id="2" creationId="{886E90DF-D325-4E44-8B72-79F166D1CA4E}"/>
          </ac:graphicFrameMkLst>
        </pc:graphicFrameChg>
        <pc:graphicFrameChg chg="add mod">
          <ac:chgData name="Diego Aubin Miguita" userId="bb9d93356e1ec9b1" providerId="LiveId" clId="{9CC7EE1F-B298-42B8-A063-9441A4040BD3}" dt="2019-03-12T01:54:30.972" v="2332" actId="1076"/>
          <ac:graphicFrameMkLst>
            <pc:docMk/>
            <pc:sldMk cId="355956779" sldId="475"/>
            <ac:graphicFrameMk id="3" creationId="{546E52F7-24AA-4DB6-BFA8-55F3284819FD}"/>
          </ac:graphicFrameMkLst>
        </pc:graphicFrameChg>
        <pc:picChg chg="del">
          <ac:chgData name="Diego Aubin Miguita" userId="bb9d93356e1ec9b1" providerId="LiveId" clId="{9CC7EE1F-B298-42B8-A063-9441A4040BD3}" dt="2019-03-12T01:51:41.644" v="2312" actId="478"/>
          <ac:picMkLst>
            <pc:docMk/>
            <pc:sldMk cId="355956779" sldId="475"/>
            <ac:picMk id="4" creationId="{2A2CCB47-63FE-4A82-B031-202271430C17}"/>
          </ac:picMkLst>
        </pc:picChg>
        <pc:cxnChg chg="add del">
          <ac:chgData name="Diego Aubin Miguita" userId="bb9d93356e1ec9b1" providerId="LiveId" clId="{9CC7EE1F-B298-42B8-A063-9441A4040BD3}" dt="2019-03-12T01:54:17.769" v="2325"/>
          <ac:cxnSpMkLst>
            <pc:docMk/>
            <pc:sldMk cId="355956779" sldId="475"/>
            <ac:cxnSpMk id="10" creationId="{E1813F8E-885B-4AC8-B27C-D33E78037C40}"/>
          </ac:cxnSpMkLst>
        </pc:cxnChg>
        <pc:cxnChg chg="add del">
          <ac:chgData name="Diego Aubin Miguita" userId="bb9d93356e1ec9b1" providerId="LiveId" clId="{9CC7EE1F-B298-42B8-A063-9441A4040BD3}" dt="2019-03-12T01:54:17.769" v="2325"/>
          <ac:cxnSpMkLst>
            <pc:docMk/>
            <pc:sldMk cId="355956779" sldId="475"/>
            <ac:cxnSpMk id="11" creationId="{25EBCD6D-27A5-4E40-A62F-940E239CB064}"/>
          </ac:cxnSpMkLst>
        </pc:cxnChg>
      </pc:sldChg>
      <pc:sldChg chg="addSp delSp modSp add">
        <pc:chgData name="Diego Aubin Miguita" userId="bb9d93356e1ec9b1" providerId="LiveId" clId="{9CC7EE1F-B298-42B8-A063-9441A4040BD3}" dt="2019-03-12T01:58:04.883" v="2427" actId="1076"/>
        <pc:sldMkLst>
          <pc:docMk/>
          <pc:sldMk cId="813564434" sldId="476"/>
        </pc:sldMkLst>
        <pc:spChg chg="mod">
          <ac:chgData name="Diego Aubin Miguita" userId="bb9d93356e1ec9b1" providerId="LiveId" clId="{9CC7EE1F-B298-42B8-A063-9441A4040BD3}" dt="2019-03-12T01:54:45.610" v="2373" actId="20577"/>
          <ac:spMkLst>
            <pc:docMk/>
            <pc:sldMk cId="813564434" sldId="476"/>
            <ac:spMk id="18" creationId="{D39C911E-281A-49DF-9C5D-1B7E2B11A640}"/>
          </ac:spMkLst>
        </pc:spChg>
        <pc:graphicFrameChg chg="add del">
          <ac:chgData name="Diego Aubin Miguita" userId="bb9d93356e1ec9b1" providerId="LiveId" clId="{9CC7EE1F-B298-42B8-A063-9441A4040BD3}" dt="2019-03-12T01:56:05.945" v="2376"/>
          <ac:graphicFrameMkLst>
            <pc:docMk/>
            <pc:sldMk cId="813564434" sldId="476"/>
            <ac:graphicFrameMk id="2" creationId="{F36288BF-9920-484F-84C8-2FE811C6A274}"/>
          </ac:graphicFrameMkLst>
        </pc:graphicFrameChg>
        <pc:graphicFrameChg chg="del">
          <ac:chgData name="Diego Aubin Miguita" userId="bb9d93356e1ec9b1" providerId="LiveId" clId="{9CC7EE1F-B298-42B8-A063-9441A4040BD3}" dt="2019-03-12T01:56:02.906" v="2374" actId="478"/>
          <ac:graphicFrameMkLst>
            <pc:docMk/>
            <pc:sldMk cId="813564434" sldId="476"/>
            <ac:graphicFrameMk id="3" creationId="{546E52F7-24AA-4DB6-BFA8-55F3284819FD}"/>
          </ac:graphicFrameMkLst>
        </pc:graphicFrameChg>
        <pc:graphicFrameChg chg="add del">
          <ac:chgData name="Diego Aubin Miguita" userId="bb9d93356e1ec9b1" providerId="LiveId" clId="{9CC7EE1F-B298-42B8-A063-9441A4040BD3}" dt="2019-03-12T01:57:55.707" v="2421"/>
          <ac:graphicFrameMkLst>
            <pc:docMk/>
            <pc:sldMk cId="813564434" sldId="476"/>
            <ac:graphicFrameMk id="5" creationId="{05645E06-49A0-4793-B0E0-B5C2B7199DFF}"/>
          </ac:graphicFrameMkLst>
        </pc:graphicFrameChg>
        <pc:picChg chg="add del mod">
          <ac:chgData name="Diego Aubin Miguita" userId="bb9d93356e1ec9b1" providerId="LiveId" clId="{9CC7EE1F-B298-42B8-A063-9441A4040BD3}" dt="2019-03-12T01:57:23.829" v="2413" actId="478"/>
          <ac:picMkLst>
            <pc:docMk/>
            <pc:sldMk cId="813564434" sldId="476"/>
            <ac:picMk id="4" creationId="{AD07E260-3FDB-4B48-BA00-E5715135AB35}"/>
          </ac:picMkLst>
        </pc:picChg>
        <pc:picChg chg="add mod">
          <ac:chgData name="Diego Aubin Miguita" userId="bb9d93356e1ec9b1" providerId="LiveId" clId="{9CC7EE1F-B298-42B8-A063-9441A4040BD3}" dt="2019-03-12T01:58:04.883" v="2427" actId="1076"/>
          <ac:picMkLst>
            <pc:docMk/>
            <pc:sldMk cId="813564434" sldId="476"/>
            <ac:picMk id="6" creationId="{9B400105-6498-4DBF-844F-DE9C35DE61AA}"/>
          </ac:picMkLst>
        </pc:picChg>
        <pc:cxnChg chg="add del">
          <ac:chgData name="Diego Aubin Miguita" userId="bb9d93356e1ec9b1" providerId="LiveId" clId="{9CC7EE1F-B298-42B8-A063-9441A4040BD3}" dt="2019-03-12T01:56:05.945" v="2376"/>
          <ac:cxnSpMkLst>
            <pc:docMk/>
            <pc:sldMk cId="813564434" sldId="476"/>
            <ac:cxnSpMk id="10" creationId="{B9AC10AC-D54C-439B-9BB1-F7908F312201}"/>
          </ac:cxnSpMkLst>
        </pc:cxnChg>
        <pc:cxnChg chg="add del">
          <ac:chgData name="Diego Aubin Miguita" userId="bb9d93356e1ec9b1" providerId="LiveId" clId="{9CC7EE1F-B298-42B8-A063-9441A4040BD3}" dt="2019-03-12T01:56:05.945" v="2376"/>
          <ac:cxnSpMkLst>
            <pc:docMk/>
            <pc:sldMk cId="813564434" sldId="476"/>
            <ac:cxnSpMk id="11" creationId="{BC9C09B6-98EB-4DA2-8A0E-CE483D3ED3E6}"/>
          </ac:cxnSpMkLst>
        </pc:cxnChg>
        <pc:cxnChg chg="add del">
          <ac:chgData name="Diego Aubin Miguita" userId="bb9d93356e1ec9b1" providerId="LiveId" clId="{9CC7EE1F-B298-42B8-A063-9441A4040BD3}" dt="2019-03-12T01:57:55.707" v="2421"/>
          <ac:cxnSpMkLst>
            <pc:docMk/>
            <pc:sldMk cId="813564434" sldId="476"/>
            <ac:cxnSpMk id="15" creationId="{B9AC10AC-D54C-439B-9BB1-F7908F312201}"/>
          </ac:cxnSpMkLst>
        </pc:cxnChg>
        <pc:cxnChg chg="add del">
          <ac:chgData name="Diego Aubin Miguita" userId="bb9d93356e1ec9b1" providerId="LiveId" clId="{9CC7EE1F-B298-42B8-A063-9441A4040BD3}" dt="2019-03-12T01:57:55.707" v="2421"/>
          <ac:cxnSpMkLst>
            <pc:docMk/>
            <pc:sldMk cId="813564434" sldId="476"/>
            <ac:cxnSpMk id="16" creationId="{BC9C09B6-98EB-4DA2-8A0E-CE483D3ED3E6}"/>
          </ac:cxnSpMkLst>
        </pc:cxnChg>
      </pc:sldChg>
      <pc:sldChg chg="addSp delSp modSp add">
        <pc:chgData name="Diego Aubin Miguita" userId="bb9d93356e1ec9b1" providerId="LiveId" clId="{9CC7EE1F-B298-42B8-A063-9441A4040BD3}" dt="2019-03-12T02:00:49.275" v="2446" actId="1076"/>
        <pc:sldMkLst>
          <pc:docMk/>
          <pc:sldMk cId="1993365478" sldId="477"/>
        </pc:sldMkLst>
        <pc:spChg chg="mod">
          <ac:chgData name="Diego Aubin Miguita" userId="bb9d93356e1ec9b1" providerId="LiveId" clId="{9CC7EE1F-B298-42B8-A063-9441A4040BD3}" dt="2019-03-12T01:56:22.885" v="2411" actId="20577"/>
          <ac:spMkLst>
            <pc:docMk/>
            <pc:sldMk cId="1993365478" sldId="477"/>
            <ac:spMk id="18" creationId="{D39C911E-281A-49DF-9C5D-1B7E2B11A640}"/>
          </ac:spMkLst>
        </pc:spChg>
        <pc:graphicFrameChg chg="add del">
          <ac:chgData name="Diego Aubin Miguita" userId="bb9d93356e1ec9b1" providerId="LiveId" clId="{9CC7EE1F-B298-42B8-A063-9441A4040BD3}" dt="2019-03-12T01:59:20.581" v="2429"/>
          <ac:graphicFrameMkLst>
            <pc:docMk/>
            <pc:sldMk cId="1993365478" sldId="477"/>
            <ac:graphicFrameMk id="2" creationId="{5D340D79-514E-48ED-A7A9-52B745A1075A}"/>
          </ac:graphicFrameMkLst>
        </pc:graphicFrameChg>
        <pc:graphicFrameChg chg="add del">
          <ac:chgData name="Diego Aubin Miguita" userId="bb9d93356e1ec9b1" providerId="LiveId" clId="{9CC7EE1F-B298-42B8-A063-9441A4040BD3}" dt="2019-03-12T02:00:41.818" v="2441"/>
          <ac:graphicFrameMkLst>
            <pc:docMk/>
            <pc:sldMk cId="1993365478" sldId="477"/>
            <ac:graphicFrameMk id="5" creationId="{A261CAB5-975D-404A-BFDB-558058D30FF4}"/>
          </ac:graphicFrameMkLst>
        </pc:graphicFrameChg>
        <pc:picChg chg="add del mod">
          <ac:chgData name="Diego Aubin Miguita" userId="bb9d93356e1ec9b1" providerId="LiveId" clId="{9CC7EE1F-B298-42B8-A063-9441A4040BD3}" dt="2019-03-12T01:59:33.437" v="2435"/>
          <ac:picMkLst>
            <pc:docMk/>
            <pc:sldMk cId="1993365478" sldId="477"/>
            <ac:picMk id="3" creationId="{6E376C91-2A38-4479-96D7-BCE899C69027}"/>
          </ac:picMkLst>
        </pc:picChg>
        <pc:picChg chg="del">
          <ac:chgData name="Diego Aubin Miguita" userId="bb9d93356e1ec9b1" providerId="LiveId" clId="{9CC7EE1F-B298-42B8-A063-9441A4040BD3}" dt="2019-03-12T01:56:24.859" v="2412" actId="478"/>
          <ac:picMkLst>
            <pc:docMk/>
            <pc:sldMk cId="1993365478" sldId="477"/>
            <ac:picMk id="4" creationId="{AD07E260-3FDB-4B48-BA00-E5715135AB35}"/>
          </ac:picMkLst>
        </pc:picChg>
        <pc:picChg chg="add mod">
          <ac:chgData name="Diego Aubin Miguita" userId="bb9d93356e1ec9b1" providerId="LiveId" clId="{9CC7EE1F-B298-42B8-A063-9441A4040BD3}" dt="2019-03-12T02:00:49.275" v="2446" actId="1076"/>
          <ac:picMkLst>
            <pc:docMk/>
            <pc:sldMk cId="1993365478" sldId="477"/>
            <ac:picMk id="6" creationId="{6941D315-9B77-45BD-9E75-8A7B6F65FCE3}"/>
          </ac:picMkLst>
        </pc:picChg>
      </pc:sldChg>
      <pc:sldChg chg="add del">
        <pc:chgData name="Diego Aubin Miguita" userId="bb9d93356e1ec9b1" providerId="LiveId" clId="{9CC7EE1F-B298-42B8-A063-9441A4040BD3}" dt="2019-03-12T01:57:33.666" v="2418"/>
        <pc:sldMkLst>
          <pc:docMk/>
          <pc:sldMk cId="2483409801" sldId="478"/>
        </pc:sldMkLst>
      </pc:sldChg>
      <pc:sldChg chg="add del">
        <pc:chgData name="Diego Aubin Miguita" userId="bb9d93356e1ec9b1" providerId="LiveId" clId="{9CC7EE1F-B298-42B8-A063-9441A4040BD3}" dt="2019-03-12T01:57:26.310" v="2415"/>
        <pc:sldMkLst>
          <pc:docMk/>
          <pc:sldMk cId="2569673712" sldId="478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7F6B7A9-A611-4095-8A26-E3F2CD77A2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67A278A-2B26-47E9-BC29-4E25B1B37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EEFCE-4526-4B7A-8763-DAD8E252BA16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DA14E6-CAE3-4E75-974B-4DF4DDC3AD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Texto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CFC1E97-63DB-45DC-ADB2-AA6C59B5ED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5E33A-F0E6-48D4-833B-A4BE73AE9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0558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6BD36-099A-4D3A-80C1-F9B6D3CDBE15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Texto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F5C7-51E6-422D-8C07-0962E87143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9271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FB91E-A0DC-4A5F-B463-D7B8E79502D1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08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FB91E-A0DC-4A5F-B463-D7B8E79502D1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08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FB91E-A0DC-4A5F-B463-D7B8E79502D1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08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FB91E-A0DC-4A5F-B463-D7B8E79502D1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82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FB91E-A0DC-4A5F-B463-D7B8E79502D1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08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0AC7370-E263-4DB2-B420-EE9529374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0" y="-8934"/>
            <a:ext cx="285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0337B07-15DF-49FA-AA7C-34E97034F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674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EB8AB08-619A-4927-9A13-67B545577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674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6685F05-82E9-4628-9C80-DA8BF0454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3725" y="64738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ECABDD3-FFCD-4D1E-897A-128CE32C14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74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350" y="64674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674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4738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ECABDD3-FFCD-4D1E-897A-128CE32C14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887C89D-5C79-413D-80CF-1A3BFB280F7E}"/>
              </a:ext>
            </a:extLst>
          </p:cNvPr>
          <p:cNvSpPr/>
          <p:nvPr userDrawn="1"/>
        </p:nvSpPr>
        <p:spPr>
          <a:xfrm>
            <a:off x="1" y="-4535"/>
            <a:ext cx="9144000" cy="1139371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6D9E866-DB24-44D5-86E5-3F519823D9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46192" y="210347"/>
            <a:ext cx="29527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Faculdade de Direito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Universidade de São Paulo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2783A9F4-1AF8-49A4-941C-8E41EF893E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0" y="142363"/>
            <a:ext cx="885949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3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periodicos.ufpe.br/revistas/ricontabeis/article/view/7724/7810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eWeqOAtGBDA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k8TARGPUyQg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gjCBVokTWDI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1E29D2-2E3B-4CF1-843A-D1F19D7809EF}"/>
              </a:ext>
            </a:extLst>
          </p:cNvPr>
          <p:cNvSpPr txBox="1">
            <a:spLocks/>
          </p:cNvSpPr>
          <p:nvPr/>
        </p:nvSpPr>
        <p:spPr bwMode="auto">
          <a:xfrm>
            <a:off x="0" y="1202736"/>
            <a:ext cx="918051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40" tIns="35920" rIns="71840" bIns="35920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28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Tributação Direta das Pessoas Jurídicas (DEF-0537)</a:t>
            </a:r>
          </a:p>
          <a:p>
            <a:pPr algn="ctr" eaLnBrk="1" hangingPunct="1">
              <a:defRPr/>
            </a:pPr>
            <a:endParaRPr lang="pt-BR" sz="2800" b="1" cap="small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Luís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Eduardo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Schoueri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Professor Roberto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Quiroga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Mosquera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81D839-F9CF-416F-A62D-B8AC3519E81F}"/>
              </a:ext>
            </a:extLst>
          </p:cNvPr>
          <p:cNvSpPr txBox="1">
            <a:spLocks/>
          </p:cNvSpPr>
          <p:nvPr/>
        </p:nvSpPr>
        <p:spPr bwMode="auto">
          <a:xfrm>
            <a:off x="1052171" y="3601054"/>
            <a:ext cx="7076169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40" tIns="35920" rIns="71840" bIns="35920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pt-B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02.2</a:t>
            </a:r>
          </a:p>
          <a:p>
            <a:pPr algn="ctr" eaLnBrk="1" hangingPunct="1">
              <a:defRPr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Noções gerais de Contabilidade </a:t>
            </a:r>
          </a:p>
        </p:txBody>
      </p:sp>
    </p:spTree>
    <p:extLst>
      <p:ext uri="{BB962C8B-B14F-4D97-AF65-F5344CB8AC3E}">
        <p14:creationId xmlns:p14="http://schemas.microsoft.com/office/powerpoint/2010/main" val="382634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0EC3D3-F0F2-4F99-9C42-90C0890FA1DB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 das partidas dobradas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B5834FA9-7E1B-4D07-A448-7A903C88AD00}"/>
              </a:ext>
            </a:extLst>
          </p:cNvPr>
          <p:cNvSpPr txBox="1"/>
          <p:nvPr/>
        </p:nvSpPr>
        <p:spPr>
          <a:xfrm>
            <a:off x="146231" y="1806200"/>
            <a:ext cx="8806181" cy="300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Regras gerais: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Contas do lado esquerdo do balanço (ativo) são </a:t>
            </a:r>
            <a:r>
              <a:rPr lang="pt-BR" b="1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devedoras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Contas do lado direito do balanço (passivo e PL) são </a:t>
            </a:r>
            <a:r>
              <a:rPr lang="pt-BR" b="1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credoras</a:t>
            </a:r>
          </a:p>
          <a:p>
            <a:pPr marL="853200" lvl="4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Contas credoras não apresentam saldo devedor e vice-versa.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53200" lvl="3" algn="just">
              <a:lnSpc>
                <a:spcPct val="120000"/>
              </a:lnSpc>
              <a:spcAft>
                <a:spcPts val="1200"/>
              </a:spcAft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 conta caixa (ativo) apresenta, no máximo, saldo zerado, de modo que, se utilizado “cheque especial”, a conta caixa não ficará “credora”; surgirá uma conta credora no passivo (dívida com banco)</a:t>
            </a:r>
            <a:endParaRPr lang="fr-FR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AF2763A4-76BA-4375-910B-34154915DA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FB85954-0C4F-4F75-9311-06C42B9A1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949DD952-2F9B-4818-97B5-0EE0BAE6D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Razonete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mecanismo de débito e crédito</a:t>
            </a: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3EDF6E2-910F-4246-9D71-33D2C975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12" y="2596813"/>
            <a:ext cx="3022176" cy="15744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1EE8B34-0D49-448F-94C7-5AE6F20D7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800" y="2596813"/>
            <a:ext cx="2909400" cy="3302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C4C7B8-2A6F-4180-9CB0-5806565480A6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 das partidas dobradas</a:t>
            </a:r>
          </a:p>
        </p:txBody>
      </p:sp>
      <p:sp>
        <p:nvSpPr>
          <p:cNvPr id="15" name="Espaço Reservado para Data 14">
            <a:extLst>
              <a:ext uri="{FF2B5EF4-FFF2-40B4-BE49-F238E27FC236}">
                <a16:creationId xmlns:a16="http://schemas.microsoft.com/office/drawing/2014/main" id="{B4E8927C-98E7-4C55-8D75-F60D4012E5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061343A9-142D-482C-A799-86B6F6A3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5991B671-586F-45B1-AE6E-54A9E24CA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3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40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constituição da empresa B mediante a contribuição em dinheiro (250)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50CD9E-EA51-4685-B975-1D15FE830D34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lançamentos permutativos patrimoniais</a:t>
            </a:r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7A9CA903-2CD5-42F4-8D8C-68095D3DAD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C7FD9C59-086B-4331-A4EE-2321B8FB2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87EE0807-820F-409E-B58A-BAED71B99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B7B15E-27EA-42D1-AB70-E13694701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68" y="2446697"/>
            <a:ext cx="8147064" cy="37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Outras formas de representar o mesmo evento: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t-BR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8689B2F3-8AC3-4BAC-BE8A-465A341D5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59544"/>
              </p:ext>
            </p:extLst>
          </p:nvPr>
        </p:nvGraphicFramePr>
        <p:xfrm>
          <a:off x="1438734" y="2623820"/>
          <a:ext cx="6096000" cy="1135895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Lançamento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 contábil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Débito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Caixa (A)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Crédito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Capital social (PL)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Espaço Reservado para Data 15">
            <a:extLst>
              <a:ext uri="{FF2B5EF4-FFF2-40B4-BE49-F238E27FC236}">
                <a16:creationId xmlns:a16="http://schemas.microsoft.com/office/drawing/2014/main" id="{872958F9-BA22-4076-9130-E993D8C06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2B51B786-BF8D-4C24-AF7A-EEC27198E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A654CE0E-89D4-4CA8-9CCC-1CCD8A34F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9B4326C-8306-4611-920B-2A746169D63A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lançamentos permutativos patrimoniais</a:t>
            </a:r>
          </a:p>
        </p:txBody>
      </p:sp>
    </p:spTree>
    <p:extLst>
      <p:ext uri="{BB962C8B-B14F-4D97-AF65-F5344CB8AC3E}">
        <p14:creationId xmlns:p14="http://schemas.microsoft.com/office/powerpoint/2010/main" val="196065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40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 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aquisição de insumos para prestação de serviços de pintura (80)</a:t>
            </a:r>
            <a:endParaRPr lang="pt-BR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7A9CA903-2CD5-42F4-8D8C-68095D3DAD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C7FD9C59-086B-4331-A4EE-2321B8FB2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87EE0807-820F-409E-B58A-BAED71B99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DFA29E7B-D0BD-4661-9CE0-280825A8F31F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lançamentos permutativos patrimoniais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C0FC3D-24EA-472D-8A36-CF8A19F9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36" y="2560321"/>
            <a:ext cx="7933078" cy="32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7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Outras formas de representar o mesmo evento: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t-BR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8689B2F3-8AC3-4BAC-BE8A-465A341D5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83905"/>
              </p:ext>
            </p:extLst>
          </p:nvPr>
        </p:nvGraphicFramePr>
        <p:xfrm>
          <a:off x="1438734" y="2623820"/>
          <a:ext cx="6096000" cy="1156215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Lançamento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 contábil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Débito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Insumos (A)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Crédito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Caixa (A)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Espaço Reservado para Data 15">
            <a:extLst>
              <a:ext uri="{FF2B5EF4-FFF2-40B4-BE49-F238E27FC236}">
                <a16:creationId xmlns:a16="http://schemas.microsoft.com/office/drawing/2014/main" id="{872958F9-BA22-4076-9130-E993D8C06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2B51B786-BF8D-4C24-AF7A-EEC27198E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A654CE0E-89D4-4CA8-9CCC-1CCD8A34F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E24837CD-0A9C-45DB-91FC-07CDECE9F941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lançamentos permutativos patrimoniais</a:t>
            </a:r>
          </a:p>
        </p:txBody>
      </p:sp>
    </p:spTree>
    <p:extLst>
      <p:ext uri="{BB962C8B-B14F-4D97-AF65-F5344CB8AC3E}">
        <p14:creationId xmlns:p14="http://schemas.microsoft.com/office/powerpoint/2010/main" val="2641358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40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patrimonial da empresa B</a:t>
            </a:r>
            <a:r>
              <a:rPr lang="pt-BR" dirty="0">
                <a:solidFill>
                  <a:srgbClr val="595959"/>
                </a:solidFill>
              </a:rPr>
              <a:t> 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após a aquisição de insumos:</a:t>
            </a:r>
            <a:endParaRPr lang="fr-F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5EDCCEE7-4E71-412D-8B77-C1BCFBE2317A}"/>
              </a:ext>
            </a:extLst>
          </p:cNvPr>
          <p:cNvSpPr/>
          <p:nvPr/>
        </p:nvSpPr>
        <p:spPr>
          <a:xfrm>
            <a:off x="4300310" y="3580514"/>
            <a:ext cx="543379" cy="365125"/>
          </a:xfrm>
          <a:prstGeom prst="rightArrow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DC4417-647A-4521-933D-999BFFE7D347}"/>
              </a:ext>
            </a:extLst>
          </p:cNvPr>
          <p:cNvSpPr txBox="1"/>
          <p:nvPr/>
        </p:nvSpPr>
        <p:spPr>
          <a:xfrm>
            <a:off x="5605950" y="5204378"/>
            <a:ext cx="288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ATIVO = PASSIVO + PL</a:t>
            </a:r>
          </a:p>
        </p:txBody>
      </p:sp>
      <p:sp>
        <p:nvSpPr>
          <p:cNvPr id="17" name="Espaço Reservado para Data 16">
            <a:extLst>
              <a:ext uri="{FF2B5EF4-FFF2-40B4-BE49-F238E27FC236}">
                <a16:creationId xmlns:a16="http://schemas.microsoft.com/office/drawing/2014/main" id="{7115B21D-7C14-4C50-A914-BCF0265262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8" name="Espaço Reservado para Rodapé 17">
            <a:extLst>
              <a:ext uri="{FF2B5EF4-FFF2-40B4-BE49-F238E27FC236}">
                <a16:creationId xmlns:a16="http://schemas.microsoft.com/office/drawing/2014/main" id="{6EDA2336-2EAF-4D4B-93C1-5DE8E5C4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B09137A6-7B9C-4B68-9693-C1F672B6C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5C4D4DF-99FD-4242-ADE3-68421527A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0" y="2598821"/>
            <a:ext cx="4147299" cy="25123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FEBECF-6C6D-465E-9F18-762F07F95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952" y="2590432"/>
            <a:ext cx="3988460" cy="2512312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532B9956-6F27-46D2-BC55-180850BA0F1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lançamentos permutativos patrimoniais</a:t>
            </a:r>
          </a:p>
        </p:txBody>
      </p:sp>
    </p:spTree>
    <p:extLst>
      <p:ext uri="{BB962C8B-B14F-4D97-AF65-F5344CB8AC3E}">
        <p14:creationId xmlns:p14="http://schemas.microsoft.com/office/powerpoint/2010/main" val="418470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 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aquisição financiada de imóvel para sede da empresa B (500)</a:t>
            </a:r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7A9CA903-2CD5-42F4-8D8C-68095D3DAD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C7FD9C59-086B-4331-A4EE-2321B8FB2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87EE0807-820F-409E-B58A-BAED71B99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E54C48-E2E8-4EB1-95C2-09564C47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28" y="2380747"/>
            <a:ext cx="8819776" cy="3313755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E07B9251-B982-4913-A671-684AB0923B28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lançamentos permutativos patrimoniais</a:t>
            </a:r>
          </a:p>
        </p:txBody>
      </p:sp>
    </p:spTree>
    <p:extLst>
      <p:ext uri="{BB962C8B-B14F-4D97-AF65-F5344CB8AC3E}">
        <p14:creationId xmlns:p14="http://schemas.microsoft.com/office/powerpoint/2010/main" val="188639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Outras formas de representar o mesmo evento: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t-BR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8689B2F3-8AC3-4BAC-BE8A-465A341D5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020657"/>
              </p:ext>
            </p:extLst>
          </p:nvPr>
        </p:nvGraphicFramePr>
        <p:xfrm>
          <a:off x="1438734" y="2623820"/>
          <a:ext cx="6096000" cy="1534323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Lançamento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 contábil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Débito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Imóveis (A)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Crédito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Financiamento imobiliário (P)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Espaço Reservado para Data 15">
            <a:extLst>
              <a:ext uri="{FF2B5EF4-FFF2-40B4-BE49-F238E27FC236}">
                <a16:creationId xmlns:a16="http://schemas.microsoft.com/office/drawing/2014/main" id="{872958F9-BA22-4076-9130-E993D8C06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2B51B786-BF8D-4C24-AF7A-EEC27198E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A654CE0E-89D4-4CA8-9CCC-1CCD8A34F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5C8BB01-4ACF-4590-979B-FE935E9A3833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lançamentos permutativos patrimoniais</a:t>
            </a:r>
          </a:p>
        </p:txBody>
      </p:sp>
    </p:spTree>
    <p:extLst>
      <p:ext uri="{BB962C8B-B14F-4D97-AF65-F5344CB8AC3E}">
        <p14:creationId xmlns:p14="http://schemas.microsoft.com/office/powerpoint/2010/main" val="1646652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 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de 100 em aplicações financeiras de longo prazo (debêntures)</a:t>
            </a:r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7A9CA903-2CD5-42F4-8D8C-68095D3DAD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C7FD9C59-086B-4331-A4EE-2321B8FB2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87EE0807-820F-409E-B58A-BAED71B99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BA1DF1B-5697-4E04-913D-CF70365DDF70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lançamentos permutativos patrimoniais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99A8B04-2549-44EB-A5F8-459B2B716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85" y="2856132"/>
            <a:ext cx="8080273" cy="32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1">
            <a:extLst>
              <a:ext uri="{FF2B5EF4-FFF2-40B4-BE49-F238E27FC236}">
                <a16:creationId xmlns:a16="http://schemas.microsoft.com/office/drawing/2014/main" id="{3B41A5C3-E636-4882-8D49-D35A017A4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301622"/>
              </p:ext>
            </p:extLst>
          </p:nvPr>
        </p:nvGraphicFramePr>
        <p:xfrm>
          <a:off x="655105" y="1297577"/>
          <a:ext cx="7848872" cy="4202322"/>
        </p:xfrm>
        <a:graphic>
          <a:graphicData uri="http://schemas.openxmlformats.org/drawingml/2006/table">
            <a:tbl>
              <a:tblPr firstRow="1" bandRow="1"/>
              <a:tblGrid>
                <a:gridCol w="6803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pt-BR" sz="1600" b="1" kern="1200" cap="all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REVISITANDO O PANORAMA GERAL DA CONTABILIDADE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6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Objetivo e características da informação contábil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939106"/>
                  </a:ext>
                </a:extLst>
              </a:tr>
              <a:tr h="352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6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Estrutura formal básica do balanço patrimonial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04-05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Demonstração do resultado do exercício (DRE)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Método das Partidas Dobradas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07-11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cap="all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Exemplos de contabilização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922">
                <a:tc>
                  <a:txBody>
                    <a:bodyPr/>
                    <a:lstStyle/>
                    <a:p>
                      <a:pPr marL="36195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Lançamentos permutativos patrimoniais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12-21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09911"/>
                  </a:ext>
                </a:extLst>
              </a:tr>
              <a:tr h="352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Interação da DRE com o balanço patrimonial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22-35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34737"/>
                  </a:ext>
                </a:extLst>
              </a:tr>
              <a:tr h="355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cap="all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APÊNDICE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pt-BR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Fontes da Contabilidade e legislação aplicável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38-40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Detalhamento das contas do balanço patrimonial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42-49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6195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Links para vídeos e artigo sobre o tema da aula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51-54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645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Outras formas de representar o mesmo evento: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t-BR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9F3EEAD-BBFE-4231-BC13-0F7BCABABDB0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lançamentos permutativos patrimoniais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8689B2F3-8AC3-4BAC-BE8A-465A341D5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17795"/>
              </p:ext>
            </p:extLst>
          </p:nvPr>
        </p:nvGraphicFramePr>
        <p:xfrm>
          <a:off x="1438734" y="2623820"/>
          <a:ext cx="6096000" cy="1156215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Lançamento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 contábil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Débito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Debêntures (A)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Crédito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Caixa (A)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Espaço Reservado para Data 15">
            <a:extLst>
              <a:ext uri="{FF2B5EF4-FFF2-40B4-BE49-F238E27FC236}">
                <a16:creationId xmlns:a16="http://schemas.microsoft.com/office/drawing/2014/main" id="{872958F9-BA22-4076-9130-E993D8C06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2B51B786-BF8D-4C24-AF7A-EEC27198E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A654CE0E-89D4-4CA8-9CCC-1CCD8A34F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65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40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patrimonial da empresa B</a:t>
            </a:r>
            <a:r>
              <a:rPr lang="pt-BR" dirty="0">
                <a:solidFill>
                  <a:srgbClr val="595959"/>
                </a:solidFill>
              </a:rPr>
              <a:t> 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após a aplicação financeira (debêntures)</a:t>
            </a:r>
            <a:endParaRPr lang="fr-F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5EDCCEE7-4E71-412D-8B77-C1BCFBE2317A}"/>
              </a:ext>
            </a:extLst>
          </p:cNvPr>
          <p:cNvSpPr/>
          <p:nvPr/>
        </p:nvSpPr>
        <p:spPr>
          <a:xfrm>
            <a:off x="4242768" y="3570020"/>
            <a:ext cx="543379" cy="365125"/>
          </a:xfrm>
          <a:prstGeom prst="rightArrow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C59EA643-6EFA-4573-A515-962FFDD84D89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lançamentos permutativos patrimoniais</a:t>
            </a:r>
          </a:p>
        </p:txBody>
      </p:sp>
      <p:sp>
        <p:nvSpPr>
          <p:cNvPr id="17" name="Espaço Reservado para Data 16">
            <a:extLst>
              <a:ext uri="{FF2B5EF4-FFF2-40B4-BE49-F238E27FC236}">
                <a16:creationId xmlns:a16="http://schemas.microsoft.com/office/drawing/2014/main" id="{7115B21D-7C14-4C50-A914-BCF0265262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8" name="Espaço Reservado para Rodapé 17">
            <a:extLst>
              <a:ext uri="{FF2B5EF4-FFF2-40B4-BE49-F238E27FC236}">
                <a16:creationId xmlns:a16="http://schemas.microsoft.com/office/drawing/2014/main" id="{6EDA2336-2EAF-4D4B-93C1-5DE8E5C4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B09137A6-7B9C-4B68-9693-C1F672B6C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1EDEFE2-3B93-453B-B792-D48C2523C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6" y="2900680"/>
            <a:ext cx="4258814" cy="192985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9108DC-4957-4F74-A2FF-BE14BCCB2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96" y="2900680"/>
            <a:ext cx="4166265" cy="192985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B681478-D79B-4167-A9EC-2D63E70E8D21}"/>
              </a:ext>
            </a:extLst>
          </p:cNvPr>
          <p:cNvSpPr txBox="1"/>
          <p:nvPr/>
        </p:nvSpPr>
        <p:spPr>
          <a:xfrm>
            <a:off x="5605950" y="5204378"/>
            <a:ext cx="288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ATIVO = PASSIVO + PL</a:t>
            </a:r>
          </a:p>
        </p:txBody>
      </p:sp>
    </p:spTree>
    <p:extLst>
      <p:ext uri="{BB962C8B-B14F-4D97-AF65-F5344CB8AC3E}">
        <p14:creationId xmlns:p14="http://schemas.microsoft.com/office/powerpoint/2010/main" val="26158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347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a DRE interage com o balanço patrimonial?</a:t>
            </a:r>
          </a:p>
          <a:p>
            <a:pPr marL="450000" indent="-342900" algn="just">
              <a:lnSpc>
                <a:spcPct val="12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manter a equação contábil básica (ativo = passivo + PL), o resultado do exercício deve ser transportado para o patrimônio líquido (aumentando o seu valor – se o resultado for lucro – ou diminuindo – se for prejuízo)</a:t>
            </a:r>
          </a:p>
          <a:p>
            <a:pPr marL="450000" indent="-342900" algn="just">
              <a:lnSpc>
                <a:spcPct val="12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o valor é transportado para o patrimônio líquido (no balanço), a conta de resultado segue a mesma lógica com relação aos razonetes: receita/ganho é registrado em conta credora e despesa/ custo o é em conta devedora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t-BR" sz="1600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fr-F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2967941-2A36-4E59-8E33-4D64AC2EB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57" y="4807422"/>
            <a:ext cx="6662443" cy="1472881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F64B04AF-A69E-4BB6-9AF5-F86C90E46E89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2DB53CE9-42C9-4843-9798-A735DF198E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E47640D5-B96C-4726-A713-83BCDE372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FE9F6283-03E1-456A-8FA9-F3D0B7CFD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50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D39C911E-281A-49DF-9C5D-1B7E2B11A640}"/>
              </a:ext>
            </a:extLst>
          </p:cNvPr>
          <p:cNvSpPr txBox="1"/>
          <p:nvPr/>
        </p:nvSpPr>
        <p:spPr>
          <a:xfrm>
            <a:off x="146231" y="1806200"/>
            <a:ext cx="880618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remuneração da debênture (2%)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E7CFF02-6C71-45D3-AA6B-CD4D9DB31E5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2F1B5C44-2C52-4219-B622-BD7D8CDE2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3CF1B171-C141-433D-A24C-30F73BD27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E392B8F-9635-4320-91FE-53F6E63F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3C9A45A-69D5-4F85-ACC9-3B8AD2665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02" y="2242385"/>
            <a:ext cx="7000523" cy="42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09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Outras formas de representar o mesmo evento: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t-BR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8689B2F3-8AC3-4BAC-BE8A-465A341D5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21366"/>
              </p:ext>
            </p:extLst>
          </p:nvPr>
        </p:nvGraphicFramePr>
        <p:xfrm>
          <a:off x="1438734" y="2623820"/>
          <a:ext cx="6096000" cy="1156215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Lançamento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 contábil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pt-BR" sz="1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Débito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Debêntures (A)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Crédito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Receita (DRE)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Espaço Reservado para Data 15">
            <a:extLst>
              <a:ext uri="{FF2B5EF4-FFF2-40B4-BE49-F238E27FC236}">
                <a16:creationId xmlns:a16="http://schemas.microsoft.com/office/drawing/2014/main" id="{872958F9-BA22-4076-9130-E993D8C06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2B51B786-BF8D-4C24-AF7A-EEC27198E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A654CE0E-89D4-4CA8-9CCC-1CCD8A34F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CFD8D045-18B9-4843-85CA-31E4AB97E4A0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</p:spTree>
    <p:extLst>
      <p:ext uri="{BB962C8B-B14F-4D97-AF65-F5344CB8AC3E}">
        <p14:creationId xmlns:p14="http://schemas.microsoft.com/office/powerpoint/2010/main" val="3326754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D39C911E-281A-49DF-9C5D-1B7E2B11A640}"/>
              </a:ext>
            </a:extLst>
          </p:cNvPr>
          <p:cNvSpPr txBox="1"/>
          <p:nvPr/>
        </p:nvSpPr>
        <p:spPr>
          <a:xfrm>
            <a:off x="146231" y="1806200"/>
            <a:ext cx="880618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transposição do resultado para o balanço patrimonial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E7CFF02-6C71-45D3-AA6B-CD4D9DB31E5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2F1B5C44-2C52-4219-B622-BD7D8CDE2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3CF1B171-C141-433D-A24C-30F73BD27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E392B8F-9635-4320-91FE-53F6E63F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116C76D-50C7-45F2-95A9-7E3445F5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32" y="2253870"/>
            <a:ext cx="7013793" cy="4276831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1813F8E-885B-4AC8-B27C-D33E78037C40}"/>
              </a:ext>
            </a:extLst>
          </p:cNvPr>
          <p:cNvCxnSpPr/>
          <p:nvPr/>
        </p:nvCxnSpPr>
        <p:spPr>
          <a:xfrm flipV="1">
            <a:off x="4074299" y="5752011"/>
            <a:ext cx="798360" cy="2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25EBCD6D-27A5-4E40-A62F-940E239CB064}"/>
              </a:ext>
            </a:extLst>
          </p:cNvPr>
          <p:cNvCxnSpPr/>
          <p:nvPr/>
        </p:nvCxnSpPr>
        <p:spPr>
          <a:xfrm flipV="1">
            <a:off x="4142995" y="5785573"/>
            <a:ext cx="645328" cy="3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60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D39C911E-281A-49DF-9C5D-1B7E2B11A640}"/>
              </a:ext>
            </a:extLst>
          </p:cNvPr>
          <p:cNvSpPr txBox="1"/>
          <p:nvPr/>
        </p:nvSpPr>
        <p:spPr>
          <a:xfrm>
            <a:off x="146231" y="1806200"/>
            <a:ext cx="8806181" cy="40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patrimonial da empresa B após o “resultado do período”:</a:t>
            </a:r>
            <a:endParaRPr lang="pt-BR" sz="1600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spaço Reservado para Data 16">
            <a:extLst>
              <a:ext uri="{FF2B5EF4-FFF2-40B4-BE49-F238E27FC236}">
                <a16:creationId xmlns:a16="http://schemas.microsoft.com/office/drawing/2014/main" id="{9036F49A-0683-49E2-AB31-2E958FBD4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67476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9" name="Espaço Reservado para Rodapé 18">
            <a:extLst>
              <a:ext uri="{FF2B5EF4-FFF2-40B4-BE49-F238E27FC236}">
                <a16:creationId xmlns:a16="http://schemas.microsoft.com/office/drawing/2014/main" id="{59253741-0C3D-47F6-8E78-BA4AC9BEE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20" name="Espaço Reservado para Número de Slide 19">
            <a:extLst>
              <a:ext uri="{FF2B5EF4-FFF2-40B4-BE49-F238E27FC236}">
                <a16:creationId xmlns:a16="http://schemas.microsoft.com/office/drawing/2014/main" id="{86787A51-55BB-4655-825E-DC9757DFB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F841640-1051-469F-9BF2-7AEA8410E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72" y="2399350"/>
            <a:ext cx="8147468" cy="3544250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CB239599-4DD5-4D3D-92E4-56A51913452E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A1AF3F-B332-499A-A840-98C27E8D04DC}"/>
              </a:ext>
            </a:extLst>
          </p:cNvPr>
          <p:cNvSpPr txBox="1"/>
          <p:nvPr/>
        </p:nvSpPr>
        <p:spPr>
          <a:xfrm>
            <a:off x="5478127" y="5982102"/>
            <a:ext cx="288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ATIVO = PASSIVO + PL</a:t>
            </a:r>
          </a:p>
        </p:txBody>
      </p:sp>
    </p:spTree>
    <p:extLst>
      <p:ext uri="{BB962C8B-B14F-4D97-AF65-F5344CB8AC3E}">
        <p14:creationId xmlns:p14="http://schemas.microsoft.com/office/powerpoint/2010/main" val="2600676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D39C911E-281A-49DF-9C5D-1B7E2B11A640}"/>
              </a:ext>
            </a:extLst>
          </p:cNvPr>
          <p:cNvSpPr txBox="1"/>
          <p:nvPr/>
        </p:nvSpPr>
        <p:spPr>
          <a:xfrm>
            <a:off x="146231" y="1806200"/>
            <a:ext cx="8806181" cy="4618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ciclo comercial com interação entre DRE e balanço patrimonial</a:t>
            </a:r>
          </a:p>
          <a:p>
            <a:pPr marL="896938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896938" algn="l"/>
              </a:tabLst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Empresa B:</a:t>
            </a:r>
          </a:p>
          <a:p>
            <a:pPr marL="1296988" indent="-400050" algn="just">
              <a:lnSpc>
                <a:spcPct val="120000"/>
              </a:lnSpc>
              <a:spcAft>
                <a:spcPts val="1200"/>
              </a:spcAft>
              <a:buAutoNum type="romanLcParenBoth"/>
              <a:tabLst>
                <a:tab pos="896938" algn="l"/>
              </a:tabLst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Prestou serviços, auferiu receita correspondente de 280 e a recebeu à vista</a:t>
            </a:r>
          </a:p>
          <a:p>
            <a:pPr marL="1296988" indent="-400050" algn="just">
              <a:lnSpc>
                <a:spcPct val="120000"/>
              </a:lnSpc>
              <a:spcAft>
                <a:spcPts val="1200"/>
              </a:spcAft>
              <a:buAutoNum type="romanLcParenBoth"/>
              <a:tabLst>
                <a:tab pos="896938" algn="l"/>
              </a:tabLst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Pagou à vista a mão de obra utilizada na prestação de serviços no valor de 110</a:t>
            </a:r>
          </a:p>
          <a:p>
            <a:pPr marL="1296988" indent="-400050" algn="just">
              <a:lnSpc>
                <a:spcPct val="120000"/>
              </a:lnSpc>
              <a:spcAft>
                <a:spcPts val="1200"/>
              </a:spcAft>
              <a:buAutoNum type="romanLcParenBoth"/>
              <a:tabLst>
                <a:tab pos="896938" algn="l"/>
              </a:tabLst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Consumiu todos os insumos em estoque na prestação dos serviços</a:t>
            </a:r>
          </a:p>
          <a:p>
            <a:pPr marL="1296988" indent="-400050" algn="just">
              <a:lnSpc>
                <a:spcPct val="120000"/>
              </a:lnSpc>
              <a:spcAft>
                <a:spcPts val="1200"/>
              </a:spcAft>
              <a:buAutoNum type="romanLcParenBoth"/>
              <a:tabLst>
                <a:tab pos="896938" algn="l"/>
              </a:tabLst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Incorreu em despesa de juros (não liquidada) de 1% do valor da dívida</a:t>
            </a:r>
          </a:p>
          <a:p>
            <a:pPr marL="271463" indent="-271463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896938" algn="l"/>
              </a:tabLst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Quais seriam os lançamentos contábeis no BP, na DRE e a situação patrimonial antes e após os eventos narrados acima?</a:t>
            </a:r>
          </a:p>
          <a:p>
            <a:pPr marL="896938" algn="just">
              <a:lnSpc>
                <a:spcPct val="120000"/>
              </a:lnSpc>
              <a:spcAft>
                <a:spcPts val="1200"/>
              </a:spcAft>
              <a:tabLst>
                <a:tab pos="896938" algn="l"/>
              </a:tabLst>
            </a:pPr>
            <a:endParaRPr lang="pt-B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E7CFF02-6C71-45D3-AA6B-CD4D9DB31E5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2F1B5C44-2C52-4219-B622-BD7D8CDE2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3CF1B171-C141-433D-A24C-30F73BD27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E392B8F-9635-4320-91FE-53F6E63F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600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D39C911E-281A-49DF-9C5D-1B7E2B11A640}"/>
              </a:ext>
            </a:extLst>
          </p:cNvPr>
          <p:cNvSpPr txBox="1"/>
          <p:nvPr/>
        </p:nvSpPr>
        <p:spPr>
          <a:xfrm>
            <a:off x="146231" y="1806200"/>
            <a:ext cx="880618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patrimonial da empresa B </a:t>
            </a:r>
            <a:r>
              <a:rPr lang="pt-BR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 eventos descritos no slide anterior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E7CFF02-6C71-45D3-AA6B-CD4D9DB31E5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2F1B5C44-2C52-4219-B622-BD7D8CDE2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3CF1B171-C141-433D-A24C-30F73BD27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E392B8F-9635-4320-91FE-53F6E63F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BDD99E-6B39-43E9-BE3C-0027DD22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72" y="2399350"/>
            <a:ext cx="8147468" cy="35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12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D39C911E-281A-49DF-9C5D-1B7E2B11A640}"/>
              </a:ext>
            </a:extLst>
          </p:cNvPr>
          <p:cNvSpPr txBox="1"/>
          <p:nvPr/>
        </p:nvSpPr>
        <p:spPr>
          <a:xfrm>
            <a:off x="146231" y="1806200"/>
            <a:ext cx="8806181" cy="136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Evento (i): 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receita de prestação de serviços</a:t>
            </a:r>
          </a:p>
          <a:p>
            <a:pPr marL="896938" algn="just">
              <a:lnSpc>
                <a:spcPct val="120000"/>
              </a:lnSpc>
              <a:spcAft>
                <a:spcPts val="1200"/>
              </a:spcAft>
              <a:tabLst>
                <a:tab pos="896938" algn="l"/>
              </a:tabLst>
            </a:pPr>
            <a:endParaRPr lang="pt-B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E7CFF02-6C71-45D3-AA6B-CD4D9DB31E5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2F1B5C44-2C52-4219-B622-BD7D8CDE2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3CF1B171-C141-433D-A24C-30F73BD27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E392B8F-9635-4320-91FE-53F6E63F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34E1FF1-E1FD-442B-A062-05D7F4163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277635"/>
            <a:ext cx="6770060" cy="42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6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e características da informação contábil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6231" y="1806200"/>
            <a:ext cx="8806181" cy="367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da Contabilidade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fornecer informações úteis (de ordem econômica, financeira, patrimonial) ao processo de tomada de decisões sobre alocação de recursos econômicos</a:t>
            </a:r>
          </a:p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da Contabilidade brasileira após 2007 (Lei nº 11.638/07)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0000" indent="-342900">
              <a:lnSpc>
                <a:spcPct val="12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Orientada por princípios em substituição a regras (legais ou regulamentares): julgamento a respeito dos eventos econômicos é mais relevante que regras estabelecidas</a:t>
            </a:r>
          </a:p>
          <a:p>
            <a:pPr marL="450000" indent="-342900">
              <a:lnSpc>
                <a:spcPct val="12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Prevalência da essência econômica sobre a forma jurídica: forma jurídica não é determinante para o reconhecimento, mensuração e evidenciação dos eventos</a:t>
            </a:r>
          </a:p>
          <a:p>
            <a:pPr marL="450000" indent="-342900">
              <a:lnSpc>
                <a:spcPct val="12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sobre a assunção de riscos e benefícios nas operações para caracterização de ativos, passivos, receitas e despesas</a:t>
            </a:r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5A431310-33FC-4A57-AB5C-1F68568105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8A54D2E1-86A4-4D3F-AD7E-E717B7315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09ED8A94-7D4E-41F2-9874-C1CDA1F24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70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D39C911E-281A-49DF-9C5D-1B7E2B11A640}"/>
              </a:ext>
            </a:extLst>
          </p:cNvPr>
          <p:cNvSpPr txBox="1"/>
          <p:nvPr/>
        </p:nvSpPr>
        <p:spPr>
          <a:xfrm>
            <a:off x="146231" y="1806200"/>
            <a:ext cx="880618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Evento (</a:t>
            </a:r>
            <a:r>
              <a:rPr lang="pt-BR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 de mão de obra utilizada na prestação de serviços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E7CFF02-6C71-45D3-AA6B-CD4D9DB31E5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2F1B5C44-2C52-4219-B622-BD7D8CDE2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3CF1B171-C141-433D-A24C-30F73BD27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E392B8F-9635-4320-91FE-53F6E63F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419AA3-09C0-49E8-AB75-25B914DF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70" y="2278250"/>
            <a:ext cx="6781183" cy="42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60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D39C911E-281A-49DF-9C5D-1B7E2B11A640}"/>
              </a:ext>
            </a:extLst>
          </p:cNvPr>
          <p:cNvSpPr txBox="1"/>
          <p:nvPr/>
        </p:nvSpPr>
        <p:spPr>
          <a:xfrm>
            <a:off x="146231" y="1806200"/>
            <a:ext cx="880618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Evento (</a:t>
            </a:r>
            <a:r>
              <a:rPr lang="pt-BR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 dos insumos utilizados na prestação de serviços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E7CFF02-6C71-45D3-AA6B-CD4D9DB31E5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2F1B5C44-2C52-4219-B622-BD7D8CDE2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3CF1B171-C141-433D-A24C-30F73BD27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E392B8F-9635-4320-91FE-53F6E63F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9DC7FE-3403-42C3-B1B0-641C89184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37" y="2282137"/>
            <a:ext cx="6774628" cy="42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8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D39C911E-281A-49DF-9C5D-1B7E2B11A640}"/>
              </a:ext>
            </a:extLst>
          </p:cNvPr>
          <p:cNvSpPr txBox="1"/>
          <p:nvPr/>
        </p:nvSpPr>
        <p:spPr>
          <a:xfrm>
            <a:off x="146231" y="1806200"/>
            <a:ext cx="880618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Evento (</a:t>
            </a:r>
            <a:r>
              <a:rPr lang="pt-BR" b="1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despesa financeira com o financiamento imobiliário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E7CFF02-6C71-45D3-AA6B-CD4D9DB31E5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2F1B5C44-2C52-4219-B622-BD7D8CDE2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3CF1B171-C141-433D-A24C-30F73BD27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E392B8F-9635-4320-91FE-53F6E63F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2CCB47-63FE-4A82-B031-202271430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59" y="2278577"/>
            <a:ext cx="6711799" cy="42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33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D39C911E-281A-49DF-9C5D-1B7E2B11A640}"/>
              </a:ext>
            </a:extLst>
          </p:cNvPr>
          <p:cNvSpPr txBox="1"/>
          <p:nvPr/>
        </p:nvSpPr>
        <p:spPr>
          <a:xfrm>
            <a:off x="146231" y="1806200"/>
            <a:ext cx="8806181" cy="136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Apurando o resultado do “período”</a:t>
            </a:r>
          </a:p>
          <a:p>
            <a:pPr marL="896938" algn="just">
              <a:lnSpc>
                <a:spcPct val="120000"/>
              </a:lnSpc>
              <a:spcAft>
                <a:spcPts val="1200"/>
              </a:spcAft>
              <a:tabLst>
                <a:tab pos="896938" algn="l"/>
              </a:tabLst>
            </a:pPr>
            <a:endParaRPr lang="pt-B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9138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E7CFF02-6C71-45D3-AA6B-CD4D9DB31E5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2F1B5C44-2C52-4219-B622-BD7D8CDE2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3CF1B171-C141-433D-A24C-30F73BD27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E392B8F-9635-4320-91FE-53F6E63F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33</a:t>
            </a:fld>
            <a:endParaRPr lang="pt-BR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46E52F7-24AA-4DB6-BFA8-55F3284819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626992"/>
              </p:ext>
            </p:extLst>
          </p:nvPr>
        </p:nvGraphicFramePr>
        <p:xfrm>
          <a:off x="255952" y="2316160"/>
          <a:ext cx="8305033" cy="171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Worksheet" r:id="rId3" imgW="7004180" imgH="1447661" progId="Excel.Sheet.12">
                  <p:embed/>
                </p:oleObj>
              </mc:Choice>
              <mc:Fallback>
                <p:oleObj name="Worksheet" r:id="rId3" imgW="7004180" imgH="1447661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46E52F7-24AA-4DB6-BFA8-55F3284819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952" y="2316160"/>
                        <a:ext cx="8305033" cy="171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56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D39C911E-281A-49DF-9C5D-1B7E2B11A640}"/>
              </a:ext>
            </a:extLst>
          </p:cNvPr>
          <p:cNvSpPr txBox="1"/>
          <p:nvPr/>
        </p:nvSpPr>
        <p:spPr>
          <a:xfrm>
            <a:off x="146231" y="1806200"/>
            <a:ext cx="880618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Transportando o “resultado do período” para o balanço patrimonial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E7CFF02-6C71-45D3-AA6B-CD4D9DB31E5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2F1B5C44-2C52-4219-B622-BD7D8CDE2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3CF1B171-C141-433D-A24C-30F73BD27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E392B8F-9635-4320-91FE-53F6E63F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400105-6498-4DBF-844F-DE9C35DE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07" y="2331132"/>
            <a:ext cx="6547786" cy="41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64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>
            <a:extLst>
              <a:ext uri="{FF2B5EF4-FFF2-40B4-BE49-F238E27FC236}">
                <a16:creationId xmlns:a16="http://schemas.microsoft.com/office/drawing/2014/main" id="{D39C911E-281A-49DF-9C5D-1B7E2B11A640}"/>
              </a:ext>
            </a:extLst>
          </p:cNvPr>
          <p:cNvSpPr txBox="1"/>
          <p:nvPr/>
        </p:nvSpPr>
        <p:spPr>
          <a:xfrm>
            <a:off x="146231" y="1806200"/>
            <a:ext cx="880618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patrimonial da empresa B final, </a:t>
            </a:r>
            <a:r>
              <a:rPr lang="pt-BR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após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 eventos descritos no slide 27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E7CFF02-6C71-45D3-AA6B-CD4D9DB31E5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contabilização: interação entre DRE e balanço patrimonial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2F1B5C44-2C52-4219-B622-BD7D8CDE2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3CF1B171-C141-433D-A24C-30F73BD27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E392B8F-9635-4320-91FE-53F6E63F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41D315-9B77-45BD-9E75-8A7B6F65F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90" y="2400281"/>
            <a:ext cx="8296400" cy="353896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EAB1363-E16C-448E-9941-E9FDE0741D05}"/>
              </a:ext>
            </a:extLst>
          </p:cNvPr>
          <p:cNvSpPr txBox="1"/>
          <p:nvPr/>
        </p:nvSpPr>
        <p:spPr>
          <a:xfrm>
            <a:off x="5478127" y="5982102"/>
            <a:ext cx="288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ATIVO = PASSIVO + PL</a:t>
            </a:r>
          </a:p>
        </p:txBody>
      </p:sp>
    </p:spTree>
    <p:extLst>
      <p:ext uri="{BB962C8B-B14F-4D97-AF65-F5344CB8AC3E}">
        <p14:creationId xmlns:p14="http://schemas.microsoft.com/office/powerpoint/2010/main" val="1993365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052171" y="3087249"/>
            <a:ext cx="7076169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40" tIns="35920" rIns="71840" bIns="35920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pt-B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APÊNDICE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BEAC2308-AF00-4580-83A5-4CDFE9CDE6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D5ADBF79-25DC-4672-8B57-CEB5A43C5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BC96B1E0-5451-4F2B-9BC8-B71BE0BC5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448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25713" y="3087249"/>
            <a:ext cx="76200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40" tIns="35920" rIns="71840" bIns="35920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pt-B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Fontes da Contabilidade e legislação aplicável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528E4D0A-728D-4751-B625-A48AB5F3AB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C0E82466-CA5C-4537-B04C-4A77D5704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9E112D40-133C-4990-8956-FDE6A5390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133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46231" y="1806200"/>
            <a:ext cx="8806181" cy="2827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 6.404/76 (Lei das Sociedades por Ações): artigo 175 e seguintes</a:t>
            </a:r>
          </a:p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 10.406/02 (Código Civil): artigos 1.179 e seguintes</a:t>
            </a:r>
          </a:p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Resoluções do Conselho Federal de Contabilidade (CFC)</a:t>
            </a:r>
          </a:p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Atos Normativos da Comissão de Valores Mobiliários (CVM)</a:t>
            </a:r>
          </a:p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Atos Normativos de outros órgãos reguladores (BACEN, SUSEP etc.)</a:t>
            </a:r>
          </a:p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Pronunciamentos do Comitê de Pronunciamentos Contábeis (CPC)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4AEFEF95-257B-4963-BE32-FC68608142FA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Fontes da Contabilidade</a:t>
            </a:r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026E3539-31CB-41C5-BA05-FE9D188A12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D3A62F6B-9FF2-4B79-BF43-03CDD059B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E097462B-05D6-4DEC-8431-A56A1EA5D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425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46231" y="1806200"/>
            <a:ext cx="8806181" cy="369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Comitê de Pronunciamentos Contábeis (CPC)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Órgão criado pela Resolução CFC nº 1.055/05 e constituído por representantes de diversas entidades profissionais da área: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Federal de Contabilidade (CFC);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IBRACON;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FIPECAFI;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ABRASCA;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APIMEC; e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BM&amp;F BOVESPA</a:t>
            </a: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00DDDDF4-6144-4263-86FD-03256931CF71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Fontes da Contabilidade</a:t>
            </a:r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A4FAF673-8FCA-4391-81CE-18340B05E8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4B589CF9-68DC-4AE6-9386-EE47F136A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10B52A18-13C5-4E2F-B621-55DE9FB9C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33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5761607" y="1223782"/>
            <a:ext cx="3247405" cy="461665"/>
          </a:xfrm>
          <a:prstGeom prst="rect">
            <a:avLst/>
          </a:prstGeom>
          <a:noFill/>
          <a:ln>
            <a:solidFill>
              <a:srgbClr val="C0002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pt-B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adicionais e  detalhamento das contas constam do </a:t>
            </a:r>
            <a:r>
              <a:rPr lang="pt-BR" sz="1200" b="1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Apêndice</a:t>
            </a:r>
            <a:r>
              <a:rPr lang="pt-BR" sz="1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(Aulas 3 e 4)</a:t>
            </a:r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883738" y="2819400"/>
            <a:ext cx="8619" cy="254538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59223" y="2386333"/>
            <a:ext cx="128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Maior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49962" y="5419038"/>
            <a:ext cx="128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Menor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1373851" y="2477061"/>
          <a:ext cx="6553681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lanilha" r:id="rId3" imgW="5000655" imgH="2162168" progId="Excel.Sheet.12">
                  <p:embed/>
                </p:oleObj>
              </mc:Choice>
              <mc:Fallback>
                <p:oleObj name="Planilha" r:id="rId3" imgW="5000655" imgH="2162168" progId="Excel.Sheet.12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3851" y="2477061"/>
                        <a:ext cx="6553681" cy="283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393566" y="2081858"/>
            <a:ext cx="114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Liquidez</a:t>
            </a:r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8340815" y="2819400"/>
            <a:ext cx="8619" cy="254538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7716300" y="2386333"/>
            <a:ext cx="128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Maior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707039" y="5419038"/>
            <a:ext cx="128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Menor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7570030" y="2081858"/>
            <a:ext cx="163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Exigibilidade</a:t>
            </a:r>
          </a:p>
        </p:txBody>
      </p:sp>
      <p:sp>
        <p:nvSpPr>
          <p:cNvPr id="24" name="Chave esquerda 23"/>
          <p:cNvSpPr/>
          <p:nvPr/>
        </p:nvSpPr>
        <p:spPr>
          <a:xfrm rot="16200000">
            <a:off x="2822285" y="3897476"/>
            <a:ext cx="342900" cy="32397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have esquerda 32"/>
          <p:cNvSpPr/>
          <p:nvPr/>
        </p:nvSpPr>
        <p:spPr>
          <a:xfrm rot="16200000">
            <a:off x="6132789" y="3897475"/>
            <a:ext cx="342900" cy="323976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784350" y="5698677"/>
            <a:ext cx="2425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dos recursos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5002489" y="5704381"/>
            <a:ext cx="261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Origem dos recursos:</a:t>
            </a:r>
          </a:p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Passivo = capital de terceiros</a:t>
            </a:r>
          </a:p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Patrimônio líquido = capital próprio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7C48E92D-6F9F-4044-AF64-CA9CD6C3C061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 formal básica do balanço patrimonial</a:t>
            </a:r>
            <a:endParaRPr lang="pt-B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DD67D91A-CBB4-411C-9370-E45526A12D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0CAE4C0F-8387-4008-AFF9-0ED5E8FD6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B728B1F9-FCF6-4AC5-82DE-2F3CDBBD7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9" grpId="0"/>
      <p:bldP spid="30" grpId="0"/>
      <p:bldP spid="31" grpId="0"/>
      <p:bldP spid="24" grpId="0" animBg="1"/>
      <p:bldP spid="33" grpId="0" animBg="1"/>
      <p:bldP spid="34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46231" y="1806200"/>
            <a:ext cx="8806181" cy="349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do Comitê de Pronunciamentos Contábeis (CPC)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Convergência internacional das normas contábeis (IFRS);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Centralização na Emissão de Normas Contábeis; e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Representação e processo democráticos na producão das informações contábeis</a:t>
            </a:r>
          </a:p>
          <a:p>
            <a:pPr marL="285750" lvl="1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atos expedidos pelo CPC (pronunciamentos contábeis, interpretações e orientações técnicas) são geralmente aprovados por resoluções de órgãos reguladores, como CFC, CVM, CMN, ANS e SUSEP (enforcement)</a:t>
            </a: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F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04B2DCC-E9EA-4AE9-B16A-8B670BDF0F1D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Fontes da Contabilidade</a:t>
            </a:r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C70D9E0C-2E22-4DF0-8C10-2D8E0367CC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7A9C1441-7EB0-462E-BB89-E00870ADE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FA34E5A3-61F0-42F7-B748-1EB9CAF39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604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25713" y="3087249"/>
            <a:ext cx="76200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40" tIns="35920" rIns="71840" bIns="35920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pt-B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Detalhamento das contas do balanço patrimonial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88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384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patrimonial</a:t>
            </a:r>
            <a:endParaRPr lang="pt-B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Divisão em grupos de contas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para facilitar a compreensão e interpretação do Balanço, existe uma preocupação constante em estabelecer uma adequada distribuição de contas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classificação dos grupos de contas encontra-se descrita no art. 178 da Lei das S/A (com as alterações da Lei nº 11.941/2009):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Ativo circulante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Ativo não circulante						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Passivo circulante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Passivo não circulante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Patrimônio líquido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4AEFEF95-257B-4963-BE32-FC68608142FA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Detalhamento das contas do balanço patrimonial</a:t>
            </a:r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DEE9537F-60B1-4A2B-856D-30002C8A92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C26F731B-657B-411C-9E07-922169C0B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108BB6F7-22F2-4BC6-85ED-D157492E0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1040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3338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patrimonial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grupo de contas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Curto e longo prazo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53200" lvl="4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Normalmente, </a:t>
            </a:r>
            <a:r>
              <a:rPr lang="fr-FR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curto prazo</a:t>
            </a: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contabilidade significa um período compreendido até o final do exercício social seguinte</a:t>
            </a:r>
          </a:p>
          <a:p>
            <a:pPr marL="853200" lvl="4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Longo prazo</a:t>
            </a: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por sua vez, designa um período superior ao final do exercício social seguinte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Também estarão associados a liquidez de ativos e passivos, ou seja, a facilidade de transformar um ativo/obrigação em dinheiro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32806F2-EF8A-4DFB-9EE4-131D263CDBF4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Detalhamento das contas do balanço patrimonial</a:t>
            </a:r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2CE80FC8-0227-4D51-A7AC-0BA9598C40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3E18010F-A34F-49F4-B4DB-D92844591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0E0F715A-91CD-4A47-967F-080E8D9BA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074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392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patrimonial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grupo de contas</a:t>
            </a:r>
          </a:p>
          <a:p>
            <a:pPr marL="568800" lvl="3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Ativo circulante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</a:pPr>
            <a:r>
              <a:rPr lang="fr-FR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Classificam-se neste grupo os itens de maior liquidez (facilidade de transformar em dinheiro) que serão transformados em dinheiro, consumidos ou vendidos a </a:t>
            </a:r>
            <a:r>
              <a:rPr lang="fr-FR" u="sng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curto prazo</a:t>
            </a:r>
            <a:r>
              <a:rPr lang="fr-FR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fr-FR" i="1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(Capital de Giro</a:t>
            </a:r>
            <a:r>
              <a:rPr lang="fr-FR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r>
              <a:rPr lang="fr-FR" i="1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  <a:r>
              <a:rPr lang="fr-FR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São classificados em ordem decrescente de liquidez</a:t>
            </a:r>
            <a:endParaRPr lang="pt-BR" b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das principais contas: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Caixa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Contas em banco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Contas a receber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Estoque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32806F2-EF8A-4DFB-9EE4-131D263CDBF4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Detalhamento das contas do balanço patrimonial</a:t>
            </a:r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F8891B88-41B2-4A0F-8B8B-7E241E1766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14FDC2A1-510F-4CAC-9C3D-01B6C5B37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BCD7A3CD-7861-43B3-807E-A0EAB1444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775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359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patrimonial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grupo de contas</a:t>
            </a:r>
          </a:p>
          <a:p>
            <a:pPr marL="568800" lvl="3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Ativo não circulante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</a:pPr>
            <a:r>
              <a:rPr lang="pt-BR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Classificam-se neste grupo os itens de menor liquidez que serão transformados em dinheiro, consumidos ou vendidos a </a:t>
            </a:r>
            <a:r>
              <a:rPr lang="pt-BR" u="sng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longo prazo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Subsidivisão do ativo não circulante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Ativo realizável a longo prazo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Investimentos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Imobilizado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Intangível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32806F2-EF8A-4DFB-9EE4-131D263CDBF4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Detalhamento das contas do balanço patrimonial</a:t>
            </a:r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48759DBB-63C6-4E54-AC11-4EE447F3D2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441E3165-4F72-4601-B758-2523EC302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983092B1-0C94-4411-8BE0-D7C14E3B0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617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3338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patrimonial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grupo de contas / subdivisões do ativo não circulante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Realizável a longo prazo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créditos a receber, por exemplo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Investimentos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aplicações que não são relacionadas à atividade da entidade (por exemplo, ações de outra sociedade)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Imobilizado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bens </a:t>
            </a: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corpóreos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diretamente relacionados à manutenção das atividades da entidade (v.g., máquinas, veículos, fábrica)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Intangível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bens </a:t>
            </a: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incorpóreos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destinados à manutenção das atividades da entidade (patentes, marcas, etc.)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32806F2-EF8A-4DFB-9EE4-131D263CDBF4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Detalhamento das contas do balanço patrimonial</a:t>
            </a:r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30B3FB1C-0673-4A21-8CA0-B1A658B8F4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8E317410-B9B0-4505-9BC5-AF57AD6FF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94244249-C7F8-45B1-86EB-4D585F437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02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359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patrimonial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grupo de contas</a:t>
            </a:r>
          </a:p>
          <a:p>
            <a:pPr marL="568800" lvl="3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Passivo circulante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</a:pPr>
            <a:r>
              <a:rPr lang="pt-BR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Evidencia todas as dívidas com terceiros que serão pagas a curto prazo. São classificados em ordem decrescente de exigibilidade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contas: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Fornecedores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Salários a pagar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Impostos  a pagar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Empréstimos bancários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32806F2-EF8A-4DFB-9EE4-131D263CDBF4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Detalhamento das contas do balanço patrimonial</a:t>
            </a:r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3E50E85E-D411-4662-993F-50A21ABF04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D937D79D-9B8C-4DAB-8BC9-201D5F659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E5148E52-BD2E-400E-8DF9-6DA0E7D06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240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259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patrimonial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grupo de contas</a:t>
            </a:r>
          </a:p>
          <a:p>
            <a:pPr marL="568800" lvl="3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Passivo não circulante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</a:pPr>
            <a:r>
              <a:rPr lang="pt-BR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Compreende as obrigações com terceiros cujo cumprimento será exigível a longo prazo. 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contas: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Financiamentos </a:t>
            </a:r>
          </a:p>
          <a:p>
            <a:pPr marL="853200" lvl="4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Empréstimos de sócios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32806F2-EF8A-4DFB-9EE4-131D263CDBF4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Detalhamento das contas do balanço patrimonial</a:t>
            </a:r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D31AC2B0-357D-4864-93E8-BAEA4E696B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3A718CC6-C38D-4952-92FF-114EF0E4D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4579AF26-108E-45EA-AFE5-84801326F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605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392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Balanço patrimonial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grupo de contas</a:t>
            </a:r>
          </a:p>
          <a:p>
            <a:pPr marL="568800" lvl="3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Patrimônio líquido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</a:pPr>
            <a:r>
              <a:rPr lang="pt-BR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Simplificadamente, representa os investimentos dos proprietários (</a:t>
            </a:r>
            <a:r>
              <a:rPr lang="pt-BR" i="1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capital</a:t>
            </a:r>
            <a:r>
              <a:rPr lang="pt-BR" dirty="0">
                <a:solidFill>
                  <a:srgbClr val="59595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), acrescido dos lucros obtidos pela entidade (mas não distribuído aos proprietários), ou reduzido pelos prejuízos incorridos 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 de contas:</a:t>
            </a:r>
          </a:p>
          <a:p>
            <a:pPr marL="1200150" lvl="2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Social</a:t>
            </a:r>
          </a:p>
          <a:p>
            <a:pPr marL="1200150" lvl="2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Reservas de Lucros</a:t>
            </a:r>
            <a:endParaRPr lang="fr-FR" i="1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Reservas de Capital</a:t>
            </a:r>
          </a:p>
          <a:p>
            <a:pPr marL="1200150" lvl="2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Reserva de incentivos fiscais</a:t>
            </a:r>
            <a:endParaRPr lang="fr-F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32806F2-EF8A-4DFB-9EE4-131D263CDBF4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Detalhamento das contas do balanço patrimonial</a:t>
            </a:r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AB62EDC2-BF8A-49F7-86AE-A16E583041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72697CEE-7FD7-4749-A369-B83693978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2F30E13B-654E-4684-A792-39F2464EC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70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Equação contábil básica: 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valor do ativo é igual à soma do valor do passivo e do PL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t-B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373188" y="2476500"/>
          <a:ext cx="6554787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lanilha" r:id="rId3" imgW="5000655" imgH="2162168" progId="Excel.Sheet.12">
                  <p:embed/>
                </p:oleObj>
              </mc:Choice>
              <mc:Fallback>
                <p:oleObj name="Planilha" r:id="rId3" imgW="5000655" imgH="2162168" progId="Excel.Sheet.12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2476500"/>
                        <a:ext cx="6554787" cy="283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Igual 4"/>
          <p:cNvSpPr/>
          <p:nvPr/>
        </p:nvSpPr>
        <p:spPr>
          <a:xfrm>
            <a:off x="4207216" y="3683000"/>
            <a:ext cx="812800" cy="66040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73188" y="5448300"/>
            <a:ext cx="657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P + PL</a:t>
            </a:r>
          </a:p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= 8 + 2</a:t>
            </a:r>
          </a:p>
        </p:txBody>
      </p:sp>
      <p:sp>
        <p:nvSpPr>
          <p:cNvPr id="8" name="Chave esquerda 7"/>
          <p:cNvSpPr/>
          <p:nvPr/>
        </p:nvSpPr>
        <p:spPr>
          <a:xfrm>
            <a:off x="1028700" y="2476500"/>
            <a:ext cx="82550" cy="28146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/>
          <p:cNvSpPr/>
          <p:nvPr/>
        </p:nvSpPr>
        <p:spPr>
          <a:xfrm>
            <a:off x="7950200" y="2476500"/>
            <a:ext cx="184150" cy="168592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have direita 17"/>
          <p:cNvSpPr/>
          <p:nvPr/>
        </p:nvSpPr>
        <p:spPr>
          <a:xfrm>
            <a:off x="7947025" y="4230687"/>
            <a:ext cx="184150" cy="106045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46452" y="3644900"/>
            <a:ext cx="569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143875" y="3073240"/>
            <a:ext cx="569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157798" y="4514690"/>
            <a:ext cx="569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E14EADA4-61EE-4FD1-A118-2CA5FAFAD8C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Estrutura formal básica do balanço patrimonial</a:t>
            </a:r>
            <a:endParaRPr lang="pt-B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549ECB8-1F23-42E2-935C-421817ED5244}"/>
              </a:ext>
            </a:extLst>
          </p:cNvPr>
          <p:cNvSpPr txBox="1"/>
          <p:nvPr/>
        </p:nvSpPr>
        <p:spPr>
          <a:xfrm>
            <a:off x="5761607" y="1223782"/>
            <a:ext cx="3247405" cy="461665"/>
          </a:xfrm>
          <a:prstGeom prst="rect">
            <a:avLst/>
          </a:prstGeom>
          <a:noFill/>
          <a:ln>
            <a:solidFill>
              <a:srgbClr val="C0002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pt-B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adicionais e  detalhamento das contas constam do </a:t>
            </a:r>
            <a:r>
              <a:rPr lang="pt-BR" sz="1200" b="1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Apêndice</a:t>
            </a:r>
            <a:r>
              <a:rPr lang="pt-BR" sz="1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(Aulas 3 e 4)</a:t>
            </a:r>
          </a:p>
        </p:txBody>
      </p:sp>
      <p:sp>
        <p:nvSpPr>
          <p:cNvPr id="23" name="Espaço Reservado para Data 22">
            <a:extLst>
              <a:ext uri="{FF2B5EF4-FFF2-40B4-BE49-F238E27FC236}">
                <a16:creationId xmlns:a16="http://schemas.microsoft.com/office/drawing/2014/main" id="{89A5ED49-8432-4F72-B07A-C32FA855C3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24" name="Espaço Reservado para Rodapé 23">
            <a:extLst>
              <a:ext uri="{FF2B5EF4-FFF2-40B4-BE49-F238E27FC236}">
                <a16:creationId xmlns:a16="http://schemas.microsoft.com/office/drawing/2014/main" id="{ECCC8CBA-7DFF-4CFA-974F-3C4F2287F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25" name="Espaço Reservado para Número de Slide 24">
            <a:extLst>
              <a:ext uri="{FF2B5EF4-FFF2-40B4-BE49-F238E27FC236}">
                <a16:creationId xmlns:a16="http://schemas.microsoft.com/office/drawing/2014/main" id="{B4C266D5-C5C5-43D5-846F-F86A2AE6B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4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8" grpId="0" animBg="1"/>
      <p:bldP spid="14" grpId="0"/>
      <p:bldP spid="20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25713" y="3087249"/>
            <a:ext cx="76200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40" tIns="35920" rIns="71840" bIns="35920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pt-B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Links para vídeos e artigo sobre o tema da aula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080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F25190F6-3AF9-4C7F-BFBE-66E657C698A8}"/>
              </a:ext>
            </a:extLst>
          </p:cNvPr>
          <p:cNvSpPr txBox="1"/>
          <p:nvPr/>
        </p:nvSpPr>
        <p:spPr>
          <a:xfrm>
            <a:off x="146231" y="1806200"/>
            <a:ext cx="880618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Artigo sobre a evolução da normatização contábil e o papel do CPC</a:t>
            </a:r>
            <a:r>
              <a:rPr lang="pt-BR" sz="1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1600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clicar na imagem</a:t>
            </a:r>
            <a:r>
              <a:rPr lang="pt-BR" sz="1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2" name="Imagem 1">
            <a:hlinkClick r:id="rId2"/>
            <a:extLst>
              <a:ext uri="{FF2B5EF4-FFF2-40B4-BE49-F238E27FC236}">
                <a16:creationId xmlns:a16="http://schemas.microsoft.com/office/drawing/2014/main" id="{B2C96683-60A1-4D4A-8F03-A5CAE395B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40613" r="42361" b="22332"/>
          <a:stretch/>
        </p:blipFill>
        <p:spPr>
          <a:xfrm>
            <a:off x="1693679" y="2625262"/>
            <a:ext cx="5564187" cy="3222504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1D59F055-3F5A-4431-812F-8BCF03A873A6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Links para vídeos e artigo sobre o tema da aula</a:t>
            </a:r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38BB5E50-697E-4F37-8CEA-44CA5CBE3C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FCA782F5-5BEA-40C7-94E5-81F3347E7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590C32D2-A6A5-479A-A8B7-66147F927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1718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824C7825-73D4-41D7-A209-24EC7B288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9" t="17762" r="36563" b="19800"/>
          <a:stretch/>
        </p:blipFill>
        <p:spPr>
          <a:xfrm>
            <a:off x="1879753" y="2880007"/>
            <a:ext cx="5162551" cy="3209926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701E46E0-566B-441D-BB5F-2CC39B4FD7EC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Links para vídeos e artigo sobre o tema da aula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6C8E29C-D34C-4B34-A518-3E797506FD57}"/>
              </a:ext>
            </a:extLst>
          </p:cNvPr>
          <p:cNvSpPr txBox="1"/>
          <p:nvPr/>
        </p:nvSpPr>
        <p:spPr>
          <a:xfrm>
            <a:off x="146231" y="1806200"/>
            <a:ext cx="8806181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Palestra do Prof. Eliseu Martins no Congresso USP 2008 sobre a Lei nº 10.638/07 e a adoção das normas internacionais de Contabilidade </a:t>
            </a:r>
            <a:r>
              <a:rPr lang="pt-BR" sz="1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clicar na imagem</a:t>
            </a:r>
            <a:r>
              <a:rPr lang="pt-BR" sz="1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D02A0B21-7E31-48AD-9993-86B239B1F9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7BA4CA6B-7C75-4264-A0BE-EB910C5F1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28E0A3C7-6A65-47CA-B7B4-BC279F730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9156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hlinkClick r:id="rId2"/>
            <a:extLst>
              <a:ext uri="{FF2B5EF4-FFF2-40B4-BE49-F238E27FC236}">
                <a16:creationId xmlns:a16="http://schemas.microsoft.com/office/drawing/2014/main" id="{2008D598-F753-49A5-9E38-1EE7E02B1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1" t="18379" r="36528" b="20850"/>
          <a:stretch/>
        </p:blipFill>
        <p:spPr>
          <a:xfrm>
            <a:off x="1911504" y="2880007"/>
            <a:ext cx="5130800" cy="3124201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701E46E0-566B-441D-BB5F-2CC39B4FD7EC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Links para vídeos e artigo sobre o tema da aula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6C8E29C-D34C-4B34-A518-3E797506FD57}"/>
              </a:ext>
            </a:extLst>
          </p:cNvPr>
          <p:cNvSpPr txBox="1"/>
          <p:nvPr/>
        </p:nvSpPr>
        <p:spPr>
          <a:xfrm>
            <a:off x="146231" y="1806200"/>
            <a:ext cx="8806181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Vídeo do Prof. Eliseu Martins sobre as implicações das normas contábeis para a internacionalização das empresas e o CPC </a:t>
            </a:r>
            <a:r>
              <a:rPr lang="pt-BR" sz="1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clicar na imagem</a:t>
            </a:r>
            <a:r>
              <a:rPr lang="pt-BR" sz="1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8AA568C5-F443-4BBA-9DC5-00B7DB4E78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23CD4264-FB76-4066-B87E-DCE9176AA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FBEB922F-1315-4D9F-8F57-F9D78DB29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246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hlinkClick r:id="rId2"/>
            <a:extLst>
              <a:ext uri="{FF2B5EF4-FFF2-40B4-BE49-F238E27FC236}">
                <a16:creationId xmlns:a16="http://schemas.microsoft.com/office/drawing/2014/main" id="{76D64041-BCF5-4EB2-8291-28711AB56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2" t="17744" r="36508" b="19579"/>
          <a:stretch/>
        </p:blipFill>
        <p:spPr>
          <a:xfrm>
            <a:off x="1911504" y="2873884"/>
            <a:ext cx="5130800" cy="3222171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701E46E0-566B-441D-BB5F-2CC39B4FD7EC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Links para vídeos e artigo sobre o tema da aula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6C8E29C-D34C-4B34-A518-3E797506FD57}"/>
              </a:ext>
            </a:extLst>
          </p:cNvPr>
          <p:cNvSpPr txBox="1"/>
          <p:nvPr/>
        </p:nvSpPr>
        <p:spPr>
          <a:xfrm>
            <a:off x="146231" y="1806200"/>
            <a:ext cx="8806181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Vídeo do Prof. Nelson Carvalho sobre os fundamentos da mudança das normas contábeis </a:t>
            </a:r>
            <a:r>
              <a:rPr lang="pt-BR" sz="1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clicar na imagem</a:t>
            </a:r>
            <a:r>
              <a:rPr lang="pt-BR" sz="1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EB311831-05DA-492C-953E-C742A2E9F1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D7B2E3B6-354C-4ECF-AB40-033EE8410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16CFFC6B-E11D-472E-AD16-325629543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2257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052171" y="2495065"/>
            <a:ext cx="7076169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40" tIns="35920" rIns="71840" bIns="35920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pt-B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015386" y="3561806"/>
            <a:ext cx="7149737" cy="277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40" tIns="35920" rIns="71840" bIns="35920" anchor="t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Monitores Pós-Graduação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Gustavo Lian Haddad / glhaddad@usp.br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Diego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Aubin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Miguita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dmiguita@vbso.com.br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Graduação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Vitor Manuel F. de L. Castro / vitor.manuel.castro@usp.br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 atualizada pelos monitores em março de 2019</a:t>
            </a:r>
          </a:p>
        </p:txBody>
      </p:sp>
    </p:spTree>
    <p:extLst>
      <p:ext uri="{BB962C8B-B14F-4D97-AF65-F5344CB8AC3E}">
        <p14:creationId xmlns:p14="http://schemas.microsoft.com/office/powerpoint/2010/main" val="308588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(ilustrativo):</a:t>
            </a: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474814" y="1952130"/>
          <a:ext cx="4586521" cy="4014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338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Receita Bruta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24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  <a:r>
                        <a:rPr lang="pt-BR" sz="1400" baseline="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Devoluções e abatimentos sobre vendas</a:t>
                      </a:r>
                      <a:endParaRPr lang="pt-BR" sz="1400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155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Receita</a:t>
                      </a:r>
                      <a:r>
                        <a:rPr lang="pt-BR" sz="1400" b="1" baseline="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Líquida</a:t>
                      </a:r>
                      <a:endParaRPr lang="pt-BR" sz="1400" b="1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624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 Custos de produção</a:t>
                      </a:r>
                      <a:r>
                        <a:rPr lang="pt-BR" sz="1400" baseline="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/venda</a:t>
                      </a:r>
                      <a:endParaRPr lang="pt-BR" sz="1400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18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Lucro Bruto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789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  <a:r>
                        <a:rPr lang="pt-BR" sz="1400" baseline="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pt-BR" sz="14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espesas Administrativas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Lucro Operacional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361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</a:t>
                      </a:r>
                      <a:r>
                        <a:rPr lang="pt-BR" sz="1400" baseline="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Despesas não Operacionais</a:t>
                      </a:r>
                      <a:endParaRPr lang="pt-BR" sz="1400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455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r>
                        <a:rPr lang="pt-BR" sz="1400" baseline="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Receitas não Operacionais</a:t>
                      </a:r>
                      <a:endParaRPr lang="pt-BR" sz="1400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183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Lucro antes</a:t>
                      </a:r>
                      <a:r>
                        <a:rPr lang="pt-BR" sz="1400" b="1" baseline="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IR (LAIR)</a:t>
                      </a:r>
                      <a:endParaRPr lang="pt-BR" sz="1400" b="1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126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 Despesas com 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 Despesas com Contribuição</a:t>
                      </a:r>
                      <a:r>
                        <a:rPr lang="pt-BR" sz="1400" baseline="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Social sobre o Lucro - CSL</a:t>
                      </a:r>
                      <a:endParaRPr lang="pt-BR" sz="1400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Lucro</a:t>
                      </a:r>
                      <a:r>
                        <a:rPr lang="pt-BR" sz="1400" b="1" baseline="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Líquido (resultado do exercício)</a:t>
                      </a:r>
                      <a:endParaRPr lang="pt-BR" sz="1400" b="1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Box 12">
            <a:extLst>
              <a:ext uri="{FF2B5EF4-FFF2-40B4-BE49-F238E27FC236}">
                <a16:creationId xmlns:a16="http://schemas.microsoft.com/office/drawing/2014/main" id="{55E6BF2F-AE8C-4F7C-8A1C-FFEFF1143CE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Demonstração do resultado do exercício (DRE)</a:t>
            </a:r>
            <a:endParaRPr lang="pt-B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17021EE3-1C3F-4363-BB6F-5EAF44D91E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73082408-C311-43BD-B726-F3244B345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AD4E875F-3B00-484E-A39C-88458D3CD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73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367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preliminares</a:t>
            </a: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evento contábil sempre gera pelo menos dois lançamentos, um a </a:t>
            </a:r>
            <a:r>
              <a:rPr lang="pt-BR" b="1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débito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outro a </a:t>
            </a:r>
            <a:r>
              <a:rPr lang="pt-BR" b="1" u="sng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crédito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contas contábeis do balanço patrimonial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fins didáticos, “débito” e “crédito” são meras convenções, e não significam algo “ruim”/negativo (lançamento a débito) ou “bom”/positivo (lançamento a crédito)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valor total dos lançamentos a débito em uma ou mais contas sempre deve ser igual ao valor total dos lançamentos a crédito em uma ou mais contas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t-B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fr-F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7693ABBF-637E-49DE-8118-0F23CCCDE12A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 das partidas dobradas</a:t>
            </a:r>
          </a:p>
        </p:txBody>
      </p:sp>
      <p:sp>
        <p:nvSpPr>
          <p:cNvPr id="13" name="Espaço Reservado para Data 12">
            <a:extLst>
              <a:ext uri="{FF2B5EF4-FFF2-40B4-BE49-F238E27FC236}">
                <a16:creationId xmlns:a16="http://schemas.microsoft.com/office/drawing/2014/main" id="{11D1C5B7-BAC2-4F6D-B5D6-D42EFF18A5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5FE4F767-1937-4A5C-9B29-E9C384429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0485FE87-9B75-4718-81AB-A40C3C851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10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146231" y="1806200"/>
            <a:ext cx="8806181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Razonete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 conta “T”: representação gráfica de uma conta contábil onde são registrados os valores de acréscimo e decréscimo</a:t>
            </a:r>
          </a:p>
          <a:p>
            <a:pPr marL="568800" lvl="3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conta de cada grupo pode ser representada por </a:t>
            </a:r>
            <a:r>
              <a:rPr lang="pt-BR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razonete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(conta T)</a:t>
            </a:r>
            <a:endParaRPr lang="fr-F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49133C90-6848-4861-823C-11A1B1F0FA97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 das partidas dobradas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295A337-12E3-4955-B19B-CE3F99C3B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75" y="3269410"/>
            <a:ext cx="4773692" cy="222792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84696FF-52B2-4A09-9A3F-40CFC498202D}"/>
              </a:ext>
            </a:extLst>
          </p:cNvPr>
          <p:cNvSpPr/>
          <p:nvPr/>
        </p:nvSpPr>
        <p:spPr>
          <a:xfrm>
            <a:off x="2162475" y="3837366"/>
            <a:ext cx="2276360" cy="95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84C2BC-7056-4B8A-97EA-A88A434E0EBB}"/>
              </a:ext>
            </a:extLst>
          </p:cNvPr>
          <p:cNvSpPr/>
          <p:nvPr/>
        </p:nvSpPr>
        <p:spPr>
          <a:xfrm>
            <a:off x="4659807" y="3837366"/>
            <a:ext cx="2276360" cy="95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spaço Reservado para Data 15">
            <a:extLst>
              <a:ext uri="{FF2B5EF4-FFF2-40B4-BE49-F238E27FC236}">
                <a16:creationId xmlns:a16="http://schemas.microsoft.com/office/drawing/2014/main" id="{A6FFF511-C841-466B-ADBA-6542A85DEF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6AC3881C-9484-4027-930E-41ECFABAA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1CEE9686-C979-4A1E-8856-82E2F3223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48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>
            <a:extLst>
              <a:ext uri="{FF2B5EF4-FFF2-40B4-BE49-F238E27FC236}">
                <a16:creationId xmlns:a16="http://schemas.microsoft.com/office/drawing/2014/main" id="{D9C383BD-0482-4CB8-8035-D20F0C4150F6}"/>
              </a:ext>
            </a:extLst>
          </p:cNvPr>
          <p:cNvSpPr txBox="1"/>
          <p:nvPr/>
        </p:nvSpPr>
        <p:spPr>
          <a:xfrm>
            <a:off x="255952" y="1218374"/>
            <a:ext cx="8715329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 das partidas dobradas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057FBC9-85CD-47A9-9316-5FDD8D081425}"/>
              </a:ext>
            </a:extLst>
          </p:cNvPr>
          <p:cNvSpPr txBox="1"/>
          <p:nvPr/>
        </p:nvSpPr>
        <p:spPr>
          <a:xfrm>
            <a:off x="146231" y="1806200"/>
            <a:ext cx="880618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Razonete</a:t>
            </a:r>
            <a:r>
              <a:rPr lang="pt-BR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mecanismo de débito e crédito</a:t>
            </a:r>
            <a:endParaRPr lang="fr-FR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A2AB11E-6E4A-477D-9C0C-D508CFB9D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75" y="3269410"/>
            <a:ext cx="4773692" cy="2227921"/>
          </a:xfrm>
          <a:prstGeom prst="rect">
            <a:avLst/>
          </a:prstGeom>
        </p:spPr>
      </p:pic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AE05C9AF-F367-4330-A8CF-DBD1784572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Faculdade de Direito da USP</a:t>
            </a:r>
            <a:endParaRPr lang="pt-BR" dirty="0"/>
          </a:p>
        </p:txBody>
      </p:sp>
      <p:sp>
        <p:nvSpPr>
          <p:cNvPr id="15" name="Espaço Reservado para Rodapé 14">
            <a:extLst>
              <a:ext uri="{FF2B5EF4-FFF2-40B4-BE49-F238E27FC236}">
                <a16:creationId xmlns:a16="http://schemas.microsoft.com/office/drawing/2014/main" id="{DCE38A99-DDFE-459C-B20F-4A8A11F80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DEF-0537 – Tributação Direta das Pessoas Jurídicas</a:t>
            </a:r>
            <a:endParaRPr lang="pt-BR" dirty="0"/>
          </a:p>
        </p:txBody>
      </p: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12F49B80-0871-4660-AE83-E8A94BC56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ECABDD3-FFCD-4D1E-897A-128CE32C145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742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2815</Words>
  <Application>Microsoft Office PowerPoint</Application>
  <PresentationFormat>Apresentação na tela (4:3)</PresentationFormat>
  <Paragraphs>450</Paragraphs>
  <Slides>55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55</vt:i4>
      </vt:variant>
    </vt:vector>
  </HeadingPairs>
  <TitlesOfParts>
    <vt:vector size="63" baseType="lpstr">
      <vt:lpstr>ＭＳ Ｐゴシック</vt:lpstr>
      <vt:lpstr>Arial</vt:lpstr>
      <vt:lpstr>Calibri</vt:lpstr>
      <vt:lpstr>Times New Roman</vt:lpstr>
      <vt:lpstr>Wingdings</vt:lpstr>
      <vt:lpstr>Tema do Office</vt:lpstr>
      <vt:lpstr>Planilha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Lefosse Advogados</dc:creator>
  <cp:lastModifiedBy>Lucas Adam Martinez Faria</cp:lastModifiedBy>
  <cp:revision>16</cp:revision>
  <dcterms:created xsi:type="dcterms:W3CDTF">2019-03-11T11:10:46Z</dcterms:created>
  <dcterms:modified xsi:type="dcterms:W3CDTF">2020-02-28T16:57:32Z</dcterms:modified>
</cp:coreProperties>
</file>