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6" r:id="rId11"/>
    <p:sldId id="267" r:id="rId12"/>
    <p:sldId id="268" r:id="rId13"/>
    <p:sldId id="269" r:id="rId14"/>
    <p:sldId id="270" r:id="rId15"/>
    <p:sldId id="271" r:id="rId16"/>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10" name="Triângulo retângulo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ítulo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pt-BR" smtClean="0"/>
              <a:t>Clique para editar o estilo do título mestre</a:t>
            </a:r>
            <a:endParaRPr kumimoji="0" lang="en-US"/>
          </a:p>
        </p:txBody>
      </p:sp>
      <p:sp>
        <p:nvSpPr>
          <p:cNvPr id="17" name="Subtítulo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pt-BR" smtClean="0"/>
              <a:t>Clique para editar o estilo do subtítulo mestre</a:t>
            </a:r>
            <a:endParaRPr kumimoji="0" lang="en-US"/>
          </a:p>
        </p:txBody>
      </p:sp>
      <p:grpSp>
        <p:nvGrpSpPr>
          <p:cNvPr id="2" name="Grupo 1"/>
          <p:cNvGrpSpPr/>
          <p:nvPr/>
        </p:nvGrpSpPr>
        <p:grpSpPr>
          <a:xfrm>
            <a:off x="-3765" y="4953000"/>
            <a:ext cx="9147765" cy="1912088"/>
            <a:chOff x="-3765" y="4832896"/>
            <a:chExt cx="9147765" cy="2032192"/>
          </a:xfrm>
        </p:grpSpPr>
        <p:sp>
          <p:nvSpPr>
            <p:cNvPr id="7" name="Forma livre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orma livre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orma livre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Conector reto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Espaço Reservado para Data 29"/>
          <p:cNvSpPr>
            <a:spLocks noGrp="1"/>
          </p:cNvSpPr>
          <p:nvPr>
            <p:ph type="dt" sz="half" idx="10"/>
          </p:nvPr>
        </p:nvSpPr>
        <p:spPr/>
        <p:txBody>
          <a:bodyPr/>
          <a:lstStyle>
            <a:lvl1pPr>
              <a:defRPr>
                <a:solidFill>
                  <a:srgbClr val="FFFFFF"/>
                </a:solidFill>
              </a:defRPr>
            </a:lvl1pPr>
            <a:extLst/>
          </a:lstStyle>
          <a:p>
            <a:fld id="{87D5099A-BE29-4D2E-BC24-A05C359E750B}" type="datetimeFigureOut">
              <a:rPr lang="pt-BR" smtClean="0"/>
              <a:pPr/>
              <a:t>16/5/2016</a:t>
            </a:fld>
            <a:endParaRPr lang="pt-BR"/>
          </a:p>
        </p:txBody>
      </p:sp>
      <p:sp>
        <p:nvSpPr>
          <p:cNvPr id="19" name="Espaço Reservado para Rodapé 18"/>
          <p:cNvSpPr>
            <a:spLocks noGrp="1"/>
          </p:cNvSpPr>
          <p:nvPr>
            <p:ph type="ftr" sz="quarter" idx="11"/>
          </p:nvPr>
        </p:nvSpPr>
        <p:spPr/>
        <p:txBody>
          <a:bodyPr/>
          <a:lstStyle>
            <a:lvl1pPr>
              <a:defRPr>
                <a:solidFill>
                  <a:schemeClr val="accent1">
                    <a:tint val="20000"/>
                  </a:schemeClr>
                </a:solidFill>
              </a:defRPr>
            </a:lvl1pPr>
            <a:extLst/>
          </a:lstStyle>
          <a:p>
            <a:endParaRPr lang="pt-BR"/>
          </a:p>
        </p:txBody>
      </p:sp>
      <p:sp>
        <p:nvSpPr>
          <p:cNvPr id="27" name="Espaço Reservado para Número de Slide 26"/>
          <p:cNvSpPr>
            <a:spLocks noGrp="1"/>
          </p:cNvSpPr>
          <p:nvPr>
            <p:ph type="sldNum" sz="quarter" idx="12"/>
          </p:nvPr>
        </p:nvSpPr>
        <p:spPr/>
        <p:txBody>
          <a:bodyPr/>
          <a:lstStyle>
            <a:lvl1pPr>
              <a:defRPr>
                <a:solidFill>
                  <a:srgbClr val="FFFFFF"/>
                </a:solidFill>
              </a:defRPr>
            </a:lvl1pPr>
            <a:extLst/>
          </a:lstStyle>
          <a:p>
            <a:fld id="{838E1C55-5274-4201-B21C-E87563F286B5}" type="slidenum">
              <a:rPr lang="pt-BR" smtClean="0"/>
              <a:pPr/>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extLst/>
          </a:lstStyle>
          <a:p>
            <a:r>
              <a:rPr kumimoji="0" lang="pt-BR" smtClean="0"/>
              <a:t>Clique para editar o estilo do título mestre</a:t>
            </a:r>
            <a:endParaRPr kumimoji="0" lang="en-US"/>
          </a:p>
        </p:txBody>
      </p:sp>
      <p:sp>
        <p:nvSpPr>
          <p:cNvPr id="3" name="Espaço Reservado para Texto Vertical 2"/>
          <p:cNvSpPr>
            <a:spLocks noGrp="1"/>
          </p:cNvSpPr>
          <p:nvPr>
            <p:ph type="body" orient="vert" idx="1"/>
          </p:nvPr>
        </p:nvSpPr>
        <p:spPr>
          <a:xfrm>
            <a:off x="457200" y="1481329"/>
            <a:ext cx="8229600" cy="4386071"/>
          </a:xfrm>
        </p:spPr>
        <p:txBody>
          <a:bodyPr vert="eaVert"/>
          <a:lstStyle>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extLst/>
          </a:lstStyle>
          <a:p>
            <a:fld id="{87D5099A-BE29-4D2E-BC24-A05C359E750B}" type="datetimeFigureOut">
              <a:rPr lang="pt-BR" smtClean="0"/>
              <a:pPr/>
              <a:t>16/5/2016</a:t>
            </a:fld>
            <a:endParaRPr lang="pt-BR"/>
          </a:p>
        </p:txBody>
      </p:sp>
      <p:sp>
        <p:nvSpPr>
          <p:cNvPr id="5" name="Espaço Reservado para Rodapé 4"/>
          <p:cNvSpPr>
            <a:spLocks noGrp="1"/>
          </p:cNvSpPr>
          <p:nvPr>
            <p:ph type="ftr" sz="quarter" idx="11"/>
          </p:nvPr>
        </p:nvSpPr>
        <p:spPr/>
        <p:txBody>
          <a:bodyPr/>
          <a:lstStyle>
            <a:extLst/>
          </a:lstStyle>
          <a:p>
            <a:endParaRPr lang="pt-BR"/>
          </a:p>
        </p:txBody>
      </p:sp>
      <p:sp>
        <p:nvSpPr>
          <p:cNvPr id="6" name="Espaço Reservado para Número de Slide 5"/>
          <p:cNvSpPr>
            <a:spLocks noGrp="1"/>
          </p:cNvSpPr>
          <p:nvPr>
            <p:ph type="sldNum" sz="quarter" idx="12"/>
          </p:nvPr>
        </p:nvSpPr>
        <p:spPr/>
        <p:txBody>
          <a:bodyPr/>
          <a:lstStyle>
            <a:extLst/>
          </a:lstStyle>
          <a:p>
            <a:fld id="{838E1C55-5274-4201-B21C-E87563F286B5}" type="slidenum">
              <a:rPr lang="pt-BR" smtClean="0"/>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844013" y="274640"/>
            <a:ext cx="1777470" cy="5592761"/>
          </a:xfrm>
        </p:spPr>
        <p:txBody>
          <a:bodyPr vert="eaVert"/>
          <a:lstStyle>
            <a:extLst/>
          </a:lstStyle>
          <a:p>
            <a:r>
              <a:rPr kumimoji="0" lang="pt-BR" smtClean="0"/>
              <a:t>Clique para editar o estilo do título mestre</a:t>
            </a:r>
            <a:endParaRPr kumimoji="0" lang="en-US"/>
          </a:p>
        </p:txBody>
      </p:sp>
      <p:sp>
        <p:nvSpPr>
          <p:cNvPr id="3" name="Espaço Reservado para Texto Vertical 2"/>
          <p:cNvSpPr>
            <a:spLocks noGrp="1"/>
          </p:cNvSpPr>
          <p:nvPr>
            <p:ph type="body" orient="vert" idx="1"/>
          </p:nvPr>
        </p:nvSpPr>
        <p:spPr>
          <a:xfrm>
            <a:off x="457200" y="274641"/>
            <a:ext cx="6324600" cy="5592760"/>
          </a:xfrm>
        </p:spPr>
        <p:txBody>
          <a:bodyPr vert="eaVert"/>
          <a:lstStyle>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extLst/>
          </a:lstStyle>
          <a:p>
            <a:fld id="{87D5099A-BE29-4D2E-BC24-A05C359E750B}" type="datetimeFigureOut">
              <a:rPr lang="pt-BR" smtClean="0"/>
              <a:pPr/>
              <a:t>16/5/2016</a:t>
            </a:fld>
            <a:endParaRPr lang="pt-BR"/>
          </a:p>
        </p:txBody>
      </p:sp>
      <p:sp>
        <p:nvSpPr>
          <p:cNvPr id="5" name="Espaço Reservado para Rodapé 4"/>
          <p:cNvSpPr>
            <a:spLocks noGrp="1"/>
          </p:cNvSpPr>
          <p:nvPr>
            <p:ph type="ftr" sz="quarter" idx="11"/>
          </p:nvPr>
        </p:nvSpPr>
        <p:spPr/>
        <p:txBody>
          <a:bodyPr/>
          <a:lstStyle>
            <a:extLst/>
          </a:lstStyle>
          <a:p>
            <a:endParaRPr lang="pt-BR"/>
          </a:p>
        </p:txBody>
      </p:sp>
      <p:sp>
        <p:nvSpPr>
          <p:cNvPr id="6" name="Espaço Reservado para Número de Slide 5"/>
          <p:cNvSpPr>
            <a:spLocks noGrp="1"/>
          </p:cNvSpPr>
          <p:nvPr>
            <p:ph type="sldNum" sz="quarter" idx="12"/>
          </p:nvPr>
        </p:nvSpPr>
        <p:spPr/>
        <p:txBody>
          <a:bodyPr/>
          <a:lstStyle>
            <a:extLst/>
          </a:lstStyle>
          <a:p>
            <a:fld id="{838E1C55-5274-4201-B21C-E87563F286B5}" type="slidenum">
              <a:rPr lang="pt-BR" smtClean="0"/>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3" name="Espaço Reservado para Conteúdo 2"/>
          <p:cNvSpPr>
            <a:spLocks noGrp="1"/>
          </p:cNvSpPr>
          <p:nvPr>
            <p:ph idx="1"/>
          </p:nvPr>
        </p:nvSpPr>
        <p:spPr/>
        <p:txBody>
          <a:bodyPr/>
          <a:lstStyle>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extLst/>
          </a:lstStyle>
          <a:p>
            <a:fld id="{87D5099A-BE29-4D2E-BC24-A05C359E750B}" type="datetimeFigureOut">
              <a:rPr lang="pt-BR" smtClean="0"/>
              <a:pPr/>
              <a:t>16/5/2016</a:t>
            </a:fld>
            <a:endParaRPr lang="pt-BR"/>
          </a:p>
        </p:txBody>
      </p:sp>
      <p:sp>
        <p:nvSpPr>
          <p:cNvPr id="5" name="Espaço Reservado para Rodapé 4"/>
          <p:cNvSpPr>
            <a:spLocks noGrp="1"/>
          </p:cNvSpPr>
          <p:nvPr>
            <p:ph type="ftr" sz="quarter" idx="11"/>
          </p:nvPr>
        </p:nvSpPr>
        <p:spPr/>
        <p:txBody>
          <a:bodyPr/>
          <a:lstStyle>
            <a:extLst/>
          </a:lstStyle>
          <a:p>
            <a:endParaRPr lang="pt-BR"/>
          </a:p>
        </p:txBody>
      </p:sp>
      <p:sp>
        <p:nvSpPr>
          <p:cNvPr id="6" name="Espaço Reservado para Número de Slide 5"/>
          <p:cNvSpPr>
            <a:spLocks noGrp="1"/>
          </p:cNvSpPr>
          <p:nvPr>
            <p:ph type="sldNum" sz="quarter" idx="12"/>
          </p:nvPr>
        </p:nvSpPr>
        <p:spPr/>
        <p:txBody>
          <a:bodyPr/>
          <a:lstStyle>
            <a:extLst/>
          </a:lstStyle>
          <a:p>
            <a:fld id="{838E1C55-5274-4201-B21C-E87563F286B5}" type="slidenum">
              <a:rPr lang="pt-BR" smtClean="0"/>
              <a:pPr/>
              <a:t>‹nº›</a:t>
            </a:fld>
            <a:endParaRPr lang="pt-BR"/>
          </a:p>
        </p:txBody>
      </p:sp>
      <p:sp>
        <p:nvSpPr>
          <p:cNvPr id="7" name="Título 6"/>
          <p:cNvSpPr>
            <a:spLocks noGrp="1"/>
          </p:cNvSpPr>
          <p:nvPr>
            <p:ph type="title"/>
          </p:nvPr>
        </p:nvSpPr>
        <p:spPr/>
        <p:txBody>
          <a:bodyPr rtlCol="0"/>
          <a:lstStyle>
            <a:extLst/>
          </a:lstStyle>
          <a:p>
            <a:r>
              <a:rPr kumimoji="0" lang="pt-BR" smtClean="0"/>
              <a:t>Clique para editar o estilo do título mestre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bg>
      <p:bgRef idx="1002">
        <a:schemeClr val="bg1"/>
      </p:bgRef>
    </p:bg>
    <p:spTree>
      <p:nvGrpSpPr>
        <p:cNvPr id="1" name=""/>
        <p:cNvGrpSpPr/>
        <p:nvPr/>
      </p:nvGrpSpPr>
      <p:grpSpPr>
        <a:xfrm>
          <a:off x="0" y="0"/>
          <a:ext cx="0" cy="0"/>
          <a:chOff x="0" y="0"/>
          <a:chExt cx="0" cy="0"/>
        </a:xfrm>
      </p:grpSpPr>
      <p:sp>
        <p:nvSpPr>
          <p:cNvPr id="2" name="Título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pt-BR" smtClean="0"/>
              <a:t>Clique para editar o estilo do título mestre</a:t>
            </a:r>
            <a:endParaRPr kumimoji="0" lang="en-US"/>
          </a:p>
        </p:txBody>
      </p:sp>
      <p:sp>
        <p:nvSpPr>
          <p:cNvPr id="3" name="Espaço Reservado para Texto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pt-BR" smtClean="0"/>
              <a:t>Clique para editar os estilos do texto mestre</a:t>
            </a:r>
          </a:p>
        </p:txBody>
      </p:sp>
      <p:sp>
        <p:nvSpPr>
          <p:cNvPr id="4" name="Espaço Reservado para Data 3"/>
          <p:cNvSpPr>
            <a:spLocks noGrp="1"/>
          </p:cNvSpPr>
          <p:nvPr>
            <p:ph type="dt" sz="half" idx="10"/>
          </p:nvPr>
        </p:nvSpPr>
        <p:spPr/>
        <p:txBody>
          <a:bodyPr/>
          <a:lstStyle>
            <a:extLst/>
          </a:lstStyle>
          <a:p>
            <a:fld id="{87D5099A-BE29-4D2E-BC24-A05C359E750B}" type="datetimeFigureOut">
              <a:rPr lang="pt-BR" smtClean="0"/>
              <a:pPr/>
              <a:t>16/5/2016</a:t>
            </a:fld>
            <a:endParaRPr lang="pt-BR"/>
          </a:p>
        </p:txBody>
      </p:sp>
      <p:sp>
        <p:nvSpPr>
          <p:cNvPr id="5" name="Espaço Reservado para Rodapé 4"/>
          <p:cNvSpPr>
            <a:spLocks noGrp="1"/>
          </p:cNvSpPr>
          <p:nvPr>
            <p:ph type="ftr" sz="quarter" idx="11"/>
          </p:nvPr>
        </p:nvSpPr>
        <p:spPr/>
        <p:txBody>
          <a:bodyPr/>
          <a:lstStyle>
            <a:extLst/>
          </a:lstStyle>
          <a:p>
            <a:endParaRPr lang="pt-BR"/>
          </a:p>
        </p:txBody>
      </p:sp>
      <p:sp>
        <p:nvSpPr>
          <p:cNvPr id="6" name="Espaço Reservado para Número de Slide 5"/>
          <p:cNvSpPr>
            <a:spLocks noGrp="1"/>
          </p:cNvSpPr>
          <p:nvPr>
            <p:ph type="sldNum" sz="quarter" idx="12"/>
          </p:nvPr>
        </p:nvSpPr>
        <p:spPr/>
        <p:txBody>
          <a:bodyPr/>
          <a:lstStyle>
            <a:extLst/>
          </a:lstStyle>
          <a:p>
            <a:fld id="{838E1C55-5274-4201-B21C-E87563F286B5}" type="slidenum">
              <a:rPr lang="pt-BR" smtClean="0"/>
              <a:pPr/>
              <a:t>‹nº›</a:t>
            </a:fld>
            <a:endParaRPr lang="pt-BR"/>
          </a:p>
        </p:txBody>
      </p:sp>
      <p:sp>
        <p:nvSpPr>
          <p:cNvPr id="7" name="Divisa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Divisa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bg>
      <p:bgRef idx="1002">
        <a:schemeClr val="bg1"/>
      </p:bgRef>
    </p:bg>
    <p:spTree>
      <p:nvGrpSpPr>
        <p:cNvPr id="1" name=""/>
        <p:cNvGrpSpPr/>
        <p:nvPr/>
      </p:nvGrpSpPr>
      <p:grpSpPr>
        <a:xfrm>
          <a:off x="0" y="0"/>
          <a:ext cx="0" cy="0"/>
          <a:chOff x="0" y="0"/>
          <a:chExt cx="0" cy="0"/>
        </a:xfrm>
      </p:grpSpPr>
      <p:sp>
        <p:nvSpPr>
          <p:cNvPr id="3" name="Espaço Reservado para Conteúdo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Conteúdo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p:txBody>
          <a:bodyPr/>
          <a:lstStyle>
            <a:extLst/>
          </a:lstStyle>
          <a:p>
            <a:fld id="{87D5099A-BE29-4D2E-BC24-A05C359E750B}" type="datetimeFigureOut">
              <a:rPr lang="pt-BR" smtClean="0"/>
              <a:pPr/>
              <a:t>16/5/2016</a:t>
            </a:fld>
            <a:endParaRPr lang="pt-BR"/>
          </a:p>
        </p:txBody>
      </p:sp>
      <p:sp>
        <p:nvSpPr>
          <p:cNvPr id="6" name="Espaço Reservado para Rodapé 5"/>
          <p:cNvSpPr>
            <a:spLocks noGrp="1"/>
          </p:cNvSpPr>
          <p:nvPr>
            <p:ph type="ftr" sz="quarter" idx="11"/>
          </p:nvPr>
        </p:nvSpPr>
        <p:spPr/>
        <p:txBody>
          <a:bodyPr/>
          <a:lstStyle>
            <a:extLst/>
          </a:lstStyle>
          <a:p>
            <a:endParaRPr lang="pt-BR"/>
          </a:p>
        </p:txBody>
      </p:sp>
      <p:sp>
        <p:nvSpPr>
          <p:cNvPr id="7" name="Espaço Reservado para Número de Slide 6"/>
          <p:cNvSpPr>
            <a:spLocks noGrp="1"/>
          </p:cNvSpPr>
          <p:nvPr>
            <p:ph type="sldNum" sz="quarter" idx="12"/>
          </p:nvPr>
        </p:nvSpPr>
        <p:spPr/>
        <p:txBody>
          <a:bodyPr/>
          <a:lstStyle>
            <a:extLst/>
          </a:lstStyle>
          <a:p>
            <a:fld id="{838E1C55-5274-4201-B21C-E87563F286B5}" type="slidenum">
              <a:rPr lang="pt-BR" smtClean="0"/>
              <a:pPr/>
              <a:t>‹nº›</a:t>
            </a:fld>
            <a:endParaRPr lang="pt-BR"/>
          </a:p>
        </p:txBody>
      </p:sp>
      <p:sp>
        <p:nvSpPr>
          <p:cNvPr id="8" name="Título 7"/>
          <p:cNvSpPr>
            <a:spLocks noGrp="1"/>
          </p:cNvSpPr>
          <p:nvPr>
            <p:ph type="title"/>
          </p:nvPr>
        </p:nvSpPr>
        <p:spPr/>
        <p:txBody>
          <a:bodyPr rtlCol="0"/>
          <a:lstStyle>
            <a:extLst/>
          </a:lstStyle>
          <a:p>
            <a:r>
              <a:rPr kumimoji="0" lang="pt-BR" smtClean="0"/>
              <a:t>Clique para editar o estilo do título mestre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ção">
    <p:bg>
      <p:bgRef idx="1003">
        <a:schemeClr val="bg1"/>
      </p:bgRef>
    </p:bg>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8229600" cy="1143000"/>
          </a:xfrm>
        </p:spPr>
        <p:txBody>
          <a:bodyPr anchor="ctr"/>
          <a:lstStyle>
            <a:lvl1pPr>
              <a:defRPr/>
            </a:lvl1pPr>
            <a:extLst/>
          </a:lstStyle>
          <a:p>
            <a:r>
              <a:rPr kumimoji="0" lang="pt-BR" smtClean="0"/>
              <a:t>Clique para editar o estilo do título mestre</a:t>
            </a:r>
            <a:endParaRPr kumimoji="0" lang="en-US"/>
          </a:p>
        </p:txBody>
      </p:sp>
      <p:sp>
        <p:nvSpPr>
          <p:cNvPr id="3" name="Espaço Reservado para Texto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t-BR" smtClean="0"/>
              <a:t>Clique para editar os estilos do texto mestre</a:t>
            </a:r>
          </a:p>
        </p:txBody>
      </p:sp>
      <p:sp>
        <p:nvSpPr>
          <p:cNvPr id="4" name="Espaço Reservado para Texto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t-BR" smtClean="0"/>
              <a:t>Clique para editar os estilos do texto mestre</a:t>
            </a:r>
          </a:p>
        </p:txBody>
      </p:sp>
      <p:sp>
        <p:nvSpPr>
          <p:cNvPr id="5" name="Espaço Reservado para Conteúdo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6" name="Espaço Reservado para Conteúdo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7" name="Espaço Reservado para Data 6"/>
          <p:cNvSpPr>
            <a:spLocks noGrp="1"/>
          </p:cNvSpPr>
          <p:nvPr>
            <p:ph type="dt" sz="half" idx="10"/>
          </p:nvPr>
        </p:nvSpPr>
        <p:spPr/>
        <p:txBody>
          <a:bodyPr/>
          <a:lstStyle>
            <a:extLst/>
          </a:lstStyle>
          <a:p>
            <a:fld id="{87D5099A-BE29-4D2E-BC24-A05C359E750B}" type="datetimeFigureOut">
              <a:rPr lang="pt-BR" smtClean="0"/>
              <a:pPr/>
              <a:t>16/5/2016</a:t>
            </a:fld>
            <a:endParaRPr lang="pt-BR"/>
          </a:p>
        </p:txBody>
      </p:sp>
      <p:sp>
        <p:nvSpPr>
          <p:cNvPr id="8" name="Espaço Reservado para Rodapé 7"/>
          <p:cNvSpPr>
            <a:spLocks noGrp="1"/>
          </p:cNvSpPr>
          <p:nvPr>
            <p:ph type="ftr" sz="quarter" idx="11"/>
          </p:nvPr>
        </p:nvSpPr>
        <p:spPr/>
        <p:txBody>
          <a:bodyPr/>
          <a:lstStyle>
            <a:extLst/>
          </a:lstStyle>
          <a:p>
            <a:endParaRPr lang="pt-BR"/>
          </a:p>
        </p:txBody>
      </p:sp>
      <p:sp>
        <p:nvSpPr>
          <p:cNvPr id="9" name="Espaço Reservado para Número de Slide 8"/>
          <p:cNvSpPr>
            <a:spLocks noGrp="1"/>
          </p:cNvSpPr>
          <p:nvPr>
            <p:ph type="sldNum" sz="quarter" idx="12"/>
          </p:nvPr>
        </p:nvSpPr>
        <p:spPr/>
        <p:txBody>
          <a:bodyPr/>
          <a:lstStyle>
            <a:extLst/>
          </a:lstStyle>
          <a:p>
            <a:fld id="{838E1C55-5274-4201-B21C-E87563F286B5}" type="slidenum">
              <a:rPr lang="pt-BR" smtClean="0"/>
              <a:pPr/>
              <a:t>‹nº›</a:t>
            </a:fld>
            <a:endParaRPr lang="pt-B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bg>
      <p:bgRef idx="1002">
        <a:schemeClr val="bg1"/>
      </p:bgRef>
    </p:bg>
    <p:spTree>
      <p:nvGrpSpPr>
        <p:cNvPr id="1" name=""/>
        <p:cNvGrpSpPr/>
        <p:nvPr/>
      </p:nvGrpSpPr>
      <p:grpSpPr>
        <a:xfrm>
          <a:off x="0" y="0"/>
          <a:ext cx="0" cy="0"/>
          <a:chOff x="0" y="0"/>
          <a:chExt cx="0" cy="0"/>
        </a:xfrm>
      </p:grpSpPr>
      <p:sp>
        <p:nvSpPr>
          <p:cNvPr id="3" name="Espaço Reservado para Data 2"/>
          <p:cNvSpPr>
            <a:spLocks noGrp="1"/>
          </p:cNvSpPr>
          <p:nvPr>
            <p:ph type="dt" sz="half" idx="10"/>
          </p:nvPr>
        </p:nvSpPr>
        <p:spPr/>
        <p:txBody>
          <a:bodyPr/>
          <a:lstStyle>
            <a:extLst/>
          </a:lstStyle>
          <a:p>
            <a:fld id="{87D5099A-BE29-4D2E-BC24-A05C359E750B}" type="datetimeFigureOut">
              <a:rPr lang="pt-BR" smtClean="0"/>
              <a:pPr/>
              <a:t>16/5/2016</a:t>
            </a:fld>
            <a:endParaRPr lang="pt-BR"/>
          </a:p>
        </p:txBody>
      </p:sp>
      <p:sp>
        <p:nvSpPr>
          <p:cNvPr id="4" name="Espaço Reservado para Rodapé 3"/>
          <p:cNvSpPr>
            <a:spLocks noGrp="1"/>
          </p:cNvSpPr>
          <p:nvPr>
            <p:ph type="ftr" sz="quarter" idx="11"/>
          </p:nvPr>
        </p:nvSpPr>
        <p:spPr/>
        <p:txBody>
          <a:bodyPr/>
          <a:lstStyle>
            <a:extLst/>
          </a:lstStyle>
          <a:p>
            <a:endParaRPr lang="pt-BR"/>
          </a:p>
        </p:txBody>
      </p:sp>
      <p:sp>
        <p:nvSpPr>
          <p:cNvPr id="5" name="Espaço Reservado para Número de Slide 4"/>
          <p:cNvSpPr>
            <a:spLocks noGrp="1"/>
          </p:cNvSpPr>
          <p:nvPr>
            <p:ph type="sldNum" sz="quarter" idx="12"/>
          </p:nvPr>
        </p:nvSpPr>
        <p:spPr/>
        <p:txBody>
          <a:bodyPr/>
          <a:lstStyle>
            <a:extLst/>
          </a:lstStyle>
          <a:p>
            <a:fld id="{838E1C55-5274-4201-B21C-E87563F286B5}" type="slidenum">
              <a:rPr lang="pt-BR" smtClean="0"/>
              <a:pPr/>
              <a:t>‹nº›</a:t>
            </a:fld>
            <a:endParaRPr lang="pt-BR"/>
          </a:p>
        </p:txBody>
      </p:sp>
      <p:sp>
        <p:nvSpPr>
          <p:cNvPr id="6" name="Título 5"/>
          <p:cNvSpPr>
            <a:spLocks noGrp="1"/>
          </p:cNvSpPr>
          <p:nvPr>
            <p:ph type="title"/>
          </p:nvPr>
        </p:nvSpPr>
        <p:spPr/>
        <p:txBody>
          <a:bodyPr rtlCol="0"/>
          <a:lstStyle>
            <a:extLst/>
          </a:lstStyle>
          <a:p>
            <a:r>
              <a:rPr kumimoji="0" lang="pt-BR" smtClean="0"/>
              <a:t>Clique para editar o estilo do título mestre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extLst/>
          </a:lstStyle>
          <a:p>
            <a:fld id="{87D5099A-BE29-4D2E-BC24-A05C359E750B}" type="datetimeFigureOut">
              <a:rPr lang="pt-BR" smtClean="0"/>
              <a:pPr/>
              <a:t>16/5/2016</a:t>
            </a:fld>
            <a:endParaRPr lang="pt-BR"/>
          </a:p>
        </p:txBody>
      </p:sp>
      <p:sp>
        <p:nvSpPr>
          <p:cNvPr id="3" name="Espaço Reservado para Rodapé 2"/>
          <p:cNvSpPr>
            <a:spLocks noGrp="1"/>
          </p:cNvSpPr>
          <p:nvPr>
            <p:ph type="ftr" sz="quarter" idx="11"/>
          </p:nvPr>
        </p:nvSpPr>
        <p:spPr/>
        <p:txBody>
          <a:bodyPr/>
          <a:lstStyle>
            <a:extLst/>
          </a:lstStyle>
          <a:p>
            <a:endParaRPr lang="pt-BR"/>
          </a:p>
        </p:txBody>
      </p:sp>
      <p:sp>
        <p:nvSpPr>
          <p:cNvPr id="4" name="Espaço Reservado para Número de Slide 3"/>
          <p:cNvSpPr>
            <a:spLocks noGrp="1"/>
          </p:cNvSpPr>
          <p:nvPr>
            <p:ph type="sldNum" sz="quarter" idx="12"/>
          </p:nvPr>
        </p:nvSpPr>
        <p:spPr/>
        <p:txBody>
          <a:bodyPr/>
          <a:lstStyle>
            <a:extLst/>
          </a:lstStyle>
          <a:p>
            <a:fld id="{838E1C55-5274-4201-B21C-E87563F286B5}" type="slidenum">
              <a:rPr lang="pt-BR" smtClean="0"/>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bg>
      <p:bgRef idx="1003">
        <a:schemeClr val="bg1"/>
      </p:bgRef>
    </p:bg>
    <p:spTree>
      <p:nvGrpSpPr>
        <p:cNvPr id="1" name=""/>
        <p:cNvGrpSpPr/>
        <p:nvPr/>
      </p:nvGrpSpPr>
      <p:grpSpPr>
        <a:xfrm>
          <a:off x="0" y="0"/>
          <a:ext cx="0" cy="0"/>
          <a:chOff x="0" y="0"/>
          <a:chExt cx="0" cy="0"/>
        </a:xfrm>
      </p:grpSpPr>
      <p:sp>
        <p:nvSpPr>
          <p:cNvPr id="2" name="Título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pt-BR" smtClean="0"/>
              <a:t>Clique para editar o estilo do título mestre</a:t>
            </a:r>
            <a:endParaRPr kumimoji="0" lang="en-US"/>
          </a:p>
        </p:txBody>
      </p:sp>
      <p:sp>
        <p:nvSpPr>
          <p:cNvPr id="3" name="Espaço Reservado para Texto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pt-BR" smtClean="0"/>
              <a:t>Clique para editar os estilos do texto mestre</a:t>
            </a:r>
          </a:p>
        </p:txBody>
      </p:sp>
      <p:sp>
        <p:nvSpPr>
          <p:cNvPr id="4" name="Espaço Reservado para Conteúdo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a:xfrm>
            <a:off x="6727032" y="6407944"/>
            <a:ext cx="1920240" cy="365760"/>
          </a:xfrm>
        </p:spPr>
        <p:txBody>
          <a:bodyPr/>
          <a:lstStyle>
            <a:extLst/>
          </a:lstStyle>
          <a:p>
            <a:fld id="{87D5099A-BE29-4D2E-BC24-A05C359E750B}" type="datetimeFigureOut">
              <a:rPr lang="pt-BR" smtClean="0"/>
              <a:pPr/>
              <a:t>16/5/2016</a:t>
            </a:fld>
            <a:endParaRPr lang="pt-BR"/>
          </a:p>
        </p:txBody>
      </p:sp>
      <p:sp>
        <p:nvSpPr>
          <p:cNvPr id="6" name="Espaço Reservado para Rodapé 5"/>
          <p:cNvSpPr>
            <a:spLocks noGrp="1"/>
          </p:cNvSpPr>
          <p:nvPr>
            <p:ph type="ftr" sz="quarter" idx="11"/>
          </p:nvPr>
        </p:nvSpPr>
        <p:spPr/>
        <p:txBody>
          <a:bodyPr/>
          <a:lstStyle>
            <a:extLst/>
          </a:lstStyle>
          <a:p>
            <a:endParaRPr lang="pt-BR"/>
          </a:p>
        </p:txBody>
      </p:sp>
      <p:sp>
        <p:nvSpPr>
          <p:cNvPr id="7" name="Espaço Reservado para Número de Slide 6"/>
          <p:cNvSpPr>
            <a:spLocks noGrp="1"/>
          </p:cNvSpPr>
          <p:nvPr>
            <p:ph type="sldNum" sz="quarter" idx="12"/>
          </p:nvPr>
        </p:nvSpPr>
        <p:spPr/>
        <p:txBody>
          <a:bodyPr/>
          <a:lstStyle>
            <a:extLst/>
          </a:lstStyle>
          <a:p>
            <a:fld id="{838E1C55-5274-4201-B21C-E87563F286B5}" type="slidenum">
              <a:rPr lang="pt-BR" smtClean="0"/>
              <a:pPr/>
              <a:t>‹nº›</a:t>
            </a:fld>
            <a:endParaRPr lang="pt-B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bg>
      <p:bgRef idx="1002">
        <a:schemeClr val="bg1"/>
      </p:bgRef>
    </p:bg>
    <p:spTree>
      <p:nvGrpSpPr>
        <p:cNvPr id="1" name=""/>
        <p:cNvGrpSpPr/>
        <p:nvPr/>
      </p:nvGrpSpPr>
      <p:grpSpPr>
        <a:xfrm>
          <a:off x="0" y="0"/>
          <a:ext cx="0" cy="0"/>
          <a:chOff x="0" y="0"/>
          <a:chExt cx="0" cy="0"/>
        </a:xfrm>
      </p:grpSpPr>
      <p:sp>
        <p:nvSpPr>
          <p:cNvPr id="4" name="Espaço Reservado para Texto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pt-BR" smtClean="0"/>
              <a:t>Clique para editar os estilos do texto mestre</a:t>
            </a:r>
          </a:p>
        </p:txBody>
      </p:sp>
      <p:sp>
        <p:nvSpPr>
          <p:cNvPr id="3" name="Espaço Reservado para Imagem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pt-BR" smtClean="0"/>
              <a:t>Clique no ícone para adicionar uma imagem</a:t>
            </a:r>
            <a:endParaRPr kumimoji="0" lang="en-US" dirty="0"/>
          </a:p>
        </p:txBody>
      </p:sp>
      <p:sp>
        <p:nvSpPr>
          <p:cNvPr id="5" name="Espaço Reservado para Data 4"/>
          <p:cNvSpPr>
            <a:spLocks noGrp="1"/>
          </p:cNvSpPr>
          <p:nvPr>
            <p:ph type="dt" sz="half" idx="10"/>
          </p:nvPr>
        </p:nvSpPr>
        <p:spPr/>
        <p:txBody>
          <a:bodyPr/>
          <a:lstStyle>
            <a:lvl1pPr>
              <a:defRPr>
                <a:solidFill>
                  <a:schemeClr val="tx1"/>
                </a:solidFill>
              </a:defRPr>
            </a:lvl1pPr>
            <a:extLst/>
          </a:lstStyle>
          <a:p>
            <a:fld id="{87D5099A-BE29-4D2E-BC24-A05C359E750B}" type="datetimeFigureOut">
              <a:rPr lang="pt-BR" smtClean="0"/>
              <a:pPr/>
              <a:t>16/5/2016</a:t>
            </a:fld>
            <a:endParaRPr lang="pt-BR"/>
          </a:p>
        </p:txBody>
      </p:sp>
      <p:sp>
        <p:nvSpPr>
          <p:cNvPr id="6" name="Espaço Reservado para Rodapé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pt-BR"/>
          </a:p>
        </p:txBody>
      </p:sp>
      <p:sp>
        <p:nvSpPr>
          <p:cNvPr id="7" name="Espaço Reservado para Número de Slide 6"/>
          <p:cNvSpPr>
            <a:spLocks noGrp="1"/>
          </p:cNvSpPr>
          <p:nvPr>
            <p:ph type="sldNum" sz="quarter" idx="12"/>
          </p:nvPr>
        </p:nvSpPr>
        <p:spPr/>
        <p:txBody>
          <a:bodyPr/>
          <a:lstStyle>
            <a:lvl1pPr>
              <a:defRPr>
                <a:solidFill>
                  <a:schemeClr val="tx1"/>
                </a:solidFill>
              </a:defRPr>
            </a:lvl1pPr>
            <a:extLst/>
          </a:lstStyle>
          <a:p>
            <a:fld id="{838E1C55-5274-4201-B21C-E87563F286B5}" type="slidenum">
              <a:rPr lang="pt-BR" smtClean="0"/>
              <a:pPr/>
              <a:t>‹nº›</a:t>
            </a:fld>
            <a:endParaRPr lang="pt-BR"/>
          </a:p>
        </p:txBody>
      </p:sp>
      <p:sp>
        <p:nvSpPr>
          <p:cNvPr id="2" name="Título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pt-BR" smtClean="0"/>
              <a:t>Clique para editar o estilo do título mestre</a:t>
            </a:r>
            <a:endParaRPr kumimoji="0" lang="en-US"/>
          </a:p>
        </p:txBody>
      </p:sp>
      <p:sp>
        <p:nvSpPr>
          <p:cNvPr id="8" name="Forma livre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orma livre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Triângulo retângulo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Conector reto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Divisa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Divisa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orma livre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orma livre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Triângulo retângulo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Conector reto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Espaço Reservado para Título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pt-BR" smtClean="0"/>
              <a:t>Clique para editar o estilo do título mestre</a:t>
            </a:r>
            <a:endParaRPr kumimoji="0" lang="en-US"/>
          </a:p>
        </p:txBody>
      </p:sp>
      <p:sp>
        <p:nvSpPr>
          <p:cNvPr id="30" name="Espaço Reservado para Texto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pt-BR" smtClean="0"/>
              <a:t>Clique para editar os estilos do texto mestre</a:t>
            </a:r>
          </a:p>
          <a:p>
            <a:pPr lvl="1" eaLnBrk="1" latinLnBrk="0" hangingPunct="1"/>
            <a:r>
              <a:rPr kumimoji="0" lang="pt-BR" smtClean="0"/>
              <a:t>Segundo nível</a:t>
            </a:r>
          </a:p>
          <a:p>
            <a:pPr lvl="2" eaLnBrk="1" latinLnBrk="0" hangingPunct="1"/>
            <a:r>
              <a:rPr kumimoji="0" lang="pt-BR" smtClean="0"/>
              <a:t>Terceiro nível</a:t>
            </a:r>
          </a:p>
          <a:p>
            <a:pPr lvl="3" eaLnBrk="1" latinLnBrk="0" hangingPunct="1"/>
            <a:r>
              <a:rPr kumimoji="0" lang="pt-BR" smtClean="0"/>
              <a:t>Quarto nível</a:t>
            </a:r>
          </a:p>
          <a:p>
            <a:pPr lvl="4" eaLnBrk="1" latinLnBrk="0" hangingPunct="1"/>
            <a:r>
              <a:rPr kumimoji="0" lang="pt-BR" smtClean="0"/>
              <a:t>Quinto nível</a:t>
            </a:r>
            <a:endParaRPr kumimoji="0" lang="en-US"/>
          </a:p>
        </p:txBody>
      </p:sp>
      <p:sp>
        <p:nvSpPr>
          <p:cNvPr id="10" name="Espaço Reservado para Data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7D5099A-BE29-4D2E-BC24-A05C359E750B}" type="datetimeFigureOut">
              <a:rPr lang="pt-BR" smtClean="0"/>
              <a:pPr/>
              <a:t>16/5/2016</a:t>
            </a:fld>
            <a:endParaRPr lang="pt-BR"/>
          </a:p>
        </p:txBody>
      </p:sp>
      <p:sp>
        <p:nvSpPr>
          <p:cNvPr id="22" name="Espaço Reservado para Rodapé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pt-BR"/>
          </a:p>
        </p:txBody>
      </p:sp>
      <p:sp>
        <p:nvSpPr>
          <p:cNvPr id="18" name="Espaço Reservado para Número de Slide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838E1C55-5274-4201-B21C-E87563F286B5}" type="slidenum">
              <a:rPr lang="pt-BR" smtClean="0"/>
              <a:pPr/>
              <a:t>‹nº›</a:t>
            </a:fld>
            <a:endParaRPr lang="pt-B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fontScale="90000"/>
          </a:bodyPr>
          <a:lstStyle/>
          <a:p>
            <a:r>
              <a:rPr lang="pt-BR" dirty="0" smtClean="0"/>
              <a:t>FACULDADE DE DIREITO DA UNIVERSIDADE  SÃO </a:t>
            </a:r>
            <a:r>
              <a:rPr lang="pt-BR" dirty="0" smtClean="0"/>
              <a:t>PAULO</a:t>
            </a:r>
            <a:endParaRPr lang="pt-BR" dirty="0"/>
          </a:p>
        </p:txBody>
      </p:sp>
      <p:sp>
        <p:nvSpPr>
          <p:cNvPr id="3" name="Subtítulo 2"/>
          <p:cNvSpPr>
            <a:spLocks noGrp="1"/>
          </p:cNvSpPr>
          <p:nvPr>
            <p:ph type="subTitle" idx="1"/>
          </p:nvPr>
        </p:nvSpPr>
        <p:spPr/>
        <p:txBody>
          <a:bodyPr>
            <a:normAutofit fontScale="85000" lnSpcReduction="10000"/>
          </a:bodyPr>
          <a:lstStyle/>
          <a:p>
            <a:r>
              <a:rPr lang="pt-BR" smtClean="0"/>
              <a:t>DEPARTAMENTO DIREITO DO ESTADO</a:t>
            </a:r>
            <a:endParaRPr lang="pt-BR" dirty="0" smtClean="0"/>
          </a:p>
          <a:p>
            <a:r>
              <a:rPr lang="pt-BR" dirty="0" smtClean="0"/>
              <a:t>SISTEMAS ELEITORAIS</a:t>
            </a:r>
          </a:p>
          <a:p>
            <a:r>
              <a:rPr lang="pt-BR" dirty="0" smtClean="0"/>
              <a:t>Docente Responsável: </a:t>
            </a:r>
            <a:r>
              <a:rPr lang="pt-BR" dirty="0" err="1" smtClean="0"/>
              <a:t>Profa</a:t>
            </a:r>
            <a:r>
              <a:rPr lang="pt-BR" dirty="0" smtClean="0"/>
              <a:t>. Dra. Eunice Prudente</a:t>
            </a:r>
            <a:endParaRPr lang="pt-BR" dirty="0"/>
          </a:p>
        </p:txBody>
      </p:sp>
    </p:spTree>
  </p:cSld>
  <p:clrMapOvr>
    <a:masterClrMapping/>
  </p:clrMapOvr>
  <p:transition>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p:txBody>
          <a:bodyPr>
            <a:normAutofit fontScale="92500" lnSpcReduction="10000"/>
          </a:bodyPr>
          <a:lstStyle/>
          <a:p>
            <a:r>
              <a:rPr lang="pt-BR" dirty="0" smtClean="0"/>
              <a:t>* Observe-se que foram preenchidas 39 vagas/cadeiras/cargos, e remanesceram </a:t>
            </a:r>
          </a:p>
          <a:p>
            <a:r>
              <a:rPr lang="pt-BR" dirty="0" smtClean="0"/>
              <a:t>3 cadeiras a serem distribuídas pela técnica da maior média</a:t>
            </a:r>
          </a:p>
          <a:p>
            <a:r>
              <a:rPr lang="pt-BR" dirty="0" smtClean="0"/>
              <a:t>Conforme Código Eleitoral, LEI Nº 9.504, de 1997,  art. 109, adiciona-se mais um lugar aos que já foram obtidos por cada um dos partidos; divide-se pelo novo quociente partidário obtido, a primeira cadeira/sobra pertencerá ao partido que obteve a maio média. Essa operação deverá ser repetida quantas vezes forem o número de cadeiras/remanescentes.</a:t>
            </a:r>
            <a:endParaRPr lang="pt-BR" dirty="0"/>
          </a:p>
        </p:txBody>
      </p:sp>
    </p:spTree>
  </p:cSld>
  <p:clrMapOvr>
    <a:masterClrMapping/>
  </p:clrMapOvr>
  <p:transition>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p:txBody>
          <a:bodyPr>
            <a:normAutofit/>
          </a:bodyPr>
          <a:lstStyle/>
          <a:p>
            <a:r>
              <a:rPr lang="pt-BR" dirty="0" smtClean="0"/>
              <a:t>Outras questões relevantes:</a:t>
            </a:r>
          </a:p>
          <a:p>
            <a:r>
              <a:rPr lang="pt-BR" dirty="0" smtClean="0"/>
              <a:t>CLÁUSULA  DE  BARREIRA ou </a:t>
            </a:r>
          </a:p>
          <a:p>
            <a:r>
              <a:rPr lang="pt-BR" dirty="0" smtClean="0"/>
              <a:t>CLÁUSULA  DE  DESEMPENHO</a:t>
            </a:r>
          </a:p>
          <a:p>
            <a:r>
              <a:rPr lang="pt-BR" dirty="0" smtClean="0"/>
              <a:t>Prevista na Lei dos Partidos, LEI Nº 9.096, de 1995, art. 13, previa restrições ao direito de funcionamento parlamentar aos partidos políticos que não obtivessem no mínino cinco por cento dos votos apurados, ou seja, válidos.</a:t>
            </a:r>
          </a:p>
          <a:p>
            <a:r>
              <a:rPr lang="pt-BR" dirty="0" smtClean="0"/>
              <a:t>Foi considerada INCONSTITUCIONAL pelo STF</a:t>
            </a:r>
          </a:p>
          <a:p>
            <a:endParaRPr lang="pt-BR" dirty="0"/>
          </a:p>
        </p:txBody>
      </p:sp>
    </p:spTree>
  </p:cSld>
  <p:clrMapOvr>
    <a:masterClrMapping/>
  </p:clrMapOvr>
  <p:transition>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p:txBody>
          <a:bodyPr>
            <a:normAutofit fontScale="92500" lnSpcReduction="20000"/>
          </a:bodyPr>
          <a:lstStyle/>
          <a:p>
            <a:r>
              <a:rPr lang="pt-BR" dirty="0" smtClean="0"/>
              <a:t>“O Supremo Tribunal Federal, em Sessão Plenária de 7-12-2006, ao apreciar as Ações Diretas de Inconstitucionalidade n. 1.351 e 1.354, propostas, respectivamente pelo Partido Comunista do Brasil -  PC do B e outro (PDT) e pelo Partido Social Cristão – PSC, declarou a inconstitucionalidade: do art. 13..”</a:t>
            </a:r>
          </a:p>
          <a:p>
            <a:r>
              <a:rPr lang="pt-BR" dirty="0" smtClean="0"/>
              <a:t>“Considerou o Tribunal que tais normas violavam o princípio da reserva legal proporcional, da ‘igualdade de chances’, do pluripartidarismo, assim como os direitos de liberdade assegurados às minorias parlamentares” GILMAR MENDES, p. 711.</a:t>
            </a:r>
            <a:endParaRPr lang="pt-BR" dirty="0"/>
          </a:p>
        </p:txBody>
      </p:sp>
    </p:spTree>
  </p:cSld>
  <p:clrMapOvr>
    <a:masterClrMapping/>
  </p:clrMapOvr>
  <p:transition>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lstStyle/>
          <a:p>
            <a:r>
              <a:rPr lang="pt-BR" dirty="0" smtClean="0"/>
              <a:t>Contribuição Doutrinária</a:t>
            </a:r>
          </a:p>
          <a:p>
            <a:r>
              <a:rPr lang="pt-BR" dirty="0" smtClean="0"/>
              <a:t>GILMAR MENDES ( p. 705/706 )</a:t>
            </a:r>
          </a:p>
          <a:p>
            <a:r>
              <a:rPr lang="pt-BR" dirty="0" smtClean="0"/>
              <a:t>Observemos os comentários de Gilmar Mendes sobre o sistema eleitoral proporcional: “ Nas eleições parlamentares  de 2002 apresentou-se situação que gerou enorme polêmica. O partido PRONA elegeu seis deputados. O Deputado Enéas Carneiro</a:t>
            </a:r>
          </a:p>
          <a:p>
            <a:r>
              <a:rPr lang="pt-BR" dirty="0" smtClean="0"/>
              <a:t>Obteve 1.573.642 votos. Cinco outros candidatos da legenda obtiveram votação</a:t>
            </a:r>
            <a:endParaRPr lang="pt-BR" dirty="0"/>
          </a:p>
        </p:txBody>
      </p:sp>
      <p:sp>
        <p:nvSpPr>
          <p:cNvPr id="3" name="Título 2"/>
          <p:cNvSpPr>
            <a:spLocks noGrp="1"/>
          </p:cNvSpPr>
          <p:nvPr>
            <p:ph type="title"/>
          </p:nvPr>
        </p:nvSpPr>
        <p:spPr/>
        <p:txBody>
          <a:bodyPr/>
          <a:lstStyle/>
          <a:p>
            <a:endParaRPr lang="pt-B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a:bodyPr>
          <a:lstStyle/>
          <a:p>
            <a:pPr>
              <a:buNone/>
            </a:pPr>
            <a:endParaRPr lang="pt-BR" dirty="0" smtClean="0"/>
          </a:p>
          <a:p>
            <a:pPr>
              <a:buNone/>
            </a:pPr>
            <a:r>
              <a:rPr lang="pt-BR" dirty="0" smtClean="0"/>
              <a:t>  pouco expressiva ( 18.000 votos;  673 votos;  484 votos;  382 votos;  275 votos ). Como o quociente eleitoral foi de 280.000 votos, o partido logrou preencher seis vagas, quatro delas por candidatos com menos de 1.000 votos. É certo, igualmente, que, nesse pleito,  deixaram de ser eleitos 17 candidatos  com mais de 70.000 votos.”</a:t>
            </a:r>
          </a:p>
          <a:p>
            <a:pPr>
              <a:buNone/>
            </a:pPr>
            <a:endParaRPr lang="pt-BR" dirty="0"/>
          </a:p>
        </p:txBody>
      </p:sp>
      <p:sp>
        <p:nvSpPr>
          <p:cNvPr id="3" name="Título 2"/>
          <p:cNvSpPr>
            <a:spLocks noGrp="1"/>
          </p:cNvSpPr>
          <p:nvPr>
            <p:ph type="title"/>
          </p:nvPr>
        </p:nvSpPr>
        <p:spPr/>
        <p:txBody>
          <a:bodyPr/>
          <a:lstStyle/>
          <a:p>
            <a:endParaRPr lang="pt-B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lstStyle/>
          <a:p>
            <a:r>
              <a:rPr lang="pt-BR" dirty="0" smtClean="0"/>
              <a:t>Conclui este autor que na aplicação do sistema eleitoral proporcional observa-se dois momentos:</a:t>
            </a:r>
          </a:p>
          <a:p>
            <a:r>
              <a:rPr lang="pt-BR" dirty="0" smtClean="0"/>
              <a:t>A) Cada </a:t>
            </a:r>
            <a:r>
              <a:rPr lang="pt-BR" smtClean="0"/>
              <a:t>partido obtém </a:t>
            </a:r>
            <a:r>
              <a:rPr lang="pt-BR" dirty="0" smtClean="0"/>
              <a:t>quantas cadeiras quantas vezes ele atingir  o quociente eleitoral;</a:t>
            </a:r>
          </a:p>
          <a:p>
            <a:endParaRPr lang="pt-BR" dirty="0" smtClean="0"/>
          </a:p>
          <a:p>
            <a:r>
              <a:rPr lang="pt-BR" dirty="0" smtClean="0"/>
              <a:t>B) Os candidatos de cada partido são eleitos, independentemente de sua votação individual</a:t>
            </a:r>
            <a:endParaRPr lang="pt-BR" dirty="0"/>
          </a:p>
        </p:txBody>
      </p:sp>
      <p:sp>
        <p:nvSpPr>
          <p:cNvPr id="3" name="Título 2"/>
          <p:cNvSpPr>
            <a:spLocks noGrp="1"/>
          </p:cNvSpPr>
          <p:nvPr>
            <p:ph type="title"/>
          </p:nvPr>
        </p:nvSpPr>
        <p:spPr/>
        <p:txBody>
          <a:bodyPr/>
          <a:lstStyle/>
          <a:p>
            <a:endParaRPr lang="pt-B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p:txBody>
          <a:bodyPr>
            <a:normAutofit fontScale="92500" lnSpcReduction="10000"/>
          </a:bodyPr>
          <a:lstStyle/>
          <a:p>
            <a:r>
              <a:rPr lang="pt-BR" dirty="0" smtClean="0"/>
              <a:t>Sistemas Eleitorais</a:t>
            </a:r>
          </a:p>
          <a:p>
            <a:r>
              <a:rPr lang="pt-BR" dirty="0" smtClean="0"/>
              <a:t>Meios – Mecanismos = participação política</a:t>
            </a:r>
          </a:p>
          <a:p>
            <a:r>
              <a:rPr lang="pt-BR" dirty="0" smtClean="0"/>
              <a:t>Objetivos: propiciar o exercício do direito  </a:t>
            </a:r>
          </a:p>
          <a:p>
            <a:r>
              <a:rPr lang="pt-BR" dirty="0" smtClean="0"/>
              <a:t> fundamental de participação </a:t>
            </a:r>
          </a:p>
          <a:p>
            <a:r>
              <a:rPr lang="pt-BR" dirty="0"/>
              <a:t> </a:t>
            </a:r>
            <a:r>
              <a:rPr lang="pt-BR" dirty="0" smtClean="0"/>
              <a:t>política, da melhor forma possível</a:t>
            </a:r>
          </a:p>
          <a:p>
            <a:r>
              <a:rPr lang="pt-BR" dirty="0" smtClean="0"/>
              <a:t>* portanto  é forma e assim deve ser criado </a:t>
            </a:r>
            <a:r>
              <a:rPr lang="pt-BR" dirty="0"/>
              <a:t> </a:t>
            </a:r>
            <a:r>
              <a:rPr lang="pt-BR" dirty="0" smtClean="0"/>
              <a:t>   reinventado/alterado, pois o POVO muda e assim também a convivência</a:t>
            </a:r>
          </a:p>
          <a:p>
            <a:r>
              <a:rPr lang="pt-BR" dirty="0" smtClean="0"/>
              <a:t>Já o fundo/objetivo = Tudo deve ser feito  para atender a necessidade de os cidadãos organizarem a convivência</a:t>
            </a:r>
            <a:endParaRPr lang="pt-BR" dirty="0"/>
          </a:p>
        </p:txBody>
      </p:sp>
      <p:sp>
        <p:nvSpPr>
          <p:cNvPr id="2" name="Título 1"/>
          <p:cNvSpPr>
            <a:spLocks noGrp="1"/>
          </p:cNvSpPr>
          <p:nvPr>
            <p:ph type="title"/>
          </p:nvPr>
        </p:nvSpPr>
        <p:spPr/>
        <p:txBody>
          <a:bodyPr>
            <a:normAutofit fontScale="90000"/>
          </a:bodyPr>
          <a:lstStyle/>
          <a:p>
            <a:r>
              <a:rPr lang="pt-BR" dirty="0" smtClean="0"/>
              <a:t>Democracia </a:t>
            </a:r>
            <a:r>
              <a:rPr lang="pt-BR" dirty="0" err="1" smtClean="0"/>
              <a:t>RepresentativaPartidária</a:t>
            </a:r>
            <a:endParaRPr lang="pt-BR" dirty="0"/>
          </a:p>
        </p:txBody>
      </p:sp>
    </p:spTree>
  </p:cSld>
  <p:clrMapOvr>
    <a:masterClrMapping/>
  </p:clrMapOvr>
  <p:transition>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p:txBody>
          <a:bodyPr>
            <a:normAutofit/>
          </a:bodyPr>
          <a:lstStyle/>
          <a:p>
            <a:pPr marL="514350" indent="-514350">
              <a:buAutoNum type="alphaUcParenR"/>
            </a:pPr>
            <a:r>
              <a:rPr lang="pt-BR" dirty="0" smtClean="0"/>
              <a:t>SISTEMA DE REPRESENTAÇÃO MAJORITÁRIA</a:t>
            </a:r>
          </a:p>
          <a:p>
            <a:pPr marL="514350" indent="-514350">
              <a:buNone/>
            </a:pPr>
            <a:r>
              <a:rPr lang="pt-BR" dirty="0" smtClean="0"/>
              <a:t>“Por este sistema, como o próprio nome sugere, só o grupo majoritário é que elege representantes” DALLARI, p. 191</a:t>
            </a:r>
          </a:p>
          <a:p>
            <a:pPr marL="514350" indent="-514350">
              <a:buNone/>
            </a:pPr>
            <a:r>
              <a:rPr lang="pt-BR" dirty="0" smtClean="0"/>
              <a:t>“Em um sistema majoritário, o valor do resultado é inevitavelmente desigual, pois o candidato menos votado não logra qualquer resultado” GILMAR MENDES, p.698</a:t>
            </a:r>
            <a:endParaRPr lang="pt-BR" dirty="0"/>
          </a:p>
        </p:txBody>
      </p:sp>
    </p:spTree>
  </p:cSld>
  <p:clrMapOvr>
    <a:masterClrMapping/>
  </p:clrMapOvr>
  <p:transition>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p:txBody>
          <a:bodyPr>
            <a:normAutofit fontScale="92500" lnSpcReduction="10000"/>
          </a:bodyPr>
          <a:lstStyle/>
          <a:p>
            <a:r>
              <a:rPr lang="pt-BR" dirty="0" smtClean="0"/>
              <a:t>Enfrentamento do problema </a:t>
            </a:r>
          </a:p>
          <a:p>
            <a:r>
              <a:rPr lang="pt-BR" dirty="0" smtClean="0"/>
              <a:t> “maioria relativa” = inferior à soma dos votos obtidos pelos demais candidatos</a:t>
            </a:r>
          </a:p>
          <a:p>
            <a:r>
              <a:rPr lang="pt-BR" dirty="0" smtClean="0"/>
              <a:t>Solução = maioria absoluta = eleito quem obter mais da metade dos votos que compõe o colégio eleitoral</a:t>
            </a:r>
          </a:p>
          <a:p>
            <a:r>
              <a:rPr lang="pt-BR" dirty="0" smtClean="0"/>
              <a:t>* caso nenhum candidato obtenha a maioria absoluta dos votos = sistema de turno duplo</a:t>
            </a:r>
          </a:p>
          <a:p>
            <a:r>
              <a:rPr lang="pt-BR" dirty="0" smtClean="0"/>
              <a:t>CF de 1988 : segundo turno = Executivo = </a:t>
            </a:r>
            <a:r>
              <a:rPr lang="pt-BR" dirty="0" err="1" smtClean="0"/>
              <a:t>arts</a:t>
            </a:r>
            <a:r>
              <a:rPr lang="pt-BR" dirty="0" smtClean="0"/>
              <a:t>. 77; 28 e 29, II </a:t>
            </a:r>
            <a:r>
              <a:rPr lang="pt-BR" dirty="0" err="1" smtClean="0"/>
              <a:t>Municipios</a:t>
            </a:r>
            <a:r>
              <a:rPr lang="pt-BR" dirty="0" smtClean="0"/>
              <a:t> c/+ 200.000 eleitores.</a:t>
            </a:r>
          </a:p>
          <a:p>
            <a:r>
              <a:rPr lang="pt-BR" dirty="0" smtClean="0"/>
              <a:t>* Senadores = eleitos por qualquer maioria </a:t>
            </a:r>
          </a:p>
          <a:p>
            <a:r>
              <a:rPr lang="pt-BR" dirty="0" smtClean="0"/>
              <a:t>= Não há exigência de segundo turno = art. 46 </a:t>
            </a:r>
            <a:endParaRPr lang="pt-BR" dirty="0"/>
          </a:p>
        </p:txBody>
      </p:sp>
    </p:spTree>
  </p:cSld>
  <p:clrMapOvr>
    <a:masterClrMapping/>
  </p:clrMapOvr>
  <p:transition>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p:txBody>
          <a:bodyPr/>
          <a:lstStyle/>
          <a:p>
            <a:r>
              <a:rPr lang="pt-BR" dirty="0" smtClean="0"/>
              <a:t>SISTEMA ELEITORAL PROPORCIONAL</a:t>
            </a:r>
          </a:p>
          <a:p>
            <a:r>
              <a:rPr lang="pt-BR" dirty="0" smtClean="0"/>
              <a:t>“Por esse sistema, todos os partidos têm direito a representação, estabelecendo uma proporção entre o número dos votos recebidos pelo partido e o número de cargos que ele obtém” DALLARI, p. 193</a:t>
            </a:r>
          </a:p>
          <a:p>
            <a:r>
              <a:rPr lang="pt-BR" dirty="0" smtClean="0"/>
              <a:t>* participação das minorias = divulgação de novas teses =  formação de nova maioria</a:t>
            </a:r>
            <a:endParaRPr lang="pt-BR" dirty="0"/>
          </a:p>
        </p:txBody>
      </p:sp>
    </p:spTree>
  </p:cSld>
  <p:clrMapOvr>
    <a:masterClrMapping/>
  </p:clrMapOvr>
  <p:transition>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p:txBody>
          <a:bodyPr>
            <a:normAutofit fontScale="92500" lnSpcReduction="20000"/>
          </a:bodyPr>
          <a:lstStyle/>
          <a:p>
            <a:r>
              <a:rPr lang="pt-BR" dirty="0" smtClean="0"/>
              <a:t>Contribuição Doutrinária</a:t>
            </a:r>
          </a:p>
          <a:p>
            <a:r>
              <a:rPr lang="pt-BR" dirty="0" smtClean="0"/>
              <a:t>JOSÉ AFONSO DA SILVA p. 376</a:t>
            </a:r>
          </a:p>
          <a:p>
            <a:r>
              <a:rPr lang="pt-BR" dirty="0" smtClean="0"/>
              <a:t>1º)  número de </a:t>
            </a:r>
            <a:r>
              <a:rPr lang="pt-BR" b="1" dirty="0" smtClean="0"/>
              <a:t>votos válidos</a:t>
            </a:r>
          </a:p>
          <a:p>
            <a:r>
              <a:rPr lang="pt-BR" dirty="0" smtClean="0"/>
              <a:t>= voto em candidatos e em legendas</a:t>
            </a:r>
          </a:p>
          <a:p>
            <a:r>
              <a:rPr lang="pt-BR" dirty="0" smtClean="0"/>
              <a:t>* exclui-se votos em branco e  nulos</a:t>
            </a:r>
          </a:p>
          <a:p>
            <a:r>
              <a:rPr lang="pt-BR" dirty="0" smtClean="0"/>
              <a:t>( VIDE art. 77, </a:t>
            </a:r>
            <a:r>
              <a:rPr lang="pt-BR" baseline="-25000" dirty="0" smtClean="0"/>
              <a:t>2º </a:t>
            </a:r>
            <a:r>
              <a:rPr lang="pt-BR" dirty="0" smtClean="0"/>
              <a:t> )</a:t>
            </a:r>
          </a:p>
          <a:p>
            <a:r>
              <a:rPr lang="pt-BR" dirty="0" smtClean="0"/>
              <a:t>2º) </a:t>
            </a:r>
            <a:r>
              <a:rPr lang="pt-BR" b="1" dirty="0" smtClean="0"/>
              <a:t>Quociente Eleitoral  </a:t>
            </a:r>
            <a:r>
              <a:rPr lang="pt-BR" dirty="0" smtClean="0"/>
              <a:t>= índice de votos a ser obtido para a distribuição das vagas = divisão pelo número de votos válidos pelo número de</a:t>
            </a:r>
          </a:p>
          <a:p>
            <a:r>
              <a:rPr lang="pt-BR" dirty="0" smtClean="0"/>
              <a:t> lugares/cargos/cadeiras a preencher nas Casas Legislativas =  CD, SF, AL ou nas Câmaras de Vereadores</a:t>
            </a:r>
            <a:endParaRPr lang="pt-BR" dirty="0"/>
          </a:p>
        </p:txBody>
      </p:sp>
    </p:spTree>
  </p:cSld>
  <p:clrMapOvr>
    <a:masterClrMapping/>
  </p:clrMapOvr>
  <p:transition>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p:txBody>
          <a:bodyPr>
            <a:normAutofit/>
          </a:bodyPr>
          <a:lstStyle/>
          <a:p>
            <a:pPr>
              <a:buNone/>
            </a:pPr>
            <a:r>
              <a:rPr lang="pt-BR" dirty="0" smtClean="0"/>
              <a:t>3º)  </a:t>
            </a:r>
            <a:r>
              <a:rPr lang="pt-BR" b="1" dirty="0" smtClean="0"/>
              <a:t>Quociente Partidário </a:t>
            </a:r>
            <a:r>
              <a:rPr lang="pt-BR" dirty="0" smtClean="0"/>
              <a:t>= indica o número de vagas/cargos/cadeiras conquistado por cada partido – divisão dos votos conferidos aos partidos ( candidatos + legenda ) pelo quociente eleitoral ( despreza-se frações )</a:t>
            </a:r>
          </a:p>
          <a:p>
            <a:endParaRPr lang="pt-BR" dirty="0" smtClean="0"/>
          </a:p>
          <a:p>
            <a:r>
              <a:rPr lang="pt-BR" dirty="0" smtClean="0"/>
              <a:t>4º)  Se sobrar vagas/cadeiras, haverá distribuição dos restos ou sobras, no Brasil pelo critério da “</a:t>
            </a:r>
            <a:r>
              <a:rPr lang="pt-BR" b="1" dirty="0" smtClean="0"/>
              <a:t>maior média</a:t>
            </a:r>
            <a:r>
              <a:rPr lang="pt-BR" dirty="0" smtClean="0"/>
              <a:t>” </a:t>
            </a:r>
            <a:endParaRPr lang="pt-BR" dirty="0"/>
          </a:p>
        </p:txBody>
      </p:sp>
    </p:spTree>
  </p:cSld>
  <p:clrMapOvr>
    <a:masterClrMapping/>
  </p:clrMapOvr>
  <p:transition>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p:txBody>
          <a:bodyPr>
            <a:normAutofit/>
          </a:bodyPr>
          <a:lstStyle/>
          <a:p>
            <a:r>
              <a:rPr lang="pt-BR" dirty="0" smtClean="0"/>
              <a:t>Exemplo:</a:t>
            </a:r>
          </a:p>
          <a:p>
            <a:r>
              <a:rPr lang="pt-BR" dirty="0" smtClean="0"/>
              <a:t>1)  votos válidos = 8.000.000  = v </a:t>
            </a:r>
            <a:r>
              <a:rPr lang="pt-BR" dirty="0" err="1" smtClean="0"/>
              <a:t>v</a:t>
            </a:r>
            <a:endParaRPr lang="pt-BR" dirty="0" smtClean="0"/>
          </a:p>
          <a:p>
            <a:r>
              <a:rPr lang="pt-BR" dirty="0" smtClean="0"/>
              <a:t>2) vagas/cadeiras = 42</a:t>
            </a:r>
          </a:p>
          <a:p>
            <a:r>
              <a:rPr lang="pt-BR" dirty="0" smtClean="0"/>
              <a:t>3)  quociente eleitoral = 8.000.000 : 42 </a:t>
            </a:r>
          </a:p>
          <a:p>
            <a:r>
              <a:rPr lang="pt-BR" dirty="0"/>
              <a:t> </a:t>
            </a:r>
            <a:r>
              <a:rPr lang="pt-BR" dirty="0" smtClean="0"/>
              <a:t>         =  190.476 =  QE</a:t>
            </a:r>
          </a:p>
          <a:p>
            <a:r>
              <a:rPr lang="pt-BR" dirty="0" smtClean="0"/>
              <a:t>4)  quociente partidário =  resultado da</a:t>
            </a:r>
          </a:p>
          <a:p>
            <a:r>
              <a:rPr lang="pt-BR" dirty="0"/>
              <a:t> </a:t>
            </a:r>
            <a:r>
              <a:rPr lang="pt-BR" dirty="0" smtClean="0"/>
              <a:t>     divisão do número de votos válidos de</a:t>
            </a:r>
          </a:p>
          <a:p>
            <a:r>
              <a:rPr lang="pt-BR" dirty="0"/>
              <a:t> </a:t>
            </a:r>
            <a:r>
              <a:rPr lang="pt-BR" dirty="0" smtClean="0"/>
              <a:t>      cada partido pelo quociente eleitoral  = QP</a:t>
            </a:r>
            <a:endParaRPr lang="pt-BR" dirty="0"/>
          </a:p>
        </p:txBody>
      </p:sp>
    </p:spTree>
  </p:cSld>
  <p:clrMapOvr>
    <a:masterClrMapping/>
  </p:clrMapOvr>
  <p:transition>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p:txBody>
          <a:bodyPr>
            <a:normAutofit fontScale="92500"/>
          </a:bodyPr>
          <a:lstStyle/>
          <a:p>
            <a:pPr>
              <a:buNone/>
            </a:pPr>
            <a:r>
              <a:rPr lang="pt-BR" dirty="0" smtClean="0"/>
              <a:t>Partidos     Votos            QE            QP   sobras/ </a:t>
            </a:r>
            <a:r>
              <a:rPr lang="pt-BR" dirty="0" err="1" smtClean="0"/>
              <a:t>vv</a:t>
            </a:r>
            <a:r>
              <a:rPr lang="pt-BR" dirty="0" smtClean="0"/>
              <a:t>   </a:t>
            </a:r>
          </a:p>
          <a:p>
            <a:r>
              <a:rPr lang="pt-BR" dirty="0" smtClean="0"/>
              <a:t>A          3.000.000 :  190.476 =    15    142.860</a:t>
            </a:r>
          </a:p>
          <a:p>
            <a:r>
              <a:rPr lang="pt-BR" dirty="0" smtClean="0"/>
              <a:t>B          2.200.000 :  190.476 =     11   104.764</a:t>
            </a:r>
          </a:p>
          <a:p>
            <a:r>
              <a:rPr lang="pt-BR" dirty="0" smtClean="0"/>
              <a:t>C          1.600.000 :  190.476 =        8    76.192</a:t>
            </a:r>
          </a:p>
          <a:p>
            <a:r>
              <a:rPr lang="pt-BR" dirty="0" smtClean="0"/>
              <a:t>D             800.000 :  190.476 =        4    38.096</a:t>
            </a:r>
          </a:p>
          <a:p>
            <a:r>
              <a:rPr lang="pt-BR" dirty="0" smtClean="0"/>
              <a:t>E              300.000 :  190.476 =        1  109.524</a:t>
            </a:r>
          </a:p>
          <a:p>
            <a:pPr>
              <a:buNone/>
            </a:pPr>
            <a:r>
              <a:rPr lang="pt-BR" dirty="0"/>
              <a:t> </a:t>
            </a:r>
            <a:r>
              <a:rPr lang="pt-BR" dirty="0" smtClean="0"/>
              <a:t>  F              100.000 :  190.476 =      nenhuma</a:t>
            </a:r>
            <a:endParaRPr lang="pt-BR" dirty="0"/>
          </a:p>
        </p:txBody>
      </p:sp>
    </p:spTree>
  </p:cSld>
  <p:clrMapOvr>
    <a:masterClrMapping/>
  </p:clrMapOvr>
  <p:transition>
    <p:wip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so">
  <a:themeElements>
    <a:clrScheme name="Concurso">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urso">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urso">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812</TotalTime>
  <Words>940</Words>
  <Application>Microsoft Office PowerPoint</Application>
  <PresentationFormat>Apresentação na tela (4:3)</PresentationFormat>
  <Paragraphs>71</Paragraphs>
  <Slides>15</Slides>
  <Notes>0</Notes>
  <HiddenSlides>0</HiddenSlides>
  <MMClips>0</MMClips>
  <ScaleCrop>false</ScaleCrop>
  <HeadingPairs>
    <vt:vector size="4" baseType="variant">
      <vt:variant>
        <vt:lpstr>Tema</vt:lpstr>
      </vt:variant>
      <vt:variant>
        <vt:i4>1</vt:i4>
      </vt:variant>
      <vt:variant>
        <vt:lpstr>Títulos de slides</vt:lpstr>
      </vt:variant>
      <vt:variant>
        <vt:i4>15</vt:i4>
      </vt:variant>
    </vt:vector>
  </HeadingPairs>
  <TitlesOfParts>
    <vt:vector size="16" baseType="lpstr">
      <vt:lpstr>Concurso</vt:lpstr>
      <vt:lpstr>FACULDADE DE DIREITO DA UNIVERSIDADE  SÃO PAULO</vt:lpstr>
      <vt:lpstr>Democracia RepresentativaPartidária</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CGA-EAJPrudente</dc:creator>
  <cp:lastModifiedBy>cga-eajprudente</cp:lastModifiedBy>
  <cp:revision>65</cp:revision>
  <dcterms:created xsi:type="dcterms:W3CDTF">2013-09-23T15:14:43Z</dcterms:created>
  <dcterms:modified xsi:type="dcterms:W3CDTF">2016-05-16T13:59:01Z</dcterms:modified>
</cp:coreProperties>
</file>