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34" r:id="rId2"/>
    <p:sldId id="544" r:id="rId3"/>
    <p:sldId id="545" r:id="rId4"/>
    <p:sldId id="546" r:id="rId5"/>
    <p:sldId id="547" r:id="rId6"/>
    <p:sldId id="548" r:id="rId7"/>
    <p:sldId id="549" r:id="rId8"/>
    <p:sldId id="550" r:id="rId9"/>
    <p:sldId id="537" r:id="rId10"/>
    <p:sldId id="538" r:id="rId11"/>
    <p:sldId id="539" r:id="rId12"/>
    <p:sldId id="529" r:id="rId13"/>
    <p:sldId id="533" r:id="rId14"/>
    <p:sldId id="525" r:id="rId15"/>
    <p:sldId id="530" r:id="rId16"/>
    <p:sldId id="526" r:id="rId17"/>
    <p:sldId id="531" r:id="rId18"/>
    <p:sldId id="520" r:id="rId19"/>
    <p:sldId id="527" r:id="rId20"/>
    <p:sldId id="516" r:id="rId21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062" autoAdjust="0"/>
    <p:restoredTop sz="94660"/>
  </p:normalViewPr>
  <p:slideViewPr>
    <p:cSldViewPr>
      <p:cViewPr>
        <p:scale>
          <a:sx n="76" d="100"/>
          <a:sy n="76" d="100"/>
        </p:scale>
        <p:origin x="-97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362BFE-DE5F-48DA-8AEF-67DE26938F07}" type="doc">
      <dgm:prSet loTypeId="urn:microsoft.com/office/officeart/2005/8/layout/vList5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5715372F-478C-499F-A851-7E5C96B35133}">
      <dgm:prSet/>
      <dgm:spPr/>
      <dgm:t>
        <a:bodyPr/>
        <a:lstStyle/>
        <a:p>
          <a:pPr rtl="0"/>
          <a:r>
            <a:rPr lang="pt-BR" b="1" dirty="0" smtClean="0"/>
            <a:t>1-ROBOTIZAÇÃO:</a:t>
          </a:r>
          <a:endParaRPr lang="pt-BR" dirty="0"/>
        </a:p>
      </dgm:t>
    </dgm:pt>
    <dgm:pt modelId="{74E352A9-1CCF-4E6C-8929-8FABF523512D}" type="parTrans" cxnId="{042089F2-2ADF-4614-BCBE-C8CA7F0B5117}">
      <dgm:prSet/>
      <dgm:spPr/>
      <dgm:t>
        <a:bodyPr/>
        <a:lstStyle/>
        <a:p>
          <a:endParaRPr lang="pt-BR"/>
        </a:p>
      </dgm:t>
    </dgm:pt>
    <dgm:pt modelId="{DBA8AAC5-3C15-4076-B358-8750612A60F7}" type="sibTrans" cxnId="{042089F2-2ADF-4614-BCBE-C8CA7F0B5117}">
      <dgm:prSet/>
      <dgm:spPr/>
      <dgm:t>
        <a:bodyPr/>
        <a:lstStyle/>
        <a:p>
          <a:endParaRPr lang="pt-BR"/>
        </a:p>
      </dgm:t>
    </dgm:pt>
    <dgm:pt modelId="{FEDD19DF-8F9F-49CD-8AF5-C52B029FA30B}">
      <dgm:prSet/>
      <dgm:spPr/>
      <dgm:t>
        <a:bodyPr/>
        <a:lstStyle/>
        <a:p>
          <a:pPr rtl="0"/>
          <a:r>
            <a:rPr lang="pt-BR" b="1" dirty="0" smtClean="0"/>
            <a:t>2-ENGAJAMENTO:</a:t>
          </a:r>
          <a:endParaRPr lang="pt-BR" dirty="0"/>
        </a:p>
      </dgm:t>
    </dgm:pt>
    <dgm:pt modelId="{DC6ECA66-AAE7-4BE2-9F99-E841B68C9984}" type="parTrans" cxnId="{ECD89D6A-2BF4-4F3C-B849-A672E4DB1F7F}">
      <dgm:prSet/>
      <dgm:spPr/>
      <dgm:t>
        <a:bodyPr/>
        <a:lstStyle/>
        <a:p>
          <a:endParaRPr lang="pt-BR"/>
        </a:p>
      </dgm:t>
    </dgm:pt>
    <dgm:pt modelId="{4AA7DCB2-30AF-4474-A0DF-43D7EDFEEAEA}" type="sibTrans" cxnId="{ECD89D6A-2BF4-4F3C-B849-A672E4DB1F7F}">
      <dgm:prSet/>
      <dgm:spPr/>
      <dgm:t>
        <a:bodyPr/>
        <a:lstStyle/>
        <a:p>
          <a:endParaRPr lang="pt-BR"/>
        </a:p>
      </dgm:t>
    </dgm:pt>
    <dgm:pt modelId="{998CE07B-742F-4978-8A88-39A8EEDC4627}">
      <dgm:prSet/>
      <dgm:spPr/>
      <dgm:t>
        <a:bodyPr/>
        <a:lstStyle/>
        <a:p>
          <a:pPr rtl="0"/>
          <a:r>
            <a:rPr lang="pt-BR" b="1" dirty="0" smtClean="0"/>
            <a:t>3-LIDERANÇA:</a:t>
          </a:r>
          <a:endParaRPr lang="pt-BR" dirty="0"/>
        </a:p>
      </dgm:t>
    </dgm:pt>
    <dgm:pt modelId="{F2DE42EA-A6E7-4F40-A7C0-38EA73095D94}" type="parTrans" cxnId="{CD8AA128-D2A7-4764-A659-06B4C46CAD80}">
      <dgm:prSet/>
      <dgm:spPr/>
      <dgm:t>
        <a:bodyPr/>
        <a:lstStyle/>
        <a:p>
          <a:endParaRPr lang="pt-BR"/>
        </a:p>
      </dgm:t>
    </dgm:pt>
    <dgm:pt modelId="{89BC2CC9-7BD6-4F68-8184-53F1AECED92A}" type="sibTrans" cxnId="{CD8AA128-D2A7-4764-A659-06B4C46CAD80}">
      <dgm:prSet/>
      <dgm:spPr/>
      <dgm:t>
        <a:bodyPr/>
        <a:lstStyle/>
        <a:p>
          <a:endParaRPr lang="pt-BR"/>
        </a:p>
      </dgm:t>
    </dgm:pt>
    <dgm:pt modelId="{D5C54652-9449-4702-8D68-E91ADE9EBE5C}">
      <dgm:prSet/>
      <dgm:spPr/>
      <dgm:t>
        <a:bodyPr/>
        <a:lstStyle/>
        <a:p>
          <a:pPr rtl="0"/>
          <a:r>
            <a:rPr lang="pt-BR" b="1" dirty="0" smtClean="0"/>
            <a:t>4-EMPRESAS BOAS :</a:t>
          </a:r>
          <a:endParaRPr lang="pt-BR" dirty="0"/>
        </a:p>
      </dgm:t>
    </dgm:pt>
    <dgm:pt modelId="{265449A0-D3B2-4D04-B0FB-5215071CD98A}" type="parTrans" cxnId="{E765856D-A814-4AD0-8296-B471272698FE}">
      <dgm:prSet/>
      <dgm:spPr/>
      <dgm:t>
        <a:bodyPr/>
        <a:lstStyle/>
        <a:p>
          <a:endParaRPr lang="pt-BR"/>
        </a:p>
      </dgm:t>
    </dgm:pt>
    <dgm:pt modelId="{43E213C6-7B49-43E5-8A34-074867E1B118}" type="sibTrans" cxnId="{E765856D-A814-4AD0-8296-B471272698FE}">
      <dgm:prSet/>
      <dgm:spPr/>
      <dgm:t>
        <a:bodyPr/>
        <a:lstStyle/>
        <a:p>
          <a:endParaRPr lang="pt-BR"/>
        </a:p>
      </dgm:t>
    </dgm:pt>
    <dgm:pt modelId="{C70D051E-DF1B-410E-A42A-CBEF227BD412}">
      <dgm:prSet/>
      <dgm:spPr/>
      <dgm:t>
        <a:bodyPr/>
        <a:lstStyle/>
        <a:p>
          <a:pPr rtl="0"/>
          <a:r>
            <a:rPr lang="pt-BR" b="1" dirty="0" smtClean="0"/>
            <a:t>6-RESILIENCIA:</a:t>
          </a:r>
          <a:endParaRPr lang="pt-BR" dirty="0"/>
        </a:p>
      </dgm:t>
    </dgm:pt>
    <dgm:pt modelId="{4858B0AC-695F-4C28-8E9C-2FEF44AF5FE1}" type="parTrans" cxnId="{E1D0BD69-14D5-41C7-BDC9-0FC313E4E173}">
      <dgm:prSet/>
      <dgm:spPr/>
      <dgm:t>
        <a:bodyPr/>
        <a:lstStyle/>
        <a:p>
          <a:endParaRPr lang="pt-BR"/>
        </a:p>
      </dgm:t>
    </dgm:pt>
    <dgm:pt modelId="{1E4D9DD6-02E5-4E65-A591-D52C27D11BFE}" type="sibTrans" cxnId="{E1D0BD69-14D5-41C7-BDC9-0FC313E4E173}">
      <dgm:prSet/>
      <dgm:spPr/>
      <dgm:t>
        <a:bodyPr/>
        <a:lstStyle/>
        <a:p>
          <a:endParaRPr lang="pt-BR"/>
        </a:p>
      </dgm:t>
    </dgm:pt>
    <dgm:pt modelId="{0EB87184-8AC2-41AE-A1A4-84555206E5DD}">
      <dgm:prSet/>
      <dgm:spPr/>
      <dgm:t>
        <a:bodyPr/>
        <a:lstStyle/>
        <a:p>
          <a:pPr rtl="0"/>
          <a:r>
            <a:rPr lang="pt-BR" b="1" dirty="0" smtClean="0"/>
            <a:t>Clássico &amp; neoclássico</a:t>
          </a:r>
          <a:endParaRPr lang="pt-BR" dirty="0"/>
        </a:p>
      </dgm:t>
    </dgm:pt>
    <dgm:pt modelId="{A2676397-DBE7-4A9E-AE44-0030FEFD4BD4}" type="parTrans" cxnId="{33E1CB0A-6CE4-4A07-AFAE-9B590D81E0A4}">
      <dgm:prSet/>
      <dgm:spPr/>
      <dgm:t>
        <a:bodyPr/>
        <a:lstStyle/>
        <a:p>
          <a:endParaRPr lang="pt-BR"/>
        </a:p>
      </dgm:t>
    </dgm:pt>
    <dgm:pt modelId="{87DB968F-B660-4BC1-ACF0-9EA8C045B0C2}" type="sibTrans" cxnId="{33E1CB0A-6CE4-4A07-AFAE-9B590D81E0A4}">
      <dgm:prSet/>
      <dgm:spPr/>
      <dgm:t>
        <a:bodyPr/>
        <a:lstStyle/>
        <a:p>
          <a:endParaRPr lang="pt-BR"/>
        </a:p>
      </dgm:t>
    </dgm:pt>
    <dgm:pt modelId="{8E011CE1-E455-4189-B010-1DB049CB7C7A}">
      <dgm:prSet/>
      <dgm:spPr/>
      <dgm:t>
        <a:bodyPr/>
        <a:lstStyle/>
        <a:p>
          <a:pPr rtl="0"/>
          <a:r>
            <a:rPr lang="pt-BR" b="1" dirty="0" smtClean="0"/>
            <a:t>Humanista &amp; comportamental</a:t>
          </a:r>
          <a:endParaRPr lang="pt-BR" dirty="0"/>
        </a:p>
      </dgm:t>
    </dgm:pt>
    <dgm:pt modelId="{8D4F1659-8B52-42E5-9BF6-A81C6385466D}" type="parTrans" cxnId="{C9967290-A154-46E6-954B-DCC036DDE5C4}">
      <dgm:prSet/>
      <dgm:spPr/>
      <dgm:t>
        <a:bodyPr/>
        <a:lstStyle/>
        <a:p>
          <a:endParaRPr lang="pt-BR"/>
        </a:p>
      </dgm:t>
    </dgm:pt>
    <dgm:pt modelId="{BCE90F5D-CCF6-4C2F-AF5B-42071AA0FD35}" type="sibTrans" cxnId="{C9967290-A154-46E6-954B-DCC036DDE5C4}">
      <dgm:prSet/>
      <dgm:spPr/>
      <dgm:t>
        <a:bodyPr/>
        <a:lstStyle/>
        <a:p>
          <a:endParaRPr lang="pt-BR"/>
        </a:p>
      </dgm:t>
    </dgm:pt>
    <dgm:pt modelId="{536AE1A4-D434-40E6-BC04-1AA4F1A28517}">
      <dgm:prSet/>
      <dgm:spPr/>
      <dgm:t>
        <a:bodyPr/>
        <a:lstStyle/>
        <a:p>
          <a:pPr rtl="0"/>
          <a:r>
            <a:rPr lang="pt-BR" b="1" dirty="0" smtClean="0"/>
            <a:t>Humanista &amp; comportamental</a:t>
          </a:r>
          <a:endParaRPr lang="pt-BR" dirty="0"/>
        </a:p>
      </dgm:t>
    </dgm:pt>
    <dgm:pt modelId="{2847831F-8F8E-4588-9F4A-4ED4527A92E3}" type="parTrans" cxnId="{A52F9793-8992-42D2-A798-98CFECD9235D}">
      <dgm:prSet/>
      <dgm:spPr/>
      <dgm:t>
        <a:bodyPr/>
        <a:lstStyle/>
        <a:p>
          <a:endParaRPr lang="pt-BR"/>
        </a:p>
      </dgm:t>
    </dgm:pt>
    <dgm:pt modelId="{8714E101-8331-4B02-AB74-5BFF90F109B1}" type="sibTrans" cxnId="{A52F9793-8992-42D2-A798-98CFECD9235D}">
      <dgm:prSet/>
      <dgm:spPr/>
      <dgm:t>
        <a:bodyPr/>
        <a:lstStyle/>
        <a:p>
          <a:endParaRPr lang="pt-BR"/>
        </a:p>
      </dgm:t>
    </dgm:pt>
    <dgm:pt modelId="{6D0EF869-DF6B-44BE-BD1F-C33FBD7B8C19}">
      <dgm:prSet/>
      <dgm:spPr/>
      <dgm:t>
        <a:bodyPr/>
        <a:lstStyle/>
        <a:p>
          <a:pPr rtl="0"/>
          <a:r>
            <a:rPr lang="pt-BR" b="1" dirty="0" smtClean="0"/>
            <a:t> Sistemas</a:t>
          </a:r>
          <a:endParaRPr lang="pt-BR" dirty="0"/>
        </a:p>
      </dgm:t>
    </dgm:pt>
    <dgm:pt modelId="{CF869BA9-DC1C-4CCA-9B95-03EF01A849B2}" type="parTrans" cxnId="{ABB0C9BB-0D00-4D2F-8B60-EF74791DC017}">
      <dgm:prSet/>
      <dgm:spPr/>
      <dgm:t>
        <a:bodyPr/>
        <a:lstStyle/>
        <a:p>
          <a:endParaRPr lang="pt-BR"/>
        </a:p>
      </dgm:t>
    </dgm:pt>
    <dgm:pt modelId="{D987ADD8-E029-468C-AA70-5BCDB7EB76B4}" type="sibTrans" cxnId="{ABB0C9BB-0D00-4D2F-8B60-EF74791DC017}">
      <dgm:prSet/>
      <dgm:spPr/>
      <dgm:t>
        <a:bodyPr/>
        <a:lstStyle/>
        <a:p>
          <a:endParaRPr lang="pt-BR"/>
        </a:p>
      </dgm:t>
    </dgm:pt>
    <dgm:pt modelId="{99BC1122-4238-4405-B4B6-9E649AEC99AF}">
      <dgm:prSet/>
      <dgm:spPr/>
      <dgm:t>
        <a:bodyPr/>
        <a:lstStyle/>
        <a:p>
          <a:pPr rtl="0"/>
          <a:r>
            <a:rPr lang="pt-BR" b="1" dirty="0" smtClean="0"/>
            <a:t> Estrutura</a:t>
          </a:r>
          <a:endParaRPr lang="pt-BR" dirty="0"/>
        </a:p>
      </dgm:t>
    </dgm:pt>
    <dgm:pt modelId="{F34BD067-1BEF-47D2-96F7-CE9B58ED4E83}" type="parTrans" cxnId="{EF147F91-65B7-44EF-BA61-D34EAEC8AD5A}">
      <dgm:prSet/>
      <dgm:spPr/>
      <dgm:t>
        <a:bodyPr/>
        <a:lstStyle/>
        <a:p>
          <a:endParaRPr lang="pt-BR"/>
        </a:p>
      </dgm:t>
    </dgm:pt>
    <dgm:pt modelId="{BFC326F7-4097-4C3E-B375-826E67FDC805}" type="sibTrans" cxnId="{EF147F91-65B7-44EF-BA61-D34EAEC8AD5A}">
      <dgm:prSet/>
      <dgm:spPr/>
      <dgm:t>
        <a:bodyPr/>
        <a:lstStyle/>
        <a:p>
          <a:endParaRPr lang="pt-BR"/>
        </a:p>
      </dgm:t>
    </dgm:pt>
    <dgm:pt modelId="{0129B033-4E4B-4C70-B79A-AD0299EED82D}">
      <dgm:prSet/>
      <dgm:spPr/>
      <dgm:t>
        <a:bodyPr/>
        <a:lstStyle/>
        <a:p>
          <a:pPr rtl="0"/>
          <a:r>
            <a:rPr lang="pt-BR" b="1" dirty="0" smtClean="0"/>
            <a:t>5-CLIENTES:</a:t>
          </a:r>
          <a:endParaRPr lang="pt-BR" dirty="0"/>
        </a:p>
      </dgm:t>
    </dgm:pt>
    <dgm:pt modelId="{CF5A79E2-CB7E-45BD-90E6-D2F595843C56}" type="parTrans" cxnId="{476624DB-0EA9-411D-B8E9-CB0D73B58F83}">
      <dgm:prSet/>
      <dgm:spPr/>
      <dgm:t>
        <a:bodyPr/>
        <a:lstStyle/>
        <a:p>
          <a:endParaRPr lang="pt-BR"/>
        </a:p>
      </dgm:t>
    </dgm:pt>
    <dgm:pt modelId="{AF5882A6-2F98-49C0-B481-D66090B78024}" type="sibTrans" cxnId="{476624DB-0EA9-411D-B8E9-CB0D73B58F83}">
      <dgm:prSet/>
      <dgm:spPr/>
      <dgm:t>
        <a:bodyPr/>
        <a:lstStyle/>
        <a:p>
          <a:endParaRPr lang="pt-BR"/>
        </a:p>
      </dgm:t>
    </dgm:pt>
    <dgm:pt modelId="{F49B4780-2797-4131-B54C-56FA20B0EDE2}">
      <dgm:prSet/>
      <dgm:spPr/>
      <dgm:t>
        <a:bodyPr/>
        <a:lstStyle/>
        <a:p>
          <a:pPr rtl="0"/>
          <a:r>
            <a:rPr lang="pt-BR" b="1" dirty="0" smtClean="0"/>
            <a:t> Sistemas</a:t>
          </a:r>
          <a:endParaRPr lang="pt-BR" dirty="0"/>
        </a:p>
      </dgm:t>
    </dgm:pt>
    <dgm:pt modelId="{9606D256-E672-4741-99A0-BCFCBF6D0023}" type="parTrans" cxnId="{2493ACB7-50E3-4A65-B503-4C59A1A19049}">
      <dgm:prSet/>
      <dgm:spPr/>
      <dgm:t>
        <a:bodyPr/>
        <a:lstStyle/>
        <a:p>
          <a:endParaRPr lang="pt-BR"/>
        </a:p>
      </dgm:t>
    </dgm:pt>
    <dgm:pt modelId="{D6F4DF04-009A-43CA-9375-00BBA40887BA}" type="sibTrans" cxnId="{2493ACB7-50E3-4A65-B503-4C59A1A19049}">
      <dgm:prSet/>
      <dgm:spPr/>
      <dgm:t>
        <a:bodyPr/>
        <a:lstStyle/>
        <a:p>
          <a:endParaRPr lang="pt-BR"/>
        </a:p>
      </dgm:t>
    </dgm:pt>
    <dgm:pt modelId="{23ADB155-8BE6-4FAA-9DA6-1BB8840A5AC6}">
      <dgm:prSet/>
      <dgm:spPr/>
      <dgm:t>
        <a:bodyPr/>
        <a:lstStyle/>
        <a:p>
          <a:pPr rtl="0"/>
          <a:r>
            <a:rPr lang="pt-BR" b="1" dirty="0" smtClean="0"/>
            <a:t>Contingencial</a:t>
          </a:r>
          <a:endParaRPr lang="pt-BR" dirty="0"/>
        </a:p>
      </dgm:t>
    </dgm:pt>
    <dgm:pt modelId="{EB5A9D2E-B951-4BA1-8874-714F4FE0F25A}" type="parTrans" cxnId="{57D06ED4-E5EE-4A7D-9B40-E09147A369FF}">
      <dgm:prSet/>
      <dgm:spPr/>
      <dgm:t>
        <a:bodyPr/>
        <a:lstStyle/>
        <a:p>
          <a:endParaRPr lang="pt-BR"/>
        </a:p>
      </dgm:t>
    </dgm:pt>
    <dgm:pt modelId="{91DE8629-E09A-4AB6-8170-1C14E2EE4941}" type="sibTrans" cxnId="{57D06ED4-E5EE-4A7D-9B40-E09147A369FF}">
      <dgm:prSet/>
      <dgm:spPr/>
      <dgm:t>
        <a:bodyPr/>
        <a:lstStyle/>
        <a:p>
          <a:endParaRPr lang="pt-BR"/>
        </a:p>
      </dgm:t>
    </dgm:pt>
    <dgm:pt modelId="{5054800E-360E-41C5-A893-34F6DF21EA4D}">
      <dgm:prSet/>
      <dgm:spPr/>
      <dgm:t>
        <a:bodyPr/>
        <a:lstStyle/>
        <a:p>
          <a:r>
            <a:rPr lang="pt-BR" b="1" dirty="0" smtClean="0"/>
            <a:t>7-BUROCRACIA:</a:t>
          </a:r>
          <a:endParaRPr lang="pt-BR" dirty="0"/>
        </a:p>
      </dgm:t>
    </dgm:pt>
    <dgm:pt modelId="{8DF39D4F-7AF0-440E-B30F-230C559F9DDF}" type="parTrans" cxnId="{3ADC7EAA-D200-4166-8A6A-AC4C525359E5}">
      <dgm:prSet/>
      <dgm:spPr/>
    </dgm:pt>
    <dgm:pt modelId="{CFBEC4CC-2CB6-4FBA-8BA9-53481D910D58}" type="sibTrans" cxnId="{3ADC7EAA-D200-4166-8A6A-AC4C525359E5}">
      <dgm:prSet/>
      <dgm:spPr/>
    </dgm:pt>
    <dgm:pt modelId="{F7829723-DEEE-4EE9-8E37-6D18F129E6DD}" type="pres">
      <dgm:prSet presAssocID="{72362BFE-DE5F-48DA-8AEF-67DE26938F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1BF0727-354F-4C4F-9CC8-77E95603356D}" type="pres">
      <dgm:prSet presAssocID="{5715372F-478C-499F-A851-7E5C96B35133}" presName="linNode" presStyleCnt="0"/>
      <dgm:spPr/>
      <dgm:t>
        <a:bodyPr/>
        <a:lstStyle/>
        <a:p>
          <a:endParaRPr lang="pt-BR"/>
        </a:p>
      </dgm:t>
    </dgm:pt>
    <dgm:pt modelId="{BD535487-FD7A-4832-8A5D-E5CE50B716F4}" type="pres">
      <dgm:prSet presAssocID="{5715372F-478C-499F-A851-7E5C96B35133}" presName="parentText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5FAB1C8-1A2A-436D-B25D-CB91BCE9D25B}" type="pres">
      <dgm:prSet presAssocID="{5715372F-478C-499F-A851-7E5C96B35133}" presName="descendantText" presStyleLbl="alignAccFollowNode1" presStyleIdx="0" presStyleCnt="7" custLinFactNeighborX="15213" custLinFactNeighborY="2068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D8FA8A-7D46-4AE1-9C2E-23B2B524064A}" type="pres">
      <dgm:prSet presAssocID="{DBA8AAC5-3C15-4076-B358-8750612A60F7}" presName="sp" presStyleCnt="0"/>
      <dgm:spPr/>
      <dgm:t>
        <a:bodyPr/>
        <a:lstStyle/>
        <a:p>
          <a:endParaRPr lang="pt-BR"/>
        </a:p>
      </dgm:t>
    </dgm:pt>
    <dgm:pt modelId="{D2901D16-DE11-43E9-A825-A585AAF69EF4}" type="pres">
      <dgm:prSet presAssocID="{FEDD19DF-8F9F-49CD-8AF5-C52B029FA30B}" presName="linNode" presStyleCnt="0"/>
      <dgm:spPr/>
      <dgm:t>
        <a:bodyPr/>
        <a:lstStyle/>
        <a:p>
          <a:endParaRPr lang="pt-BR"/>
        </a:p>
      </dgm:t>
    </dgm:pt>
    <dgm:pt modelId="{853133F8-93B5-476B-AD5B-AC22F116D09B}" type="pres">
      <dgm:prSet presAssocID="{FEDD19DF-8F9F-49CD-8AF5-C52B029FA30B}" presName="parentText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9C61C8E-C816-471D-9B5C-B97C292AB13D}" type="pres">
      <dgm:prSet presAssocID="{FEDD19DF-8F9F-49CD-8AF5-C52B029FA30B}" presName="descendantText" presStyleLbl="align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E89E570-4F47-445E-8080-896EE583B406}" type="pres">
      <dgm:prSet presAssocID="{4AA7DCB2-30AF-4474-A0DF-43D7EDFEEAEA}" presName="sp" presStyleCnt="0"/>
      <dgm:spPr/>
      <dgm:t>
        <a:bodyPr/>
        <a:lstStyle/>
        <a:p>
          <a:endParaRPr lang="pt-BR"/>
        </a:p>
      </dgm:t>
    </dgm:pt>
    <dgm:pt modelId="{E565A26F-EEA9-4845-8B48-E50052DDF04C}" type="pres">
      <dgm:prSet presAssocID="{998CE07B-742F-4978-8A88-39A8EEDC4627}" presName="linNode" presStyleCnt="0"/>
      <dgm:spPr/>
      <dgm:t>
        <a:bodyPr/>
        <a:lstStyle/>
        <a:p>
          <a:endParaRPr lang="pt-BR"/>
        </a:p>
      </dgm:t>
    </dgm:pt>
    <dgm:pt modelId="{674FA9E6-63B2-437C-8366-50C3A2850E59}" type="pres">
      <dgm:prSet presAssocID="{998CE07B-742F-4978-8A88-39A8EEDC4627}" presName="parentText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4FAD173-7185-441D-86C0-A4180B844520}" type="pres">
      <dgm:prSet presAssocID="{998CE07B-742F-4978-8A88-39A8EEDC4627}" presName="descendantText" presStyleLbl="align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7DE519-9165-4BE4-BFA9-CE815FDE485A}" type="pres">
      <dgm:prSet presAssocID="{89BC2CC9-7BD6-4F68-8184-53F1AECED92A}" presName="sp" presStyleCnt="0"/>
      <dgm:spPr/>
      <dgm:t>
        <a:bodyPr/>
        <a:lstStyle/>
        <a:p>
          <a:endParaRPr lang="pt-BR"/>
        </a:p>
      </dgm:t>
    </dgm:pt>
    <dgm:pt modelId="{6B2A1BA8-2C54-4F4A-94FF-55DFC6EFAC0E}" type="pres">
      <dgm:prSet presAssocID="{D5C54652-9449-4702-8D68-E91ADE9EBE5C}" presName="linNode" presStyleCnt="0"/>
      <dgm:spPr/>
      <dgm:t>
        <a:bodyPr/>
        <a:lstStyle/>
        <a:p>
          <a:endParaRPr lang="pt-BR"/>
        </a:p>
      </dgm:t>
    </dgm:pt>
    <dgm:pt modelId="{3C6FCECE-BA51-4053-81BA-20CC685F5E34}" type="pres">
      <dgm:prSet presAssocID="{D5C54652-9449-4702-8D68-E91ADE9EBE5C}" presName="parentText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4FB964A-E69C-4F24-AA7F-E2F26B1EF71B}" type="pres">
      <dgm:prSet presAssocID="{D5C54652-9449-4702-8D68-E91ADE9EBE5C}" presName="descendantText" presStyleLbl="align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374814E-58DD-465E-96E9-E7AD7020C287}" type="pres">
      <dgm:prSet presAssocID="{43E213C6-7B49-43E5-8A34-074867E1B118}" presName="sp" presStyleCnt="0"/>
      <dgm:spPr/>
      <dgm:t>
        <a:bodyPr/>
        <a:lstStyle/>
        <a:p>
          <a:endParaRPr lang="pt-BR"/>
        </a:p>
      </dgm:t>
    </dgm:pt>
    <dgm:pt modelId="{35E42CC3-88EE-40E3-B0FB-90757D9C7FFC}" type="pres">
      <dgm:prSet presAssocID="{0129B033-4E4B-4C70-B79A-AD0299EED82D}" presName="linNode" presStyleCnt="0"/>
      <dgm:spPr/>
      <dgm:t>
        <a:bodyPr/>
        <a:lstStyle/>
        <a:p>
          <a:endParaRPr lang="pt-BR"/>
        </a:p>
      </dgm:t>
    </dgm:pt>
    <dgm:pt modelId="{2D7A21BB-C782-40CA-92E8-CC23C8A49B2F}" type="pres">
      <dgm:prSet presAssocID="{0129B033-4E4B-4C70-B79A-AD0299EED82D}" presName="parentText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785E0D8-6E24-43CF-9962-E877BC3FBC91}" type="pres">
      <dgm:prSet presAssocID="{0129B033-4E4B-4C70-B79A-AD0299EED82D}" presName="descendantText" presStyleLbl="align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C8324C2-46AD-4846-947C-85A10AD01115}" type="pres">
      <dgm:prSet presAssocID="{AF5882A6-2F98-49C0-B481-D66090B78024}" presName="sp" presStyleCnt="0"/>
      <dgm:spPr/>
      <dgm:t>
        <a:bodyPr/>
        <a:lstStyle/>
        <a:p>
          <a:endParaRPr lang="pt-BR"/>
        </a:p>
      </dgm:t>
    </dgm:pt>
    <dgm:pt modelId="{F7AAEA2A-FC58-474E-83EE-44FE05E881F0}" type="pres">
      <dgm:prSet presAssocID="{C70D051E-DF1B-410E-A42A-CBEF227BD412}" presName="linNode" presStyleCnt="0"/>
      <dgm:spPr/>
      <dgm:t>
        <a:bodyPr/>
        <a:lstStyle/>
        <a:p>
          <a:endParaRPr lang="pt-BR"/>
        </a:p>
      </dgm:t>
    </dgm:pt>
    <dgm:pt modelId="{38FE5C25-6598-410F-ADA8-146F3C0EE58C}" type="pres">
      <dgm:prSet presAssocID="{C70D051E-DF1B-410E-A42A-CBEF227BD412}" presName="parentText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8E586A6-DCCB-4E55-A974-FF2C4EEC1B4D}" type="pres">
      <dgm:prSet presAssocID="{C70D051E-DF1B-410E-A42A-CBEF227BD412}" presName="descendantText" presStyleLbl="align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BD86745-1DAC-4C96-83A6-E00B636F375D}" type="pres">
      <dgm:prSet presAssocID="{1E4D9DD6-02E5-4E65-A591-D52C27D11BFE}" presName="sp" presStyleCnt="0"/>
      <dgm:spPr/>
    </dgm:pt>
    <dgm:pt modelId="{3D480598-7F63-4C38-8482-F72F8F5C1DF4}" type="pres">
      <dgm:prSet presAssocID="{5054800E-360E-41C5-A893-34F6DF21EA4D}" presName="linNode" presStyleCnt="0"/>
      <dgm:spPr/>
    </dgm:pt>
    <dgm:pt modelId="{4F28251C-C7CD-4B0B-829A-65A4E95CD1BC}" type="pres">
      <dgm:prSet presAssocID="{5054800E-360E-41C5-A893-34F6DF21EA4D}" presName="parentText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E2AEBE2-F464-4303-9FBF-06305AFDBF46}" type="pres">
      <dgm:prSet presAssocID="{5054800E-360E-41C5-A893-34F6DF21EA4D}" presName="descendantText" presStyleLbl="align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45F9B3C-A1A5-4026-846F-2E7A095B8C74}" type="presOf" srcId="{536AE1A4-D434-40E6-BC04-1AA4F1A28517}" destId="{14FAD173-7185-441D-86C0-A4180B844520}" srcOrd="0" destOrd="0" presId="urn:microsoft.com/office/officeart/2005/8/layout/vList5"/>
    <dgm:cxn modelId="{042089F2-2ADF-4614-BCBE-C8CA7F0B5117}" srcId="{72362BFE-DE5F-48DA-8AEF-67DE26938F07}" destId="{5715372F-478C-499F-A851-7E5C96B35133}" srcOrd="0" destOrd="0" parTransId="{74E352A9-1CCF-4E6C-8929-8FABF523512D}" sibTransId="{DBA8AAC5-3C15-4076-B358-8750612A60F7}"/>
    <dgm:cxn modelId="{EF147F91-65B7-44EF-BA61-D34EAEC8AD5A}" srcId="{5054800E-360E-41C5-A893-34F6DF21EA4D}" destId="{99BC1122-4238-4405-B4B6-9E649AEC99AF}" srcOrd="0" destOrd="0" parTransId="{F34BD067-1BEF-47D2-96F7-CE9B58ED4E83}" sibTransId="{BFC326F7-4097-4C3E-B375-826E67FDC805}"/>
    <dgm:cxn modelId="{9F36166E-2B6D-4896-A92F-576389E148FE}" type="presOf" srcId="{99BC1122-4238-4405-B4B6-9E649AEC99AF}" destId="{CE2AEBE2-F464-4303-9FBF-06305AFDBF46}" srcOrd="0" destOrd="0" presId="urn:microsoft.com/office/officeart/2005/8/layout/vList5"/>
    <dgm:cxn modelId="{A9F69636-B090-49EB-B95C-B32A90B19371}" type="presOf" srcId="{D5C54652-9449-4702-8D68-E91ADE9EBE5C}" destId="{3C6FCECE-BA51-4053-81BA-20CC685F5E34}" srcOrd="0" destOrd="0" presId="urn:microsoft.com/office/officeart/2005/8/layout/vList5"/>
    <dgm:cxn modelId="{E765856D-A814-4AD0-8296-B471272698FE}" srcId="{72362BFE-DE5F-48DA-8AEF-67DE26938F07}" destId="{D5C54652-9449-4702-8D68-E91ADE9EBE5C}" srcOrd="3" destOrd="0" parTransId="{265449A0-D3B2-4D04-B0FB-5215071CD98A}" sibTransId="{43E213C6-7B49-43E5-8A34-074867E1B118}"/>
    <dgm:cxn modelId="{D3847F5D-F06C-4B34-8459-5AD6715D7571}" type="presOf" srcId="{FEDD19DF-8F9F-49CD-8AF5-C52B029FA30B}" destId="{853133F8-93B5-476B-AD5B-AC22F116D09B}" srcOrd="0" destOrd="0" presId="urn:microsoft.com/office/officeart/2005/8/layout/vList5"/>
    <dgm:cxn modelId="{A72108F9-A8E2-4A70-9296-BC45D8769A87}" type="presOf" srcId="{5715372F-478C-499F-A851-7E5C96B35133}" destId="{BD535487-FD7A-4832-8A5D-E5CE50B716F4}" srcOrd="0" destOrd="0" presId="urn:microsoft.com/office/officeart/2005/8/layout/vList5"/>
    <dgm:cxn modelId="{476624DB-0EA9-411D-B8E9-CB0D73B58F83}" srcId="{72362BFE-DE5F-48DA-8AEF-67DE26938F07}" destId="{0129B033-4E4B-4C70-B79A-AD0299EED82D}" srcOrd="4" destOrd="0" parTransId="{CF5A79E2-CB7E-45BD-90E6-D2F595843C56}" sibTransId="{AF5882A6-2F98-49C0-B481-D66090B78024}"/>
    <dgm:cxn modelId="{33E1CB0A-6CE4-4A07-AFAE-9B590D81E0A4}" srcId="{5715372F-478C-499F-A851-7E5C96B35133}" destId="{0EB87184-8AC2-41AE-A1A4-84555206E5DD}" srcOrd="0" destOrd="0" parTransId="{A2676397-DBE7-4A9E-AE44-0030FEFD4BD4}" sibTransId="{87DB968F-B660-4BC1-ACF0-9EA8C045B0C2}"/>
    <dgm:cxn modelId="{A52F9793-8992-42D2-A798-98CFECD9235D}" srcId="{998CE07B-742F-4978-8A88-39A8EEDC4627}" destId="{536AE1A4-D434-40E6-BC04-1AA4F1A28517}" srcOrd="0" destOrd="0" parTransId="{2847831F-8F8E-4588-9F4A-4ED4527A92E3}" sibTransId="{8714E101-8331-4B02-AB74-5BFF90F109B1}"/>
    <dgm:cxn modelId="{CD8AA128-D2A7-4764-A659-06B4C46CAD80}" srcId="{72362BFE-DE5F-48DA-8AEF-67DE26938F07}" destId="{998CE07B-742F-4978-8A88-39A8EEDC4627}" srcOrd="2" destOrd="0" parTransId="{F2DE42EA-A6E7-4F40-A7C0-38EA73095D94}" sibTransId="{89BC2CC9-7BD6-4F68-8184-53F1AECED92A}"/>
    <dgm:cxn modelId="{2493ACB7-50E3-4A65-B503-4C59A1A19049}" srcId="{0129B033-4E4B-4C70-B79A-AD0299EED82D}" destId="{F49B4780-2797-4131-B54C-56FA20B0EDE2}" srcOrd="0" destOrd="0" parTransId="{9606D256-E672-4741-99A0-BCFCBF6D0023}" sibTransId="{D6F4DF04-009A-43CA-9375-00BBA40887BA}"/>
    <dgm:cxn modelId="{45520218-697D-4D36-A256-ECBB6ED79B32}" type="presOf" srcId="{C70D051E-DF1B-410E-A42A-CBEF227BD412}" destId="{38FE5C25-6598-410F-ADA8-146F3C0EE58C}" srcOrd="0" destOrd="0" presId="urn:microsoft.com/office/officeart/2005/8/layout/vList5"/>
    <dgm:cxn modelId="{3ADC7EAA-D200-4166-8A6A-AC4C525359E5}" srcId="{72362BFE-DE5F-48DA-8AEF-67DE26938F07}" destId="{5054800E-360E-41C5-A893-34F6DF21EA4D}" srcOrd="6" destOrd="0" parTransId="{8DF39D4F-7AF0-440E-B30F-230C559F9DDF}" sibTransId="{CFBEC4CC-2CB6-4FBA-8BA9-53481D910D58}"/>
    <dgm:cxn modelId="{57D06ED4-E5EE-4A7D-9B40-E09147A369FF}" srcId="{C70D051E-DF1B-410E-A42A-CBEF227BD412}" destId="{23ADB155-8BE6-4FAA-9DA6-1BB8840A5AC6}" srcOrd="0" destOrd="0" parTransId="{EB5A9D2E-B951-4BA1-8874-714F4FE0F25A}" sibTransId="{91DE8629-E09A-4AB6-8170-1C14E2EE4941}"/>
    <dgm:cxn modelId="{ECD89D6A-2BF4-4F3C-B849-A672E4DB1F7F}" srcId="{72362BFE-DE5F-48DA-8AEF-67DE26938F07}" destId="{FEDD19DF-8F9F-49CD-8AF5-C52B029FA30B}" srcOrd="1" destOrd="0" parTransId="{DC6ECA66-AAE7-4BE2-9F99-E841B68C9984}" sibTransId="{4AA7DCB2-30AF-4474-A0DF-43D7EDFEEAEA}"/>
    <dgm:cxn modelId="{1BBECDA0-FBFB-4B65-BC64-B13BCCC0008F}" type="presOf" srcId="{0129B033-4E4B-4C70-B79A-AD0299EED82D}" destId="{2D7A21BB-C782-40CA-92E8-CC23C8A49B2F}" srcOrd="0" destOrd="0" presId="urn:microsoft.com/office/officeart/2005/8/layout/vList5"/>
    <dgm:cxn modelId="{ABB0C9BB-0D00-4D2F-8B60-EF74791DC017}" srcId="{D5C54652-9449-4702-8D68-E91ADE9EBE5C}" destId="{6D0EF869-DF6B-44BE-BD1F-C33FBD7B8C19}" srcOrd="0" destOrd="0" parTransId="{CF869BA9-DC1C-4CCA-9B95-03EF01A849B2}" sibTransId="{D987ADD8-E029-468C-AA70-5BCDB7EB76B4}"/>
    <dgm:cxn modelId="{E1D0BD69-14D5-41C7-BDC9-0FC313E4E173}" srcId="{72362BFE-DE5F-48DA-8AEF-67DE26938F07}" destId="{C70D051E-DF1B-410E-A42A-CBEF227BD412}" srcOrd="5" destOrd="0" parTransId="{4858B0AC-695F-4C28-8E9C-2FEF44AF5FE1}" sibTransId="{1E4D9DD6-02E5-4E65-A591-D52C27D11BFE}"/>
    <dgm:cxn modelId="{A1DF7345-D4C5-499F-99BB-752D141A6EA9}" type="presOf" srcId="{8E011CE1-E455-4189-B010-1DB049CB7C7A}" destId="{19C61C8E-C816-471D-9B5C-B97C292AB13D}" srcOrd="0" destOrd="0" presId="urn:microsoft.com/office/officeart/2005/8/layout/vList5"/>
    <dgm:cxn modelId="{84DAFC43-F251-444A-9CE3-107D6A230D33}" type="presOf" srcId="{23ADB155-8BE6-4FAA-9DA6-1BB8840A5AC6}" destId="{58E586A6-DCCB-4E55-A974-FF2C4EEC1B4D}" srcOrd="0" destOrd="0" presId="urn:microsoft.com/office/officeart/2005/8/layout/vList5"/>
    <dgm:cxn modelId="{C9967290-A154-46E6-954B-DCC036DDE5C4}" srcId="{FEDD19DF-8F9F-49CD-8AF5-C52B029FA30B}" destId="{8E011CE1-E455-4189-B010-1DB049CB7C7A}" srcOrd="0" destOrd="0" parTransId="{8D4F1659-8B52-42E5-9BF6-A81C6385466D}" sibTransId="{BCE90F5D-CCF6-4C2F-AF5B-42071AA0FD35}"/>
    <dgm:cxn modelId="{2C5D2B33-3F6E-4E56-AE1C-C7AA87A02226}" type="presOf" srcId="{0EB87184-8AC2-41AE-A1A4-84555206E5DD}" destId="{D5FAB1C8-1A2A-436D-B25D-CB91BCE9D25B}" srcOrd="0" destOrd="0" presId="urn:microsoft.com/office/officeart/2005/8/layout/vList5"/>
    <dgm:cxn modelId="{44415A87-0DE6-4860-AB26-3E3C504BF3ED}" type="presOf" srcId="{72362BFE-DE5F-48DA-8AEF-67DE26938F07}" destId="{F7829723-DEEE-4EE9-8E37-6D18F129E6DD}" srcOrd="0" destOrd="0" presId="urn:microsoft.com/office/officeart/2005/8/layout/vList5"/>
    <dgm:cxn modelId="{436FF237-EA49-47DA-839D-D2CAC6EAB717}" type="presOf" srcId="{998CE07B-742F-4978-8A88-39A8EEDC4627}" destId="{674FA9E6-63B2-437C-8366-50C3A2850E59}" srcOrd="0" destOrd="0" presId="urn:microsoft.com/office/officeart/2005/8/layout/vList5"/>
    <dgm:cxn modelId="{BEAEBF29-48AA-4126-ADBD-E1C9C34CC791}" type="presOf" srcId="{5054800E-360E-41C5-A893-34F6DF21EA4D}" destId="{4F28251C-C7CD-4B0B-829A-65A4E95CD1BC}" srcOrd="0" destOrd="0" presId="urn:microsoft.com/office/officeart/2005/8/layout/vList5"/>
    <dgm:cxn modelId="{070D9FE8-35FB-4220-A1C9-1052FCBB0A60}" type="presOf" srcId="{F49B4780-2797-4131-B54C-56FA20B0EDE2}" destId="{2785E0D8-6E24-43CF-9962-E877BC3FBC91}" srcOrd="0" destOrd="0" presId="urn:microsoft.com/office/officeart/2005/8/layout/vList5"/>
    <dgm:cxn modelId="{C3BAB3A8-DCC2-4BCD-9D90-C5ECB8A810B4}" type="presOf" srcId="{6D0EF869-DF6B-44BE-BD1F-C33FBD7B8C19}" destId="{54FB964A-E69C-4F24-AA7F-E2F26B1EF71B}" srcOrd="0" destOrd="0" presId="urn:microsoft.com/office/officeart/2005/8/layout/vList5"/>
    <dgm:cxn modelId="{42651123-F54D-44E1-8087-007A04987B99}" type="presParOf" srcId="{F7829723-DEEE-4EE9-8E37-6D18F129E6DD}" destId="{71BF0727-354F-4C4F-9CC8-77E95603356D}" srcOrd="0" destOrd="0" presId="urn:microsoft.com/office/officeart/2005/8/layout/vList5"/>
    <dgm:cxn modelId="{847C25D5-E8BB-459E-B956-3AB1B6ECCCF2}" type="presParOf" srcId="{71BF0727-354F-4C4F-9CC8-77E95603356D}" destId="{BD535487-FD7A-4832-8A5D-E5CE50B716F4}" srcOrd="0" destOrd="0" presId="urn:microsoft.com/office/officeart/2005/8/layout/vList5"/>
    <dgm:cxn modelId="{56EEC59F-37F2-4FE4-B4A0-487F527A09C8}" type="presParOf" srcId="{71BF0727-354F-4C4F-9CC8-77E95603356D}" destId="{D5FAB1C8-1A2A-436D-B25D-CB91BCE9D25B}" srcOrd="1" destOrd="0" presId="urn:microsoft.com/office/officeart/2005/8/layout/vList5"/>
    <dgm:cxn modelId="{B20B2E01-8593-4D2A-AD70-7D4C420275C0}" type="presParOf" srcId="{F7829723-DEEE-4EE9-8E37-6D18F129E6DD}" destId="{CBD8FA8A-7D46-4AE1-9C2E-23B2B524064A}" srcOrd="1" destOrd="0" presId="urn:microsoft.com/office/officeart/2005/8/layout/vList5"/>
    <dgm:cxn modelId="{D3DF1A8D-38F1-4D01-A2DA-D4317DCC6BE5}" type="presParOf" srcId="{F7829723-DEEE-4EE9-8E37-6D18F129E6DD}" destId="{D2901D16-DE11-43E9-A825-A585AAF69EF4}" srcOrd="2" destOrd="0" presId="urn:microsoft.com/office/officeart/2005/8/layout/vList5"/>
    <dgm:cxn modelId="{B6A2FD1B-2834-44E3-8739-FAF0DF890C92}" type="presParOf" srcId="{D2901D16-DE11-43E9-A825-A585AAF69EF4}" destId="{853133F8-93B5-476B-AD5B-AC22F116D09B}" srcOrd="0" destOrd="0" presId="urn:microsoft.com/office/officeart/2005/8/layout/vList5"/>
    <dgm:cxn modelId="{C955A325-8ABD-4502-A48C-BABD88E2572C}" type="presParOf" srcId="{D2901D16-DE11-43E9-A825-A585AAF69EF4}" destId="{19C61C8E-C816-471D-9B5C-B97C292AB13D}" srcOrd="1" destOrd="0" presId="urn:microsoft.com/office/officeart/2005/8/layout/vList5"/>
    <dgm:cxn modelId="{7E668C84-FE02-4CE4-AD14-DF2FF482897C}" type="presParOf" srcId="{F7829723-DEEE-4EE9-8E37-6D18F129E6DD}" destId="{CE89E570-4F47-445E-8080-896EE583B406}" srcOrd="3" destOrd="0" presId="urn:microsoft.com/office/officeart/2005/8/layout/vList5"/>
    <dgm:cxn modelId="{94DA50D3-C337-46D1-B63D-BDF94D646BB9}" type="presParOf" srcId="{F7829723-DEEE-4EE9-8E37-6D18F129E6DD}" destId="{E565A26F-EEA9-4845-8B48-E50052DDF04C}" srcOrd="4" destOrd="0" presId="urn:microsoft.com/office/officeart/2005/8/layout/vList5"/>
    <dgm:cxn modelId="{E555C9F9-1255-495D-BEE1-1643302C608F}" type="presParOf" srcId="{E565A26F-EEA9-4845-8B48-E50052DDF04C}" destId="{674FA9E6-63B2-437C-8366-50C3A2850E59}" srcOrd="0" destOrd="0" presId="urn:microsoft.com/office/officeart/2005/8/layout/vList5"/>
    <dgm:cxn modelId="{42A0BAE3-9FE9-4EEE-B2A8-139D55914947}" type="presParOf" srcId="{E565A26F-EEA9-4845-8B48-E50052DDF04C}" destId="{14FAD173-7185-441D-86C0-A4180B844520}" srcOrd="1" destOrd="0" presId="urn:microsoft.com/office/officeart/2005/8/layout/vList5"/>
    <dgm:cxn modelId="{37179CA8-F4AA-425E-B54A-3BC00222E3D9}" type="presParOf" srcId="{F7829723-DEEE-4EE9-8E37-6D18F129E6DD}" destId="{BF7DE519-9165-4BE4-BFA9-CE815FDE485A}" srcOrd="5" destOrd="0" presId="urn:microsoft.com/office/officeart/2005/8/layout/vList5"/>
    <dgm:cxn modelId="{2CEDC721-E2C5-41EF-B88B-D9DC36B06AC7}" type="presParOf" srcId="{F7829723-DEEE-4EE9-8E37-6D18F129E6DD}" destId="{6B2A1BA8-2C54-4F4A-94FF-55DFC6EFAC0E}" srcOrd="6" destOrd="0" presId="urn:microsoft.com/office/officeart/2005/8/layout/vList5"/>
    <dgm:cxn modelId="{35472EC4-E36C-4BEB-9CC4-029129289496}" type="presParOf" srcId="{6B2A1BA8-2C54-4F4A-94FF-55DFC6EFAC0E}" destId="{3C6FCECE-BA51-4053-81BA-20CC685F5E34}" srcOrd="0" destOrd="0" presId="urn:microsoft.com/office/officeart/2005/8/layout/vList5"/>
    <dgm:cxn modelId="{5659AA92-2964-4076-A119-E91B8DD4D568}" type="presParOf" srcId="{6B2A1BA8-2C54-4F4A-94FF-55DFC6EFAC0E}" destId="{54FB964A-E69C-4F24-AA7F-E2F26B1EF71B}" srcOrd="1" destOrd="0" presId="urn:microsoft.com/office/officeart/2005/8/layout/vList5"/>
    <dgm:cxn modelId="{C0BB6C53-1991-4BDA-9C23-1CD724544A10}" type="presParOf" srcId="{F7829723-DEEE-4EE9-8E37-6D18F129E6DD}" destId="{0374814E-58DD-465E-96E9-E7AD7020C287}" srcOrd="7" destOrd="0" presId="urn:microsoft.com/office/officeart/2005/8/layout/vList5"/>
    <dgm:cxn modelId="{79826F66-7849-4DC7-BBDE-BA84975C9891}" type="presParOf" srcId="{F7829723-DEEE-4EE9-8E37-6D18F129E6DD}" destId="{35E42CC3-88EE-40E3-B0FB-90757D9C7FFC}" srcOrd="8" destOrd="0" presId="urn:microsoft.com/office/officeart/2005/8/layout/vList5"/>
    <dgm:cxn modelId="{358BD8BD-7E11-4724-8BF5-4E9B285CEFA9}" type="presParOf" srcId="{35E42CC3-88EE-40E3-B0FB-90757D9C7FFC}" destId="{2D7A21BB-C782-40CA-92E8-CC23C8A49B2F}" srcOrd="0" destOrd="0" presId="urn:microsoft.com/office/officeart/2005/8/layout/vList5"/>
    <dgm:cxn modelId="{3B47C6EB-8C0D-4674-B9FB-CFC9BCFCED06}" type="presParOf" srcId="{35E42CC3-88EE-40E3-B0FB-90757D9C7FFC}" destId="{2785E0D8-6E24-43CF-9962-E877BC3FBC91}" srcOrd="1" destOrd="0" presId="urn:microsoft.com/office/officeart/2005/8/layout/vList5"/>
    <dgm:cxn modelId="{9D945D64-4567-4C04-97B8-5CFEC78DD6C3}" type="presParOf" srcId="{F7829723-DEEE-4EE9-8E37-6D18F129E6DD}" destId="{1C8324C2-46AD-4846-947C-85A10AD01115}" srcOrd="9" destOrd="0" presId="urn:microsoft.com/office/officeart/2005/8/layout/vList5"/>
    <dgm:cxn modelId="{AB3D201B-670C-4AEF-A734-6DCF0F342107}" type="presParOf" srcId="{F7829723-DEEE-4EE9-8E37-6D18F129E6DD}" destId="{F7AAEA2A-FC58-474E-83EE-44FE05E881F0}" srcOrd="10" destOrd="0" presId="urn:microsoft.com/office/officeart/2005/8/layout/vList5"/>
    <dgm:cxn modelId="{513BCA54-9DD1-4C5E-B87B-1CC8AB0160DA}" type="presParOf" srcId="{F7AAEA2A-FC58-474E-83EE-44FE05E881F0}" destId="{38FE5C25-6598-410F-ADA8-146F3C0EE58C}" srcOrd="0" destOrd="0" presId="urn:microsoft.com/office/officeart/2005/8/layout/vList5"/>
    <dgm:cxn modelId="{16D43193-C63F-4C2C-B0B7-64C0B4FF37CE}" type="presParOf" srcId="{F7AAEA2A-FC58-474E-83EE-44FE05E881F0}" destId="{58E586A6-DCCB-4E55-A974-FF2C4EEC1B4D}" srcOrd="1" destOrd="0" presId="urn:microsoft.com/office/officeart/2005/8/layout/vList5"/>
    <dgm:cxn modelId="{FFDF7A55-3DCF-453B-A5BF-86C77F86D76B}" type="presParOf" srcId="{F7829723-DEEE-4EE9-8E37-6D18F129E6DD}" destId="{2BD86745-1DAC-4C96-83A6-E00B636F375D}" srcOrd="11" destOrd="0" presId="urn:microsoft.com/office/officeart/2005/8/layout/vList5"/>
    <dgm:cxn modelId="{EDD5D207-9FD4-4592-8FB1-822C182CE591}" type="presParOf" srcId="{F7829723-DEEE-4EE9-8E37-6D18F129E6DD}" destId="{3D480598-7F63-4C38-8482-F72F8F5C1DF4}" srcOrd="12" destOrd="0" presId="urn:microsoft.com/office/officeart/2005/8/layout/vList5"/>
    <dgm:cxn modelId="{9268C456-0F41-4EFE-BF53-5DF88A9958D7}" type="presParOf" srcId="{3D480598-7F63-4C38-8482-F72F8F5C1DF4}" destId="{4F28251C-C7CD-4B0B-829A-65A4E95CD1BC}" srcOrd="0" destOrd="0" presId="urn:microsoft.com/office/officeart/2005/8/layout/vList5"/>
    <dgm:cxn modelId="{1CC1AE2E-62C5-4EE5-BE22-F73152932A8A}" type="presParOf" srcId="{3D480598-7F63-4C38-8482-F72F8F5C1DF4}" destId="{CE2AEBE2-F464-4303-9FBF-06305AFDBF4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95A548-87A1-49B3-AB4D-09AED0964AD7}" type="doc">
      <dgm:prSet loTypeId="urn:microsoft.com/office/officeart/2005/8/layout/process4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C2D16D54-C0B9-4AA1-A77B-E3F06A1BA7B5}">
      <dgm:prSet custT="1"/>
      <dgm:spPr/>
      <dgm:t>
        <a:bodyPr/>
        <a:lstStyle/>
        <a:p>
          <a:pPr rtl="0"/>
          <a:r>
            <a:rPr lang="pt-BR" sz="1800" b="1" dirty="0" smtClean="0">
              <a:solidFill>
                <a:schemeClr val="tx1"/>
              </a:solidFill>
              <a:effectLst/>
            </a:rPr>
            <a:t>1. Escolha do tema</a:t>
          </a:r>
          <a:endParaRPr lang="pt-BR" sz="1800" b="1" dirty="0">
            <a:solidFill>
              <a:schemeClr val="tx1"/>
            </a:solidFill>
            <a:effectLst/>
          </a:endParaRPr>
        </a:p>
      </dgm:t>
    </dgm:pt>
    <dgm:pt modelId="{555CF592-A1A8-4348-85FC-046C0F382477}" type="parTrans" cxnId="{E40C013F-C4DA-4CFB-A8CD-338DE2FC3A80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64A84B65-A71C-4857-983A-818CAF0A258F}" type="sibTrans" cxnId="{E40C013F-C4DA-4CFB-A8CD-338DE2FC3A80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1D13E674-6CF4-41ED-AE48-450D70A13077}">
      <dgm:prSet custT="1"/>
      <dgm:spPr/>
      <dgm:t>
        <a:bodyPr/>
        <a:lstStyle/>
        <a:p>
          <a:pPr rtl="0"/>
          <a:r>
            <a:rPr lang="pt-BR" sz="1800" b="1" smtClean="0">
              <a:solidFill>
                <a:schemeClr val="tx1"/>
              </a:solidFill>
              <a:effectLst/>
            </a:rPr>
            <a:t>2.  Revisão de literatura</a:t>
          </a:r>
          <a:endParaRPr lang="pt-BR" sz="1800" b="1">
            <a:solidFill>
              <a:schemeClr val="tx1"/>
            </a:solidFill>
            <a:effectLst/>
          </a:endParaRPr>
        </a:p>
      </dgm:t>
    </dgm:pt>
    <dgm:pt modelId="{B5E5D40D-52E4-4F80-8B1E-16B21B4713C0}" type="parTrans" cxnId="{917C99C0-085C-49B9-A029-E0D5441715CC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A036472B-0543-4A86-873C-117C1524237D}" type="sibTrans" cxnId="{917C99C0-085C-49B9-A029-E0D5441715CC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022A0ABC-F9F0-4B8C-9FC3-49B47D141DC1}">
      <dgm:prSet custT="1"/>
      <dgm:spPr/>
      <dgm:t>
        <a:bodyPr/>
        <a:lstStyle/>
        <a:p>
          <a:pPr rtl="0"/>
          <a:r>
            <a:rPr lang="pt-BR" sz="1800" b="1" dirty="0" smtClean="0">
              <a:solidFill>
                <a:schemeClr val="tx1"/>
              </a:solidFill>
              <a:effectLst/>
            </a:rPr>
            <a:t>3.  Justificativa</a:t>
          </a:r>
          <a:endParaRPr lang="pt-BR" sz="1800" b="1" dirty="0">
            <a:solidFill>
              <a:schemeClr val="tx1"/>
            </a:solidFill>
            <a:effectLst/>
          </a:endParaRPr>
        </a:p>
      </dgm:t>
    </dgm:pt>
    <dgm:pt modelId="{6B176C20-59E1-4E93-9350-8DF0AE7CEB50}" type="parTrans" cxnId="{C8B8B8DF-C4D5-4C0E-92D1-DC2B32E7C6A0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7278EA9A-8A07-47A7-81E2-9D84CD86B15B}" type="sibTrans" cxnId="{C8B8B8DF-C4D5-4C0E-92D1-DC2B32E7C6A0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AB872296-68FF-4527-8012-C7D407065D4D}">
      <dgm:prSet custT="1"/>
      <dgm:spPr/>
      <dgm:t>
        <a:bodyPr/>
        <a:lstStyle/>
        <a:p>
          <a:pPr rtl="0"/>
          <a:r>
            <a:rPr lang="pt-BR" sz="1800" b="1" dirty="0" smtClean="0">
              <a:solidFill>
                <a:schemeClr val="tx1"/>
              </a:solidFill>
              <a:effectLst/>
            </a:rPr>
            <a:t>5.  Determinação de objetivos</a:t>
          </a:r>
          <a:endParaRPr lang="pt-BR" sz="1800" b="1" dirty="0">
            <a:solidFill>
              <a:schemeClr val="tx1"/>
            </a:solidFill>
            <a:effectLst/>
          </a:endParaRPr>
        </a:p>
      </dgm:t>
    </dgm:pt>
    <dgm:pt modelId="{446913A3-340D-4B9E-A0EA-33F87DA31554}" type="parTrans" cxnId="{A2BF6DCB-F922-41FD-9163-C6010827251C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0E0EBC9E-7406-409C-A8DC-4CE9DD60F32D}" type="sibTrans" cxnId="{A2BF6DCB-F922-41FD-9163-C6010827251C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4225FB78-BFD7-427E-90EC-13B999A8D144}">
      <dgm:prSet custT="1"/>
      <dgm:spPr/>
      <dgm:t>
        <a:bodyPr/>
        <a:lstStyle/>
        <a:p>
          <a:pPr rtl="0"/>
          <a:r>
            <a:rPr lang="pt-BR" sz="1800" b="1" dirty="0" smtClean="0">
              <a:solidFill>
                <a:schemeClr val="tx1"/>
              </a:solidFill>
              <a:effectLst/>
            </a:rPr>
            <a:t>6.  Metodologia</a:t>
          </a:r>
          <a:endParaRPr lang="pt-BR" sz="1800" b="1" dirty="0">
            <a:solidFill>
              <a:schemeClr val="tx1"/>
            </a:solidFill>
            <a:effectLst/>
          </a:endParaRPr>
        </a:p>
      </dgm:t>
    </dgm:pt>
    <dgm:pt modelId="{5A744F35-8A32-4CA5-AD98-09A2227830FE}" type="parTrans" cxnId="{8DE9B423-3258-40C6-9088-E544C22F6C9A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E00CFCBA-A509-4329-A603-A427E0860BF0}" type="sibTrans" cxnId="{8DE9B423-3258-40C6-9088-E544C22F6C9A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B2982C40-8888-48A2-B064-AB6F84657408}">
      <dgm:prSet custT="1"/>
      <dgm:spPr/>
      <dgm:t>
        <a:bodyPr/>
        <a:lstStyle/>
        <a:p>
          <a:pPr rtl="0"/>
          <a:r>
            <a:rPr lang="pt-BR" sz="1800" b="1" dirty="0" smtClean="0">
              <a:solidFill>
                <a:schemeClr val="tx1"/>
              </a:solidFill>
              <a:effectLst/>
            </a:rPr>
            <a:t>7.   Coleta e análise das informações</a:t>
          </a:r>
          <a:endParaRPr lang="pt-BR" sz="1800" b="1" dirty="0">
            <a:solidFill>
              <a:schemeClr val="tx1"/>
            </a:solidFill>
            <a:effectLst/>
          </a:endParaRPr>
        </a:p>
      </dgm:t>
    </dgm:pt>
    <dgm:pt modelId="{89BFA762-BA7B-4524-8067-155CFE954A71}" type="parTrans" cxnId="{881FE3BA-B5C7-418C-8EDE-E25BE292B6C3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0EB82C33-7C84-4C51-8525-A35348AA1AD7}" type="sibTrans" cxnId="{881FE3BA-B5C7-418C-8EDE-E25BE292B6C3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00F1ECF8-1F1F-4C8C-9B93-8602E2CC4F31}">
      <dgm:prSet custT="1"/>
      <dgm:spPr/>
      <dgm:t>
        <a:bodyPr/>
        <a:lstStyle/>
        <a:p>
          <a:pPr rtl="0"/>
          <a:r>
            <a:rPr lang="pt-BR" sz="1800" b="1" dirty="0" smtClean="0">
              <a:solidFill>
                <a:schemeClr val="tx1"/>
              </a:solidFill>
              <a:effectLst/>
            </a:rPr>
            <a:t>8. Conclusão da análise dos  resultados</a:t>
          </a:r>
          <a:endParaRPr lang="pt-BR" sz="1800" b="1" dirty="0">
            <a:solidFill>
              <a:schemeClr val="tx1"/>
            </a:solidFill>
            <a:effectLst/>
          </a:endParaRPr>
        </a:p>
      </dgm:t>
    </dgm:pt>
    <dgm:pt modelId="{46F78B6D-9756-48DD-A78F-7738AD2CA2D8}" type="parTrans" cxnId="{404E59DF-9098-4B7E-A3B1-A8D6E1BB519C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42F0838F-3932-4DFE-B124-9BBACEC51573}" type="sibTrans" cxnId="{404E59DF-9098-4B7E-A3B1-A8D6E1BB519C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27EF1CDB-6B24-4B6E-96B5-304CA9EB04E9}">
      <dgm:prSet custT="1"/>
      <dgm:spPr/>
      <dgm:t>
        <a:bodyPr/>
        <a:lstStyle/>
        <a:p>
          <a:pPr rtl="0"/>
          <a:r>
            <a:rPr lang="pt-BR" sz="1800" b="1" dirty="0" smtClean="0">
              <a:solidFill>
                <a:schemeClr val="tx1"/>
              </a:solidFill>
              <a:effectLst/>
            </a:rPr>
            <a:t>09. Redação e apresentação do trabalho científico</a:t>
          </a:r>
          <a:endParaRPr lang="pt-BR" sz="1800" b="1" dirty="0">
            <a:solidFill>
              <a:schemeClr val="tx1"/>
            </a:solidFill>
            <a:effectLst/>
          </a:endParaRPr>
        </a:p>
      </dgm:t>
    </dgm:pt>
    <dgm:pt modelId="{D1E74D5D-DECA-4127-BEF7-690F058FE2F7}" type="parTrans" cxnId="{54E4C382-FCDB-4159-AB98-0BC1BDFC02A0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AD00BB1A-DC74-4FDF-9E66-4A1C1F50E70C}" type="sibTrans" cxnId="{54E4C382-FCDB-4159-AB98-0BC1BDFC02A0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AAB434B5-C662-4A3F-82D0-897B961E88DB}">
      <dgm:prSet custT="1"/>
      <dgm:spPr/>
      <dgm:t>
        <a:bodyPr/>
        <a:lstStyle/>
        <a:p>
          <a:pPr rtl="0"/>
          <a:r>
            <a:rPr lang="pt-BR" sz="1800" b="1" dirty="0" smtClean="0">
              <a:solidFill>
                <a:schemeClr val="tx1"/>
              </a:solidFill>
              <a:effectLst/>
            </a:rPr>
            <a:t>4. Descreva o referencial teórico</a:t>
          </a:r>
          <a:endParaRPr lang="pt-BR" sz="1800" b="1" dirty="0">
            <a:solidFill>
              <a:schemeClr val="tx1"/>
            </a:solidFill>
            <a:effectLst/>
          </a:endParaRPr>
        </a:p>
      </dgm:t>
    </dgm:pt>
    <dgm:pt modelId="{A6E0845E-D058-43D0-9C2E-8FC492FD9420}" type="parTrans" cxnId="{1311BA37-CD11-4078-8180-B74F4646FB0C}">
      <dgm:prSet/>
      <dgm:spPr/>
      <dgm:t>
        <a:bodyPr/>
        <a:lstStyle/>
        <a:p>
          <a:endParaRPr lang="en-US"/>
        </a:p>
      </dgm:t>
    </dgm:pt>
    <dgm:pt modelId="{A1F9AD46-C6BF-4470-B87D-0285F29D7DE3}" type="sibTrans" cxnId="{1311BA37-CD11-4078-8180-B74F4646FB0C}">
      <dgm:prSet/>
      <dgm:spPr/>
      <dgm:t>
        <a:bodyPr/>
        <a:lstStyle/>
        <a:p>
          <a:endParaRPr lang="en-US"/>
        </a:p>
      </dgm:t>
    </dgm:pt>
    <dgm:pt modelId="{28B1A4B5-6593-4564-9989-ACA301528B58}" type="pres">
      <dgm:prSet presAssocID="{4695A548-87A1-49B3-AB4D-09AED0964A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9250670-7B12-445C-B9A6-4EBD3E586BCA}" type="pres">
      <dgm:prSet presAssocID="{27EF1CDB-6B24-4B6E-96B5-304CA9EB04E9}" presName="boxAndChildren" presStyleCnt="0"/>
      <dgm:spPr/>
    </dgm:pt>
    <dgm:pt modelId="{37D0ED59-030F-42B2-A0FB-BF0AC075788E}" type="pres">
      <dgm:prSet presAssocID="{27EF1CDB-6B24-4B6E-96B5-304CA9EB04E9}" presName="parentTextBox" presStyleLbl="node1" presStyleIdx="0" presStyleCnt="9"/>
      <dgm:spPr/>
      <dgm:t>
        <a:bodyPr/>
        <a:lstStyle/>
        <a:p>
          <a:endParaRPr lang="pt-BR"/>
        </a:p>
      </dgm:t>
    </dgm:pt>
    <dgm:pt modelId="{D6370CC4-5E4F-4CB8-B92D-10892A25BA04}" type="pres">
      <dgm:prSet presAssocID="{42F0838F-3932-4DFE-B124-9BBACEC51573}" presName="sp" presStyleCnt="0"/>
      <dgm:spPr/>
    </dgm:pt>
    <dgm:pt modelId="{85BA715E-1577-4923-977B-798050627A5E}" type="pres">
      <dgm:prSet presAssocID="{00F1ECF8-1F1F-4C8C-9B93-8602E2CC4F31}" presName="arrowAndChildren" presStyleCnt="0"/>
      <dgm:spPr/>
    </dgm:pt>
    <dgm:pt modelId="{E35FEEB3-8E6A-40DF-83A3-829AAD50BF6C}" type="pres">
      <dgm:prSet presAssocID="{00F1ECF8-1F1F-4C8C-9B93-8602E2CC4F31}" presName="parentTextArrow" presStyleLbl="node1" presStyleIdx="1" presStyleCnt="9"/>
      <dgm:spPr/>
      <dgm:t>
        <a:bodyPr/>
        <a:lstStyle/>
        <a:p>
          <a:endParaRPr lang="pt-BR"/>
        </a:p>
      </dgm:t>
    </dgm:pt>
    <dgm:pt modelId="{A6C129B2-EA8C-4BF3-8DBF-041DD9BEE629}" type="pres">
      <dgm:prSet presAssocID="{0EB82C33-7C84-4C51-8525-A35348AA1AD7}" presName="sp" presStyleCnt="0"/>
      <dgm:spPr/>
    </dgm:pt>
    <dgm:pt modelId="{4B1E1297-8806-4932-BCFB-DE26FEF8BA76}" type="pres">
      <dgm:prSet presAssocID="{B2982C40-8888-48A2-B064-AB6F84657408}" presName="arrowAndChildren" presStyleCnt="0"/>
      <dgm:spPr/>
    </dgm:pt>
    <dgm:pt modelId="{EBFA9CDB-FA84-4547-8C51-FF75D4B739CA}" type="pres">
      <dgm:prSet presAssocID="{B2982C40-8888-48A2-B064-AB6F84657408}" presName="parentTextArrow" presStyleLbl="node1" presStyleIdx="2" presStyleCnt="9"/>
      <dgm:spPr/>
      <dgm:t>
        <a:bodyPr/>
        <a:lstStyle/>
        <a:p>
          <a:endParaRPr lang="pt-BR"/>
        </a:p>
      </dgm:t>
    </dgm:pt>
    <dgm:pt modelId="{D703289F-95EE-4A1B-9C7A-0ED30D495B0C}" type="pres">
      <dgm:prSet presAssocID="{E00CFCBA-A509-4329-A603-A427E0860BF0}" presName="sp" presStyleCnt="0"/>
      <dgm:spPr/>
    </dgm:pt>
    <dgm:pt modelId="{34E6F02D-8F06-4B3F-BC1B-FD82B0DF6A14}" type="pres">
      <dgm:prSet presAssocID="{4225FB78-BFD7-427E-90EC-13B999A8D144}" presName="arrowAndChildren" presStyleCnt="0"/>
      <dgm:spPr/>
    </dgm:pt>
    <dgm:pt modelId="{BE3F3654-AC41-41B1-8C36-7EAA06F0684A}" type="pres">
      <dgm:prSet presAssocID="{4225FB78-BFD7-427E-90EC-13B999A8D144}" presName="parentTextArrow" presStyleLbl="node1" presStyleIdx="3" presStyleCnt="9"/>
      <dgm:spPr/>
      <dgm:t>
        <a:bodyPr/>
        <a:lstStyle/>
        <a:p>
          <a:endParaRPr lang="pt-BR"/>
        </a:p>
      </dgm:t>
    </dgm:pt>
    <dgm:pt modelId="{0DB8FA45-DA73-4B41-B781-D2B8B69AF9F9}" type="pres">
      <dgm:prSet presAssocID="{0E0EBC9E-7406-409C-A8DC-4CE9DD60F32D}" presName="sp" presStyleCnt="0"/>
      <dgm:spPr/>
    </dgm:pt>
    <dgm:pt modelId="{A71B09B7-1F71-40DB-89A2-1FA503CDC40E}" type="pres">
      <dgm:prSet presAssocID="{AB872296-68FF-4527-8012-C7D407065D4D}" presName="arrowAndChildren" presStyleCnt="0"/>
      <dgm:spPr/>
    </dgm:pt>
    <dgm:pt modelId="{1D603F5A-40FA-4DF0-9C2C-9EA4DE14145D}" type="pres">
      <dgm:prSet presAssocID="{AB872296-68FF-4527-8012-C7D407065D4D}" presName="parentTextArrow" presStyleLbl="node1" presStyleIdx="4" presStyleCnt="9"/>
      <dgm:spPr/>
      <dgm:t>
        <a:bodyPr/>
        <a:lstStyle/>
        <a:p>
          <a:endParaRPr lang="pt-BR"/>
        </a:p>
      </dgm:t>
    </dgm:pt>
    <dgm:pt modelId="{1F0E71A3-DBB6-41A6-9085-96F0D934FB2D}" type="pres">
      <dgm:prSet presAssocID="{A1F9AD46-C6BF-4470-B87D-0285F29D7DE3}" presName="sp" presStyleCnt="0"/>
      <dgm:spPr/>
    </dgm:pt>
    <dgm:pt modelId="{CC14ED72-8361-4A20-8BD6-13E2F78DFE2F}" type="pres">
      <dgm:prSet presAssocID="{AAB434B5-C662-4A3F-82D0-897B961E88DB}" presName="arrowAndChildren" presStyleCnt="0"/>
      <dgm:spPr/>
    </dgm:pt>
    <dgm:pt modelId="{E9821F8D-7507-4958-842C-5DD14578FF65}" type="pres">
      <dgm:prSet presAssocID="{AAB434B5-C662-4A3F-82D0-897B961E88DB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B8BEE948-14F5-4044-9D38-22E4123E1653}" type="pres">
      <dgm:prSet presAssocID="{7278EA9A-8A07-47A7-81E2-9D84CD86B15B}" presName="sp" presStyleCnt="0"/>
      <dgm:spPr/>
    </dgm:pt>
    <dgm:pt modelId="{22A05F21-77B3-4379-A0E8-13FCD76D67FE}" type="pres">
      <dgm:prSet presAssocID="{022A0ABC-F9F0-4B8C-9FC3-49B47D141DC1}" presName="arrowAndChildren" presStyleCnt="0"/>
      <dgm:spPr/>
    </dgm:pt>
    <dgm:pt modelId="{139BF70C-0990-4256-BA85-5A8C4BF476CA}" type="pres">
      <dgm:prSet presAssocID="{022A0ABC-F9F0-4B8C-9FC3-49B47D141DC1}" presName="parentTextArrow" presStyleLbl="node1" presStyleIdx="6" presStyleCnt="9"/>
      <dgm:spPr/>
      <dgm:t>
        <a:bodyPr/>
        <a:lstStyle/>
        <a:p>
          <a:endParaRPr lang="pt-BR"/>
        </a:p>
      </dgm:t>
    </dgm:pt>
    <dgm:pt modelId="{9784AF3E-5138-4B2A-9298-158380E8110E}" type="pres">
      <dgm:prSet presAssocID="{A036472B-0543-4A86-873C-117C1524237D}" presName="sp" presStyleCnt="0"/>
      <dgm:spPr/>
    </dgm:pt>
    <dgm:pt modelId="{682F1368-6212-4A10-B47C-F948B6D7E65D}" type="pres">
      <dgm:prSet presAssocID="{1D13E674-6CF4-41ED-AE48-450D70A13077}" presName="arrowAndChildren" presStyleCnt="0"/>
      <dgm:spPr/>
    </dgm:pt>
    <dgm:pt modelId="{A5B8C187-36A1-4905-95B9-AD8FC0AD0669}" type="pres">
      <dgm:prSet presAssocID="{1D13E674-6CF4-41ED-AE48-450D70A13077}" presName="parentTextArrow" presStyleLbl="node1" presStyleIdx="7" presStyleCnt="9"/>
      <dgm:spPr/>
      <dgm:t>
        <a:bodyPr/>
        <a:lstStyle/>
        <a:p>
          <a:endParaRPr lang="pt-BR"/>
        </a:p>
      </dgm:t>
    </dgm:pt>
    <dgm:pt modelId="{AEC5EFCF-F51F-4AF4-B9BB-04E39BAC5A06}" type="pres">
      <dgm:prSet presAssocID="{64A84B65-A71C-4857-983A-818CAF0A258F}" presName="sp" presStyleCnt="0"/>
      <dgm:spPr/>
    </dgm:pt>
    <dgm:pt modelId="{DC4071FF-C706-48B1-A130-38190736442F}" type="pres">
      <dgm:prSet presAssocID="{C2D16D54-C0B9-4AA1-A77B-E3F06A1BA7B5}" presName="arrowAndChildren" presStyleCnt="0"/>
      <dgm:spPr/>
    </dgm:pt>
    <dgm:pt modelId="{ADB46C94-D816-45E1-B709-3D8AD00FAA49}" type="pres">
      <dgm:prSet presAssocID="{C2D16D54-C0B9-4AA1-A77B-E3F06A1BA7B5}" presName="parentTextArrow" presStyleLbl="node1" presStyleIdx="8" presStyleCnt="9" custLinFactNeighborX="428" custLinFactNeighborY="-255"/>
      <dgm:spPr/>
      <dgm:t>
        <a:bodyPr/>
        <a:lstStyle/>
        <a:p>
          <a:endParaRPr lang="pt-BR"/>
        </a:p>
      </dgm:t>
    </dgm:pt>
  </dgm:ptLst>
  <dgm:cxnLst>
    <dgm:cxn modelId="{C5F4B360-3E6C-4F8F-8DFC-16EA8C8306D7}" type="presOf" srcId="{4225FB78-BFD7-427E-90EC-13B999A8D144}" destId="{BE3F3654-AC41-41B1-8C36-7EAA06F0684A}" srcOrd="0" destOrd="0" presId="urn:microsoft.com/office/officeart/2005/8/layout/process4"/>
    <dgm:cxn modelId="{BC738FD3-0764-4A14-BE42-673E3B43C756}" type="presOf" srcId="{B2982C40-8888-48A2-B064-AB6F84657408}" destId="{EBFA9CDB-FA84-4547-8C51-FF75D4B739CA}" srcOrd="0" destOrd="0" presId="urn:microsoft.com/office/officeart/2005/8/layout/process4"/>
    <dgm:cxn modelId="{6498B93F-6863-45F2-8476-8B5500538928}" type="presOf" srcId="{022A0ABC-F9F0-4B8C-9FC3-49B47D141DC1}" destId="{139BF70C-0990-4256-BA85-5A8C4BF476CA}" srcOrd="0" destOrd="0" presId="urn:microsoft.com/office/officeart/2005/8/layout/process4"/>
    <dgm:cxn modelId="{917C99C0-085C-49B9-A029-E0D5441715CC}" srcId="{4695A548-87A1-49B3-AB4D-09AED0964AD7}" destId="{1D13E674-6CF4-41ED-AE48-450D70A13077}" srcOrd="1" destOrd="0" parTransId="{B5E5D40D-52E4-4F80-8B1E-16B21B4713C0}" sibTransId="{A036472B-0543-4A86-873C-117C1524237D}"/>
    <dgm:cxn modelId="{97102957-BF87-432D-B15C-61BDC4E929F4}" type="presOf" srcId="{27EF1CDB-6B24-4B6E-96B5-304CA9EB04E9}" destId="{37D0ED59-030F-42B2-A0FB-BF0AC075788E}" srcOrd="0" destOrd="0" presId="urn:microsoft.com/office/officeart/2005/8/layout/process4"/>
    <dgm:cxn modelId="{54E4C382-FCDB-4159-AB98-0BC1BDFC02A0}" srcId="{4695A548-87A1-49B3-AB4D-09AED0964AD7}" destId="{27EF1CDB-6B24-4B6E-96B5-304CA9EB04E9}" srcOrd="8" destOrd="0" parTransId="{D1E74D5D-DECA-4127-BEF7-690F058FE2F7}" sibTransId="{AD00BB1A-DC74-4FDF-9E66-4A1C1F50E70C}"/>
    <dgm:cxn modelId="{703A99B8-75E7-4337-903A-06DE097E3BC2}" type="presOf" srcId="{C2D16D54-C0B9-4AA1-A77B-E3F06A1BA7B5}" destId="{ADB46C94-D816-45E1-B709-3D8AD00FAA49}" srcOrd="0" destOrd="0" presId="urn:microsoft.com/office/officeart/2005/8/layout/process4"/>
    <dgm:cxn modelId="{4344A45B-1237-455D-BC36-92E8720C2A41}" type="presOf" srcId="{00F1ECF8-1F1F-4C8C-9B93-8602E2CC4F31}" destId="{E35FEEB3-8E6A-40DF-83A3-829AAD50BF6C}" srcOrd="0" destOrd="0" presId="urn:microsoft.com/office/officeart/2005/8/layout/process4"/>
    <dgm:cxn modelId="{E40C013F-C4DA-4CFB-A8CD-338DE2FC3A80}" srcId="{4695A548-87A1-49B3-AB4D-09AED0964AD7}" destId="{C2D16D54-C0B9-4AA1-A77B-E3F06A1BA7B5}" srcOrd="0" destOrd="0" parTransId="{555CF592-A1A8-4348-85FC-046C0F382477}" sibTransId="{64A84B65-A71C-4857-983A-818CAF0A258F}"/>
    <dgm:cxn modelId="{EEBBE177-C0A1-44DB-8029-24CA5E403D9A}" type="presOf" srcId="{AAB434B5-C662-4A3F-82D0-897B961E88DB}" destId="{E9821F8D-7507-4958-842C-5DD14578FF65}" srcOrd="0" destOrd="0" presId="urn:microsoft.com/office/officeart/2005/8/layout/process4"/>
    <dgm:cxn modelId="{A2BF6DCB-F922-41FD-9163-C6010827251C}" srcId="{4695A548-87A1-49B3-AB4D-09AED0964AD7}" destId="{AB872296-68FF-4527-8012-C7D407065D4D}" srcOrd="4" destOrd="0" parTransId="{446913A3-340D-4B9E-A0EA-33F87DA31554}" sibTransId="{0E0EBC9E-7406-409C-A8DC-4CE9DD60F32D}"/>
    <dgm:cxn modelId="{B4002DDD-FA2B-4409-99AB-43BC620F4CA6}" type="presOf" srcId="{AB872296-68FF-4527-8012-C7D407065D4D}" destId="{1D603F5A-40FA-4DF0-9C2C-9EA4DE14145D}" srcOrd="0" destOrd="0" presId="urn:microsoft.com/office/officeart/2005/8/layout/process4"/>
    <dgm:cxn modelId="{881FE3BA-B5C7-418C-8EDE-E25BE292B6C3}" srcId="{4695A548-87A1-49B3-AB4D-09AED0964AD7}" destId="{B2982C40-8888-48A2-B064-AB6F84657408}" srcOrd="6" destOrd="0" parTransId="{89BFA762-BA7B-4524-8067-155CFE954A71}" sibTransId="{0EB82C33-7C84-4C51-8525-A35348AA1AD7}"/>
    <dgm:cxn modelId="{8DE9B423-3258-40C6-9088-E544C22F6C9A}" srcId="{4695A548-87A1-49B3-AB4D-09AED0964AD7}" destId="{4225FB78-BFD7-427E-90EC-13B999A8D144}" srcOrd="5" destOrd="0" parTransId="{5A744F35-8A32-4CA5-AD98-09A2227830FE}" sibTransId="{E00CFCBA-A509-4329-A603-A427E0860BF0}"/>
    <dgm:cxn modelId="{404E59DF-9098-4B7E-A3B1-A8D6E1BB519C}" srcId="{4695A548-87A1-49B3-AB4D-09AED0964AD7}" destId="{00F1ECF8-1F1F-4C8C-9B93-8602E2CC4F31}" srcOrd="7" destOrd="0" parTransId="{46F78B6D-9756-48DD-A78F-7738AD2CA2D8}" sibTransId="{42F0838F-3932-4DFE-B124-9BBACEC51573}"/>
    <dgm:cxn modelId="{1311BA37-CD11-4078-8180-B74F4646FB0C}" srcId="{4695A548-87A1-49B3-AB4D-09AED0964AD7}" destId="{AAB434B5-C662-4A3F-82D0-897B961E88DB}" srcOrd="3" destOrd="0" parTransId="{A6E0845E-D058-43D0-9C2E-8FC492FD9420}" sibTransId="{A1F9AD46-C6BF-4470-B87D-0285F29D7DE3}"/>
    <dgm:cxn modelId="{583AF0D6-F423-45DA-A80F-6154FD3CB89B}" type="presOf" srcId="{4695A548-87A1-49B3-AB4D-09AED0964AD7}" destId="{28B1A4B5-6593-4564-9989-ACA301528B58}" srcOrd="0" destOrd="0" presId="urn:microsoft.com/office/officeart/2005/8/layout/process4"/>
    <dgm:cxn modelId="{C8B8B8DF-C4D5-4C0E-92D1-DC2B32E7C6A0}" srcId="{4695A548-87A1-49B3-AB4D-09AED0964AD7}" destId="{022A0ABC-F9F0-4B8C-9FC3-49B47D141DC1}" srcOrd="2" destOrd="0" parTransId="{6B176C20-59E1-4E93-9350-8DF0AE7CEB50}" sibTransId="{7278EA9A-8A07-47A7-81E2-9D84CD86B15B}"/>
    <dgm:cxn modelId="{2A332A88-2B55-4CA5-BA2E-DE5985B95E2F}" type="presOf" srcId="{1D13E674-6CF4-41ED-AE48-450D70A13077}" destId="{A5B8C187-36A1-4905-95B9-AD8FC0AD0669}" srcOrd="0" destOrd="0" presId="urn:microsoft.com/office/officeart/2005/8/layout/process4"/>
    <dgm:cxn modelId="{5C27F453-B13F-4B7F-A82E-5FD11AFDA459}" type="presParOf" srcId="{28B1A4B5-6593-4564-9989-ACA301528B58}" destId="{09250670-7B12-445C-B9A6-4EBD3E586BCA}" srcOrd="0" destOrd="0" presId="urn:microsoft.com/office/officeart/2005/8/layout/process4"/>
    <dgm:cxn modelId="{B55CFCCF-DCF8-4E50-BAB3-44C436A8AC30}" type="presParOf" srcId="{09250670-7B12-445C-B9A6-4EBD3E586BCA}" destId="{37D0ED59-030F-42B2-A0FB-BF0AC075788E}" srcOrd="0" destOrd="0" presId="urn:microsoft.com/office/officeart/2005/8/layout/process4"/>
    <dgm:cxn modelId="{0B4D3445-1972-47CB-8C3C-219566E47576}" type="presParOf" srcId="{28B1A4B5-6593-4564-9989-ACA301528B58}" destId="{D6370CC4-5E4F-4CB8-B92D-10892A25BA04}" srcOrd="1" destOrd="0" presId="urn:microsoft.com/office/officeart/2005/8/layout/process4"/>
    <dgm:cxn modelId="{A98CD0F7-C4C7-4E3E-AEFA-9412B94003A6}" type="presParOf" srcId="{28B1A4B5-6593-4564-9989-ACA301528B58}" destId="{85BA715E-1577-4923-977B-798050627A5E}" srcOrd="2" destOrd="0" presId="urn:microsoft.com/office/officeart/2005/8/layout/process4"/>
    <dgm:cxn modelId="{3BACBA6E-1FD7-4B7E-B27E-96CC66547F3B}" type="presParOf" srcId="{85BA715E-1577-4923-977B-798050627A5E}" destId="{E35FEEB3-8E6A-40DF-83A3-829AAD50BF6C}" srcOrd="0" destOrd="0" presId="urn:microsoft.com/office/officeart/2005/8/layout/process4"/>
    <dgm:cxn modelId="{1079BB40-7FA4-4499-AC8E-ADEEC83741EC}" type="presParOf" srcId="{28B1A4B5-6593-4564-9989-ACA301528B58}" destId="{A6C129B2-EA8C-4BF3-8DBF-041DD9BEE629}" srcOrd="3" destOrd="0" presId="urn:microsoft.com/office/officeart/2005/8/layout/process4"/>
    <dgm:cxn modelId="{F66430FD-0D86-4153-8545-5D651CCE721C}" type="presParOf" srcId="{28B1A4B5-6593-4564-9989-ACA301528B58}" destId="{4B1E1297-8806-4932-BCFB-DE26FEF8BA76}" srcOrd="4" destOrd="0" presId="urn:microsoft.com/office/officeart/2005/8/layout/process4"/>
    <dgm:cxn modelId="{EA4BDBD6-12CD-4B68-964E-AF8FE94868D9}" type="presParOf" srcId="{4B1E1297-8806-4932-BCFB-DE26FEF8BA76}" destId="{EBFA9CDB-FA84-4547-8C51-FF75D4B739CA}" srcOrd="0" destOrd="0" presId="urn:microsoft.com/office/officeart/2005/8/layout/process4"/>
    <dgm:cxn modelId="{C23FF6E7-25AD-4A53-80C7-A4CA0C62A11E}" type="presParOf" srcId="{28B1A4B5-6593-4564-9989-ACA301528B58}" destId="{D703289F-95EE-4A1B-9C7A-0ED30D495B0C}" srcOrd="5" destOrd="0" presId="urn:microsoft.com/office/officeart/2005/8/layout/process4"/>
    <dgm:cxn modelId="{47703587-F97F-4FEF-984E-93BDC086E44F}" type="presParOf" srcId="{28B1A4B5-6593-4564-9989-ACA301528B58}" destId="{34E6F02D-8F06-4B3F-BC1B-FD82B0DF6A14}" srcOrd="6" destOrd="0" presId="urn:microsoft.com/office/officeart/2005/8/layout/process4"/>
    <dgm:cxn modelId="{B86F4AF0-15D9-44B9-B685-4AB8144FE28A}" type="presParOf" srcId="{34E6F02D-8F06-4B3F-BC1B-FD82B0DF6A14}" destId="{BE3F3654-AC41-41B1-8C36-7EAA06F0684A}" srcOrd="0" destOrd="0" presId="urn:microsoft.com/office/officeart/2005/8/layout/process4"/>
    <dgm:cxn modelId="{A1076919-FCB7-4889-9584-86A71EA8D0A2}" type="presParOf" srcId="{28B1A4B5-6593-4564-9989-ACA301528B58}" destId="{0DB8FA45-DA73-4B41-B781-D2B8B69AF9F9}" srcOrd="7" destOrd="0" presId="urn:microsoft.com/office/officeart/2005/8/layout/process4"/>
    <dgm:cxn modelId="{4DF28D64-3667-4A6A-936F-5D84E46F01DA}" type="presParOf" srcId="{28B1A4B5-6593-4564-9989-ACA301528B58}" destId="{A71B09B7-1F71-40DB-89A2-1FA503CDC40E}" srcOrd="8" destOrd="0" presId="urn:microsoft.com/office/officeart/2005/8/layout/process4"/>
    <dgm:cxn modelId="{68BEF3F5-3B21-49FB-81E2-4D1D5EBD6805}" type="presParOf" srcId="{A71B09B7-1F71-40DB-89A2-1FA503CDC40E}" destId="{1D603F5A-40FA-4DF0-9C2C-9EA4DE14145D}" srcOrd="0" destOrd="0" presId="urn:microsoft.com/office/officeart/2005/8/layout/process4"/>
    <dgm:cxn modelId="{9C20241F-28ED-4A20-834A-C8452EA22D4F}" type="presParOf" srcId="{28B1A4B5-6593-4564-9989-ACA301528B58}" destId="{1F0E71A3-DBB6-41A6-9085-96F0D934FB2D}" srcOrd="9" destOrd="0" presId="urn:microsoft.com/office/officeart/2005/8/layout/process4"/>
    <dgm:cxn modelId="{EF04DF5A-6AD7-49EA-8982-F48F1A73A2A2}" type="presParOf" srcId="{28B1A4B5-6593-4564-9989-ACA301528B58}" destId="{CC14ED72-8361-4A20-8BD6-13E2F78DFE2F}" srcOrd="10" destOrd="0" presId="urn:microsoft.com/office/officeart/2005/8/layout/process4"/>
    <dgm:cxn modelId="{03C9152E-6588-47E5-84E5-C3C14AF58D1E}" type="presParOf" srcId="{CC14ED72-8361-4A20-8BD6-13E2F78DFE2F}" destId="{E9821F8D-7507-4958-842C-5DD14578FF65}" srcOrd="0" destOrd="0" presId="urn:microsoft.com/office/officeart/2005/8/layout/process4"/>
    <dgm:cxn modelId="{C4AE34F5-5621-4E8D-83E9-359CA016B858}" type="presParOf" srcId="{28B1A4B5-6593-4564-9989-ACA301528B58}" destId="{B8BEE948-14F5-4044-9D38-22E4123E1653}" srcOrd="11" destOrd="0" presId="urn:microsoft.com/office/officeart/2005/8/layout/process4"/>
    <dgm:cxn modelId="{F915DC0B-FB1C-423C-AB85-9FDABFBE313B}" type="presParOf" srcId="{28B1A4B5-6593-4564-9989-ACA301528B58}" destId="{22A05F21-77B3-4379-A0E8-13FCD76D67FE}" srcOrd="12" destOrd="0" presId="urn:microsoft.com/office/officeart/2005/8/layout/process4"/>
    <dgm:cxn modelId="{76CB2D71-0963-48F3-891E-E06E7C1908E0}" type="presParOf" srcId="{22A05F21-77B3-4379-A0E8-13FCD76D67FE}" destId="{139BF70C-0990-4256-BA85-5A8C4BF476CA}" srcOrd="0" destOrd="0" presId="urn:microsoft.com/office/officeart/2005/8/layout/process4"/>
    <dgm:cxn modelId="{8D439024-6902-44FE-A060-8408C8C2ACB0}" type="presParOf" srcId="{28B1A4B5-6593-4564-9989-ACA301528B58}" destId="{9784AF3E-5138-4B2A-9298-158380E8110E}" srcOrd="13" destOrd="0" presId="urn:microsoft.com/office/officeart/2005/8/layout/process4"/>
    <dgm:cxn modelId="{CDD4F7C9-2F8D-4963-839D-194C9475BF02}" type="presParOf" srcId="{28B1A4B5-6593-4564-9989-ACA301528B58}" destId="{682F1368-6212-4A10-B47C-F948B6D7E65D}" srcOrd="14" destOrd="0" presId="urn:microsoft.com/office/officeart/2005/8/layout/process4"/>
    <dgm:cxn modelId="{506044E9-BCC0-4C5B-A132-949E100202A5}" type="presParOf" srcId="{682F1368-6212-4A10-B47C-F948B6D7E65D}" destId="{A5B8C187-36A1-4905-95B9-AD8FC0AD0669}" srcOrd="0" destOrd="0" presId="urn:microsoft.com/office/officeart/2005/8/layout/process4"/>
    <dgm:cxn modelId="{E276B539-BC8F-4FD6-A9B4-21893EFEC3E5}" type="presParOf" srcId="{28B1A4B5-6593-4564-9989-ACA301528B58}" destId="{AEC5EFCF-F51F-4AF4-B9BB-04E39BAC5A06}" srcOrd="15" destOrd="0" presId="urn:microsoft.com/office/officeart/2005/8/layout/process4"/>
    <dgm:cxn modelId="{B1B52388-FCD6-4877-BFD2-C4F96E1D0571}" type="presParOf" srcId="{28B1A4B5-6593-4564-9989-ACA301528B58}" destId="{DC4071FF-C706-48B1-A130-38190736442F}" srcOrd="16" destOrd="0" presId="urn:microsoft.com/office/officeart/2005/8/layout/process4"/>
    <dgm:cxn modelId="{D030341F-8FFB-4F14-9EFB-95E672D82F01}" type="presParOf" srcId="{DC4071FF-C706-48B1-A130-38190736442F}" destId="{ADB46C94-D816-45E1-B709-3D8AD00FAA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AB1C8-1A2A-436D-B25D-CB91BCE9D25B}">
      <dsp:nvSpPr>
        <dsp:cNvPr id="0" name=""/>
        <dsp:cNvSpPr/>
      </dsp:nvSpPr>
      <dsp:spPr>
        <a:xfrm rot="5400000">
          <a:off x="4516617" y="-1823833"/>
          <a:ext cx="504956" cy="448856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500" b="1" kern="1200" dirty="0" smtClean="0"/>
            <a:t>Clássico &amp; neoclássico</a:t>
          </a:r>
          <a:endParaRPr lang="pt-BR" sz="2500" kern="1200" dirty="0"/>
        </a:p>
      </dsp:txBody>
      <dsp:txXfrm rot="-5400000">
        <a:off x="2524815" y="192619"/>
        <a:ext cx="4463910" cy="455656"/>
      </dsp:txXfrm>
    </dsp:sp>
    <dsp:sp modelId="{BD535487-FD7A-4832-8A5D-E5CE50B716F4}">
      <dsp:nvSpPr>
        <dsp:cNvPr id="0" name=""/>
        <dsp:cNvSpPr/>
      </dsp:nvSpPr>
      <dsp:spPr>
        <a:xfrm>
          <a:off x="0" y="393"/>
          <a:ext cx="2524815" cy="63119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/>
            <a:t>1-ROBOTIZAÇÃO:</a:t>
          </a:r>
          <a:endParaRPr lang="pt-BR" sz="2100" kern="1200" dirty="0"/>
        </a:p>
      </dsp:txBody>
      <dsp:txXfrm>
        <a:off x="30812" y="31205"/>
        <a:ext cx="2463191" cy="569571"/>
      </dsp:txXfrm>
    </dsp:sp>
    <dsp:sp modelId="{19C61C8E-C816-471D-9B5C-B97C292AB13D}">
      <dsp:nvSpPr>
        <dsp:cNvPr id="0" name=""/>
        <dsp:cNvSpPr/>
      </dsp:nvSpPr>
      <dsp:spPr>
        <a:xfrm rot="5400000">
          <a:off x="4516617" y="-1265534"/>
          <a:ext cx="504956" cy="448856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500" b="1" kern="1200" dirty="0" smtClean="0"/>
            <a:t>Humanista &amp; comportamental</a:t>
          </a:r>
          <a:endParaRPr lang="pt-BR" sz="2500" kern="1200" dirty="0"/>
        </a:p>
      </dsp:txBody>
      <dsp:txXfrm rot="-5400000">
        <a:off x="2524815" y="750918"/>
        <a:ext cx="4463910" cy="455656"/>
      </dsp:txXfrm>
    </dsp:sp>
    <dsp:sp modelId="{853133F8-93B5-476B-AD5B-AC22F116D09B}">
      <dsp:nvSpPr>
        <dsp:cNvPr id="0" name=""/>
        <dsp:cNvSpPr/>
      </dsp:nvSpPr>
      <dsp:spPr>
        <a:xfrm>
          <a:off x="0" y="663148"/>
          <a:ext cx="2524815" cy="63119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/>
            <a:t>2-ENGAJAMENTO:</a:t>
          </a:r>
          <a:endParaRPr lang="pt-BR" sz="2100" kern="1200" dirty="0"/>
        </a:p>
      </dsp:txBody>
      <dsp:txXfrm>
        <a:off x="30812" y="693960"/>
        <a:ext cx="2463191" cy="569571"/>
      </dsp:txXfrm>
    </dsp:sp>
    <dsp:sp modelId="{14FAD173-7185-441D-86C0-A4180B844520}">
      <dsp:nvSpPr>
        <dsp:cNvPr id="0" name=""/>
        <dsp:cNvSpPr/>
      </dsp:nvSpPr>
      <dsp:spPr>
        <a:xfrm rot="5400000">
          <a:off x="4516617" y="-602779"/>
          <a:ext cx="504956" cy="448856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500" b="1" kern="1200" dirty="0" smtClean="0"/>
            <a:t>Humanista &amp; comportamental</a:t>
          </a:r>
          <a:endParaRPr lang="pt-BR" sz="2500" kern="1200" dirty="0"/>
        </a:p>
      </dsp:txBody>
      <dsp:txXfrm rot="-5400000">
        <a:off x="2524815" y="1413673"/>
        <a:ext cx="4463910" cy="455656"/>
      </dsp:txXfrm>
    </dsp:sp>
    <dsp:sp modelId="{674FA9E6-63B2-437C-8366-50C3A2850E59}">
      <dsp:nvSpPr>
        <dsp:cNvPr id="0" name=""/>
        <dsp:cNvSpPr/>
      </dsp:nvSpPr>
      <dsp:spPr>
        <a:xfrm>
          <a:off x="0" y="1325903"/>
          <a:ext cx="2524815" cy="63119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/>
            <a:t>3-LIDERANÇA:</a:t>
          </a:r>
          <a:endParaRPr lang="pt-BR" sz="2100" kern="1200" dirty="0"/>
        </a:p>
      </dsp:txBody>
      <dsp:txXfrm>
        <a:off x="30812" y="1356715"/>
        <a:ext cx="2463191" cy="569571"/>
      </dsp:txXfrm>
    </dsp:sp>
    <dsp:sp modelId="{54FB964A-E69C-4F24-AA7F-E2F26B1EF71B}">
      <dsp:nvSpPr>
        <dsp:cNvPr id="0" name=""/>
        <dsp:cNvSpPr/>
      </dsp:nvSpPr>
      <dsp:spPr>
        <a:xfrm rot="5400000">
          <a:off x="4516617" y="59975"/>
          <a:ext cx="504956" cy="4488560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500" b="1" kern="1200" dirty="0" smtClean="0"/>
            <a:t> Sistemas</a:t>
          </a:r>
          <a:endParaRPr lang="pt-BR" sz="2500" kern="1200" dirty="0"/>
        </a:p>
      </dsp:txBody>
      <dsp:txXfrm rot="-5400000">
        <a:off x="2524815" y="2076427"/>
        <a:ext cx="4463910" cy="455656"/>
      </dsp:txXfrm>
    </dsp:sp>
    <dsp:sp modelId="{3C6FCECE-BA51-4053-81BA-20CC685F5E34}">
      <dsp:nvSpPr>
        <dsp:cNvPr id="0" name=""/>
        <dsp:cNvSpPr/>
      </dsp:nvSpPr>
      <dsp:spPr>
        <a:xfrm>
          <a:off x="0" y="1988658"/>
          <a:ext cx="2524815" cy="63119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/>
            <a:t>4-EMPRESAS BOAS :</a:t>
          </a:r>
          <a:endParaRPr lang="pt-BR" sz="2100" kern="1200" dirty="0"/>
        </a:p>
      </dsp:txBody>
      <dsp:txXfrm>
        <a:off x="30812" y="2019470"/>
        <a:ext cx="2463191" cy="569571"/>
      </dsp:txXfrm>
    </dsp:sp>
    <dsp:sp modelId="{2785E0D8-6E24-43CF-9962-E877BC3FBC91}">
      <dsp:nvSpPr>
        <dsp:cNvPr id="0" name=""/>
        <dsp:cNvSpPr/>
      </dsp:nvSpPr>
      <dsp:spPr>
        <a:xfrm rot="5400000">
          <a:off x="4516617" y="722730"/>
          <a:ext cx="504956" cy="4488560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500" b="1" kern="1200" dirty="0" smtClean="0"/>
            <a:t> Sistemas</a:t>
          </a:r>
          <a:endParaRPr lang="pt-BR" sz="2500" kern="1200" dirty="0"/>
        </a:p>
      </dsp:txBody>
      <dsp:txXfrm rot="-5400000">
        <a:off x="2524815" y="2739182"/>
        <a:ext cx="4463910" cy="455656"/>
      </dsp:txXfrm>
    </dsp:sp>
    <dsp:sp modelId="{2D7A21BB-C782-40CA-92E8-CC23C8A49B2F}">
      <dsp:nvSpPr>
        <dsp:cNvPr id="0" name=""/>
        <dsp:cNvSpPr/>
      </dsp:nvSpPr>
      <dsp:spPr>
        <a:xfrm>
          <a:off x="0" y="2651413"/>
          <a:ext cx="2524815" cy="63119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/>
            <a:t>5-CLIENTES:</a:t>
          </a:r>
          <a:endParaRPr lang="pt-BR" sz="2100" kern="1200" dirty="0"/>
        </a:p>
      </dsp:txBody>
      <dsp:txXfrm>
        <a:off x="30812" y="2682225"/>
        <a:ext cx="2463191" cy="569571"/>
      </dsp:txXfrm>
    </dsp:sp>
    <dsp:sp modelId="{58E586A6-DCCB-4E55-A974-FF2C4EEC1B4D}">
      <dsp:nvSpPr>
        <dsp:cNvPr id="0" name=""/>
        <dsp:cNvSpPr/>
      </dsp:nvSpPr>
      <dsp:spPr>
        <a:xfrm rot="5400000">
          <a:off x="4516617" y="1385485"/>
          <a:ext cx="504956" cy="448856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500" b="1" kern="1200" dirty="0" smtClean="0"/>
            <a:t>Contingencial</a:t>
          </a:r>
          <a:endParaRPr lang="pt-BR" sz="2500" kern="1200" dirty="0"/>
        </a:p>
      </dsp:txBody>
      <dsp:txXfrm rot="-5400000">
        <a:off x="2524815" y="3401937"/>
        <a:ext cx="4463910" cy="455656"/>
      </dsp:txXfrm>
    </dsp:sp>
    <dsp:sp modelId="{38FE5C25-6598-410F-ADA8-146F3C0EE58C}">
      <dsp:nvSpPr>
        <dsp:cNvPr id="0" name=""/>
        <dsp:cNvSpPr/>
      </dsp:nvSpPr>
      <dsp:spPr>
        <a:xfrm>
          <a:off x="0" y="3314168"/>
          <a:ext cx="2524815" cy="63119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/>
            <a:t>6-RESILIENCIA:</a:t>
          </a:r>
          <a:endParaRPr lang="pt-BR" sz="2100" kern="1200" dirty="0"/>
        </a:p>
      </dsp:txBody>
      <dsp:txXfrm>
        <a:off x="30812" y="3344980"/>
        <a:ext cx="2463191" cy="569571"/>
      </dsp:txXfrm>
    </dsp:sp>
    <dsp:sp modelId="{CE2AEBE2-F464-4303-9FBF-06305AFDBF46}">
      <dsp:nvSpPr>
        <dsp:cNvPr id="0" name=""/>
        <dsp:cNvSpPr/>
      </dsp:nvSpPr>
      <dsp:spPr>
        <a:xfrm rot="5400000">
          <a:off x="4516617" y="2048240"/>
          <a:ext cx="504956" cy="448856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500" b="1" kern="1200" dirty="0" smtClean="0"/>
            <a:t> Estrutura</a:t>
          </a:r>
          <a:endParaRPr lang="pt-BR" sz="2500" kern="1200" dirty="0"/>
        </a:p>
      </dsp:txBody>
      <dsp:txXfrm rot="-5400000">
        <a:off x="2524815" y="4064692"/>
        <a:ext cx="4463910" cy="455656"/>
      </dsp:txXfrm>
    </dsp:sp>
    <dsp:sp modelId="{4F28251C-C7CD-4B0B-829A-65A4E95CD1BC}">
      <dsp:nvSpPr>
        <dsp:cNvPr id="0" name=""/>
        <dsp:cNvSpPr/>
      </dsp:nvSpPr>
      <dsp:spPr>
        <a:xfrm>
          <a:off x="0" y="3976923"/>
          <a:ext cx="2524815" cy="63119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/>
            <a:t>7-BUROCRACIA:</a:t>
          </a:r>
          <a:endParaRPr lang="pt-BR" sz="2100" kern="1200" dirty="0"/>
        </a:p>
      </dsp:txBody>
      <dsp:txXfrm>
        <a:off x="30812" y="4007735"/>
        <a:ext cx="2463191" cy="5695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D0ED59-030F-42B2-A0FB-BF0AC075788E}">
      <dsp:nvSpPr>
        <dsp:cNvPr id="0" name=""/>
        <dsp:cNvSpPr/>
      </dsp:nvSpPr>
      <dsp:spPr>
        <a:xfrm>
          <a:off x="0" y="4923113"/>
          <a:ext cx="7772400" cy="40393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  <a:effectLst/>
            </a:rPr>
            <a:t>09. Redação e apresentação do trabalho científico</a:t>
          </a:r>
          <a:endParaRPr lang="pt-BR" sz="1800" b="1" kern="1200" dirty="0">
            <a:solidFill>
              <a:schemeClr val="tx1"/>
            </a:solidFill>
            <a:effectLst/>
          </a:endParaRPr>
        </a:p>
      </dsp:txBody>
      <dsp:txXfrm>
        <a:off x="0" y="4923113"/>
        <a:ext cx="7772400" cy="403937"/>
      </dsp:txXfrm>
    </dsp:sp>
    <dsp:sp modelId="{E35FEEB3-8E6A-40DF-83A3-829AAD50BF6C}">
      <dsp:nvSpPr>
        <dsp:cNvPr id="0" name=""/>
        <dsp:cNvSpPr/>
      </dsp:nvSpPr>
      <dsp:spPr>
        <a:xfrm rot="10800000">
          <a:off x="0" y="4307916"/>
          <a:ext cx="7772400" cy="621255"/>
        </a:xfrm>
        <a:prstGeom prst="upArrowCallout">
          <a:avLst/>
        </a:prstGeom>
        <a:gradFill rotWithShape="0">
          <a:gsLst>
            <a:gs pos="0">
              <a:schemeClr val="accent2">
                <a:hueOff val="585190"/>
                <a:satOff val="-730"/>
                <a:lumOff val="172"/>
                <a:alphaOff val="0"/>
                <a:shade val="51000"/>
                <a:satMod val="130000"/>
              </a:schemeClr>
            </a:gs>
            <a:gs pos="80000">
              <a:schemeClr val="accent2">
                <a:hueOff val="585190"/>
                <a:satOff val="-730"/>
                <a:lumOff val="172"/>
                <a:alphaOff val="0"/>
                <a:shade val="93000"/>
                <a:satMod val="130000"/>
              </a:schemeClr>
            </a:gs>
            <a:gs pos="100000">
              <a:schemeClr val="accent2">
                <a:hueOff val="585190"/>
                <a:satOff val="-730"/>
                <a:lumOff val="17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  <a:effectLst/>
            </a:rPr>
            <a:t>8. Conclusão da análise dos  resultados</a:t>
          </a:r>
          <a:endParaRPr lang="pt-BR" sz="1800" b="1" kern="1200" dirty="0">
            <a:solidFill>
              <a:schemeClr val="tx1"/>
            </a:solidFill>
            <a:effectLst/>
          </a:endParaRPr>
        </a:p>
      </dsp:txBody>
      <dsp:txXfrm rot="10800000">
        <a:off x="0" y="4307916"/>
        <a:ext cx="7772400" cy="403673"/>
      </dsp:txXfrm>
    </dsp:sp>
    <dsp:sp modelId="{EBFA9CDB-FA84-4547-8C51-FF75D4B739CA}">
      <dsp:nvSpPr>
        <dsp:cNvPr id="0" name=""/>
        <dsp:cNvSpPr/>
      </dsp:nvSpPr>
      <dsp:spPr>
        <a:xfrm rot="10800000">
          <a:off x="0" y="3692720"/>
          <a:ext cx="7772400" cy="621255"/>
        </a:xfrm>
        <a:prstGeom prst="upArrowCallout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  <a:effectLst/>
            </a:rPr>
            <a:t>7.   Coleta e análise das informações</a:t>
          </a:r>
          <a:endParaRPr lang="pt-BR" sz="1800" b="1" kern="1200" dirty="0">
            <a:solidFill>
              <a:schemeClr val="tx1"/>
            </a:solidFill>
            <a:effectLst/>
          </a:endParaRPr>
        </a:p>
      </dsp:txBody>
      <dsp:txXfrm rot="10800000">
        <a:off x="0" y="3692720"/>
        <a:ext cx="7772400" cy="403673"/>
      </dsp:txXfrm>
    </dsp:sp>
    <dsp:sp modelId="{BE3F3654-AC41-41B1-8C36-7EAA06F0684A}">
      <dsp:nvSpPr>
        <dsp:cNvPr id="0" name=""/>
        <dsp:cNvSpPr/>
      </dsp:nvSpPr>
      <dsp:spPr>
        <a:xfrm rot="10800000">
          <a:off x="0" y="3077523"/>
          <a:ext cx="7772400" cy="621255"/>
        </a:xfrm>
        <a:prstGeom prst="upArrowCallout">
          <a:avLst/>
        </a:prstGeom>
        <a:gradFill rotWithShape="0">
          <a:gsLst>
            <a:gs pos="0">
              <a:schemeClr val="accent2">
                <a:hueOff val="1755570"/>
                <a:satOff val="-2190"/>
                <a:lumOff val="515"/>
                <a:alphaOff val="0"/>
                <a:shade val="51000"/>
                <a:satMod val="130000"/>
              </a:schemeClr>
            </a:gs>
            <a:gs pos="80000">
              <a:schemeClr val="accent2">
                <a:hueOff val="1755570"/>
                <a:satOff val="-2190"/>
                <a:lumOff val="515"/>
                <a:alphaOff val="0"/>
                <a:shade val="93000"/>
                <a:satMod val="130000"/>
              </a:schemeClr>
            </a:gs>
            <a:gs pos="100000">
              <a:schemeClr val="accent2">
                <a:hueOff val="1755570"/>
                <a:satOff val="-2190"/>
                <a:lumOff val="5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  <a:effectLst/>
            </a:rPr>
            <a:t>6.  Metodologia</a:t>
          </a:r>
          <a:endParaRPr lang="pt-BR" sz="1800" b="1" kern="1200" dirty="0">
            <a:solidFill>
              <a:schemeClr val="tx1"/>
            </a:solidFill>
            <a:effectLst/>
          </a:endParaRPr>
        </a:p>
      </dsp:txBody>
      <dsp:txXfrm rot="10800000">
        <a:off x="0" y="3077523"/>
        <a:ext cx="7772400" cy="403673"/>
      </dsp:txXfrm>
    </dsp:sp>
    <dsp:sp modelId="{1D603F5A-40FA-4DF0-9C2C-9EA4DE14145D}">
      <dsp:nvSpPr>
        <dsp:cNvPr id="0" name=""/>
        <dsp:cNvSpPr/>
      </dsp:nvSpPr>
      <dsp:spPr>
        <a:xfrm rot="10800000">
          <a:off x="0" y="2462326"/>
          <a:ext cx="7772400" cy="621255"/>
        </a:xfrm>
        <a:prstGeom prst="upArrowCallou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  <a:effectLst/>
            </a:rPr>
            <a:t>5.  Determinação de objetivos</a:t>
          </a:r>
          <a:endParaRPr lang="pt-BR" sz="1800" b="1" kern="1200" dirty="0">
            <a:solidFill>
              <a:schemeClr val="tx1"/>
            </a:solidFill>
            <a:effectLst/>
          </a:endParaRPr>
        </a:p>
      </dsp:txBody>
      <dsp:txXfrm rot="10800000">
        <a:off x="0" y="2462326"/>
        <a:ext cx="7772400" cy="403673"/>
      </dsp:txXfrm>
    </dsp:sp>
    <dsp:sp modelId="{E9821F8D-7507-4958-842C-5DD14578FF65}">
      <dsp:nvSpPr>
        <dsp:cNvPr id="0" name=""/>
        <dsp:cNvSpPr/>
      </dsp:nvSpPr>
      <dsp:spPr>
        <a:xfrm rot="10800000">
          <a:off x="0" y="1847130"/>
          <a:ext cx="7772400" cy="621255"/>
        </a:xfrm>
        <a:prstGeom prst="upArrowCallout">
          <a:avLst/>
        </a:prstGeom>
        <a:gradFill rotWithShape="0">
          <a:gsLst>
            <a:gs pos="0">
              <a:schemeClr val="accent2">
                <a:hueOff val="2925949"/>
                <a:satOff val="-3649"/>
                <a:lumOff val="858"/>
                <a:alphaOff val="0"/>
                <a:shade val="51000"/>
                <a:satMod val="130000"/>
              </a:schemeClr>
            </a:gs>
            <a:gs pos="80000">
              <a:schemeClr val="accent2">
                <a:hueOff val="2925949"/>
                <a:satOff val="-3649"/>
                <a:lumOff val="858"/>
                <a:alphaOff val="0"/>
                <a:shade val="93000"/>
                <a:satMod val="130000"/>
              </a:schemeClr>
            </a:gs>
            <a:gs pos="100000">
              <a:schemeClr val="accent2">
                <a:hueOff val="2925949"/>
                <a:satOff val="-3649"/>
                <a:lumOff val="8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  <a:effectLst/>
            </a:rPr>
            <a:t>4. Descreva o referencial teórico</a:t>
          </a:r>
          <a:endParaRPr lang="pt-BR" sz="1800" b="1" kern="1200" dirty="0">
            <a:solidFill>
              <a:schemeClr val="tx1"/>
            </a:solidFill>
            <a:effectLst/>
          </a:endParaRPr>
        </a:p>
      </dsp:txBody>
      <dsp:txXfrm rot="10800000">
        <a:off x="0" y="1847130"/>
        <a:ext cx="7772400" cy="403673"/>
      </dsp:txXfrm>
    </dsp:sp>
    <dsp:sp modelId="{139BF70C-0990-4256-BA85-5A8C4BF476CA}">
      <dsp:nvSpPr>
        <dsp:cNvPr id="0" name=""/>
        <dsp:cNvSpPr/>
      </dsp:nvSpPr>
      <dsp:spPr>
        <a:xfrm rot="10800000">
          <a:off x="0" y="1231933"/>
          <a:ext cx="7772400" cy="621255"/>
        </a:xfrm>
        <a:prstGeom prst="upArrowCallout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  <a:effectLst/>
            </a:rPr>
            <a:t>3.  Justificativa</a:t>
          </a:r>
          <a:endParaRPr lang="pt-BR" sz="1800" b="1" kern="1200" dirty="0">
            <a:solidFill>
              <a:schemeClr val="tx1"/>
            </a:solidFill>
            <a:effectLst/>
          </a:endParaRPr>
        </a:p>
      </dsp:txBody>
      <dsp:txXfrm rot="10800000">
        <a:off x="0" y="1231933"/>
        <a:ext cx="7772400" cy="403673"/>
      </dsp:txXfrm>
    </dsp:sp>
    <dsp:sp modelId="{A5B8C187-36A1-4905-95B9-AD8FC0AD0669}">
      <dsp:nvSpPr>
        <dsp:cNvPr id="0" name=""/>
        <dsp:cNvSpPr/>
      </dsp:nvSpPr>
      <dsp:spPr>
        <a:xfrm rot="10800000">
          <a:off x="0" y="616736"/>
          <a:ext cx="7772400" cy="621255"/>
        </a:xfrm>
        <a:prstGeom prst="upArrowCallout">
          <a:avLst/>
        </a:prstGeom>
        <a:gradFill rotWithShape="0">
          <a:gsLst>
            <a:gs pos="0">
              <a:schemeClr val="accent2">
                <a:hueOff val="4096329"/>
                <a:satOff val="-5109"/>
                <a:lumOff val="1201"/>
                <a:alphaOff val="0"/>
                <a:shade val="51000"/>
                <a:satMod val="130000"/>
              </a:schemeClr>
            </a:gs>
            <a:gs pos="80000">
              <a:schemeClr val="accent2">
                <a:hueOff val="4096329"/>
                <a:satOff val="-5109"/>
                <a:lumOff val="1201"/>
                <a:alphaOff val="0"/>
                <a:shade val="93000"/>
                <a:satMod val="130000"/>
              </a:schemeClr>
            </a:gs>
            <a:gs pos="100000">
              <a:schemeClr val="accent2">
                <a:hueOff val="4096329"/>
                <a:satOff val="-5109"/>
                <a:lumOff val="12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smtClean="0">
              <a:solidFill>
                <a:schemeClr val="tx1"/>
              </a:solidFill>
              <a:effectLst/>
            </a:rPr>
            <a:t>2.  Revisão de literatura</a:t>
          </a:r>
          <a:endParaRPr lang="pt-BR" sz="1800" b="1" kern="1200">
            <a:solidFill>
              <a:schemeClr val="tx1"/>
            </a:solidFill>
            <a:effectLst/>
          </a:endParaRPr>
        </a:p>
      </dsp:txBody>
      <dsp:txXfrm rot="10800000">
        <a:off x="0" y="616736"/>
        <a:ext cx="7772400" cy="403673"/>
      </dsp:txXfrm>
    </dsp:sp>
    <dsp:sp modelId="{ADB46C94-D816-45E1-B709-3D8AD00FAA49}">
      <dsp:nvSpPr>
        <dsp:cNvPr id="0" name=""/>
        <dsp:cNvSpPr/>
      </dsp:nvSpPr>
      <dsp:spPr>
        <a:xfrm rot="10800000">
          <a:off x="0" y="0"/>
          <a:ext cx="7772400" cy="621255"/>
        </a:xfrm>
        <a:prstGeom prst="upArrowCallou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  <a:effectLst/>
            </a:rPr>
            <a:t>1. Escolha do tema</a:t>
          </a:r>
          <a:endParaRPr lang="pt-BR" sz="1800" b="1" kern="1200" dirty="0">
            <a:solidFill>
              <a:schemeClr val="tx1"/>
            </a:solidFill>
            <a:effectLst/>
          </a:endParaRPr>
        </a:p>
      </dsp:txBody>
      <dsp:txXfrm rot="10800000">
        <a:off x="0" y="0"/>
        <a:ext cx="7772400" cy="4036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  <p:pic>
        <p:nvPicPr>
          <p:cNvPr id="3073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582" y="135682"/>
            <a:ext cx="639762" cy="94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258888" cy="96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2048553" y="119534"/>
            <a:ext cx="511992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Universidade de São Paulo</a:t>
            </a:r>
            <a:endParaRPr kumimoji="0" 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Escola Superior de Agricultura 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Luiz de Queiroz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endParaRPr kumimoji="0" 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Departamento de Economia, Administra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ão e Sociologia</a:t>
            </a:r>
            <a:endParaRPr kumimoji="0" 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107 – Teoria Geral da Administração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997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326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448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222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  <p:pic>
        <p:nvPicPr>
          <p:cNvPr id="4097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215106"/>
            <a:ext cx="639762" cy="94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7676"/>
            <a:ext cx="1258888" cy="96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2634034" y="270303"/>
            <a:ext cx="387593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Universidade de São Paulo</a:t>
            </a:r>
            <a:endParaRPr kumimoji="0" lang="pt-B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Escola Superior de Agricultura 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Luiz de Queiroz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endParaRPr kumimoji="0" lang="pt-B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Departamento de Economia, Administra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ão e Sociologia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107 – Teoria Geral da Administração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039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5921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641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888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061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96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575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A09B4-0826-499B-BE31-80CFDBA44AB9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370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hyperlink" Target="https://disciplinas.stoa.usp.br/user/view.php?id=101347&amp;course=24887" TargetMode="External"/><Relationship Id="rId18" Type="http://schemas.openxmlformats.org/officeDocument/2006/relationships/hyperlink" Target="https://disciplinas.stoa.usp.br/user/view.php?id=94429&amp;course=24887" TargetMode="External"/><Relationship Id="rId26" Type="http://schemas.openxmlformats.org/officeDocument/2006/relationships/hyperlink" Target="https://disciplinas.stoa.usp.br/user/view.php?id=94471&amp;course=24887" TargetMode="External"/><Relationship Id="rId3" Type="http://schemas.openxmlformats.org/officeDocument/2006/relationships/hyperlink" Target="https://disciplinas.stoa.usp.br/user/view.php?id=114330&amp;course=24887" TargetMode="External"/><Relationship Id="rId21" Type="http://schemas.openxmlformats.org/officeDocument/2006/relationships/hyperlink" Target="https://disciplinas.stoa.usp.br/user/view.php?id=94466&amp;course=24887" TargetMode="External"/><Relationship Id="rId34" Type="http://schemas.openxmlformats.org/officeDocument/2006/relationships/hyperlink" Target="https://disciplinas.stoa.usp.br/user/view.php?id=42043&amp;course=24887" TargetMode="External"/><Relationship Id="rId7" Type="http://schemas.openxmlformats.org/officeDocument/2006/relationships/hyperlink" Target="https://disciplinas.stoa.usp.br/user/view.php?id=94422&amp;course=24887" TargetMode="External"/><Relationship Id="rId12" Type="http://schemas.openxmlformats.org/officeDocument/2006/relationships/hyperlink" Target="https://disciplinas.stoa.usp.br/user/view.php?id=69069&amp;course=24887" TargetMode="External"/><Relationship Id="rId17" Type="http://schemas.openxmlformats.org/officeDocument/2006/relationships/hyperlink" Target="https://disciplinas.stoa.usp.br/user/view.php?id=94394&amp;course=24887" TargetMode="External"/><Relationship Id="rId25" Type="http://schemas.openxmlformats.org/officeDocument/2006/relationships/hyperlink" Target="https://disciplinas.stoa.usp.br/user/view.php?id=94478&amp;course=24887" TargetMode="External"/><Relationship Id="rId33" Type="http://schemas.openxmlformats.org/officeDocument/2006/relationships/hyperlink" Target="https://disciplinas.stoa.usp.br/user/view.php?id=114297&amp;course=24887" TargetMode="External"/><Relationship Id="rId2" Type="http://schemas.openxmlformats.org/officeDocument/2006/relationships/hyperlink" Target="https://disciplinas.stoa.usp.br/user/view.php?id=94446&amp;course=24887" TargetMode="External"/><Relationship Id="rId16" Type="http://schemas.openxmlformats.org/officeDocument/2006/relationships/hyperlink" Target="https://disciplinas.stoa.usp.br/user/view.php?id=80495&amp;course=24887" TargetMode="External"/><Relationship Id="rId20" Type="http://schemas.openxmlformats.org/officeDocument/2006/relationships/hyperlink" Target="https://disciplinas.stoa.usp.br/user/view.php?id=64139&amp;course=24887" TargetMode="External"/><Relationship Id="rId29" Type="http://schemas.openxmlformats.org/officeDocument/2006/relationships/hyperlink" Target="https://disciplinas.stoa.usp.br/user/view.php?id=94415&amp;course=248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isciplinas.stoa.usp.br/user/view.php?id=114315&amp;course=24887" TargetMode="External"/><Relationship Id="rId11" Type="http://schemas.openxmlformats.org/officeDocument/2006/relationships/hyperlink" Target="https://disciplinas.stoa.usp.br/user/view.php?id=94376&amp;course=24887" TargetMode="External"/><Relationship Id="rId24" Type="http://schemas.openxmlformats.org/officeDocument/2006/relationships/hyperlink" Target="https://disciplinas.stoa.usp.br/user/view.php?id=94405&amp;course=24887" TargetMode="External"/><Relationship Id="rId32" Type="http://schemas.openxmlformats.org/officeDocument/2006/relationships/hyperlink" Target="https://disciplinas.stoa.usp.br/user/view.php?id=104848&amp;course=24887" TargetMode="External"/><Relationship Id="rId5" Type="http://schemas.openxmlformats.org/officeDocument/2006/relationships/hyperlink" Target="https://disciplinas.stoa.usp.br/user/view.php?id=94424&amp;course=24887" TargetMode="External"/><Relationship Id="rId15" Type="http://schemas.openxmlformats.org/officeDocument/2006/relationships/hyperlink" Target="https://disciplinas.stoa.usp.br/user/view.php?id=94433&amp;course=24887" TargetMode="External"/><Relationship Id="rId23" Type="http://schemas.openxmlformats.org/officeDocument/2006/relationships/hyperlink" Target="https://disciplinas.stoa.usp.br/user/view.php?id=93495&amp;course=24887" TargetMode="External"/><Relationship Id="rId28" Type="http://schemas.openxmlformats.org/officeDocument/2006/relationships/hyperlink" Target="https://disciplinas.stoa.usp.br/user/view.php?id=94412&amp;course=24887" TargetMode="External"/><Relationship Id="rId36" Type="http://schemas.openxmlformats.org/officeDocument/2006/relationships/hyperlink" Target="https://disciplinas.stoa.usp.br/user/view.php?id=94459&amp;course=24887" TargetMode="External"/><Relationship Id="rId10" Type="http://schemas.openxmlformats.org/officeDocument/2006/relationships/hyperlink" Target="https://disciplinas.stoa.usp.br/user/view.php?id=106400&amp;course=24887" TargetMode="External"/><Relationship Id="rId19" Type="http://schemas.openxmlformats.org/officeDocument/2006/relationships/hyperlink" Target="https://disciplinas.stoa.usp.br/user/view.php?id=63733&amp;course=24887" TargetMode="External"/><Relationship Id="rId31" Type="http://schemas.openxmlformats.org/officeDocument/2006/relationships/hyperlink" Target="https://disciplinas.stoa.usp.br/user/view.php?id=94390&amp;course=24887" TargetMode="External"/><Relationship Id="rId4" Type="http://schemas.openxmlformats.org/officeDocument/2006/relationships/hyperlink" Target="https://disciplinas.stoa.usp.br/user/view.php?id=116863&amp;course=24887" TargetMode="External"/><Relationship Id="rId9" Type="http://schemas.openxmlformats.org/officeDocument/2006/relationships/hyperlink" Target="https://disciplinas.stoa.usp.br/user/view.php?id=68808&amp;course=24887" TargetMode="External"/><Relationship Id="rId14" Type="http://schemas.openxmlformats.org/officeDocument/2006/relationships/hyperlink" Target="https://disciplinas.stoa.usp.br/user/view.php?id=94401&amp;course=24887" TargetMode="External"/><Relationship Id="rId22" Type="http://schemas.openxmlformats.org/officeDocument/2006/relationships/hyperlink" Target="https://disciplinas.stoa.usp.br/user/view.php?id=94375&amp;course=24887" TargetMode="External"/><Relationship Id="rId27" Type="http://schemas.openxmlformats.org/officeDocument/2006/relationships/hyperlink" Target="https://disciplinas.stoa.usp.br/user/view.php?id=94373&amp;course=24887" TargetMode="External"/><Relationship Id="rId30" Type="http://schemas.openxmlformats.org/officeDocument/2006/relationships/hyperlink" Target="https://disciplinas.stoa.usp.br/user/view.php?id=94452&amp;course=24887" TargetMode="External"/><Relationship Id="rId35" Type="http://schemas.openxmlformats.org/officeDocument/2006/relationships/hyperlink" Target="https://disciplinas.stoa.usp.br/user/view.php?id=114303&amp;course=24887" TargetMode="External"/><Relationship Id="rId8" Type="http://schemas.openxmlformats.org/officeDocument/2006/relationships/hyperlink" Target="https://disciplinas.stoa.usp.br/user/view.php?id=105239&amp;course=2488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Organização do trabalho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APRESENTAÇÃO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06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ATIVIDADES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457200" y="1231034"/>
            <a:ext cx="3657600" cy="639762"/>
          </a:xfrm>
        </p:spPr>
        <p:txBody>
          <a:bodyPr/>
          <a:lstStyle/>
          <a:p>
            <a:r>
              <a:rPr lang="pt-BR" dirty="0" smtClean="0"/>
              <a:t>GRUPO QUE APRESENTA: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660376" y="2132856"/>
            <a:ext cx="7416824" cy="4065315"/>
          </a:xfrm>
        </p:spPr>
        <p:txBody>
          <a:bodyPr>
            <a:noAutofit/>
          </a:bodyPr>
          <a:lstStyle/>
          <a:p>
            <a:r>
              <a:rPr lang="pt-BR" sz="2000" dirty="0" smtClean="0"/>
              <a:t>O trabalho será dividido em 5 partes:</a:t>
            </a:r>
          </a:p>
          <a:p>
            <a:pPr lvl="1"/>
            <a:r>
              <a:rPr lang="pt-BR" sz="1800" dirty="0" smtClean="0"/>
              <a:t>1. Tema/Objetivo/Pergunta</a:t>
            </a:r>
          </a:p>
          <a:p>
            <a:pPr lvl="1"/>
            <a:r>
              <a:rPr lang="pt-BR" sz="1800" dirty="0" smtClean="0"/>
              <a:t>2. Fonte de análise</a:t>
            </a:r>
          </a:p>
          <a:p>
            <a:pPr lvl="2"/>
            <a:r>
              <a:rPr lang="pt-BR" sz="1600" dirty="0" smtClean="0"/>
              <a:t>Os texto base serão de duas revista: Harvard Business </a:t>
            </a:r>
            <a:r>
              <a:rPr lang="pt-BR" sz="1600" dirty="0" err="1" smtClean="0"/>
              <a:t>Review</a:t>
            </a:r>
            <a:r>
              <a:rPr lang="pt-BR" sz="1600" dirty="0" smtClean="0"/>
              <a:t>, The </a:t>
            </a:r>
            <a:r>
              <a:rPr lang="pt-BR" sz="1600" dirty="0" err="1" smtClean="0"/>
              <a:t>Economist</a:t>
            </a:r>
            <a:r>
              <a:rPr lang="pt-BR" sz="1600" dirty="0" smtClean="0"/>
              <a:t>, Valor Econômico e Estadão.</a:t>
            </a:r>
          </a:p>
          <a:p>
            <a:pPr lvl="2"/>
            <a:r>
              <a:rPr lang="pt-BR" sz="1600" dirty="0" smtClean="0"/>
              <a:t>O material teórica terá com base os capítulos do livro da Teoria Geral da Administração do Chiavenato</a:t>
            </a:r>
          </a:p>
          <a:p>
            <a:pPr lvl="1"/>
            <a:r>
              <a:rPr lang="pt-BR" sz="1800" dirty="0" smtClean="0"/>
              <a:t>3. Referencial Teórico</a:t>
            </a:r>
          </a:p>
          <a:p>
            <a:pPr lvl="2"/>
            <a:r>
              <a:rPr lang="pt-BR" sz="1600" dirty="0" smtClean="0"/>
              <a:t>O material teórica terá com base os capítulos do livro da Teoria Geral da Administração do Chiavenato</a:t>
            </a:r>
          </a:p>
          <a:p>
            <a:pPr lvl="1"/>
            <a:r>
              <a:rPr lang="pt-BR" sz="1800" dirty="0" smtClean="0"/>
              <a:t>4. Aplicação e discussão da teoria</a:t>
            </a:r>
          </a:p>
          <a:p>
            <a:pPr lvl="1"/>
            <a:r>
              <a:rPr lang="pt-BR" sz="1800" dirty="0" smtClean="0"/>
              <a:t>5. Considerações Gerais</a:t>
            </a:r>
            <a:endParaRPr lang="pt-BR" sz="1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7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ATIVIDADES</a:t>
            </a:r>
            <a:endParaRPr lang="pt-BR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3"/>
          </p:nvPr>
        </p:nvSpPr>
        <p:spPr>
          <a:xfrm>
            <a:off x="2411760" y="1417638"/>
            <a:ext cx="3297560" cy="639762"/>
          </a:xfrm>
        </p:spPr>
        <p:txBody>
          <a:bodyPr/>
          <a:lstStyle/>
          <a:p>
            <a:r>
              <a:rPr lang="pt-BR" dirty="0" smtClean="0"/>
              <a:t>DEMAIS GRUPOS</a:t>
            </a:r>
            <a:endParaRPr lang="pt-BR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sz="quarter" idx="4"/>
          </p:nvPr>
        </p:nvSpPr>
        <p:spPr>
          <a:xfrm>
            <a:off x="611560" y="2174875"/>
            <a:ext cx="7465640" cy="3951288"/>
          </a:xfrm>
        </p:spPr>
        <p:txBody>
          <a:bodyPr/>
          <a:lstStyle/>
          <a:p>
            <a:pPr marL="114300" indent="0">
              <a:buNone/>
            </a:pPr>
            <a:r>
              <a:rPr lang="pt-BR" dirty="0" smtClean="0"/>
              <a:t>Todos vão ter que reler a teoria e fazer uma pergunta e uma réplica da resposta em grupo.</a:t>
            </a:r>
          </a:p>
          <a:p>
            <a:pPr marL="114300" indent="0">
              <a:buNone/>
            </a:pPr>
            <a:r>
              <a:rPr lang="pt-BR" dirty="0" smtClean="0"/>
              <a:t>VALE NOTA!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0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Dinâmica da apresentação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56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4.bp.blogspot.com/-mTpgvpOwnhc/UboNuWULniI/AAAAAAAABkI/C4VXvmyFTLI/s1600/Redes-Socia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66297">
            <a:off x="4789960" y="1340386"/>
            <a:ext cx="4159599" cy="2773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files.humanidades.net.br/200000327-68125690c6/GRUPO%20DE%20ESTUDO%2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464" y="2283701"/>
            <a:ext cx="2781971" cy="2781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831956" y="1549924"/>
            <a:ext cx="2777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 DE APRESENTAÇÃO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994176" y="1368164"/>
            <a:ext cx="1567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DEBATEDORES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256847" y="4767571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OS DEMAIS GRUPOS QUE NÃO VÃO APRESENTAR NO DETERMINADO DIA VÃO SER OS DEBATORES</a:t>
            </a:r>
            <a:endParaRPr lang="en-US" dirty="0"/>
          </a:p>
        </p:txBody>
      </p:sp>
      <p:cxnSp>
        <p:nvCxnSpPr>
          <p:cNvPr id="9" name="Conector reto 8"/>
          <p:cNvCxnSpPr/>
          <p:nvPr/>
        </p:nvCxnSpPr>
        <p:spPr>
          <a:xfrm>
            <a:off x="4442717" y="916131"/>
            <a:ext cx="63976" cy="4824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ttps://sp.yimg.com/xj/th?id=OIP.M3381d921cb8a73a712164b894594286bH0&amp;pid=15.1&amp;P=0&amp;w=300&amp;h=300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530" y="2884287"/>
            <a:ext cx="1580798" cy="158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88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5121"/>
            <a:ext cx="8158058" cy="1143000"/>
          </a:xfrm>
        </p:spPr>
        <p:txBody>
          <a:bodyPr>
            <a:noAutofit/>
          </a:bodyPr>
          <a:lstStyle/>
          <a:p>
            <a:r>
              <a:rPr lang="pt-BR" sz="3600" b="1" dirty="0" smtClean="0"/>
              <a:t>Dinâmica da primeira apresentação: 14/10</a:t>
            </a:r>
            <a:endParaRPr lang="en-US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366387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/>
              <a:t>1. </a:t>
            </a:r>
            <a:r>
              <a:rPr lang="pt-BR" sz="2000" b="1" dirty="0" smtClean="0"/>
              <a:t>19h00-20h00: </a:t>
            </a:r>
            <a:r>
              <a:rPr lang="pt-BR" sz="2000" dirty="0" smtClean="0"/>
              <a:t>Todos devem estudar o tema teórico da apresentação (participação como debatedor) e organizar perguntas a respeito da teoria para o grupo da apresentação fez.</a:t>
            </a:r>
            <a:endParaRPr lang="pt-BR" sz="2800" dirty="0" smtClean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546573" y="1412776"/>
            <a:ext cx="4386305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1800" dirty="0" smtClean="0"/>
              <a:t>2. A apresentação do GRUPO PRINCIPAL começa as </a:t>
            </a:r>
            <a:r>
              <a:rPr lang="pt-BR" sz="1800" b="1" dirty="0" smtClean="0"/>
              <a:t>20h00</a:t>
            </a:r>
            <a:r>
              <a:rPr lang="pt-BR" sz="1800" dirty="0" smtClean="0"/>
              <a:t> (em ponto) e o grupo que apresentará tem 30 minutos para expor.</a:t>
            </a:r>
          </a:p>
          <a:p>
            <a:pPr marL="0" indent="0" algn="just">
              <a:buNone/>
            </a:pPr>
            <a:r>
              <a:rPr lang="pt-BR" sz="1800" dirty="0" smtClean="0"/>
              <a:t>3. A partir das </a:t>
            </a:r>
            <a:r>
              <a:rPr lang="pt-BR" sz="1800" b="1" dirty="0" smtClean="0"/>
              <a:t>20h30</a:t>
            </a:r>
            <a:r>
              <a:rPr lang="pt-BR" sz="1800" dirty="0" smtClean="0"/>
              <a:t>, todos da classe podem fazer uma discussão geral com o grupo que apresentou.</a:t>
            </a:r>
          </a:p>
          <a:p>
            <a:pPr marL="0" indent="0" algn="just">
              <a:buNone/>
            </a:pPr>
            <a:r>
              <a:rPr lang="pt-BR" sz="1800" dirty="0" smtClean="0"/>
              <a:t>4. Das </a:t>
            </a:r>
            <a:r>
              <a:rPr lang="pt-BR" sz="1800" b="1" dirty="0" smtClean="0"/>
              <a:t>20h30-21h00</a:t>
            </a:r>
            <a:r>
              <a:rPr lang="pt-BR" sz="1800" dirty="0" smtClean="0"/>
              <a:t> – Os grupos debatedores, vão se reunir cada um com os seus membros e avaliar a pergunta e o ponto que destacará da teoria  x aplicação prática</a:t>
            </a:r>
          </a:p>
          <a:p>
            <a:pPr marL="0" indent="0" algn="just">
              <a:buNone/>
            </a:pPr>
            <a:r>
              <a:rPr lang="pt-BR" sz="1800" dirty="0" smtClean="0"/>
              <a:t>5. A partir das </a:t>
            </a:r>
            <a:r>
              <a:rPr lang="pt-BR" sz="1800" b="1" dirty="0" smtClean="0"/>
              <a:t>21h00</a:t>
            </a:r>
            <a:r>
              <a:rPr lang="pt-BR" sz="1800" dirty="0" smtClean="0"/>
              <a:t>, cada grupo debatedor (excluindo o que apresentou) fará uma questionamento a respeito da apresentação do grupo, cada grupo deve apresentar uma pergunta e uma consideração teórica (essa pergunta e consideração valerá nota do grupo)</a:t>
            </a:r>
          </a:p>
          <a:p>
            <a:pPr marL="0" indent="0" algn="just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692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4.bp.blogspot.com/-mTpgvpOwnhc/UboNuWULniI/AAAAAAAABkI/C4VXvmyFTLI/s1600/Redes-Socia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747" y="2044390"/>
            <a:ext cx="3655380" cy="243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11107" y="1220666"/>
            <a:ext cx="7772400" cy="1362075"/>
          </a:xfrm>
        </p:spPr>
        <p:txBody>
          <a:bodyPr/>
          <a:lstStyle/>
          <a:p>
            <a:pPr algn="ctr"/>
            <a:r>
              <a:rPr lang="pt-BR" dirty="0" smtClean="0"/>
              <a:t>avaliação</a:t>
            </a:r>
            <a:endParaRPr lang="en-US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179512" y="5013176"/>
            <a:ext cx="3983499" cy="1500187"/>
          </a:xfrm>
        </p:spPr>
        <p:txBody>
          <a:bodyPr>
            <a:noAutofit/>
          </a:bodyPr>
          <a:lstStyle/>
          <a:p>
            <a:pPr algn="ctr"/>
            <a:r>
              <a:rPr lang="pt-BR" sz="1800" b="1" dirty="0" smtClean="0"/>
              <a:t>AVALIAÇÃO DA APRESENTAÇÃO: </a:t>
            </a:r>
          </a:p>
          <a:p>
            <a:pPr algn="ctr"/>
            <a:r>
              <a:rPr lang="pt-BR" sz="1800" dirty="0" smtClean="0"/>
              <a:t>A apresentação será avaliada pelo critério da relevância da escolha do tema prático, quanto ele conseguiu vincular o tema a teoria e a forma que o grupo respondeu as perguntas dos debatedores,</a:t>
            </a:r>
          </a:p>
        </p:txBody>
      </p:sp>
      <p:pic>
        <p:nvPicPr>
          <p:cNvPr id="6" name="Picture 2" descr="http://files.humanidades.net.br/200000327-68125690c6/GRUPO%20DE%20ESTUDO%2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348" y="2502188"/>
            <a:ext cx="1993404" cy="199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525674" y="2132856"/>
            <a:ext cx="2777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GRUPO DE APRESENTAÇÃO</a:t>
            </a:r>
            <a:endParaRPr lang="en-US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718073"/>
            <a:ext cx="971867" cy="1561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6255251" y="1963224"/>
            <a:ext cx="1567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DEBATEDORES</a:t>
            </a:r>
            <a:endParaRPr lang="en-US" b="1" dirty="0"/>
          </a:p>
        </p:txBody>
      </p:sp>
      <p:sp>
        <p:nvSpPr>
          <p:cNvPr id="10" name="Espaço Reservado para Texto 4"/>
          <p:cNvSpPr txBox="1">
            <a:spLocks/>
          </p:cNvSpPr>
          <p:nvPr/>
        </p:nvSpPr>
        <p:spPr>
          <a:xfrm>
            <a:off x="5155628" y="4725144"/>
            <a:ext cx="3983499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b="1" dirty="0" smtClean="0"/>
              <a:t>AVALIAÇÃO DOS DEBATEDORES:</a:t>
            </a:r>
          </a:p>
          <a:p>
            <a:pPr algn="ctr"/>
            <a:r>
              <a:rPr lang="pt-BR" sz="1800" dirty="0" smtClean="0"/>
              <a:t>Cada grupo de debate, será avaliado tanto nas perguntas que ele fará para o grupo de apresentação quanto a sua consideração teórica.  </a:t>
            </a:r>
          </a:p>
        </p:txBody>
      </p:sp>
    </p:spTree>
    <p:extLst>
      <p:ext uri="{BB962C8B-B14F-4D97-AF65-F5344CB8AC3E}">
        <p14:creationId xmlns:p14="http://schemas.microsoft.com/office/powerpoint/2010/main" val="278535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11560" y="428179"/>
            <a:ext cx="74168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AVALIAÇÃO</a:t>
            </a:r>
            <a:endParaRPr lang="en-US" dirty="0"/>
          </a:p>
          <a:p>
            <a:r>
              <a:rPr lang="pt-BR" dirty="0"/>
              <a:t>A participação nos debates e apresentação em grupo na aula é importante na disciplina – equivale a  40% da nota final. Cada grupo selecionará um tema entre os sete propostos na disciplina. Cada grupo será responsável por um tema por aula e os demais grupos vão debater a respeito do </a:t>
            </a:r>
            <a:r>
              <a:rPr lang="pt-BR" dirty="0" smtClean="0"/>
              <a:t>tema e escrever um ensaio de 1 página. </a:t>
            </a:r>
            <a:r>
              <a:rPr lang="pt-BR" dirty="0"/>
              <a:t>A apresentação equivale a 20% da nota e a participação nos debates mais 20%. Os 60% remanescentes corresponde a duas provas</a:t>
            </a:r>
            <a:r>
              <a:rPr lang="pt-BR" dirty="0" smtClean="0"/>
              <a:t>.</a:t>
            </a:r>
          </a:p>
          <a:p>
            <a:endParaRPr lang="en-US" dirty="0"/>
          </a:p>
          <a:p>
            <a:r>
              <a:rPr lang="pt-BR" b="1" dirty="0"/>
              <a:t>Avaliação final = 20% DEBATES + 20% APRE</a:t>
            </a:r>
            <a:r>
              <a:rPr lang="pt-BR" b="1" baseline="-25000" dirty="0"/>
              <a:t> </a:t>
            </a:r>
            <a:r>
              <a:rPr lang="pt-BR" b="1" dirty="0"/>
              <a:t>+ 30% PROVA 1 + 30% PROVA 2</a:t>
            </a:r>
            <a:endParaRPr lang="en-US" dirty="0"/>
          </a:p>
        </p:txBody>
      </p:sp>
      <p:cxnSp>
        <p:nvCxnSpPr>
          <p:cNvPr id="5" name="Conector de seta reta 4"/>
          <p:cNvCxnSpPr/>
          <p:nvPr/>
        </p:nvCxnSpPr>
        <p:spPr>
          <a:xfrm>
            <a:off x="2915816" y="328498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1619672" y="4172495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Soma dos ensaios das apresentações</a:t>
            </a:r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3639728" y="431099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Apresentação do grupo</a:t>
            </a:r>
            <a:endParaRPr lang="en-US" dirty="0"/>
          </a:p>
        </p:txBody>
      </p:sp>
      <p:cxnSp>
        <p:nvCxnSpPr>
          <p:cNvPr id="8" name="Conector de seta reta 7"/>
          <p:cNvCxnSpPr/>
          <p:nvPr/>
        </p:nvCxnSpPr>
        <p:spPr>
          <a:xfrm>
            <a:off x="4467820" y="336346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6547060" y="336346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5724128" y="431099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PROVAS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27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Dinâmica da construção da apresentação</a:t>
            </a:r>
            <a:endParaRPr lang="en-US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4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4099160240"/>
              </p:ext>
            </p:extLst>
          </p:nvPr>
        </p:nvGraphicFramePr>
        <p:xfrm>
          <a:off x="755576" y="1412776"/>
          <a:ext cx="7772400" cy="5328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187624" y="1052736"/>
            <a:ext cx="4308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Etapas para desenvolver uma apresentação: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853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SUGESTÃO DE LAYOUT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3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Organização do trabalho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APRESENTAÇÃO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1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4533"/>
            <a:ext cx="1258888" cy="96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832048" y="2202433"/>
            <a:ext cx="7772400" cy="1470025"/>
          </a:xfrm>
        </p:spPr>
        <p:txBody>
          <a:bodyPr/>
          <a:lstStyle/>
          <a:p>
            <a:r>
              <a:rPr lang="pt-BR" dirty="0" smtClean="0"/>
              <a:t>(Título do Trabalho)</a:t>
            </a:r>
            <a:endParaRPr lang="pt-BR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17848" y="3861048"/>
            <a:ext cx="6400800" cy="1728192"/>
          </a:xfrm>
        </p:spPr>
        <p:txBody>
          <a:bodyPr>
            <a:normAutofit fontScale="32500" lnSpcReduction="20000"/>
          </a:bodyPr>
          <a:lstStyle/>
          <a:p>
            <a:r>
              <a:rPr lang="pt-BR" sz="5500" dirty="0" smtClean="0"/>
              <a:t>Grupo(XX):</a:t>
            </a:r>
          </a:p>
          <a:p>
            <a:r>
              <a:rPr lang="pt-BR" sz="5500" dirty="0" smtClean="0"/>
              <a:t>(Participante 1)</a:t>
            </a:r>
          </a:p>
          <a:p>
            <a:r>
              <a:rPr lang="pt-BR" sz="5500" dirty="0" smtClean="0"/>
              <a:t>(Participante 2)</a:t>
            </a:r>
          </a:p>
          <a:p>
            <a:r>
              <a:rPr lang="pt-BR" sz="5500" dirty="0" smtClean="0"/>
              <a:t>(Participante 3)</a:t>
            </a:r>
          </a:p>
          <a:p>
            <a:r>
              <a:rPr lang="pt-BR" sz="5500" dirty="0" smtClean="0"/>
              <a:t>(Participante 4)</a:t>
            </a:r>
          </a:p>
          <a:p>
            <a:r>
              <a:rPr lang="pt-BR" sz="5500" dirty="0" smtClean="0"/>
              <a:t>(Participante 5)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448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539552" y="1016328"/>
          <a:ext cx="7567984" cy="4840098"/>
        </p:xfrm>
        <a:graphic>
          <a:graphicData uri="http://schemas.openxmlformats.org/drawingml/2006/table">
            <a:tbl>
              <a:tblPr/>
              <a:tblGrid>
                <a:gridCol w="1456748"/>
                <a:gridCol w="5462805"/>
                <a:gridCol w="648431"/>
              </a:tblGrid>
              <a:tr h="85820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dirty="0" smtClean="0">
                          <a:effectLst/>
                        </a:rPr>
                        <a:t>Grupo1_LES170</a:t>
                      </a:r>
                      <a:endParaRPr lang="pt-BR" sz="1600" dirty="0">
                        <a:effectLst/>
                      </a:endParaRP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2"/>
                        </a:rPr>
                        <a:t>isabela de souza sabino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3"/>
                        </a:rPr>
                        <a:t>Guilherme Gomes De Carvalho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4"/>
                        </a:rPr>
                        <a:t>Julia Helena Galante Amaral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5"/>
                        </a:rPr>
                        <a:t>Luana Macedo</a:t>
                      </a:r>
                      <a:r>
                        <a:rPr lang="pt-BR" sz="1600">
                          <a:effectLst/>
                        </a:rPr>
                        <a:t>,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6"/>
                        </a:rPr>
                        <a:t>Mariana Maciente da Silva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7"/>
                        </a:rPr>
                        <a:t>Bruna Tavares Argento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8"/>
                        </a:rPr>
                        <a:t>Gabriel Teixeira aguiar</a:t>
                      </a:r>
                      <a:endParaRPr lang="pt-BR" sz="1600">
                        <a:effectLst/>
                      </a:endParaRP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>
                          <a:effectLst/>
                        </a:rPr>
                        <a:t>7</a:t>
                      </a: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16837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>
                          <a:effectLst/>
                        </a:rPr>
                        <a:t>Grupo2_LES170</a:t>
                      </a: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9"/>
                        </a:rPr>
                        <a:t>Edvangela Carolino das Neves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10"/>
                        </a:rPr>
                        <a:t>Julia de Souza Vieira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11"/>
                        </a:rPr>
                        <a:t>Athaan Ingrid Silva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12"/>
                        </a:rPr>
                        <a:t>Anna Laura Lima Figueredo</a:t>
                      </a:r>
                      <a:r>
                        <a:rPr lang="pt-BR" sz="1600">
                          <a:effectLst/>
                        </a:rPr>
                        <a:t>,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13"/>
                        </a:rPr>
                        <a:t>Barbara Rentes Barbosa</a:t>
                      </a:r>
                      <a:endParaRPr lang="pt-BR" sz="1600">
                        <a:effectLst/>
                      </a:endParaRP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>
                          <a:effectLst/>
                        </a:rPr>
                        <a:t>5</a:t>
                      </a: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6837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>
                          <a:effectLst/>
                        </a:rPr>
                        <a:t>Grupo3_LES170</a:t>
                      </a: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14"/>
                        </a:rPr>
                        <a:t>Victoria Bastos D'Araujo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15"/>
                        </a:rPr>
                        <a:t>Isabela Cavalcanti Lanute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16"/>
                        </a:rPr>
                        <a:t>Natália Correr Ré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17"/>
                        </a:rPr>
                        <a:t>Louise Gunter de Queiroz</a:t>
                      </a:r>
                      <a:r>
                        <a:rPr lang="pt-BR" sz="1600">
                          <a:effectLst/>
                        </a:rPr>
                        <a:t>,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18"/>
                        </a:rPr>
                        <a:t>Gabriele Pires Vignola</a:t>
                      </a:r>
                      <a:endParaRPr lang="pt-BR" sz="1600">
                        <a:effectLst/>
                      </a:endParaRP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>
                          <a:effectLst/>
                        </a:rPr>
                        <a:t>5</a:t>
                      </a: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16837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>
                          <a:effectLst/>
                        </a:rPr>
                        <a:t>Grupo4_LES170</a:t>
                      </a: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19"/>
                        </a:rPr>
                        <a:t>Andressa C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20"/>
                        </a:rPr>
                        <a:t>Amanda de Almeida Rocha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21"/>
                        </a:rPr>
                        <a:t>rafaela de brito barreto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22"/>
                        </a:rPr>
                        <a:t>Isabela Maranzatto Godoy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23"/>
                        </a:rPr>
                        <a:t>Rodrigo Rocha</a:t>
                      </a:r>
                      <a:endParaRPr lang="pt-BR" sz="1600">
                        <a:effectLst/>
                      </a:endParaRP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>
                          <a:effectLst/>
                        </a:rPr>
                        <a:t>5</a:t>
                      </a: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5820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>
                          <a:effectLst/>
                        </a:rPr>
                        <a:t>Grupo5_LES170</a:t>
                      </a: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24"/>
                        </a:rPr>
                        <a:t>Deborah Campos Taylor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25"/>
                        </a:rPr>
                        <a:t>camila costa de souza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26"/>
                        </a:rPr>
                        <a:t>Marina Guimarães de Oliveira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27"/>
                        </a:rPr>
                        <a:t>Amanda Maluf Dias Buzzinelli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28"/>
                        </a:rPr>
                        <a:t>Vinicius Moraes</a:t>
                      </a:r>
                      <a:endParaRPr lang="pt-BR" sz="1600">
                        <a:effectLst/>
                      </a:endParaRP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>
                          <a:effectLst/>
                        </a:rPr>
                        <a:t>5</a:t>
                      </a: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16837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>
                          <a:effectLst/>
                        </a:rPr>
                        <a:t>Grupo6_LES170</a:t>
                      </a: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29"/>
                        </a:rPr>
                        <a:t>Saskia da Cunha Lima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30"/>
                        </a:rPr>
                        <a:t>Luiz Henrique Alves de Melo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31"/>
                        </a:rPr>
                        <a:t>Nathalia Lima Locaspi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32"/>
                        </a:rPr>
                        <a:t>Aline Luiza Pires de Campos</a:t>
                      </a:r>
                      <a:endParaRPr lang="pt-BR" sz="1600">
                        <a:effectLst/>
                      </a:endParaRP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>
                          <a:effectLst/>
                        </a:rPr>
                        <a:t>4</a:t>
                      </a: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6837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>
                          <a:effectLst/>
                        </a:rPr>
                        <a:t>Grupo7_LES170</a:t>
                      </a: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33"/>
                        </a:rPr>
                        <a:t>Pedro Duarte dos Santos Mattos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34"/>
                        </a:rPr>
                        <a:t>Leonardo Furlan Braga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35"/>
                        </a:rPr>
                        <a:t>carla rangel kopanakis</a:t>
                      </a:r>
                      <a:r>
                        <a:rPr lang="pt-BR" sz="1600">
                          <a:effectLst/>
                        </a:rPr>
                        <a:t>, </a:t>
                      </a:r>
                      <a:r>
                        <a:rPr lang="pt-BR" sz="1600" u="none" strike="noStrike">
                          <a:solidFill>
                            <a:srgbClr val="0C768C"/>
                          </a:solidFill>
                          <a:effectLst/>
                          <a:hlinkClick r:id="rId36"/>
                        </a:rPr>
                        <a:t>Laura Rossini</a:t>
                      </a:r>
                      <a:endParaRPr lang="pt-BR" sz="1600">
                        <a:effectLst/>
                      </a:endParaRP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dirty="0">
                          <a:effectLst/>
                        </a:rPr>
                        <a:t>4</a:t>
                      </a:r>
                    </a:p>
                  </a:txBody>
                  <a:tcPr marL="67047" marR="67047" marT="67047" marB="670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907704" y="476672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GRUPOS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184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Espaço Reservado para Texto 6"/>
          <p:cNvSpPr txBox="1">
            <a:spLocks/>
          </p:cNvSpPr>
          <p:nvPr/>
        </p:nvSpPr>
        <p:spPr>
          <a:xfrm>
            <a:off x="654968" y="630744"/>
            <a:ext cx="7013376" cy="7100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/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pt-BR" sz="3200" b="1" i="1" dirty="0" smtClean="0"/>
              <a:t>TEMAS - TGA</a:t>
            </a:r>
            <a:endParaRPr lang="pt-BR" sz="3200" b="1" i="1" dirty="0"/>
          </a:p>
        </p:txBody>
      </p:sp>
      <p:sp>
        <p:nvSpPr>
          <p:cNvPr id="6" name="Espaço Reservado para Texto 6"/>
          <p:cNvSpPr txBox="1">
            <a:spLocks/>
          </p:cNvSpPr>
          <p:nvPr/>
        </p:nvSpPr>
        <p:spPr>
          <a:xfrm>
            <a:off x="654968" y="630744"/>
            <a:ext cx="7013376" cy="7100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/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pt-BR" sz="3200" b="1" i="1" dirty="0" smtClean="0"/>
              <a:t>TEMAS - TGA</a:t>
            </a:r>
            <a:endParaRPr lang="pt-BR" sz="3200" b="1" i="1" dirty="0"/>
          </a:p>
        </p:txBody>
      </p:sp>
      <p:graphicFrame>
        <p:nvGraphicFramePr>
          <p:cNvPr id="8" name="Espaço Reservado para Conteúdo 6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669258" y="1526403"/>
          <a:ext cx="701337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89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1143000"/>
          </a:xfrm>
        </p:spPr>
        <p:txBody>
          <a:bodyPr/>
          <a:lstStyle/>
          <a:p>
            <a:r>
              <a:rPr lang="pt-BR" sz="4400" dirty="0" smtClean="0"/>
              <a:t>MÉTODO DO TRABALHO</a:t>
            </a:r>
            <a:endParaRPr lang="pt-BR" sz="4400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665" y="1484784"/>
            <a:ext cx="7620000" cy="4800600"/>
          </a:xfrm>
        </p:spPr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pt-BR" sz="2400" dirty="0"/>
              <a:t>Veja no STOA os artigos relacionados ao </a:t>
            </a:r>
            <a:r>
              <a:rPr lang="pt-BR" sz="2400" dirty="0" smtClean="0"/>
              <a:t>tema</a:t>
            </a:r>
            <a:r>
              <a:rPr lang="pt-BR" sz="2400" dirty="0"/>
              <a:t> </a:t>
            </a:r>
            <a:r>
              <a:rPr lang="pt-BR" sz="2400" dirty="0" smtClean="0"/>
              <a:t>escolhido.</a:t>
            </a:r>
          </a:p>
          <a:p>
            <a:pPr marL="571500" indent="-457200">
              <a:buFont typeface="+mj-lt"/>
              <a:buAutoNum type="arabicPeriod"/>
            </a:pPr>
            <a:r>
              <a:rPr lang="pt-BR" sz="2400" dirty="0" smtClean="0"/>
              <a:t>Organize uma apresentação em PowerPoint para explicar essencialmente:</a:t>
            </a:r>
          </a:p>
          <a:p>
            <a:pPr lvl="1"/>
            <a:r>
              <a:rPr lang="pt-BR" dirty="0" smtClean="0"/>
              <a:t>QUAL  </a:t>
            </a:r>
            <a:r>
              <a:rPr lang="pt-BR" dirty="0"/>
              <a:t>É A CORRELAÇÃO DA TEORIA COM O TEMA ESCOLHIDO</a:t>
            </a:r>
            <a:r>
              <a:rPr lang="pt-BR" dirty="0" smtClean="0"/>
              <a:t>?</a:t>
            </a:r>
          </a:p>
          <a:p>
            <a:pPr lvl="1"/>
            <a:r>
              <a:rPr lang="pt-BR" dirty="0" smtClean="0"/>
              <a:t>COMO </a:t>
            </a:r>
            <a:r>
              <a:rPr lang="pt-BR" dirty="0"/>
              <a:t>A TGA PODE EXPLICAR / PODE REFERENCIAR O SEU TEMA ESCOLHIDO</a:t>
            </a:r>
            <a:r>
              <a:rPr lang="pt-BR" dirty="0" smtClean="0"/>
              <a:t>?</a:t>
            </a:r>
          </a:p>
          <a:p>
            <a:pPr marL="868680" lvl="1" indent="-457200">
              <a:buFont typeface="+mj-lt"/>
              <a:buAutoNum type="arabicPeriod"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ATIVIDADES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457200" y="1231034"/>
            <a:ext cx="3657600" cy="639762"/>
          </a:xfrm>
        </p:spPr>
        <p:txBody>
          <a:bodyPr/>
          <a:lstStyle/>
          <a:p>
            <a:r>
              <a:rPr lang="pt-BR" dirty="0" smtClean="0"/>
              <a:t>GRUPO QUE APRESENTA: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660376" y="2132856"/>
            <a:ext cx="7416824" cy="4065315"/>
          </a:xfrm>
        </p:spPr>
        <p:txBody>
          <a:bodyPr>
            <a:noAutofit/>
          </a:bodyPr>
          <a:lstStyle/>
          <a:p>
            <a:r>
              <a:rPr lang="pt-BR" sz="2000" dirty="0" smtClean="0"/>
              <a:t>O trabalho será dividido em 5 partes:</a:t>
            </a:r>
          </a:p>
          <a:p>
            <a:pPr lvl="1"/>
            <a:r>
              <a:rPr lang="pt-BR" sz="1800" dirty="0" smtClean="0"/>
              <a:t>1. Tema/Objetivo</a:t>
            </a:r>
          </a:p>
          <a:p>
            <a:pPr lvl="1"/>
            <a:r>
              <a:rPr lang="pt-BR" sz="1800" dirty="0" smtClean="0"/>
              <a:t>2. Fonte de análise</a:t>
            </a:r>
          </a:p>
          <a:p>
            <a:pPr lvl="2"/>
            <a:r>
              <a:rPr lang="pt-BR" sz="1600" dirty="0" smtClean="0"/>
              <a:t>Os texto base serão de duas revista: Harvard Business </a:t>
            </a:r>
            <a:r>
              <a:rPr lang="pt-BR" sz="1600" dirty="0" err="1" smtClean="0"/>
              <a:t>Review</a:t>
            </a:r>
            <a:r>
              <a:rPr lang="pt-BR" sz="1600" dirty="0" smtClean="0"/>
              <a:t>, The </a:t>
            </a:r>
            <a:r>
              <a:rPr lang="pt-BR" sz="1600" dirty="0" err="1" smtClean="0"/>
              <a:t>Economist</a:t>
            </a:r>
            <a:r>
              <a:rPr lang="pt-BR" sz="1600" dirty="0" smtClean="0"/>
              <a:t>, Valor Econômico e Estadão.</a:t>
            </a:r>
          </a:p>
          <a:p>
            <a:pPr lvl="2"/>
            <a:r>
              <a:rPr lang="pt-BR" sz="1600" dirty="0" smtClean="0"/>
              <a:t>O material teórica terá com base os capítulos do livro da Teoria Geral da Administração do Chiavenato</a:t>
            </a:r>
          </a:p>
          <a:p>
            <a:pPr lvl="1"/>
            <a:r>
              <a:rPr lang="pt-BR" sz="1800" dirty="0" smtClean="0"/>
              <a:t>3. Referencial Teórico</a:t>
            </a:r>
          </a:p>
          <a:p>
            <a:pPr lvl="2"/>
            <a:r>
              <a:rPr lang="pt-BR" sz="1600" dirty="0" smtClean="0"/>
              <a:t>O material teórica terá com base os capítulos do livro da Teoria Geral da Administração do Chiavenato</a:t>
            </a:r>
          </a:p>
          <a:p>
            <a:pPr lvl="1"/>
            <a:r>
              <a:rPr lang="pt-BR" sz="1800" dirty="0" smtClean="0"/>
              <a:t>4. Aplicação e discussão da teoria</a:t>
            </a:r>
          </a:p>
          <a:p>
            <a:pPr lvl="1"/>
            <a:r>
              <a:rPr lang="pt-BR" sz="1800" dirty="0" smtClean="0"/>
              <a:t>5. Considerações Gerais</a:t>
            </a:r>
            <a:endParaRPr lang="pt-BR" sz="1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3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ATIVIDADES</a:t>
            </a:r>
            <a:endParaRPr lang="pt-BR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3"/>
          </p:nvPr>
        </p:nvSpPr>
        <p:spPr>
          <a:xfrm>
            <a:off x="2411760" y="1417638"/>
            <a:ext cx="3297560" cy="639762"/>
          </a:xfrm>
        </p:spPr>
        <p:txBody>
          <a:bodyPr/>
          <a:lstStyle/>
          <a:p>
            <a:r>
              <a:rPr lang="pt-BR" dirty="0" smtClean="0"/>
              <a:t>DEMAIS GRUPOS</a:t>
            </a:r>
            <a:endParaRPr lang="pt-BR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sz="quarter" idx="4"/>
          </p:nvPr>
        </p:nvSpPr>
        <p:spPr>
          <a:xfrm>
            <a:off x="611560" y="2174875"/>
            <a:ext cx="7465640" cy="3951288"/>
          </a:xfrm>
        </p:spPr>
        <p:txBody>
          <a:bodyPr/>
          <a:lstStyle/>
          <a:p>
            <a:pPr marL="114300" indent="0">
              <a:buNone/>
            </a:pPr>
            <a:r>
              <a:rPr lang="pt-BR" dirty="0" smtClean="0"/>
              <a:t>Todos vão ter que reler a teoria e fazer uma pergunta e uma réplica da resposta em grupo.</a:t>
            </a:r>
          </a:p>
          <a:p>
            <a:pPr marL="114300" indent="0">
              <a:buNone/>
            </a:pPr>
            <a:r>
              <a:rPr lang="pt-BR" dirty="0" smtClean="0"/>
              <a:t>VALE NOTA!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PROGRAMAÇÃO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>
          <a:xfrm>
            <a:off x="2670948" y="1556830"/>
            <a:ext cx="3657600" cy="63976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CALENDÁRIO DE APRESENTAÇÃO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9" name="CaixaDeTexto 18"/>
          <p:cNvSpPr txBox="1"/>
          <p:nvPr/>
        </p:nvSpPr>
        <p:spPr>
          <a:xfrm>
            <a:off x="5572062" y="5860534"/>
            <a:ext cx="150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PROVA: 25/11</a:t>
            </a:r>
            <a:endParaRPr lang="pt-BR" dirty="0"/>
          </a:p>
        </p:txBody>
      </p:sp>
      <p:graphicFrame>
        <p:nvGraphicFramePr>
          <p:cNvPr id="21" name="Tabela 20"/>
          <p:cNvGraphicFramePr>
            <a:graphicFrameLocks noGrp="1"/>
          </p:cNvGraphicFramePr>
          <p:nvPr>
            <p:extLst/>
          </p:nvPr>
        </p:nvGraphicFramePr>
        <p:xfrm>
          <a:off x="457200" y="2557300"/>
          <a:ext cx="7787208" cy="2942526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106703"/>
                <a:gridCol w="2288017"/>
                <a:gridCol w="2376264"/>
                <a:gridCol w="2016224"/>
              </a:tblGrid>
              <a:tr h="75125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14/10/2015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GRUPO </a:t>
                      </a: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 </a:t>
                      </a: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DEBATE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ORGANIZAÇÃO DAS PERGUNTAS: 19H00-20H00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APRESENTAÇÃO: 20H00 </a:t>
                      </a:r>
                    </a:p>
                  </a:txBody>
                  <a:tcPr marL="44450" marR="44450" marT="0" marB="0" anchor="ctr"/>
                </a:tc>
              </a:tr>
              <a:tr h="479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21/10/2015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GRUPO </a:t>
                      </a:r>
                      <a:r>
                        <a:rPr lang="pt-BR" sz="1400" dirty="0" smtClean="0">
                          <a:effectLst/>
                        </a:rPr>
                        <a:t>2 </a:t>
                      </a:r>
                      <a:r>
                        <a:rPr lang="pt-BR" sz="1400" dirty="0">
                          <a:effectLst/>
                        </a:rPr>
                        <a:t>&amp; </a:t>
                      </a:r>
                      <a:r>
                        <a:rPr lang="pt-BR" sz="1400" dirty="0" smtClean="0">
                          <a:effectLst/>
                        </a:rPr>
                        <a:t>3 – </a:t>
                      </a:r>
                      <a:r>
                        <a:rPr lang="pt-BR" sz="1400" dirty="0">
                          <a:effectLst/>
                        </a:rPr>
                        <a:t>DEBATE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ORGANIZAÇÃO DAS PERGUNTAS: 19H00-19H30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APRESENTAÇÃO: 19H30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79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04/11/2016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GRUPO </a:t>
                      </a:r>
                      <a:r>
                        <a:rPr lang="pt-BR" sz="1400" dirty="0" smtClean="0">
                          <a:effectLst/>
                        </a:rPr>
                        <a:t>4</a:t>
                      </a:r>
                      <a:r>
                        <a:rPr lang="pt-BR" sz="1400" baseline="0" dirty="0" smtClean="0">
                          <a:effectLst/>
                        </a:rPr>
                        <a:t> &amp; 5</a:t>
                      </a:r>
                      <a:r>
                        <a:rPr lang="pt-BR" sz="1400" dirty="0" smtClean="0">
                          <a:effectLst/>
                        </a:rPr>
                        <a:t> – </a:t>
                      </a:r>
                      <a:r>
                        <a:rPr lang="pt-BR" sz="1400" dirty="0">
                          <a:effectLst/>
                        </a:rPr>
                        <a:t>DEBATE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ORGANIZAÇÃO DAS PERGUNTAS: 19H00-19H30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APRESENTAÇÃO: 19H30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79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11/11/2015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GRUPO </a:t>
                      </a:r>
                      <a:r>
                        <a:rPr lang="pt-BR" sz="1400" dirty="0" smtClean="0">
                          <a:effectLst/>
                        </a:rPr>
                        <a:t>6 </a:t>
                      </a:r>
                      <a:r>
                        <a:rPr lang="pt-BR" sz="1400" dirty="0">
                          <a:effectLst/>
                        </a:rPr>
                        <a:t>– DEBATE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ORGANIZAÇÃO DAS PERGUNTAS: 19H00-20H00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APRESENTAÇÃO: 20H00 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719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18/11/2015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GRUPO </a:t>
                      </a:r>
                      <a:r>
                        <a:rPr lang="pt-BR" sz="1400" dirty="0" smtClean="0">
                          <a:effectLst/>
                        </a:rPr>
                        <a:t>7 – </a:t>
                      </a:r>
                      <a:r>
                        <a:rPr lang="pt-BR" sz="1400" dirty="0">
                          <a:effectLst/>
                        </a:rPr>
                        <a:t>DEBATE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ORGANIZAÇÃO DAS PERGUNTAS: 19H00-19H30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APRESENTAÇÃO: 19H30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67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1143000"/>
          </a:xfrm>
        </p:spPr>
        <p:txBody>
          <a:bodyPr/>
          <a:lstStyle/>
          <a:p>
            <a:r>
              <a:rPr lang="pt-BR" sz="4400" dirty="0" smtClean="0"/>
              <a:t>MÉTODO DO TRABALHO</a:t>
            </a:r>
            <a:endParaRPr lang="pt-BR" sz="4400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665" y="1484784"/>
            <a:ext cx="7620000" cy="4800600"/>
          </a:xfrm>
        </p:spPr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pt-BR" sz="2400" dirty="0"/>
              <a:t>Veja no STOA os artigos relacionados ao </a:t>
            </a:r>
            <a:r>
              <a:rPr lang="pt-BR" sz="2400" dirty="0" smtClean="0"/>
              <a:t>tema</a:t>
            </a:r>
            <a:r>
              <a:rPr lang="pt-BR" sz="2400" dirty="0"/>
              <a:t> </a:t>
            </a:r>
            <a:r>
              <a:rPr lang="pt-BR" sz="2400" dirty="0" smtClean="0"/>
              <a:t>escolhido.</a:t>
            </a:r>
          </a:p>
          <a:p>
            <a:pPr marL="571500" indent="-457200">
              <a:buFont typeface="+mj-lt"/>
              <a:buAutoNum type="arabicPeriod"/>
            </a:pPr>
            <a:r>
              <a:rPr lang="pt-BR" sz="2400" dirty="0" smtClean="0"/>
              <a:t>Organize uma apresentação em PowerPoint para explicar essencialmente:</a:t>
            </a:r>
          </a:p>
          <a:p>
            <a:pPr lvl="1"/>
            <a:r>
              <a:rPr lang="pt-BR" dirty="0" smtClean="0"/>
              <a:t>QUAL  </a:t>
            </a:r>
            <a:r>
              <a:rPr lang="pt-BR" dirty="0"/>
              <a:t>É A CORRELAÇÃO DA TEORIA COM O TEMA ESCOLHIDO</a:t>
            </a:r>
            <a:r>
              <a:rPr lang="pt-BR" dirty="0" smtClean="0"/>
              <a:t>?</a:t>
            </a:r>
          </a:p>
          <a:p>
            <a:pPr lvl="1"/>
            <a:r>
              <a:rPr lang="pt-BR" dirty="0" smtClean="0"/>
              <a:t>COMO </a:t>
            </a:r>
            <a:r>
              <a:rPr lang="pt-BR" dirty="0"/>
              <a:t>A TGA PODE EXPLICAR / PODE REFERENCIAR O SEU TEMA ESCOLHIDO</a:t>
            </a:r>
            <a:r>
              <a:rPr lang="pt-BR" dirty="0" smtClean="0"/>
              <a:t>?</a:t>
            </a:r>
          </a:p>
          <a:p>
            <a:pPr marL="868680" lvl="1" indent="-457200">
              <a:buFont typeface="+mj-lt"/>
              <a:buAutoNum type="arabicPeriod"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9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2812</TotalTime>
  <Words>945</Words>
  <Application>Microsoft Office PowerPoint</Application>
  <PresentationFormat>Apresentação na tela (4:3)</PresentationFormat>
  <Paragraphs>160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Organização do trabalho</vt:lpstr>
      <vt:lpstr>Organização do trabalho</vt:lpstr>
      <vt:lpstr>Apresentação do PowerPoint</vt:lpstr>
      <vt:lpstr>Apresentação do PowerPoint</vt:lpstr>
      <vt:lpstr>MÉTODO DO TRABALHO</vt:lpstr>
      <vt:lpstr>ATIVIDADES</vt:lpstr>
      <vt:lpstr>ATIVIDADES</vt:lpstr>
      <vt:lpstr>PROGRAMAÇÃO</vt:lpstr>
      <vt:lpstr>MÉTODO DO TRABALHO</vt:lpstr>
      <vt:lpstr>ATIVIDADES</vt:lpstr>
      <vt:lpstr>ATIVIDADES</vt:lpstr>
      <vt:lpstr>Dinâmica da apresentação</vt:lpstr>
      <vt:lpstr>Apresentação do PowerPoint</vt:lpstr>
      <vt:lpstr>Dinâmica da primeira apresentação: 14/10</vt:lpstr>
      <vt:lpstr>avaliação</vt:lpstr>
      <vt:lpstr>Apresentação do PowerPoint</vt:lpstr>
      <vt:lpstr>Dinâmica da construção da apresentação</vt:lpstr>
      <vt:lpstr>Apresentação do PowerPoint</vt:lpstr>
      <vt:lpstr>SUGESTÃO DE LAYOUT</vt:lpstr>
      <vt:lpstr>(Título do Trabalho)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Margarete Boteon</dc:creator>
  <cp:lastModifiedBy>Guilherme</cp:lastModifiedBy>
  <cp:revision>93</cp:revision>
  <cp:lastPrinted>2015-10-15T19:43:10Z</cp:lastPrinted>
  <dcterms:created xsi:type="dcterms:W3CDTF">2014-02-18T23:34:38Z</dcterms:created>
  <dcterms:modified xsi:type="dcterms:W3CDTF">2016-10-07T18:28:52Z</dcterms:modified>
</cp:coreProperties>
</file>