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385" r:id="rId2"/>
    <p:sldId id="256" r:id="rId3"/>
    <p:sldId id="281" r:id="rId4"/>
    <p:sldId id="355" r:id="rId5"/>
    <p:sldId id="356" r:id="rId6"/>
    <p:sldId id="357" r:id="rId7"/>
    <p:sldId id="358" r:id="rId8"/>
    <p:sldId id="359" r:id="rId9"/>
    <p:sldId id="311" r:id="rId10"/>
    <p:sldId id="310" r:id="rId11"/>
    <p:sldId id="351" r:id="rId12"/>
    <p:sldId id="387" r:id="rId13"/>
    <p:sldId id="360" r:id="rId14"/>
    <p:sldId id="361" r:id="rId15"/>
    <p:sldId id="282" r:id="rId16"/>
    <p:sldId id="284" r:id="rId17"/>
    <p:sldId id="388" r:id="rId18"/>
    <p:sldId id="354" r:id="rId19"/>
    <p:sldId id="288" r:id="rId20"/>
    <p:sldId id="314" r:id="rId21"/>
    <p:sldId id="316" r:id="rId22"/>
    <p:sldId id="318" r:id="rId23"/>
    <p:sldId id="319" r:id="rId24"/>
    <p:sldId id="320" r:id="rId25"/>
    <p:sldId id="322" r:id="rId26"/>
    <p:sldId id="308" r:id="rId27"/>
    <p:sldId id="309" r:id="rId28"/>
    <p:sldId id="335" r:id="rId29"/>
    <p:sldId id="337" r:id="rId30"/>
    <p:sldId id="386" r:id="rId31"/>
    <p:sldId id="363" r:id="rId32"/>
    <p:sldId id="364" r:id="rId33"/>
  </p:sldIdLst>
  <p:sldSz cx="12192000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86" d="100"/>
          <a:sy n="86" d="100"/>
        </p:scale>
        <p:origin x="53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3700-E95C-4540-91D0-86A200212D2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014F607-6565-4505-8501-518E8736B70B}">
      <dgm:prSet phldrT="[Texto]"/>
      <dgm:spPr/>
      <dgm:t>
        <a:bodyPr/>
        <a:lstStyle/>
        <a:p>
          <a:r>
            <a:rPr lang="pt-BR" dirty="0"/>
            <a:t>Indústria química</a:t>
          </a:r>
        </a:p>
      </dgm:t>
    </dgm:pt>
    <dgm:pt modelId="{DC323B2C-EF56-4B4E-AA2B-239D99780491}" type="parTrans" cxnId="{5725FFAF-21A5-40C7-9C5D-07456F1F136C}">
      <dgm:prSet/>
      <dgm:spPr/>
    </dgm:pt>
    <dgm:pt modelId="{D50A9BD7-9851-4081-B83E-850EFA608EBD}" type="sibTrans" cxnId="{5725FFAF-21A5-40C7-9C5D-07456F1F136C}">
      <dgm:prSet/>
      <dgm:spPr/>
    </dgm:pt>
    <dgm:pt modelId="{DAE05D89-E002-4916-97D4-73638FCA3843}">
      <dgm:prSet phldrT="[Texto]"/>
      <dgm:spPr/>
      <dgm:t>
        <a:bodyPr/>
        <a:lstStyle/>
        <a:p>
          <a:r>
            <a:rPr lang="pt-BR" dirty="0"/>
            <a:t>Processos</a:t>
          </a:r>
        </a:p>
      </dgm:t>
    </dgm:pt>
    <dgm:pt modelId="{6E6163B1-CF3D-4D23-98FA-8E27C276D202}" type="parTrans" cxnId="{7761DFC8-712F-4008-BAD7-1D5761C0D62D}">
      <dgm:prSet/>
      <dgm:spPr/>
    </dgm:pt>
    <dgm:pt modelId="{E901B028-6AF6-4516-9F19-116CE4689777}" type="sibTrans" cxnId="{7761DFC8-712F-4008-BAD7-1D5761C0D62D}">
      <dgm:prSet/>
      <dgm:spPr/>
    </dgm:pt>
    <dgm:pt modelId="{EC9C05B8-24F4-4851-8F21-BB9B4847F183}">
      <dgm:prSet phldrT="[Texto]"/>
      <dgm:spPr/>
      <dgm:t>
        <a:bodyPr/>
        <a:lstStyle/>
        <a:p>
          <a:r>
            <a:rPr lang="pt-BR" dirty="0"/>
            <a:t>Análise</a:t>
          </a:r>
        </a:p>
      </dgm:t>
    </dgm:pt>
    <dgm:pt modelId="{2A2DC2A0-2FEF-4F03-A7E0-3D0A5B49B639}" type="parTrans" cxnId="{88D5A6C1-2CAC-4706-8222-41A384CC59E0}">
      <dgm:prSet/>
      <dgm:spPr/>
    </dgm:pt>
    <dgm:pt modelId="{196B7329-CBAD-46F2-8E67-21C76405CAD4}" type="sibTrans" cxnId="{88D5A6C1-2CAC-4706-8222-41A384CC59E0}">
      <dgm:prSet/>
      <dgm:spPr/>
    </dgm:pt>
    <dgm:pt modelId="{CED8CF5F-33C9-4045-8711-A4BC21A38796}" type="pres">
      <dgm:prSet presAssocID="{8B423700-E95C-4540-91D0-86A200212D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3ED7EB8-4E0F-4DD4-8A6D-E8CEAAB20975}" type="pres">
      <dgm:prSet presAssocID="{F014F607-6565-4505-8501-518E8736B70B}" presName="gear1" presStyleLbl="node1" presStyleIdx="0" presStyleCnt="3">
        <dgm:presLayoutVars>
          <dgm:chMax val="1"/>
          <dgm:bulletEnabled val="1"/>
        </dgm:presLayoutVars>
      </dgm:prSet>
      <dgm:spPr/>
    </dgm:pt>
    <dgm:pt modelId="{39882098-1B4E-4219-A392-A730FA50F02C}" type="pres">
      <dgm:prSet presAssocID="{F014F607-6565-4505-8501-518E8736B70B}" presName="gear1srcNode" presStyleLbl="node1" presStyleIdx="0" presStyleCnt="3"/>
      <dgm:spPr/>
    </dgm:pt>
    <dgm:pt modelId="{7A44C993-A3D6-47B0-BA6C-17E3542A9252}" type="pres">
      <dgm:prSet presAssocID="{F014F607-6565-4505-8501-518E8736B70B}" presName="gear1dstNode" presStyleLbl="node1" presStyleIdx="0" presStyleCnt="3"/>
      <dgm:spPr/>
    </dgm:pt>
    <dgm:pt modelId="{7C1EB641-540D-4D41-B14F-D1A9E7A78C6B}" type="pres">
      <dgm:prSet presAssocID="{DAE05D89-E002-4916-97D4-73638FCA3843}" presName="gear2" presStyleLbl="node1" presStyleIdx="1" presStyleCnt="3">
        <dgm:presLayoutVars>
          <dgm:chMax val="1"/>
          <dgm:bulletEnabled val="1"/>
        </dgm:presLayoutVars>
      </dgm:prSet>
      <dgm:spPr/>
    </dgm:pt>
    <dgm:pt modelId="{B5F6BD6F-1123-4AB4-9104-309061E4FD9B}" type="pres">
      <dgm:prSet presAssocID="{DAE05D89-E002-4916-97D4-73638FCA3843}" presName="gear2srcNode" presStyleLbl="node1" presStyleIdx="1" presStyleCnt="3"/>
      <dgm:spPr/>
    </dgm:pt>
    <dgm:pt modelId="{775A7195-FF16-4CF1-AACB-E697766CB4C1}" type="pres">
      <dgm:prSet presAssocID="{DAE05D89-E002-4916-97D4-73638FCA3843}" presName="gear2dstNode" presStyleLbl="node1" presStyleIdx="1" presStyleCnt="3"/>
      <dgm:spPr/>
    </dgm:pt>
    <dgm:pt modelId="{2B1EAE5F-AF0B-4F07-AFD1-52734FD63940}" type="pres">
      <dgm:prSet presAssocID="{EC9C05B8-24F4-4851-8F21-BB9B4847F183}" presName="gear3" presStyleLbl="node1" presStyleIdx="2" presStyleCnt="3"/>
      <dgm:spPr/>
    </dgm:pt>
    <dgm:pt modelId="{763536A7-2CE7-40CB-9D86-07610C06102B}" type="pres">
      <dgm:prSet presAssocID="{EC9C05B8-24F4-4851-8F21-BB9B4847F18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EED1845-AB25-4A92-B209-71558383E671}" type="pres">
      <dgm:prSet presAssocID="{EC9C05B8-24F4-4851-8F21-BB9B4847F183}" presName="gear3srcNode" presStyleLbl="node1" presStyleIdx="2" presStyleCnt="3"/>
      <dgm:spPr/>
    </dgm:pt>
    <dgm:pt modelId="{C3A68F7C-DD9B-4D1D-A216-A6FDE0FFCA1D}" type="pres">
      <dgm:prSet presAssocID="{EC9C05B8-24F4-4851-8F21-BB9B4847F183}" presName="gear3dstNode" presStyleLbl="node1" presStyleIdx="2" presStyleCnt="3"/>
      <dgm:spPr/>
    </dgm:pt>
    <dgm:pt modelId="{EB4F8500-E182-4F8F-ADAD-09963F27D545}" type="pres">
      <dgm:prSet presAssocID="{D50A9BD7-9851-4081-B83E-850EFA608EBD}" presName="connector1" presStyleLbl="sibTrans2D1" presStyleIdx="0" presStyleCnt="3"/>
      <dgm:spPr/>
    </dgm:pt>
    <dgm:pt modelId="{0642DAB5-ECDA-46FC-876F-4FD6E54A4478}" type="pres">
      <dgm:prSet presAssocID="{E901B028-6AF6-4516-9F19-116CE4689777}" presName="connector2" presStyleLbl="sibTrans2D1" presStyleIdx="1" presStyleCnt="3"/>
      <dgm:spPr/>
    </dgm:pt>
    <dgm:pt modelId="{0AB917F4-EBE2-41D2-8FD5-4309511A93A3}" type="pres">
      <dgm:prSet presAssocID="{196B7329-CBAD-46F2-8E67-21C76405CAD4}" presName="connector3" presStyleLbl="sibTrans2D1" presStyleIdx="2" presStyleCnt="3"/>
      <dgm:spPr/>
    </dgm:pt>
  </dgm:ptLst>
  <dgm:cxnLst>
    <dgm:cxn modelId="{74123724-2A0D-4A9B-87B1-E7E955EE4BC2}" type="presOf" srcId="{E901B028-6AF6-4516-9F19-116CE4689777}" destId="{0642DAB5-ECDA-46FC-876F-4FD6E54A4478}" srcOrd="0" destOrd="0" presId="urn:microsoft.com/office/officeart/2005/8/layout/gear1"/>
    <dgm:cxn modelId="{2D9B1442-6C7B-4C8D-AABF-F5E0C7D03ED2}" type="presOf" srcId="{EC9C05B8-24F4-4851-8F21-BB9B4847F183}" destId="{DEED1845-AB25-4A92-B209-71558383E671}" srcOrd="2" destOrd="0" presId="urn:microsoft.com/office/officeart/2005/8/layout/gear1"/>
    <dgm:cxn modelId="{E869BB42-4C70-4949-BAA9-2E2E1A8E22E5}" type="presOf" srcId="{D50A9BD7-9851-4081-B83E-850EFA608EBD}" destId="{EB4F8500-E182-4F8F-ADAD-09963F27D545}" srcOrd="0" destOrd="0" presId="urn:microsoft.com/office/officeart/2005/8/layout/gear1"/>
    <dgm:cxn modelId="{C1B25D72-934F-487F-9560-9FDB7F4B0516}" type="presOf" srcId="{EC9C05B8-24F4-4851-8F21-BB9B4847F183}" destId="{763536A7-2CE7-40CB-9D86-07610C06102B}" srcOrd="1" destOrd="0" presId="urn:microsoft.com/office/officeart/2005/8/layout/gear1"/>
    <dgm:cxn modelId="{A048B978-C556-4C49-88AD-EC5A89F66757}" type="presOf" srcId="{196B7329-CBAD-46F2-8E67-21C76405CAD4}" destId="{0AB917F4-EBE2-41D2-8FD5-4309511A93A3}" srcOrd="0" destOrd="0" presId="urn:microsoft.com/office/officeart/2005/8/layout/gear1"/>
    <dgm:cxn modelId="{6F9EEE78-B7FF-4EFC-A42D-3EE7FBB6369C}" type="presOf" srcId="{EC9C05B8-24F4-4851-8F21-BB9B4847F183}" destId="{C3A68F7C-DD9B-4D1D-A216-A6FDE0FFCA1D}" srcOrd="3" destOrd="0" presId="urn:microsoft.com/office/officeart/2005/8/layout/gear1"/>
    <dgm:cxn modelId="{303B577A-8733-45A5-B4F2-06BD1F2121D3}" type="presOf" srcId="{F014F607-6565-4505-8501-518E8736B70B}" destId="{7A44C993-A3D6-47B0-BA6C-17E3542A9252}" srcOrd="2" destOrd="0" presId="urn:microsoft.com/office/officeart/2005/8/layout/gear1"/>
    <dgm:cxn modelId="{D003FC82-EBFF-4187-849D-675003F966D0}" type="presOf" srcId="{8B423700-E95C-4540-91D0-86A200212D2A}" destId="{CED8CF5F-33C9-4045-8711-A4BC21A38796}" srcOrd="0" destOrd="0" presId="urn:microsoft.com/office/officeart/2005/8/layout/gear1"/>
    <dgm:cxn modelId="{E56BF6AB-E2B3-47EF-AB5D-966FA46AF762}" type="presOf" srcId="{F014F607-6565-4505-8501-518E8736B70B}" destId="{E3ED7EB8-4E0F-4DD4-8A6D-E8CEAAB20975}" srcOrd="0" destOrd="0" presId="urn:microsoft.com/office/officeart/2005/8/layout/gear1"/>
    <dgm:cxn modelId="{5725FFAF-21A5-40C7-9C5D-07456F1F136C}" srcId="{8B423700-E95C-4540-91D0-86A200212D2A}" destId="{F014F607-6565-4505-8501-518E8736B70B}" srcOrd="0" destOrd="0" parTransId="{DC323B2C-EF56-4B4E-AA2B-239D99780491}" sibTransId="{D50A9BD7-9851-4081-B83E-850EFA608EBD}"/>
    <dgm:cxn modelId="{3D3517B5-6831-49EC-80C4-4290C8F54468}" type="presOf" srcId="{EC9C05B8-24F4-4851-8F21-BB9B4847F183}" destId="{2B1EAE5F-AF0B-4F07-AFD1-52734FD63940}" srcOrd="0" destOrd="0" presId="urn:microsoft.com/office/officeart/2005/8/layout/gear1"/>
    <dgm:cxn modelId="{4BDB43B6-4F84-489D-AE88-1308C97C4363}" type="presOf" srcId="{DAE05D89-E002-4916-97D4-73638FCA3843}" destId="{7C1EB641-540D-4D41-B14F-D1A9E7A78C6B}" srcOrd="0" destOrd="0" presId="urn:microsoft.com/office/officeart/2005/8/layout/gear1"/>
    <dgm:cxn modelId="{F3BA0DBF-0419-40BD-B4F4-71675A2F9170}" type="presOf" srcId="{F014F607-6565-4505-8501-518E8736B70B}" destId="{39882098-1B4E-4219-A392-A730FA50F02C}" srcOrd="1" destOrd="0" presId="urn:microsoft.com/office/officeart/2005/8/layout/gear1"/>
    <dgm:cxn modelId="{88D5A6C1-2CAC-4706-8222-41A384CC59E0}" srcId="{8B423700-E95C-4540-91D0-86A200212D2A}" destId="{EC9C05B8-24F4-4851-8F21-BB9B4847F183}" srcOrd="2" destOrd="0" parTransId="{2A2DC2A0-2FEF-4F03-A7E0-3D0A5B49B639}" sibTransId="{196B7329-CBAD-46F2-8E67-21C76405CAD4}"/>
    <dgm:cxn modelId="{7761DFC8-712F-4008-BAD7-1D5761C0D62D}" srcId="{8B423700-E95C-4540-91D0-86A200212D2A}" destId="{DAE05D89-E002-4916-97D4-73638FCA3843}" srcOrd="1" destOrd="0" parTransId="{6E6163B1-CF3D-4D23-98FA-8E27C276D202}" sibTransId="{E901B028-6AF6-4516-9F19-116CE4689777}"/>
    <dgm:cxn modelId="{2DA844DB-2506-4AFC-89D6-C6B1E1D8CB5D}" type="presOf" srcId="{DAE05D89-E002-4916-97D4-73638FCA3843}" destId="{B5F6BD6F-1123-4AB4-9104-309061E4FD9B}" srcOrd="1" destOrd="0" presId="urn:microsoft.com/office/officeart/2005/8/layout/gear1"/>
    <dgm:cxn modelId="{FFB741E4-7FFD-490A-90FE-2AA682EEEF6E}" type="presOf" srcId="{DAE05D89-E002-4916-97D4-73638FCA3843}" destId="{775A7195-FF16-4CF1-AACB-E697766CB4C1}" srcOrd="2" destOrd="0" presId="urn:microsoft.com/office/officeart/2005/8/layout/gear1"/>
    <dgm:cxn modelId="{11C204C5-5542-474D-941D-1F2569D5EE94}" type="presParOf" srcId="{CED8CF5F-33C9-4045-8711-A4BC21A38796}" destId="{E3ED7EB8-4E0F-4DD4-8A6D-E8CEAAB20975}" srcOrd="0" destOrd="0" presId="urn:microsoft.com/office/officeart/2005/8/layout/gear1"/>
    <dgm:cxn modelId="{B0D8139D-D8CD-4C52-93E8-909F92CC8CA2}" type="presParOf" srcId="{CED8CF5F-33C9-4045-8711-A4BC21A38796}" destId="{39882098-1B4E-4219-A392-A730FA50F02C}" srcOrd="1" destOrd="0" presId="urn:microsoft.com/office/officeart/2005/8/layout/gear1"/>
    <dgm:cxn modelId="{C2A35C2C-7129-4295-B732-8199173ACC7E}" type="presParOf" srcId="{CED8CF5F-33C9-4045-8711-A4BC21A38796}" destId="{7A44C993-A3D6-47B0-BA6C-17E3542A9252}" srcOrd="2" destOrd="0" presId="urn:microsoft.com/office/officeart/2005/8/layout/gear1"/>
    <dgm:cxn modelId="{D6FC9881-3151-4E8F-94F3-A9669F626BBD}" type="presParOf" srcId="{CED8CF5F-33C9-4045-8711-A4BC21A38796}" destId="{7C1EB641-540D-4D41-B14F-D1A9E7A78C6B}" srcOrd="3" destOrd="0" presId="urn:microsoft.com/office/officeart/2005/8/layout/gear1"/>
    <dgm:cxn modelId="{A167B224-8993-47C0-863F-0820EAB37027}" type="presParOf" srcId="{CED8CF5F-33C9-4045-8711-A4BC21A38796}" destId="{B5F6BD6F-1123-4AB4-9104-309061E4FD9B}" srcOrd="4" destOrd="0" presId="urn:microsoft.com/office/officeart/2005/8/layout/gear1"/>
    <dgm:cxn modelId="{8B4F1D8C-64C8-487C-9E3B-53E65622411B}" type="presParOf" srcId="{CED8CF5F-33C9-4045-8711-A4BC21A38796}" destId="{775A7195-FF16-4CF1-AACB-E697766CB4C1}" srcOrd="5" destOrd="0" presId="urn:microsoft.com/office/officeart/2005/8/layout/gear1"/>
    <dgm:cxn modelId="{5C0C3371-AE52-4112-ADF7-10895590E528}" type="presParOf" srcId="{CED8CF5F-33C9-4045-8711-A4BC21A38796}" destId="{2B1EAE5F-AF0B-4F07-AFD1-52734FD63940}" srcOrd="6" destOrd="0" presId="urn:microsoft.com/office/officeart/2005/8/layout/gear1"/>
    <dgm:cxn modelId="{58957F04-6B3E-4FF5-81ED-67D02237DAC0}" type="presParOf" srcId="{CED8CF5F-33C9-4045-8711-A4BC21A38796}" destId="{763536A7-2CE7-40CB-9D86-07610C06102B}" srcOrd="7" destOrd="0" presId="urn:microsoft.com/office/officeart/2005/8/layout/gear1"/>
    <dgm:cxn modelId="{8A2923D9-C366-4E1C-99DC-BC35E58F849D}" type="presParOf" srcId="{CED8CF5F-33C9-4045-8711-A4BC21A38796}" destId="{DEED1845-AB25-4A92-B209-71558383E671}" srcOrd="8" destOrd="0" presId="urn:microsoft.com/office/officeart/2005/8/layout/gear1"/>
    <dgm:cxn modelId="{420C036E-028F-4BFD-A1E8-F51FDFEB67D4}" type="presParOf" srcId="{CED8CF5F-33C9-4045-8711-A4BC21A38796}" destId="{C3A68F7C-DD9B-4D1D-A216-A6FDE0FFCA1D}" srcOrd="9" destOrd="0" presId="urn:microsoft.com/office/officeart/2005/8/layout/gear1"/>
    <dgm:cxn modelId="{8FDCB187-4C11-4029-B5A6-9731663B2D98}" type="presParOf" srcId="{CED8CF5F-33C9-4045-8711-A4BC21A38796}" destId="{EB4F8500-E182-4F8F-ADAD-09963F27D545}" srcOrd="10" destOrd="0" presId="urn:microsoft.com/office/officeart/2005/8/layout/gear1"/>
    <dgm:cxn modelId="{BACC8FFF-F462-4F5A-AEE9-30389475CA23}" type="presParOf" srcId="{CED8CF5F-33C9-4045-8711-A4BC21A38796}" destId="{0642DAB5-ECDA-46FC-876F-4FD6E54A4478}" srcOrd="11" destOrd="0" presId="urn:microsoft.com/office/officeart/2005/8/layout/gear1"/>
    <dgm:cxn modelId="{7E791E06-4671-4A92-B049-48EED0FCD250}" type="presParOf" srcId="{CED8CF5F-33C9-4045-8711-A4BC21A38796}" destId="{0AB917F4-EBE2-41D2-8FD5-4309511A93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B2ACD-26E7-4ADD-AC87-9EF9CEF877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2FFE77-33D1-4109-B01F-E110A132CDCA}">
      <dgm:prSet/>
      <dgm:spPr/>
      <dgm:t>
        <a:bodyPr/>
        <a:lstStyle/>
        <a:p>
          <a:r>
            <a:rPr lang="pt-BR"/>
            <a:t>Compreender modelos matemáticos relacionados com equipamentos e processos  da Engenharia Química através de ferramentas computacionais</a:t>
          </a:r>
          <a:endParaRPr lang="en-US"/>
        </a:p>
      </dgm:t>
    </dgm:pt>
    <dgm:pt modelId="{1DCBE157-AE0D-410E-9D7C-15778297F992}" type="parTrans" cxnId="{B063E60A-84B3-431B-9ED1-6DE72276D1B1}">
      <dgm:prSet/>
      <dgm:spPr/>
      <dgm:t>
        <a:bodyPr/>
        <a:lstStyle/>
        <a:p>
          <a:endParaRPr lang="en-US"/>
        </a:p>
      </dgm:t>
    </dgm:pt>
    <dgm:pt modelId="{49E3975F-1A31-471C-825D-BA6E47D4DDFA}" type="sibTrans" cxnId="{B063E60A-84B3-431B-9ED1-6DE72276D1B1}">
      <dgm:prSet/>
      <dgm:spPr/>
      <dgm:t>
        <a:bodyPr/>
        <a:lstStyle/>
        <a:p>
          <a:endParaRPr lang="en-US"/>
        </a:p>
      </dgm:t>
    </dgm:pt>
    <dgm:pt modelId="{20C69E39-4721-493D-9299-4B3A523E9CD2}">
      <dgm:prSet/>
      <dgm:spPr/>
      <dgm:t>
        <a:bodyPr/>
        <a:lstStyle/>
        <a:p>
          <a:r>
            <a:rPr lang="pt-BR"/>
            <a:t>Construir  modelos</a:t>
          </a:r>
          <a:endParaRPr lang="en-US"/>
        </a:p>
      </dgm:t>
    </dgm:pt>
    <dgm:pt modelId="{A4889966-A1D7-43DF-A260-27471A0923FB}" type="parTrans" cxnId="{FCC914A2-0B62-4CDD-AC05-036E62928C46}">
      <dgm:prSet/>
      <dgm:spPr/>
      <dgm:t>
        <a:bodyPr/>
        <a:lstStyle/>
        <a:p>
          <a:endParaRPr lang="en-US"/>
        </a:p>
      </dgm:t>
    </dgm:pt>
    <dgm:pt modelId="{87F861CD-6ABF-4104-AB59-CA41EB9121CD}" type="sibTrans" cxnId="{FCC914A2-0B62-4CDD-AC05-036E62928C46}">
      <dgm:prSet/>
      <dgm:spPr/>
      <dgm:t>
        <a:bodyPr/>
        <a:lstStyle/>
        <a:p>
          <a:endParaRPr lang="en-US"/>
        </a:p>
      </dgm:t>
    </dgm:pt>
    <dgm:pt modelId="{9B5FF24A-950A-4902-AAA1-EBB82B794014}">
      <dgm:prSet/>
      <dgm:spPr/>
      <dgm:t>
        <a:bodyPr/>
        <a:lstStyle/>
        <a:p>
          <a:r>
            <a:rPr lang="pt-BR"/>
            <a:t>Implementar e resolver modelos</a:t>
          </a:r>
          <a:endParaRPr lang="en-US"/>
        </a:p>
      </dgm:t>
    </dgm:pt>
    <dgm:pt modelId="{1208E86C-4641-44E6-90F5-104D49F0992A}" type="parTrans" cxnId="{F226AE91-8337-4C45-B3B7-D2D77F68F7A8}">
      <dgm:prSet/>
      <dgm:spPr/>
      <dgm:t>
        <a:bodyPr/>
        <a:lstStyle/>
        <a:p>
          <a:endParaRPr lang="en-US"/>
        </a:p>
      </dgm:t>
    </dgm:pt>
    <dgm:pt modelId="{A6A69F59-0BE6-4FE4-A7AF-E4E6D7599905}" type="sibTrans" cxnId="{F226AE91-8337-4C45-B3B7-D2D77F68F7A8}">
      <dgm:prSet/>
      <dgm:spPr/>
      <dgm:t>
        <a:bodyPr/>
        <a:lstStyle/>
        <a:p>
          <a:endParaRPr lang="en-US"/>
        </a:p>
      </dgm:t>
    </dgm:pt>
    <dgm:pt modelId="{FCED1AB6-7690-48A3-AE7E-4481A0297059}">
      <dgm:prSet/>
      <dgm:spPr/>
      <dgm:t>
        <a:bodyPr/>
        <a:lstStyle/>
        <a:p>
          <a:r>
            <a:rPr lang="pt-BR"/>
            <a:t>Analisar resultados</a:t>
          </a:r>
          <a:endParaRPr lang="en-US"/>
        </a:p>
      </dgm:t>
    </dgm:pt>
    <dgm:pt modelId="{F3E1193A-36F7-4F7D-80BA-78157725F3F9}" type="parTrans" cxnId="{ADCA3173-4F70-42D0-9E4B-A96D5EF2A3FB}">
      <dgm:prSet/>
      <dgm:spPr/>
      <dgm:t>
        <a:bodyPr/>
        <a:lstStyle/>
        <a:p>
          <a:endParaRPr lang="en-US"/>
        </a:p>
      </dgm:t>
    </dgm:pt>
    <dgm:pt modelId="{64C49A34-0B96-459D-BE7F-E6D3E09649BE}" type="sibTrans" cxnId="{ADCA3173-4F70-42D0-9E4B-A96D5EF2A3FB}">
      <dgm:prSet/>
      <dgm:spPr/>
      <dgm:t>
        <a:bodyPr/>
        <a:lstStyle/>
        <a:p>
          <a:endParaRPr lang="en-US"/>
        </a:p>
      </dgm:t>
    </dgm:pt>
    <dgm:pt modelId="{21D80DAB-F971-4D53-A2BC-BC626F219972}" type="pres">
      <dgm:prSet presAssocID="{508B2ACD-26E7-4ADD-AC87-9EF9CEF8771B}" presName="linear" presStyleCnt="0">
        <dgm:presLayoutVars>
          <dgm:animLvl val="lvl"/>
          <dgm:resizeHandles val="exact"/>
        </dgm:presLayoutVars>
      </dgm:prSet>
      <dgm:spPr/>
    </dgm:pt>
    <dgm:pt modelId="{CD6FAC57-36AE-4F4E-BCAD-4945A7A62F92}" type="pres">
      <dgm:prSet presAssocID="{322FFE77-33D1-4109-B01F-E110A132CDC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330B40B-F5E4-4F0A-B26D-76BA7BFF8257}" type="pres">
      <dgm:prSet presAssocID="{322FFE77-33D1-4109-B01F-E110A132CD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63E60A-84B3-431B-9ED1-6DE72276D1B1}" srcId="{508B2ACD-26E7-4ADD-AC87-9EF9CEF8771B}" destId="{322FFE77-33D1-4109-B01F-E110A132CDCA}" srcOrd="0" destOrd="0" parTransId="{1DCBE157-AE0D-410E-9D7C-15778297F992}" sibTransId="{49E3975F-1A31-471C-825D-BA6E47D4DDFA}"/>
    <dgm:cxn modelId="{6182A56C-D0C0-4018-A9BF-D5B456891338}" type="presOf" srcId="{508B2ACD-26E7-4ADD-AC87-9EF9CEF8771B}" destId="{21D80DAB-F971-4D53-A2BC-BC626F219972}" srcOrd="0" destOrd="0" presId="urn:microsoft.com/office/officeart/2005/8/layout/vList2"/>
    <dgm:cxn modelId="{ADCA3173-4F70-42D0-9E4B-A96D5EF2A3FB}" srcId="{322FFE77-33D1-4109-B01F-E110A132CDCA}" destId="{FCED1AB6-7690-48A3-AE7E-4481A0297059}" srcOrd="2" destOrd="0" parTransId="{F3E1193A-36F7-4F7D-80BA-78157725F3F9}" sibTransId="{64C49A34-0B96-459D-BE7F-E6D3E09649BE}"/>
    <dgm:cxn modelId="{F226AE91-8337-4C45-B3B7-D2D77F68F7A8}" srcId="{322FFE77-33D1-4109-B01F-E110A132CDCA}" destId="{9B5FF24A-950A-4902-AAA1-EBB82B794014}" srcOrd="1" destOrd="0" parTransId="{1208E86C-4641-44E6-90F5-104D49F0992A}" sibTransId="{A6A69F59-0BE6-4FE4-A7AF-E4E6D7599905}"/>
    <dgm:cxn modelId="{2443DB9C-1BA5-42B8-9F83-3F417A051669}" type="presOf" srcId="{FCED1AB6-7690-48A3-AE7E-4481A0297059}" destId="{4330B40B-F5E4-4F0A-B26D-76BA7BFF8257}" srcOrd="0" destOrd="2" presId="urn:microsoft.com/office/officeart/2005/8/layout/vList2"/>
    <dgm:cxn modelId="{FCC914A2-0B62-4CDD-AC05-036E62928C46}" srcId="{322FFE77-33D1-4109-B01F-E110A132CDCA}" destId="{20C69E39-4721-493D-9299-4B3A523E9CD2}" srcOrd="0" destOrd="0" parTransId="{A4889966-A1D7-43DF-A260-27471A0923FB}" sibTransId="{87F861CD-6ABF-4104-AB59-CA41EB9121CD}"/>
    <dgm:cxn modelId="{2946C3BD-9EFF-40DF-B12B-B7156D355C48}" type="presOf" srcId="{322FFE77-33D1-4109-B01F-E110A132CDCA}" destId="{CD6FAC57-36AE-4F4E-BCAD-4945A7A62F92}" srcOrd="0" destOrd="0" presId="urn:microsoft.com/office/officeart/2005/8/layout/vList2"/>
    <dgm:cxn modelId="{AC9313C4-E8AC-4A12-9D38-A63359904B47}" type="presOf" srcId="{9B5FF24A-950A-4902-AAA1-EBB82B794014}" destId="{4330B40B-F5E4-4F0A-B26D-76BA7BFF8257}" srcOrd="0" destOrd="1" presId="urn:microsoft.com/office/officeart/2005/8/layout/vList2"/>
    <dgm:cxn modelId="{A0C168E4-4CC3-48B5-A31F-0C991B59BB9C}" type="presOf" srcId="{20C69E39-4721-493D-9299-4B3A523E9CD2}" destId="{4330B40B-F5E4-4F0A-B26D-76BA7BFF8257}" srcOrd="0" destOrd="0" presId="urn:microsoft.com/office/officeart/2005/8/layout/vList2"/>
    <dgm:cxn modelId="{BDA8F778-D45C-4A43-8B84-1BB03466B3DE}" type="presParOf" srcId="{21D80DAB-F971-4D53-A2BC-BC626F219972}" destId="{CD6FAC57-36AE-4F4E-BCAD-4945A7A62F92}" srcOrd="0" destOrd="0" presId="urn:microsoft.com/office/officeart/2005/8/layout/vList2"/>
    <dgm:cxn modelId="{F37E5622-4053-4288-860D-C3B5EFDCB44D}" type="presParOf" srcId="{21D80DAB-F971-4D53-A2BC-BC626F219972}" destId="{4330B40B-F5E4-4F0A-B26D-76BA7BFF825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126A6-17DC-4547-87B8-10D5957D17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D499C41-FD25-4605-9D2A-E8C10EE36646}">
      <dgm:prSet phldrT="[Texto]"/>
      <dgm:spPr/>
      <dgm:t>
        <a:bodyPr/>
        <a:lstStyle/>
        <a:p>
          <a:r>
            <a:rPr lang="pt-BR" dirty="0"/>
            <a:t>Vídeos e estudo dirigido </a:t>
          </a:r>
        </a:p>
      </dgm:t>
    </dgm:pt>
    <dgm:pt modelId="{01DCB957-473C-4181-8D44-05483BDA863F}" type="parTrans" cxnId="{2CC6BDBD-58A2-4356-87B1-300A39DC928A}">
      <dgm:prSet/>
      <dgm:spPr/>
      <dgm:t>
        <a:bodyPr/>
        <a:lstStyle/>
        <a:p>
          <a:endParaRPr lang="pt-BR"/>
        </a:p>
      </dgm:t>
    </dgm:pt>
    <dgm:pt modelId="{9F001133-F2D8-4656-9C53-B51E630646D4}" type="sibTrans" cxnId="{2CC6BDBD-58A2-4356-87B1-300A39DC928A}">
      <dgm:prSet/>
      <dgm:spPr/>
      <dgm:t>
        <a:bodyPr/>
        <a:lstStyle/>
        <a:p>
          <a:endParaRPr lang="pt-BR"/>
        </a:p>
      </dgm:t>
    </dgm:pt>
    <dgm:pt modelId="{22ABDE27-71A7-46C3-83B5-2B56BE428AE8}">
      <dgm:prSet phldrT="[Texto]"/>
      <dgm:spPr/>
      <dgm:t>
        <a:bodyPr/>
        <a:lstStyle/>
        <a:p>
          <a:r>
            <a:rPr lang="pt-BR" dirty="0"/>
            <a:t>Aula segunda</a:t>
          </a:r>
        </a:p>
      </dgm:t>
    </dgm:pt>
    <dgm:pt modelId="{C9AAF368-D8D4-4148-B25B-A151A7DFA2F0}" type="parTrans" cxnId="{BA065235-0C8B-463B-99CE-5ED0C1935DEC}">
      <dgm:prSet/>
      <dgm:spPr/>
      <dgm:t>
        <a:bodyPr/>
        <a:lstStyle/>
        <a:p>
          <a:endParaRPr lang="pt-BR"/>
        </a:p>
      </dgm:t>
    </dgm:pt>
    <dgm:pt modelId="{489A7873-84C5-45E3-AB34-A0E84A26E760}" type="sibTrans" cxnId="{BA065235-0C8B-463B-99CE-5ED0C1935DEC}">
      <dgm:prSet/>
      <dgm:spPr/>
      <dgm:t>
        <a:bodyPr/>
        <a:lstStyle/>
        <a:p>
          <a:endParaRPr lang="pt-BR"/>
        </a:p>
      </dgm:t>
    </dgm:pt>
    <dgm:pt modelId="{51295712-36F8-41BA-BE7D-3F36BA57D5FF}">
      <dgm:prSet phldrT="[Texto]"/>
      <dgm:spPr/>
      <dgm:t>
        <a:bodyPr/>
        <a:lstStyle/>
        <a:p>
          <a:r>
            <a:rPr lang="pt-BR" dirty="0"/>
            <a:t>Pratica no computador</a:t>
          </a:r>
        </a:p>
      </dgm:t>
    </dgm:pt>
    <dgm:pt modelId="{43BA1F27-1A2F-417D-B0E8-3AFEA70413E6}" type="parTrans" cxnId="{7EA68161-BACB-457A-9753-DE8B6563A3F2}">
      <dgm:prSet/>
      <dgm:spPr/>
      <dgm:t>
        <a:bodyPr/>
        <a:lstStyle/>
        <a:p>
          <a:endParaRPr lang="pt-BR"/>
        </a:p>
      </dgm:t>
    </dgm:pt>
    <dgm:pt modelId="{4B0EB7C1-EF26-4439-9648-3ECC7A37888B}" type="sibTrans" cxnId="{7EA68161-BACB-457A-9753-DE8B6563A3F2}">
      <dgm:prSet/>
      <dgm:spPr/>
      <dgm:t>
        <a:bodyPr/>
        <a:lstStyle/>
        <a:p>
          <a:endParaRPr lang="pt-BR"/>
        </a:p>
      </dgm:t>
    </dgm:pt>
    <dgm:pt modelId="{9955DFD8-5228-467F-B643-0DDE086AE3BE}" type="pres">
      <dgm:prSet presAssocID="{F38126A6-17DC-4547-87B8-10D5957D17D0}" presName="Name0" presStyleCnt="0">
        <dgm:presLayoutVars>
          <dgm:dir/>
          <dgm:resizeHandles val="exact"/>
        </dgm:presLayoutVars>
      </dgm:prSet>
      <dgm:spPr/>
    </dgm:pt>
    <dgm:pt modelId="{2C808680-C2E9-4936-AA8C-F5258CD191A4}" type="pres">
      <dgm:prSet presAssocID="{ED499C41-FD25-4605-9D2A-E8C10EE36646}" presName="node" presStyleLbl="node1" presStyleIdx="0" presStyleCnt="3">
        <dgm:presLayoutVars>
          <dgm:bulletEnabled val="1"/>
        </dgm:presLayoutVars>
      </dgm:prSet>
      <dgm:spPr/>
    </dgm:pt>
    <dgm:pt modelId="{CB28400D-3614-49B7-B1C1-9BF9F761C50F}" type="pres">
      <dgm:prSet presAssocID="{9F001133-F2D8-4656-9C53-B51E630646D4}" presName="sibTrans" presStyleLbl="sibTrans2D1" presStyleIdx="0" presStyleCnt="2"/>
      <dgm:spPr/>
    </dgm:pt>
    <dgm:pt modelId="{A80CD148-35FF-475C-8F2B-F910280A85CB}" type="pres">
      <dgm:prSet presAssocID="{9F001133-F2D8-4656-9C53-B51E630646D4}" presName="connectorText" presStyleLbl="sibTrans2D1" presStyleIdx="0" presStyleCnt="2"/>
      <dgm:spPr/>
    </dgm:pt>
    <dgm:pt modelId="{7A2F3D64-C745-47DC-9A99-66CD1A3FE2FA}" type="pres">
      <dgm:prSet presAssocID="{22ABDE27-71A7-46C3-83B5-2B56BE428AE8}" presName="node" presStyleLbl="node1" presStyleIdx="1" presStyleCnt="3">
        <dgm:presLayoutVars>
          <dgm:bulletEnabled val="1"/>
        </dgm:presLayoutVars>
      </dgm:prSet>
      <dgm:spPr/>
    </dgm:pt>
    <dgm:pt modelId="{1EA7D493-F30F-40BC-9B77-9012C8318803}" type="pres">
      <dgm:prSet presAssocID="{489A7873-84C5-45E3-AB34-A0E84A26E760}" presName="sibTrans" presStyleLbl="sibTrans2D1" presStyleIdx="1" presStyleCnt="2"/>
      <dgm:spPr/>
    </dgm:pt>
    <dgm:pt modelId="{6A7FB3C5-64A0-46B8-949F-FAE94108C2A0}" type="pres">
      <dgm:prSet presAssocID="{489A7873-84C5-45E3-AB34-A0E84A26E760}" presName="connectorText" presStyleLbl="sibTrans2D1" presStyleIdx="1" presStyleCnt="2"/>
      <dgm:spPr/>
    </dgm:pt>
    <dgm:pt modelId="{BD1D2539-4F53-48A0-A4D6-63F015CEAF81}" type="pres">
      <dgm:prSet presAssocID="{51295712-36F8-41BA-BE7D-3F36BA57D5FF}" presName="node" presStyleLbl="node1" presStyleIdx="2" presStyleCnt="3">
        <dgm:presLayoutVars>
          <dgm:bulletEnabled val="1"/>
        </dgm:presLayoutVars>
      </dgm:prSet>
      <dgm:spPr/>
    </dgm:pt>
  </dgm:ptLst>
  <dgm:cxnLst>
    <dgm:cxn modelId="{5BAC081F-5F6E-4895-9742-B93CD214345C}" type="presOf" srcId="{9F001133-F2D8-4656-9C53-B51E630646D4}" destId="{CB28400D-3614-49B7-B1C1-9BF9F761C50F}" srcOrd="0" destOrd="0" presId="urn:microsoft.com/office/officeart/2005/8/layout/process1"/>
    <dgm:cxn modelId="{BA065235-0C8B-463B-99CE-5ED0C1935DEC}" srcId="{F38126A6-17DC-4547-87B8-10D5957D17D0}" destId="{22ABDE27-71A7-46C3-83B5-2B56BE428AE8}" srcOrd="1" destOrd="0" parTransId="{C9AAF368-D8D4-4148-B25B-A151A7DFA2F0}" sibTransId="{489A7873-84C5-45E3-AB34-A0E84A26E760}"/>
    <dgm:cxn modelId="{B0602636-DE96-47D1-88D2-DCA102D56174}" type="presOf" srcId="{9F001133-F2D8-4656-9C53-B51E630646D4}" destId="{A80CD148-35FF-475C-8F2B-F910280A85CB}" srcOrd="1" destOrd="0" presId="urn:microsoft.com/office/officeart/2005/8/layout/process1"/>
    <dgm:cxn modelId="{7EA68161-BACB-457A-9753-DE8B6563A3F2}" srcId="{F38126A6-17DC-4547-87B8-10D5957D17D0}" destId="{51295712-36F8-41BA-BE7D-3F36BA57D5FF}" srcOrd="2" destOrd="0" parTransId="{43BA1F27-1A2F-417D-B0E8-3AFEA70413E6}" sibTransId="{4B0EB7C1-EF26-4439-9648-3ECC7A37888B}"/>
    <dgm:cxn modelId="{E0863742-4501-467D-B6E8-5D45A8E0870F}" type="presOf" srcId="{51295712-36F8-41BA-BE7D-3F36BA57D5FF}" destId="{BD1D2539-4F53-48A0-A4D6-63F015CEAF81}" srcOrd="0" destOrd="0" presId="urn:microsoft.com/office/officeart/2005/8/layout/process1"/>
    <dgm:cxn modelId="{6196B77D-4383-42F4-8D02-A88A1D95DCE4}" type="presOf" srcId="{22ABDE27-71A7-46C3-83B5-2B56BE428AE8}" destId="{7A2F3D64-C745-47DC-9A99-66CD1A3FE2FA}" srcOrd="0" destOrd="0" presId="urn:microsoft.com/office/officeart/2005/8/layout/process1"/>
    <dgm:cxn modelId="{CE49F8A1-0353-4ABB-B16C-E70A02A5B623}" type="presOf" srcId="{ED499C41-FD25-4605-9D2A-E8C10EE36646}" destId="{2C808680-C2E9-4936-AA8C-F5258CD191A4}" srcOrd="0" destOrd="0" presId="urn:microsoft.com/office/officeart/2005/8/layout/process1"/>
    <dgm:cxn modelId="{2CC6BDBD-58A2-4356-87B1-300A39DC928A}" srcId="{F38126A6-17DC-4547-87B8-10D5957D17D0}" destId="{ED499C41-FD25-4605-9D2A-E8C10EE36646}" srcOrd="0" destOrd="0" parTransId="{01DCB957-473C-4181-8D44-05483BDA863F}" sibTransId="{9F001133-F2D8-4656-9C53-B51E630646D4}"/>
    <dgm:cxn modelId="{AA7AECC3-EE27-4AE8-893D-C8C5E42C1FC3}" type="presOf" srcId="{F38126A6-17DC-4547-87B8-10D5957D17D0}" destId="{9955DFD8-5228-467F-B643-0DDE086AE3BE}" srcOrd="0" destOrd="0" presId="urn:microsoft.com/office/officeart/2005/8/layout/process1"/>
    <dgm:cxn modelId="{080B7AD7-B4D8-4131-BE59-62F3296EF92E}" type="presOf" srcId="{489A7873-84C5-45E3-AB34-A0E84A26E760}" destId="{6A7FB3C5-64A0-46B8-949F-FAE94108C2A0}" srcOrd="1" destOrd="0" presId="urn:microsoft.com/office/officeart/2005/8/layout/process1"/>
    <dgm:cxn modelId="{EF6276E0-A67F-4EAC-A32A-25FF5FA39A48}" type="presOf" srcId="{489A7873-84C5-45E3-AB34-A0E84A26E760}" destId="{1EA7D493-F30F-40BC-9B77-9012C8318803}" srcOrd="0" destOrd="0" presId="urn:microsoft.com/office/officeart/2005/8/layout/process1"/>
    <dgm:cxn modelId="{653371C4-55DC-445C-9C08-24251A9C9F01}" type="presParOf" srcId="{9955DFD8-5228-467F-B643-0DDE086AE3BE}" destId="{2C808680-C2E9-4936-AA8C-F5258CD191A4}" srcOrd="0" destOrd="0" presId="urn:microsoft.com/office/officeart/2005/8/layout/process1"/>
    <dgm:cxn modelId="{A7703927-2677-4EEA-9552-CF77D31F99EB}" type="presParOf" srcId="{9955DFD8-5228-467F-B643-0DDE086AE3BE}" destId="{CB28400D-3614-49B7-B1C1-9BF9F761C50F}" srcOrd="1" destOrd="0" presId="urn:microsoft.com/office/officeart/2005/8/layout/process1"/>
    <dgm:cxn modelId="{1E66E631-BD21-4A8A-81DA-EC4ACD4C8DC1}" type="presParOf" srcId="{CB28400D-3614-49B7-B1C1-9BF9F761C50F}" destId="{A80CD148-35FF-475C-8F2B-F910280A85CB}" srcOrd="0" destOrd="0" presId="urn:microsoft.com/office/officeart/2005/8/layout/process1"/>
    <dgm:cxn modelId="{0AECF9F2-1B99-4B18-AEEF-A17472EF825E}" type="presParOf" srcId="{9955DFD8-5228-467F-B643-0DDE086AE3BE}" destId="{7A2F3D64-C745-47DC-9A99-66CD1A3FE2FA}" srcOrd="2" destOrd="0" presId="urn:microsoft.com/office/officeart/2005/8/layout/process1"/>
    <dgm:cxn modelId="{A634A8FF-375B-491C-9417-186FA6268A66}" type="presParOf" srcId="{9955DFD8-5228-467F-B643-0DDE086AE3BE}" destId="{1EA7D493-F30F-40BC-9B77-9012C8318803}" srcOrd="3" destOrd="0" presId="urn:microsoft.com/office/officeart/2005/8/layout/process1"/>
    <dgm:cxn modelId="{C327B79C-E516-4D21-9BD5-1095F1448A06}" type="presParOf" srcId="{1EA7D493-F30F-40BC-9B77-9012C8318803}" destId="{6A7FB3C5-64A0-46B8-949F-FAE94108C2A0}" srcOrd="0" destOrd="0" presId="urn:microsoft.com/office/officeart/2005/8/layout/process1"/>
    <dgm:cxn modelId="{CFF11934-685A-4B0E-A319-F9B4BF278A91}" type="presParOf" srcId="{9955DFD8-5228-467F-B643-0DDE086AE3BE}" destId="{BD1D2539-4F53-48A0-A4D6-63F015CEAF8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202C83-8E87-419E-95CB-F0C6DD68CF50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3A3CB5-5F6E-42BD-BF87-CBBD227B8CB3}">
      <dgm:prSet/>
      <dgm:spPr/>
      <dgm:t>
        <a:bodyPr/>
        <a:lstStyle/>
        <a:p>
          <a:pPr>
            <a:defRPr b="1"/>
          </a:pPr>
          <a:r>
            <a:rPr lang="en-US"/>
            <a:t>Softwares livres, abertos ou gratuitos (sem custo)</a:t>
          </a:r>
        </a:p>
      </dgm:t>
    </dgm:pt>
    <dgm:pt modelId="{35C270CC-BA88-4EC2-BE22-3E6765B20964}" type="parTrans" cxnId="{442DBBF8-D10B-4402-9D77-B98A028736A3}">
      <dgm:prSet/>
      <dgm:spPr/>
      <dgm:t>
        <a:bodyPr/>
        <a:lstStyle/>
        <a:p>
          <a:endParaRPr lang="en-US"/>
        </a:p>
      </dgm:t>
    </dgm:pt>
    <dgm:pt modelId="{5C948E31-6A58-40D5-A07C-748064D8EB06}" type="sibTrans" cxnId="{442DBBF8-D10B-4402-9D77-B98A028736A3}">
      <dgm:prSet/>
      <dgm:spPr/>
      <dgm:t>
        <a:bodyPr/>
        <a:lstStyle/>
        <a:p>
          <a:endParaRPr lang="en-US"/>
        </a:p>
      </dgm:t>
    </dgm:pt>
    <dgm:pt modelId="{6B05AB36-C834-4192-A95A-9938FA7ADDBC}">
      <dgm:prSet/>
      <dgm:spPr/>
      <dgm:t>
        <a:bodyPr/>
        <a:lstStyle/>
        <a:p>
          <a:pPr>
            <a:defRPr b="1"/>
          </a:pPr>
          <a:r>
            <a:rPr lang="en-US"/>
            <a:t>Open Office (internet)</a:t>
          </a:r>
        </a:p>
      </dgm:t>
    </dgm:pt>
    <dgm:pt modelId="{B7E10D22-F75B-426D-9001-03B7624AACF5}" type="parTrans" cxnId="{39F5A3CB-452A-44EE-83AB-7D62304774BF}">
      <dgm:prSet/>
      <dgm:spPr/>
      <dgm:t>
        <a:bodyPr/>
        <a:lstStyle/>
        <a:p>
          <a:endParaRPr lang="en-US"/>
        </a:p>
      </dgm:t>
    </dgm:pt>
    <dgm:pt modelId="{BE8CC905-6C3E-4BCD-A4CC-93A60F750207}" type="sibTrans" cxnId="{39F5A3CB-452A-44EE-83AB-7D62304774BF}">
      <dgm:prSet/>
      <dgm:spPr/>
      <dgm:t>
        <a:bodyPr/>
        <a:lstStyle/>
        <a:p>
          <a:endParaRPr lang="en-US"/>
        </a:p>
      </dgm:t>
    </dgm:pt>
    <dgm:pt modelId="{8DD82FE9-13A2-4BCB-A795-DD3ECBEF9A0F}">
      <dgm:prSet/>
      <dgm:spPr/>
      <dgm:t>
        <a:bodyPr/>
        <a:lstStyle/>
        <a:p>
          <a:r>
            <a:rPr lang="pt-BR"/>
            <a:t>BR Office:  Editor de texto(Word)</a:t>
          </a:r>
          <a:endParaRPr lang="en-US"/>
        </a:p>
      </dgm:t>
    </dgm:pt>
    <dgm:pt modelId="{BDCA480D-A180-46E3-A240-7C98AB48C43B}" type="parTrans" cxnId="{1A2CC6C0-3DD2-4F6B-9629-068386771BF4}">
      <dgm:prSet/>
      <dgm:spPr/>
      <dgm:t>
        <a:bodyPr/>
        <a:lstStyle/>
        <a:p>
          <a:endParaRPr lang="en-US"/>
        </a:p>
      </dgm:t>
    </dgm:pt>
    <dgm:pt modelId="{6718BA72-151D-42AA-BB95-C07D49B441FF}" type="sibTrans" cxnId="{1A2CC6C0-3DD2-4F6B-9629-068386771BF4}">
      <dgm:prSet/>
      <dgm:spPr/>
      <dgm:t>
        <a:bodyPr/>
        <a:lstStyle/>
        <a:p>
          <a:endParaRPr lang="en-US"/>
        </a:p>
      </dgm:t>
    </dgm:pt>
    <dgm:pt modelId="{E17C9E41-7B76-4121-8A9F-489A7A7D4DED}">
      <dgm:prSet/>
      <dgm:spPr/>
      <dgm:t>
        <a:bodyPr/>
        <a:lstStyle/>
        <a:p>
          <a:r>
            <a:rPr lang="pt-BR"/>
            <a:t>Apresentação (substitui o PowerPoint)</a:t>
          </a:r>
          <a:endParaRPr lang="en-US"/>
        </a:p>
      </dgm:t>
    </dgm:pt>
    <dgm:pt modelId="{090C08AE-DD1D-4E9F-9FCC-E837819C26FE}" type="parTrans" cxnId="{C03E3C2A-DFEA-40E6-A9E3-2CE58FE646B9}">
      <dgm:prSet/>
      <dgm:spPr/>
      <dgm:t>
        <a:bodyPr/>
        <a:lstStyle/>
        <a:p>
          <a:endParaRPr lang="en-US"/>
        </a:p>
      </dgm:t>
    </dgm:pt>
    <dgm:pt modelId="{096F7906-0FA0-4A38-83E9-00961ABAFCA4}" type="sibTrans" cxnId="{C03E3C2A-DFEA-40E6-A9E3-2CE58FE646B9}">
      <dgm:prSet/>
      <dgm:spPr/>
      <dgm:t>
        <a:bodyPr/>
        <a:lstStyle/>
        <a:p>
          <a:endParaRPr lang="en-US"/>
        </a:p>
      </dgm:t>
    </dgm:pt>
    <dgm:pt modelId="{0FDC2B68-6931-46B5-B27C-E8DFF1536837}">
      <dgm:prSet/>
      <dgm:spPr/>
      <dgm:t>
        <a:bodyPr/>
        <a:lstStyle/>
        <a:p>
          <a:r>
            <a:rPr lang="pt-BR"/>
            <a:t>Planilha (substitui o Excel)</a:t>
          </a:r>
          <a:endParaRPr lang="en-US"/>
        </a:p>
      </dgm:t>
    </dgm:pt>
    <dgm:pt modelId="{E79093B2-46F9-4909-B4A6-BB56F208363E}" type="parTrans" cxnId="{9E2B37D7-6474-4EF7-85D3-0FAFA5BC3721}">
      <dgm:prSet/>
      <dgm:spPr/>
      <dgm:t>
        <a:bodyPr/>
        <a:lstStyle/>
        <a:p>
          <a:endParaRPr lang="en-US"/>
        </a:p>
      </dgm:t>
    </dgm:pt>
    <dgm:pt modelId="{CF2643AD-C24F-4F5A-BB97-45A191497345}" type="sibTrans" cxnId="{9E2B37D7-6474-4EF7-85D3-0FAFA5BC3721}">
      <dgm:prSet/>
      <dgm:spPr/>
      <dgm:t>
        <a:bodyPr/>
        <a:lstStyle/>
        <a:p>
          <a:endParaRPr lang="en-US"/>
        </a:p>
      </dgm:t>
    </dgm:pt>
    <dgm:pt modelId="{FE775D04-18DC-409B-B7AB-B5A87BB5C278}">
      <dgm:prSet/>
      <dgm:spPr/>
      <dgm:t>
        <a:bodyPr/>
        <a:lstStyle/>
        <a:p>
          <a:r>
            <a:rPr lang="pt-BR"/>
            <a:t>Desenho (substitui o Corel Draw)</a:t>
          </a:r>
          <a:endParaRPr lang="en-US"/>
        </a:p>
      </dgm:t>
    </dgm:pt>
    <dgm:pt modelId="{DEC9B7C3-77D6-487A-ADBC-20585BEFD08B}" type="parTrans" cxnId="{3C01AC77-9BF3-411C-8709-E85AD4A88581}">
      <dgm:prSet/>
      <dgm:spPr/>
      <dgm:t>
        <a:bodyPr/>
        <a:lstStyle/>
        <a:p>
          <a:endParaRPr lang="en-US"/>
        </a:p>
      </dgm:t>
    </dgm:pt>
    <dgm:pt modelId="{C893DB56-18DB-4AB0-96CA-FE43B0657517}" type="sibTrans" cxnId="{3C01AC77-9BF3-411C-8709-E85AD4A88581}">
      <dgm:prSet/>
      <dgm:spPr/>
      <dgm:t>
        <a:bodyPr/>
        <a:lstStyle/>
        <a:p>
          <a:endParaRPr lang="en-US"/>
        </a:p>
      </dgm:t>
    </dgm:pt>
    <dgm:pt modelId="{6A035984-7D7B-49C0-8DDE-8180207F9B88}">
      <dgm:prSet/>
      <dgm:spPr/>
      <dgm:t>
        <a:bodyPr/>
        <a:lstStyle/>
        <a:p>
          <a:r>
            <a:rPr lang="pt-BR"/>
            <a:t>Banco de dados (substitui o Access)	</a:t>
          </a:r>
          <a:endParaRPr lang="en-US"/>
        </a:p>
      </dgm:t>
    </dgm:pt>
    <dgm:pt modelId="{BF8A08A0-4CEA-4819-B45C-EDE65DD42837}" type="parTrans" cxnId="{0FDF497A-6F34-4103-B90F-9DD5F2240692}">
      <dgm:prSet/>
      <dgm:spPr/>
      <dgm:t>
        <a:bodyPr/>
        <a:lstStyle/>
        <a:p>
          <a:endParaRPr lang="en-US"/>
        </a:p>
      </dgm:t>
    </dgm:pt>
    <dgm:pt modelId="{F14B8AB0-E122-4327-9209-A5F809D72046}" type="sibTrans" cxnId="{0FDF497A-6F34-4103-B90F-9DD5F2240692}">
      <dgm:prSet/>
      <dgm:spPr/>
      <dgm:t>
        <a:bodyPr/>
        <a:lstStyle/>
        <a:p>
          <a:endParaRPr lang="en-US"/>
        </a:p>
      </dgm:t>
    </dgm:pt>
    <dgm:pt modelId="{C4C03940-E426-4FE1-99C5-0D39BEA0544F}" type="pres">
      <dgm:prSet presAssocID="{02202C83-8E87-419E-95CB-F0C6DD68CF50}" presName="root" presStyleCnt="0">
        <dgm:presLayoutVars>
          <dgm:dir/>
          <dgm:resizeHandles val="exact"/>
        </dgm:presLayoutVars>
      </dgm:prSet>
      <dgm:spPr/>
    </dgm:pt>
    <dgm:pt modelId="{25D13AB2-F8AA-490D-9571-4C185C34555F}" type="pres">
      <dgm:prSet presAssocID="{D73A3CB5-5F6E-42BD-BF87-CBBD227B8CB3}" presName="compNode" presStyleCnt="0"/>
      <dgm:spPr/>
    </dgm:pt>
    <dgm:pt modelId="{3EBB12C5-40D6-4F57-B71E-404B8E8BB3EA}" type="pres">
      <dgm:prSet presAssocID="{D73A3CB5-5F6E-42BD-BF87-CBBD227B8C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ô"/>
        </a:ext>
      </dgm:extLst>
    </dgm:pt>
    <dgm:pt modelId="{C51A1168-5F00-452A-A4A8-C61E525626A3}" type="pres">
      <dgm:prSet presAssocID="{D73A3CB5-5F6E-42BD-BF87-CBBD227B8CB3}" presName="iconSpace" presStyleCnt="0"/>
      <dgm:spPr/>
    </dgm:pt>
    <dgm:pt modelId="{3A701A84-E0E5-4003-85EE-2CDDBD99AF80}" type="pres">
      <dgm:prSet presAssocID="{D73A3CB5-5F6E-42BD-BF87-CBBD227B8CB3}" presName="parTx" presStyleLbl="revTx" presStyleIdx="0" presStyleCnt="4">
        <dgm:presLayoutVars>
          <dgm:chMax val="0"/>
          <dgm:chPref val="0"/>
        </dgm:presLayoutVars>
      </dgm:prSet>
      <dgm:spPr/>
    </dgm:pt>
    <dgm:pt modelId="{3C3297EE-5863-480F-A144-1719B249E44F}" type="pres">
      <dgm:prSet presAssocID="{D73A3CB5-5F6E-42BD-BF87-CBBD227B8CB3}" presName="txSpace" presStyleCnt="0"/>
      <dgm:spPr/>
    </dgm:pt>
    <dgm:pt modelId="{1A4CEAF5-98F8-4416-B8E6-DF30F0EB47DE}" type="pres">
      <dgm:prSet presAssocID="{D73A3CB5-5F6E-42BD-BF87-CBBD227B8CB3}" presName="desTx" presStyleLbl="revTx" presStyleIdx="1" presStyleCnt="4">
        <dgm:presLayoutVars/>
      </dgm:prSet>
      <dgm:spPr/>
    </dgm:pt>
    <dgm:pt modelId="{CEC0C26D-881C-46EC-840A-20073BE8CDD1}" type="pres">
      <dgm:prSet presAssocID="{5C948E31-6A58-40D5-A07C-748064D8EB06}" presName="sibTrans" presStyleCnt="0"/>
      <dgm:spPr/>
    </dgm:pt>
    <dgm:pt modelId="{6E790491-D11D-4534-9C2A-79B6E21237DC}" type="pres">
      <dgm:prSet presAssocID="{6B05AB36-C834-4192-A95A-9938FA7ADDBC}" presName="compNode" presStyleCnt="0"/>
      <dgm:spPr/>
    </dgm:pt>
    <dgm:pt modelId="{CD65A095-B8C6-44B2-8A71-BE22E76149FD}" type="pres">
      <dgm:prSet presAssocID="{6B05AB36-C834-4192-A95A-9938FA7ADD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C4DB9298-AA10-499D-91D1-0E06EBB1787C}" type="pres">
      <dgm:prSet presAssocID="{6B05AB36-C834-4192-A95A-9938FA7ADDBC}" presName="iconSpace" presStyleCnt="0"/>
      <dgm:spPr/>
    </dgm:pt>
    <dgm:pt modelId="{F9F4D5D2-8EF1-4BCE-BCC3-965274B4A4B8}" type="pres">
      <dgm:prSet presAssocID="{6B05AB36-C834-4192-A95A-9938FA7ADDBC}" presName="parTx" presStyleLbl="revTx" presStyleIdx="2" presStyleCnt="4">
        <dgm:presLayoutVars>
          <dgm:chMax val="0"/>
          <dgm:chPref val="0"/>
        </dgm:presLayoutVars>
      </dgm:prSet>
      <dgm:spPr/>
    </dgm:pt>
    <dgm:pt modelId="{5F7681C4-1AB5-4A3A-97EB-16B4EDEA7058}" type="pres">
      <dgm:prSet presAssocID="{6B05AB36-C834-4192-A95A-9938FA7ADDBC}" presName="txSpace" presStyleCnt="0"/>
      <dgm:spPr/>
    </dgm:pt>
    <dgm:pt modelId="{A1FABDEC-C1AC-4E06-AE24-151D990550C3}" type="pres">
      <dgm:prSet presAssocID="{6B05AB36-C834-4192-A95A-9938FA7ADDBC}" presName="desTx" presStyleLbl="revTx" presStyleIdx="3" presStyleCnt="4">
        <dgm:presLayoutVars/>
      </dgm:prSet>
      <dgm:spPr/>
    </dgm:pt>
  </dgm:ptLst>
  <dgm:cxnLst>
    <dgm:cxn modelId="{CB6FBB17-E0BD-4400-A3AA-1919FC75CA56}" type="presOf" srcId="{02202C83-8E87-419E-95CB-F0C6DD68CF50}" destId="{C4C03940-E426-4FE1-99C5-0D39BEA0544F}" srcOrd="0" destOrd="0" presId="urn:microsoft.com/office/officeart/2018/5/layout/CenteredIconLabelDescriptionList"/>
    <dgm:cxn modelId="{C03E3C2A-DFEA-40E6-A9E3-2CE58FE646B9}" srcId="{6B05AB36-C834-4192-A95A-9938FA7ADDBC}" destId="{E17C9E41-7B76-4121-8A9F-489A7A7D4DED}" srcOrd="1" destOrd="0" parTransId="{090C08AE-DD1D-4E9F-9FCC-E837819C26FE}" sibTransId="{096F7906-0FA0-4A38-83E9-00961ABAFCA4}"/>
    <dgm:cxn modelId="{79720469-960E-40A0-A326-C37BE4327EC7}" type="presOf" srcId="{6A035984-7D7B-49C0-8DDE-8180207F9B88}" destId="{A1FABDEC-C1AC-4E06-AE24-151D990550C3}" srcOrd="0" destOrd="4" presId="urn:microsoft.com/office/officeart/2018/5/layout/CenteredIconLabelDescriptionList"/>
    <dgm:cxn modelId="{4F7B304A-8FB7-4CC7-B6FE-3F8270BFAB38}" type="presOf" srcId="{8DD82FE9-13A2-4BCB-A795-DD3ECBEF9A0F}" destId="{A1FABDEC-C1AC-4E06-AE24-151D990550C3}" srcOrd="0" destOrd="0" presId="urn:microsoft.com/office/officeart/2018/5/layout/CenteredIconLabelDescriptionList"/>
    <dgm:cxn modelId="{5A44666D-4800-44E4-808A-FD411367E0CF}" type="presOf" srcId="{FE775D04-18DC-409B-B7AB-B5A87BB5C278}" destId="{A1FABDEC-C1AC-4E06-AE24-151D990550C3}" srcOrd="0" destOrd="3" presId="urn:microsoft.com/office/officeart/2018/5/layout/CenteredIconLabelDescriptionList"/>
    <dgm:cxn modelId="{3C01AC77-9BF3-411C-8709-E85AD4A88581}" srcId="{6B05AB36-C834-4192-A95A-9938FA7ADDBC}" destId="{FE775D04-18DC-409B-B7AB-B5A87BB5C278}" srcOrd="3" destOrd="0" parTransId="{DEC9B7C3-77D6-487A-ADBC-20585BEFD08B}" sibTransId="{C893DB56-18DB-4AB0-96CA-FE43B0657517}"/>
    <dgm:cxn modelId="{0FDF497A-6F34-4103-B90F-9DD5F2240692}" srcId="{6B05AB36-C834-4192-A95A-9938FA7ADDBC}" destId="{6A035984-7D7B-49C0-8DDE-8180207F9B88}" srcOrd="4" destOrd="0" parTransId="{BF8A08A0-4CEA-4819-B45C-EDE65DD42837}" sibTransId="{F14B8AB0-E122-4327-9209-A5F809D72046}"/>
    <dgm:cxn modelId="{0ADBC0BD-E023-4C60-85BA-D0B7EAF81930}" type="presOf" srcId="{0FDC2B68-6931-46B5-B27C-E8DFF1536837}" destId="{A1FABDEC-C1AC-4E06-AE24-151D990550C3}" srcOrd="0" destOrd="2" presId="urn:microsoft.com/office/officeart/2018/5/layout/CenteredIconLabelDescriptionList"/>
    <dgm:cxn modelId="{1A2CC6C0-3DD2-4F6B-9629-068386771BF4}" srcId="{6B05AB36-C834-4192-A95A-9938FA7ADDBC}" destId="{8DD82FE9-13A2-4BCB-A795-DD3ECBEF9A0F}" srcOrd="0" destOrd="0" parTransId="{BDCA480D-A180-46E3-A240-7C98AB48C43B}" sibTransId="{6718BA72-151D-42AA-BB95-C07D49B441FF}"/>
    <dgm:cxn modelId="{FEBFE9C8-DCFA-403E-9987-FB84C5F00DDA}" type="presOf" srcId="{D73A3CB5-5F6E-42BD-BF87-CBBD227B8CB3}" destId="{3A701A84-E0E5-4003-85EE-2CDDBD99AF80}" srcOrd="0" destOrd="0" presId="urn:microsoft.com/office/officeart/2018/5/layout/CenteredIconLabelDescriptionList"/>
    <dgm:cxn modelId="{39F5A3CB-452A-44EE-83AB-7D62304774BF}" srcId="{02202C83-8E87-419E-95CB-F0C6DD68CF50}" destId="{6B05AB36-C834-4192-A95A-9938FA7ADDBC}" srcOrd="1" destOrd="0" parTransId="{B7E10D22-F75B-426D-9001-03B7624AACF5}" sibTransId="{BE8CC905-6C3E-4BCD-A4CC-93A60F750207}"/>
    <dgm:cxn modelId="{9E2B37D7-6474-4EF7-85D3-0FAFA5BC3721}" srcId="{6B05AB36-C834-4192-A95A-9938FA7ADDBC}" destId="{0FDC2B68-6931-46B5-B27C-E8DFF1536837}" srcOrd="2" destOrd="0" parTransId="{E79093B2-46F9-4909-B4A6-BB56F208363E}" sibTransId="{CF2643AD-C24F-4F5A-BB97-45A191497345}"/>
    <dgm:cxn modelId="{E01E69E5-B4BF-4FE1-A6E8-C709AE82B727}" type="presOf" srcId="{6B05AB36-C834-4192-A95A-9938FA7ADDBC}" destId="{F9F4D5D2-8EF1-4BCE-BCC3-965274B4A4B8}" srcOrd="0" destOrd="0" presId="urn:microsoft.com/office/officeart/2018/5/layout/CenteredIconLabelDescriptionList"/>
    <dgm:cxn modelId="{BF4EC5F0-4677-4072-A075-18FE241F3682}" type="presOf" srcId="{E17C9E41-7B76-4121-8A9F-489A7A7D4DED}" destId="{A1FABDEC-C1AC-4E06-AE24-151D990550C3}" srcOrd="0" destOrd="1" presId="urn:microsoft.com/office/officeart/2018/5/layout/CenteredIconLabelDescriptionList"/>
    <dgm:cxn modelId="{442DBBF8-D10B-4402-9D77-B98A028736A3}" srcId="{02202C83-8E87-419E-95CB-F0C6DD68CF50}" destId="{D73A3CB5-5F6E-42BD-BF87-CBBD227B8CB3}" srcOrd="0" destOrd="0" parTransId="{35C270CC-BA88-4EC2-BE22-3E6765B20964}" sibTransId="{5C948E31-6A58-40D5-A07C-748064D8EB06}"/>
    <dgm:cxn modelId="{75DA2559-A168-464F-9BFB-E71EE85D4E9B}" type="presParOf" srcId="{C4C03940-E426-4FE1-99C5-0D39BEA0544F}" destId="{25D13AB2-F8AA-490D-9571-4C185C34555F}" srcOrd="0" destOrd="0" presId="urn:microsoft.com/office/officeart/2018/5/layout/CenteredIconLabelDescriptionList"/>
    <dgm:cxn modelId="{6F588E2E-0E4D-42A0-8CDF-F217926EED71}" type="presParOf" srcId="{25D13AB2-F8AA-490D-9571-4C185C34555F}" destId="{3EBB12C5-40D6-4F57-B71E-404B8E8BB3EA}" srcOrd="0" destOrd="0" presId="urn:microsoft.com/office/officeart/2018/5/layout/CenteredIconLabelDescriptionList"/>
    <dgm:cxn modelId="{199DA33B-9E69-4476-8BA0-ABE620BD7543}" type="presParOf" srcId="{25D13AB2-F8AA-490D-9571-4C185C34555F}" destId="{C51A1168-5F00-452A-A4A8-C61E525626A3}" srcOrd="1" destOrd="0" presId="urn:microsoft.com/office/officeart/2018/5/layout/CenteredIconLabelDescriptionList"/>
    <dgm:cxn modelId="{1AFFD818-99BB-4947-AD74-C25DD2F23C09}" type="presParOf" srcId="{25D13AB2-F8AA-490D-9571-4C185C34555F}" destId="{3A701A84-E0E5-4003-85EE-2CDDBD99AF80}" srcOrd="2" destOrd="0" presId="urn:microsoft.com/office/officeart/2018/5/layout/CenteredIconLabelDescriptionList"/>
    <dgm:cxn modelId="{530AF52D-2382-4946-96ED-5CD8D16E62B3}" type="presParOf" srcId="{25D13AB2-F8AA-490D-9571-4C185C34555F}" destId="{3C3297EE-5863-480F-A144-1719B249E44F}" srcOrd="3" destOrd="0" presId="urn:microsoft.com/office/officeart/2018/5/layout/CenteredIconLabelDescriptionList"/>
    <dgm:cxn modelId="{BFC9F1BB-56C7-4FCA-8CB2-6ADDB7D70643}" type="presParOf" srcId="{25D13AB2-F8AA-490D-9571-4C185C34555F}" destId="{1A4CEAF5-98F8-4416-B8E6-DF30F0EB47DE}" srcOrd="4" destOrd="0" presId="urn:microsoft.com/office/officeart/2018/5/layout/CenteredIconLabelDescriptionList"/>
    <dgm:cxn modelId="{93DB5226-53E6-43F6-BD5F-1306DFA370F9}" type="presParOf" srcId="{C4C03940-E426-4FE1-99C5-0D39BEA0544F}" destId="{CEC0C26D-881C-46EC-840A-20073BE8CDD1}" srcOrd="1" destOrd="0" presId="urn:microsoft.com/office/officeart/2018/5/layout/CenteredIconLabelDescriptionList"/>
    <dgm:cxn modelId="{0A2CA3E3-0C95-423C-9B57-19C334EDCA7B}" type="presParOf" srcId="{C4C03940-E426-4FE1-99C5-0D39BEA0544F}" destId="{6E790491-D11D-4534-9C2A-79B6E21237DC}" srcOrd="2" destOrd="0" presId="urn:microsoft.com/office/officeart/2018/5/layout/CenteredIconLabelDescriptionList"/>
    <dgm:cxn modelId="{355CC620-9E9E-4DA7-913B-746FF0D54AAD}" type="presParOf" srcId="{6E790491-D11D-4534-9C2A-79B6E21237DC}" destId="{CD65A095-B8C6-44B2-8A71-BE22E76149FD}" srcOrd="0" destOrd="0" presId="urn:microsoft.com/office/officeart/2018/5/layout/CenteredIconLabelDescriptionList"/>
    <dgm:cxn modelId="{AE7DF5A9-D44D-4C52-87AD-37ED43147621}" type="presParOf" srcId="{6E790491-D11D-4534-9C2A-79B6E21237DC}" destId="{C4DB9298-AA10-499D-91D1-0E06EBB1787C}" srcOrd="1" destOrd="0" presId="urn:microsoft.com/office/officeart/2018/5/layout/CenteredIconLabelDescriptionList"/>
    <dgm:cxn modelId="{7C15C2B9-3415-42D4-A0D3-71E2FB524266}" type="presParOf" srcId="{6E790491-D11D-4534-9C2A-79B6E21237DC}" destId="{F9F4D5D2-8EF1-4BCE-BCC3-965274B4A4B8}" srcOrd="2" destOrd="0" presId="urn:microsoft.com/office/officeart/2018/5/layout/CenteredIconLabelDescriptionList"/>
    <dgm:cxn modelId="{C6031BC9-BDC2-47B3-8773-4CC35AD114EA}" type="presParOf" srcId="{6E790491-D11D-4534-9C2A-79B6E21237DC}" destId="{5F7681C4-1AB5-4A3A-97EB-16B4EDEA7058}" srcOrd="3" destOrd="0" presId="urn:microsoft.com/office/officeart/2018/5/layout/CenteredIconLabelDescriptionList"/>
    <dgm:cxn modelId="{D0E5762B-0360-4591-8132-5A68CA3038D0}" type="presParOf" srcId="{6E790491-D11D-4534-9C2A-79B6E21237DC}" destId="{A1FABDEC-C1AC-4E06-AE24-151D990550C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5FA91-DC21-4371-B9C9-E9F6813A29D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1AD73F-E733-4238-9757-D196835077A5}">
      <dgm:prSet/>
      <dgm:spPr/>
      <dgm:t>
        <a:bodyPr/>
        <a:lstStyle/>
        <a:p>
          <a:r>
            <a:rPr lang="pt-BR"/>
            <a:t>Álgebra computacional</a:t>
          </a:r>
          <a:endParaRPr lang="en-US"/>
        </a:p>
      </dgm:t>
    </dgm:pt>
    <dgm:pt modelId="{FD9859BB-A864-4AE2-897C-55654DAC8333}" type="parTrans" cxnId="{F3BC8F62-A450-4D92-9D1C-BFFC2CD35C2E}">
      <dgm:prSet/>
      <dgm:spPr/>
      <dgm:t>
        <a:bodyPr/>
        <a:lstStyle/>
        <a:p>
          <a:endParaRPr lang="en-US"/>
        </a:p>
      </dgm:t>
    </dgm:pt>
    <dgm:pt modelId="{53DDE06C-F160-475B-9347-77B7E8901B92}" type="sibTrans" cxnId="{F3BC8F62-A450-4D92-9D1C-BFFC2CD35C2E}">
      <dgm:prSet/>
      <dgm:spPr/>
      <dgm:t>
        <a:bodyPr/>
        <a:lstStyle/>
        <a:p>
          <a:endParaRPr lang="en-US"/>
        </a:p>
      </dgm:t>
    </dgm:pt>
    <dgm:pt modelId="{A8CD27BB-D834-4038-B245-CBCCDB0814EC}">
      <dgm:prSet/>
      <dgm:spPr/>
      <dgm:t>
        <a:bodyPr/>
        <a:lstStyle/>
        <a:p>
          <a:r>
            <a:rPr lang="pt-BR"/>
            <a:t>É um programa de computador que facilita o cálculo na matemática simbólica, inclui:</a:t>
          </a:r>
          <a:endParaRPr lang="en-US"/>
        </a:p>
      </dgm:t>
    </dgm:pt>
    <dgm:pt modelId="{88692C41-8B53-41A9-A495-F8D2C1938073}" type="parTrans" cxnId="{0121F78C-612E-45E1-A5EA-A7B6A5C51E39}">
      <dgm:prSet/>
      <dgm:spPr/>
      <dgm:t>
        <a:bodyPr/>
        <a:lstStyle/>
        <a:p>
          <a:endParaRPr lang="en-US"/>
        </a:p>
      </dgm:t>
    </dgm:pt>
    <dgm:pt modelId="{73A554AA-29F7-486A-BA72-425F7A45FBF8}" type="sibTrans" cxnId="{0121F78C-612E-45E1-A5EA-A7B6A5C51E39}">
      <dgm:prSet/>
      <dgm:spPr/>
      <dgm:t>
        <a:bodyPr/>
        <a:lstStyle/>
        <a:p>
          <a:endParaRPr lang="en-US"/>
        </a:p>
      </dgm:t>
    </dgm:pt>
    <dgm:pt modelId="{ABD4CB7A-85FC-4505-888B-E02FB19FD2F3}">
      <dgm:prSet/>
      <dgm:spPr/>
      <dgm:t>
        <a:bodyPr/>
        <a:lstStyle/>
        <a:p>
          <a:r>
            <a:rPr lang="pt-BR"/>
            <a:t>Motor de manipulação simbólica, para simplificar expressões algébricas, para diferenciar e para integrar funções e resolver equações </a:t>
          </a:r>
          <a:endParaRPr lang="en-US"/>
        </a:p>
      </dgm:t>
    </dgm:pt>
    <dgm:pt modelId="{A99E2474-9BC9-44AD-B372-1798D749C40C}" type="parTrans" cxnId="{E157F4FB-7A98-4064-9757-1822026E27FB}">
      <dgm:prSet/>
      <dgm:spPr/>
      <dgm:t>
        <a:bodyPr/>
        <a:lstStyle/>
        <a:p>
          <a:endParaRPr lang="en-US"/>
        </a:p>
      </dgm:t>
    </dgm:pt>
    <dgm:pt modelId="{3231DE39-0CD5-44FB-A1F6-D7EE385E35A2}" type="sibTrans" cxnId="{E157F4FB-7A98-4064-9757-1822026E27FB}">
      <dgm:prSet/>
      <dgm:spPr/>
      <dgm:t>
        <a:bodyPr/>
        <a:lstStyle/>
        <a:p>
          <a:endParaRPr lang="en-US"/>
        </a:p>
      </dgm:t>
    </dgm:pt>
    <dgm:pt modelId="{6F9DECEC-3F59-4395-8735-A282D47F9741}">
      <dgm:prSet/>
      <dgm:spPr/>
      <dgm:t>
        <a:bodyPr/>
        <a:lstStyle/>
        <a:p>
          <a:r>
            <a:rPr lang="pt-BR"/>
            <a:t>produzir gráficos de funções, normalmente a duas ou a três dimensões </a:t>
          </a:r>
          <a:endParaRPr lang="en-US"/>
        </a:p>
      </dgm:t>
    </dgm:pt>
    <dgm:pt modelId="{D1B876AB-FF9B-459C-A80B-096255883ECF}" type="parTrans" cxnId="{420EFD75-BF5E-45EA-BBBB-133C6EDB7501}">
      <dgm:prSet/>
      <dgm:spPr/>
      <dgm:t>
        <a:bodyPr/>
        <a:lstStyle/>
        <a:p>
          <a:endParaRPr lang="en-US"/>
        </a:p>
      </dgm:t>
    </dgm:pt>
    <dgm:pt modelId="{65C092C4-1A3A-421B-AA31-1B5D0C86DDCD}" type="sibTrans" cxnId="{420EFD75-BF5E-45EA-BBBB-133C6EDB7501}">
      <dgm:prSet/>
      <dgm:spPr/>
      <dgm:t>
        <a:bodyPr/>
        <a:lstStyle/>
        <a:p>
          <a:endParaRPr lang="en-US"/>
        </a:p>
      </dgm:t>
    </dgm:pt>
    <dgm:pt modelId="{5FDDFBD1-EFCA-44CB-BB9A-4AE35CF81CFD}">
      <dgm:prSet/>
      <dgm:spPr/>
      <dgm:t>
        <a:bodyPr/>
        <a:lstStyle/>
        <a:p>
          <a:r>
            <a:rPr lang="pt-BR"/>
            <a:t>Maple</a:t>
          </a:r>
          <a:endParaRPr lang="en-US"/>
        </a:p>
      </dgm:t>
    </dgm:pt>
    <dgm:pt modelId="{24973400-32C2-4B17-AFC5-2FA819C8EF23}" type="parTrans" cxnId="{F597490E-C43A-47AB-81EF-6B6324D74DFD}">
      <dgm:prSet/>
      <dgm:spPr/>
      <dgm:t>
        <a:bodyPr/>
        <a:lstStyle/>
        <a:p>
          <a:endParaRPr lang="en-US"/>
        </a:p>
      </dgm:t>
    </dgm:pt>
    <dgm:pt modelId="{9B9EB24D-7F08-4DC5-8240-8A76361EF27D}" type="sibTrans" cxnId="{F597490E-C43A-47AB-81EF-6B6324D74DFD}">
      <dgm:prSet/>
      <dgm:spPr/>
      <dgm:t>
        <a:bodyPr/>
        <a:lstStyle/>
        <a:p>
          <a:endParaRPr lang="en-US"/>
        </a:p>
      </dgm:t>
    </dgm:pt>
    <dgm:pt modelId="{C449236F-CEDD-4360-980D-3CE2678D3A7D}">
      <dgm:prSet/>
      <dgm:spPr/>
      <dgm:t>
        <a:bodyPr/>
        <a:lstStyle/>
        <a:p>
          <a:r>
            <a:rPr lang="pt-BR"/>
            <a:t>Mathematica</a:t>
          </a:r>
          <a:endParaRPr lang="en-US"/>
        </a:p>
      </dgm:t>
    </dgm:pt>
    <dgm:pt modelId="{C9233DC8-B9C8-4D5D-9C24-5C055D6584D7}" type="parTrans" cxnId="{5755B8FE-3413-4379-9B87-4896EC565D93}">
      <dgm:prSet/>
      <dgm:spPr/>
      <dgm:t>
        <a:bodyPr/>
        <a:lstStyle/>
        <a:p>
          <a:endParaRPr lang="en-US"/>
        </a:p>
      </dgm:t>
    </dgm:pt>
    <dgm:pt modelId="{49C7042D-8772-437F-B8CA-9A44588C6F4E}" type="sibTrans" cxnId="{5755B8FE-3413-4379-9B87-4896EC565D93}">
      <dgm:prSet/>
      <dgm:spPr/>
      <dgm:t>
        <a:bodyPr/>
        <a:lstStyle/>
        <a:p>
          <a:endParaRPr lang="en-US"/>
        </a:p>
      </dgm:t>
    </dgm:pt>
    <dgm:pt modelId="{19D5A71B-FB02-4FDA-B6DA-B75DAC59E8F3}" type="pres">
      <dgm:prSet presAssocID="{6985FA91-DC21-4371-B9C9-E9F6813A29DE}" presName="root" presStyleCnt="0">
        <dgm:presLayoutVars>
          <dgm:dir/>
          <dgm:resizeHandles val="exact"/>
        </dgm:presLayoutVars>
      </dgm:prSet>
      <dgm:spPr/>
    </dgm:pt>
    <dgm:pt modelId="{15991D56-DF6A-446F-9E27-A447006E6AA4}" type="pres">
      <dgm:prSet presAssocID="{B71AD73F-E733-4238-9757-D196835077A5}" presName="compNode" presStyleCnt="0"/>
      <dgm:spPr/>
    </dgm:pt>
    <dgm:pt modelId="{6B33195F-3C91-47DA-BA2C-24CCA0F9B4C0}" type="pres">
      <dgm:prSet presAssocID="{B71AD73F-E733-4238-9757-D196835077A5}" presName="bgRect" presStyleLbl="bgShp" presStyleIdx="0" presStyleCnt="4"/>
      <dgm:spPr/>
    </dgm:pt>
    <dgm:pt modelId="{869142B2-9448-473C-BE78-CFA5239666D5}" type="pres">
      <dgm:prSet presAssocID="{B71AD73F-E733-4238-9757-D196835077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E06B3EF6-8F71-42C9-8798-00C0BC3B109F}" type="pres">
      <dgm:prSet presAssocID="{B71AD73F-E733-4238-9757-D196835077A5}" presName="spaceRect" presStyleCnt="0"/>
      <dgm:spPr/>
    </dgm:pt>
    <dgm:pt modelId="{D88917B1-2259-45DB-865A-32B00A226A89}" type="pres">
      <dgm:prSet presAssocID="{B71AD73F-E733-4238-9757-D196835077A5}" presName="parTx" presStyleLbl="revTx" presStyleIdx="0" presStyleCnt="5">
        <dgm:presLayoutVars>
          <dgm:chMax val="0"/>
          <dgm:chPref val="0"/>
        </dgm:presLayoutVars>
      </dgm:prSet>
      <dgm:spPr/>
    </dgm:pt>
    <dgm:pt modelId="{6B06F95E-1E51-4C3B-8791-02E5D88C1984}" type="pres">
      <dgm:prSet presAssocID="{53DDE06C-F160-475B-9347-77B7E8901B92}" presName="sibTrans" presStyleCnt="0"/>
      <dgm:spPr/>
    </dgm:pt>
    <dgm:pt modelId="{04A67863-1F0A-4C7A-8B93-F24CE42E7398}" type="pres">
      <dgm:prSet presAssocID="{A8CD27BB-D834-4038-B245-CBCCDB0814EC}" presName="compNode" presStyleCnt="0"/>
      <dgm:spPr/>
    </dgm:pt>
    <dgm:pt modelId="{E319D3D1-7FE5-4589-8405-0B0E372E0D81}" type="pres">
      <dgm:prSet presAssocID="{A8CD27BB-D834-4038-B245-CBCCDB0814EC}" presName="bgRect" presStyleLbl="bgShp" presStyleIdx="1" presStyleCnt="4"/>
      <dgm:spPr/>
    </dgm:pt>
    <dgm:pt modelId="{AF995D82-2A76-4D82-9B9B-BAE81FD2D049}" type="pres">
      <dgm:prSet presAssocID="{A8CD27BB-D834-4038-B245-CBCCDB0814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dora"/>
        </a:ext>
      </dgm:extLst>
    </dgm:pt>
    <dgm:pt modelId="{016F2D7F-3E51-4AEF-B6F0-EA657FF81D11}" type="pres">
      <dgm:prSet presAssocID="{A8CD27BB-D834-4038-B245-CBCCDB0814EC}" presName="spaceRect" presStyleCnt="0"/>
      <dgm:spPr/>
    </dgm:pt>
    <dgm:pt modelId="{DC921F4A-8A22-46E7-BAB8-D3697351CED3}" type="pres">
      <dgm:prSet presAssocID="{A8CD27BB-D834-4038-B245-CBCCDB0814EC}" presName="parTx" presStyleLbl="revTx" presStyleIdx="1" presStyleCnt="5">
        <dgm:presLayoutVars>
          <dgm:chMax val="0"/>
          <dgm:chPref val="0"/>
        </dgm:presLayoutVars>
      </dgm:prSet>
      <dgm:spPr/>
    </dgm:pt>
    <dgm:pt modelId="{8BDECB98-C6B5-4193-AFF7-76A1190906DC}" type="pres">
      <dgm:prSet presAssocID="{A8CD27BB-D834-4038-B245-CBCCDB0814EC}" presName="desTx" presStyleLbl="revTx" presStyleIdx="2" presStyleCnt="5">
        <dgm:presLayoutVars/>
      </dgm:prSet>
      <dgm:spPr/>
    </dgm:pt>
    <dgm:pt modelId="{75F2332E-4CEF-4E47-9348-488384154884}" type="pres">
      <dgm:prSet presAssocID="{73A554AA-29F7-486A-BA72-425F7A45FBF8}" presName="sibTrans" presStyleCnt="0"/>
      <dgm:spPr/>
    </dgm:pt>
    <dgm:pt modelId="{5451893F-8B3A-4DCE-B6D3-6B91A114FCE9}" type="pres">
      <dgm:prSet presAssocID="{5FDDFBD1-EFCA-44CB-BB9A-4AE35CF81CFD}" presName="compNode" presStyleCnt="0"/>
      <dgm:spPr/>
    </dgm:pt>
    <dgm:pt modelId="{CD457934-E544-45B4-A184-59D3E0A23D97}" type="pres">
      <dgm:prSet presAssocID="{5FDDFBD1-EFCA-44CB-BB9A-4AE35CF81CFD}" presName="bgRect" presStyleLbl="bgShp" presStyleIdx="2" presStyleCnt="4"/>
      <dgm:spPr/>
    </dgm:pt>
    <dgm:pt modelId="{38B0B491-C182-4F9C-B352-A4C93DD0511B}" type="pres">
      <dgm:prSet presAssocID="{5FDDFBD1-EFCA-44CB-BB9A-4AE35CF81C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B625A17-7ECB-427E-AFD1-1CA89BDD97BA}" type="pres">
      <dgm:prSet presAssocID="{5FDDFBD1-EFCA-44CB-BB9A-4AE35CF81CFD}" presName="spaceRect" presStyleCnt="0"/>
      <dgm:spPr/>
    </dgm:pt>
    <dgm:pt modelId="{657DF896-D0C7-438C-9A3C-1AD60F2BAB02}" type="pres">
      <dgm:prSet presAssocID="{5FDDFBD1-EFCA-44CB-BB9A-4AE35CF81CFD}" presName="parTx" presStyleLbl="revTx" presStyleIdx="3" presStyleCnt="5">
        <dgm:presLayoutVars>
          <dgm:chMax val="0"/>
          <dgm:chPref val="0"/>
        </dgm:presLayoutVars>
      </dgm:prSet>
      <dgm:spPr/>
    </dgm:pt>
    <dgm:pt modelId="{285F652B-70C9-4245-A2F0-5D07A36735CB}" type="pres">
      <dgm:prSet presAssocID="{9B9EB24D-7F08-4DC5-8240-8A76361EF27D}" presName="sibTrans" presStyleCnt="0"/>
      <dgm:spPr/>
    </dgm:pt>
    <dgm:pt modelId="{183E0BDE-B916-481D-A10A-48C87E4F7A6D}" type="pres">
      <dgm:prSet presAssocID="{C449236F-CEDD-4360-980D-3CE2678D3A7D}" presName="compNode" presStyleCnt="0"/>
      <dgm:spPr/>
    </dgm:pt>
    <dgm:pt modelId="{16D344D5-0B4B-48FC-8454-F7BAE746E640}" type="pres">
      <dgm:prSet presAssocID="{C449236F-CEDD-4360-980D-3CE2678D3A7D}" presName="bgRect" presStyleLbl="bgShp" presStyleIdx="3" presStyleCnt="4"/>
      <dgm:spPr/>
    </dgm:pt>
    <dgm:pt modelId="{3EFDC4B9-2C38-4DAA-8D19-CBBEA4042571}" type="pres">
      <dgm:prSet presAssocID="{C449236F-CEDD-4360-980D-3CE2678D3A7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gua"/>
        </a:ext>
      </dgm:extLst>
    </dgm:pt>
    <dgm:pt modelId="{9E44E77B-912B-4B42-97C9-3DD5344FE8C4}" type="pres">
      <dgm:prSet presAssocID="{C449236F-CEDD-4360-980D-3CE2678D3A7D}" presName="spaceRect" presStyleCnt="0"/>
      <dgm:spPr/>
    </dgm:pt>
    <dgm:pt modelId="{2F3E4D11-890D-4B4A-A5A9-35B362948A34}" type="pres">
      <dgm:prSet presAssocID="{C449236F-CEDD-4360-980D-3CE2678D3A7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597490E-C43A-47AB-81EF-6B6324D74DFD}" srcId="{6985FA91-DC21-4371-B9C9-E9F6813A29DE}" destId="{5FDDFBD1-EFCA-44CB-BB9A-4AE35CF81CFD}" srcOrd="2" destOrd="0" parTransId="{24973400-32C2-4B17-AFC5-2FA819C8EF23}" sibTransId="{9B9EB24D-7F08-4DC5-8240-8A76361EF27D}"/>
    <dgm:cxn modelId="{F3BC8F62-A450-4D92-9D1C-BFFC2CD35C2E}" srcId="{6985FA91-DC21-4371-B9C9-E9F6813A29DE}" destId="{B71AD73F-E733-4238-9757-D196835077A5}" srcOrd="0" destOrd="0" parTransId="{FD9859BB-A864-4AE2-897C-55654DAC8333}" sibTransId="{53DDE06C-F160-475B-9347-77B7E8901B92}"/>
    <dgm:cxn modelId="{1087B14A-34D1-4411-AB6F-4E55510093C4}" type="presOf" srcId="{5FDDFBD1-EFCA-44CB-BB9A-4AE35CF81CFD}" destId="{657DF896-D0C7-438C-9A3C-1AD60F2BAB02}" srcOrd="0" destOrd="0" presId="urn:microsoft.com/office/officeart/2018/2/layout/IconVerticalSolidList"/>
    <dgm:cxn modelId="{CC008D50-E9C0-4AB1-8546-91D14C60D285}" type="presOf" srcId="{C449236F-CEDD-4360-980D-3CE2678D3A7D}" destId="{2F3E4D11-890D-4B4A-A5A9-35B362948A34}" srcOrd="0" destOrd="0" presId="urn:microsoft.com/office/officeart/2018/2/layout/IconVerticalSolidList"/>
    <dgm:cxn modelId="{420EFD75-BF5E-45EA-BBBB-133C6EDB7501}" srcId="{A8CD27BB-D834-4038-B245-CBCCDB0814EC}" destId="{6F9DECEC-3F59-4395-8735-A282D47F9741}" srcOrd="1" destOrd="0" parTransId="{D1B876AB-FF9B-459C-A80B-096255883ECF}" sibTransId="{65C092C4-1A3A-421B-AA31-1B5D0C86DDCD}"/>
    <dgm:cxn modelId="{A825907F-D13A-4665-817D-72A08D941A65}" type="presOf" srcId="{B71AD73F-E733-4238-9757-D196835077A5}" destId="{D88917B1-2259-45DB-865A-32B00A226A89}" srcOrd="0" destOrd="0" presId="urn:microsoft.com/office/officeart/2018/2/layout/IconVerticalSolidList"/>
    <dgm:cxn modelId="{9F4D4C82-3C2F-4679-BD87-29294BE93484}" type="presOf" srcId="{A8CD27BB-D834-4038-B245-CBCCDB0814EC}" destId="{DC921F4A-8A22-46E7-BAB8-D3697351CED3}" srcOrd="0" destOrd="0" presId="urn:microsoft.com/office/officeart/2018/2/layout/IconVerticalSolidList"/>
    <dgm:cxn modelId="{0121F78C-612E-45E1-A5EA-A7B6A5C51E39}" srcId="{6985FA91-DC21-4371-B9C9-E9F6813A29DE}" destId="{A8CD27BB-D834-4038-B245-CBCCDB0814EC}" srcOrd="1" destOrd="0" parTransId="{88692C41-8B53-41A9-A495-F8D2C1938073}" sibTransId="{73A554AA-29F7-486A-BA72-425F7A45FBF8}"/>
    <dgm:cxn modelId="{61A5A6B7-3CA1-4469-B6E9-D4898C7DADB1}" type="presOf" srcId="{6F9DECEC-3F59-4395-8735-A282D47F9741}" destId="{8BDECB98-C6B5-4193-AFF7-76A1190906DC}" srcOrd="0" destOrd="1" presId="urn:microsoft.com/office/officeart/2018/2/layout/IconVerticalSolidList"/>
    <dgm:cxn modelId="{05D636C3-B104-4D44-A667-EBF163A5F673}" type="presOf" srcId="{6985FA91-DC21-4371-B9C9-E9F6813A29DE}" destId="{19D5A71B-FB02-4FDA-B6DA-B75DAC59E8F3}" srcOrd="0" destOrd="0" presId="urn:microsoft.com/office/officeart/2018/2/layout/IconVerticalSolidList"/>
    <dgm:cxn modelId="{9E4A55EF-8959-48D5-B13A-8723516CE989}" type="presOf" srcId="{ABD4CB7A-85FC-4505-888B-E02FB19FD2F3}" destId="{8BDECB98-C6B5-4193-AFF7-76A1190906DC}" srcOrd="0" destOrd="0" presId="urn:microsoft.com/office/officeart/2018/2/layout/IconVerticalSolidList"/>
    <dgm:cxn modelId="{E157F4FB-7A98-4064-9757-1822026E27FB}" srcId="{A8CD27BB-D834-4038-B245-CBCCDB0814EC}" destId="{ABD4CB7A-85FC-4505-888B-E02FB19FD2F3}" srcOrd="0" destOrd="0" parTransId="{A99E2474-9BC9-44AD-B372-1798D749C40C}" sibTransId="{3231DE39-0CD5-44FB-A1F6-D7EE385E35A2}"/>
    <dgm:cxn modelId="{5755B8FE-3413-4379-9B87-4896EC565D93}" srcId="{6985FA91-DC21-4371-B9C9-E9F6813A29DE}" destId="{C449236F-CEDD-4360-980D-3CE2678D3A7D}" srcOrd="3" destOrd="0" parTransId="{C9233DC8-B9C8-4D5D-9C24-5C055D6584D7}" sibTransId="{49C7042D-8772-437F-B8CA-9A44588C6F4E}"/>
    <dgm:cxn modelId="{6F750B34-FC66-467B-97E2-DD50B3D62B4D}" type="presParOf" srcId="{19D5A71B-FB02-4FDA-B6DA-B75DAC59E8F3}" destId="{15991D56-DF6A-446F-9E27-A447006E6AA4}" srcOrd="0" destOrd="0" presId="urn:microsoft.com/office/officeart/2018/2/layout/IconVerticalSolidList"/>
    <dgm:cxn modelId="{73EA362F-7FDB-41F5-AD6D-3629402A1DFE}" type="presParOf" srcId="{15991D56-DF6A-446F-9E27-A447006E6AA4}" destId="{6B33195F-3C91-47DA-BA2C-24CCA0F9B4C0}" srcOrd="0" destOrd="0" presId="urn:microsoft.com/office/officeart/2018/2/layout/IconVerticalSolidList"/>
    <dgm:cxn modelId="{B1B0612D-3053-4B6B-A9B8-5AAB9CBC8991}" type="presParOf" srcId="{15991D56-DF6A-446F-9E27-A447006E6AA4}" destId="{869142B2-9448-473C-BE78-CFA5239666D5}" srcOrd="1" destOrd="0" presId="urn:microsoft.com/office/officeart/2018/2/layout/IconVerticalSolidList"/>
    <dgm:cxn modelId="{AD3C2CA3-9F89-40C7-A0D4-B1D992F14EDF}" type="presParOf" srcId="{15991D56-DF6A-446F-9E27-A447006E6AA4}" destId="{E06B3EF6-8F71-42C9-8798-00C0BC3B109F}" srcOrd="2" destOrd="0" presId="urn:microsoft.com/office/officeart/2018/2/layout/IconVerticalSolidList"/>
    <dgm:cxn modelId="{4920CE50-D3AD-4731-BCC1-9DB1A641DB36}" type="presParOf" srcId="{15991D56-DF6A-446F-9E27-A447006E6AA4}" destId="{D88917B1-2259-45DB-865A-32B00A226A89}" srcOrd="3" destOrd="0" presId="urn:microsoft.com/office/officeart/2018/2/layout/IconVerticalSolidList"/>
    <dgm:cxn modelId="{8660CF1C-78BC-41F5-BD43-F63D272EEBE1}" type="presParOf" srcId="{19D5A71B-FB02-4FDA-B6DA-B75DAC59E8F3}" destId="{6B06F95E-1E51-4C3B-8791-02E5D88C1984}" srcOrd="1" destOrd="0" presId="urn:microsoft.com/office/officeart/2018/2/layout/IconVerticalSolidList"/>
    <dgm:cxn modelId="{20B20A26-7915-45C3-B032-B270F65EBB92}" type="presParOf" srcId="{19D5A71B-FB02-4FDA-B6DA-B75DAC59E8F3}" destId="{04A67863-1F0A-4C7A-8B93-F24CE42E7398}" srcOrd="2" destOrd="0" presId="urn:microsoft.com/office/officeart/2018/2/layout/IconVerticalSolidList"/>
    <dgm:cxn modelId="{E62DE170-C11D-4ABF-81B4-60F32C3FB88A}" type="presParOf" srcId="{04A67863-1F0A-4C7A-8B93-F24CE42E7398}" destId="{E319D3D1-7FE5-4589-8405-0B0E372E0D81}" srcOrd="0" destOrd="0" presId="urn:microsoft.com/office/officeart/2018/2/layout/IconVerticalSolidList"/>
    <dgm:cxn modelId="{5BB340A0-A01C-4E88-B315-812FA71C1D64}" type="presParOf" srcId="{04A67863-1F0A-4C7A-8B93-F24CE42E7398}" destId="{AF995D82-2A76-4D82-9B9B-BAE81FD2D049}" srcOrd="1" destOrd="0" presId="urn:microsoft.com/office/officeart/2018/2/layout/IconVerticalSolidList"/>
    <dgm:cxn modelId="{EE0CB541-B3B3-4A01-B322-15756DE2A450}" type="presParOf" srcId="{04A67863-1F0A-4C7A-8B93-F24CE42E7398}" destId="{016F2D7F-3E51-4AEF-B6F0-EA657FF81D11}" srcOrd="2" destOrd="0" presId="urn:microsoft.com/office/officeart/2018/2/layout/IconVerticalSolidList"/>
    <dgm:cxn modelId="{64987B2E-AF28-481D-91EF-5011DEA6A592}" type="presParOf" srcId="{04A67863-1F0A-4C7A-8B93-F24CE42E7398}" destId="{DC921F4A-8A22-46E7-BAB8-D3697351CED3}" srcOrd="3" destOrd="0" presId="urn:microsoft.com/office/officeart/2018/2/layout/IconVerticalSolidList"/>
    <dgm:cxn modelId="{44C441EA-7E50-4F3C-AA01-32AE9D47AFF7}" type="presParOf" srcId="{04A67863-1F0A-4C7A-8B93-F24CE42E7398}" destId="{8BDECB98-C6B5-4193-AFF7-76A1190906DC}" srcOrd="4" destOrd="0" presId="urn:microsoft.com/office/officeart/2018/2/layout/IconVerticalSolidList"/>
    <dgm:cxn modelId="{1346484F-8610-4B33-8089-36DD506F59BF}" type="presParOf" srcId="{19D5A71B-FB02-4FDA-B6DA-B75DAC59E8F3}" destId="{75F2332E-4CEF-4E47-9348-488384154884}" srcOrd="3" destOrd="0" presId="urn:microsoft.com/office/officeart/2018/2/layout/IconVerticalSolidList"/>
    <dgm:cxn modelId="{4B3CEF25-730E-4080-A5EA-92CFE66EB1F9}" type="presParOf" srcId="{19D5A71B-FB02-4FDA-B6DA-B75DAC59E8F3}" destId="{5451893F-8B3A-4DCE-B6D3-6B91A114FCE9}" srcOrd="4" destOrd="0" presId="urn:microsoft.com/office/officeart/2018/2/layout/IconVerticalSolidList"/>
    <dgm:cxn modelId="{1E81E231-5312-40D0-96D9-179E9C3F17FB}" type="presParOf" srcId="{5451893F-8B3A-4DCE-B6D3-6B91A114FCE9}" destId="{CD457934-E544-45B4-A184-59D3E0A23D97}" srcOrd="0" destOrd="0" presId="urn:microsoft.com/office/officeart/2018/2/layout/IconVerticalSolidList"/>
    <dgm:cxn modelId="{078AA6A4-E38F-4CCF-B0A3-D0E55622ED49}" type="presParOf" srcId="{5451893F-8B3A-4DCE-B6D3-6B91A114FCE9}" destId="{38B0B491-C182-4F9C-B352-A4C93DD0511B}" srcOrd="1" destOrd="0" presId="urn:microsoft.com/office/officeart/2018/2/layout/IconVerticalSolidList"/>
    <dgm:cxn modelId="{41D01A63-5B1A-41B3-95CC-DD14E67B0CE2}" type="presParOf" srcId="{5451893F-8B3A-4DCE-B6D3-6B91A114FCE9}" destId="{9B625A17-7ECB-427E-AFD1-1CA89BDD97BA}" srcOrd="2" destOrd="0" presId="urn:microsoft.com/office/officeart/2018/2/layout/IconVerticalSolidList"/>
    <dgm:cxn modelId="{DD1B9F52-A492-41AE-916C-1BB0C0BCC321}" type="presParOf" srcId="{5451893F-8B3A-4DCE-B6D3-6B91A114FCE9}" destId="{657DF896-D0C7-438C-9A3C-1AD60F2BAB02}" srcOrd="3" destOrd="0" presId="urn:microsoft.com/office/officeart/2018/2/layout/IconVerticalSolidList"/>
    <dgm:cxn modelId="{DAC2AABE-6215-4659-8075-14B0892410DA}" type="presParOf" srcId="{19D5A71B-FB02-4FDA-B6DA-B75DAC59E8F3}" destId="{285F652B-70C9-4245-A2F0-5D07A36735CB}" srcOrd="5" destOrd="0" presId="urn:microsoft.com/office/officeart/2018/2/layout/IconVerticalSolidList"/>
    <dgm:cxn modelId="{DD378A18-26C9-4E18-B6A9-CC2BCF89F5AC}" type="presParOf" srcId="{19D5A71B-FB02-4FDA-B6DA-B75DAC59E8F3}" destId="{183E0BDE-B916-481D-A10A-48C87E4F7A6D}" srcOrd="6" destOrd="0" presId="urn:microsoft.com/office/officeart/2018/2/layout/IconVerticalSolidList"/>
    <dgm:cxn modelId="{3469B796-4781-41F8-BB02-58F578B4BE0C}" type="presParOf" srcId="{183E0BDE-B916-481D-A10A-48C87E4F7A6D}" destId="{16D344D5-0B4B-48FC-8454-F7BAE746E640}" srcOrd="0" destOrd="0" presId="urn:microsoft.com/office/officeart/2018/2/layout/IconVerticalSolidList"/>
    <dgm:cxn modelId="{BE314011-C15A-4C4F-BFA4-744F2F50FE8F}" type="presParOf" srcId="{183E0BDE-B916-481D-A10A-48C87E4F7A6D}" destId="{3EFDC4B9-2C38-4DAA-8D19-CBBEA4042571}" srcOrd="1" destOrd="0" presId="urn:microsoft.com/office/officeart/2018/2/layout/IconVerticalSolidList"/>
    <dgm:cxn modelId="{8123D490-06FE-4F71-A6D6-D804BA068EDB}" type="presParOf" srcId="{183E0BDE-B916-481D-A10A-48C87E4F7A6D}" destId="{9E44E77B-912B-4B42-97C9-3DD5344FE8C4}" srcOrd="2" destOrd="0" presId="urn:microsoft.com/office/officeart/2018/2/layout/IconVerticalSolidList"/>
    <dgm:cxn modelId="{86C73068-5460-477F-9073-C14EFBBB103B}" type="presParOf" srcId="{183E0BDE-B916-481D-A10A-48C87E4F7A6D}" destId="{2F3E4D11-890D-4B4A-A5A9-35B362948A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039E4-5E6B-47A3-BE10-7BA019E08E4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413DC-BFE6-49AB-8427-9253B11087AE}">
      <dgm:prSet/>
      <dgm:spPr/>
      <dgm:t>
        <a:bodyPr/>
        <a:lstStyle/>
        <a:p>
          <a:pPr>
            <a:defRPr cap="all"/>
          </a:pPr>
          <a:r>
            <a:rPr lang="pt-BR"/>
            <a:t>Indústria Química</a:t>
          </a:r>
          <a:endParaRPr lang="en-US"/>
        </a:p>
      </dgm:t>
    </dgm:pt>
    <dgm:pt modelId="{1DA33652-2316-43B9-9618-E793CD0AC159}" type="parTrans" cxnId="{872994D4-41CD-4FB9-B387-02C3C7A6C74D}">
      <dgm:prSet/>
      <dgm:spPr/>
      <dgm:t>
        <a:bodyPr/>
        <a:lstStyle/>
        <a:p>
          <a:endParaRPr lang="en-US"/>
        </a:p>
      </dgm:t>
    </dgm:pt>
    <dgm:pt modelId="{BAE3A4D9-F3E5-4D2C-8C4B-5A27BF3EA0DD}" type="sibTrans" cxnId="{872994D4-41CD-4FB9-B387-02C3C7A6C74D}">
      <dgm:prSet/>
      <dgm:spPr/>
      <dgm:t>
        <a:bodyPr/>
        <a:lstStyle/>
        <a:p>
          <a:endParaRPr lang="en-US"/>
        </a:p>
      </dgm:t>
    </dgm:pt>
    <dgm:pt modelId="{AA5F0ED2-A3E7-4757-BDAA-72ECD10B8D89}">
      <dgm:prSet/>
      <dgm:spPr/>
      <dgm:t>
        <a:bodyPr/>
        <a:lstStyle/>
        <a:p>
          <a:pPr>
            <a:defRPr cap="all"/>
          </a:pPr>
          <a:r>
            <a:rPr lang="pt-BR"/>
            <a:t>Processos</a:t>
          </a:r>
          <a:endParaRPr lang="en-US"/>
        </a:p>
      </dgm:t>
    </dgm:pt>
    <dgm:pt modelId="{1847DA07-B1D3-4B53-A8F7-E16FC68FE915}" type="parTrans" cxnId="{C2B87242-FB0A-4409-88E0-7BB3F3F3D32E}">
      <dgm:prSet/>
      <dgm:spPr/>
      <dgm:t>
        <a:bodyPr/>
        <a:lstStyle/>
        <a:p>
          <a:endParaRPr lang="en-US"/>
        </a:p>
      </dgm:t>
    </dgm:pt>
    <dgm:pt modelId="{EB97522D-538E-4683-9EA1-FC8EB4BD7C8F}" type="sibTrans" cxnId="{C2B87242-FB0A-4409-88E0-7BB3F3F3D32E}">
      <dgm:prSet/>
      <dgm:spPr/>
      <dgm:t>
        <a:bodyPr/>
        <a:lstStyle/>
        <a:p>
          <a:endParaRPr lang="en-US"/>
        </a:p>
      </dgm:t>
    </dgm:pt>
    <dgm:pt modelId="{752C08A7-A777-4508-A1C1-A9E1078871F4}">
      <dgm:prSet/>
      <dgm:spPr/>
      <dgm:t>
        <a:bodyPr/>
        <a:lstStyle/>
        <a:p>
          <a:pPr>
            <a:defRPr cap="all"/>
          </a:pPr>
          <a:r>
            <a:rPr lang="pt-BR"/>
            <a:t>Análise</a:t>
          </a:r>
          <a:endParaRPr lang="en-US"/>
        </a:p>
      </dgm:t>
    </dgm:pt>
    <dgm:pt modelId="{16E22B9E-6472-457B-9649-81F22C9038F0}" type="parTrans" cxnId="{07903E5D-E774-46B7-BACA-ED7982F18582}">
      <dgm:prSet/>
      <dgm:spPr/>
      <dgm:t>
        <a:bodyPr/>
        <a:lstStyle/>
        <a:p>
          <a:endParaRPr lang="en-US"/>
        </a:p>
      </dgm:t>
    </dgm:pt>
    <dgm:pt modelId="{B47B7F2E-F1F8-4BF2-BCF3-55CB16F21799}" type="sibTrans" cxnId="{07903E5D-E774-46B7-BACA-ED7982F18582}">
      <dgm:prSet/>
      <dgm:spPr/>
      <dgm:t>
        <a:bodyPr/>
        <a:lstStyle/>
        <a:p>
          <a:endParaRPr lang="en-US"/>
        </a:p>
      </dgm:t>
    </dgm:pt>
    <dgm:pt modelId="{61AC81F7-8128-491C-AA0F-CDDE10120D18}">
      <dgm:prSet/>
      <dgm:spPr/>
      <dgm:t>
        <a:bodyPr/>
        <a:lstStyle/>
        <a:p>
          <a:pPr>
            <a:defRPr cap="all"/>
          </a:pPr>
          <a:r>
            <a:rPr lang="pt-BR"/>
            <a:t>Ferramentas</a:t>
          </a:r>
          <a:endParaRPr lang="en-US"/>
        </a:p>
      </dgm:t>
    </dgm:pt>
    <dgm:pt modelId="{5213DCA4-520F-4CE7-8285-E9D28AD48697}" type="parTrans" cxnId="{05FBBC41-4295-482A-916E-FFFFED4A2383}">
      <dgm:prSet/>
      <dgm:spPr/>
      <dgm:t>
        <a:bodyPr/>
        <a:lstStyle/>
        <a:p>
          <a:endParaRPr lang="en-US"/>
        </a:p>
      </dgm:t>
    </dgm:pt>
    <dgm:pt modelId="{F218CA65-8002-4A9E-A12C-A4861ACAE9E2}" type="sibTrans" cxnId="{05FBBC41-4295-482A-916E-FFFFED4A2383}">
      <dgm:prSet/>
      <dgm:spPr/>
      <dgm:t>
        <a:bodyPr/>
        <a:lstStyle/>
        <a:p>
          <a:endParaRPr lang="en-US"/>
        </a:p>
      </dgm:t>
    </dgm:pt>
    <dgm:pt modelId="{A5EC2B25-D215-4401-B9A0-44FD6B1791DC}" type="pres">
      <dgm:prSet presAssocID="{5D0039E4-5E6B-47A3-BE10-7BA019E08E4C}" presName="root" presStyleCnt="0">
        <dgm:presLayoutVars>
          <dgm:dir/>
          <dgm:resizeHandles val="exact"/>
        </dgm:presLayoutVars>
      </dgm:prSet>
      <dgm:spPr/>
    </dgm:pt>
    <dgm:pt modelId="{2B6F874B-1059-443E-90E9-76A3D9963F72}" type="pres">
      <dgm:prSet presAssocID="{F4F413DC-BFE6-49AB-8427-9253B11087AE}" presName="compNode" presStyleCnt="0"/>
      <dgm:spPr/>
    </dgm:pt>
    <dgm:pt modelId="{D1900CCC-E16F-4284-BA7E-461DD671BA05}" type="pres">
      <dgm:prSet presAssocID="{F4F413DC-BFE6-49AB-8427-9253B11087AE}" presName="iconBgRect" presStyleLbl="bgShp" presStyleIdx="0" presStyleCnt="4"/>
      <dgm:spPr/>
    </dgm:pt>
    <dgm:pt modelId="{CEFC0D5B-EB4D-4B1F-824D-0C6E7359A367}" type="pres">
      <dgm:prSet presAssocID="{F4F413DC-BFE6-49AB-8427-9253B11087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asco"/>
        </a:ext>
      </dgm:extLst>
    </dgm:pt>
    <dgm:pt modelId="{CDDA7115-22E1-4CBE-82C7-F5A5F6B798EA}" type="pres">
      <dgm:prSet presAssocID="{F4F413DC-BFE6-49AB-8427-9253B11087AE}" presName="spaceRect" presStyleCnt="0"/>
      <dgm:spPr/>
    </dgm:pt>
    <dgm:pt modelId="{9F0AB17B-6A6D-4661-8E67-7C60794D2928}" type="pres">
      <dgm:prSet presAssocID="{F4F413DC-BFE6-49AB-8427-9253B11087AE}" presName="textRect" presStyleLbl="revTx" presStyleIdx="0" presStyleCnt="4">
        <dgm:presLayoutVars>
          <dgm:chMax val="1"/>
          <dgm:chPref val="1"/>
        </dgm:presLayoutVars>
      </dgm:prSet>
      <dgm:spPr/>
    </dgm:pt>
    <dgm:pt modelId="{CAE3B348-1BEF-43F8-B84B-5E732AA99FAF}" type="pres">
      <dgm:prSet presAssocID="{BAE3A4D9-F3E5-4D2C-8C4B-5A27BF3EA0DD}" presName="sibTrans" presStyleCnt="0"/>
      <dgm:spPr/>
    </dgm:pt>
    <dgm:pt modelId="{25816632-7949-44A2-90F7-EC240899CFD2}" type="pres">
      <dgm:prSet presAssocID="{AA5F0ED2-A3E7-4757-BDAA-72ECD10B8D89}" presName="compNode" presStyleCnt="0"/>
      <dgm:spPr/>
    </dgm:pt>
    <dgm:pt modelId="{0287A403-735D-47C8-A51E-F2F34D032ADC}" type="pres">
      <dgm:prSet presAssocID="{AA5F0ED2-A3E7-4757-BDAA-72ECD10B8D89}" presName="iconBgRect" presStyleLbl="bgShp" presStyleIdx="1" presStyleCnt="4"/>
      <dgm:spPr/>
    </dgm:pt>
    <dgm:pt modelId="{98E118C6-9DFD-42B0-ABEE-39EA12162769}" type="pres">
      <dgm:prSet presAssocID="{AA5F0ED2-A3E7-4757-BDAA-72ECD10B8D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EC450E83-2D28-4236-9039-34A71EA0E85C}" type="pres">
      <dgm:prSet presAssocID="{AA5F0ED2-A3E7-4757-BDAA-72ECD10B8D89}" presName="spaceRect" presStyleCnt="0"/>
      <dgm:spPr/>
    </dgm:pt>
    <dgm:pt modelId="{2514E314-DEFD-4CB5-8686-90C11EC2B4AC}" type="pres">
      <dgm:prSet presAssocID="{AA5F0ED2-A3E7-4757-BDAA-72ECD10B8D89}" presName="textRect" presStyleLbl="revTx" presStyleIdx="1" presStyleCnt="4">
        <dgm:presLayoutVars>
          <dgm:chMax val="1"/>
          <dgm:chPref val="1"/>
        </dgm:presLayoutVars>
      </dgm:prSet>
      <dgm:spPr/>
    </dgm:pt>
    <dgm:pt modelId="{3F3E764E-B761-4E3F-8FBB-90E5D4FB3086}" type="pres">
      <dgm:prSet presAssocID="{EB97522D-538E-4683-9EA1-FC8EB4BD7C8F}" presName="sibTrans" presStyleCnt="0"/>
      <dgm:spPr/>
    </dgm:pt>
    <dgm:pt modelId="{499043A4-7F6C-4467-9C4F-7FE3A25ABD8D}" type="pres">
      <dgm:prSet presAssocID="{752C08A7-A777-4508-A1C1-A9E1078871F4}" presName="compNode" presStyleCnt="0"/>
      <dgm:spPr/>
    </dgm:pt>
    <dgm:pt modelId="{2F7CE611-E9D0-48C3-9084-2246EC2B8683}" type="pres">
      <dgm:prSet presAssocID="{752C08A7-A777-4508-A1C1-A9E1078871F4}" presName="iconBgRect" presStyleLbl="bgShp" presStyleIdx="2" presStyleCnt="4"/>
      <dgm:spPr/>
    </dgm:pt>
    <dgm:pt modelId="{E138C101-2902-4B97-AAA8-9A2E69A3C971}" type="pres">
      <dgm:prSet presAssocID="{752C08A7-A777-4508-A1C1-A9E1078871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277CE90-3455-453F-B86E-FC0774099665}" type="pres">
      <dgm:prSet presAssocID="{752C08A7-A777-4508-A1C1-A9E1078871F4}" presName="spaceRect" presStyleCnt="0"/>
      <dgm:spPr/>
    </dgm:pt>
    <dgm:pt modelId="{6FCF1119-64A2-4023-A637-A419DF685B83}" type="pres">
      <dgm:prSet presAssocID="{752C08A7-A777-4508-A1C1-A9E1078871F4}" presName="textRect" presStyleLbl="revTx" presStyleIdx="2" presStyleCnt="4">
        <dgm:presLayoutVars>
          <dgm:chMax val="1"/>
          <dgm:chPref val="1"/>
        </dgm:presLayoutVars>
      </dgm:prSet>
      <dgm:spPr/>
    </dgm:pt>
    <dgm:pt modelId="{C0ACC3B8-9B9E-4BDF-BE42-4CFED4A68C07}" type="pres">
      <dgm:prSet presAssocID="{B47B7F2E-F1F8-4BF2-BCF3-55CB16F21799}" presName="sibTrans" presStyleCnt="0"/>
      <dgm:spPr/>
    </dgm:pt>
    <dgm:pt modelId="{6B93B1E2-0B3D-442E-BC74-F6BCB62E09DA}" type="pres">
      <dgm:prSet presAssocID="{61AC81F7-8128-491C-AA0F-CDDE10120D18}" presName="compNode" presStyleCnt="0"/>
      <dgm:spPr/>
    </dgm:pt>
    <dgm:pt modelId="{AB5CB2E7-8DB1-4083-8F25-F38451D777FE}" type="pres">
      <dgm:prSet presAssocID="{61AC81F7-8128-491C-AA0F-CDDE10120D18}" presName="iconBgRect" presStyleLbl="bgShp" presStyleIdx="3" presStyleCnt="4"/>
      <dgm:spPr/>
    </dgm:pt>
    <dgm:pt modelId="{17992E06-51DE-44A3-AC07-C8C1256A2436}" type="pres">
      <dgm:prSet presAssocID="{61AC81F7-8128-491C-AA0F-CDDE10120D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amentas"/>
        </a:ext>
      </dgm:extLst>
    </dgm:pt>
    <dgm:pt modelId="{AC1A4A21-F906-46FC-BB72-0122BAA86279}" type="pres">
      <dgm:prSet presAssocID="{61AC81F7-8128-491C-AA0F-CDDE10120D18}" presName="spaceRect" presStyleCnt="0"/>
      <dgm:spPr/>
    </dgm:pt>
    <dgm:pt modelId="{77FD5A15-2FD8-4BD4-9644-1A2EC9B3A6B7}" type="pres">
      <dgm:prSet presAssocID="{61AC81F7-8128-491C-AA0F-CDDE10120D1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01F2C1F-30F0-4F5C-8E0F-15E5810D4F91}" type="presOf" srcId="{F4F413DC-BFE6-49AB-8427-9253B11087AE}" destId="{9F0AB17B-6A6D-4661-8E67-7C60794D2928}" srcOrd="0" destOrd="0" presId="urn:microsoft.com/office/officeart/2018/5/layout/IconCircleLabelList"/>
    <dgm:cxn modelId="{93C13334-A623-49D3-AB0E-E48BC119968C}" type="presOf" srcId="{752C08A7-A777-4508-A1C1-A9E1078871F4}" destId="{6FCF1119-64A2-4023-A637-A419DF685B83}" srcOrd="0" destOrd="0" presId="urn:microsoft.com/office/officeart/2018/5/layout/IconCircleLabelList"/>
    <dgm:cxn modelId="{07903E5D-E774-46B7-BACA-ED7982F18582}" srcId="{5D0039E4-5E6B-47A3-BE10-7BA019E08E4C}" destId="{752C08A7-A777-4508-A1C1-A9E1078871F4}" srcOrd="2" destOrd="0" parTransId="{16E22B9E-6472-457B-9649-81F22C9038F0}" sibTransId="{B47B7F2E-F1F8-4BF2-BCF3-55CB16F21799}"/>
    <dgm:cxn modelId="{05FBBC41-4295-482A-916E-FFFFED4A2383}" srcId="{5D0039E4-5E6B-47A3-BE10-7BA019E08E4C}" destId="{61AC81F7-8128-491C-AA0F-CDDE10120D18}" srcOrd="3" destOrd="0" parTransId="{5213DCA4-520F-4CE7-8285-E9D28AD48697}" sibTransId="{F218CA65-8002-4A9E-A12C-A4861ACAE9E2}"/>
    <dgm:cxn modelId="{C2B87242-FB0A-4409-88E0-7BB3F3F3D32E}" srcId="{5D0039E4-5E6B-47A3-BE10-7BA019E08E4C}" destId="{AA5F0ED2-A3E7-4757-BDAA-72ECD10B8D89}" srcOrd="1" destOrd="0" parTransId="{1847DA07-B1D3-4B53-A8F7-E16FC68FE915}" sibTransId="{EB97522D-538E-4683-9EA1-FC8EB4BD7C8F}"/>
    <dgm:cxn modelId="{7337FDBA-9143-4F79-8337-1E2973A6B78A}" type="presOf" srcId="{61AC81F7-8128-491C-AA0F-CDDE10120D18}" destId="{77FD5A15-2FD8-4BD4-9644-1A2EC9B3A6B7}" srcOrd="0" destOrd="0" presId="urn:microsoft.com/office/officeart/2018/5/layout/IconCircleLabelList"/>
    <dgm:cxn modelId="{9D8DF3BB-13B3-435E-8856-D8F0CF1DD4C3}" type="presOf" srcId="{AA5F0ED2-A3E7-4757-BDAA-72ECD10B8D89}" destId="{2514E314-DEFD-4CB5-8686-90C11EC2B4AC}" srcOrd="0" destOrd="0" presId="urn:microsoft.com/office/officeart/2018/5/layout/IconCircleLabelList"/>
    <dgm:cxn modelId="{872994D4-41CD-4FB9-B387-02C3C7A6C74D}" srcId="{5D0039E4-5E6B-47A3-BE10-7BA019E08E4C}" destId="{F4F413DC-BFE6-49AB-8427-9253B11087AE}" srcOrd="0" destOrd="0" parTransId="{1DA33652-2316-43B9-9618-E793CD0AC159}" sibTransId="{BAE3A4D9-F3E5-4D2C-8C4B-5A27BF3EA0DD}"/>
    <dgm:cxn modelId="{12E01FD7-B838-4F29-98E7-B992EF7B2A0B}" type="presOf" srcId="{5D0039E4-5E6B-47A3-BE10-7BA019E08E4C}" destId="{A5EC2B25-D215-4401-B9A0-44FD6B1791DC}" srcOrd="0" destOrd="0" presId="urn:microsoft.com/office/officeart/2018/5/layout/IconCircleLabelList"/>
    <dgm:cxn modelId="{17C5D38E-4862-4E2F-9C50-9B18C85B30E2}" type="presParOf" srcId="{A5EC2B25-D215-4401-B9A0-44FD6B1791DC}" destId="{2B6F874B-1059-443E-90E9-76A3D9963F72}" srcOrd="0" destOrd="0" presId="urn:microsoft.com/office/officeart/2018/5/layout/IconCircleLabelList"/>
    <dgm:cxn modelId="{B1F5BC18-DB80-49CF-879B-46BB1B1EAFE2}" type="presParOf" srcId="{2B6F874B-1059-443E-90E9-76A3D9963F72}" destId="{D1900CCC-E16F-4284-BA7E-461DD671BA05}" srcOrd="0" destOrd="0" presId="urn:microsoft.com/office/officeart/2018/5/layout/IconCircleLabelList"/>
    <dgm:cxn modelId="{31E84B33-967C-4D71-BDAC-05096256C360}" type="presParOf" srcId="{2B6F874B-1059-443E-90E9-76A3D9963F72}" destId="{CEFC0D5B-EB4D-4B1F-824D-0C6E7359A367}" srcOrd="1" destOrd="0" presId="urn:microsoft.com/office/officeart/2018/5/layout/IconCircleLabelList"/>
    <dgm:cxn modelId="{1FBF1791-B8CE-48C5-B3E8-45CCA6887221}" type="presParOf" srcId="{2B6F874B-1059-443E-90E9-76A3D9963F72}" destId="{CDDA7115-22E1-4CBE-82C7-F5A5F6B798EA}" srcOrd="2" destOrd="0" presId="urn:microsoft.com/office/officeart/2018/5/layout/IconCircleLabelList"/>
    <dgm:cxn modelId="{72DDC590-AFE8-4D56-9037-1F715130B72A}" type="presParOf" srcId="{2B6F874B-1059-443E-90E9-76A3D9963F72}" destId="{9F0AB17B-6A6D-4661-8E67-7C60794D2928}" srcOrd="3" destOrd="0" presId="urn:microsoft.com/office/officeart/2018/5/layout/IconCircleLabelList"/>
    <dgm:cxn modelId="{72419B52-9C99-4F27-81B0-0AA1C8AD6169}" type="presParOf" srcId="{A5EC2B25-D215-4401-B9A0-44FD6B1791DC}" destId="{CAE3B348-1BEF-43F8-B84B-5E732AA99FAF}" srcOrd="1" destOrd="0" presId="urn:microsoft.com/office/officeart/2018/5/layout/IconCircleLabelList"/>
    <dgm:cxn modelId="{00F9156F-D0EE-4D12-970F-02DEEB86A463}" type="presParOf" srcId="{A5EC2B25-D215-4401-B9A0-44FD6B1791DC}" destId="{25816632-7949-44A2-90F7-EC240899CFD2}" srcOrd="2" destOrd="0" presId="urn:microsoft.com/office/officeart/2018/5/layout/IconCircleLabelList"/>
    <dgm:cxn modelId="{7D24738E-3079-49BF-8BC0-C27CA019F929}" type="presParOf" srcId="{25816632-7949-44A2-90F7-EC240899CFD2}" destId="{0287A403-735D-47C8-A51E-F2F34D032ADC}" srcOrd="0" destOrd="0" presId="urn:microsoft.com/office/officeart/2018/5/layout/IconCircleLabelList"/>
    <dgm:cxn modelId="{B8B6A959-821C-41FD-A0C8-1AD62E921DBC}" type="presParOf" srcId="{25816632-7949-44A2-90F7-EC240899CFD2}" destId="{98E118C6-9DFD-42B0-ABEE-39EA12162769}" srcOrd="1" destOrd="0" presId="urn:microsoft.com/office/officeart/2018/5/layout/IconCircleLabelList"/>
    <dgm:cxn modelId="{80D874BA-CFFA-4018-8D43-283EB61082E5}" type="presParOf" srcId="{25816632-7949-44A2-90F7-EC240899CFD2}" destId="{EC450E83-2D28-4236-9039-34A71EA0E85C}" srcOrd="2" destOrd="0" presId="urn:microsoft.com/office/officeart/2018/5/layout/IconCircleLabelList"/>
    <dgm:cxn modelId="{7AFA4DDB-12E4-4B43-8A93-36C6492EC69F}" type="presParOf" srcId="{25816632-7949-44A2-90F7-EC240899CFD2}" destId="{2514E314-DEFD-4CB5-8686-90C11EC2B4AC}" srcOrd="3" destOrd="0" presId="urn:microsoft.com/office/officeart/2018/5/layout/IconCircleLabelList"/>
    <dgm:cxn modelId="{05DF247D-5514-4A06-81A0-84268C545CFB}" type="presParOf" srcId="{A5EC2B25-D215-4401-B9A0-44FD6B1791DC}" destId="{3F3E764E-B761-4E3F-8FBB-90E5D4FB3086}" srcOrd="3" destOrd="0" presId="urn:microsoft.com/office/officeart/2018/5/layout/IconCircleLabelList"/>
    <dgm:cxn modelId="{E71E8FAE-5D7C-4A46-BDEE-9A9CCEFC8B26}" type="presParOf" srcId="{A5EC2B25-D215-4401-B9A0-44FD6B1791DC}" destId="{499043A4-7F6C-4467-9C4F-7FE3A25ABD8D}" srcOrd="4" destOrd="0" presId="urn:microsoft.com/office/officeart/2018/5/layout/IconCircleLabelList"/>
    <dgm:cxn modelId="{10490253-109A-4183-A907-B603E09EDCEC}" type="presParOf" srcId="{499043A4-7F6C-4467-9C4F-7FE3A25ABD8D}" destId="{2F7CE611-E9D0-48C3-9084-2246EC2B8683}" srcOrd="0" destOrd="0" presId="urn:microsoft.com/office/officeart/2018/5/layout/IconCircleLabelList"/>
    <dgm:cxn modelId="{F7A137C8-3BFD-4FEB-A44D-9C36D82EF711}" type="presParOf" srcId="{499043A4-7F6C-4467-9C4F-7FE3A25ABD8D}" destId="{E138C101-2902-4B97-AAA8-9A2E69A3C971}" srcOrd="1" destOrd="0" presId="urn:microsoft.com/office/officeart/2018/5/layout/IconCircleLabelList"/>
    <dgm:cxn modelId="{F0F8298F-D38D-4F30-8631-AF082DCF25B3}" type="presParOf" srcId="{499043A4-7F6C-4467-9C4F-7FE3A25ABD8D}" destId="{5277CE90-3455-453F-B86E-FC0774099665}" srcOrd="2" destOrd="0" presId="urn:microsoft.com/office/officeart/2018/5/layout/IconCircleLabelList"/>
    <dgm:cxn modelId="{44398B20-A92C-494E-80BC-2E3F969FB29C}" type="presParOf" srcId="{499043A4-7F6C-4467-9C4F-7FE3A25ABD8D}" destId="{6FCF1119-64A2-4023-A637-A419DF685B83}" srcOrd="3" destOrd="0" presId="urn:microsoft.com/office/officeart/2018/5/layout/IconCircleLabelList"/>
    <dgm:cxn modelId="{E744CEBA-64CB-4D7B-8C11-1FD431D86DE1}" type="presParOf" srcId="{A5EC2B25-D215-4401-B9A0-44FD6B1791DC}" destId="{C0ACC3B8-9B9E-4BDF-BE42-4CFED4A68C07}" srcOrd="5" destOrd="0" presId="urn:microsoft.com/office/officeart/2018/5/layout/IconCircleLabelList"/>
    <dgm:cxn modelId="{68A3DBFE-E54C-4FF4-9653-870722CF98F3}" type="presParOf" srcId="{A5EC2B25-D215-4401-B9A0-44FD6B1791DC}" destId="{6B93B1E2-0B3D-442E-BC74-F6BCB62E09DA}" srcOrd="6" destOrd="0" presId="urn:microsoft.com/office/officeart/2018/5/layout/IconCircleLabelList"/>
    <dgm:cxn modelId="{E0E7B729-55F7-47E5-BDF6-2B3DED72A8BE}" type="presParOf" srcId="{6B93B1E2-0B3D-442E-BC74-F6BCB62E09DA}" destId="{AB5CB2E7-8DB1-4083-8F25-F38451D777FE}" srcOrd="0" destOrd="0" presId="urn:microsoft.com/office/officeart/2018/5/layout/IconCircleLabelList"/>
    <dgm:cxn modelId="{494A9434-6E45-4721-9F1E-8F83A545C9D9}" type="presParOf" srcId="{6B93B1E2-0B3D-442E-BC74-F6BCB62E09DA}" destId="{17992E06-51DE-44A3-AC07-C8C1256A2436}" srcOrd="1" destOrd="0" presId="urn:microsoft.com/office/officeart/2018/5/layout/IconCircleLabelList"/>
    <dgm:cxn modelId="{2896F80A-ACBA-4B36-AECB-AD6864B773DB}" type="presParOf" srcId="{6B93B1E2-0B3D-442E-BC74-F6BCB62E09DA}" destId="{AC1A4A21-F906-46FC-BB72-0122BAA86279}" srcOrd="2" destOrd="0" presId="urn:microsoft.com/office/officeart/2018/5/layout/IconCircleLabelList"/>
    <dgm:cxn modelId="{B3B8A4E9-CE57-4B85-B3D9-786E48B0DD7A}" type="presParOf" srcId="{6B93B1E2-0B3D-442E-BC74-F6BCB62E09DA}" destId="{77FD5A15-2FD8-4BD4-9644-1A2EC9B3A6B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D7EB8-4E0F-4DD4-8A6D-E8CEAAB20975}">
      <dsp:nvSpPr>
        <dsp:cNvPr id="0" name=""/>
        <dsp:cNvSpPr/>
      </dsp:nvSpPr>
      <dsp:spPr>
        <a:xfrm>
          <a:off x="3657600" y="2057400"/>
          <a:ext cx="2514600" cy="25146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Indústria química</a:t>
          </a:r>
        </a:p>
      </dsp:txBody>
      <dsp:txXfrm>
        <a:off x="4163146" y="2646433"/>
        <a:ext cx="1503508" cy="1292556"/>
      </dsp:txXfrm>
    </dsp:sp>
    <dsp:sp modelId="{7C1EB641-540D-4D41-B14F-D1A9E7A78C6B}">
      <dsp:nvSpPr>
        <dsp:cNvPr id="0" name=""/>
        <dsp:cNvSpPr/>
      </dsp:nvSpPr>
      <dsp:spPr>
        <a:xfrm>
          <a:off x="2194560" y="1463040"/>
          <a:ext cx="1828800" cy="18288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Processos</a:t>
          </a:r>
        </a:p>
      </dsp:txBody>
      <dsp:txXfrm>
        <a:off x="2654966" y="1926229"/>
        <a:ext cx="907988" cy="902422"/>
      </dsp:txXfrm>
    </dsp:sp>
    <dsp:sp modelId="{2B1EAE5F-AF0B-4F07-AFD1-52734FD63940}">
      <dsp:nvSpPr>
        <dsp:cNvPr id="0" name=""/>
        <dsp:cNvSpPr/>
      </dsp:nvSpPr>
      <dsp:spPr>
        <a:xfrm rot="20700000">
          <a:off x="3218874" y="201354"/>
          <a:ext cx="1791850" cy="17918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Análise</a:t>
          </a:r>
        </a:p>
      </dsp:txBody>
      <dsp:txXfrm rot="-20700000">
        <a:off x="3611880" y="594360"/>
        <a:ext cx="1005840" cy="1005840"/>
      </dsp:txXfrm>
    </dsp:sp>
    <dsp:sp modelId="{EB4F8500-E182-4F8F-ADAD-09963F27D545}">
      <dsp:nvSpPr>
        <dsp:cNvPr id="0" name=""/>
        <dsp:cNvSpPr/>
      </dsp:nvSpPr>
      <dsp:spPr>
        <a:xfrm>
          <a:off x="3468408" y="1675579"/>
          <a:ext cx="3218688" cy="3218688"/>
        </a:xfrm>
        <a:prstGeom prst="circularArrow">
          <a:avLst>
            <a:gd name="adj1" fmla="val 4688"/>
            <a:gd name="adj2" fmla="val 299029"/>
            <a:gd name="adj3" fmla="val 2524516"/>
            <a:gd name="adj4" fmla="val 1584340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2DAB5-ECDA-46FC-876F-4FD6E54A4478}">
      <dsp:nvSpPr>
        <dsp:cNvPr id="0" name=""/>
        <dsp:cNvSpPr/>
      </dsp:nvSpPr>
      <dsp:spPr>
        <a:xfrm>
          <a:off x="1870683" y="1056774"/>
          <a:ext cx="2338578" cy="233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17F4-EBE2-41D2-8FD5-4309511A93A3}">
      <dsp:nvSpPr>
        <dsp:cNvPr id="0" name=""/>
        <dsp:cNvSpPr/>
      </dsp:nvSpPr>
      <dsp:spPr>
        <a:xfrm>
          <a:off x="2804401" y="-192748"/>
          <a:ext cx="2521458" cy="25214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AC57-36AE-4F4E-BCAD-4945A7A62F92}">
      <dsp:nvSpPr>
        <dsp:cNvPr id="0" name=""/>
        <dsp:cNvSpPr/>
      </dsp:nvSpPr>
      <dsp:spPr>
        <a:xfrm>
          <a:off x="0" y="308429"/>
          <a:ext cx="10363200" cy="2263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Compreender modelos matemáticos relacionados com equipamentos e processos  da Engenharia Química através de ferramentas computacionais</a:t>
          </a:r>
          <a:endParaRPr lang="en-US" sz="4300" kern="1200"/>
        </a:p>
      </dsp:txBody>
      <dsp:txXfrm>
        <a:off x="110517" y="418946"/>
        <a:ext cx="10142166" cy="2042916"/>
      </dsp:txXfrm>
    </dsp:sp>
    <dsp:sp modelId="{4330B40B-F5E4-4F0A-B26D-76BA7BFF8257}">
      <dsp:nvSpPr>
        <dsp:cNvPr id="0" name=""/>
        <dsp:cNvSpPr/>
      </dsp:nvSpPr>
      <dsp:spPr>
        <a:xfrm>
          <a:off x="0" y="2572379"/>
          <a:ext cx="10363200" cy="16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400" kern="1200"/>
            <a:t>Construir  modelos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400" kern="1200"/>
            <a:t>Implementar e resolver modelos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400" kern="1200"/>
            <a:t>Analisar resultados</a:t>
          </a:r>
          <a:endParaRPr lang="en-US" sz="3400" kern="1200"/>
        </a:p>
      </dsp:txBody>
      <dsp:txXfrm>
        <a:off x="0" y="2572379"/>
        <a:ext cx="10363200" cy="1691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08680-C2E9-4936-AA8C-F5258CD191A4}">
      <dsp:nvSpPr>
        <dsp:cNvPr id="0" name=""/>
        <dsp:cNvSpPr/>
      </dsp:nvSpPr>
      <dsp:spPr>
        <a:xfrm>
          <a:off x="9108" y="1469290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Vídeos e estudo dirigido </a:t>
          </a:r>
        </a:p>
      </dsp:txBody>
      <dsp:txXfrm>
        <a:off x="56949" y="1517131"/>
        <a:ext cx="2626682" cy="1537736"/>
      </dsp:txXfrm>
    </dsp:sp>
    <dsp:sp modelId="{CB28400D-3614-49B7-B1C1-9BF9F761C50F}">
      <dsp:nvSpPr>
        <dsp:cNvPr id="0" name=""/>
        <dsp:cNvSpPr/>
      </dsp:nvSpPr>
      <dsp:spPr>
        <a:xfrm>
          <a:off x="3003708" y="1948426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3003708" y="2083455"/>
        <a:ext cx="403999" cy="405088"/>
      </dsp:txXfrm>
    </dsp:sp>
    <dsp:sp modelId="{7A2F3D64-C745-47DC-9A99-66CD1A3FE2FA}">
      <dsp:nvSpPr>
        <dsp:cNvPr id="0" name=""/>
        <dsp:cNvSpPr/>
      </dsp:nvSpPr>
      <dsp:spPr>
        <a:xfrm>
          <a:off x="3820417" y="1469290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Aula segunda</a:t>
          </a:r>
        </a:p>
      </dsp:txBody>
      <dsp:txXfrm>
        <a:off x="3868258" y="1517131"/>
        <a:ext cx="2626682" cy="1537736"/>
      </dsp:txXfrm>
    </dsp:sp>
    <dsp:sp modelId="{1EA7D493-F30F-40BC-9B77-9012C8318803}">
      <dsp:nvSpPr>
        <dsp:cNvPr id="0" name=""/>
        <dsp:cNvSpPr/>
      </dsp:nvSpPr>
      <dsp:spPr>
        <a:xfrm>
          <a:off x="6815018" y="1948426"/>
          <a:ext cx="577141" cy="67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6815018" y="2083455"/>
        <a:ext cx="403999" cy="405088"/>
      </dsp:txXfrm>
    </dsp:sp>
    <dsp:sp modelId="{BD1D2539-4F53-48A0-A4D6-63F015CEAF81}">
      <dsp:nvSpPr>
        <dsp:cNvPr id="0" name=""/>
        <dsp:cNvSpPr/>
      </dsp:nvSpPr>
      <dsp:spPr>
        <a:xfrm>
          <a:off x="7631727" y="1469290"/>
          <a:ext cx="2722364" cy="163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Pratica no computador</a:t>
          </a:r>
        </a:p>
      </dsp:txBody>
      <dsp:txXfrm>
        <a:off x="7679568" y="1517131"/>
        <a:ext cx="2626682" cy="1537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B12C5-40D6-4F57-B71E-404B8E8BB3EA}">
      <dsp:nvSpPr>
        <dsp:cNvPr id="0" name=""/>
        <dsp:cNvSpPr/>
      </dsp:nvSpPr>
      <dsp:spPr>
        <a:xfrm>
          <a:off x="1887600" y="34147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01A84-E0E5-4003-85EE-2CDDBD99AF80}">
      <dsp:nvSpPr>
        <dsp:cNvPr id="0" name=""/>
        <dsp:cNvSpPr/>
      </dsp:nvSpPr>
      <dsp:spPr>
        <a:xfrm>
          <a:off x="483600" y="20207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Softwares livres, abertos ou gratuitos (sem custo)</a:t>
          </a:r>
        </a:p>
      </dsp:txBody>
      <dsp:txXfrm>
        <a:off x="483600" y="2020705"/>
        <a:ext cx="4320000" cy="648000"/>
      </dsp:txXfrm>
    </dsp:sp>
    <dsp:sp modelId="{1A4CEAF5-98F8-4416-B8E6-DF30F0EB47DE}">
      <dsp:nvSpPr>
        <dsp:cNvPr id="0" name=""/>
        <dsp:cNvSpPr/>
      </dsp:nvSpPr>
      <dsp:spPr>
        <a:xfrm>
          <a:off x="483600" y="2746486"/>
          <a:ext cx="4320000" cy="14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5A095-B8C6-44B2-8A71-BE22E76149FD}">
      <dsp:nvSpPr>
        <dsp:cNvPr id="0" name=""/>
        <dsp:cNvSpPr/>
      </dsp:nvSpPr>
      <dsp:spPr>
        <a:xfrm>
          <a:off x="6963600" y="34147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4D5D2-8EF1-4BCE-BCC3-965274B4A4B8}">
      <dsp:nvSpPr>
        <dsp:cNvPr id="0" name=""/>
        <dsp:cNvSpPr/>
      </dsp:nvSpPr>
      <dsp:spPr>
        <a:xfrm>
          <a:off x="5559600" y="20207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Open Office (internet)</a:t>
          </a:r>
        </a:p>
      </dsp:txBody>
      <dsp:txXfrm>
        <a:off x="5559600" y="2020705"/>
        <a:ext cx="4320000" cy="648000"/>
      </dsp:txXfrm>
    </dsp:sp>
    <dsp:sp modelId="{A1FABDEC-C1AC-4E06-AE24-151D990550C3}">
      <dsp:nvSpPr>
        <dsp:cNvPr id="0" name=""/>
        <dsp:cNvSpPr/>
      </dsp:nvSpPr>
      <dsp:spPr>
        <a:xfrm>
          <a:off x="5559600" y="2746486"/>
          <a:ext cx="4320000" cy="14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BR Office:  Editor de texto(Word)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Apresentação (substitui o PowerPoint)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Planilha (substitui o Excel)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Desenho (substitui o Corel Draw)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Banco de dados (substitui o Access)	</a:t>
          </a:r>
          <a:endParaRPr lang="en-US" sz="1700" kern="1200"/>
        </a:p>
      </dsp:txBody>
      <dsp:txXfrm>
        <a:off x="5559600" y="2746486"/>
        <a:ext cx="4320000" cy="14840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195F-3C91-47DA-BA2C-24CCA0F9B4C0}">
      <dsp:nvSpPr>
        <dsp:cNvPr id="0" name=""/>
        <dsp:cNvSpPr/>
      </dsp:nvSpPr>
      <dsp:spPr>
        <a:xfrm>
          <a:off x="0" y="1897"/>
          <a:ext cx="10363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142B2-9448-473C-BE78-CFA5239666D5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17B1-2259-45DB-865A-32B00A226A89}">
      <dsp:nvSpPr>
        <dsp:cNvPr id="0" name=""/>
        <dsp:cNvSpPr/>
      </dsp:nvSpPr>
      <dsp:spPr>
        <a:xfrm>
          <a:off x="1110795" y="1897"/>
          <a:ext cx="9252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Álgebra computacional</a:t>
          </a:r>
          <a:endParaRPr lang="en-US" sz="2200" kern="1200"/>
        </a:p>
      </dsp:txBody>
      <dsp:txXfrm>
        <a:off x="1110795" y="1897"/>
        <a:ext cx="9252404" cy="961727"/>
      </dsp:txXfrm>
    </dsp:sp>
    <dsp:sp modelId="{E319D3D1-7FE5-4589-8405-0B0E372E0D81}">
      <dsp:nvSpPr>
        <dsp:cNvPr id="0" name=""/>
        <dsp:cNvSpPr/>
      </dsp:nvSpPr>
      <dsp:spPr>
        <a:xfrm>
          <a:off x="0" y="1204056"/>
          <a:ext cx="10363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95D82-2A76-4D82-9B9B-BAE81FD2D049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21F4A-8A22-46E7-BAB8-D3697351CED3}">
      <dsp:nvSpPr>
        <dsp:cNvPr id="0" name=""/>
        <dsp:cNvSpPr/>
      </dsp:nvSpPr>
      <dsp:spPr>
        <a:xfrm>
          <a:off x="1110795" y="1204056"/>
          <a:ext cx="4663440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É um programa de computador que facilita o cálculo na matemática simbólica, inclui:</a:t>
          </a:r>
          <a:endParaRPr lang="en-US" sz="2200" kern="1200"/>
        </a:p>
      </dsp:txBody>
      <dsp:txXfrm>
        <a:off x="1110795" y="1204056"/>
        <a:ext cx="4663440" cy="961727"/>
      </dsp:txXfrm>
    </dsp:sp>
    <dsp:sp modelId="{8BDECB98-C6B5-4193-AFF7-76A1190906DC}">
      <dsp:nvSpPr>
        <dsp:cNvPr id="0" name=""/>
        <dsp:cNvSpPr/>
      </dsp:nvSpPr>
      <dsp:spPr>
        <a:xfrm>
          <a:off x="5774235" y="1204056"/>
          <a:ext cx="458896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Motor de manipulação simbólica, para simplificar expressões algébricas, para diferenciar e para integrar funções e resolver equações 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produzir gráficos de funções, normalmente a duas ou a três dimensões </a:t>
          </a:r>
          <a:endParaRPr lang="en-US" sz="1300" kern="1200"/>
        </a:p>
      </dsp:txBody>
      <dsp:txXfrm>
        <a:off x="5774235" y="1204056"/>
        <a:ext cx="4588964" cy="961727"/>
      </dsp:txXfrm>
    </dsp:sp>
    <dsp:sp modelId="{CD457934-E544-45B4-A184-59D3E0A23D97}">
      <dsp:nvSpPr>
        <dsp:cNvPr id="0" name=""/>
        <dsp:cNvSpPr/>
      </dsp:nvSpPr>
      <dsp:spPr>
        <a:xfrm>
          <a:off x="0" y="2406215"/>
          <a:ext cx="10363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0B491-C182-4F9C-B352-A4C93DD0511B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DF896-D0C7-438C-9A3C-1AD60F2BAB02}">
      <dsp:nvSpPr>
        <dsp:cNvPr id="0" name=""/>
        <dsp:cNvSpPr/>
      </dsp:nvSpPr>
      <dsp:spPr>
        <a:xfrm>
          <a:off x="1110795" y="2406215"/>
          <a:ext cx="9252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Maple</a:t>
          </a:r>
          <a:endParaRPr lang="en-US" sz="2200" kern="1200"/>
        </a:p>
      </dsp:txBody>
      <dsp:txXfrm>
        <a:off x="1110795" y="2406215"/>
        <a:ext cx="9252404" cy="961727"/>
      </dsp:txXfrm>
    </dsp:sp>
    <dsp:sp modelId="{16D344D5-0B4B-48FC-8454-F7BAE746E640}">
      <dsp:nvSpPr>
        <dsp:cNvPr id="0" name=""/>
        <dsp:cNvSpPr/>
      </dsp:nvSpPr>
      <dsp:spPr>
        <a:xfrm>
          <a:off x="0" y="3608375"/>
          <a:ext cx="10363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DC4B9-2C38-4DAA-8D19-CBBEA4042571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E4D11-890D-4B4A-A5A9-35B362948A34}">
      <dsp:nvSpPr>
        <dsp:cNvPr id="0" name=""/>
        <dsp:cNvSpPr/>
      </dsp:nvSpPr>
      <dsp:spPr>
        <a:xfrm>
          <a:off x="1110795" y="3608375"/>
          <a:ext cx="9252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Mathematica</a:t>
          </a:r>
          <a:endParaRPr lang="en-US" sz="2200" kern="1200"/>
        </a:p>
      </dsp:txBody>
      <dsp:txXfrm>
        <a:off x="1110795" y="3608375"/>
        <a:ext cx="9252404" cy="961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00CCC-E16F-4284-BA7E-461DD671BA05}">
      <dsp:nvSpPr>
        <dsp:cNvPr id="0" name=""/>
        <dsp:cNvSpPr/>
      </dsp:nvSpPr>
      <dsp:spPr>
        <a:xfrm>
          <a:off x="906836" y="1098959"/>
          <a:ext cx="1261236" cy="126123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C0D5B-EB4D-4B1F-824D-0C6E7359A367}">
      <dsp:nvSpPr>
        <dsp:cNvPr id="0" name=""/>
        <dsp:cNvSpPr/>
      </dsp:nvSpPr>
      <dsp:spPr>
        <a:xfrm>
          <a:off x="1175624" y="1367747"/>
          <a:ext cx="723660" cy="723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AB17B-6A6D-4661-8E67-7C60794D2928}">
      <dsp:nvSpPr>
        <dsp:cNvPr id="0" name=""/>
        <dsp:cNvSpPr/>
      </dsp:nvSpPr>
      <dsp:spPr>
        <a:xfrm>
          <a:off x="503654" y="2753040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600" kern="1200"/>
            <a:t>Indústria Química</a:t>
          </a:r>
          <a:endParaRPr lang="en-US" sz="2600" kern="1200"/>
        </a:p>
      </dsp:txBody>
      <dsp:txXfrm>
        <a:off x="503654" y="2753040"/>
        <a:ext cx="2067600" cy="720000"/>
      </dsp:txXfrm>
    </dsp:sp>
    <dsp:sp modelId="{0287A403-735D-47C8-A51E-F2F34D032ADC}">
      <dsp:nvSpPr>
        <dsp:cNvPr id="0" name=""/>
        <dsp:cNvSpPr/>
      </dsp:nvSpPr>
      <dsp:spPr>
        <a:xfrm>
          <a:off x="3336266" y="1098959"/>
          <a:ext cx="1261236" cy="126123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118C6-9DFD-42B0-ABEE-39EA12162769}">
      <dsp:nvSpPr>
        <dsp:cNvPr id="0" name=""/>
        <dsp:cNvSpPr/>
      </dsp:nvSpPr>
      <dsp:spPr>
        <a:xfrm>
          <a:off x="3605054" y="1367747"/>
          <a:ext cx="723660" cy="723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4E314-DEFD-4CB5-8686-90C11EC2B4AC}">
      <dsp:nvSpPr>
        <dsp:cNvPr id="0" name=""/>
        <dsp:cNvSpPr/>
      </dsp:nvSpPr>
      <dsp:spPr>
        <a:xfrm>
          <a:off x="2933084" y="2753040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600" kern="1200"/>
            <a:t>Processos</a:t>
          </a:r>
          <a:endParaRPr lang="en-US" sz="2600" kern="1200"/>
        </a:p>
      </dsp:txBody>
      <dsp:txXfrm>
        <a:off x="2933084" y="2753040"/>
        <a:ext cx="2067600" cy="720000"/>
      </dsp:txXfrm>
    </dsp:sp>
    <dsp:sp modelId="{2F7CE611-E9D0-48C3-9084-2246EC2B8683}">
      <dsp:nvSpPr>
        <dsp:cNvPr id="0" name=""/>
        <dsp:cNvSpPr/>
      </dsp:nvSpPr>
      <dsp:spPr>
        <a:xfrm>
          <a:off x="5765696" y="1098959"/>
          <a:ext cx="1261236" cy="126123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8C101-2902-4B97-AAA8-9A2E69A3C971}">
      <dsp:nvSpPr>
        <dsp:cNvPr id="0" name=""/>
        <dsp:cNvSpPr/>
      </dsp:nvSpPr>
      <dsp:spPr>
        <a:xfrm>
          <a:off x="6034484" y="1367747"/>
          <a:ext cx="723660" cy="723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F1119-64A2-4023-A637-A419DF685B83}">
      <dsp:nvSpPr>
        <dsp:cNvPr id="0" name=""/>
        <dsp:cNvSpPr/>
      </dsp:nvSpPr>
      <dsp:spPr>
        <a:xfrm>
          <a:off x="5362514" y="2753040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600" kern="1200"/>
            <a:t>Análise</a:t>
          </a:r>
          <a:endParaRPr lang="en-US" sz="2600" kern="1200"/>
        </a:p>
      </dsp:txBody>
      <dsp:txXfrm>
        <a:off x="5362514" y="2753040"/>
        <a:ext cx="2067600" cy="720000"/>
      </dsp:txXfrm>
    </dsp:sp>
    <dsp:sp modelId="{AB5CB2E7-8DB1-4083-8F25-F38451D777FE}">
      <dsp:nvSpPr>
        <dsp:cNvPr id="0" name=""/>
        <dsp:cNvSpPr/>
      </dsp:nvSpPr>
      <dsp:spPr>
        <a:xfrm>
          <a:off x="8195127" y="1098959"/>
          <a:ext cx="1261236" cy="126123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92E06-51DE-44A3-AC07-C8C1256A2436}">
      <dsp:nvSpPr>
        <dsp:cNvPr id="0" name=""/>
        <dsp:cNvSpPr/>
      </dsp:nvSpPr>
      <dsp:spPr>
        <a:xfrm>
          <a:off x="8463915" y="1367747"/>
          <a:ext cx="723660" cy="723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D5A15-2FD8-4BD4-9644-1A2EC9B3A6B7}">
      <dsp:nvSpPr>
        <dsp:cNvPr id="0" name=""/>
        <dsp:cNvSpPr/>
      </dsp:nvSpPr>
      <dsp:spPr>
        <a:xfrm>
          <a:off x="7791945" y="2753040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600" kern="1200"/>
            <a:t>Ferramentas</a:t>
          </a:r>
          <a:endParaRPr lang="en-US" sz="2600" kern="1200"/>
        </a:p>
      </dsp:txBody>
      <dsp:txXfrm>
        <a:off x="7791945" y="2753040"/>
        <a:ext cx="20676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0CF7842-A6CC-4307-8784-12C643B9569A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B9B381A-DC33-4631-81CD-694FD3485D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686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381A-DC33-4631-81CD-694FD3485D5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8663"/>
            <a:ext cx="6375400" cy="3586162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8663"/>
            <a:ext cx="6375400" cy="3586162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1984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31521" y="4560655"/>
            <a:ext cx="5852160" cy="4320706"/>
          </a:xfrm>
        </p:spPr>
        <p:txBody>
          <a:bodyPr lIns="99066" tIns="49533" rIns="99066" bIns="49533"/>
          <a:lstStyle/>
          <a:p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4143587" y="9119641"/>
            <a:ext cx="3169920" cy="479893"/>
          </a:xfrm>
          <a:prstGeom prst="rect">
            <a:avLst/>
          </a:prstGeom>
          <a:noFill/>
        </p:spPr>
        <p:txBody>
          <a:bodyPr lIns="99066" tIns="49533" rIns="99066" bIns="49533" anchor="b"/>
          <a:lstStyle/>
          <a:p>
            <a:pPr algn="r">
              <a:defRPr/>
            </a:pPr>
            <a:fld id="{ADFC8CF3-02C8-44F6-87CE-246F15AD9D01}" type="slidenum">
              <a:rPr lang="en-US" sz="1300"/>
              <a:pPr algn="r">
                <a:defRPr/>
              </a:pPr>
              <a:t>22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2189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31521" y="4560655"/>
            <a:ext cx="5852160" cy="4320706"/>
          </a:xfrm>
        </p:spPr>
        <p:txBody>
          <a:bodyPr lIns="99066" tIns="49533" rIns="99066" bIns="49533"/>
          <a:lstStyle/>
          <a:p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4143587" y="9119641"/>
            <a:ext cx="3169920" cy="479893"/>
          </a:xfrm>
          <a:prstGeom prst="rect">
            <a:avLst/>
          </a:prstGeom>
          <a:noFill/>
        </p:spPr>
        <p:txBody>
          <a:bodyPr lIns="99066" tIns="49533" rIns="99066" bIns="49533" anchor="b"/>
          <a:lstStyle/>
          <a:p>
            <a:pPr algn="r">
              <a:defRPr/>
            </a:pPr>
            <a:fld id="{43247911-D3C2-455B-B9C6-4E707708BCA1}" type="slidenum">
              <a:rPr lang="en-US" sz="1300"/>
              <a:pPr algn="r">
                <a:defRPr/>
              </a:pPr>
              <a:t>23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2598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31521" y="4560655"/>
            <a:ext cx="5852160" cy="4320706"/>
          </a:xfrm>
        </p:spPr>
        <p:txBody>
          <a:bodyPr lIns="99066" tIns="49533" rIns="99066" bIns="49533"/>
          <a:lstStyle/>
          <a:p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4143587" y="9119641"/>
            <a:ext cx="3169920" cy="479893"/>
          </a:xfrm>
          <a:prstGeom prst="rect">
            <a:avLst/>
          </a:prstGeom>
          <a:noFill/>
        </p:spPr>
        <p:txBody>
          <a:bodyPr lIns="99066" tIns="49533" rIns="99066" bIns="49533" anchor="b"/>
          <a:lstStyle/>
          <a:p>
            <a:pPr algn="r">
              <a:defRPr/>
            </a:pPr>
            <a:fld id="{3FE0796B-B924-4F1D-B0D0-8E641F36505F}" type="slidenum">
              <a:rPr lang="en-US" sz="1300"/>
              <a:pPr algn="r">
                <a:defRPr/>
              </a:pPr>
              <a:t>24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3008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31521" y="4560655"/>
            <a:ext cx="5852160" cy="4320706"/>
          </a:xfrm>
        </p:spPr>
        <p:txBody>
          <a:bodyPr lIns="99066" tIns="49533" rIns="99066" bIns="49533"/>
          <a:lstStyle/>
          <a:p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4143587" y="9119641"/>
            <a:ext cx="3169920" cy="479893"/>
          </a:xfrm>
          <a:prstGeom prst="rect">
            <a:avLst/>
          </a:prstGeom>
          <a:noFill/>
        </p:spPr>
        <p:txBody>
          <a:bodyPr lIns="99066" tIns="49533" rIns="99066" bIns="49533" anchor="b"/>
          <a:lstStyle/>
          <a:p>
            <a:pPr algn="r">
              <a:defRPr/>
            </a:pPr>
            <a:fld id="{EB2149D2-6A7E-4DBD-AC91-95D54251081E}" type="slidenum">
              <a:rPr lang="en-US" sz="1300"/>
              <a:pPr algn="r">
                <a:defRPr/>
              </a:pPr>
              <a:t>25</a:t>
            </a:fld>
            <a:endParaRPr 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tângulo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DDC949-763A-4024-BDE6-58920A0346CE}" type="datetimeFigureOut">
              <a:rPr lang="pt-BR" smtClean="0"/>
              <a:pPr/>
              <a:t>05/01/2021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52A804-60A0-48F7-8095-A5F658F3E6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dson@pqi.ep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rdson@usp.b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umerical.recipes/" TargetMode="External"/><Relationship Id="rId2" Type="http://schemas.openxmlformats.org/officeDocument/2006/relationships/hyperlink" Target="http://www.netli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nu.org/software/gsl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gina_inici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0"/>
            <a:ext cx="12072664" cy="7494654"/>
          </a:xfrm>
          <a:prstGeom prst="rect">
            <a:avLst/>
          </a:prstGeom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3935760" y="3375422"/>
            <a:ext cx="6984776" cy="120015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3200" dirty="0"/>
              <a:t>PQI 3403 Análise de Processos da Indústria Química </a:t>
            </a:r>
          </a:p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pt-BR" sz="1950" dirty="0"/>
          </a:p>
          <a:p>
            <a:r>
              <a:rPr lang="pt-BR" sz="2800" dirty="0" err="1"/>
              <a:t>Ardson</a:t>
            </a:r>
            <a:r>
              <a:rPr lang="pt-BR" sz="2800" dirty="0"/>
              <a:t> dos Santos Vianna Júnior  - ASVJ</a:t>
            </a:r>
          </a:p>
          <a:p>
            <a:pPr>
              <a:buNone/>
            </a:pPr>
            <a:r>
              <a:rPr lang="pt-BR" sz="2800" dirty="0"/>
              <a:t>e-mail: </a:t>
            </a:r>
            <a:r>
              <a:rPr lang="pt-BR" sz="2800" u="sng" dirty="0">
                <a:hlinkClick r:id="rId4"/>
              </a:rPr>
              <a:t>ardson@usp.br</a:t>
            </a:r>
            <a:endParaRPr lang="pt-BR" sz="2800" u="sng" dirty="0"/>
          </a:p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pt-BR" sz="195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CD6C6E-C4F5-4B36-9218-99719F76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Ardson dos S. Vianna Jr. - USP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4"/>
    </mc:Choice>
    <mc:Fallback xmlns="">
      <p:transition spd="slow" advTm="181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Universo da modelagem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037" y="1447800"/>
            <a:ext cx="7067127" cy="45720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matemáticos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452662" y="1857364"/>
          <a:ext cx="7772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Equação</a:t>
                      </a:r>
                      <a:r>
                        <a:rPr lang="pt-BR" baseline="0" dirty="0"/>
                        <a:t> algébrica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Equações de estado, balanços</a:t>
                      </a:r>
                      <a:r>
                        <a:rPr lang="pt-BR" baseline="0" dirty="0"/>
                        <a:t> integrais e m, </a:t>
                      </a:r>
                      <a:r>
                        <a:rPr lang="pt-BR" baseline="0" dirty="0" err="1"/>
                        <a:t>q.m.</a:t>
                      </a:r>
                      <a:r>
                        <a:rPr lang="pt-BR" baseline="0" dirty="0"/>
                        <a:t> e </a:t>
                      </a:r>
                      <a:r>
                        <a:rPr lang="pt-BR" baseline="0" dirty="0" err="1"/>
                        <a:t>E</a:t>
                      </a:r>
                      <a:r>
                        <a:rPr lang="pt-BR" baseline="0" dirty="0"/>
                        <a:t>, CSTR estacionário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Sistema de equações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Simulação</a:t>
                      </a:r>
                      <a:r>
                        <a:rPr lang="pt-BR" baseline="0" dirty="0"/>
                        <a:t> de processos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EDOs</a:t>
                      </a:r>
                      <a:r>
                        <a:rPr lang="pt-BR" dirty="0"/>
                        <a:t> PVI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Cinéticas e </a:t>
                      </a:r>
                      <a:r>
                        <a:rPr lang="pt-BR" i="1" dirty="0" err="1"/>
                        <a:t>lumped</a:t>
                      </a:r>
                      <a:r>
                        <a:rPr lang="pt-BR" i="1" dirty="0"/>
                        <a:t> </a:t>
                      </a:r>
                      <a:r>
                        <a:rPr lang="pt-BR" i="1" dirty="0" err="1"/>
                        <a:t>models</a:t>
                      </a:r>
                      <a:r>
                        <a:rPr lang="pt-BR" i="1" dirty="0"/>
                        <a:t>, </a:t>
                      </a:r>
                      <a:r>
                        <a:rPr lang="pt-BR" i="0" dirty="0"/>
                        <a:t>PFR estacionário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EDOs</a:t>
                      </a:r>
                      <a:r>
                        <a:rPr lang="pt-BR" dirty="0"/>
                        <a:t> 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Estados estacionários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EDPs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Reatores e </a:t>
                      </a:r>
                      <a:r>
                        <a:rPr lang="pt-BR" dirty="0" err="1"/>
                        <a:t>Fen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Tran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vem 5">
            <a:extLst>
              <a:ext uri="{FF2B5EF4-FFF2-40B4-BE49-F238E27FC236}">
                <a16:creationId xmlns:a16="http://schemas.microsoft.com/office/drawing/2014/main" id="{B8973D9F-718E-4434-BE17-0C5440561B2C}"/>
              </a:ext>
            </a:extLst>
          </p:cNvPr>
          <p:cNvSpPr/>
          <p:nvPr/>
        </p:nvSpPr>
        <p:spPr>
          <a:xfrm>
            <a:off x="4871864" y="4941168"/>
            <a:ext cx="4248472" cy="1728192"/>
          </a:xfrm>
          <a:prstGeom prst="cloud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matemáticos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452662" y="1857364"/>
          <a:ext cx="7772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Equação</a:t>
                      </a:r>
                      <a:r>
                        <a:rPr lang="pt-BR" baseline="0" dirty="0"/>
                        <a:t> algébrica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Equações de estado, balanços</a:t>
                      </a:r>
                      <a:r>
                        <a:rPr lang="pt-BR" baseline="0" dirty="0"/>
                        <a:t> integrais e m, </a:t>
                      </a:r>
                      <a:r>
                        <a:rPr lang="pt-BR" baseline="0" dirty="0" err="1"/>
                        <a:t>q.m.</a:t>
                      </a:r>
                      <a:r>
                        <a:rPr lang="pt-BR" baseline="0" dirty="0"/>
                        <a:t> e </a:t>
                      </a:r>
                      <a:r>
                        <a:rPr lang="pt-BR" baseline="0" dirty="0" err="1"/>
                        <a:t>E</a:t>
                      </a:r>
                      <a:r>
                        <a:rPr lang="pt-BR" baseline="0" dirty="0"/>
                        <a:t>, CSTR estacionário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Sistema de equações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Simulação</a:t>
                      </a:r>
                      <a:r>
                        <a:rPr lang="pt-BR" baseline="0" dirty="0"/>
                        <a:t> de processos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EDOs</a:t>
                      </a:r>
                      <a:r>
                        <a:rPr lang="pt-BR" dirty="0"/>
                        <a:t> PVI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Cinéticas e </a:t>
                      </a:r>
                      <a:r>
                        <a:rPr lang="pt-BR" i="1" dirty="0" err="1"/>
                        <a:t>lumped</a:t>
                      </a:r>
                      <a:r>
                        <a:rPr lang="pt-BR" i="1" dirty="0"/>
                        <a:t> </a:t>
                      </a:r>
                      <a:r>
                        <a:rPr lang="pt-BR" i="1" dirty="0" err="1"/>
                        <a:t>models</a:t>
                      </a:r>
                      <a:r>
                        <a:rPr lang="pt-BR" i="1" dirty="0"/>
                        <a:t>, </a:t>
                      </a:r>
                      <a:r>
                        <a:rPr lang="pt-BR" i="0" dirty="0"/>
                        <a:t>PFR estacionário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EDOs</a:t>
                      </a:r>
                      <a:r>
                        <a:rPr lang="pt-BR" dirty="0"/>
                        <a:t> 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Estados estacionários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EDPs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Reatores e </a:t>
                      </a:r>
                      <a:r>
                        <a:rPr lang="pt-BR" dirty="0" err="1"/>
                        <a:t>Fen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Tran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19BDBD1-93D9-473F-9ECA-998BD9E638A6}"/>
              </a:ext>
            </a:extLst>
          </p:cNvPr>
          <p:cNvSpPr txBox="1"/>
          <p:nvPr/>
        </p:nvSpPr>
        <p:spPr>
          <a:xfrm flipH="1">
            <a:off x="5375920" y="5343599"/>
            <a:ext cx="34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Data </a:t>
            </a:r>
            <a:r>
              <a:rPr lang="pt-BR" sz="5400" dirty="0" err="1"/>
              <a:t>science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9414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/>
              <a:t>Nossa matéria: Objetivos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E37217F-EE07-4F76-99E5-8CA14211412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8714927"/>
              </p:ext>
            </p:extLst>
          </p:nvPr>
        </p:nvGraphicFramePr>
        <p:xfrm>
          <a:off x="1219200" y="1447800"/>
          <a:ext cx="1036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matéria: 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Sistemas de equações lineares e não-lineares.</a:t>
            </a:r>
          </a:p>
          <a:p>
            <a:r>
              <a:rPr lang="pt-BR" dirty="0"/>
              <a:t> </a:t>
            </a:r>
            <a:r>
              <a:rPr lang="pt-BR" dirty="0" err="1"/>
              <a:t>EDOs</a:t>
            </a:r>
            <a:r>
              <a:rPr lang="pt-BR" dirty="0"/>
              <a:t> lineares. Resolução analítica. Método geométrico. Aplicação em um sistema de Engenharia Química.</a:t>
            </a:r>
          </a:p>
          <a:p>
            <a:r>
              <a:rPr lang="pt-BR" dirty="0"/>
              <a:t> </a:t>
            </a:r>
            <a:r>
              <a:rPr lang="pt-BR" dirty="0" err="1"/>
              <a:t>EDOs</a:t>
            </a:r>
            <a:r>
              <a:rPr lang="pt-BR" dirty="0"/>
              <a:t> não lineares. Métodos numéricos. </a:t>
            </a:r>
            <a:r>
              <a:rPr lang="pt-BR" dirty="0" err="1"/>
              <a:t>Euler</a:t>
            </a:r>
            <a:r>
              <a:rPr lang="pt-BR" dirty="0"/>
              <a:t>. RK. Passo múltiplo. Métodos explícitos e implícitos. Aplicação em reatores químicos.</a:t>
            </a:r>
          </a:p>
          <a:p>
            <a:r>
              <a:rPr lang="pt-BR" dirty="0"/>
              <a:t> Método de diferenças finitas. EDP. Equação da difusão transiente.</a:t>
            </a:r>
          </a:p>
          <a:p>
            <a:r>
              <a:rPr lang="pt-BR" dirty="0"/>
              <a:t> Inteligência Artificial, RNA, </a:t>
            </a:r>
            <a:r>
              <a:rPr lang="pt-BR" dirty="0" err="1"/>
              <a:t>Machine</a:t>
            </a:r>
            <a:r>
              <a:rPr lang="pt-BR" dirty="0"/>
              <a:t> Learning e </a:t>
            </a:r>
            <a:r>
              <a:rPr lang="pt-BR" dirty="0" err="1"/>
              <a:t>Deep</a:t>
            </a:r>
            <a:r>
              <a:rPr lang="pt-BR" dirty="0"/>
              <a:t> Learning.</a:t>
            </a:r>
          </a:p>
          <a:p>
            <a:r>
              <a:rPr lang="pt-BR" dirty="0"/>
              <a:t>Modelagem estocástica, Monte Carlos, difusão estocástica.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matéria: equipe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pt-BR" dirty="0" err="1"/>
              <a:t>Ardson</a:t>
            </a:r>
            <a:r>
              <a:rPr lang="pt-BR" dirty="0"/>
              <a:t> dos Santos Vianna Júnior  - ASVJ</a:t>
            </a:r>
          </a:p>
          <a:p>
            <a:pPr>
              <a:buNone/>
            </a:pPr>
            <a:r>
              <a:rPr lang="pt-BR" dirty="0"/>
              <a:t>e-mail: </a:t>
            </a:r>
            <a:r>
              <a:rPr lang="pt-BR" u="sng" dirty="0">
                <a:hlinkClick r:id="rId2"/>
              </a:rPr>
              <a:t>ardson@usp.br</a:t>
            </a:r>
            <a:endParaRPr lang="pt-BR" u="sng" dirty="0"/>
          </a:p>
          <a:p>
            <a:pPr>
              <a:buNone/>
            </a:pPr>
            <a:endParaRPr lang="pt-BR" u="sng" dirty="0"/>
          </a:p>
          <a:p>
            <a:r>
              <a:rPr lang="it-IT" dirty="0" err="1"/>
              <a:t>Vitor</a:t>
            </a:r>
            <a:r>
              <a:rPr lang="it-IT" dirty="0"/>
              <a:t> </a:t>
            </a:r>
            <a:r>
              <a:rPr lang="it-IT" dirty="0" err="1"/>
              <a:t>Lavor</a:t>
            </a:r>
            <a:r>
              <a:rPr lang="it-IT" dirty="0"/>
              <a:t>  – VL</a:t>
            </a:r>
          </a:p>
          <a:p>
            <a:pPr>
              <a:buNone/>
            </a:pPr>
            <a:r>
              <a:rPr lang="it-IT" dirty="0"/>
              <a:t>e-mail:</a:t>
            </a:r>
            <a:endParaRPr lang="pt-BR" dirty="0"/>
          </a:p>
          <a:p>
            <a:pPr>
              <a:buNone/>
            </a:pPr>
            <a:endParaRPr lang="pt-BR" u="sng" dirty="0"/>
          </a:p>
          <a:p>
            <a:pPr>
              <a:buNone/>
            </a:pPr>
            <a:endParaRPr lang="pt-BR" u="sng" dirty="0"/>
          </a:p>
          <a:p>
            <a:pPr>
              <a:buNone/>
            </a:pPr>
            <a:r>
              <a:rPr lang="pt-BR" dirty="0"/>
              <a:t>Bloco Semi Industrial 3º piso, ao lado do CETAI</a:t>
            </a:r>
          </a:p>
          <a:p>
            <a:pPr>
              <a:buNone/>
            </a:pPr>
            <a:endParaRPr lang="pt-BR" u="sng" dirty="0"/>
          </a:p>
          <a:p>
            <a:pPr>
              <a:buNone/>
            </a:pPr>
            <a:endParaRPr lang="pt-BR" u="sng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matéria: avaliação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Média final = (1/2)* avaliação das sessões práticas+ (1/2)* nota da avaliação final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Listas em dupla no </a:t>
            </a:r>
            <a:r>
              <a:rPr lang="pt-BR" dirty="0" err="1"/>
              <a:t>Scilab</a:t>
            </a:r>
            <a:r>
              <a:rPr lang="pt-BR" dirty="0"/>
              <a:t>. Inserir no </a:t>
            </a:r>
            <a:r>
              <a:rPr lang="pt-BR" dirty="0" err="1"/>
              <a:t>Tidia</a:t>
            </a:r>
            <a:r>
              <a:rPr lang="pt-BR" dirty="0"/>
              <a:t> na ferramenta “Atividades” só um aluno do grupo.</a:t>
            </a:r>
          </a:p>
          <a:p>
            <a:r>
              <a:rPr lang="pt-BR" dirty="0"/>
              <a:t>Projeto final: grupos de 5. Entregar em “Atividades” e apresentação final em 19 de maio.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5F9D2-9CC7-4956-B764-9DE7394F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pedagógico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5D694B0-C790-497C-9951-BD011051F9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3820732"/>
              </p:ext>
            </p:extLst>
          </p:nvPr>
        </p:nvGraphicFramePr>
        <p:xfrm>
          <a:off x="1219200" y="1447800"/>
          <a:ext cx="1036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14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/>
              <a:t>Nossa matéria - Cronograma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73028A4-EE5D-448D-A305-7CDC42BDA4E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0187194"/>
              </p:ext>
            </p:extLst>
          </p:nvPr>
        </p:nvGraphicFramePr>
        <p:xfrm>
          <a:off x="1219200" y="1447800"/>
          <a:ext cx="5143499" cy="457199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2781">
                  <a:extLst>
                    <a:ext uri="{9D8B030D-6E8A-4147-A177-3AD203B41FA5}">
                      <a16:colId xmlns:a16="http://schemas.microsoft.com/office/drawing/2014/main" val="1922188322"/>
                    </a:ext>
                  </a:extLst>
                </a:gridCol>
                <a:gridCol w="927742">
                  <a:extLst>
                    <a:ext uri="{9D8B030D-6E8A-4147-A177-3AD203B41FA5}">
                      <a16:colId xmlns:a16="http://schemas.microsoft.com/office/drawing/2014/main" val="1905652665"/>
                    </a:ext>
                  </a:extLst>
                </a:gridCol>
                <a:gridCol w="3842976">
                  <a:extLst>
                    <a:ext uri="{9D8B030D-6E8A-4147-A177-3AD203B41FA5}">
                      <a16:colId xmlns:a16="http://schemas.microsoft.com/office/drawing/2014/main" val="556566013"/>
                    </a:ext>
                  </a:extLst>
                </a:gridCol>
              </a:tblGrid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Data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Atividade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2112695896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04/1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Apresentação do curso; Introdução ao Scilab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3121020142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04 e 07/01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Scilab – Tutorial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2110470216"/>
                  </a:ext>
                </a:extLst>
              </a:tr>
              <a:tr h="42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2T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11</a:t>
                      </a:r>
                      <a:r>
                        <a:rPr lang="pt-PT" sz="1200">
                          <a:effectLst/>
                        </a:rPr>
                        <a:t>/1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Álgebra Linear –  sistemas lineares: soluções iterativas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103817798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2P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11 e 14/01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Exercícios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3586733334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3T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18/01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Resolução de Sistemas Não Lineares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1685177331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3P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18 e 21/01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Exercícios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4145258303"/>
                  </a:ext>
                </a:extLst>
              </a:tr>
              <a:tr h="42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4T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25/01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Resolução Qualitativa de EDOs - Diagramas em espaço de fases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986413572"/>
                  </a:ext>
                </a:extLst>
              </a:tr>
              <a:tr h="42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4P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25/01 e 28/01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Exercícios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4036825471"/>
                  </a:ext>
                </a:extLst>
              </a:tr>
              <a:tr h="42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01/02-04/02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</a:rPr>
                        <a:t>SEQEP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3999625439"/>
                  </a:ext>
                </a:extLst>
              </a:tr>
              <a:tr h="42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5T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08/02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Resolução numérica de </a:t>
                      </a:r>
                      <a:r>
                        <a:rPr lang="pt-BR" sz="1200" err="1">
                          <a:effectLst/>
                        </a:rPr>
                        <a:t>EDOs</a:t>
                      </a:r>
                      <a:r>
                        <a:rPr lang="pt-BR" sz="1200">
                          <a:effectLst/>
                        </a:rPr>
                        <a:t> – Euler; Estabilidade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1507053075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5P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08 e 11/02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Exercícios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3085421325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</a:rPr>
                        <a:t>16-18/02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</a:rPr>
                        <a:t>Recesso</a:t>
                      </a:r>
                      <a:r>
                        <a:rPr lang="pt-BR" sz="1200">
                          <a:effectLst/>
                        </a:rPr>
                        <a:t> Carnaval(?)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2759365934"/>
                  </a:ext>
                </a:extLst>
              </a:tr>
              <a:tr h="42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6T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22/02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Resolução numérica de </a:t>
                      </a:r>
                      <a:r>
                        <a:rPr lang="pt-BR" sz="1200" err="1">
                          <a:effectLst/>
                        </a:rPr>
                        <a:t>EDOs</a:t>
                      </a:r>
                      <a:r>
                        <a:rPr lang="pt-BR" sz="1200">
                          <a:effectLst/>
                        </a:rPr>
                        <a:t> –passos múltiplos e BDF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1034020817"/>
                  </a:ext>
                </a:extLst>
              </a:tr>
              <a:tr h="22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6P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22 e 25/02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Exercícios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93" marR="37193" marT="0" marB="0"/>
                </a:tc>
                <a:extLst>
                  <a:ext uri="{0D108BD9-81ED-4DB2-BD59-A6C34878D82A}">
                    <a16:rowId xmlns:a16="http://schemas.microsoft.com/office/drawing/2014/main" val="528202933"/>
                  </a:ext>
                </a:extLst>
              </a:tr>
            </a:tbl>
          </a:graphicData>
        </a:graphic>
      </p:graphicFrame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04D84F91-6031-42B8-9ED6-AAE4E4969E5B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92792517"/>
              </p:ext>
            </p:extLst>
          </p:nvPr>
        </p:nvGraphicFramePr>
        <p:xfrm>
          <a:off x="7048500" y="1447800"/>
          <a:ext cx="5143498" cy="457199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10749">
                  <a:extLst>
                    <a:ext uri="{9D8B030D-6E8A-4147-A177-3AD203B41FA5}">
                      <a16:colId xmlns:a16="http://schemas.microsoft.com/office/drawing/2014/main" val="10036396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72116320"/>
                    </a:ext>
                  </a:extLst>
                </a:gridCol>
                <a:gridCol w="3445340">
                  <a:extLst>
                    <a:ext uri="{9D8B030D-6E8A-4147-A177-3AD203B41FA5}">
                      <a16:colId xmlns:a16="http://schemas.microsoft.com/office/drawing/2014/main" val="4108124191"/>
                    </a:ext>
                  </a:extLst>
                </a:gridCol>
              </a:tblGrid>
              <a:tr h="494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7T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01/03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EDP – diferenças finitas – difusão de calor em estado transiente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975663049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7P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01 e 04/03 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660469272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8T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08/03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EDP – condição de contorno fictícia – difusão de calor 2D; método das linhas (MOL)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854074521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8P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08 e 11/03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1053253761"/>
                  </a:ext>
                </a:extLst>
              </a:tr>
              <a:tr h="494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9T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15/03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Inteligência Artificial – RNA, Rede Neuronal Artificial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914298524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9P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15/03 e 18/03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3087373896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10T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22/03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err="1">
                          <a:effectLst/>
                        </a:rPr>
                        <a:t>Machine</a:t>
                      </a:r>
                      <a:r>
                        <a:rPr lang="pt-BR" sz="1300">
                          <a:effectLst/>
                        </a:rPr>
                        <a:t> Learning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3202032225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10P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22/03 e 25/03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2968555278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11T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29/03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 err="1">
                          <a:effectLst/>
                        </a:rPr>
                        <a:t>Deep</a:t>
                      </a:r>
                      <a:r>
                        <a:rPr lang="pt-BR" sz="1300">
                          <a:effectLst/>
                        </a:rPr>
                        <a:t> Learning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2315295721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11P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29/3 e 01/04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2065259953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12T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05/04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Simulação Monte Carlo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716622723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12P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05/04 e 08/04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1163651016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13T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12/04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Difusão - Processos estocásticos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290601070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13P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12 e 15/04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Exercícios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2179943719"/>
                  </a:ext>
                </a:extLst>
              </a:tr>
              <a:tr h="25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19/04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300">
                          <a:effectLst/>
                        </a:rPr>
                        <a:t>Avaliação final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7" marR="36787" marT="0" marB="0"/>
                </a:tc>
                <a:extLst>
                  <a:ext uri="{0D108BD9-81ED-4DB2-BD59-A6C34878D82A}">
                    <a16:rowId xmlns:a16="http://schemas.microsoft.com/office/drawing/2014/main" val="41279700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matéria: 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NOTAS de AULA</a:t>
            </a:r>
          </a:p>
          <a:p>
            <a:r>
              <a:rPr lang="en-US" dirty="0"/>
              <a:t>Beers, K.J., Numerical Methods for Chemical Engineering, Cambridge, 2007.</a:t>
            </a:r>
          </a:p>
          <a:p>
            <a:r>
              <a:rPr lang="en-US" dirty="0"/>
              <a:t>Boyce, W.E., </a:t>
            </a:r>
            <a:r>
              <a:rPr lang="en-US" dirty="0" err="1"/>
              <a:t>DiPrima</a:t>
            </a:r>
            <a:r>
              <a:rPr lang="en-US" dirty="0"/>
              <a:t>. R.C., </a:t>
            </a:r>
            <a:r>
              <a:rPr lang="en-US" dirty="0" err="1"/>
              <a:t>Equações</a:t>
            </a:r>
            <a:r>
              <a:rPr lang="en-US" dirty="0"/>
              <a:t> </a:t>
            </a:r>
            <a:r>
              <a:rPr lang="en-US" dirty="0" err="1"/>
              <a:t>diferenciais</a:t>
            </a:r>
            <a:r>
              <a:rPr lang="en-US" dirty="0"/>
              <a:t> </a:t>
            </a:r>
            <a:r>
              <a:rPr lang="en-US" dirty="0" err="1"/>
              <a:t>elementares</a:t>
            </a:r>
            <a:r>
              <a:rPr lang="en-US" dirty="0"/>
              <a:t> e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de </a:t>
            </a:r>
            <a:r>
              <a:rPr lang="en-US" dirty="0" err="1"/>
              <a:t>contorno</a:t>
            </a:r>
            <a:r>
              <a:rPr lang="en-US" dirty="0"/>
              <a:t>. LTC, 10a </a:t>
            </a:r>
            <a:r>
              <a:rPr lang="en-US" dirty="0" err="1"/>
              <a:t>edição</a:t>
            </a:r>
            <a:r>
              <a:rPr lang="en-US" dirty="0"/>
              <a:t>, 2015.</a:t>
            </a:r>
            <a:endParaRPr lang="pt-BR" dirty="0"/>
          </a:p>
          <a:p>
            <a:r>
              <a:rPr lang="en-US" dirty="0"/>
              <a:t>Burden, R.L., </a:t>
            </a:r>
            <a:r>
              <a:rPr lang="en-US" dirty="0" err="1"/>
              <a:t>Faires</a:t>
            </a:r>
            <a:r>
              <a:rPr lang="en-US" dirty="0"/>
              <a:t>, J.D.,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,  10a </a:t>
            </a:r>
            <a:r>
              <a:rPr lang="en-US" dirty="0" err="1"/>
              <a:t>edição</a:t>
            </a:r>
            <a:r>
              <a:rPr lang="en-US" dirty="0"/>
              <a:t>, Cengage Learning, 2016.</a:t>
            </a:r>
            <a:endParaRPr lang="pt-BR" dirty="0"/>
          </a:p>
          <a:p>
            <a:r>
              <a:rPr lang="en-US" dirty="0"/>
              <a:t>Mathews, J.H., Fink, K.D., Numerical Methods using </a:t>
            </a:r>
            <a:r>
              <a:rPr lang="en-US" dirty="0" err="1"/>
              <a:t>Matlab</a:t>
            </a:r>
            <a:r>
              <a:rPr lang="en-US" dirty="0"/>
              <a:t>, Prentice-Hall, 2004.</a:t>
            </a:r>
            <a:endParaRPr lang="pt-BR" dirty="0"/>
          </a:p>
          <a:p>
            <a:r>
              <a:rPr lang="en-US" dirty="0"/>
              <a:t>Rice, R.G., Do., D.D.,  </a:t>
            </a:r>
            <a:r>
              <a:rPr lang="en-US" i="1" dirty="0"/>
              <a:t>Applied Mathematics and modeling for Chemical Engineers,</a:t>
            </a:r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edition, Wiley-</a:t>
            </a:r>
            <a:r>
              <a:rPr lang="en-US" dirty="0" err="1"/>
              <a:t>AIChE</a:t>
            </a:r>
            <a:r>
              <a:rPr lang="en-US" dirty="0"/>
              <a:t>, 2012.</a:t>
            </a:r>
          </a:p>
          <a:p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Guttag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Introduction to Computation and Programming Using Python: With Application to Understanding Data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2nd ed. </a:t>
            </a:r>
            <a:r>
              <a:rPr lang="pt-B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 Press, 2016</a:t>
            </a:r>
            <a:r>
              <a:rPr lang="pt-B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PQI </a:t>
            </a:r>
            <a:r>
              <a:rPr lang="pt-BR" sz="3200" dirty="0">
                <a:solidFill>
                  <a:schemeClr val="tx1"/>
                </a:solidFill>
              </a:rPr>
              <a:t>3403 Análise de Processos da Indústria Química </a:t>
            </a: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1 - Introdução</a:t>
            </a:r>
          </a:p>
        </p:txBody>
      </p:sp>
      <p:pic>
        <p:nvPicPr>
          <p:cNvPr id="4" name="Imagem 3" descr="cabec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20" y="320071"/>
            <a:ext cx="8072494" cy="7969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/>
              <a:t>3. Softwares</a:t>
            </a:r>
            <a:endParaRPr lang="en-US" dirty="0"/>
          </a:p>
        </p:txBody>
      </p:sp>
      <p:graphicFrame>
        <p:nvGraphicFramePr>
          <p:cNvPr id="414725" name="Rectangle 3">
            <a:extLst>
              <a:ext uri="{FF2B5EF4-FFF2-40B4-BE49-F238E27FC236}">
                <a16:creationId xmlns:a16="http://schemas.microsoft.com/office/drawing/2014/main" id="{42F6F3D2-6556-42B3-B667-54FA71683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337087"/>
              </p:ext>
            </p:extLst>
          </p:nvPr>
        </p:nvGraphicFramePr>
        <p:xfrm>
          <a:off x="1219200" y="1447800"/>
          <a:ext cx="1036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Softwares</a:t>
            </a:r>
            <a:endParaRPr lang="en-US" b="1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/>
              <a:t>Softwares interativos de alta performance</a:t>
            </a:r>
          </a:p>
          <a:p>
            <a:pPr>
              <a:buFont typeface="Wingdings" pitchFamily="2" charset="2"/>
              <a:buNone/>
            </a:pPr>
            <a:endParaRPr lang="pt-BR" dirty="0"/>
          </a:p>
          <a:p>
            <a:r>
              <a:rPr lang="pt-BR" dirty="0"/>
              <a:t>São softwares com várias possibilidades e excelente interface gráfica</a:t>
            </a:r>
          </a:p>
          <a:p>
            <a:pPr lvl="1"/>
            <a:r>
              <a:rPr lang="pt-BR" dirty="0" err="1"/>
              <a:t>MatLab</a:t>
            </a:r>
            <a:endParaRPr lang="pt-BR" dirty="0"/>
          </a:p>
          <a:p>
            <a:pPr lvl="1"/>
            <a:r>
              <a:rPr lang="pt-BR" dirty="0" err="1"/>
              <a:t>Mathcad</a:t>
            </a:r>
            <a:endParaRPr lang="pt-BR" dirty="0"/>
          </a:p>
          <a:p>
            <a:pPr lvl="1"/>
            <a:r>
              <a:rPr lang="pt-BR" dirty="0" err="1"/>
              <a:t>Scilab</a:t>
            </a:r>
            <a:endParaRPr lang="pt-BR" dirty="0"/>
          </a:p>
          <a:p>
            <a:pPr lvl="1"/>
            <a:r>
              <a:rPr lang="pt-BR" dirty="0"/>
              <a:t>EMSO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Softwares</a:t>
            </a:r>
            <a:endParaRPr lang="en-US" b="1" dirty="0"/>
          </a:p>
        </p:txBody>
      </p:sp>
      <p:sp>
        <p:nvSpPr>
          <p:cNvPr id="41881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255588">
              <a:spcBef>
                <a:spcPct val="0"/>
              </a:spcBef>
              <a:buClrTx/>
              <a:buSzTx/>
              <a:buNone/>
            </a:pPr>
            <a:endParaRPr lang="pt-BR" dirty="0"/>
          </a:p>
          <a:p>
            <a:pPr marL="365125" indent="-255588">
              <a:spcBef>
                <a:spcPct val="0"/>
              </a:spcBef>
              <a:buClrTx/>
              <a:buSzTx/>
              <a:buNone/>
            </a:pPr>
            <a:r>
              <a:rPr lang="pt-BR" dirty="0" err="1"/>
              <a:t>MatLab</a:t>
            </a:r>
            <a:r>
              <a:rPr lang="pt-BR" dirty="0"/>
              <a:t> </a:t>
            </a:r>
          </a:p>
          <a:p>
            <a:pPr marL="365125" indent="-255588">
              <a:spcBef>
                <a:spcPct val="0"/>
              </a:spcBef>
              <a:buClrTx/>
              <a:buSzTx/>
              <a:buNone/>
            </a:pPr>
            <a:r>
              <a:rPr lang="pt-BR" dirty="0" err="1"/>
              <a:t>MATrix</a:t>
            </a:r>
            <a:r>
              <a:rPr lang="pt-BR" dirty="0"/>
              <a:t> </a:t>
            </a:r>
            <a:r>
              <a:rPr lang="pt-BR" dirty="0" err="1"/>
              <a:t>LABoratory</a:t>
            </a:r>
            <a:r>
              <a:rPr lang="pt-BR" dirty="0"/>
              <a:t> é um software interativo de alta performance voltado para o cálculo numérico</a:t>
            </a:r>
          </a:p>
          <a:p>
            <a:pPr marL="365125" indent="-255588">
              <a:spcBef>
                <a:spcPct val="0"/>
              </a:spcBef>
              <a:buClrTx/>
              <a:buSzTx/>
              <a:buNone/>
            </a:pPr>
            <a:r>
              <a:rPr lang="pt-BR" dirty="0"/>
              <a:t> </a:t>
            </a:r>
          </a:p>
          <a:p>
            <a:pPr marL="620713" lvl="1"/>
            <a:r>
              <a:rPr lang="pt-BR" dirty="0"/>
              <a:t>Biblioteca com várias sub-rotinas: matrizes, </a:t>
            </a:r>
            <a:r>
              <a:rPr lang="pt-BR" dirty="0" err="1"/>
              <a:t>EDOs</a:t>
            </a:r>
            <a:endParaRPr lang="pt-BR" dirty="0"/>
          </a:p>
          <a:p>
            <a:pPr marL="620713" lvl="1"/>
            <a:r>
              <a:rPr lang="pt-BR" dirty="0"/>
              <a:t>Interface gráfica: gráficos 2D, 3D, polar</a:t>
            </a:r>
          </a:p>
          <a:p>
            <a:pPr marL="620713" lvl="1"/>
            <a:r>
              <a:rPr lang="pt-BR" dirty="0"/>
              <a:t>Possibilidade de programação: C, Fortran</a:t>
            </a:r>
          </a:p>
          <a:p>
            <a:pPr marL="620713" lvl="1"/>
            <a:r>
              <a:rPr lang="pt-BR" dirty="0"/>
              <a:t>Módulos (toolbox): </a:t>
            </a:r>
            <a:r>
              <a:rPr lang="pt-BR" dirty="0" err="1"/>
              <a:t>Simulink</a:t>
            </a:r>
            <a:r>
              <a:rPr lang="pt-BR" dirty="0"/>
              <a:t> - controle</a:t>
            </a:r>
          </a:p>
          <a:p>
            <a:pPr marL="620713" lvl="1"/>
            <a:endParaRPr lang="pt-BR" dirty="0"/>
          </a:p>
          <a:p>
            <a:pPr marL="365125" indent="-255588">
              <a:buNone/>
            </a:pPr>
            <a:endParaRPr lang="pt-BR" dirty="0"/>
          </a:p>
          <a:p>
            <a:pPr marL="365125" indent="-255588"/>
            <a:endParaRPr lang="pt-BR" dirty="0"/>
          </a:p>
          <a:p>
            <a:pPr marL="365125" indent="-255588"/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Softwares</a:t>
            </a:r>
            <a:endParaRPr lang="en-US" b="1" dirty="0"/>
          </a:p>
        </p:txBody>
      </p:sp>
      <p:sp>
        <p:nvSpPr>
          <p:cNvPr id="420867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255588">
              <a:spcBef>
                <a:spcPct val="0"/>
              </a:spcBef>
              <a:buClrTx/>
              <a:buSzTx/>
              <a:buNone/>
            </a:pPr>
            <a:r>
              <a:rPr lang="pt-BR"/>
              <a:t>MatLab </a:t>
            </a:r>
          </a:p>
          <a:p>
            <a:pPr marL="365125" indent="-255588">
              <a:spcBef>
                <a:spcPct val="0"/>
              </a:spcBef>
              <a:buClrTx/>
              <a:buSzTx/>
              <a:buNone/>
            </a:pPr>
            <a:endParaRPr lang="pt-BR"/>
          </a:p>
          <a:p>
            <a:pPr marL="620713" lvl="1"/>
            <a:endParaRPr lang="pt-BR"/>
          </a:p>
          <a:p>
            <a:pPr marL="365125" indent="-255588">
              <a:buNone/>
            </a:pPr>
            <a:endParaRPr lang="pt-BR"/>
          </a:p>
          <a:p>
            <a:pPr marL="365125" indent="-255588"/>
            <a:endParaRPr lang="pt-BR"/>
          </a:p>
          <a:p>
            <a:pPr marL="365125" indent="-255588"/>
            <a:endParaRPr lang="pt-BR"/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9" y="2133600"/>
            <a:ext cx="41814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383338" y="2565401"/>
            <a:ext cx="3752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i="1">
                <a:latin typeface="Arial" charset="0"/>
                <a:cs typeface="Arial" charset="0"/>
              </a:rPr>
              <a:t>&gt;&gt; t0 = 0; tf = 20;</a:t>
            </a:r>
            <a:br>
              <a:rPr lang="en-US" i="1">
                <a:latin typeface="Arial" charset="0"/>
                <a:cs typeface="Arial" charset="0"/>
              </a:rPr>
            </a:br>
            <a:r>
              <a:rPr lang="en-US" i="1">
                <a:latin typeface="Arial" charset="0"/>
                <a:cs typeface="Arial" charset="0"/>
              </a:rPr>
              <a:t>&gt;&gt; x0 = [0 0.25];</a:t>
            </a:r>
            <a:br>
              <a:rPr lang="en-US" i="1">
                <a:latin typeface="Arial" charset="0"/>
                <a:cs typeface="Arial" charset="0"/>
              </a:rPr>
            </a:br>
            <a:r>
              <a:rPr lang="en-US" i="1">
                <a:latin typeface="Arial" charset="0"/>
                <a:cs typeface="Arial" charset="0"/>
              </a:rPr>
              <a:t>&gt;&gt; [t,x] = ode23('volpol', t0, tf, x0);</a:t>
            </a:r>
            <a:br>
              <a:rPr lang="en-US" i="1">
                <a:latin typeface="Arial" charset="0"/>
                <a:cs typeface="Arial" charset="0"/>
              </a:rPr>
            </a:br>
            <a:r>
              <a:rPr lang="en-US" i="1">
                <a:latin typeface="Arial" charset="0"/>
                <a:cs typeface="Arial" charset="0"/>
              </a:rPr>
              <a:t>&gt;&gt; plot(t,x)</a:t>
            </a:r>
            <a:r>
              <a:rPr lang="en-US">
                <a:latin typeface="Arial" charset="0"/>
                <a:cs typeface="Arial" charset="0"/>
              </a:rPr>
              <a:t>                                       </a:t>
            </a:r>
          </a:p>
        </p:txBody>
      </p:sp>
      <p:pic>
        <p:nvPicPr>
          <p:cNvPr id="420870" name="Picture 7" descr="Imag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63" y="3789363"/>
            <a:ext cx="2824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Softwares</a:t>
            </a:r>
            <a:endParaRPr lang="en-US" b="1" dirty="0"/>
          </a:p>
        </p:txBody>
      </p:sp>
      <p:sp>
        <p:nvSpPr>
          <p:cNvPr id="424963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125" indent="-255588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endParaRPr lang="pt-BR" dirty="0"/>
          </a:p>
          <a:p>
            <a:pPr marL="365125" indent="-255588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pt-BR" dirty="0" err="1"/>
              <a:t>Scilab</a:t>
            </a:r>
            <a:r>
              <a:rPr lang="pt-BR" dirty="0"/>
              <a:t> – software livre</a:t>
            </a:r>
          </a:p>
          <a:p>
            <a:pPr marL="365125" indent="-255588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endParaRPr lang="pt-BR" dirty="0"/>
          </a:p>
          <a:p>
            <a:pPr marL="365125" indent="-255588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pt-BR" dirty="0"/>
              <a:t>É um software científico para computação numérica semelhante ao </a:t>
            </a:r>
            <a:r>
              <a:rPr lang="pt-BR" dirty="0" err="1"/>
              <a:t>Matlab</a:t>
            </a:r>
            <a:r>
              <a:rPr lang="pt-BR" dirty="0"/>
              <a:t>. </a:t>
            </a:r>
          </a:p>
          <a:p>
            <a:pPr marL="365125" indent="-255588">
              <a:lnSpc>
                <a:spcPct val="90000"/>
              </a:lnSpc>
            </a:pPr>
            <a:r>
              <a:rPr lang="pt-BR" dirty="0"/>
              <a:t>Biblioteca com várias </a:t>
            </a:r>
            <a:r>
              <a:rPr lang="pt-BR" dirty="0" err="1"/>
              <a:t>subrotinas</a:t>
            </a:r>
            <a:r>
              <a:rPr lang="pt-BR" dirty="0"/>
              <a:t>: matrizes, </a:t>
            </a:r>
            <a:r>
              <a:rPr lang="pt-BR" dirty="0" err="1"/>
              <a:t>EDOs</a:t>
            </a:r>
            <a:endParaRPr lang="pt-BR" dirty="0"/>
          </a:p>
          <a:p>
            <a:pPr marL="620713" lvl="1">
              <a:lnSpc>
                <a:spcPct val="90000"/>
              </a:lnSpc>
            </a:pPr>
            <a:r>
              <a:rPr lang="pt-BR" dirty="0"/>
              <a:t>Interface gráfica: gráficos 2D, 3D, polar</a:t>
            </a:r>
          </a:p>
          <a:p>
            <a:pPr marL="620713" lvl="1">
              <a:lnSpc>
                <a:spcPct val="90000"/>
              </a:lnSpc>
            </a:pPr>
            <a:r>
              <a:rPr lang="pt-BR" dirty="0"/>
              <a:t>Possibilidade de programação: C, Fortran</a:t>
            </a:r>
          </a:p>
          <a:p>
            <a:pPr marL="620713" lvl="1">
              <a:lnSpc>
                <a:spcPct val="90000"/>
              </a:lnSpc>
            </a:pPr>
            <a:r>
              <a:rPr lang="pt-BR" dirty="0"/>
              <a:t>https://www.scilab.org/</a:t>
            </a:r>
          </a:p>
          <a:p>
            <a:pPr marL="620713" lvl="1">
              <a:lnSpc>
                <a:spcPct val="90000"/>
              </a:lnSpc>
              <a:buNone/>
            </a:pPr>
            <a:endParaRPr lang="pt-BR" dirty="0"/>
          </a:p>
          <a:p>
            <a:pPr marL="620713" lvl="1">
              <a:lnSpc>
                <a:spcPct val="90000"/>
              </a:lnSpc>
            </a:pPr>
            <a:endParaRPr lang="pt-BR" dirty="0"/>
          </a:p>
          <a:p>
            <a:pPr marL="365125" indent="-255588">
              <a:lnSpc>
                <a:spcPct val="90000"/>
              </a:lnSpc>
              <a:buNone/>
            </a:pPr>
            <a:endParaRPr lang="pt-BR" dirty="0"/>
          </a:p>
          <a:p>
            <a:pPr marL="365125" indent="-255588">
              <a:lnSpc>
                <a:spcPct val="90000"/>
              </a:lnSpc>
            </a:pPr>
            <a:endParaRPr lang="pt-BR" dirty="0"/>
          </a:p>
          <a:p>
            <a:pPr marL="365125" indent="-255588">
              <a:lnSpc>
                <a:spcPct val="90000"/>
              </a:lnSpc>
            </a:pPr>
            <a:endParaRPr 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EE12EA3-52EF-4996-8BE1-DCF6AEF749F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pt-BR"/>
          </a:p>
        </p:txBody>
      </p:sp>
      <p:pic>
        <p:nvPicPr>
          <p:cNvPr id="4" name="Picture 5" descr="http://upload.wikimedia.org/wikipedia/commons/e/e4/Scilab_exemple_3d.png">
            <a:extLst>
              <a:ext uri="{FF2B5EF4-FFF2-40B4-BE49-F238E27FC236}">
                <a16:creationId xmlns:a16="http://schemas.microsoft.com/office/drawing/2014/main" id="{92EC4BF6-5E9E-4B56-9200-86A611EC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447800"/>
            <a:ext cx="49815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/>
              <a:t>3. Softwares</a:t>
            </a:r>
            <a:endParaRPr lang="en-US" b="1" dirty="0"/>
          </a:p>
        </p:txBody>
      </p:sp>
      <p:graphicFrame>
        <p:nvGraphicFramePr>
          <p:cNvPr id="429062" name="Rectangle 3">
            <a:extLst>
              <a:ext uri="{FF2B5EF4-FFF2-40B4-BE49-F238E27FC236}">
                <a16:creationId xmlns:a16="http://schemas.microsoft.com/office/drawing/2014/main" id="{14BF1128-7AAF-4D75-87F1-53EB0C186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62468"/>
              </p:ext>
            </p:extLst>
          </p:nvPr>
        </p:nvGraphicFramePr>
        <p:xfrm>
          <a:off x="1219200" y="1447800"/>
          <a:ext cx="1036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Páginas interessantes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NetLib</a:t>
            </a:r>
            <a:r>
              <a:rPr lang="pt-BR" dirty="0"/>
              <a:t>: </a:t>
            </a:r>
            <a:r>
              <a:rPr lang="en-GB" u="sng" dirty="0">
                <a:hlinkClick r:id="rId2"/>
              </a:rPr>
              <a:t>http://www.netlib.org/</a:t>
            </a:r>
            <a:endParaRPr lang="en-GB" u="sng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http://numerical.recipes/</a:t>
            </a:r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>
                <a:hlinkClick r:id="rId4"/>
              </a:rPr>
              <a:t>https://www.gnu.org/software/gsl/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</a:t>
            </a:r>
            <a:r>
              <a:rPr lang="pt-BR" dirty="0" err="1"/>
              <a:t>Scilab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Análise numérica</a:t>
            </a:r>
          </a:p>
          <a:p>
            <a:pPr lvl="1"/>
            <a:r>
              <a:rPr lang="pt-BR" dirty="0"/>
              <a:t>Gestão de Matrizes reais</a:t>
            </a:r>
          </a:p>
          <a:p>
            <a:pPr lvl="1"/>
            <a:r>
              <a:rPr lang="pt-BR" dirty="0"/>
              <a:t>Síntese de bibliotecas de álgebra linear</a:t>
            </a:r>
          </a:p>
          <a:p>
            <a:endParaRPr lang="pt-BR" dirty="0"/>
          </a:p>
          <a:p>
            <a:r>
              <a:rPr lang="pt-BR" dirty="0"/>
              <a:t>Visualização de dados</a:t>
            </a:r>
          </a:p>
          <a:p>
            <a:endParaRPr lang="pt-BR" dirty="0"/>
          </a:p>
          <a:p>
            <a:r>
              <a:rPr lang="pt-BR" dirty="0"/>
              <a:t>Desenvolvimento de algoritmos</a:t>
            </a:r>
          </a:p>
          <a:p>
            <a:pPr lvl="1"/>
            <a:r>
              <a:rPr lang="pt-BR" dirty="0"/>
              <a:t>Algoritmos complexos podem ser criados em poucas linhas de código</a:t>
            </a:r>
          </a:p>
          <a:p>
            <a:endParaRPr lang="pt-BR" dirty="0"/>
          </a:p>
          <a:p>
            <a:r>
              <a:rPr lang="pt-BR" dirty="0"/>
              <a:t>Desenvolvimento de aplicações</a:t>
            </a:r>
          </a:p>
          <a:p>
            <a:endParaRPr lang="pt-BR" dirty="0"/>
          </a:p>
          <a:p>
            <a:r>
              <a:rPr lang="pt-BR" dirty="0"/>
              <a:t>Linguagem interpretada e custo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</a:t>
            </a:r>
            <a:r>
              <a:rPr lang="pt-BR" dirty="0" err="1"/>
              <a:t>Scilab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Comando de atribuição: a=1</a:t>
            </a:r>
          </a:p>
          <a:p>
            <a:r>
              <a:rPr lang="pt-BR" dirty="0"/>
              <a:t>Vetor:  a=1:1:100</a:t>
            </a:r>
          </a:p>
          <a:p>
            <a:r>
              <a:rPr lang="pt-BR" dirty="0"/>
              <a:t>Matriz:   A = [ 1 2 3; 4 5 6 ; 7 8 9]</a:t>
            </a:r>
          </a:p>
          <a:p>
            <a:r>
              <a:rPr lang="pt-BR" dirty="0"/>
              <a:t>Operações matriciais</a:t>
            </a:r>
          </a:p>
          <a:p>
            <a:r>
              <a:rPr lang="pt-BR" dirty="0"/>
              <a:t>Operações e instruções de controle</a:t>
            </a:r>
          </a:p>
          <a:p>
            <a:endParaRPr lang="pt-BR" dirty="0"/>
          </a:p>
          <a:p>
            <a:r>
              <a:rPr lang="pt-BR" dirty="0"/>
              <a:t>https://www.scilab.org/tutorials/getting-started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Prática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Scilab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Tidia</a:t>
            </a:r>
            <a:r>
              <a:rPr lang="pt-BR" dirty="0"/>
              <a:t>:  “atividades”</a:t>
            </a:r>
          </a:p>
          <a:p>
            <a:pPr lvl="1"/>
            <a:r>
              <a:rPr lang="pt-BR" dirty="0"/>
              <a:t>Um aluno do grupo insere e identifica o grupo</a:t>
            </a:r>
          </a:p>
          <a:p>
            <a:pPr lvl="1"/>
            <a:r>
              <a:rPr lang="pt-BR" dirty="0"/>
              <a:t>Executável e discussão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Justificativa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Nossa matéria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Softwares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Scilab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Prática</a:t>
            </a:r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Prática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err="1"/>
              <a:t>Scilab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Tidia</a:t>
            </a:r>
            <a:r>
              <a:rPr lang="pt-BR" dirty="0"/>
              <a:t>:  “atividades”</a:t>
            </a:r>
          </a:p>
          <a:p>
            <a:pPr lvl="1"/>
            <a:r>
              <a:rPr lang="pt-BR" dirty="0"/>
              <a:t>Um aluno do grupo insere e identifica o grupo</a:t>
            </a:r>
          </a:p>
          <a:p>
            <a:pPr lvl="1"/>
            <a:r>
              <a:rPr lang="pt-BR" dirty="0"/>
              <a:t>Executável e </a:t>
            </a:r>
            <a:r>
              <a:rPr lang="pt-BR" sz="8000" dirty="0"/>
              <a:t>discussão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812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/>
              <a:t>Conclusões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71E4EE-93FF-4D66-959E-DA569249D37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4552380"/>
              </p:ext>
            </p:extLst>
          </p:nvPr>
        </p:nvGraphicFramePr>
        <p:xfrm>
          <a:off x="1219200" y="1447800"/>
          <a:ext cx="10363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Beers, K.J., </a:t>
            </a:r>
            <a:r>
              <a:rPr lang="en-US" b="1" dirty="0"/>
              <a:t>Numerical Methods for Chemical Engineering</a:t>
            </a:r>
            <a:r>
              <a:rPr lang="en-US" dirty="0"/>
              <a:t>, Cambridge, 2007</a:t>
            </a:r>
            <a:endParaRPr lang="pt-BR" dirty="0"/>
          </a:p>
          <a:p>
            <a:r>
              <a:rPr lang="en-US" dirty="0"/>
              <a:t>Rice, R.G., Do., D.D.,  </a:t>
            </a:r>
            <a:r>
              <a:rPr lang="en-US" b="1" dirty="0"/>
              <a:t>Applied Mathematics and modeling for Chemical Engineers</a:t>
            </a:r>
            <a:r>
              <a:rPr lang="en-US" b="1" i="1" dirty="0"/>
              <a:t>.</a:t>
            </a:r>
            <a:r>
              <a:rPr lang="en-US" dirty="0"/>
              <a:t> 2nd ed., Wiley-</a:t>
            </a:r>
            <a:r>
              <a:rPr lang="en-US" dirty="0" err="1"/>
              <a:t>AIChE</a:t>
            </a:r>
            <a:r>
              <a:rPr lang="en-US" dirty="0"/>
              <a:t>; 2012.</a:t>
            </a:r>
          </a:p>
          <a:p>
            <a:r>
              <a:rPr lang="pt-BR" dirty="0"/>
              <a:t>https://www.scilab.org/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é?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2438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Indústria Química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 </a:t>
            </a:r>
          </a:p>
          <a:p>
            <a:r>
              <a:rPr lang="pt-BR" dirty="0"/>
              <a:t>Químicos básicos</a:t>
            </a:r>
          </a:p>
          <a:p>
            <a:pPr lvl="1"/>
            <a:r>
              <a:rPr lang="pt-BR" dirty="0"/>
              <a:t> Inorgânicos</a:t>
            </a:r>
          </a:p>
          <a:p>
            <a:pPr lvl="1"/>
            <a:r>
              <a:rPr lang="pt-BR" dirty="0"/>
              <a:t> fertilizantes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Commodities</a:t>
            </a:r>
          </a:p>
          <a:p>
            <a:pPr lvl="1"/>
            <a:r>
              <a:rPr lang="pt-BR" dirty="0"/>
              <a:t> plásticos</a:t>
            </a:r>
          </a:p>
          <a:p>
            <a:pPr lvl="1"/>
            <a:r>
              <a:rPr lang="pt-BR" dirty="0"/>
              <a:t> petroquímicos</a:t>
            </a:r>
          </a:p>
          <a:p>
            <a:pPr lvl="1"/>
            <a:r>
              <a:rPr lang="pt-BR" dirty="0"/>
              <a:t> intermediários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Especialidades</a:t>
            </a:r>
          </a:p>
          <a:p>
            <a:pPr lvl="1"/>
            <a:r>
              <a:rPr lang="pt-BR" dirty="0"/>
              <a:t> Gases</a:t>
            </a:r>
          </a:p>
          <a:p>
            <a:pPr lvl="1"/>
            <a:r>
              <a:rPr lang="pt-BR" dirty="0"/>
              <a:t> Adesivos, </a:t>
            </a:r>
            <a:r>
              <a:rPr lang="pt-BR" dirty="0" err="1"/>
              <a:t>selantes</a:t>
            </a:r>
            <a:r>
              <a:rPr lang="pt-BR" dirty="0"/>
              <a:t>,</a:t>
            </a:r>
          </a:p>
          <a:p>
            <a:pPr lvl="1">
              <a:buNone/>
            </a:pPr>
            <a:r>
              <a:rPr lang="pt-BR" dirty="0"/>
              <a:t> aditivos, pigmentos tintas</a:t>
            </a:r>
          </a:p>
          <a:p>
            <a:endParaRPr lang="pt-BR" dirty="0"/>
          </a:p>
          <a:p>
            <a:r>
              <a:rPr lang="pt-BR" dirty="0"/>
              <a:t>Química fina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um conjunto de ações com objetivo comum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2C1B39-172E-40B3-8E52-BFA47599E6C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Ciclo da Calvin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72" y="2702347"/>
            <a:ext cx="3200818" cy="30689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" name="Picture 2" descr="C:\Users\USP\Pictures\Calvin-cycl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1916833"/>
            <a:ext cx="5403190" cy="463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Quebrar em várias partes para compreender: dividir para conquistar</a:t>
            </a:r>
          </a:p>
          <a:p>
            <a:endParaRPr lang="pt-BR" dirty="0"/>
          </a:p>
          <a:p>
            <a:r>
              <a:rPr lang="pt-BR" dirty="0"/>
              <a:t> Método científico: modelo matemático</a:t>
            </a:r>
          </a:p>
          <a:p>
            <a:endParaRPr lang="pt-BR" dirty="0"/>
          </a:p>
          <a:p>
            <a:r>
              <a:rPr lang="pt-BR" dirty="0"/>
              <a:t> Análise x síntese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vamos analisar?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3356992"/>
            <a:ext cx="237844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5" y="1916832"/>
            <a:ext cx="36274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Universo da modelagem 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CES, 2002, 57, p. 4667.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576" y="1447800"/>
            <a:ext cx="69460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1319</Words>
  <Application>Microsoft Office PowerPoint</Application>
  <PresentationFormat>Widescreen</PresentationFormat>
  <Paragraphs>336</Paragraphs>
  <Slides>32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Franklin Gothic Book</vt:lpstr>
      <vt:lpstr>Perpetua</vt:lpstr>
      <vt:lpstr>Wingdings</vt:lpstr>
      <vt:lpstr>Wingdings 2</vt:lpstr>
      <vt:lpstr>Patrimônio Líquido</vt:lpstr>
      <vt:lpstr>Apresentação do PowerPoint</vt:lpstr>
      <vt:lpstr>Aula 1 - Introdução</vt:lpstr>
      <vt:lpstr>Roteiro</vt:lpstr>
      <vt:lpstr>O que é?</vt:lpstr>
      <vt:lpstr>Indústria Química</vt:lpstr>
      <vt:lpstr>Processos</vt:lpstr>
      <vt:lpstr>Análise</vt:lpstr>
      <vt:lpstr>O que vamos analisar?</vt:lpstr>
      <vt:lpstr>Universo da modelagem </vt:lpstr>
      <vt:lpstr>Universo da modelagem</vt:lpstr>
      <vt:lpstr>Modelos matemáticos</vt:lpstr>
      <vt:lpstr>Modelos matemáticos</vt:lpstr>
      <vt:lpstr>Nossa matéria: Objetivos</vt:lpstr>
      <vt:lpstr>Nossa matéria: ementa</vt:lpstr>
      <vt:lpstr>Nossa matéria: equipe</vt:lpstr>
      <vt:lpstr>Nossa matéria: avaliação </vt:lpstr>
      <vt:lpstr>Projeto pedagógico </vt:lpstr>
      <vt:lpstr>Nossa matéria - Cronograma</vt:lpstr>
      <vt:lpstr>Nossa matéria: bibliografia</vt:lpstr>
      <vt:lpstr>3. Softwares</vt:lpstr>
      <vt:lpstr>3. Softwares</vt:lpstr>
      <vt:lpstr>3. Softwares</vt:lpstr>
      <vt:lpstr>3. Softwares</vt:lpstr>
      <vt:lpstr>3. Softwares</vt:lpstr>
      <vt:lpstr>3. Softwares</vt:lpstr>
      <vt:lpstr>Páginas interessantes</vt:lpstr>
      <vt:lpstr>4. Scilab</vt:lpstr>
      <vt:lpstr>4. Scilab</vt:lpstr>
      <vt:lpstr>5. Prática</vt:lpstr>
      <vt:lpstr>5. Prática</vt:lpstr>
      <vt:lpstr>Conclusões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Ardson Vianna jr</dc:creator>
  <cp:lastModifiedBy>Ardson Vianna jr</cp:lastModifiedBy>
  <cp:revision>5</cp:revision>
  <dcterms:created xsi:type="dcterms:W3CDTF">2021-01-04T00:44:57Z</dcterms:created>
  <dcterms:modified xsi:type="dcterms:W3CDTF">2021-01-06T01:13:00Z</dcterms:modified>
</cp:coreProperties>
</file>