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8" r:id="rId2"/>
    <p:sldId id="318" r:id="rId3"/>
    <p:sldId id="257" r:id="rId4"/>
    <p:sldId id="359" r:id="rId5"/>
    <p:sldId id="357" r:id="rId6"/>
    <p:sldId id="358" r:id="rId7"/>
    <p:sldId id="360" r:id="rId8"/>
    <p:sldId id="361" r:id="rId9"/>
    <p:sldId id="362" r:id="rId10"/>
    <p:sldId id="364" r:id="rId11"/>
    <p:sldId id="333" r:id="rId12"/>
    <p:sldId id="363" r:id="rId13"/>
    <p:sldId id="336" r:id="rId14"/>
    <p:sldId id="326" r:id="rId15"/>
    <p:sldId id="327" r:id="rId16"/>
    <p:sldId id="342" r:id="rId17"/>
    <p:sldId id="365" r:id="rId18"/>
    <p:sldId id="366" r:id="rId19"/>
    <p:sldId id="367" r:id="rId20"/>
    <p:sldId id="355" r:id="rId21"/>
    <p:sldId id="368" r:id="rId22"/>
    <p:sldId id="369" r:id="rId23"/>
    <p:sldId id="370" r:id="rId24"/>
    <p:sldId id="371" r:id="rId25"/>
    <p:sldId id="372" r:id="rId26"/>
    <p:sldId id="356" r:id="rId27"/>
    <p:sldId id="373" r:id="rId28"/>
    <p:sldId id="374" r:id="rId29"/>
    <p:sldId id="375" r:id="rId30"/>
    <p:sldId id="316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8C6A8-E17D-4899-BD5B-A09847494224}" v="5520" dt="2018-08-21T17:17:0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4" autoAdjust="0"/>
    <p:restoredTop sz="87231" autoAdjust="0"/>
  </p:normalViewPr>
  <p:slideViewPr>
    <p:cSldViewPr>
      <p:cViewPr varScale="1">
        <p:scale>
          <a:sx n="57" d="100"/>
          <a:sy n="57" d="100"/>
        </p:scale>
        <p:origin x="-15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Siqueira" userId="94c393a73704f6b1" providerId="LiveId" clId="{FB993370-4A6C-4C68-87FF-E08CCB4742E1}"/>
    <pc:docChg chg="custSel addSld delSld modSld sldOrd">
      <pc:chgData name="Jose Siqueira" userId="94c393a73704f6b1" providerId="LiveId" clId="{FB993370-4A6C-4C68-87FF-E08CCB4742E1}" dt="2018-08-06T17:04:18.185" v="1313" actId="20577"/>
      <pc:docMkLst>
        <pc:docMk/>
      </pc:docMkLst>
      <pc:sldChg chg="modSp">
        <pc:chgData name="Jose Siqueira" userId="94c393a73704f6b1" providerId="LiveId" clId="{FB993370-4A6C-4C68-87FF-E08CCB4742E1}" dt="2018-08-06T16:44:30.651" v="854" actId="14100"/>
        <pc:sldMkLst>
          <pc:docMk/>
          <pc:sldMk cId="0" sldId="257"/>
        </pc:sldMkLst>
        <pc:spChg chg="mod">
          <ac:chgData name="Jose Siqueira" userId="94c393a73704f6b1" providerId="LiveId" clId="{FB993370-4A6C-4C68-87FF-E08CCB4742E1}" dt="2018-08-06T16:44:30.651" v="854" actId="14100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33:39.848" v="208" actId="1076"/>
        <pc:sldMkLst>
          <pc:docMk/>
          <pc:sldMk cId="0" sldId="278"/>
        </pc:sldMkLst>
        <pc:spChg chg="mod">
          <ac:chgData name="Jose Siqueira" userId="94c393a73704f6b1" providerId="LiveId" clId="{FB993370-4A6C-4C68-87FF-E08CCB4742E1}" dt="2018-08-06T13:33:39.848" v="208" actId="1076"/>
          <ac:spMkLst>
            <pc:docMk/>
            <pc:sldMk cId="0" sldId="278"/>
            <ac:spMk id="2050" creationId="{00000000-0000-0000-0000-000000000000}"/>
          </ac:spMkLst>
        </pc:spChg>
        <pc:spChg chg="mod">
          <ac:chgData name="Jose Siqueira" userId="94c393a73704f6b1" providerId="LiveId" clId="{FB993370-4A6C-4C68-87FF-E08CCB4742E1}" dt="2018-08-06T13:33:11.110" v="206" actId="114"/>
          <ac:spMkLst>
            <pc:docMk/>
            <pc:sldMk cId="0" sldId="278"/>
            <ac:spMk id="2051" creationId="{00000000-0000-0000-0000-000000000000}"/>
          </ac:spMkLst>
        </pc:spChg>
      </pc:sldChg>
      <pc:sldChg chg="modSp">
        <pc:chgData name="Jose Siqueira" userId="94c393a73704f6b1" providerId="LiveId" clId="{FB993370-4A6C-4C68-87FF-E08CCB4742E1}" dt="2018-08-06T13:50:48.436" v="658" actId="12"/>
        <pc:sldMkLst>
          <pc:docMk/>
          <pc:sldMk cId="572459763" sldId="318"/>
        </pc:sldMkLst>
        <pc:spChg chg="mod">
          <ac:chgData name="Jose Siqueira" userId="94c393a73704f6b1" providerId="LiveId" clId="{FB993370-4A6C-4C68-87FF-E08CCB4742E1}" dt="2018-08-06T13:50:48.436" v="658" actId="12"/>
          <ac:spMkLst>
            <pc:docMk/>
            <pc:sldMk cId="572459763" sldId="318"/>
            <ac:spMk id="3" creationId="{D748BFB1-32E1-4C7B-8DA4-AC89D7E99C98}"/>
          </ac:spMkLst>
        </pc:spChg>
      </pc:sldChg>
    </pc:docChg>
  </pc:docChgLst>
  <pc:docChgLst>
    <pc:chgData name="Jose Siqueira" userId="94c393a73704f6b1" providerId="LiveId" clId="{247DB85D-A150-456B-B3E6-710AA71FE860}"/>
    <pc:docChg chg="custSel addSld delSld modSld">
      <pc:chgData name="Jose Siqueira" userId="94c393a73704f6b1" providerId="LiveId" clId="{247DB85D-A150-456B-B3E6-710AA71FE860}" dt="2018-08-07T21:19:57.193" v="5098"/>
      <pc:docMkLst>
        <pc:docMk/>
      </pc:docMkLst>
      <pc:sldChg chg="modSp">
        <pc:chgData name="Jose Siqueira" userId="94c393a73704f6b1" providerId="LiveId" clId="{247DB85D-A150-456B-B3E6-710AA71FE860}" dt="2018-08-06T20:13:56.542" v="2951" actId="20577"/>
        <pc:sldMkLst>
          <pc:docMk/>
          <pc:sldMk cId="0" sldId="257"/>
        </pc:sldMkLst>
        <pc:spChg chg="mod">
          <ac:chgData name="Jose Siqueira" userId="94c393a73704f6b1" providerId="LiveId" clId="{247DB85D-A150-456B-B3E6-710AA71FE860}" dt="2018-08-06T20:13:56.542" v="295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Jose Siqueira" userId="94c393a73704f6b1" providerId="LiveId" clId="{247DB85D-A150-456B-B3E6-710AA71FE860}" dt="2018-08-06T20:56:12.759" v="5094" actId="20577"/>
        <pc:sldMkLst>
          <pc:docMk/>
          <pc:sldMk cId="2395704641" sldId="316"/>
        </pc:sldMkLst>
        <pc:spChg chg="mod">
          <ac:chgData name="Jose Siqueira" userId="94c393a73704f6b1" providerId="LiveId" clId="{247DB85D-A150-456B-B3E6-710AA71FE860}" dt="2018-08-06T20:55:32.011" v="5045" actId="20577"/>
          <ac:spMkLst>
            <pc:docMk/>
            <pc:sldMk cId="2395704641" sldId="316"/>
            <ac:spMk id="2" creationId="{00000000-0000-0000-0000-000000000000}"/>
          </ac:spMkLst>
        </pc:spChg>
        <pc:spChg chg="mod">
          <ac:chgData name="Jose Siqueira" userId="94c393a73704f6b1" providerId="LiveId" clId="{247DB85D-A150-456B-B3E6-710AA71FE860}" dt="2018-08-06T20:56:12.759" v="5094" actId="20577"/>
          <ac:spMkLst>
            <pc:docMk/>
            <pc:sldMk cId="2395704641" sldId="316"/>
            <ac:spMk id="3" creationId="{00000000-0000-0000-0000-000000000000}"/>
          </ac:spMkLst>
        </pc:spChg>
      </pc:sldChg>
      <pc:sldChg chg="modSp add">
        <pc:chgData name="Jose Siqueira" userId="94c393a73704f6b1" providerId="LiveId" clId="{247DB85D-A150-456B-B3E6-710AA71FE860}" dt="2018-08-06T18:21:37.719" v="1070" actId="403"/>
        <pc:sldMkLst>
          <pc:docMk/>
          <pc:sldMk cId="1208253892" sldId="326"/>
        </pc:sldMkLst>
        <pc:spChg chg="mod">
          <ac:chgData name="Jose Siqueira" userId="94c393a73704f6b1" providerId="LiveId" clId="{247DB85D-A150-456B-B3E6-710AA71FE860}" dt="2018-08-06T18:19:44.896" v="958" actId="20577"/>
          <ac:spMkLst>
            <pc:docMk/>
            <pc:sldMk cId="1208253892" sldId="326"/>
            <ac:spMk id="2" creationId="{14023A88-3910-486E-AF68-9B6A287CCD50}"/>
          </ac:spMkLst>
        </pc:spChg>
        <pc:spChg chg="mod">
          <ac:chgData name="Jose Siqueira" userId="94c393a73704f6b1" providerId="LiveId" clId="{247DB85D-A150-456B-B3E6-710AA71FE860}" dt="2018-08-06T18:21:37.719" v="1070" actId="403"/>
          <ac:spMkLst>
            <pc:docMk/>
            <pc:sldMk cId="1208253892" sldId="326"/>
            <ac:spMk id="3" creationId="{7876D369-BC8B-4778-BCBE-BCE33973F888}"/>
          </ac:spMkLst>
        </pc:spChg>
      </pc:sldChg>
      <pc:sldChg chg="modSp add">
        <pc:chgData name="Jose Siqueira" userId="94c393a73704f6b1" providerId="LiveId" clId="{247DB85D-A150-456B-B3E6-710AA71FE860}" dt="2018-08-06T18:33:56.358" v="1426" actId="14100"/>
        <pc:sldMkLst>
          <pc:docMk/>
          <pc:sldMk cId="701087085" sldId="327"/>
        </pc:sldMkLst>
        <pc:spChg chg="mod">
          <ac:chgData name="Jose Siqueira" userId="94c393a73704f6b1" providerId="LiveId" clId="{247DB85D-A150-456B-B3E6-710AA71FE860}" dt="2018-08-06T18:26:59.334" v="1101" actId="20577"/>
          <ac:spMkLst>
            <pc:docMk/>
            <pc:sldMk cId="701087085" sldId="327"/>
            <ac:spMk id="2" creationId="{14023A88-3910-486E-AF68-9B6A287CCD50}"/>
          </ac:spMkLst>
        </pc:spChg>
        <pc:spChg chg="mod">
          <ac:chgData name="Jose Siqueira" userId="94c393a73704f6b1" providerId="LiveId" clId="{247DB85D-A150-456B-B3E6-710AA71FE860}" dt="2018-08-06T18:33:56.358" v="1426" actId="14100"/>
          <ac:spMkLst>
            <pc:docMk/>
            <pc:sldMk cId="701087085" sldId="327"/>
            <ac:spMk id="3" creationId="{7876D369-BC8B-4778-BCBE-BCE33973F888}"/>
          </ac:spMkLst>
        </pc:spChg>
      </pc:sldChg>
      <pc:sldChg chg="modSp add">
        <pc:chgData name="Jose Siqueira" userId="94c393a73704f6b1" providerId="LiveId" clId="{247DB85D-A150-456B-B3E6-710AA71FE860}" dt="2018-08-06T20:33:24.578" v="4198" actId="20577"/>
        <pc:sldMkLst>
          <pc:docMk/>
          <pc:sldMk cId="1625876970" sldId="333"/>
        </pc:sldMkLst>
        <pc:spChg chg="mod">
          <ac:chgData name="Jose Siqueira" userId="94c393a73704f6b1" providerId="LiveId" clId="{247DB85D-A150-456B-B3E6-710AA71FE860}" dt="2018-08-06T20:15:02.798" v="2981" actId="20577"/>
          <ac:spMkLst>
            <pc:docMk/>
            <pc:sldMk cId="1625876970" sldId="333"/>
            <ac:spMk id="2" creationId="{FA73C240-9B6A-485C-9458-7356207272A0}"/>
          </ac:spMkLst>
        </pc:spChg>
        <pc:spChg chg="mod">
          <ac:chgData name="Jose Siqueira" userId="94c393a73704f6b1" providerId="LiveId" clId="{247DB85D-A150-456B-B3E6-710AA71FE860}" dt="2018-08-06T20:33:24.578" v="4198" actId="20577"/>
          <ac:spMkLst>
            <pc:docMk/>
            <pc:sldMk cId="1625876970" sldId="333"/>
            <ac:spMk id="3" creationId="{291C609C-199C-4742-93D8-0E1057A1AC27}"/>
          </ac:spMkLst>
        </pc:spChg>
      </pc:sldChg>
      <pc:sldChg chg="modSp add">
        <pc:chgData name="Jose Siqueira" userId="94c393a73704f6b1" providerId="LiveId" clId="{247DB85D-A150-456B-B3E6-710AA71FE860}" dt="2018-08-07T21:19:57.193" v="5098"/>
        <pc:sldMkLst>
          <pc:docMk/>
          <pc:sldMk cId="1021373162" sldId="336"/>
        </pc:sldMkLst>
        <pc:spChg chg="mod">
          <ac:chgData name="Jose Siqueira" userId="94c393a73704f6b1" providerId="LiveId" clId="{247DB85D-A150-456B-B3E6-710AA71FE860}" dt="2018-08-06T20:40:03.724" v="4409" actId="14100"/>
          <ac:spMkLst>
            <pc:docMk/>
            <pc:sldMk cId="1021373162" sldId="336"/>
            <ac:spMk id="2" creationId="{429182E0-1FDF-4DE1-91A3-E8CC3F3B1D2F}"/>
          </ac:spMkLst>
        </pc:spChg>
        <pc:graphicFrameChg chg="mod modGraphic">
          <ac:chgData name="Jose Siqueira" userId="94c393a73704f6b1" providerId="LiveId" clId="{247DB85D-A150-456B-B3E6-710AA71FE860}" dt="2018-08-07T21:19:57.193" v="5098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</pc:docChg>
  </pc:docChgLst>
  <pc:docChgLst>
    <pc:chgData name="Jose Siqueira" userId="94c393a73704f6b1" providerId="LiveId" clId="{0F78C6A8-E17D-4899-BD5B-A09847494224}"/>
    <pc:docChg chg="undo custSel addSld delSld modSld sldOrd">
      <pc:chgData name="Jose Siqueira" userId="94c393a73704f6b1" providerId="LiveId" clId="{0F78C6A8-E17D-4899-BD5B-A09847494224}" dt="2018-08-21T17:17:00.125" v="5514" actId="20577"/>
      <pc:docMkLst>
        <pc:docMk/>
      </pc:docMkLst>
      <pc:sldChg chg="modSp">
        <pc:chgData name="Jose Siqueira" userId="94c393a73704f6b1" providerId="LiveId" clId="{0F78C6A8-E17D-4899-BD5B-A09847494224}" dt="2018-08-21T14:29:58.919" v="1457" actId="27636"/>
        <pc:sldMkLst>
          <pc:docMk/>
          <pc:sldMk cId="0" sldId="257"/>
        </pc:sldMkLst>
        <pc:spChg chg="mod">
          <ac:chgData name="Jose Siqueira" userId="94c393a73704f6b1" providerId="LiveId" clId="{0F78C6A8-E17D-4899-BD5B-A09847494224}" dt="2018-08-21T14:07:08.224" v="162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Jose Siqueira" userId="94c393a73704f6b1" providerId="LiveId" clId="{0F78C6A8-E17D-4899-BD5B-A09847494224}" dt="2018-08-21T14:29:58.919" v="1457" actId="27636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Jose Siqueira" userId="94c393a73704f6b1" providerId="LiveId" clId="{0F78C6A8-E17D-4899-BD5B-A09847494224}" dt="2018-08-21T16:05:40.684" v="3022" actId="2696"/>
        <pc:sldMkLst>
          <pc:docMk/>
          <pc:sldMk cId="0" sldId="280"/>
        </pc:sldMkLst>
      </pc:sldChg>
      <pc:sldChg chg="addSp modSp mod setBg">
        <pc:chgData name="Jose Siqueira" userId="94c393a73704f6b1" providerId="LiveId" clId="{0F78C6A8-E17D-4899-BD5B-A09847494224}" dt="2018-08-21T17:17:00.125" v="5514" actId="20577"/>
        <pc:sldMkLst>
          <pc:docMk/>
          <pc:sldMk cId="2395704641" sldId="316"/>
        </pc:sldMkLst>
        <pc:spChg chg="mod">
          <ac:chgData name="Jose Siqueira" userId="94c393a73704f6b1" providerId="LiveId" clId="{0F78C6A8-E17D-4899-BD5B-A09847494224}" dt="2018-08-21T17:17:00.125" v="5514" actId="20577"/>
          <ac:spMkLst>
            <pc:docMk/>
            <pc:sldMk cId="2395704641" sldId="316"/>
            <ac:spMk id="2" creationId="{00000000-0000-0000-0000-000000000000}"/>
          </ac:spMkLst>
        </pc:spChg>
        <pc:spChg chg="mod">
          <ac:chgData name="Jose Siqueira" userId="94c393a73704f6b1" providerId="LiveId" clId="{0F78C6A8-E17D-4899-BD5B-A09847494224}" dt="2018-08-21T17:16:52.204" v="5513" actId="26606"/>
          <ac:spMkLst>
            <pc:docMk/>
            <pc:sldMk cId="2395704641" sldId="316"/>
            <ac:spMk id="3" creationId="{00000000-0000-0000-0000-000000000000}"/>
          </ac:spMkLst>
        </pc:spChg>
        <pc:spChg chg="add">
          <ac:chgData name="Jose Siqueira" userId="94c393a73704f6b1" providerId="LiveId" clId="{0F78C6A8-E17D-4899-BD5B-A09847494224}" dt="2018-08-21T17:16:52.204" v="5513" actId="26606"/>
          <ac:spMkLst>
            <pc:docMk/>
            <pc:sldMk cId="2395704641" sldId="316"/>
            <ac:spMk id="8" creationId="{35C44DBB-AD7C-4682-B258-6367305D207B}"/>
          </ac:spMkLst>
        </pc:spChg>
        <pc:cxnChg chg="add">
          <ac:chgData name="Jose Siqueira" userId="94c393a73704f6b1" providerId="LiveId" clId="{0F78C6A8-E17D-4899-BD5B-A09847494224}" dt="2018-08-21T17:16:52.204" v="5513" actId="26606"/>
          <ac:cxnSpMkLst>
            <pc:docMk/>
            <pc:sldMk cId="2395704641" sldId="316"/>
            <ac:cxnSpMk id="10" creationId="{A1CED323-FAF0-4E0B-8717-FC1F468A28FE}"/>
          </ac:cxnSpMkLst>
        </pc:cxnChg>
      </pc:sldChg>
      <pc:sldChg chg="modSp">
        <pc:chgData name="Jose Siqueira" userId="94c393a73704f6b1" providerId="LiveId" clId="{0F78C6A8-E17D-4899-BD5B-A09847494224}" dt="2018-08-21T14:13:01.637" v="314" actId="20577"/>
        <pc:sldMkLst>
          <pc:docMk/>
          <pc:sldMk cId="572459763" sldId="318"/>
        </pc:sldMkLst>
        <pc:spChg chg="mod">
          <ac:chgData name="Jose Siqueira" userId="94c393a73704f6b1" providerId="LiveId" clId="{0F78C6A8-E17D-4899-BD5B-A09847494224}" dt="2018-08-21T14:09:06.815" v="275" actId="20577"/>
          <ac:spMkLst>
            <pc:docMk/>
            <pc:sldMk cId="572459763" sldId="318"/>
            <ac:spMk id="2" creationId="{6FE7F4B8-0862-4AC4-9B1E-C66E1D16E1C8}"/>
          </ac:spMkLst>
        </pc:spChg>
        <pc:spChg chg="mod">
          <ac:chgData name="Jose Siqueira" userId="94c393a73704f6b1" providerId="LiveId" clId="{0F78C6A8-E17D-4899-BD5B-A09847494224}" dt="2018-08-21T14:13:01.637" v="314" actId="20577"/>
          <ac:spMkLst>
            <pc:docMk/>
            <pc:sldMk cId="572459763" sldId="318"/>
            <ac:spMk id="3" creationId="{D748BFB1-32E1-4C7B-8DA4-AC89D7E99C98}"/>
          </ac:spMkLst>
        </pc:spChg>
      </pc:sldChg>
      <pc:sldChg chg="del">
        <pc:chgData name="Jose Siqueira" userId="94c393a73704f6b1" providerId="LiveId" clId="{0F78C6A8-E17D-4899-BD5B-A09847494224}" dt="2018-08-21T16:05:52.475" v="3024" actId="2696"/>
        <pc:sldMkLst>
          <pc:docMk/>
          <pc:sldMk cId="4214601024" sldId="321"/>
        </pc:sldMkLst>
      </pc:sldChg>
      <pc:sldChg chg="del">
        <pc:chgData name="Jose Siqueira" userId="94c393a73704f6b1" providerId="LiveId" clId="{0F78C6A8-E17D-4899-BD5B-A09847494224}" dt="2018-08-21T16:05:53.647" v="3025" actId="2696"/>
        <pc:sldMkLst>
          <pc:docMk/>
          <pc:sldMk cId="2322929259" sldId="323"/>
        </pc:sldMkLst>
      </pc:sldChg>
      <pc:sldChg chg="del">
        <pc:chgData name="Jose Siqueira" userId="94c393a73704f6b1" providerId="LiveId" clId="{0F78C6A8-E17D-4899-BD5B-A09847494224}" dt="2018-08-21T16:05:54.225" v="3026" actId="2696"/>
        <pc:sldMkLst>
          <pc:docMk/>
          <pc:sldMk cId="2784738526" sldId="324"/>
        </pc:sldMkLst>
      </pc:sldChg>
      <pc:sldChg chg="del">
        <pc:chgData name="Jose Siqueira" userId="94c393a73704f6b1" providerId="LiveId" clId="{0F78C6A8-E17D-4899-BD5B-A09847494224}" dt="2018-08-21T16:05:54.928" v="3027" actId="2696"/>
        <pc:sldMkLst>
          <pc:docMk/>
          <pc:sldMk cId="3069506414" sldId="325"/>
        </pc:sldMkLst>
      </pc:sldChg>
      <pc:sldChg chg="del">
        <pc:chgData name="Jose Siqueira" userId="94c393a73704f6b1" providerId="LiveId" clId="{0F78C6A8-E17D-4899-BD5B-A09847494224}" dt="2018-08-21T16:05:43.122" v="3023" actId="2696"/>
        <pc:sldMkLst>
          <pc:docMk/>
          <pc:sldMk cId="729809054" sldId="332"/>
        </pc:sldMkLst>
      </pc:sldChg>
      <pc:sldChg chg="modSp">
        <pc:chgData name="Jose Siqueira" userId="94c393a73704f6b1" providerId="LiveId" clId="{0F78C6A8-E17D-4899-BD5B-A09847494224}" dt="2018-08-21T16:05:22.639" v="3021" actId="20577"/>
        <pc:sldMkLst>
          <pc:docMk/>
          <pc:sldMk cId="1021373162" sldId="336"/>
        </pc:sldMkLst>
        <pc:graphicFrameChg chg="modGraphic">
          <ac:chgData name="Jose Siqueira" userId="94c393a73704f6b1" providerId="LiveId" clId="{0F78C6A8-E17D-4899-BD5B-A09847494224}" dt="2018-08-21T16:05:22.639" v="3021" actId="20577"/>
          <ac:graphicFrameMkLst>
            <pc:docMk/>
            <pc:sldMk cId="1021373162" sldId="336"/>
            <ac:graphicFrameMk id="4" creationId="{DCAD86CC-0BB6-42DB-B055-3BA837431695}"/>
          </ac:graphicFrameMkLst>
        </pc:graphicFrameChg>
      </pc:sldChg>
      <pc:sldChg chg="del">
        <pc:chgData name="Jose Siqueira" userId="94c393a73704f6b1" providerId="LiveId" clId="{0F78C6A8-E17D-4899-BD5B-A09847494224}" dt="2018-08-21T16:05:58.850" v="3028" actId="2696"/>
        <pc:sldMkLst>
          <pc:docMk/>
          <pc:sldMk cId="0" sldId="337"/>
        </pc:sldMkLst>
      </pc:sldChg>
      <pc:sldChg chg="del">
        <pc:chgData name="Jose Siqueira" userId="94c393a73704f6b1" providerId="LiveId" clId="{0F78C6A8-E17D-4899-BD5B-A09847494224}" dt="2018-08-21T16:06:27.725" v="3029" actId="2696"/>
        <pc:sldMkLst>
          <pc:docMk/>
          <pc:sldMk cId="0" sldId="338"/>
        </pc:sldMkLst>
      </pc:sldChg>
      <pc:sldChg chg="del">
        <pc:chgData name="Jose Siqueira" userId="94c393a73704f6b1" providerId="LiveId" clId="{0F78C6A8-E17D-4899-BD5B-A09847494224}" dt="2018-08-21T16:06:29.334" v="3030" actId="2696"/>
        <pc:sldMkLst>
          <pc:docMk/>
          <pc:sldMk cId="0" sldId="339"/>
        </pc:sldMkLst>
      </pc:sldChg>
      <pc:sldChg chg="del">
        <pc:chgData name="Jose Siqueira" userId="94c393a73704f6b1" providerId="LiveId" clId="{0F78C6A8-E17D-4899-BD5B-A09847494224}" dt="2018-08-21T16:06:30.538" v="3031" actId="2696"/>
        <pc:sldMkLst>
          <pc:docMk/>
          <pc:sldMk cId="0" sldId="340"/>
        </pc:sldMkLst>
      </pc:sldChg>
      <pc:sldChg chg="del">
        <pc:chgData name="Jose Siqueira" userId="94c393a73704f6b1" providerId="LiveId" clId="{0F78C6A8-E17D-4899-BD5B-A09847494224}" dt="2018-08-21T16:06:31.569" v="3032" actId="2696"/>
        <pc:sldMkLst>
          <pc:docMk/>
          <pc:sldMk cId="0" sldId="341"/>
        </pc:sldMkLst>
      </pc:sldChg>
      <pc:sldChg chg="modSp">
        <pc:chgData name="Jose Siqueira" userId="94c393a73704f6b1" providerId="LiveId" clId="{0F78C6A8-E17D-4899-BD5B-A09847494224}" dt="2018-08-21T16:18:22.886" v="3271" actId="20577"/>
        <pc:sldMkLst>
          <pc:docMk/>
          <pc:sldMk cId="0" sldId="342"/>
        </pc:sldMkLst>
        <pc:spChg chg="mod">
          <ac:chgData name="Jose Siqueira" userId="94c393a73704f6b1" providerId="LiveId" clId="{0F78C6A8-E17D-4899-BD5B-A09847494224}" dt="2018-08-21T16:07:20.278" v="3049" actId="20577"/>
          <ac:spMkLst>
            <pc:docMk/>
            <pc:sldMk cId="0" sldId="342"/>
            <ac:spMk id="2" creationId="{00000000-0000-0000-0000-000000000000}"/>
          </ac:spMkLst>
        </pc:spChg>
        <pc:spChg chg="mod">
          <ac:chgData name="Jose Siqueira" userId="94c393a73704f6b1" providerId="LiveId" clId="{0F78C6A8-E17D-4899-BD5B-A09847494224}" dt="2018-08-21T16:18:22.886" v="3271" actId="20577"/>
          <ac:spMkLst>
            <pc:docMk/>
            <pc:sldMk cId="0" sldId="342"/>
            <ac:spMk id="3" creationId="{00000000-0000-0000-0000-000000000000}"/>
          </ac:spMkLst>
        </pc:spChg>
      </pc:sldChg>
      <pc:sldChg chg="del">
        <pc:chgData name="Jose Siqueira" userId="94c393a73704f6b1" providerId="LiveId" clId="{0F78C6A8-E17D-4899-BD5B-A09847494224}" dt="2018-08-21T16:39:47.630" v="3783" actId="2696"/>
        <pc:sldMkLst>
          <pc:docMk/>
          <pc:sldMk cId="0" sldId="343"/>
        </pc:sldMkLst>
      </pc:sldChg>
      <pc:sldChg chg="del">
        <pc:chgData name="Jose Siqueira" userId="94c393a73704f6b1" providerId="LiveId" clId="{0F78C6A8-E17D-4899-BD5B-A09847494224}" dt="2018-08-21T16:39:49.802" v="3784" actId="2696"/>
        <pc:sldMkLst>
          <pc:docMk/>
          <pc:sldMk cId="0" sldId="344"/>
        </pc:sldMkLst>
      </pc:sldChg>
      <pc:sldChg chg="del">
        <pc:chgData name="Jose Siqueira" userId="94c393a73704f6b1" providerId="LiveId" clId="{0F78C6A8-E17D-4899-BD5B-A09847494224}" dt="2018-08-21T16:39:51.599" v="3785" actId="2696"/>
        <pc:sldMkLst>
          <pc:docMk/>
          <pc:sldMk cId="0" sldId="345"/>
        </pc:sldMkLst>
      </pc:sldChg>
      <pc:sldChg chg="del">
        <pc:chgData name="Jose Siqueira" userId="94c393a73704f6b1" providerId="LiveId" clId="{0F78C6A8-E17D-4899-BD5B-A09847494224}" dt="2018-08-21T16:39:53.505" v="3786" actId="2696"/>
        <pc:sldMkLst>
          <pc:docMk/>
          <pc:sldMk cId="0" sldId="346"/>
        </pc:sldMkLst>
      </pc:sldChg>
      <pc:sldChg chg="del">
        <pc:chgData name="Jose Siqueira" userId="94c393a73704f6b1" providerId="LiveId" clId="{0F78C6A8-E17D-4899-BD5B-A09847494224}" dt="2018-08-21T16:39:54.864" v="3787" actId="2696"/>
        <pc:sldMkLst>
          <pc:docMk/>
          <pc:sldMk cId="0" sldId="347"/>
        </pc:sldMkLst>
      </pc:sldChg>
      <pc:sldChg chg="del">
        <pc:chgData name="Jose Siqueira" userId="94c393a73704f6b1" providerId="LiveId" clId="{0F78C6A8-E17D-4899-BD5B-A09847494224}" dt="2018-08-21T16:39:57.911" v="3788" actId="2696"/>
        <pc:sldMkLst>
          <pc:docMk/>
          <pc:sldMk cId="0" sldId="348"/>
        </pc:sldMkLst>
      </pc:sldChg>
      <pc:sldChg chg="del">
        <pc:chgData name="Jose Siqueira" userId="94c393a73704f6b1" providerId="LiveId" clId="{0F78C6A8-E17D-4899-BD5B-A09847494224}" dt="2018-08-21T16:39:58.520" v="3789" actId="2696"/>
        <pc:sldMkLst>
          <pc:docMk/>
          <pc:sldMk cId="0" sldId="349"/>
        </pc:sldMkLst>
      </pc:sldChg>
      <pc:sldChg chg="del">
        <pc:chgData name="Jose Siqueira" userId="94c393a73704f6b1" providerId="LiveId" clId="{0F78C6A8-E17D-4899-BD5B-A09847494224}" dt="2018-08-21T16:39:59.567" v="3790" actId="2696"/>
        <pc:sldMkLst>
          <pc:docMk/>
          <pc:sldMk cId="0" sldId="350"/>
        </pc:sldMkLst>
      </pc:sldChg>
      <pc:sldChg chg="del">
        <pc:chgData name="Jose Siqueira" userId="94c393a73704f6b1" providerId="LiveId" clId="{0F78C6A8-E17D-4899-BD5B-A09847494224}" dt="2018-08-21T16:40:00.458" v="3791" actId="2696"/>
        <pc:sldMkLst>
          <pc:docMk/>
          <pc:sldMk cId="0" sldId="351"/>
        </pc:sldMkLst>
      </pc:sldChg>
      <pc:sldChg chg="del">
        <pc:chgData name="Jose Siqueira" userId="94c393a73704f6b1" providerId="LiveId" clId="{0F78C6A8-E17D-4899-BD5B-A09847494224}" dt="2018-08-21T16:40:01.458" v="3792" actId="2696"/>
        <pc:sldMkLst>
          <pc:docMk/>
          <pc:sldMk cId="0" sldId="352"/>
        </pc:sldMkLst>
      </pc:sldChg>
      <pc:sldChg chg="del">
        <pc:chgData name="Jose Siqueira" userId="94c393a73704f6b1" providerId="LiveId" clId="{0F78C6A8-E17D-4899-BD5B-A09847494224}" dt="2018-08-21T16:40:02.661" v="3793" actId="2696"/>
        <pc:sldMkLst>
          <pc:docMk/>
          <pc:sldMk cId="0" sldId="353"/>
        </pc:sldMkLst>
      </pc:sldChg>
      <pc:sldChg chg="del">
        <pc:chgData name="Jose Siqueira" userId="94c393a73704f6b1" providerId="LiveId" clId="{0F78C6A8-E17D-4899-BD5B-A09847494224}" dt="2018-08-21T16:40:04.942" v="3794" actId="2696"/>
        <pc:sldMkLst>
          <pc:docMk/>
          <pc:sldMk cId="0" sldId="354"/>
        </pc:sldMkLst>
      </pc:sldChg>
      <pc:sldChg chg="addSp delSp modSp ord">
        <pc:chgData name="Jose Siqueira" userId="94c393a73704f6b1" providerId="LiveId" clId="{0F78C6A8-E17D-4899-BD5B-A09847494224}" dt="2018-08-21T16:42:44.844" v="3832" actId="1035"/>
        <pc:sldMkLst>
          <pc:docMk/>
          <pc:sldMk cId="0" sldId="355"/>
        </pc:sldMkLst>
        <pc:spChg chg="mod">
          <ac:chgData name="Jose Siqueira" userId="94c393a73704f6b1" providerId="LiveId" clId="{0F78C6A8-E17D-4899-BD5B-A09847494224}" dt="2018-08-21T16:41:08.999" v="3807" actId="1076"/>
          <ac:spMkLst>
            <pc:docMk/>
            <pc:sldMk cId="0" sldId="355"/>
            <ac:spMk id="2" creationId="{00000000-0000-0000-0000-000000000000}"/>
          </ac:spMkLst>
        </pc:spChg>
        <pc:spChg chg="del">
          <ac:chgData name="Jose Siqueira" userId="94c393a73704f6b1" providerId="LiveId" clId="{0F78C6A8-E17D-4899-BD5B-A09847494224}" dt="2018-08-21T16:41:20.061" v="3808" actId="478"/>
          <ac:spMkLst>
            <pc:docMk/>
            <pc:sldMk cId="0" sldId="355"/>
            <ac:spMk id="3" creationId="{00000000-0000-0000-0000-000000000000}"/>
          </ac:spMkLst>
        </pc:spChg>
        <pc:spChg chg="add mod">
          <ac:chgData name="Jose Siqueira" userId="94c393a73704f6b1" providerId="LiveId" clId="{0F78C6A8-E17D-4899-BD5B-A09847494224}" dt="2018-08-21T16:41:20.061" v="3808" actId="478"/>
          <ac:spMkLst>
            <pc:docMk/>
            <pc:sldMk cId="0" sldId="355"/>
            <ac:spMk id="5" creationId="{7DE4149F-9559-4D34-97B8-9D56DE061193}"/>
          </ac:spMkLst>
        </pc:spChg>
        <pc:picChg chg="mod">
          <ac:chgData name="Jose Siqueira" userId="94c393a73704f6b1" providerId="LiveId" clId="{0F78C6A8-E17D-4899-BD5B-A09847494224}" dt="2018-08-21T16:42:44.844" v="3832" actId="1035"/>
          <ac:picMkLst>
            <pc:docMk/>
            <pc:sldMk cId="0" sldId="355"/>
            <ac:picMk id="2051" creationId="{00000000-0000-0000-0000-000000000000}"/>
          </ac:picMkLst>
        </pc:picChg>
      </pc:sldChg>
      <pc:sldChg chg="delSp modSp">
        <pc:chgData name="Jose Siqueira" userId="94c393a73704f6b1" providerId="LiveId" clId="{0F78C6A8-E17D-4899-BD5B-A09847494224}" dt="2018-08-21T16:42:31.157" v="3823" actId="1035"/>
        <pc:sldMkLst>
          <pc:docMk/>
          <pc:sldMk cId="0" sldId="356"/>
        </pc:sldMkLst>
        <pc:spChg chg="mod">
          <ac:chgData name="Jose Siqueira" userId="94c393a73704f6b1" providerId="LiveId" clId="{0F78C6A8-E17D-4899-BD5B-A09847494224}" dt="2018-08-21T16:42:11.649" v="3818" actId="5793"/>
          <ac:spMkLst>
            <pc:docMk/>
            <pc:sldMk cId="0" sldId="356"/>
            <ac:spMk id="2" creationId="{00000000-0000-0000-0000-000000000000}"/>
          </ac:spMkLst>
        </pc:spChg>
        <pc:spChg chg="del mod">
          <ac:chgData name="Jose Siqueira" userId="94c393a73704f6b1" providerId="LiveId" clId="{0F78C6A8-E17D-4899-BD5B-A09847494224}" dt="2018-08-21T16:42:19.379" v="3819" actId="478"/>
          <ac:spMkLst>
            <pc:docMk/>
            <pc:sldMk cId="0" sldId="356"/>
            <ac:spMk id="3" creationId="{00000000-0000-0000-0000-000000000000}"/>
          </ac:spMkLst>
        </pc:spChg>
        <pc:picChg chg="mod">
          <ac:chgData name="Jose Siqueira" userId="94c393a73704f6b1" providerId="LiveId" clId="{0F78C6A8-E17D-4899-BD5B-A09847494224}" dt="2018-08-21T16:42:31.157" v="3823" actId="1035"/>
          <ac:picMkLst>
            <pc:docMk/>
            <pc:sldMk cId="0" sldId="356"/>
            <ac:picMk id="3074" creationId="{00000000-0000-0000-0000-000000000000}"/>
          </ac:picMkLst>
        </pc:picChg>
      </pc:sldChg>
      <pc:sldChg chg="modSp add">
        <pc:chgData name="Jose Siqueira" userId="94c393a73704f6b1" providerId="LiveId" clId="{0F78C6A8-E17D-4899-BD5B-A09847494224}" dt="2018-08-21T14:39:59.262" v="2047" actId="20577"/>
        <pc:sldMkLst>
          <pc:docMk/>
          <pc:sldMk cId="1761061338" sldId="357"/>
        </pc:sldMkLst>
        <pc:spChg chg="mod">
          <ac:chgData name="Jose Siqueira" userId="94c393a73704f6b1" providerId="LiveId" clId="{0F78C6A8-E17D-4899-BD5B-A09847494224}" dt="2018-08-21T14:39:59.262" v="2047" actId="20577"/>
          <ac:spMkLst>
            <pc:docMk/>
            <pc:sldMk cId="1761061338" sldId="357"/>
            <ac:spMk id="2" creationId="{CD51C18E-1EE0-4F59-A323-C6169474D8DE}"/>
          </ac:spMkLst>
        </pc:spChg>
        <pc:spChg chg="mod">
          <ac:chgData name="Jose Siqueira" userId="94c393a73704f6b1" providerId="LiveId" clId="{0F78C6A8-E17D-4899-BD5B-A09847494224}" dt="2018-08-21T14:32:11.526" v="1616" actId="20577"/>
          <ac:spMkLst>
            <pc:docMk/>
            <pc:sldMk cId="1761061338" sldId="357"/>
            <ac:spMk id="3" creationId="{DD19B4F3-A642-41DC-ADCB-C51BBF66C3A4}"/>
          </ac:spMkLst>
        </pc:spChg>
      </pc:sldChg>
      <pc:sldChg chg="modSp add">
        <pc:chgData name="Jose Siqueira" userId="94c393a73704f6b1" providerId="LiveId" clId="{0F78C6A8-E17D-4899-BD5B-A09847494224}" dt="2018-08-21T14:41:15.284" v="2126" actId="6549"/>
        <pc:sldMkLst>
          <pc:docMk/>
          <pc:sldMk cId="226781554" sldId="358"/>
        </pc:sldMkLst>
        <pc:spChg chg="mod">
          <ac:chgData name="Jose Siqueira" userId="94c393a73704f6b1" providerId="LiveId" clId="{0F78C6A8-E17D-4899-BD5B-A09847494224}" dt="2018-08-21T14:41:15.284" v="2126" actId="6549"/>
          <ac:spMkLst>
            <pc:docMk/>
            <pc:sldMk cId="226781554" sldId="358"/>
            <ac:spMk id="2" creationId="{2DAEEAC8-13D4-469E-AD61-DB1C9696C008}"/>
          </ac:spMkLst>
        </pc:spChg>
        <pc:spChg chg="mod">
          <ac:chgData name="Jose Siqueira" userId="94c393a73704f6b1" providerId="LiveId" clId="{0F78C6A8-E17D-4899-BD5B-A09847494224}" dt="2018-08-21T14:34:21.072" v="1669" actId="20577"/>
          <ac:spMkLst>
            <pc:docMk/>
            <pc:sldMk cId="226781554" sldId="358"/>
            <ac:spMk id="3" creationId="{3FA8D44C-6B5C-46D9-8FE8-2F2D49B7FBFC}"/>
          </ac:spMkLst>
        </pc:spChg>
      </pc:sldChg>
      <pc:sldChg chg="modSp add">
        <pc:chgData name="Jose Siqueira" userId="94c393a73704f6b1" providerId="LiveId" clId="{0F78C6A8-E17D-4899-BD5B-A09847494224}" dt="2018-08-21T15:59:06.436" v="2800" actId="20577"/>
        <pc:sldMkLst>
          <pc:docMk/>
          <pc:sldMk cId="1257858493" sldId="359"/>
        </pc:sldMkLst>
        <pc:spChg chg="mod">
          <ac:chgData name="Jose Siqueira" userId="94c393a73704f6b1" providerId="LiveId" clId="{0F78C6A8-E17D-4899-BD5B-A09847494224}" dt="2018-08-21T14:30:50.583" v="1529" actId="20577"/>
          <ac:spMkLst>
            <pc:docMk/>
            <pc:sldMk cId="1257858493" sldId="359"/>
            <ac:spMk id="2" creationId="{82E081B3-99CE-4DA6-A6CE-E459ED3EC6D4}"/>
          </ac:spMkLst>
        </pc:spChg>
        <pc:spChg chg="mod">
          <ac:chgData name="Jose Siqueira" userId="94c393a73704f6b1" providerId="LiveId" clId="{0F78C6A8-E17D-4899-BD5B-A09847494224}" dt="2018-08-21T15:59:06.436" v="2800" actId="20577"/>
          <ac:spMkLst>
            <pc:docMk/>
            <pc:sldMk cId="1257858493" sldId="359"/>
            <ac:spMk id="3" creationId="{AFC8A796-0E70-41A6-B54A-9FA832788764}"/>
          </ac:spMkLst>
        </pc:spChg>
      </pc:sldChg>
      <pc:sldChg chg="modSp add">
        <pc:chgData name="Jose Siqueira" userId="94c393a73704f6b1" providerId="LiveId" clId="{0F78C6A8-E17D-4899-BD5B-A09847494224}" dt="2018-08-21T14:38:50.852" v="2016" actId="20577"/>
        <pc:sldMkLst>
          <pc:docMk/>
          <pc:sldMk cId="511266809" sldId="360"/>
        </pc:sldMkLst>
        <pc:spChg chg="mod">
          <ac:chgData name="Jose Siqueira" userId="94c393a73704f6b1" providerId="LiveId" clId="{0F78C6A8-E17D-4899-BD5B-A09847494224}" dt="2018-08-21T14:38:50.852" v="2016" actId="20577"/>
          <ac:spMkLst>
            <pc:docMk/>
            <pc:sldMk cId="511266809" sldId="360"/>
            <ac:spMk id="2" creationId="{744A9DA0-EF40-4BE1-A256-BFE5772A3542}"/>
          </ac:spMkLst>
        </pc:spChg>
        <pc:spChg chg="mod">
          <ac:chgData name="Jose Siqueira" userId="94c393a73704f6b1" providerId="LiveId" clId="{0F78C6A8-E17D-4899-BD5B-A09847494224}" dt="2018-08-21T14:37:34.065" v="1934" actId="20577"/>
          <ac:spMkLst>
            <pc:docMk/>
            <pc:sldMk cId="511266809" sldId="360"/>
            <ac:spMk id="3" creationId="{1B5061A5-26A8-4004-B671-50F4E1BD9940}"/>
          </ac:spMkLst>
        </pc:spChg>
      </pc:sldChg>
      <pc:sldChg chg="modSp add">
        <pc:chgData name="Jose Siqueira" userId="94c393a73704f6b1" providerId="LiveId" clId="{0F78C6A8-E17D-4899-BD5B-A09847494224}" dt="2018-08-21T14:43:28.976" v="2249" actId="20577"/>
        <pc:sldMkLst>
          <pc:docMk/>
          <pc:sldMk cId="812749091" sldId="361"/>
        </pc:sldMkLst>
        <pc:spChg chg="mod">
          <ac:chgData name="Jose Siqueira" userId="94c393a73704f6b1" providerId="LiveId" clId="{0F78C6A8-E17D-4899-BD5B-A09847494224}" dt="2018-08-21T14:41:46.302" v="2137" actId="1076"/>
          <ac:spMkLst>
            <pc:docMk/>
            <pc:sldMk cId="812749091" sldId="361"/>
            <ac:spMk id="2" creationId="{57FE584F-A15F-40EB-A156-368111415509}"/>
          </ac:spMkLst>
        </pc:spChg>
        <pc:spChg chg="mod">
          <ac:chgData name="Jose Siqueira" userId="94c393a73704f6b1" providerId="LiveId" clId="{0F78C6A8-E17D-4899-BD5B-A09847494224}" dt="2018-08-21T14:43:28.976" v="2249" actId="20577"/>
          <ac:spMkLst>
            <pc:docMk/>
            <pc:sldMk cId="812749091" sldId="361"/>
            <ac:spMk id="3" creationId="{66BBBD3A-DBC8-4C38-8881-D69BA86E58DB}"/>
          </ac:spMkLst>
        </pc:spChg>
      </pc:sldChg>
      <pc:sldChg chg="modSp add">
        <pc:chgData name="Jose Siqueira" userId="94c393a73704f6b1" providerId="LiveId" clId="{0F78C6A8-E17D-4899-BD5B-A09847494224}" dt="2018-08-21T15:56:32.448" v="2632" actId="20577"/>
        <pc:sldMkLst>
          <pc:docMk/>
          <pc:sldMk cId="2714516414" sldId="362"/>
        </pc:sldMkLst>
        <pc:spChg chg="mod">
          <ac:chgData name="Jose Siqueira" userId="94c393a73704f6b1" providerId="LiveId" clId="{0F78C6A8-E17D-4899-BD5B-A09847494224}" dt="2018-08-21T15:56:19.347" v="2611" actId="6549"/>
          <ac:spMkLst>
            <pc:docMk/>
            <pc:sldMk cId="2714516414" sldId="362"/>
            <ac:spMk id="2" creationId="{E2834F00-8E1F-409F-A9D2-EDBD1C980B8B}"/>
          </ac:spMkLst>
        </pc:spChg>
        <pc:spChg chg="mod">
          <ac:chgData name="Jose Siqueira" userId="94c393a73704f6b1" providerId="LiveId" clId="{0F78C6A8-E17D-4899-BD5B-A09847494224}" dt="2018-08-21T15:56:32.448" v="2632" actId="20577"/>
          <ac:spMkLst>
            <pc:docMk/>
            <pc:sldMk cId="2714516414" sldId="362"/>
            <ac:spMk id="3" creationId="{E39CEB5E-DBB3-45DA-9722-5B1F3DF2A6DE}"/>
          </ac:spMkLst>
        </pc:spChg>
      </pc:sldChg>
      <pc:sldChg chg="modSp add ord">
        <pc:chgData name="Jose Siqueira" userId="94c393a73704f6b1" providerId="LiveId" clId="{0F78C6A8-E17D-4899-BD5B-A09847494224}" dt="2018-08-21T16:03:12.027" v="2871"/>
        <pc:sldMkLst>
          <pc:docMk/>
          <pc:sldMk cId="35441428" sldId="363"/>
        </pc:sldMkLst>
        <pc:spChg chg="mod">
          <ac:chgData name="Jose Siqueira" userId="94c393a73704f6b1" providerId="LiveId" clId="{0F78C6A8-E17D-4899-BD5B-A09847494224}" dt="2018-08-21T15:57:01.145" v="2654" actId="20577"/>
          <ac:spMkLst>
            <pc:docMk/>
            <pc:sldMk cId="35441428" sldId="363"/>
            <ac:spMk id="2" creationId="{A5405212-1F04-442B-A41B-D2093741728D}"/>
          </ac:spMkLst>
        </pc:spChg>
        <pc:spChg chg="mod">
          <ac:chgData name="Jose Siqueira" userId="94c393a73704f6b1" providerId="LiveId" clId="{0F78C6A8-E17D-4899-BD5B-A09847494224}" dt="2018-08-21T16:01:15.714" v="2870" actId="20577"/>
          <ac:spMkLst>
            <pc:docMk/>
            <pc:sldMk cId="35441428" sldId="363"/>
            <ac:spMk id="3" creationId="{7491FE4B-57D9-44D3-A5E3-FEE670F4C076}"/>
          </ac:spMkLst>
        </pc:spChg>
      </pc:sldChg>
      <pc:sldChg chg="modSp add">
        <pc:chgData name="Jose Siqueira" userId="94c393a73704f6b1" providerId="LiveId" clId="{0F78C6A8-E17D-4899-BD5B-A09847494224}" dt="2018-08-21T16:03:30.615" v="2895" actId="20577"/>
        <pc:sldMkLst>
          <pc:docMk/>
          <pc:sldMk cId="3930708968" sldId="364"/>
        </pc:sldMkLst>
        <pc:spChg chg="mod">
          <ac:chgData name="Jose Siqueira" userId="94c393a73704f6b1" providerId="LiveId" clId="{0F78C6A8-E17D-4899-BD5B-A09847494224}" dt="2018-08-21T16:03:30.615" v="2895" actId="20577"/>
          <ac:spMkLst>
            <pc:docMk/>
            <pc:sldMk cId="3930708968" sldId="364"/>
            <ac:spMk id="3" creationId="{FE9B9A90-C79E-483A-9109-BA535403E573}"/>
          </ac:spMkLst>
        </pc:spChg>
      </pc:sldChg>
      <pc:sldChg chg="modSp add">
        <pc:chgData name="Jose Siqueira" userId="94c393a73704f6b1" providerId="LiveId" clId="{0F78C6A8-E17D-4899-BD5B-A09847494224}" dt="2018-08-21T16:25:56.291" v="3419" actId="20577"/>
        <pc:sldMkLst>
          <pc:docMk/>
          <pc:sldMk cId="3462727536" sldId="365"/>
        </pc:sldMkLst>
        <pc:spChg chg="mod">
          <ac:chgData name="Jose Siqueira" userId="94c393a73704f6b1" providerId="LiveId" clId="{0F78C6A8-E17D-4899-BD5B-A09847494224}" dt="2018-08-21T16:18:55.248" v="3327" actId="20577"/>
          <ac:spMkLst>
            <pc:docMk/>
            <pc:sldMk cId="3462727536" sldId="365"/>
            <ac:spMk id="2" creationId="{0D2A5534-A736-4080-B1B7-B6D1DE1FD520}"/>
          </ac:spMkLst>
        </pc:spChg>
        <pc:graphicFrameChg chg="mod modGraphic">
          <ac:chgData name="Jose Siqueira" userId="94c393a73704f6b1" providerId="LiveId" clId="{0F78C6A8-E17D-4899-BD5B-A09847494224}" dt="2018-08-21T16:25:56.291" v="3419" actId="20577"/>
          <ac:graphicFrameMkLst>
            <pc:docMk/>
            <pc:sldMk cId="3462727536" sldId="365"/>
            <ac:graphicFrameMk id="4" creationId="{9428C3CD-0BB9-4633-AB2F-259929AB5FD4}"/>
          </ac:graphicFrameMkLst>
        </pc:graphicFrameChg>
      </pc:sldChg>
      <pc:sldChg chg="modSp add">
        <pc:chgData name="Jose Siqueira" userId="94c393a73704f6b1" providerId="LiveId" clId="{0F78C6A8-E17D-4899-BD5B-A09847494224}" dt="2018-08-21T16:32:14.696" v="3543" actId="20577"/>
        <pc:sldMkLst>
          <pc:docMk/>
          <pc:sldMk cId="3286926675" sldId="366"/>
        </pc:sldMkLst>
        <pc:spChg chg="mod">
          <ac:chgData name="Jose Siqueira" userId="94c393a73704f6b1" providerId="LiveId" clId="{0F78C6A8-E17D-4899-BD5B-A09847494224}" dt="2018-08-21T16:26:28.134" v="3457" actId="20577"/>
          <ac:spMkLst>
            <pc:docMk/>
            <pc:sldMk cId="3286926675" sldId="366"/>
            <ac:spMk id="2" creationId="{1A441DE7-5B06-4182-8C67-D6BDA470297A}"/>
          </ac:spMkLst>
        </pc:spChg>
        <pc:graphicFrameChg chg="modGraphic">
          <ac:chgData name="Jose Siqueira" userId="94c393a73704f6b1" providerId="LiveId" clId="{0F78C6A8-E17D-4899-BD5B-A09847494224}" dt="2018-08-21T16:32:14.696" v="3543" actId="20577"/>
          <ac:graphicFrameMkLst>
            <pc:docMk/>
            <pc:sldMk cId="3286926675" sldId="366"/>
            <ac:graphicFrameMk id="4" creationId="{8E4269A3-E618-4913-A39F-81986F8CFCD6}"/>
          </ac:graphicFrameMkLst>
        </pc:graphicFrameChg>
      </pc:sldChg>
      <pc:sldChg chg="addSp delSp modSp add">
        <pc:chgData name="Jose Siqueira" userId="94c393a73704f6b1" providerId="LiveId" clId="{0F78C6A8-E17D-4899-BD5B-A09847494224}" dt="2018-08-21T16:39:21.081" v="3782" actId="20577"/>
        <pc:sldMkLst>
          <pc:docMk/>
          <pc:sldMk cId="4008352280" sldId="367"/>
        </pc:sldMkLst>
        <pc:spChg chg="mod">
          <ac:chgData name="Jose Siqueira" userId="94c393a73704f6b1" providerId="LiveId" clId="{0F78C6A8-E17D-4899-BD5B-A09847494224}" dt="2018-08-21T16:32:32.528" v="3569" actId="313"/>
          <ac:spMkLst>
            <pc:docMk/>
            <pc:sldMk cId="4008352280" sldId="367"/>
            <ac:spMk id="2" creationId="{0C6457D7-8D04-4790-AEFF-84A282ED1AC5}"/>
          </ac:spMkLst>
        </pc:spChg>
        <pc:spChg chg="add">
          <ac:chgData name="Jose Siqueira" userId="94c393a73704f6b1" providerId="LiveId" clId="{0F78C6A8-E17D-4899-BD5B-A09847494224}" dt="2018-08-21T16:33:14.997" v="3577" actId="3680"/>
          <ac:spMkLst>
            <pc:docMk/>
            <pc:sldMk cId="4008352280" sldId="367"/>
            <ac:spMk id="3" creationId="{CC088590-A78D-410F-BCEF-0DCB5BDF5358}"/>
          </ac:spMkLst>
        </pc:spChg>
        <pc:graphicFrameChg chg="del mod modGraphic">
          <ac:chgData name="Jose Siqueira" userId="94c393a73704f6b1" providerId="LiveId" clId="{0F78C6A8-E17D-4899-BD5B-A09847494224}" dt="2018-08-21T16:33:14.997" v="3577" actId="3680"/>
          <ac:graphicFrameMkLst>
            <pc:docMk/>
            <pc:sldMk cId="4008352280" sldId="367"/>
            <ac:graphicFrameMk id="4" creationId="{3E97B6AD-3F01-465A-8FAF-1219762690F5}"/>
          </ac:graphicFrameMkLst>
        </pc:graphicFrameChg>
        <pc:graphicFrameChg chg="modGraphic">
          <ac:chgData name="Jose Siqueira" userId="94c393a73704f6b1" providerId="LiveId" clId="{0F78C6A8-E17D-4899-BD5B-A09847494224}" dt="2018-08-21T16:39:21.081" v="3782" actId="20577"/>
          <ac:graphicFrameMkLst>
            <pc:docMk/>
            <pc:sldMk cId="4008352280" sldId="367"/>
            <ac:graphicFrameMk id="5" creationId="{55A54493-58E0-4AD2-9145-1B87B7392E17}"/>
          </ac:graphicFrameMkLst>
        </pc:graphicFrameChg>
      </pc:sldChg>
      <pc:sldChg chg="modSp add">
        <pc:chgData name="Jose Siqueira" userId="94c393a73704f6b1" providerId="LiveId" clId="{0F78C6A8-E17D-4899-BD5B-A09847494224}" dt="2018-08-21T16:46:55.961" v="4044" actId="20577"/>
        <pc:sldMkLst>
          <pc:docMk/>
          <pc:sldMk cId="1863381421" sldId="368"/>
        </pc:sldMkLst>
        <pc:spChg chg="mod">
          <ac:chgData name="Jose Siqueira" userId="94c393a73704f6b1" providerId="LiveId" clId="{0F78C6A8-E17D-4899-BD5B-A09847494224}" dt="2018-08-21T16:44:38.471" v="3842" actId="20577"/>
          <ac:spMkLst>
            <pc:docMk/>
            <pc:sldMk cId="1863381421" sldId="368"/>
            <ac:spMk id="2" creationId="{D95F4DF2-3979-4776-B2EB-2B240C30E875}"/>
          </ac:spMkLst>
        </pc:spChg>
        <pc:spChg chg="mod">
          <ac:chgData name="Jose Siqueira" userId="94c393a73704f6b1" providerId="LiveId" clId="{0F78C6A8-E17D-4899-BD5B-A09847494224}" dt="2018-08-21T16:46:55.961" v="4044" actId="20577"/>
          <ac:spMkLst>
            <pc:docMk/>
            <pc:sldMk cId="1863381421" sldId="368"/>
            <ac:spMk id="3" creationId="{8ADBB94E-76FE-42CC-B843-39F89AE89F68}"/>
          </ac:spMkLst>
        </pc:spChg>
      </pc:sldChg>
      <pc:sldChg chg="modSp add">
        <pc:chgData name="Jose Siqueira" userId="94c393a73704f6b1" providerId="LiveId" clId="{0F78C6A8-E17D-4899-BD5B-A09847494224}" dt="2018-08-21T16:52:59.141" v="4561" actId="20577"/>
        <pc:sldMkLst>
          <pc:docMk/>
          <pc:sldMk cId="1095844226" sldId="369"/>
        </pc:sldMkLst>
        <pc:spChg chg="mod">
          <ac:chgData name="Jose Siqueira" userId="94c393a73704f6b1" providerId="LiveId" clId="{0F78C6A8-E17D-4899-BD5B-A09847494224}" dt="2018-08-21T16:47:40.757" v="4099" actId="20577"/>
          <ac:spMkLst>
            <pc:docMk/>
            <pc:sldMk cId="1095844226" sldId="369"/>
            <ac:spMk id="2" creationId="{3375F4BC-7FD8-40CE-8D99-118030910216}"/>
          </ac:spMkLst>
        </pc:spChg>
        <pc:spChg chg="mod">
          <ac:chgData name="Jose Siqueira" userId="94c393a73704f6b1" providerId="LiveId" clId="{0F78C6A8-E17D-4899-BD5B-A09847494224}" dt="2018-08-21T16:52:59.141" v="4561" actId="20577"/>
          <ac:spMkLst>
            <pc:docMk/>
            <pc:sldMk cId="1095844226" sldId="369"/>
            <ac:spMk id="3" creationId="{C71456B1-DA90-4A43-8F4F-038C49F1BAC7}"/>
          </ac:spMkLst>
        </pc:spChg>
      </pc:sldChg>
      <pc:sldChg chg="modSp add">
        <pc:chgData name="Jose Siqueira" userId="94c393a73704f6b1" providerId="LiveId" clId="{0F78C6A8-E17D-4899-BD5B-A09847494224}" dt="2018-08-21T17:02:26.909" v="5225" actId="20577"/>
        <pc:sldMkLst>
          <pc:docMk/>
          <pc:sldMk cId="743567266" sldId="370"/>
        </pc:sldMkLst>
        <pc:spChg chg="mod">
          <ac:chgData name="Jose Siqueira" userId="94c393a73704f6b1" providerId="LiveId" clId="{0F78C6A8-E17D-4899-BD5B-A09847494224}" dt="2018-08-21T16:55:57.873" v="4660" actId="20577"/>
          <ac:spMkLst>
            <pc:docMk/>
            <pc:sldMk cId="743567266" sldId="370"/>
            <ac:spMk id="2" creationId="{0D7A7844-5188-4AF5-9EBD-D61CB180146F}"/>
          </ac:spMkLst>
        </pc:spChg>
        <pc:spChg chg="mod">
          <ac:chgData name="Jose Siqueira" userId="94c393a73704f6b1" providerId="LiveId" clId="{0F78C6A8-E17D-4899-BD5B-A09847494224}" dt="2018-08-21T17:02:26.909" v="5225" actId="20577"/>
          <ac:spMkLst>
            <pc:docMk/>
            <pc:sldMk cId="743567266" sldId="370"/>
            <ac:spMk id="3" creationId="{2CB967E1-BD3D-4577-AAC2-93B1C8893128}"/>
          </ac:spMkLst>
        </pc:spChg>
      </pc:sldChg>
      <pc:sldChg chg="modSp add">
        <pc:chgData name="Jose Siqueira" userId="94c393a73704f6b1" providerId="LiveId" clId="{0F78C6A8-E17D-4899-BD5B-A09847494224}" dt="2018-08-21T17:04:11.410" v="5328" actId="20577"/>
        <pc:sldMkLst>
          <pc:docMk/>
          <pc:sldMk cId="908083191" sldId="371"/>
        </pc:sldMkLst>
        <pc:spChg chg="mod">
          <ac:chgData name="Jose Siqueira" userId="94c393a73704f6b1" providerId="LiveId" clId="{0F78C6A8-E17D-4899-BD5B-A09847494224}" dt="2018-08-21T17:03:54.777" v="5296" actId="1076"/>
          <ac:spMkLst>
            <pc:docMk/>
            <pc:sldMk cId="908083191" sldId="371"/>
            <ac:spMk id="2" creationId="{F4C27937-C922-4C7D-B52E-02266DE827A9}"/>
          </ac:spMkLst>
        </pc:spChg>
        <pc:spChg chg="mod">
          <ac:chgData name="Jose Siqueira" userId="94c393a73704f6b1" providerId="LiveId" clId="{0F78C6A8-E17D-4899-BD5B-A09847494224}" dt="2018-08-21T17:04:11.410" v="5328" actId="20577"/>
          <ac:spMkLst>
            <pc:docMk/>
            <pc:sldMk cId="908083191" sldId="371"/>
            <ac:spMk id="3" creationId="{FF1FEDEC-E9B1-4906-A568-0E98D6E09C16}"/>
          </ac:spMkLst>
        </pc:spChg>
      </pc:sldChg>
      <pc:sldChg chg="addSp delSp modSp add">
        <pc:chgData name="Jose Siqueira" userId="94c393a73704f6b1" providerId="LiveId" clId="{0F78C6A8-E17D-4899-BD5B-A09847494224}" dt="2018-08-21T17:07:37.277" v="5344" actId="14100"/>
        <pc:sldMkLst>
          <pc:docMk/>
          <pc:sldMk cId="3738263327" sldId="372"/>
        </pc:sldMkLst>
        <pc:spChg chg="del">
          <ac:chgData name="Jose Siqueira" userId="94c393a73704f6b1" providerId="LiveId" clId="{0F78C6A8-E17D-4899-BD5B-A09847494224}" dt="2018-08-21T17:06:19.313" v="5330" actId="931"/>
          <ac:spMkLst>
            <pc:docMk/>
            <pc:sldMk cId="3738263327" sldId="372"/>
            <ac:spMk id="3" creationId="{32F3F678-C4EB-4B1E-BFAF-4705F7766F09}"/>
          </ac:spMkLst>
        </pc:spChg>
        <pc:picChg chg="add mod modCrop">
          <ac:chgData name="Jose Siqueira" userId="94c393a73704f6b1" providerId="LiveId" clId="{0F78C6A8-E17D-4899-BD5B-A09847494224}" dt="2018-08-21T17:07:37.277" v="5344" actId="14100"/>
          <ac:picMkLst>
            <pc:docMk/>
            <pc:sldMk cId="3738263327" sldId="372"/>
            <ac:picMk id="5" creationId="{B92FFBAC-5A6A-4636-A556-DF87BDA95545}"/>
          </ac:picMkLst>
        </pc:picChg>
      </pc:sldChg>
      <pc:sldChg chg="modSp add">
        <pc:chgData name="Jose Siqueira" userId="94c393a73704f6b1" providerId="LiveId" clId="{0F78C6A8-E17D-4899-BD5B-A09847494224}" dt="2018-08-21T17:11:54.273" v="5463" actId="20577"/>
        <pc:sldMkLst>
          <pc:docMk/>
          <pc:sldMk cId="2584736512" sldId="373"/>
        </pc:sldMkLst>
        <pc:spChg chg="mod">
          <ac:chgData name="Jose Siqueira" userId="94c393a73704f6b1" providerId="LiveId" clId="{0F78C6A8-E17D-4899-BD5B-A09847494224}" dt="2018-08-21T17:11:54.273" v="5463" actId="20577"/>
          <ac:spMkLst>
            <pc:docMk/>
            <pc:sldMk cId="2584736512" sldId="373"/>
            <ac:spMk id="3" creationId="{74333B41-A9E4-43B3-B572-F8778ADBCE71}"/>
          </ac:spMkLst>
        </pc:spChg>
      </pc:sldChg>
      <pc:sldChg chg="addSp delSp modSp add">
        <pc:chgData name="Jose Siqueira" userId="94c393a73704f6b1" providerId="LiveId" clId="{0F78C6A8-E17D-4899-BD5B-A09847494224}" dt="2018-08-21T17:14:07.834" v="5487" actId="14100"/>
        <pc:sldMkLst>
          <pc:docMk/>
          <pc:sldMk cId="317899690" sldId="374"/>
        </pc:sldMkLst>
        <pc:spChg chg="mod">
          <ac:chgData name="Jose Siqueira" userId="94c393a73704f6b1" providerId="LiveId" clId="{0F78C6A8-E17D-4899-BD5B-A09847494224}" dt="2018-08-21T17:13:21.076" v="5481" actId="20577"/>
          <ac:spMkLst>
            <pc:docMk/>
            <pc:sldMk cId="317899690" sldId="374"/>
            <ac:spMk id="2" creationId="{DE994608-63BE-411B-A270-3A4CD96B2089}"/>
          </ac:spMkLst>
        </pc:spChg>
        <pc:spChg chg="del">
          <ac:chgData name="Jose Siqueira" userId="94c393a73704f6b1" providerId="LiveId" clId="{0F78C6A8-E17D-4899-BD5B-A09847494224}" dt="2018-08-21T17:13:10.686" v="5465" actId="931"/>
          <ac:spMkLst>
            <pc:docMk/>
            <pc:sldMk cId="317899690" sldId="374"/>
            <ac:spMk id="3" creationId="{979EB381-765E-4A83-B16A-6E83956A30A9}"/>
          </ac:spMkLst>
        </pc:spChg>
        <pc:picChg chg="add mod modCrop">
          <ac:chgData name="Jose Siqueira" userId="94c393a73704f6b1" providerId="LiveId" clId="{0F78C6A8-E17D-4899-BD5B-A09847494224}" dt="2018-08-21T17:14:07.834" v="5487" actId="14100"/>
          <ac:picMkLst>
            <pc:docMk/>
            <pc:sldMk cId="317899690" sldId="374"/>
            <ac:picMk id="5" creationId="{276E4254-058A-4CCB-96B4-1C2CA6F7F758}"/>
          </ac:picMkLst>
        </pc:picChg>
      </pc:sldChg>
      <pc:sldChg chg="addSp delSp modSp add">
        <pc:chgData name="Jose Siqueira" userId="94c393a73704f6b1" providerId="LiveId" clId="{0F78C6A8-E17D-4899-BD5B-A09847494224}" dt="2018-08-21T17:16:12.850" v="5512" actId="14100"/>
        <pc:sldMkLst>
          <pc:docMk/>
          <pc:sldMk cId="3040491570" sldId="375"/>
        </pc:sldMkLst>
        <pc:spChg chg="mod">
          <ac:chgData name="Jose Siqueira" userId="94c393a73704f6b1" providerId="LiveId" clId="{0F78C6A8-E17D-4899-BD5B-A09847494224}" dt="2018-08-21T17:14:22.385" v="5504" actId="20577"/>
          <ac:spMkLst>
            <pc:docMk/>
            <pc:sldMk cId="3040491570" sldId="375"/>
            <ac:spMk id="2" creationId="{B4BDF594-511C-4056-A5D0-75681017F0F4}"/>
          </ac:spMkLst>
        </pc:spChg>
        <pc:spChg chg="del">
          <ac:chgData name="Jose Siqueira" userId="94c393a73704f6b1" providerId="LiveId" clId="{0F78C6A8-E17D-4899-BD5B-A09847494224}" dt="2018-08-21T17:15:28.245" v="5505" actId="931"/>
          <ac:spMkLst>
            <pc:docMk/>
            <pc:sldMk cId="3040491570" sldId="375"/>
            <ac:spMk id="3" creationId="{FF2F054E-CA00-4909-8D53-811F576100D5}"/>
          </ac:spMkLst>
        </pc:spChg>
        <pc:picChg chg="add mod modCrop">
          <ac:chgData name="Jose Siqueira" userId="94c393a73704f6b1" providerId="LiveId" clId="{0F78C6A8-E17D-4899-BD5B-A09847494224}" dt="2018-08-21T17:16:12.850" v="5512" actId="14100"/>
          <ac:picMkLst>
            <pc:docMk/>
            <pc:sldMk cId="3040491570" sldId="375"/>
            <ac:picMk id="5" creationId="{F355FC2B-E74C-41E2-9E8C-2BE7F27B72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56E2D-B4EE-485F-ABFD-0BEFA1104AF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D02ACB-C24F-4D34-86A8-766C024A52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86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8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8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0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2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9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45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9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68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6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pef3111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pef3111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7E645E-9514-46B1-B7F7-03C4D6A4C5DD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C6B8782-8454-4977-996B-B9A9DE222D9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8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808831" y="5324213"/>
            <a:ext cx="7526338" cy="991197"/>
          </a:xfrm>
        </p:spPr>
        <p:txBody>
          <a:bodyPr/>
          <a:lstStyle/>
          <a:p>
            <a:pPr algn="ctr" eaLnBrk="1" hangingPunct="1"/>
            <a:r>
              <a:rPr lang="pt-BR" dirty="0"/>
              <a:t>PEF3111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115616" y="1038188"/>
            <a:ext cx="7526338" cy="434974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pt-BR" sz="14400" dirty="0">
                <a:solidFill>
                  <a:srgbClr val="17375E"/>
                </a:solidFill>
              </a:rPr>
              <a:t>Empreendedorismo e Modelos de Negócio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Professor José Antonio Lerosa de Siqueira</a:t>
            </a:r>
          </a:p>
          <a:p>
            <a:pPr eaLnBrk="1" hangingPunct="1"/>
            <a:r>
              <a:rPr lang="pt-BR" sz="9600" dirty="0">
                <a:solidFill>
                  <a:srgbClr val="17375E"/>
                </a:solidFill>
              </a:rPr>
              <a:t>jals@usp.br</a:t>
            </a:r>
          </a:p>
          <a:p>
            <a:pPr eaLnBrk="1" hangingPunct="1"/>
            <a:endParaRPr lang="pt-BR" dirty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F9B2D7-E261-4CBE-BD09-2F1D5193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9B9A90-C79E-483A-9109-BA535403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Antes do passo no. 7...</a:t>
            </a:r>
          </a:p>
        </p:txBody>
      </p:sp>
    </p:spTree>
    <p:extLst>
      <p:ext uri="{BB962C8B-B14F-4D97-AF65-F5344CB8AC3E}">
        <p14:creationId xmlns:p14="http://schemas.microsoft.com/office/powerpoint/2010/main" xmlns="" val="393070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73C240-9B6A-485C-9458-73562072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1 – para o dia 20 de agosto até 23h55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91C609C-199C-4742-93D8-0E1057A1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2286"/>
            <a:ext cx="9036496" cy="41885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A avaliação será realizada através de uma apresentação em um vídeo de 3 minutos, entregue no site </a:t>
            </a:r>
            <a:r>
              <a:rPr lang="pt-BR" sz="2800" dirty="0" err="1"/>
              <a:t>edisciplinas</a:t>
            </a:r>
            <a:r>
              <a:rPr lang="pt-BR" sz="2800" dirty="0"/>
              <a:t>.</a:t>
            </a:r>
            <a:r>
              <a:rPr lang="pt-BR" sz="2800" dirty="0" err="1"/>
              <a:t>usp</a:t>
            </a:r>
            <a:r>
              <a:rPr lang="pt-BR" sz="2800" dirty="0"/>
              <a:t>.</a:t>
            </a:r>
            <a:r>
              <a:rPr lang="pt-BR" sz="2800" dirty="0" err="1"/>
              <a:t>br</a:t>
            </a:r>
            <a:r>
              <a:rPr lang="pt-BR" sz="2800" dirty="0"/>
              <a:t> no tópico avaliação 1 da aula 3 de pef3111 - 2018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Apresentação 1 (individual) – quem eu sou, quais são os três objetivos que desejo atingir no médio prazo e o que estou fazendo para conseguir atingi-los.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Se houver qualquer problema na entrega via site, envie o link do vídeo para o e-mail do professor (jals@usp.br). </a:t>
            </a:r>
          </a:p>
        </p:txBody>
      </p:sp>
    </p:spTree>
    <p:extLst>
      <p:ext uri="{BB962C8B-B14F-4D97-AF65-F5344CB8AC3E}">
        <p14:creationId xmlns:p14="http://schemas.microsoft.com/office/powerpoint/2010/main" xmlns="" val="162587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405212-1F04-442B-A41B-D2093741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no. 7: conclua.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91FE4B-57D9-44D3-A5E3-FEE670F4C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objetivos que tracei para mim continuam valendo ou eu quero gravar outro vídeo?</a:t>
            </a:r>
          </a:p>
        </p:txBody>
      </p:sp>
    </p:spTree>
    <p:extLst>
      <p:ext uri="{BB962C8B-B14F-4D97-AF65-F5344CB8AC3E}">
        <p14:creationId xmlns:p14="http://schemas.microsoft.com/office/powerpoint/2010/main" xmlns="" val="3544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9182E0-1FDF-4DE1-91A3-E8CC3F3B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50" y="188640"/>
            <a:ext cx="7524003" cy="648072"/>
          </a:xfrm>
        </p:spPr>
        <p:txBody>
          <a:bodyPr/>
          <a:lstStyle/>
          <a:p>
            <a:r>
              <a:rPr lang="pt-BR" dirty="0"/>
              <a:t>Programação das aulas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DCAD86CC-0BB6-42DB-B055-3BA837431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0718555"/>
              </p:ext>
            </p:extLst>
          </p:nvPr>
        </p:nvGraphicFramePr>
        <p:xfrm>
          <a:off x="142844" y="28133"/>
          <a:ext cx="8568952" cy="674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2258">
                  <a:extLst>
                    <a:ext uri="{9D8B030D-6E8A-4147-A177-3AD203B41FA5}">
                      <a16:colId xmlns:a16="http://schemas.microsoft.com/office/drawing/2014/main" xmlns="" val="9532258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3339344552"/>
                    </a:ext>
                  </a:extLst>
                </a:gridCol>
                <a:gridCol w="7249438">
                  <a:extLst>
                    <a:ext uri="{9D8B030D-6E8A-4147-A177-3AD203B41FA5}">
                      <a16:colId xmlns:a16="http://schemas.microsoft.com/office/drawing/2014/main" xmlns="" val="4288614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Programação das aulas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858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07/08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Introdução geral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13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1.</a:t>
                      </a:r>
                      <a:r>
                        <a:rPr lang="pt-BR" baseline="0" dirty="0"/>
                        <a:t> Segmentação do mercado; 2. Seleção de um setor para conseguir entrar no mercado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45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3. Descrição de um perfil para o usuário; 4. Cálculo do TAM (total </a:t>
                      </a:r>
                      <a:r>
                        <a:rPr lang="pt-BR" dirty="0" err="1"/>
                        <a:t>addressable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market</a:t>
                      </a:r>
                      <a:r>
                        <a:rPr lang="pt-BR" dirty="0"/>
                        <a:t>) para o mercado piloto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975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28/08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5 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074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7 e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9 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11 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32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13 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59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15 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945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17 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39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19 e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664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21 e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9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Passos 23 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57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Fechamento do curso por palestrantes convidados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131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Apresentações finais dos modelos de negócio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917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37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023A88-3910-486E-AF68-9B6A287C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876D369-BC8B-4778-BCBE-BCE33973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O que sei fazer bem, que gostaria de fazer durante muito tempo?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0825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023A88-3910-486E-AF68-9B6A287C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1 – Segmentação do mercado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876D369-BC8B-4778-BCBE-BCE33973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22287"/>
            <a:ext cx="8640959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Passo 1A:   Descobrir uma grande quantidade de tipos de clientes e mercados potenciais para o seu negócio.</a:t>
            </a:r>
          </a:p>
          <a:p>
            <a:pPr marL="0" indent="0">
              <a:buNone/>
            </a:pPr>
            <a:r>
              <a:rPr lang="pt-BR" sz="2400" dirty="0"/>
              <a:t>Passo 1B:    Selecionar da sua lista entre 6 e 12 mercados mais promissores.</a:t>
            </a:r>
          </a:p>
          <a:p>
            <a:pPr marL="0" indent="0">
              <a:buNone/>
            </a:pPr>
            <a:r>
              <a:rPr lang="pt-BR" sz="2400" dirty="0"/>
              <a:t>Passo 1C:   Reunir os dados de uma pesquisa primária destes 6 a 12 mercados.</a:t>
            </a:r>
          </a:p>
        </p:txBody>
      </p:sp>
    </p:spTree>
    <p:extLst>
      <p:ext uri="{BB962C8B-B14F-4D97-AF65-F5344CB8AC3E}">
        <p14:creationId xmlns:p14="http://schemas.microsoft.com/office/powerpoint/2010/main" xmlns="" val="70108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Feedback sobre o Passo 1A  - Brainstorm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Cada mesa deveria responder a seguinte pergunta: o que irá </a:t>
            </a:r>
            <a:r>
              <a:rPr lang="pt-BR" sz="2400" dirty="0" err="1"/>
              <a:t>substituit</a:t>
            </a:r>
            <a:r>
              <a:rPr lang="pt-BR" sz="2400" dirty="0"/>
              <a:t> o smartphone?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/>
              <a:t>Colocar as três melhores propostas, ranqueadas, numa folha.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/>
              <a:t>18 mesas responderam (16 a pergunta certa)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2A5534-A736-4080-B1B7-B6D1DE1F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melhores ideias de cada mesa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9428C3CD-0BB9-4633-AB2F-259929AB5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5708074"/>
              </p:ext>
            </p:extLst>
          </p:nvPr>
        </p:nvGraphicFramePr>
        <p:xfrm>
          <a:off x="809625" y="2222500"/>
          <a:ext cx="75247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xmlns="" val="371455245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xmlns="" val="1379527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Ideia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27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Realidade aumentada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4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Holograma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0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Implante de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840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Ideias confusas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39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13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272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41DE7-5B06-4182-8C67-D6BDA470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ideias piores de cada mesa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8E4269A3-E618-4913-A39F-81986F8CF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079626"/>
              </p:ext>
            </p:extLst>
          </p:nvPr>
        </p:nvGraphicFramePr>
        <p:xfrm>
          <a:off x="809625" y="2222500"/>
          <a:ext cx="75247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xmlns="" val="1984438283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xmlns="" val="601110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Ideias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16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Implante de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768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Holograma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99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Realidade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950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Robôs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43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Telepatia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83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31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64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96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692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6457D7-8D04-4790-AEFF-84A282ED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ideias “meia-boca”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5A54493-58E0-4AD2-9145-1B87B7392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8160733"/>
              </p:ext>
            </p:extLst>
          </p:nvPr>
        </p:nvGraphicFramePr>
        <p:xfrm>
          <a:off x="809625" y="2222500"/>
          <a:ext cx="75247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xmlns="" val="473329387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xmlns="" val="1952491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Ideias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066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Bracelete inteligente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35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Fone interativo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08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Realidade 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24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Inteligência artificial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821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IoT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997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Implante de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25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29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Chips que criam hologramas(?)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7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Hologramas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876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35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E7F4B8-0862-4AC4-9B1E-C66E1D16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semanal de aquecimento cognitivo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48BFB1-32E1-4C7B-8DA4-AC89D7E9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8119721" cy="363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Pensar de forma empreendedora</a:t>
            </a:r>
          </a:p>
          <a:p>
            <a:pPr marL="0" indent="0">
              <a:buNone/>
            </a:pPr>
            <a:r>
              <a:rPr lang="pt-BR" sz="3200" dirty="0"/>
              <a:t>(Baseado em material do livro de Ray </a:t>
            </a:r>
            <a:r>
              <a:rPr lang="pt-BR" sz="3200" dirty="0" err="1"/>
              <a:t>Dalio</a:t>
            </a:r>
            <a:r>
              <a:rPr lang="pt-BR" sz="3200" dirty="0"/>
              <a:t>)</a:t>
            </a:r>
          </a:p>
          <a:p>
            <a:pPr marL="0" indent="0">
              <a:buNone/>
            </a:pPr>
            <a:r>
              <a:rPr lang="pt-BR" sz="3200" dirty="0"/>
              <a:t>@</a:t>
            </a:r>
            <a:r>
              <a:rPr lang="pt-BR" sz="3200" dirty="0" err="1"/>
              <a:t>jalsiq</a:t>
            </a:r>
            <a:r>
              <a:rPr lang="pt-BR" sz="3200" dirty="0"/>
              <a:t> contém um link para o artigo</a:t>
            </a:r>
          </a:p>
          <a:p>
            <a:pPr marL="1371600" lvl="3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245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24003" cy="970450"/>
          </a:xfrm>
        </p:spPr>
        <p:txBody>
          <a:bodyPr/>
          <a:lstStyle/>
          <a:p>
            <a:r>
              <a:rPr lang="pt-BR" dirty="0"/>
              <a:t>Passo 3: descreva a persona do cliente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2" y="1939181"/>
            <a:ext cx="8820472" cy="48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DE4149F-9559-4D34-97B8-9D56DE061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F4DF2-3979-4776-B2EB-2B240C30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TPP e TCP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ADBB94E-76FE-42CC-B843-39F89AE8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Target </a:t>
            </a:r>
            <a:r>
              <a:rPr lang="pt-BR" dirty="0" err="1"/>
              <a:t>product</a:t>
            </a:r>
            <a:r>
              <a:rPr lang="pt-BR" dirty="0"/>
              <a:t> profile (medicina)</a:t>
            </a:r>
          </a:p>
          <a:p>
            <a:r>
              <a:rPr lang="pt-BR" dirty="0"/>
              <a:t>Target </a:t>
            </a:r>
            <a:r>
              <a:rPr lang="pt-BR" dirty="0" err="1"/>
              <a:t>costumer</a:t>
            </a:r>
            <a:r>
              <a:rPr lang="pt-BR" dirty="0"/>
              <a:t> profile (engenharia)</a:t>
            </a:r>
          </a:p>
          <a:p>
            <a:endParaRPr lang="pt-BR" dirty="0"/>
          </a:p>
          <a:p>
            <a:r>
              <a:rPr lang="pt-BR" dirty="0"/>
              <a:t>Construa o seu negócio para o cliente que você deseja servir, não em torno do produto que você quer empurrar para o mercado.</a:t>
            </a:r>
          </a:p>
        </p:txBody>
      </p:sp>
    </p:spTree>
    <p:extLst>
      <p:ext uri="{BB962C8B-B14F-4D97-AF65-F5344CB8AC3E}">
        <p14:creationId xmlns:p14="http://schemas.microsoft.com/office/powerpoint/2010/main" xmlns="" val="186338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75F4BC-7FD8-40CE-8D99-11803091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Cliente tem dois perfis distintos (personas)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1456B1-DA90-4A43-8F4F-038C49F1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Usuário final (uma pessoa real!)</a:t>
            </a:r>
          </a:p>
          <a:p>
            <a:r>
              <a:rPr lang="pt-BR" dirty="0"/>
              <a:t>Decisor de compra – a pessoa que toma a decisão de comprar seu produto, que pode ser decomposto em:</a:t>
            </a:r>
          </a:p>
          <a:p>
            <a:pPr lvl="1"/>
            <a:r>
              <a:rPr lang="pt-BR" dirty="0"/>
              <a:t>Champion: a pessoa que quer que a decisão de compra seja tomada; geralmente é o usuário final.</a:t>
            </a:r>
          </a:p>
          <a:p>
            <a:pPr lvl="1"/>
            <a:r>
              <a:rPr lang="pt-BR" dirty="0"/>
              <a:t>Comprador: a pessoa que tem o poder para decidir a compra; às vezes é o usuário final.</a:t>
            </a:r>
          </a:p>
          <a:p>
            <a:pPr lvl="1"/>
            <a:r>
              <a:rPr lang="pt-BR" dirty="0"/>
              <a:t>Influenciadores, Poder de Veto, Setor de compras: pessoas que tem influência na decisão de compra.</a:t>
            </a:r>
          </a:p>
        </p:txBody>
      </p:sp>
    </p:spTree>
    <p:extLst>
      <p:ext uri="{BB962C8B-B14F-4D97-AF65-F5344CB8AC3E}">
        <p14:creationId xmlns:p14="http://schemas.microsoft.com/office/powerpoint/2010/main" xmlns="" val="109584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7A7844-5188-4AF5-9EBD-D61CB180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5" y="447188"/>
            <a:ext cx="9036496" cy="970450"/>
          </a:xfrm>
        </p:spPr>
        <p:txBody>
          <a:bodyPr/>
          <a:lstStyle/>
          <a:p>
            <a:r>
              <a:rPr lang="pt-BR" dirty="0"/>
              <a:t>Características possíveis para agregar no perfil do usuário final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B967E1-BD3D-4577-AAC2-93B1C889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4" y="1844824"/>
            <a:ext cx="9036495" cy="50131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gênero</a:t>
            </a:r>
            <a:endParaRPr lang="en-US" dirty="0"/>
          </a:p>
          <a:p>
            <a:r>
              <a:rPr lang="en-US" dirty="0" err="1"/>
              <a:t>Faixa</a:t>
            </a:r>
            <a:r>
              <a:rPr lang="en-US" dirty="0"/>
              <a:t> de </a:t>
            </a:r>
            <a:r>
              <a:rPr lang="en-US" dirty="0" err="1"/>
              <a:t>idade</a:t>
            </a:r>
            <a:endParaRPr lang="en-US" dirty="0"/>
          </a:p>
          <a:p>
            <a:r>
              <a:rPr lang="en-US" dirty="0" err="1"/>
              <a:t>Faixa</a:t>
            </a:r>
            <a:r>
              <a:rPr lang="en-US" dirty="0"/>
              <a:t> de </a:t>
            </a:r>
            <a:r>
              <a:rPr lang="en-US" dirty="0" err="1"/>
              <a:t>renda</a:t>
            </a:r>
            <a:endParaRPr lang="en-US" dirty="0"/>
          </a:p>
          <a:p>
            <a:r>
              <a:rPr lang="en-US" dirty="0" err="1"/>
              <a:t>Localização</a:t>
            </a:r>
            <a:r>
              <a:rPr lang="en-US" dirty="0"/>
              <a:t> </a:t>
            </a:r>
            <a:r>
              <a:rPr lang="en-US" dirty="0" err="1"/>
              <a:t>geográfica</a:t>
            </a:r>
            <a:endParaRPr lang="en-US" dirty="0"/>
          </a:p>
          <a:p>
            <a:r>
              <a:rPr lang="en-US" dirty="0"/>
              <a:t>O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motivam</a:t>
            </a:r>
            <a:r>
              <a:rPr lang="en-US" dirty="0"/>
              <a:t>?</a:t>
            </a:r>
          </a:p>
          <a:p>
            <a:r>
              <a:rPr lang="en-US" dirty="0"/>
              <a:t>O que </a:t>
            </a:r>
            <a:r>
              <a:rPr lang="en-US" dirty="0" err="1"/>
              <a:t>temem</a:t>
            </a:r>
            <a:r>
              <a:rPr lang="en-US" dirty="0"/>
              <a:t>?</a:t>
            </a:r>
          </a:p>
          <a:p>
            <a:r>
              <a:rPr lang="en-US" dirty="0" err="1"/>
              <a:t>Quem</a:t>
            </a:r>
            <a:r>
              <a:rPr lang="en-US" dirty="0"/>
              <a:t> é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heroi</a:t>
            </a:r>
            <a:r>
              <a:rPr lang="en-US" dirty="0"/>
              <a:t>?</a:t>
            </a:r>
          </a:p>
          <a:p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férias</a:t>
            </a:r>
            <a:r>
              <a:rPr lang="en-US" dirty="0"/>
              <a:t>?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para </a:t>
            </a:r>
            <a:r>
              <a:rPr lang="en-US" dirty="0" err="1"/>
              <a:t>jantar</a:t>
            </a:r>
            <a:r>
              <a:rPr lang="en-US" dirty="0"/>
              <a:t>?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?</a:t>
            </a:r>
          </a:p>
          <a:p>
            <a:r>
              <a:rPr lang="en-US" dirty="0"/>
              <a:t>Que </a:t>
            </a:r>
            <a:r>
              <a:rPr lang="en-US" dirty="0" err="1"/>
              <a:t>jornais</a:t>
            </a:r>
            <a:r>
              <a:rPr lang="en-US" dirty="0"/>
              <a:t> </a:t>
            </a:r>
            <a:r>
              <a:rPr lang="en-US" dirty="0" err="1"/>
              <a:t>lêem</a:t>
            </a:r>
            <a:r>
              <a:rPr lang="en-US" dirty="0"/>
              <a:t>? </a:t>
            </a:r>
            <a:r>
              <a:rPr lang="en-US" dirty="0" err="1"/>
              <a:t>Wesites</a:t>
            </a:r>
            <a:r>
              <a:rPr lang="en-US" dirty="0"/>
              <a:t>? </a:t>
            </a:r>
            <a:r>
              <a:rPr lang="en-US" dirty="0" err="1"/>
              <a:t>Séries</a:t>
            </a:r>
            <a:r>
              <a:rPr lang="en-US" dirty="0"/>
              <a:t> da TV?</a:t>
            </a:r>
          </a:p>
          <a:p>
            <a:r>
              <a:rPr lang="en-US" dirty="0"/>
              <a:t>Qual é o </a:t>
            </a:r>
            <a:r>
              <a:rPr lang="en-US" dirty="0" err="1"/>
              <a:t>motivo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para </a:t>
            </a:r>
            <a:r>
              <a:rPr lang="en-US" dirty="0" err="1"/>
              <a:t>comprar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? </a:t>
            </a:r>
            <a:r>
              <a:rPr lang="en-US" dirty="0" err="1"/>
              <a:t>Preço</a:t>
            </a:r>
            <a:r>
              <a:rPr lang="en-US" dirty="0"/>
              <a:t>? </a:t>
            </a:r>
            <a:r>
              <a:rPr lang="en-US" dirty="0" err="1"/>
              <a:t>Imagem</a:t>
            </a:r>
            <a:r>
              <a:rPr lang="en-US" dirty="0"/>
              <a:t>? </a:t>
            </a:r>
            <a:r>
              <a:rPr lang="en-US" dirty="0" err="1"/>
              <a:t>Pressão</a:t>
            </a:r>
            <a:r>
              <a:rPr lang="en-US" dirty="0"/>
              <a:t> dos amigos e </a:t>
            </a:r>
            <a:r>
              <a:rPr lang="en-US" dirty="0" err="1"/>
              <a:t>colegas</a:t>
            </a:r>
            <a:r>
              <a:rPr lang="en-US" dirty="0"/>
              <a:t>?</a:t>
            </a:r>
          </a:p>
          <a:p>
            <a:r>
              <a:rPr lang="en-US" dirty="0"/>
              <a:t>O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tornam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 e </a:t>
            </a:r>
            <a:r>
              <a:rPr lang="en-US" dirty="0" err="1"/>
              <a:t>identificáveis</a:t>
            </a:r>
            <a:r>
              <a:rPr lang="en-US" dirty="0"/>
              <a:t>?</a:t>
            </a:r>
          </a:p>
          <a:p>
            <a:r>
              <a:rPr lang="en-US" dirty="0"/>
              <a:t>Qual é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história</a:t>
            </a:r>
            <a:r>
              <a:rPr lang="en-US" dirty="0"/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356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C27937-C922-4C7D-B52E-02266DE8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6" y="300385"/>
            <a:ext cx="8856983" cy="1397636"/>
          </a:xfrm>
        </p:spPr>
        <p:txBody>
          <a:bodyPr/>
          <a:lstStyle/>
          <a:p>
            <a:r>
              <a:rPr lang="pt-BR" dirty="0"/>
              <a:t>O seu time de fundadores inclui alguém que tenha esta persona?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1FEDEC-E9B1-4906-A568-0E98D6E0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Isto é uma grande vantagem!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808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8B2711-5D1C-40F6-8D79-D8EE3E67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92FFBAC-5A6A-4636-A556-DF87BDA9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0" t="17334" r="7700" b="17329"/>
          <a:stretch/>
        </p:blipFill>
        <p:spPr>
          <a:xfrm>
            <a:off x="165610" y="1417638"/>
            <a:ext cx="8870886" cy="5107706"/>
          </a:xfrm>
        </p:spPr>
      </p:pic>
    </p:spTree>
    <p:extLst>
      <p:ext uri="{BB962C8B-B14F-4D97-AF65-F5344CB8AC3E}">
        <p14:creationId xmlns:p14="http://schemas.microsoft.com/office/powerpoint/2010/main" xmlns="" val="373826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7188"/>
            <a:ext cx="8760853" cy="1469644"/>
          </a:xfrm>
        </p:spPr>
        <p:txBody>
          <a:bodyPr/>
          <a:lstStyle/>
          <a:p>
            <a:r>
              <a:rPr lang="pt-BR" sz="3200" dirty="0"/>
              <a:t>Passo 4: Calcule o tamanho do TAM (Total </a:t>
            </a:r>
            <a:r>
              <a:rPr lang="pt-BR" sz="3200" dirty="0" err="1"/>
              <a:t>Addressable</a:t>
            </a:r>
            <a:r>
              <a:rPr lang="pt-BR" sz="3200" dirty="0"/>
              <a:t> Market)  para o mercado do primeiro ataque (</a:t>
            </a:r>
            <a:r>
              <a:rPr lang="pt-BR" sz="3200" dirty="0" err="1"/>
              <a:t>beachhead</a:t>
            </a:r>
            <a:r>
              <a:rPr lang="pt-BR" sz="3200" dirty="0"/>
              <a:t> </a:t>
            </a:r>
            <a:r>
              <a:rPr lang="pt-BR" sz="3200" dirty="0" err="1"/>
              <a:t>market</a:t>
            </a:r>
            <a:r>
              <a:rPr lang="pt-BR" sz="32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59279"/>
            <a:ext cx="8760854" cy="48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70CFE-E923-4C7B-88A2-1C03E4D6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4333B41-A9E4-43B3-B572-F8778ADB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222287"/>
            <a:ext cx="8082483" cy="3636510"/>
          </a:xfrm>
        </p:spPr>
        <p:txBody>
          <a:bodyPr/>
          <a:lstStyle/>
          <a:p>
            <a:r>
              <a:rPr lang="pt-BR" dirty="0"/>
              <a:t>TAM = #usuários finais x valor da compra (USD) x # compras anuais</a:t>
            </a:r>
          </a:p>
          <a:p>
            <a:endParaRPr lang="pt-BR" dirty="0"/>
          </a:p>
          <a:p>
            <a:r>
              <a:rPr lang="pt-BR" dirty="0"/>
              <a:t>Sugestão do Bill </a:t>
            </a:r>
            <a:r>
              <a:rPr lang="pt-BR" dirty="0" err="1"/>
              <a:t>Aulet</a:t>
            </a:r>
            <a:r>
              <a:rPr lang="pt-BR" dirty="0"/>
              <a:t>: TAM &gt; USD 5M</a:t>
            </a:r>
          </a:p>
        </p:txBody>
      </p:sp>
    </p:spTree>
    <p:extLst>
      <p:ext uri="{BB962C8B-B14F-4D97-AF65-F5344CB8AC3E}">
        <p14:creationId xmlns:p14="http://schemas.microsoft.com/office/powerpoint/2010/main" xmlns="" val="2584736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994608-63BE-411B-A270-3A4CD96B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76E4254-058A-4CCB-96B4-1C2CA6F7F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0" t="17334" r="11040" b="19309"/>
          <a:stretch/>
        </p:blipFill>
        <p:spPr>
          <a:xfrm>
            <a:off x="107503" y="1964150"/>
            <a:ext cx="8874983" cy="4057137"/>
          </a:xfrm>
        </p:spPr>
      </p:pic>
    </p:spTree>
    <p:extLst>
      <p:ext uri="{BB962C8B-B14F-4D97-AF65-F5344CB8AC3E}">
        <p14:creationId xmlns:p14="http://schemas.microsoft.com/office/powerpoint/2010/main" xmlns="" val="31789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BDF594-511C-4056-A5D0-75681017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Próximos passos: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355FC2B-E74C-41E2-9E8C-2BE7F27B7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7" t="19314" r="11040" b="21289"/>
          <a:stretch/>
        </p:blipFill>
        <p:spPr>
          <a:xfrm>
            <a:off x="105107" y="2132856"/>
            <a:ext cx="8861780" cy="3744416"/>
          </a:xfrm>
        </p:spPr>
      </p:pic>
    </p:spTree>
    <p:extLst>
      <p:ext uri="{BB962C8B-B14F-4D97-AF65-F5344CB8AC3E}">
        <p14:creationId xmlns:p14="http://schemas.microsoft.com/office/powerpoint/2010/main" xmlns="" val="304049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para o </a:t>
            </a:r>
            <a:r>
              <a:rPr lang="en-US" dirty="0" err="1"/>
              <a:t>empreendedorismo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997" y="2708919"/>
            <a:ext cx="7524003" cy="314987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/>
              <a:t>Lidar com o meu processo empreendedor pessoal</a:t>
            </a:r>
          </a:p>
          <a:p>
            <a:pPr>
              <a:buNone/>
            </a:pPr>
            <a:endParaRPr lang="pt-BR" sz="2800" i="1" dirty="0"/>
          </a:p>
          <a:p>
            <a:pPr marL="0" indent="0">
              <a:buNone/>
            </a:pPr>
            <a:endParaRPr lang="pt-BR" sz="2800" i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5C44DBB-AD7C-4682-B258-6367305D2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1218476"/>
            <a:ext cx="239048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Fim da </a:t>
            </a:r>
            <a:r>
              <a:rPr lang="pt-BR" sz="2800">
                <a:solidFill>
                  <a:schemeClr val="tx1"/>
                </a:solidFill>
              </a:rPr>
              <a:t>aula 3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1CED323-FAF0-4E0B-8717-FC1F468A28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87225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0063" y="1218475"/>
            <a:ext cx="4560037" cy="442105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/>
              <a:t>Obrigado!</a:t>
            </a:r>
          </a:p>
          <a:p>
            <a:pPr marL="0" indent="0">
              <a:buNone/>
            </a:pPr>
            <a:r>
              <a:rPr lang="pt-BR" sz="1400"/>
              <a:t>José Antonio Lerosa</a:t>
            </a:r>
          </a:p>
          <a:p>
            <a:pPr marL="0" indent="0">
              <a:buNone/>
            </a:pPr>
            <a:endParaRPr lang="pt-BR" sz="1400"/>
          </a:p>
          <a:p>
            <a:pPr marL="0" indent="0">
              <a:buNone/>
            </a:pPr>
            <a:r>
              <a:rPr lang="pt-BR" sz="1400"/>
              <a:t>jals@usp.br</a:t>
            </a:r>
          </a:p>
        </p:txBody>
      </p:sp>
    </p:spTree>
    <p:extLst>
      <p:ext uri="{BB962C8B-B14F-4D97-AF65-F5344CB8AC3E}">
        <p14:creationId xmlns:p14="http://schemas.microsoft.com/office/powerpoint/2010/main" xmlns="" val="239570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E081B3-99CE-4DA6-A6CE-E459ED3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no. 1: um dia no seu futuro daqui a 10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C8A796-0E70-41A6-B54A-9FA832788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i="1" dirty="0"/>
              <a:t>Estarei engajado no que estarei fazendo?</a:t>
            </a:r>
          </a:p>
          <a:p>
            <a:pPr>
              <a:buNone/>
            </a:pPr>
            <a:r>
              <a:rPr lang="pt-BR" i="1" dirty="0"/>
              <a:t>Trabalhando com outras pessoas?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5785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1C18E-1EE0-4F59-A323-C6169474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1469644"/>
          </a:xfrm>
        </p:spPr>
        <p:txBody>
          <a:bodyPr/>
          <a:lstStyle/>
          <a:p>
            <a:r>
              <a:rPr lang="pt-BR" dirty="0"/>
              <a:t>Passo no. 2: que objetivo a atingir no futuro eu posso escolher hoje?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19B4F3-A642-41DC-ADCB-C51BBF66C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Volte para o presente e escolha um ou mais objetivos que você deseja atingir na sua vida.</a:t>
            </a:r>
          </a:p>
          <a:p>
            <a:r>
              <a:rPr lang="pt-BR" dirty="0"/>
              <a:t>A escolha de um objetivo definirá uma direção. E para chegar até onde se quer, sempre existe um caminho que é o melhor caminho possível. Sua tarefa é encontrar este caminho e ter coragem para segui-lo.</a:t>
            </a:r>
          </a:p>
          <a:p>
            <a:r>
              <a:rPr lang="pt-BR" dirty="0"/>
              <a:t>A tarefa de definir um objetivo não é fácil. </a:t>
            </a:r>
          </a:p>
          <a:p>
            <a:r>
              <a:rPr lang="pt-BR" dirty="0"/>
              <a:t>É uma tarefa perigosa.</a:t>
            </a:r>
          </a:p>
        </p:txBody>
      </p:sp>
    </p:spTree>
    <p:extLst>
      <p:ext uri="{BB962C8B-B14F-4D97-AF65-F5344CB8AC3E}">
        <p14:creationId xmlns:p14="http://schemas.microsoft.com/office/powerpoint/2010/main" xmlns="" val="176106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AEEAC8-13D4-469E-AD61-DB1C9696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Passo no. 3: mate o dragão da multiplicidade de possibilidades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FA8D44C-6B5C-46D9-8FE8-2F2D49B7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Mate o dragão da multiplicidade das possibilidades.</a:t>
            </a:r>
          </a:p>
          <a:p>
            <a:pPr marL="0" indent="0">
              <a:buNone/>
            </a:pPr>
            <a:r>
              <a:rPr lang="pt-BR" dirty="0"/>
              <a:t>Você pode ter virtualmente qualquer coisa que desejar, mas não pode ter tudo que desejar.</a:t>
            </a:r>
          </a:p>
          <a:p>
            <a:pPr marL="0" indent="0">
              <a:buNone/>
            </a:pPr>
            <a:r>
              <a:rPr lang="pt-BR" dirty="0"/>
              <a:t>Escolher um objetivo significa rejeitar algo que você quer, para conseguir obter algo que você quer, ou precisa, ainda mais.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678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4A9DA0-EF40-4BE1-A256-BFE5772A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no. 4: Meu objetivo é um desejo?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5061A5-26A8-4004-B671-50F4E1BD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objetivo adequado é algo que você realmente precisa alcançar.</a:t>
            </a:r>
          </a:p>
          <a:p>
            <a:r>
              <a:rPr lang="pt-BR" dirty="0"/>
              <a:t>Desejos são coisas que você quer que podem impedir você de alcançar seus objetivos.</a:t>
            </a:r>
          </a:p>
          <a:p>
            <a:r>
              <a:rPr lang="pt-BR" dirty="0"/>
              <a:t>Na sua carreira, os desejos e objetivos podem ser alinhados.</a:t>
            </a:r>
          </a:p>
        </p:txBody>
      </p:sp>
    </p:spTree>
    <p:extLst>
      <p:ext uri="{BB962C8B-B14F-4D97-AF65-F5344CB8AC3E}">
        <p14:creationId xmlns:p14="http://schemas.microsoft.com/office/powerpoint/2010/main" xmlns="" val="5112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FE584F-A15F-40EB-A156-36811141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29" y="692696"/>
            <a:ext cx="7524003" cy="970450"/>
          </a:xfrm>
        </p:spPr>
        <p:txBody>
          <a:bodyPr/>
          <a:lstStyle/>
          <a:p>
            <a:r>
              <a:rPr lang="pt-BR" dirty="0"/>
              <a:t>Passo no.5: o que quero receber  como recompensa?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BBBD3A-DBC8-4C38-8881-D69BA86E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Dinheiro?</a:t>
            </a:r>
          </a:p>
          <a:p>
            <a:r>
              <a:rPr lang="pt-BR" dirty="0"/>
              <a:t>Realização?</a:t>
            </a:r>
          </a:p>
          <a:p>
            <a:r>
              <a:rPr lang="pt-BR" dirty="0"/>
              <a:t>Poder?</a:t>
            </a:r>
          </a:p>
          <a:p>
            <a:r>
              <a:rPr lang="pt-BR" dirty="0"/>
              <a:t>Reconhecimento familiar e social?</a:t>
            </a:r>
          </a:p>
        </p:txBody>
      </p:sp>
    </p:spTree>
    <p:extLst>
      <p:ext uri="{BB962C8B-B14F-4D97-AF65-F5344CB8AC3E}">
        <p14:creationId xmlns:p14="http://schemas.microsoft.com/office/powerpoint/2010/main" xmlns="" val="81274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834F00-8E1F-409F-A9D2-EDBD1C98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Passo no. 6: Estarei indo até o meu limite?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9CEB5E-DBB3-45DA-9722-5B1F3DF2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estiver, é pouco.</a:t>
            </a:r>
          </a:p>
          <a:p>
            <a:r>
              <a:rPr lang="pt-BR" dirty="0"/>
              <a:t>Sonhe grande o suficiente para que o resultado seja relevante e atingível.</a:t>
            </a:r>
          </a:p>
          <a:p>
            <a:r>
              <a:rPr lang="pt-BR" dirty="0"/>
              <a:t>Grandes expectativas criam grandes capacidades.</a:t>
            </a:r>
          </a:p>
          <a:p>
            <a:r>
              <a:rPr lang="pt-BR" dirty="0"/>
              <a:t>Se você limitar seus objetivos ao que você sabe que pode alcançar, você está fixando a barra muito baixo.</a:t>
            </a:r>
          </a:p>
        </p:txBody>
      </p:sp>
    </p:spTree>
    <p:extLst>
      <p:ext uri="{BB962C8B-B14F-4D97-AF65-F5344CB8AC3E}">
        <p14:creationId xmlns:p14="http://schemas.microsoft.com/office/powerpoint/2010/main" xmlns="" val="271451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2353</TotalTime>
  <Words>1119</Words>
  <Application>Microsoft Office PowerPoint</Application>
  <PresentationFormat>Apresentação na tela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Citável</vt:lpstr>
      <vt:lpstr>PEF3111</vt:lpstr>
      <vt:lpstr>Exercício semanal de aquecimento cognitivo</vt:lpstr>
      <vt:lpstr>Estratégia para o empreendedorismo</vt:lpstr>
      <vt:lpstr>Passo no. 1: um dia no seu futuro daqui a 10 anos</vt:lpstr>
      <vt:lpstr>Passo no. 2: que objetivo a atingir no futuro eu posso escolher hoje?</vt:lpstr>
      <vt:lpstr>Passo no. 3: mate o dragão da multiplicidade de possibilidades</vt:lpstr>
      <vt:lpstr>Passo no. 4: Meu objetivo é um desejo?</vt:lpstr>
      <vt:lpstr>Passo no.5: o que quero receber  como recompensa?</vt:lpstr>
      <vt:lpstr>Passo no. 6: Estarei indo até o meu limite? </vt:lpstr>
      <vt:lpstr>Slide 10</vt:lpstr>
      <vt:lpstr>Avaliação 1 – para o dia 20 de agosto até 23h55</vt:lpstr>
      <vt:lpstr>Passo no. 7: conclua.</vt:lpstr>
      <vt:lpstr>Programação das aulas</vt:lpstr>
      <vt:lpstr>Passo 0</vt:lpstr>
      <vt:lpstr>Passo 1 – Segmentação do mercado</vt:lpstr>
      <vt:lpstr>Feedback sobre o Passo 1A  - Brainstorm</vt:lpstr>
      <vt:lpstr>As melhores ideias de cada mesa</vt:lpstr>
      <vt:lpstr>As ideias piores de cada mesa</vt:lpstr>
      <vt:lpstr>As ideias “meia-boca”</vt:lpstr>
      <vt:lpstr>Passo 3: descreva a persona do cliente </vt:lpstr>
      <vt:lpstr>TPP e TCP</vt:lpstr>
      <vt:lpstr>Cliente tem dois perfis distintos (personas)</vt:lpstr>
      <vt:lpstr>Características possíveis para agregar no perfil do usuário final</vt:lpstr>
      <vt:lpstr>O seu time de fundadores inclui alguém que tenha esta persona?</vt:lpstr>
      <vt:lpstr>Slide 25</vt:lpstr>
      <vt:lpstr>Passo 4: Calcule o tamanho do TAM (Total Addressable Market)  para o mercado do primeiro ataque (beachhead market)</vt:lpstr>
      <vt:lpstr>Slide 27</vt:lpstr>
      <vt:lpstr>Próximos passos:</vt:lpstr>
      <vt:lpstr>Próximos passos:</vt:lpstr>
      <vt:lpstr>Fim da aula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0300021</dc:title>
  <dc:creator>jals</dc:creator>
  <cp:lastModifiedBy>Jose Siqueira</cp:lastModifiedBy>
  <cp:revision>31</cp:revision>
  <dcterms:created xsi:type="dcterms:W3CDTF">2012-03-02T19:13:44Z</dcterms:created>
  <dcterms:modified xsi:type="dcterms:W3CDTF">2018-10-05T11:47:05Z</dcterms:modified>
</cp:coreProperties>
</file>