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8288000" cy="10287000"/>
  <p:notesSz cx="6858000" cy="9144000"/>
  <p:embeddedFontLst>
    <p:embeddedFont>
      <p:font typeface="Arimo" panose="020B0604020202020204" charset="0"/>
      <p:regular r:id="rId12"/>
    </p:embeddedFont>
    <p:embeddedFont>
      <p:font typeface="Open Sans Bold" panose="020B0604020202020204" charset="0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Exo 2" panose="020B0604020202020204" charset="0"/>
      <p:regular r:id="rId18"/>
    </p:embeddedFont>
    <p:embeddedFont>
      <p:font typeface="Open Sans" panose="020B0604020202020204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2" d="100"/>
          <a:sy n="72" d="100"/>
        </p:scale>
        <p:origin x="78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20.08.2024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‹nº›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6.png"/><Relationship Id="rId18" Type="http://schemas.openxmlformats.org/officeDocument/2006/relationships/image" Target="../media/image16.svg"/><Relationship Id="rId26" Type="http://schemas.openxmlformats.org/officeDocument/2006/relationships/image" Target="../media/image24.svg"/><Relationship Id="rId3" Type="http://schemas.openxmlformats.org/officeDocument/2006/relationships/image" Target="../media/image1.png"/><Relationship Id="rId21" Type="http://schemas.openxmlformats.org/officeDocument/2006/relationships/image" Target="../media/image10.png"/><Relationship Id="rId7" Type="http://schemas.openxmlformats.org/officeDocument/2006/relationships/image" Target="../media/image3.png"/><Relationship Id="rId12" Type="http://schemas.openxmlformats.org/officeDocument/2006/relationships/image" Target="../media/image10.svg"/><Relationship Id="rId17" Type="http://schemas.openxmlformats.org/officeDocument/2006/relationships/image" Target="../media/image8.png"/><Relationship Id="rId25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svg"/><Relationship Id="rId20" Type="http://schemas.openxmlformats.org/officeDocument/2006/relationships/image" Target="../media/image18.svg"/><Relationship Id="rId29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5.png"/><Relationship Id="rId24" Type="http://schemas.openxmlformats.org/officeDocument/2006/relationships/image" Target="../media/image22.svg"/><Relationship Id="rId5" Type="http://schemas.openxmlformats.org/officeDocument/2006/relationships/image" Target="../media/image2.png"/><Relationship Id="rId15" Type="http://schemas.openxmlformats.org/officeDocument/2006/relationships/image" Target="../media/image7.png"/><Relationship Id="rId23" Type="http://schemas.openxmlformats.org/officeDocument/2006/relationships/image" Target="../media/image11.png"/><Relationship Id="rId28" Type="http://schemas.openxmlformats.org/officeDocument/2006/relationships/image" Target="../media/image26.svg"/><Relationship Id="rId10" Type="http://schemas.openxmlformats.org/officeDocument/2006/relationships/image" Target="../media/image8.svg"/><Relationship Id="rId19" Type="http://schemas.openxmlformats.org/officeDocument/2006/relationships/image" Target="../media/image9.png"/><Relationship Id="rId4" Type="http://schemas.openxmlformats.org/officeDocument/2006/relationships/image" Target="../media/image2.svg"/><Relationship Id="rId9" Type="http://schemas.openxmlformats.org/officeDocument/2006/relationships/image" Target="../media/image4.png"/><Relationship Id="rId14" Type="http://schemas.openxmlformats.org/officeDocument/2006/relationships/image" Target="../media/image12.svg"/><Relationship Id="rId22" Type="http://schemas.openxmlformats.org/officeDocument/2006/relationships/image" Target="../media/image20.svg"/><Relationship Id="rId27" Type="http://schemas.openxmlformats.org/officeDocument/2006/relationships/image" Target="../media/image13.png"/><Relationship Id="rId30" Type="http://schemas.openxmlformats.org/officeDocument/2006/relationships/image" Target="../media/image2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13" Type="http://schemas.openxmlformats.org/officeDocument/2006/relationships/image" Target="../media/image19.png"/><Relationship Id="rId18" Type="http://schemas.openxmlformats.org/officeDocument/2006/relationships/image" Target="../media/image42.sv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12" Type="http://schemas.openxmlformats.org/officeDocument/2006/relationships/image" Target="../media/image16.sv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4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svg"/><Relationship Id="rId11" Type="http://schemas.openxmlformats.org/officeDocument/2006/relationships/image" Target="../media/image8.png"/><Relationship Id="rId5" Type="http://schemas.openxmlformats.org/officeDocument/2006/relationships/image" Target="../media/image16.png"/><Relationship Id="rId15" Type="http://schemas.openxmlformats.org/officeDocument/2006/relationships/image" Target="../media/image20.png"/><Relationship Id="rId10" Type="http://schemas.openxmlformats.org/officeDocument/2006/relationships/image" Target="../media/image36.svg"/><Relationship Id="rId19" Type="http://schemas.openxmlformats.org/officeDocument/2006/relationships/image" Target="../media/image22.png"/><Relationship Id="rId4" Type="http://schemas.openxmlformats.org/officeDocument/2006/relationships/image" Target="../media/image30.svg"/><Relationship Id="rId9" Type="http://schemas.openxmlformats.org/officeDocument/2006/relationships/image" Target="../media/image18.png"/><Relationship Id="rId14" Type="http://schemas.openxmlformats.org/officeDocument/2006/relationships/image" Target="../media/image38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13" Type="http://schemas.openxmlformats.org/officeDocument/2006/relationships/image" Target="../media/image19.png"/><Relationship Id="rId18" Type="http://schemas.openxmlformats.org/officeDocument/2006/relationships/image" Target="../media/image42.sv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12" Type="http://schemas.openxmlformats.org/officeDocument/2006/relationships/image" Target="../media/image16.sv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4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svg"/><Relationship Id="rId11" Type="http://schemas.openxmlformats.org/officeDocument/2006/relationships/image" Target="../media/image8.png"/><Relationship Id="rId5" Type="http://schemas.openxmlformats.org/officeDocument/2006/relationships/image" Target="../media/image16.png"/><Relationship Id="rId15" Type="http://schemas.openxmlformats.org/officeDocument/2006/relationships/image" Target="../media/image20.png"/><Relationship Id="rId10" Type="http://schemas.openxmlformats.org/officeDocument/2006/relationships/image" Target="../media/image36.svg"/><Relationship Id="rId19" Type="http://schemas.openxmlformats.org/officeDocument/2006/relationships/image" Target="../media/image23.png"/><Relationship Id="rId4" Type="http://schemas.openxmlformats.org/officeDocument/2006/relationships/image" Target="../media/image30.svg"/><Relationship Id="rId9" Type="http://schemas.openxmlformats.org/officeDocument/2006/relationships/image" Target="../media/image18.png"/><Relationship Id="rId14" Type="http://schemas.openxmlformats.org/officeDocument/2006/relationships/image" Target="../media/image3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13" Type="http://schemas.openxmlformats.org/officeDocument/2006/relationships/image" Target="../media/image19.png"/><Relationship Id="rId18" Type="http://schemas.openxmlformats.org/officeDocument/2006/relationships/image" Target="../media/image42.sv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12" Type="http://schemas.openxmlformats.org/officeDocument/2006/relationships/image" Target="../media/image16.sv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40.sv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svg"/><Relationship Id="rId11" Type="http://schemas.openxmlformats.org/officeDocument/2006/relationships/image" Target="../media/image8.png"/><Relationship Id="rId5" Type="http://schemas.openxmlformats.org/officeDocument/2006/relationships/image" Target="../media/image16.png"/><Relationship Id="rId15" Type="http://schemas.openxmlformats.org/officeDocument/2006/relationships/image" Target="../media/image20.png"/><Relationship Id="rId10" Type="http://schemas.openxmlformats.org/officeDocument/2006/relationships/image" Target="../media/image36.svg"/><Relationship Id="rId19" Type="http://schemas.openxmlformats.org/officeDocument/2006/relationships/image" Target="../media/image24.png"/><Relationship Id="rId4" Type="http://schemas.openxmlformats.org/officeDocument/2006/relationships/image" Target="../media/image30.svg"/><Relationship Id="rId9" Type="http://schemas.openxmlformats.org/officeDocument/2006/relationships/image" Target="../media/image18.png"/><Relationship Id="rId14" Type="http://schemas.openxmlformats.org/officeDocument/2006/relationships/image" Target="../media/image38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13" Type="http://schemas.openxmlformats.org/officeDocument/2006/relationships/image" Target="../media/image19.png"/><Relationship Id="rId18" Type="http://schemas.openxmlformats.org/officeDocument/2006/relationships/image" Target="../media/image42.svg"/><Relationship Id="rId3" Type="http://schemas.openxmlformats.org/officeDocument/2006/relationships/image" Target="../media/image15.png"/><Relationship Id="rId21" Type="http://schemas.openxmlformats.org/officeDocument/2006/relationships/image" Target="../media/image28.png"/><Relationship Id="rId7" Type="http://schemas.openxmlformats.org/officeDocument/2006/relationships/image" Target="../media/image17.png"/><Relationship Id="rId12" Type="http://schemas.openxmlformats.org/officeDocument/2006/relationships/image" Target="../media/image16.sv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40.sv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svg"/><Relationship Id="rId11" Type="http://schemas.openxmlformats.org/officeDocument/2006/relationships/image" Target="../media/image8.png"/><Relationship Id="rId5" Type="http://schemas.openxmlformats.org/officeDocument/2006/relationships/image" Target="../media/image16.png"/><Relationship Id="rId15" Type="http://schemas.openxmlformats.org/officeDocument/2006/relationships/image" Target="../media/image20.png"/><Relationship Id="rId10" Type="http://schemas.openxmlformats.org/officeDocument/2006/relationships/image" Target="../media/image36.svg"/><Relationship Id="rId19" Type="http://schemas.openxmlformats.org/officeDocument/2006/relationships/image" Target="../media/image26.png"/><Relationship Id="rId4" Type="http://schemas.openxmlformats.org/officeDocument/2006/relationships/image" Target="../media/image30.svg"/><Relationship Id="rId9" Type="http://schemas.openxmlformats.org/officeDocument/2006/relationships/image" Target="../media/image18.png"/><Relationship Id="rId14" Type="http://schemas.openxmlformats.org/officeDocument/2006/relationships/image" Target="../media/image38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13" Type="http://schemas.openxmlformats.org/officeDocument/2006/relationships/image" Target="../media/image19.png"/><Relationship Id="rId18" Type="http://schemas.openxmlformats.org/officeDocument/2006/relationships/image" Target="../media/image42.sv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12" Type="http://schemas.openxmlformats.org/officeDocument/2006/relationships/image" Target="../media/image16.sv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40.sv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svg"/><Relationship Id="rId11" Type="http://schemas.openxmlformats.org/officeDocument/2006/relationships/image" Target="../media/image8.png"/><Relationship Id="rId5" Type="http://schemas.openxmlformats.org/officeDocument/2006/relationships/image" Target="../media/image16.png"/><Relationship Id="rId15" Type="http://schemas.openxmlformats.org/officeDocument/2006/relationships/image" Target="../media/image20.png"/><Relationship Id="rId10" Type="http://schemas.openxmlformats.org/officeDocument/2006/relationships/image" Target="../media/image36.svg"/><Relationship Id="rId19" Type="http://schemas.openxmlformats.org/officeDocument/2006/relationships/image" Target="../media/image29.png"/><Relationship Id="rId4" Type="http://schemas.openxmlformats.org/officeDocument/2006/relationships/image" Target="../media/image30.svg"/><Relationship Id="rId9" Type="http://schemas.openxmlformats.org/officeDocument/2006/relationships/image" Target="../media/image18.png"/><Relationship Id="rId14" Type="http://schemas.openxmlformats.org/officeDocument/2006/relationships/image" Target="../media/image38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13" Type="http://schemas.openxmlformats.org/officeDocument/2006/relationships/image" Target="../media/image19.png"/><Relationship Id="rId18" Type="http://schemas.openxmlformats.org/officeDocument/2006/relationships/image" Target="../media/image42.sv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12" Type="http://schemas.openxmlformats.org/officeDocument/2006/relationships/image" Target="../media/image16.sv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4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svg"/><Relationship Id="rId11" Type="http://schemas.openxmlformats.org/officeDocument/2006/relationships/image" Target="../media/image8.png"/><Relationship Id="rId5" Type="http://schemas.openxmlformats.org/officeDocument/2006/relationships/image" Target="../media/image16.png"/><Relationship Id="rId15" Type="http://schemas.openxmlformats.org/officeDocument/2006/relationships/image" Target="../media/image20.png"/><Relationship Id="rId10" Type="http://schemas.openxmlformats.org/officeDocument/2006/relationships/image" Target="../media/image36.svg"/><Relationship Id="rId19" Type="http://schemas.openxmlformats.org/officeDocument/2006/relationships/image" Target="../media/image31.png"/><Relationship Id="rId4" Type="http://schemas.openxmlformats.org/officeDocument/2006/relationships/image" Target="../media/image30.svg"/><Relationship Id="rId9" Type="http://schemas.openxmlformats.org/officeDocument/2006/relationships/image" Target="../media/image18.png"/><Relationship Id="rId14" Type="http://schemas.openxmlformats.org/officeDocument/2006/relationships/image" Target="../media/image38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13" Type="http://schemas.openxmlformats.org/officeDocument/2006/relationships/image" Target="../media/image19.png"/><Relationship Id="rId18" Type="http://schemas.openxmlformats.org/officeDocument/2006/relationships/image" Target="../media/image42.sv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12" Type="http://schemas.openxmlformats.org/officeDocument/2006/relationships/image" Target="../media/image16.sv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4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svg"/><Relationship Id="rId11" Type="http://schemas.openxmlformats.org/officeDocument/2006/relationships/image" Target="../media/image8.png"/><Relationship Id="rId5" Type="http://schemas.openxmlformats.org/officeDocument/2006/relationships/image" Target="../media/image16.png"/><Relationship Id="rId15" Type="http://schemas.openxmlformats.org/officeDocument/2006/relationships/image" Target="../media/image20.png"/><Relationship Id="rId10" Type="http://schemas.openxmlformats.org/officeDocument/2006/relationships/image" Target="../media/image36.svg"/><Relationship Id="rId4" Type="http://schemas.openxmlformats.org/officeDocument/2006/relationships/image" Target="../media/image30.svg"/><Relationship Id="rId9" Type="http://schemas.openxmlformats.org/officeDocument/2006/relationships/image" Target="../media/image18.png"/><Relationship Id="rId14" Type="http://schemas.openxmlformats.org/officeDocument/2006/relationships/image" Target="../media/image38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13" Type="http://schemas.openxmlformats.org/officeDocument/2006/relationships/image" Target="../media/image19.png"/><Relationship Id="rId18" Type="http://schemas.openxmlformats.org/officeDocument/2006/relationships/image" Target="../media/image42.sv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12" Type="http://schemas.openxmlformats.org/officeDocument/2006/relationships/image" Target="../media/image16.sv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4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svg"/><Relationship Id="rId11" Type="http://schemas.openxmlformats.org/officeDocument/2006/relationships/image" Target="../media/image8.png"/><Relationship Id="rId5" Type="http://schemas.openxmlformats.org/officeDocument/2006/relationships/image" Target="../media/image16.png"/><Relationship Id="rId15" Type="http://schemas.openxmlformats.org/officeDocument/2006/relationships/image" Target="../media/image20.png"/><Relationship Id="rId10" Type="http://schemas.openxmlformats.org/officeDocument/2006/relationships/image" Target="../media/image36.svg"/><Relationship Id="rId19" Type="http://schemas.openxmlformats.org/officeDocument/2006/relationships/image" Target="../media/image32.png"/><Relationship Id="rId4" Type="http://schemas.openxmlformats.org/officeDocument/2006/relationships/image" Target="../media/image30.svg"/><Relationship Id="rId9" Type="http://schemas.openxmlformats.org/officeDocument/2006/relationships/image" Target="../media/image18.png"/><Relationship Id="rId14" Type="http://schemas.openxmlformats.org/officeDocument/2006/relationships/image" Target="../media/image3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396053" y="-617171"/>
            <a:ext cx="6143088" cy="6159686"/>
          </a:xfrm>
          <a:custGeom>
            <a:avLst/>
            <a:gdLst/>
            <a:ahLst/>
            <a:cxnLst/>
            <a:rect l="l" t="t" r="r" b="b"/>
            <a:pathLst>
              <a:path w="6143088" h="6159686">
                <a:moveTo>
                  <a:pt x="0" y="0"/>
                </a:moveTo>
                <a:lnTo>
                  <a:pt x="6143088" y="0"/>
                </a:lnTo>
                <a:lnTo>
                  <a:pt x="6143088" y="6159686"/>
                </a:lnTo>
                <a:lnTo>
                  <a:pt x="0" y="615968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dirty="0"/>
          </a:p>
        </p:txBody>
      </p:sp>
      <p:sp>
        <p:nvSpPr>
          <p:cNvPr id="3" name="Freeform 3"/>
          <p:cNvSpPr/>
          <p:nvPr/>
        </p:nvSpPr>
        <p:spPr>
          <a:xfrm>
            <a:off x="14372330" y="5097100"/>
            <a:ext cx="4951324" cy="6683596"/>
          </a:xfrm>
          <a:custGeom>
            <a:avLst/>
            <a:gdLst/>
            <a:ahLst/>
            <a:cxnLst/>
            <a:rect l="l" t="t" r="r" b="b"/>
            <a:pathLst>
              <a:path w="4951324" h="6683596">
                <a:moveTo>
                  <a:pt x="0" y="0"/>
                </a:moveTo>
                <a:lnTo>
                  <a:pt x="4951324" y="0"/>
                </a:lnTo>
                <a:lnTo>
                  <a:pt x="4951324" y="6683596"/>
                </a:lnTo>
                <a:lnTo>
                  <a:pt x="0" y="668359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dirty="0"/>
          </a:p>
        </p:txBody>
      </p:sp>
      <p:sp>
        <p:nvSpPr>
          <p:cNvPr id="4" name="Freeform 4"/>
          <p:cNvSpPr/>
          <p:nvPr/>
        </p:nvSpPr>
        <p:spPr>
          <a:xfrm>
            <a:off x="12563066" y="-20136"/>
            <a:ext cx="5724932" cy="3391548"/>
          </a:xfrm>
          <a:custGeom>
            <a:avLst/>
            <a:gdLst/>
            <a:ahLst/>
            <a:cxnLst/>
            <a:rect l="l" t="t" r="r" b="b"/>
            <a:pathLst>
              <a:path w="5724932" h="3391548">
                <a:moveTo>
                  <a:pt x="0" y="0"/>
                </a:moveTo>
                <a:lnTo>
                  <a:pt x="5724932" y="0"/>
                </a:lnTo>
                <a:lnTo>
                  <a:pt x="5724932" y="3391548"/>
                </a:lnTo>
                <a:lnTo>
                  <a:pt x="0" y="339154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dirty="0"/>
          </a:p>
        </p:txBody>
      </p:sp>
      <p:sp>
        <p:nvSpPr>
          <p:cNvPr id="5" name="Freeform 5"/>
          <p:cNvSpPr/>
          <p:nvPr/>
        </p:nvSpPr>
        <p:spPr>
          <a:xfrm>
            <a:off x="143" y="8350041"/>
            <a:ext cx="3836682" cy="1940084"/>
          </a:xfrm>
          <a:custGeom>
            <a:avLst/>
            <a:gdLst/>
            <a:ahLst/>
            <a:cxnLst/>
            <a:rect l="l" t="t" r="r" b="b"/>
            <a:pathLst>
              <a:path w="3836682" h="1940084">
                <a:moveTo>
                  <a:pt x="0" y="0"/>
                </a:moveTo>
                <a:lnTo>
                  <a:pt x="3836682" y="0"/>
                </a:lnTo>
                <a:lnTo>
                  <a:pt x="3836682" y="1940084"/>
                </a:lnTo>
                <a:lnTo>
                  <a:pt x="0" y="194008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dirty="0"/>
          </a:p>
        </p:txBody>
      </p:sp>
      <p:sp>
        <p:nvSpPr>
          <p:cNvPr id="6" name="Freeform 6"/>
          <p:cNvSpPr/>
          <p:nvPr/>
        </p:nvSpPr>
        <p:spPr>
          <a:xfrm>
            <a:off x="3554226" y="1391352"/>
            <a:ext cx="11800076" cy="7269396"/>
          </a:xfrm>
          <a:custGeom>
            <a:avLst/>
            <a:gdLst/>
            <a:ahLst/>
            <a:cxnLst/>
            <a:rect l="l" t="t" r="r" b="b"/>
            <a:pathLst>
              <a:path w="11800076" h="7269396">
                <a:moveTo>
                  <a:pt x="0" y="0"/>
                </a:moveTo>
                <a:lnTo>
                  <a:pt x="11800076" y="0"/>
                </a:lnTo>
                <a:lnTo>
                  <a:pt x="11800076" y="7269396"/>
                </a:lnTo>
                <a:lnTo>
                  <a:pt x="0" y="726939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dirty="0"/>
          </a:p>
        </p:txBody>
      </p:sp>
      <p:sp>
        <p:nvSpPr>
          <p:cNvPr id="7" name="Freeform 7"/>
          <p:cNvSpPr/>
          <p:nvPr/>
        </p:nvSpPr>
        <p:spPr>
          <a:xfrm>
            <a:off x="15329798" y="2919050"/>
            <a:ext cx="1788141" cy="1333731"/>
          </a:xfrm>
          <a:custGeom>
            <a:avLst/>
            <a:gdLst/>
            <a:ahLst/>
            <a:cxnLst/>
            <a:rect l="l" t="t" r="r" b="b"/>
            <a:pathLst>
              <a:path w="1788141" h="1333731">
                <a:moveTo>
                  <a:pt x="0" y="0"/>
                </a:moveTo>
                <a:lnTo>
                  <a:pt x="1788141" y="0"/>
                </a:lnTo>
                <a:lnTo>
                  <a:pt x="1788141" y="1333731"/>
                </a:lnTo>
                <a:lnTo>
                  <a:pt x="0" y="1333731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dirty="0"/>
          </a:p>
        </p:txBody>
      </p:sp>
      <p:sp>
        <p:nvSpPr>
          <p:cNvPr id="8" name="Freeform 8"/>
          <p:cNvSpPr/>
          <p:nvPr/>
        </p:nvSpPr>
        <p:spPr>
          <a:xfrm>
            <a:off x="1026860" y="2150758"/>
            <a:ext cx="1720185" cy="1973349"/>
          </a:xfrm>
          <a:custGeom>
            <a:avLst/>
            <a:gdLst/>
            <a:ahLst/>
            <a:cxnLst/>
            <a:rect l="l" t="t" r="r" b="b"/>
            <a:pathLst>
              <a:path w="1720185" h="1973349">
                <a:moveTo>
                  <a:pt x="0" y="0"/>
                </a:moveTo>
                <a:lnTo>
                  <a:pt x="1720185" y="0"/>
                </a:lnTo>
                <a:lnTo>
                  <a:pt x="1720185" y="1973349"/>
                </a:lnTo>
                <a:lnTo>
                  <a:pt x="0" y="1973349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dirty="0"/>
          </a:p>
        </p:txBody>
      </p:sp>
      <p:sp>
        <p:nvSpPr>
          <p:cNvPr id="9" name="Freeform 9"/>
          <p:cNvSpPr/>
          <p:nvPr/>
        </p:nvSpPr>
        <p:spPr>
          <a:xfrm>
            <a:off x="6222480" y="8451890"/>
            <a:ext cx="950708" cy="884396"/>
          </a:xfrm>
          <a:custGeom>
            <a:avLst/>
            <a:gdLst/>
            <a:ahLst/>
            <a:cxnLst/>
            <a:rect l="l" t="t" r="r" b="b"/>
            <a:pathLst>
              <a:path w="950708" h="884396">
                <a:moveTo>
                  <a:pt x="0" y="0"/>
                </a:moveTo>
                <a:lnTo>
                  <a:pt x="950708" y="0"/>
                </a:lnTo>
                <a:lnTo>
                  <a:pt x="950708" y="884396"/>
                </a:lnTo>
                <a:lnTo>
                  <a:pt x="0" y="884396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dirty="0"/>
          </a:p>
        </p:txBody>
      </p:sp>
      <p:sp>
        <p:nvSpPr>
          <p:cNvPr id="10" name="Freeform 10"/>
          <p:cNvSpPr/>
          <p:nvPr/>
        </p:nvSpPr>
        <p:spPr>
          <a:xfrm>
            <a:off x="11829916" y="1752886"/>
            <a:ext cx="802010" cy="669622"/>
          </a:xfrm>
          <a:custGeom>
            <a:avLst/>
            <a:gdLst/>
            <a:ahLst/>
            <a:cxnLst/>
            <a:rect l="l" t="t" r="r" b="b"/>
            <a:pathLst>
              <a:path w="802010" h="669622">
                <a:moveTo>
                  <a:pt x="0" y="0"/>
                </a:moveTo>
                <a:lnTo>
                  <a:pt x="802010" y="0"/>
                </a:lnTo>
                <a:lnTo>
                  <a:pt x="802010" y="669622"/>
                </a:lnTo>
                <a:lnTo>
                  <a:pt x="0" y="669622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xmlns="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dirty="0"/>
          </a:p>
        </p:txBody>
      </p:sp>
      <p:sp>
        <p:nvSpPr>
          <p:cNvPr id="11" name="Freeform 11"/>
          <p:cNvSpPr/>
          <p:nvPr/>
        </p:nvSpPr>
        <p:spPr>
          <a:xfrm>
            <a:off x="4859300" y="896200"/>
            <a:ext cx="942446" cy="727618"/>
          </a:xfrm>
          <a:custGeom>
            <a:avLst/>
            <a:gdLst/>
            <a:ahLst/>
            <a:cxnLst/>
            <a:rect l="l" t="t" r="r" b="b"/>
            <a:pathLst>
              <a:path w="942446" h="727618">
                <a:moveTo>
                  <a:pt x="0" y="0"/>
                </a:moveTo>
                <a:lnTo>
                  <a:pt x="942446" y="0"/>
                </a:lnTo>
                <a:lnTo>
                  <a:pt x="942446" y="727618"/>
                </a:lnTo>
                <a:lnTo>
                  <a:pt x="0" y="727618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xmlns="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dirty="0"/>
          </a:p>
        </p:txBody>
      </p:sp>
      <p:sp>
        <p:nvSpPr>
          <p:cNvPr id="12" name="Freeform 12"/>
          <p:cNvSpPr/>
          <p:nvPr/>
        </p:nvSpPr>
        <p:spPr>
          <a:xfrm>
            <a:off x="11118954" y="8451920"/>
            <a:ext cx="710966" cy="785442"/>
          </a:xfrm>
          <a:custGeom>
            <a:avLst/>
            <a:gdLst/>
            <a:ahLst/>
            <a:cxnLst/>
            <a:rect l="l" t="t" r="r" b="b"/>
            <a:pathLst>
              <a:path w="710966" h="785442">
                <a:moveTo>
                  <a:pt x="0" y="0"/>
                </a:moveTo>
                <a:lnTo>
                  <a:pt x="710966" y="0"/>
                </a:lnTo>
                <a:lnTo>
                  <a:pt x="710966" y="785442"/>
                </a:lnTo>
                <a:lnTo>
                  <a:pt x="0" y="785442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xmlns="" r:embed="rId2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dirty="0"/>
          </a:p>
        </p:txBody>
      </p:sp>
      <p:sp>
        <p:nvSpPr>
          <p:cNvPr id="13" name="TextBox 13"/>
          <p:cNvSpPr txBox="1"/>
          <p:nvPr/>
        </p:nvSpPr>
        <p:spPr>
          <a:xfrm>
            <a:off x="3874401" y="3401711"/>
            <a:ext cx="10539150" cy="1971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80"/>
              </a:lnSpc>
            </a:pPr>
            <a:r>
              <a:rPr lang="en-US" sz="6400" dirty="0" err="1">
                <a:solidFill>
                  <a:srgbClr val="FF6B6B"/>
                </a:solidFill>
                <a:latin typeface="Arimo"/>
                <a:ea typeface="Arimo"/>
                <a:cs typeface="Arimo"/>
                <a:sym typeface="Arimo"/>
              </a:rPr>
              <a:t>Cambalhotas</a:t>
            </a:r>
            <a:r>
              <a:rPr lang="en-US" sz="6400">
                <a:solidFill>
                  <a:srgbClr val="FF6B6B"/>
                </a:solidFill>
                <a:latin typeface="Arimo"/>
                <a:ea typeface="Arimo"/>
                <a:cs typeface="Arimo"/>
                <a:sym typeface="Arimo"/>
              </a:rPr>
              <a:t> e estrelas na EMEI Jaguaré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336575" y="6463100"/>
            <a:ext cx="7614750" cy="1952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3200">
                <a:solidFill>
                  <a:srgbClr val="210A06"/>
                </a:solidFill>
                <a:latin typeface="Exo 2"/>
                <a:ea typeface="Exo 2"/>
                <a:cs typeface="Exo 2"/>
                <a:sym typeface="Exo 2"/>
              </a:rPr>
              <a:t> João Higídio n° 13658443</a:t>
            </a:r>
          </a:p>
          <a:p>
            <a:pPr algn="ctr">
              <a:lnSpc>
                <a:spcPts val="3840"/>
              </a:lnSpc>
            </a:pPr>
            <a:r>
              <a:rPr lang="en-US" sz="3200">
                <a:solidFill>
                  <a:srgbClr val="210A06"/>
                </a:solidFill>
                <a:latin typeface="Exo 2"/>
                <a:ea typeface="Exo 2"/>
                <a:cs typeface="Exo 2"/>
                <a:sym typeface="Exo 2"/>
              </a:rPr>
              <a:t>João Gabriel n° 13658360</a:t>
            </a:r>
          </a:p>
          <a:p>
            <a:pPr algn="ctr">
              <a:lnSpc>
                <a:spcPts val="3840"/>
              </a:lnSpc>
            </a:pPr>
            <a:r>
              <a:rPr lang="en-US" sz="3200">
                <a:solidFill>
                  <a:srgbClr val="210A06"/>
                </a:solidFill>
                <a:latin typeface="Exo 2"/>
                <a:ea typeface="Exo 2"/>
                <a:cs typeface="Exo 2"/>
                <a:sym typeface="Exo 2"/>
              </a:rPr>
              <a:t>Pedro Luiz n° 12606620</a:t>
            </a:r>
          </a:p>
          <a:p>
            <a:pPr algn="ctr">
              <a:lnSpc>
                <a:spcPts val="3840"/>
              </a:lnSpc>
            </a:pPr>
            <a:r>
              <a:rPr lang="en-US" sz="3200">
                <a:solidFill>
                  <a:srgbClr val="210A06"/>
                </a:solidFill>
                <a:latin typeface="Exo 2"/>
                <a:ea typeface="Exo 2"/>
                <a:cs typeface="Exo 2"/>
                <a:sym typeface="Exo 2"/>
              </a:rPr>
              <a:t>Joana Alonso n° 3381335</a:t>
            </a:r>
          </a:p>
        </p:txBody>
      </p:sp>
      <p:sp>
        <p:nvSpPr>
          <p:cNvPr id="15" name="Freeform 15"/>
          <p:cNvSpPr/>
          <p:nvPr/>
        </p:nvSpPr>
        <p:spPr>
          <a:xfrm>
            <a:off x="7588892" y="5892354"/>
            <a:ext cx="3110238" cy="349502"/>
          </a:xfrm>
          <a:custGeom>
            <a:avLst/>
            <a:gdLst/>
            <a:ahLst/>
            <a:cxnLst/>
            <a:rect l="l" t="t" r="r" b="b"/>
            <a:pathLst>
              <a:path w="3110238" h="349502">
                <a:moveTo>
                  <a:pt x="0" y="0"/>
                </a:moveTo>
                <a:lnTo>
                  <a:pt x="3110238" y="0"/>
                </a:lnTo>
                <a:lnTo>
                  <a:pt x="3110238" y="349502"/>
                </a:lnTo>
                <a:lnTo>
                  <a:pt x="0" y="349502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xmlns="" r:embed="rId2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6" name="Freeform 16"/>
          <p:cNvSpPr/>
          <p:nvPr/>
        </p:nvSpPr>
        <p:spPr>
          <a:xfrm>
            <a:off x="13507216" y="4583814"/>
            <a:ext cx="3836614" cy="4752496"/>
          </a:xfrm>
          <a:custGeom>
            <a:avLst/>
            <a:gdLst/>
            <a:ahLst/>
            <a:cxnLst/>
            <a:rect l="l" t="t" r="r" b="b"/>
            <a:pathLst>
              <a:path w="3836614" h="4752496">
                <a:moveTo>
                  <a:pt x="0" y="0"/>
                </a:moveTo>
                <a:lnTo>
                  <a:pt x="3836614" y="0"/>
                </a:lnTo>
                <a:lnTo>
                  <a:pt x="3836614" y="4752496"/>
                </a:lnTo>
                <a:lnTo>
                  <a:pt x="0" y="4752496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xmlns="" r:embed="rId2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7" name="Freeform 17"/>
          <p:cNvSpPr/>
          <p:nvPr/>
        </p:nvSpPr>
        <p:spPr>
          <a:xfrm>
            <a:off x="843756" y="4124102"/>
            <a:ext cx="4173604" cy="5041898"/>
          </a:xfrm>
          <a:custGeom>
            <a:avLst/>
            <a:gdLst/>
            <a:ahLst/>
            <a:cxnLst/>
            <a:rect l="l" t="t" r="r" b="b"/>
            <a:pathLst>
              <a:path w="4173604" h="5041898">
                <a:moveTo>
                  <a:pt x="0" y="0"/>
                </a:moveTo>
                <a:lnTo>
                  <a:pt x="4173604" y="0"/>
                </a:lnTo>
                <a:lnTo>
                  <a:pt x="4173604" y="5041898"/>
                </a:lnTo>
                <a:lnTo>
                  <a:pt x="0" y="5041898"/>
                </a:lnTo>
                <a:lnTo>
                  <a:pt x="0" y="0"/>
                </a:lnTo>
                <a:close/>
              </a:path>
            </a:pathLst>
          </a:custGeom>
          <a:blipFill>
            <a:blip r:embed="rId29">
              <a:extLst>
                <a:ext uri="{96DAC541-7B7A-43D3-8B79-37D633B846F1}">
                  <asvg:svgBlip xmlns:asvg="http://schemas.microsoft.com/office/drawing/2016/SVG/main" xmlns="" r:embed="rId3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372330" y="-1213266"/>
            <a:ext cx="4951324" cy="6683596"/>
          </a:xfrm>
          <a:custGeom>
            <a:avLst/>
            <a:gdLst/>
            <a:ahLst/>
            <a:cxnLst/>
            <a:rect l="l" t="t" r="r" b="b"/>
            <a:pathLst>
              <a:path w="4951324" h="6683596">
                <a:moveTo>
                  <a:pt x="0" y="0"/>
                </a:moveTo>
                <a:lnTo>
                  <a:pt x="4951324" y="0"/>
                </a:lnTo>
                <a:lnTo>
                  <a:pt x="4951324" y="6683596"/>
                </a:lnTo>
                <a:lnTo>
                  <a:pt x="0" y="668359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12563066" y="6898578"/>
            <a:ext cx="5724932" cy="3391548"/>
          </a:xfrm>
          <a:custGeom>
            <a:avLst/>
            <a:gdLst/>
            <a:ahLst/>
            <a:cxnLst/>
            <a:rect l="l" t="t" r="r" b="b"/>
            <a:pathLst>
              <a:path w="5724932" h="3391548">
                <a:moveTo>
                  <a:pt x="0" y="0"/>
                </a:moveTo>
                <a:lnTo>
                  <a:pt x="5724932" y="0"/>
                </a:lnTo>
                <a:lnTo>
                  <a:pt x="5724932" y="3391548"/>
                </a:lnTo>
                <a:lnTo>
                  <a:pt x="0" y="339154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>
            <a:off x="-3261751" y="5116975"/>
            <a:ext cx="7709690" cy="7730521"/>
          </a:xfrm>
          <a:custGeom>
            <a:avLst/>
            <a:gdLst/>
            <a:ahLst/>
            <a:cxnLst/>
            <a:rect l="l" t="t" r="r" b="b"/>
            <a:pathLst>
              <a:path w="7709690" h="7730521">
                <a:moveTo>
                  <a:pt x="0" y="0"/>
                </a:moveTo>
                <a:lnTo>
                  <a:pt x="7709690" y="0"/>
                </a:lnTo>
                <a:lnTo>
                  <a:pt x="7709690" y="7730522"/>
                </a:lnTo>
                <a:lnTo>
                  <a:pt x="0" y="773052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Freeform 5"/>
          <p:cNvSpPr/>
          <p:nvPr/>
        </p:nvSpPr>
        <p:spPr>
          <a:xfrm>
            <a:off x="143" y="-20135"/>
            <a:ext cx="3836682" cy="1940084"/>
          </a:xfrm>
          <a:custGeom>
            <a:avLst/>
            <a:gdLst/>
            <a:ahLst/>
            <a:cxnLst/>
            <a:rect l="l" t="t" r="r" b="b"/>
            <a:pathLst>
              <a:path w="3836682" h="1940084">
                <a:moveTo>
                  <a:pt x="0" y="0"/>
                </a:moveTo>
                <a:lnTo>
                  <a:pt x="3836682" y="0"/>
                </a:lnTo>
                <a:lnTo>
                  <a:pt x="3836682" y="1940084"/>
                </a:lnTo>
                <a:lnTo>
                  <a:pt x="0" y="194008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Freeform 6"/>
          <p:cNvSpPr/>
          <p:nvPr/>
        </p:nvSpPr>
        <p:spPr>
          <a:xfrm>
            <a:off x="16645280" y="1841564"/>
            <a:ext cx="950708" cy="884396"/>
          </a:xfrm>
          <a:custGeom>
            <a:avLst/>
            <a:gdLst/>
            <a:ahLst/>
            <a:cxnLst/>
            <a:rect l="l" t="t" r="r" b="b"/>
            <a:pathLst>
              <a:path w="950708" h="884396">
                <a:moveTo>
                  <a:pt x="0" y="0"/>
                </a:moveTo>
                <a:lnTo>
                  <a:pt x="950708" y="0"/>
                </a:lnTo>
                <a:lnTo>
                  <a:pt x="950708" y="884396"/>
                </a:lnTo>
                <a:lnTo>
                  <a:pt x="0" y="88439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Freeform 7"/>
          <p:cNvSpPr/>
          <p:nvPr/>
        </p:nvSpPr>
        <p:spPr>
          <a:xfrm>
            <a:off x="700250" y="1703900"/>
            <a:ext cx="942446" cy="727618"/>
          </a:xfrm>
          <a:custGeom>
            <a:avLst/>
            <a:gdLst/>
            <a:ahLst/>
            <a:cxnLst/>
            <a:rect l="l" t="t" r="r" b="b"/>
            <a:pathLst>
              <a:path w="942446" h="727618">
                <a:moveTo>
                  <a:pt x="0" y="0"/>
                </a:moveTo>
                <a:lnTo>
                  <a:pt x="942446" y="0"/>
                </a:lnTo>
                <a:lnTo>
                  <a:pt x="942446" y="727618"/>
                </a:lnTo>
                <a:lnTo>
                  <a:pt x="0" y="72761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" name="Freeform 8"/>
          <p:cNvSpPr/>
          <p:nvPr/>
        </p:nvSpPr>
        <p:spPr>
          <a:xfrm>
            <a:off x="695698" y="7235200"/>
            <a:ext cx="951558" cy="951600"/>
          </a:xfrm>
          <a:custGeom>
            <a:avLst/>
            <a:gdLst/>
            <a:ahLst/>
            <a:cxnLst/>
            <a:rect l="l" t="t" r="r" b="b"/>
            <a:pathLst>
              <a:path w="951558" h="951600">
                <a:moveTo>
                  <a:pt x="0" y="0"/>
                </a:moveTo>
                <a:lnTo>
                  <a:pt x="951558" y="0"/>
                </a:lnTo>
                <a:lnTo>
                  <a:pt x="951558" y="951600"/>
                </a:lnTo>
                <a:lnTo>
                  <a:pt x="0" y="95160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" name="Freeform 9"/>
          <p:cNvSpPr/>
          <p:nvPr/>
        </p:nvSpPr>
        <p:spPr>
          <a:xfrm>
            <a:off x="15782542" y="380529"/>
            <a:ext cx="942443" cy="942415"/>
          </a:xfrm>
          <a:custGeom>
            <a:avLst/>
            <a:gdLst/>
            <a:ahLst/>
            <a:cxnLst/>
            <a:rect l="l" t="t" r="r" b="b"/>
            <a:pathLst>
              <a:path w="942443" h="942415">
                <a:moveTo>
                  <a:pt x="0" y="0"/>
                </a:moveTo>
                <a:lnTo>
                  <a:pt x="942442" y="0"/>
                </a:lnTo>
                <a:lnTo>
                  <a:pt x="942442" y="942416"/>
                </a:lnTo>
                <a:lnTo>
                  <a:pt x="0" y="942416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0" name="Freeform 10"/>
          <p:cNvSpPr/>
          <p:nvPr/>
        </p:nvSpPr>
        <p:spPr>
          <a:xfrm>
            <a:off x="3447377" y="4285579"/>
            <a:ext cx="11978155" cy="5899242"/>
          </a:xfrm>
          <a:custGeom>
            <a:avLst/>
            <a:gdLst/>
            <a:ahLst/>
            <a:cxnLst/>
            <a:rect l="l" t="t" r="r" b="b"/>
            <a:pathLst>
              <a:path w="11978155" h="5899242">
                <a:moveTo>
                  <a:pt x="0" y="0"/>
                </a:moveTo>
                <a:lnTo>
                  <a:pt x="11978155" y="0"/>
                </a:lnTo>
                <a:lnTo>
                  <a:pt x="11978155" y="5899242"/>
                </a:lnTo>
                <a:lnTo>
                  <a:pt x="0" y="5899242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1" name="TextBox 11"/>
          <p:cNvSpPr txBox="1"/>
          <p:nvPr/>
        </p:nvSpPr>
        <p:spPr>
          <a:xfrm>
            <a:off x="3717908" y="2733424"/>
            <a:ext cx="10852183" cy="17592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30223" lvl="1" indent="-415112" algn="just">
              <a:lnSpc>
                <a:spcPts val="5383"/>
              </a:lnSpc>
              <a:buFont typeface="Arial"/>
              <a:buChar char="•"/>
            </a:pPr>
            <a:r>
              <a:rPr lang="en-US" sz="384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Tematização da ginástica em 2018 </a:t>
            </a:r>
          </a:p>
          <a:p>
            <a:pPr marL="830223" lvl="1" indent="-415112" algn="just">
              <a:lnSpc>
                <a:spcPts val="5383"/>
              </a:lnSpc>
              <a:buFont typeface="Arial"/>
              <a:buChar char="•"/>
            </a:pPr>
            <a:r>
              <a:rPr lang="en-US" sz="384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Equipamentos que não possuiam mais uso </a:t>
            </a:r>
          </a:p>
          <a:p>
            <a:pPr algn="just">
              <a:lnSpc>
                <a:spcPts val="3328"/>
              </a:lnSpc>
            </a:pPr>
            <a:endParaRPr lang="en-US" sz="3845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5620977" y="561988"/>
            <a:ext cx="5946110" cy="15665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 que </a:t>
            </a:r>
            <a:r>
              <a:rPr lang="en-US" sz="9200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foi</a:t>
            </a:r>
            <a:r>
              <a:rPr lang="en-US" sz="9200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372330" y="-1213266"/>
            <a:ext cx="4951324" cy="6683596"/>
          </a:xfrm>
          <a:custGeom>
            <a:avLst/>
            <a:gdLst/>
            <a:ahLst/>
            <a:cxnLst/>
            <a:rect l="l" t="t" r="r" b="b"/>
            <a:pathLst>
              <a:path w="4951324" h="6683596">
                <a:moveTo>
                  <a:pt x="0" y="0"/>
                </a:moveTo>
                <a:lnTo>
                  <a:pt x="4951324" y="0"/>
                </a:lnTo>
                <a:lnTo>
                  <a:pt x="4951324" y="6683596"/>
                </a:lnTo>
                <a:lnTo>
                  <a:pt x="0" y="668359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12563066" y="6898578"/>
            <a:ext cx="5724932" cy="3391548"/>
          </a:xfrm>
          <a:custGeom>
            <a:avLst/>
            <a:gdLst/>
            <a:ahLst/>
            <a:cxnLst/>
            <a:rect l="l" t="t" r="r" b="b"/>
            <a:pathLst>
              <a:path w="5724932" h="3391548">
                <a:moveTo>
                  <a:pt x="0" y="0"/>
                </a:moveTo>
                <a:lnTo>
                  <a:pt x="5724932" y="0"/>
                </a:lnTo>
                <a:lnTo>
                  <a:pt x="5724932" y="3391548"/>
                </a:lnTo>
                <a:lnTo>
                  <a:pt x="0" y="339154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>
            <a:off x="-3261751" y="5116975"/>
            <a:ext cx="7709690" cy="7730521"/>
          </a:xfrm>
          <a:custGeom>
            <a:avLst/>
            <a:gdLst/>
            <a:ahLst/>
            <a:cxnLst/>
            <a:rect l="l" t="t" r="r" b="b"/>
            <a:pathLst>
              <a:path w="7709690" h="7730521">
                <a:moveTo>
                  <a:pt x="0" y="0"/>
                </a:moveTo>
                <a:lnTo>
                  <a:pt x="7709690" y="0"/>
                </a:lnTo>
                <a:lnTo>
                  <a:pt x="7709690" y="7730522"/>
                </a:lnTo>
                <a:lnTo>
                  <a:pt x="0" y="773052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Freeform 5"/>
          <p:cNvSpPr/>
          <p:nvPr/>
        </p:nvSpPr>
        <p:spPr>
          <a:xfrm>
            <a:off x="143" y="-20135"/>
            <a:ext cx="3836682" cy="1940084"/>
          </a:xfrm>
          <a:custGeom>
            <a:avLst/>
            <a:gdLst/>
            <a:ahLst/>
            <a:cxnLst/>
            <a:rect l="l" t="t" r="r" b="b"/>
            <a:pathLst>
              <a:path w="3836682" h="1940084">
                <a:moveTo>
                  <a:pt x="0" y="0"/>
                </a:moveTo>
                <a:lnTo>
                  <a:pt x="3836682" y="0"/>
                </a:lnTo>
                <a:lnTo>
                  <a:pt x="3836682" y="1940084"/>
                </a:lnTo>
                <a:lnTo>
                  <a:pt x="0" y="194008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Freeform 6"/>
          <p:cNvSpPr/>
          <p:nvPr/>
        </p:nvSpPr>
        <p:spPr>
          <a:xfrm>
            <a:off x="16645280" y="1841564"/>
            <a:ext cx="950708" cy="884396"/>
          </a:xfrm>
          <a:custGeom>
            <a:avLst/>
            <a:gdLst/>
            <a:ahLst/>
            <a:cxnLst/>
            <a:rect l="l" t="t" r="r" b="b"/>
            <a:pathLst>
              <a:path w="950708" h="884396">
                <a:moveTo>
                  <a:pt x="0" y="0"/>
                </a:moveTo>
                <a:lnTo>
                  <a:pt x="950708" y="0"/>
                </a:lnTo>
                <a:lnTo>
                  <a:pt x="950708" y="884396"/>
                </a:lnTo>
                <a:lnTo>
                  <a:pt x="0" y="88439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Freeform 7"/>
          <p:cNvSpPr/>
          <p:nvPr/>
        </p:nvSpPr>
        <p:spPr>
          <a:xfrm>
            <a:off x="700250" y="1703900"/>
            <a:ext cx="942446" cy="727618"/>
          </a:xfrm>
          <a:custGeom>
            <a:avLst/>
            <a:gdLst/>
            <a:ahLst/>
            <a:cxnLst/>
            <a:rect l="l" t="t" r="r" b="b"/>
            <a:pathLst>
              <a:path w="942446" h="727618">
                <a:moveTo>
                  <a:pt x="0" y="0"/>
                </a:moveTo>
                <a:lnTo>
                  <a:pt x="942446" y="0"/>
                </a:lnTo>
                <a:lnTo>
                  <a:pt x="942446" y="727618"/>
                </a:lnTo>
                <a:lnTo>
                  <a:pt x="0" y="72761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" name="Freeform 8"/>
          <p:cNvSpPr/>
          <p:nvPr/>
        </p:nvSpPr>
        <p:spPr>
          <a:xfrm>
            <a:off x="695698" y="7235200"/>
            <a:ext cx="951558" cy="951600"/>
          </a:xfrm>
          <a:custGeom>
            <a:avLst/>
            <a:gdLst/>
            <a:ahLst/>
            <a:cxnLst/>
            <a:rect l="l" t="t" r="r" b="b"/>
            <a:pathLst>
              <a:path w="951558" h="951600">
                <a:moveTo>
                  <a:pt x="0" y="0"/>
                </a:moveTo>
                <a:lnTo>
                  <a:pt x="951558" y="0"/>
                </a:lnTo>
                <a:lnTo>
                  <a:pt x="951558" y="951600"/>
                </a:lnTo>
                <a:lnTo>
                  <a:pt x="0" y="95160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" name="Freeform 9"/>
          <p:cNvSpPr/>
          <p:nvPr/>
        </p:nvSpPr>
        <p:spPr>
          <a:xfrm>
            <a:off x="15782542" y="380529"/>
            <a:ext cx="942443" cy="942415"/>
          </a:xfrm>
          <a:custGeom>
            <a:avLst/>
            <a:gdLst/>
            <a:ahLst/>
            <a:cxnLst/>
            <a:rect l="l" t="t" r="r" b="b"/>
            <a:pathLst>
              <a:path w="942443" h="942415">
                <a:moveTo>
                  <a:pt x="0" y="0"/>
                </a:moveTo>
                <a:lnTo>
                  <a:pt x="942442" y="0"/>
                </a:lnTo>
                <a:lnTo>
                  <a:pt x="942442" y="942416"/>
                </a:lnTo>
                <a:lnTo>
                  <a:pt x="0" y="942416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0" name="TextBox 10"/>
          <p:cNvSpPr txBox="1"/>
          <p:nvPr/>
        </p:nvSpPr>
        <p:spPr>
          <a:xfrm>
            <a:off x="695698" y="2717738"/>
            <a:ext cx="9237844" cy="53809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9" lvl="1" indent="-367030" algn="just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Contato com os pais</a:t>
            </a:r>
          </a:p>
          <a:p>
            <a:pPr marL="734059" lvl="1" indent="-367030" algn="just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Roda de conversa, apresentação de imagens e construção de cartazes</a:t>
            </a:r>
          </a:p>
          <a:p>
            <a:pPr marL="734059" lvl="1" indent="-367030" algn="just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Relação das imagens com os espaços da escola</a:t>
            </a:r>
          </a:p>
          <a:p>
            <a:pPr marL="734059" lvl="1" indent="-367030" algn="just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Identificação de diferentes práticas de ginástica</a:t>
            </a:r>
          </a:p>
          <a:p>
            <a:pPr marL="734059" lvl="1" indent="-367030" algn="just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Práticas reconhecidas (CEU Jaguaré)</a:t>
            </a:r>
          </a:p>
          <a:p>
            <a:pPr algn="l">
              <a:lnSpc>
                <a:spcPts val="4759"/>
              </a:lnSpc>
            </a:pPr>
            <a:endParaRPr lang="en-US" sz="3399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585146" y="561988"/>
            <a:ext cx="3895963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Como?</a:t>
            </a:r>
          </a:p>
        </p:txBody>
      </p:sp>
      <p:sp>
        <p:nvSpPr>
          <p:cNvPr id="12" name="Freeform 12"/>
          <p:cNvSpPr/>
          <p:nvPr/>
        </p:nvSpPr>
        <p:spPr>
          <a:xfrm>
            <a:off x="10184391" y="4696138"/>
            <a:ext cx="7661553" cy="4286098"/>
          </a:xfrm>
          <a:custGeom>
            <a:avLst/>
            <a:gdLst/>
            <a:ahLst/>
            <a:cxnLst/>
            <a:rect l="l" t="t" r="r" b="b"/>
            <a:pathLst>
              <a:path w="7661553" h="4286098">
                <a:moveTo>
                  <a:pt x="0" y="0"/>
                </a:moveTo>
                <a:lnTo>
                  <a:pt x="7661553" y="0"/>
                </a:lnTo>
                <a:lnTo>
                  <a:pt x="7661553" y="4286098"/>
                </a:lnTo>
                <a:lnTo>
                  <a:pt x="0" y="4286098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372330" y="-1213266"/>
            <a:ext cx="4951324" cy="6683596"/>
          </a:xfrm>
          <a:custGeom>
            <a:avLst/>
            <a:gdLst/>
            <a:ahLst/>
            <a:cxnLst/>
            <a:rect l="l" t="t" r="r" b="b"/>
            <a:pathLst>
              <a:path w="4951324" h="6683596">
                <a:moveTo>
                  <a:pt x="0" y="0"/>
                </a:moveTo>
                <a:lnTo>
                  <a:pt x="4951324" y="0"/>
                </a:lnTo>
                <a:lnTo>
                  <a:pt x="4951324" y="6683596"/>
                </a:lnTo>
                <a:lnTo>
                  <a:pt x="0" y="668359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12563066" y="6898578"/>
            <a:ext cx="5724932" cy="3391548"/>
          </a:xfrm>
          <a:custGeom>
            <a:avLst/>
            <a:gdLst/>
            <a:ahLst/>
            <a:cxnLst/>
            <a:rect l="l" t="t" r="r" b="b"/>
            <a:pathLst>
              <a:path w="5724932" h="3391548">
                <a:moveTo>
                  <a:pt x="0" y="0"/>
                </a:moveTo>
                <a:lnTo>
                  <a:pt x="5724932" y="0"/>
                </a:lnTo>
                <a:lnTo>
                  <a:pt x="5724932" y="3391548"/>
                </a:lnTo>
                <a:lnTo>
                  <a:pt x="0" y="339154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>
            <a:off x="-3261751" y="5116975"/>
            <a:ext cx="7709690" cy="7730521"/>
          </a:xfrm>
          <a:custGeom>
            <a:avLst/>
            <a:gdLst/>
            <a:ahLst/>
            <a:cxnLst/>
            <a:rect l="l" t="t" r="r" b="b"/>
            <a:pathLst>
              <a:path w="7709690" h="7730521">
                <a:moveTo>
                  <a:pt x="0" y="0"/>
                </a:moveTo>
                <a:lnTo>
                  <a:pt x="7709690" y="0"/>
                </a:lnTo>
                <a:lnTo>
                  <a:pt x="7709690" y="7730522"/>
                </a:lnTo>
                <a:lnTo>
                  <a:pt x="0" y="773052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Freeform 5"/>
          <p:cNvSpPr/>
          <p:nvPr/>
        </p:nvSpPr>
        <p:spPr>
          <a:xfrm>
            <a:off x="143" y="-20135"/>
            <a:ext cx="3836682" cy="1940084"/>
          </a:xfrm>
          <a:custGeom>
            <a:avLst/>
            <a:gdLst/>
            <a:ahLst/>
            <a:cxnLst/>
            <a:rect l="l" t="t" r="r" b="b"/>
            <a:pathLst>
              <a:path w="3836682" h="1940084">
                <a:moveTo>
                  <a:pt x="0" y="0"/>
                </a:moveTo>
                <a:lnTo>
                  <a:pt x="3836682" y="0"/>
                </a:lnTo>
                <a:lnTo>
                  <a:pt x="3836682" y="1940084"/>
                </a:lnTo>
                <a:lnTo>
                  <a:pt x="0" y="194008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Freeform 6"/>
          <p:cNvSpPr/>
          <p:nvPr/>
        </p:nvSpPr>
        <p:spPr>
          <a:xfrm>
            <a:off x="16645280" y="1841564"/>
            <a:ext cx="950708" cy="884396"/>
          </a:xfrm>
          <a:custGeom>
            <a:avLst/>
            <a:gdLst/>
            <a:ahLst/>
            <a:cxnLst/>
            <a:rect l="l" t="t" r="r" b="b"/>
            <a:pathLst>
              <a:path w="950708" h="884396">
                <a:moveTo>
                  <a:pt x="0" y="0"/>
                </a:moveTo>
                <a:lnTo>
                  <a:pt x="950708" y="0"/>
                </a:lnTo>
                <a:lnTo>
                  <a:pt x="950708" y="884396"/>
                </a:lnTo>
                <a:lnTo>
                  <a:pt x="0" y="88439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Freeform 7"/>
          <p:cNvSpPr/>
          <p:nvPr/>
        </p:nvSpPr>
        <p:spPr>
          <a:xfrm>
            <a:off x="700250" y="1703900"/>
            <a:ext cx="942446" cy="727618"/>
          </a:xfrm>
          <a:custGeom>
            <a:avLst/>
            <a:gdLst/>
            <a:ahLst/>
            <a:cxnLst/>
            <a:rect l="l" t="t" r="r" b="b"/>
            <a:pathLst>
              <a:path w="942446" h="727618">
                <a:moveTo>
                  <a:pt x="0" y="0"/>
                </a:moveTo>
                <a:lnTo>
                  <a:pt x="942446" y="0"/>
                </a:lnTo>
                <a:lnTo>
                  <a:pt x="942446" y="727618"/>
                </a:lnTo>
                <a:lnTo>
                  <a:pt x="0" y="72761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" name="Freeform 8"/>
          <p:cNvSpPr/>
          <p:nvPr/>
        </p:nvSpPr>
        <p:spPr>
          <a:xfrm>
            <a:off x="695698" y="7235200"/>
            <a:ext cx="951558" cy="951600"/>
          </a:xfrm>
          <a:custGeom>
            <a:avLst/>
            <a:gdLst/>
            <a:ahLst/>
            <a:cxnLst/>
            <a:rect l="l" t="t" r="r" b="b"/>
            <a:pathLst>
              <a:path w="951558" h="951600">
                <a:moveTo>
                  <a:pt x="0" y="0"/>
                </a:moveTo>
                <a:lnTo>
                  <a:pt x="951558" y="0"/>
                </a:lnTo>
                <a:lnTo>
                  <a:pt x="951558" y="951600"/>
                </a:lnTo>
                <a:lnTo>
                  <a:pt x="0" y="95160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" name="Freeform 9"/>
          <p:cNvSpPr/>
          <p:nvPr/>
        </p:nvSpPr>
        <p:spPr>
          <a:xfrm>
            <a:off x="15782542" y="380529"/>
            <a:ext cx="942443" cy="942415"/>
          </a:xfrm>
          <a:custGeom>
            <a:avLst/>
            <a:gdLst/>
            <a:ahLst/>
            <a:cxnLst/>
            <a:rect l="l" t="t" r="r" b="b"/>
            <a:pathLst>
              <a:path w="942443" h="942415">
                <a:moveTo>
                  <a:pt x="0" y="0"/>
                </a:moveTo>
                <a:lnTo>
                  <a:pt x="942442" y="0"/>
                </a:lnTo>
                <a:lnTo>
                  <a:pt x="942442" y="942416"/>
                </a:lnTo>
                <a:lnTo>
                  <a:pt x="0" y="942416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0" name="TextBox 10"/>
          <p:cNvSpPr txBox="1"/>
          <p:nvPr/>
        </p:nvSpPr>
        <p:spPr>
          <a:xfrm>
            <a:off x="2389705" y="2279094"/>
            <a:ext cx="13864058" cy="2592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596" lvl="1" indent="-431798" algn="just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Ginástica rítmica: experimentação de implementos</a:t>
            </a:r>
          </a:p>
          <a:p>
            <a:pPr marL="863596" lvl="1" indent="-431798" algn="just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Equipamentos emprestados</a:t>
            </a:r>
          </a:p>
          <a:p>
            <a:pPr algn="just">
              <a:lnSpc>
                <a:spcPts val="4759"/>
              </a:lnSpc>
            </a:pPr>
            <a:endParaRPr lang="en-US" sz="3999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4759"/>
              </a:lnSpc>
            </a:pPr>
            <a:endParaRPr lang="en-US" sz="3999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664846" y="561988"/>
            <a:ext cx="7898220" cy="15665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As </a:t>
            </a:r>
            <a:r>
              <a:rPr lang="en-US" sz="9200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atividades</a:t>
            </a:r>
            <a:endParaRPr lang="en-US" sz="9200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2041201" y="4047644"/>
            <a:ext cx="4981112" cy="5210656"/>
          </a:xfrm>
          <a:custGeom>
            <a:avLst/>
            <a:gdLst/>
            <a:ahLst/>
            <a:cxnLst/>
            <a:rect l="l" t="t" r="r" b="b"/>
            <a:pathLst>
              <a:path w="4981112" h="5210656">
                <a:moveTo>
                  <a:pt x="0" y="0"/>
                </a:moveTo>
                <a:lnTo>
                  <a:pt x="4981112" y="0"/>
                </a:lnTo>
                <a:lnTo>
                  <a:pt x="4981112" y="5210656"/>
                </a:lnTo>
                <a:lnTo>
                  <a:pt x="0" y="5210656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3" name="Freeform 13"/>
          <p:cNvSpPr/>
          <p:nvPr/>
        </p:nvSpPr>
        <p:spPr>
          <a:xfrm>
            <a:off x="7547124" y="4047644"/>
            <a:ext cx="9177860" cy="5210656"/>
          </a:xfrm>
          <a:custGeom>
            <a:avLst/>
            <a:gdLst/>
            <a:ahLst/>
            <a:cxnLst/>
            <a:rect l="l" t="t" r="r" b="b"/>
            <a:pathLst>
              <a:path w="9177860" h="5210656">
                <a:moveTo>
                  <a:pt x="0" y="0"/>
                </a:moveTo>
                <a:lnTo>
                  <a:pt x="9177860" y="0"/>
                </a:lnTo>
                <a:lnTo>
                  <a:pt x="9177860" y="5210656"/>
                </a:lnTo>
                <a:lnTo>
                  <a:pt x="0" y="5210656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372330" y="-1213266"/>
            <a:ext cx="4951324" cy="6683596"/>
          </a:xfrm>
          <a:custGeom>
            <a:avLst/>
            <a:gdLst/>
            <a:ahLst/>
            <a:cxnLst/>
            <a:rect l="l" t="t" r="r" b="b"/>
            <a:pathLst>
              <a:path w="4951324" h="6683596">
                <a:moveTo>
                  <a:pt x="0" y="0"/>
                </a:moveTo>
                <a:lnTo>
                  <a:pt x="4951324" y="0"/>
                </a:lnTo>
                <a:lnTo>
                  <a:pt x="4951324" y="6683596"/>
                </a:lnTo>
                <a:lnTo>
                  <a:pt x="0" y="668359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12563066" y="6898578"/>
            <a:ext cx="5724932" cy="3391548"/>
          </a:xfrm>
          <a:custGeom>
            <a:avLst/>
            <a:gdLst/>
            <a:ahLst/>
            <a:cxnLst/>
            <a:rect l="l" t="t" r="r" b="b"/>
            <a:pathLst>
              <a:path w="5724932" h="3391548">
                <a:moveTo>
                  <a:pt x="0" y="0"/>
                </a:moveTo>
                <a:lnTo>
                  <a:pt x="5724932" y="0"/>
                </a:lnTo>
                <a:lnTo>
                  <a:pt x="5724932" y="3391548"/>
                </a:lnTo>
                <a:lnTo>
                  <a:pt x="0" y="339154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>
            <a:off x="-3261751" y="5116975"/>
            <a:ext cx="7709690" cy="7730521"/>
          </a:xfrm>
          <a:custGeom>
            <a:avLst/>
            <a:gdLst/>
            <a:ahLst/>
            <a:cxnLst/>
            <a:rect l="l" t="t" r="r" b="b"/>
            <a:pathLst>
              <a:path w="7709690" h="7730521">
                <a:moveTo>
                  <a:pt x="0" y="0"/>
                </a:moveTo>
                <a:lnTo>
                  <a:pt x="7709690" y="0"/>
                </a:lnTo>
                <a:lnTo>
                  <a:pt x="7709690" y="7730522"/>
                </a:lnTo>
                <a:lnTo>
                  <a:pt x="0" y="773052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Freeform 5"/>
          <p:cNvSpPr/>
          <p:nvPr/>
        </p:nvSpPr>
        <p:spPr>
          <a:xfrm>
            <a:off x="143" y="-20135"/>
            <a:ext cx="3836682" cy="1940084"/>
          </a:xfrm>
          <a:custGeom>
            <a:avLst/>
            <a:gdLst/>
            <a:ahLst/>
            <a:cxnLst/>
            <a:rect l="l" t="t" r="r" b="b"/>
            <a:pathLst>
              <a:path w="3836682" h="1940084">
                <a:moveTo>
                  <a:pt x="0" y="0"/>
                </a:moveTo>
                <a:lnTo>
                  <a:pt x="3836682" y="0"/>
                </a:lnTo>
                <a:lnTo>
                  <a:pt x="3836682" y="1940084"/>
                </a:lnTo>
                <a:lnTo>
                  <a:pt x="0" y="194008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Freeform 6"/>
          <p:cNvSpPr/>
          <p:nvPr/>
        </p:nvSpPr>
        <p:spPr>
          <a:xfrm>
            <a:off x="16645280" y="1841564"/>
            <a:ext cx="950708" cy="884396"/>
          </a:xfrm>
          <a:custGeom>
            <a:avLst/>
            <a:gdLst/>
            <a:ahLst/>
            <a:cxnLst/>
            <a:rect l="l" t="t" r="r" b="b"/>
            <a:pathLst>
              <a:path w="950708" h="884396">
                <a:moveTo>
                  <a:pt x="0" y="0"/>
                </a:moveTo>
                <a:lnTo>
                  <a:pt x="950708" y="0"/>
                </a:lnTo>
                <a:lnTo>
                  <a:pt x="950708" y="884396"/>
                </a:lnTo>
                <a:lnTo>
                  <a:pt x="0" y="88439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Freeform 7"/>
          <p:cNvSpPr/>
          <p:nvPr/>
        </p:nvSpPr>
        <p:spPr>
          <a:xfrm>
            <a:off x="700250" y="1703900"/>
            <a:ext cx="942446" cy="727618"/>
          </a:xfrm>
          <a:custGeom>
            <a:avLst/>
            <a:gdLst/>
            <a:ahLst/>
            <a:cxnLst/>
            <a:rect l="l" t="t" r="r" b="b"/>
            <a:pathLst>
              <a:path w="942446" h="727618">
                <a:moveTo>
                  <a:pt x="0" y="0"/>
                </a:moveTo>
                <a:lnTo>
                  <a:pt x="942446" y="0"/>
                </a:lnTo>
                <a:lnTo>
                  <a:pt x="942446" y="727618"/>
                </a:lnTo>
                <a:lnTo>
                  <a:pt x="0" y="72761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" name="Freeform 8"/>
          <p:cNvSpPr/>
          <p:nvPr/>
        </p:nvSpPr>
        <p:spPr>
          <a:xfrm>
            <a:off x="695698" y="7235200"/>
            <a:ext cx="951558" cy="951600"/>
          </a:xfrm>
          <a:custGeom>
            <a:avLst/>
            <a:gdLst/>
            <a:ahLst/>
            <a:cxnLst/>
            <a:rect l="l" t="t" r="r" b="b"/>
            <a:pathLst>
              <a:path w="951558" h="951600">
                <a:moveTo>
                  <a:pt x="0" y="0"/>
                </a:moveTo>
                <a:lnTo>
                  <a:pt x="951558" y="0"/>
                </a:lnTo>
                <a:lnTo>
                  <a:pt x="951558" y="951600"/>
                </a:lnTo>
                <a:lnTo>
                  <a:pt x="0" y="95160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" name="Freeform 9"/>
          <p:cNvSpPr/>
          <p:nvPr/>
        </p:nvSpPr>
        <p:spPr>
          <a:xfrm>
            <a:off x="15782542" y="380529"/>
            <a:ext cx="942443" cy="942415"/>
          </a:xfrm>
          <a:custGeom>
            <a:avLst/>
            <a:gdLst/>
            <a:ahLst/>
            <a:cxnLst/>
            <a:rect l="l" t="t" r="r" b="b"/>
            <a:pathLst>
              <a:path w="942443" h="942415">
                <a:moveTo>
                  <a:pt x="0" y="0"/>
                </a:moveTo>
                <a:lnTo>
                  <a:pt x="942442" y="0"/>
                </a:lnTo>
                <a:lnTo>
                  <a:pt x="942442" y="942416"/>
                </a:lnTo>
                <a:lnTo>
                  <a:pt x="0" y="942416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0" name="TextBox 10"/>
          <p:cNvSpPr txBox="1"/>
          <p:nvPr/>
        </p:nvSpPr>
        <p:spPr>
          <a:xfrm>
            <a:off x="3395242" y="2641044"/>
            <a:ext cx="13864058" cy="1887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596" lvl="1" indent="-431798" algn="just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Ginástica artística: parque da escola</a:t>
            </a:r>
          </a:p>
          <a:p>
            <a:pPr algn="just">
              <a:lnSpc>
                <a:spcPts val="4759"/>
              </a:lnSpc>
            </a:pPr>
            <a:endParaRPr lang="en-US" sz="3999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4759"/>
              </a:lnSpc>
            </a:pPr>
            <a:endParaRPr lang="en-US" sz="3999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664846" y="561988"/>
            <a:ext cx="7898220" cy="15665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As </a:t>
            </a:r>
            <a:r>
              <a:rPr lang="en-US" sz="9200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atividades</a:t>
            </a:r>
            <a:endParaRPr lang="en-US" sz="9200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5280864" y="4485018"/>
            <a:ext cx="6905952" cy="4827120"/>
          </a:xfrm>
          <a:custGeom>
            <a:avLst/>
            <a:gdLst/>
            <a:ahLst/>
            <a:cxnLst/>
            <a:rect l="l" t="t" r="r" b="b"/>
            <a:pathLst>
              <a:path w="6905952" h="4827120">
                <a:moveTo>
                  <a:pt x="0" y="0"/>
                </a:moveTo>
                <a:lnTo>
                  <a:pt x="6905952" y="0"/>
                </a:lnTo>
                <a:lnTo>
                  <a:pt x="6905952" y="4827120"/>
                </a:lnTo>
                <a:lnTo>
                  <a:pt x="0" y="4827120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3" name="Freeform 13"/>
          <p:cNvSpPr/>
          <p:nvPr/>
        </p:nvSpPr>
        <p:spPr>
          <a:xfrm>
            <a:off x="1171473" y="4351380"/>
            <a:ext cx="3733141" cy="5094397"/>
          </a:xfrm>
          <a:custGeom>
            <a:avLst/>
            <a:gdLst/>
            <a:ahLst/>
            <a:cxnLst/>
            <a:rect l="l" t="t" r="r" b="b"/>
            <a:pathLst>
              <a:path w="3733141" h="5094397">
                <a:moveTo>
                  <a:pt x="0" y="0"/>
                </a:moveTo>
                <a:lnTo>
                  <a:pt x="3733141" y="0"/>
                </a:lnTo>
                <a:lnTo>
                  <a:pt x="3733141" y="5094396"/>
                </a:lnTo>
                <a:lnTo>
                  <a:pt x="0" y="5094396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4" name="Freeform 14"/>
          <p:cNvSpPr/>
          <p:nvPr/>
        </p:nvSpPr>
        <p:spPr>
          <a:xfrm>
            <a:off x="12563066" y="4411276"/>
            <a:ext cx="4847300" cy="4900862"/>
          </a:xfrm>
          <a:custGeom>
            <a:avLst/>
            <a:gdLst/>
            <a:ahLst/>
            <a:cxnLst/>
            <a:rect l="l" t="t" r="r" b="b"/>
            <a:pathLst>
              <a:path w="4847300" h="4900862">
                <a:moveTo>
                  <a:pt x="0" y="0"/>
                </a:moveTo>
                <a:lnTo>
                  <a:pt x="4847300" y="0"/>
                </a:lnTo>
                <a:lnTo>
                  <a:pt x="4847300" y="4900862"/>
                </a:lnTo>
                <a:lnTo>
                  <a:pt x="0" y="4900862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372330" y="-1213266"/>
            <a:ext cx="4951324" cy="6683596"/>
          </a:xfrm>
          <a:custGeom>
            <a:avLst/>
            <a:gdLst/>
            <a:ahLst/>
            <a:cxnLst/>
            <a:rect l="l" t="t" r="r" b="b"/>
            <a:pathLst>
              <a:path w="4951324" h="6683596">
                <a:moveTo>
                  <a:pt x="0" y="0"/>
                </a:moveTo>
                <a:lnTo>
                  <a:pt x="4951324" y="0"/>
                </a:lnTo>
                <a:lnTo>
                  <a:pt x="4951324" y="6683596"/>
                </a:lnTo>
                <a:lnTo>
                  <a:pt x="0" y="668359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dirty="0"/>
          </a:p>
        </p:txBody>
      </p:sp>
      <p:sp>
        <p:nvSpPr>
          <p:cNvPr id="3" name="Freeform 3"/>
          <p:cNvSpPr/>
          <p:nvPr/>
        </p:nvSpPr>
        <p:spPr>
          <a:xfrm>
            <a:off x="12563066" y="6898578"/>
            <a:ext cx="5724932" cy="3391548"/>
          </a:xfrm>
          <a:custGeom>
            <a:avLst/>
            <a:gdLst/>
            <a:ahLst/>
            <a:cxnLst/>
            <a:rect l="l" t="t" r="r" b="b"/>
            <a:pathLst>
              <a:path w="5724932" h="3391548">
                <a:moveTo>
                  <a:pt x="0" y="0"/>
                </a:moveTo>
                <a:lnTo>
                  <a:pt x="5724932" y="0"/>
                </a:lnTo>
                <a:lnTo>
                  <a:pt x="5724932" y="3391548"/>
                </a:lnTo>
                <a:lnTo>
                  <a:pt x="0" y="339154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dirty="0"/>
          </a:p>
        </p:txBody>
      </p:sp>
      <p:sp>
        <p:nvSpPr>
          <p:cNvPr id="4" name="Freeform 4"/>
          <p:cNvSpPr/>
          <p:nvPr/>
        </p:nvSpPr>
        <p:spPr>
          <a:xfrm>
            <a:off x="-3261751" y="5116975"/>
            <a:ext cx="7709690" cy="7730521"/>
          </a:xfrm>
          <a:custGeom>
            <a:avLst/>
            <a:gdLst/>
            <a:ahLst/>
            <a:cxnLst/>
            <a:rect l="l" t="t" r="r" b="b"/>
            <a:pathLst>
              <a:path w="7709690" h="7730521">
                <a:moveTo>
                  <a:pt x="0" y="0"/>
                </a:moveTo>
                <a:lnTo>
                  <a:pt x="7709690" y="0"/>
                </a:lnTo>
                <a:lnTo>
                  <a:pt x="7709690" y="7730522"/>
                </a:lnTo>
                <a:lnTo>
                  <a:pt x="0" y="773052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dirty="0"/>
          </a:p>
        </p:txBody>
      </p:sp>
      <p:sp>
        <p:nvSpPr>
          <p:cNvPr id="5" name="Freeform 5"/>
          <p:cNvSpPr/>
          <p:nvPr/>
        </p:nvSpPr>
        <p:spPr>
          <a:xfrm>
            <a:off x="143" y="-20135"/>
            <a:ext cx="3836682" cy="1940084"/>
          </a:xfrm>
          <a:custGeom>
            <a:avLst/>
            <a:gdLst/>
            <a:ahLst/>
            <a:cxnLst/>
            <a:rect l="l" t="t" r="r" b="b"/>
            <a:pathLst>
              <a:path w="3836682" h="1940084">
                <a:moveTo>
                  <a:pt x="0" y="0"/>
                </a:moveTo>
                <a:lnTo>
                  <a:pt x="3836682" y="0"/>
                </a:lnTo>
                <a:lnTo>
                  <a:pt x="3836682" y="1940084"/>
                </a:lnTo>
                <a:lnTo>
                  <a:pt x="0" y="194008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dirty="0"/>
          </a:p>
        </p:txBody>
      </p:sp>
      <p:sp>
        <p:nvSpPr>
          <p:cNvPr id="6" name="Freeform 6"/>
          <p:cNvSpPr/>
          <p:nvPr/>
        </p:nvSpPr>
        <p:spPr>
          <a:xfrm>
            <a:off x="16645280" y="1841564"/>
            <a:ext cx="950708" cy="884396"/>
          </a:xfrm>
          <a:custGeom>
            <a:avLst/>
            <a:gdLst/>
            <a:ahLst/>
            <a:cxnLst/>
            <a:rect l="l" t="t" r="r" b="b"/>
            <a:pathLst>
              <a:path w="950708" h="884396">
                <a:moveTo>
                  <a:pt x="0" y="0"/>
                </a:moveTo>
                <a:lnTo>
                  <a:pt x="950708" y="0"/>
                </a:lnTo>
                <a:lnTo>
                  <a:pt x="950708" y="884396"/>
                </a:lnTo>
                <a:lnTo>
                  <a:pt x="0" y="88439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dirty="0"/>
          </a:p>
        </p:txBody>
      </p:sp>
      <p:sp>
        <p:nvSpPr>
          <p:cNvPr id="7" name="Freeform 7"/>
          <p:cNvSpPr/>
          <p:nvPr/>
        </p:nvSpPr>
        <p:spPr>
          <a:xfrm>
            <a:off x="700250" y="1703900"/>
            <a:ext cx="942446" cy="727618"/>
          </a:xfrm>
          <a:custGeom>
            <a:avLst/>
            <a:gdLst/>
            <a:ahLst/>
            <a:cxnLst/>
            <a:rect l="l" t="t" r="r" b="b"/>
            <a:pathLst>
              <a:path w="942446" h="727618">
                <a:moveTo>
                  <a:pt x="0" y="0"/>
                </a:moveTo>
                <a:lnTo>
                  <a:pt x="942446" y="0"/>
                </a:lnTo>
                <a:lnTo>
                  <a:pt x="942446" y="727618"/>
                </a:lnTo>
                <a:lnTo>
                  <a:pt x="0" y="72761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dirty="0"/>
          </a:p>
        </p:txBody>
      </p:sp>
      <p:sp>
        <p:nvSpPr>
          <p:cNvPr id="8" name="Freeform 8"/>
          <p:cNvSpPr/>
          <p:nvPr/>
        </p:nvSpPr>
        <p:spPr>
          <a:xfrm>
            <a:off x="695698" y="7235200"/>
            <a:ext cx="951558" cy="951600"/>
          </a:xfrm>
          <a:custGeom>
            <a:avLst/>
            <a:gdLst/>
            <a:ahLst/>
            <a:cxnLst/>
            <a:rect l="l" t="t" r="r" b="b"/>
            <a:pathLst>
              <a:path w="951558" h="951600">
                <a:moveTo>
                  <a:pt x="0" y="0"/>
                </a:moveTo>
                <a:lnTo>
                  <a:pt x="951558" y="0"/>
                </a:lnTo>
                <a:lnTo>
                  <a:pt x="951558" y="951600"/>
                </a:lnTo>
                <a:lnTo>
                  <a:pt x="0" y="95160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dirty="0"/>
          </a:p>
        </p:txBody>
      </p:sp>
      <p:sp>
        <p:nvSpPr>
          <p:cNvPr id="9" name="Freeform 9"/>
          <p:cNvSpPr/>
          <p:nvPr/>
        </p:nvSpPr>
        <p:spPr>
          <a:xfrm>
            <a:off x="15782542" y="380529"/>
            <a:ext cx="942443" cy="942415"/>
          </a:xfrm>
          <a:custGeom>
            <a:avLst/>
            <a:gdLst/>
            <a:ahLst/>
            <a:cxnLst/>
            <a:rect l="l" t="t" r="r" b="b"/>
            <a:pathLst>
              <a:path w="942443" h="942415">
                <a:moveTo>
                  <a:pt x="0" y="0"/>
                </a:moveTo>
                <a:lnTo>
                  <a:pt x="942442" y="0"/>
                </a:lnTo>
                <a:lnTo>
                  <a:pt x="942442" y="942416"/>
                </a:lnTo>
                <a:lnTo>
                  <a:pt x="0" y="942416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dirty="0"/>
          </a:p>
        </p:txBody>
      </p:sp>
      <p:sp>
        <p:nvSpPr>
          <p:cNvPr id="10" name="TextBox 10"/>
          <p:cNvSpPr txBox="1"/>
          <p:nvPr/>
        </p:nvSpPr>
        <p:spPr>
          <a:xfrm>
            <a:off x="4083278" y="2842135"/>
            <a:ext cx="13864058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596" lvl="1" indent="-431798" algn="just">
              <a:lnSpc>
                <a:spcPts val="5599"/>
              </a:lnSpc>
              <a:buFont typeface="Arial"/>
              <a:buChar char="•"/>
            </a:pPr>
            <a:r>
              <a:rPr lang="en-US" sz="39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Práticas</a:t>
            </a:r>
            <a:r>
              <a:rPr lang="en-US" sz="39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inicialmente</a:t>
            </a:r>
            <a:r>
              <a:rPr lang="en-US" sz="39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sobre</a:t>
            </a:r>
            <a:r>
              <a:rPr lang="en-US" sz="39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o EVA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664846" y="561988"/>
            <a:ext cx="8365354" cy="15665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As </a:t>
            </a:r>
            <a:r>
              <a:rPr lang="en-US" sz="9200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atividades</a:t>
            </a:r>
            <a:endParaRPr lang="en-US" sz="9200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2917468" y="4248714"/>
            <a:ext cx="3907099" cy="5299729"/>
          </a:xfrm>
          <a:custGeom>
            <a:avLst/>
            <a:gdLst/>
            <a:ahLst/>
            <a:cxnLst/>
            <a:rect l="l" t="t" r="r" b="b"/>
            <a:pathLst>
              <a:path w="3907099" h="5299729">
                <a:moveTo>
                  <a:pt x="0" y="0"/>
                </a:moveTo>
                <a:lnTo>
                  <a:pt x="3907099" y="0"/>
                </a:lnTo>
                <a:lnTo>
                  <a:pt x="3907099" y="5299728"/>
                </a:lnTo>
                <a:lnTo>
                  <a:pt x="0" y="5299728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3" name="Freeform 13"/>
          <p:cNvSpPr/>
          <p:nvPr/>
        </p:nvSpPr>
        <p:spPr>
          <a:xfrm>
            <a:off x="9195945" y="4248714"/>
            <a:ext cx="6734242" cy="5299729"/>
          </a:xfrm>
          <a:custGeom>
            <a:avLst/>
            <a:gdLst/>
            <a:ahLst/>
            <a:cxnLst/>
            <a:rect l="l" t="t" r="r" b="b"/>
            <a:pathLst>
              <a:path w="6734242" h="5299729">
                <a:moveTo>
                  <a:pt x="0" y="0"/>
                </a:moveTo>
                <a:lnTo>
                  <a:pt x="6734242" y="0"/>
                </a:lnTo>
                <a:lnTo>
                  <a:pt x="6734242" y="5299728"/>
                </a:lnTo>
                <a:lnTo>
                  <a:pt x="0" y="5299728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372330" y="-1213266"/>
            <a:ext cx="4951324" cy="6683596"/>
          </a:xfrm>
          <a:custGeom>
            <a:avLst/>
            <a:gdLst/>
            <a:ahLst/>
            <a:cxnLst/>
            <a:rect l="l" t="t" r="r" b="b"/>
            <a:pathLst>
              <a:path w="4951324" h="6683596">
                <a:moveTo>
                  <a:pt x="0" y="0"/>
                </a:moveTo>
                <a:lnTo>
                  <a:pt x="4951324" y="0"/>
                </a:lnTo>
                <a:lnTo>
                  <a:pt x="4951324" y="6683596"/>
                </a:lnTo>
                <a:lnTo>
                  <a:pt x="0" y="668359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12563066" y="6898578"/>
            <a:ext cx="5724932" cy="3391548"/>
          </a:xfrm>
          <a:custGeom>
            <a:avLst/>
            <a:gdLst/>
            <a:ahLst/>
            <a:cxnLst/>
            <a:rect l="l" t="t" r="r" b="b"/>
            <a:pathLst>
              <a:path w="5724932" h="3391548">
                <a:moveTo>
                  <a:pt x="0" y="0"/>
                </a:moveTo>
                <a:lnTo>
                  <a:pt x="5724932" y="0"/>
                </a:lnTo>
                <a:lnTo>
                  <a:pt x="5724932" y="3391548"/>
                </a:lnTo>
                <a:lnTo>
                  <a:pt x="0" y="339154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>
            <a:off x="-3261751" y="5116975"/>
            <a:ext cx="7709690" cy="7730521"/>
          </a:xfrm>
          <a:custGeom>
            <a:avLst/>
            <a:gdLst/>
            <a:ahLst/>
            <a:cxnLst/>
            <a:rect l="l" t="t" r="r" b="b"/>
            <a:pathLst>
              <a:path w="7709690" h="7730521">
                <a:moveTo>
                  <a:pt x="0" y="0"/>
                </a:moveTo>
                <a:lnTo>
                  <a:pt x="7709690" y="0"/>
                </a:lnTo>
                <a:lnTo>
                  <a:pt x="7709690" y="7730522"/>
                </a:lnTo>
                <a:lnTo>
                  <a:pt x="0" y="773052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Freeform 5"/>
          <p:cNvSpPr/>
          <p:nvPr/>
        </p:nvSpPr>
        <p:spPr>
          <a:xfrm>
            <a:off x="143" y="-20135"/>
            <a:ext cx="3836682" cy="1940084"/>
          </a:xfrm>
          <a:custGeom>
            <a:avLst/>
            <a:gdLst/>
            <a:ahLst/>
            <a:cxnLst/>
            <a:rect l="l" t="t" r="r" b="b"/>
            <a:pathLst>
              <a:path w="3836682" h="1940084">
                <a:moveTo>
                  <a:pt x="0" y="0"/>
                </a:moveTo>
                <a:lnTo>
                  <a:pt x="3836682" y="0"/>
                </a:lnTo>
                <a:lnTo>
                  <a:pt x="3836682" y="1940084"/>
                </a:lnTo>
                <a:lnTo>
                  <a:pt x="0" y="194008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Freeform 6"/>
          <p:cNvSpPr/>
          <p:nvPr/>
        </p:nvSpPr>
        <p:spPr>
          <a:xfrm>
            <a:off x="16645280" y="1841564"/>
            <a:ext cx="950708" cy="884396"/>
          </a:xfrm>
          <a:custGeom>
            <a:avLst/>
            <a:gdLst/>
            <a:ahLst/>
            <a:cxnLst/>
            <a:rect l="l" t="t" r="r" b="b"/>
            <a:pathLst>
              <a:path w="950708" h="884396">
                <a:moveTo>
                  <a:pt x="0" y="0"/>
                </a:moveTo>
                <a:lnTo>
                  <a:pt x="950708" y="0"/>
                </a:lnTo>
                <a:lnTo>
                  <a:pt x="950708" y="884396"/>
                </a:lnTo>
                <a:lnTo>
                  <a:pt x="0" y="88439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Freeform 7"/>
          <p:cNvSpPr/>
          <p:nvPr/>
        </p:nvSpPr>
        <p:spPr>
          <a:xfrm>
            <a:off x="700250" y="1703900"/>
            <a:ext cx="942446" cy="727618"/>
          </a:xfrm>
          <a:custGeom>
            <a:avLst/>
            <a:gdLst/>
            <a:ahLst/>
            <a:cxnLst/>
            <a:rect l="l" t="t" r="r" b="b"/>
            <a:pathLst>
              <a:path w="942446" h="727618">
                <a:moveTo>
                  <a:pt x="0" y="0"/>
                </a:moveTo>
                <a:lnTo>
                  <a:pt x="942446" y="0"/>
                </a:lnTo>
                <a:lnTo>
                  <a:pt x="942446" y="727618"/>
                </a:lnTo>
                <a:lnTo>
                  <a:pt x="0" y="72761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" name="Freeform 8"/>
          <p:cNvSpPr/>
          <p:nvPr/>
        </p:nvSpPr>
        <p:spPr>
          <a:xfrm>
            <a:off x="695698" y="7235200"/>
            <a:ext cx="951558" cy="951600"/>
          </a:xfrm>
          <a:custGeom>
            <a:avLst/>
            <a:gdLst/>
            <a:ahLst/>
            <a:cxnLst/>
            <a:rect l="l" t="t" r="r" b="b"/>
            <a:pathLst>
              <a:path w="951558" h="951600">
                <a:moveTo>
                  <a:pt x="0" y="0"/>
                </a:moveTo>
                <a:lnTo>
                  <a:pt x="951558" y="0"/>
                </a:lnTo>
                <a:lnTo>
                  <a:pt x="951558" y="951600"/>
                </a:lnTo>
                <a:lnTo>
                  <a:pt x="0" y="95160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" name="Freeform 9"/>
          <p:cNvSpPr/>
          <p:nvPr/>
        </p:nvSpPr>
        <p:spPr>
          <a:xfrm>
            <a:off x="15782542" y="380529"/>
            <a:ext cx="942443" cy="942415"/>
          </a:xfrm>
          <a:custGeom>
            <a:avLst/>
            <a:gdLst/>
            <a:ahLst/>
            <a:cxnLst/>
            <a:rect l="l" t="t" r="r" b="b"/>
            <a:pathLst>
              <a:path w="942443" h="942415">
                <a:moveTo>
                  <a:pt x="0" y="0"/>
                </a:moveTo>
                <a:lnTo>
                  <a:pt x="942442" y="0"/>
                </a:lnTo>
                <a:lnTo>
                  <a:pt x="942442" y="942416"/>
                </a:lnTo>
                <a:lnTo>
                  <a:pt x="0" y="942416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0" name="Freeform 10"/>
          <p:cNvSpPr/>
          <p:nvPr/>
        </p:nvSpPr>
        <p:spPr>
          <a:xfrm>
            <a:off x="5044828" y="3715458"/>
            <a:ext cx="7069472" cy="5542842"/>
          </a:xfrm>
          <a:custGeom>
            <a:avLst/>
            <a:gdLst/>
            <a:ahLst/>
            <a:cxnLst/>
            <a:rect l="l" t="t" r="r" b="b"/>
            <a:pathLst>
              <a:path w="7069472" h="5542842">
                <a:moveTo>
                  <a:pt x="0" y="0"/>
                </a:moveTo>
                <a:lnTo>
                  <a:pt x="7069472" y="0"/>
                </a:lnTo>
                <a:lnTo>
                  <a:pt x="7069472" y="5542842"/>
                </a:lnTo>
                <a:lnTo>
                  <a:pt x="0" y="5542842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1" name="TextBox 11"/>
          <p:cNvSpPr txBox="1"/>
          <p:nvPr/>
        </p:nvSpPr>
        <p:spPr>
          <a:xfrm>
            <a:off x="4899832" y="2649760"/>
            <a:ext cx="13864058" cy="1287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596" lvl="1" indent="-431798" algn="just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Ginástica rítmica: vídeos</a:t>
            </a:r>
          </a:p>
          <a:p>
            <a:pPr algn="l">
              <a:lnSpc>
                <a:spcPts val="4759"/>
              </a:lnSpc>
            </a:pPr>
            <a:endParaRPr lang="en-US" sz="3999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4664846" y="561988"/>
            <a:ext cx="7898220" cy="15665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As </a:t>
            </a:r>
            <a:r>
              <a:rPr lang="en-US" sz="9200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atividades</a:t>
            </a:r>
            <a:endParaRPr lang="en-US" sz="9200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372330" y="-1213266"/>
            <a:ext cx="4951324" cy="6683596"/>
          </a:xfrm>
          <a:custGeom>
            <a:avLst/>
            <a:gdLst/>
            <a:ahLst/>
            <a:cxnLst/>
            <a:rect l="l" t="t" r="r" b="b"/>
            <a:pathLst>
              <a:path w="4951324" h="6683596">
                <a:moveTo>
                  <a:pt x="0" y="0"/>
                </a:moveTo>
                <a:lnTo>
                  <a:pt x="4951324" y="0"/>
                </a:lnTo>
                <a:lnTo>
                  <a:pt x="4951324" y="6683596"/>
                </a:lnTo>
                <a:lnTo>
                  <a:pt x="0" y="668359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12563066" y="6898578"/>
            <a:ext cx="5724932" cy="3391548"/>
          </a:xfrm>
          <a:custGeom>
            <a:avLst/>
            <a:gdLst/>
            <a:ahLst/>
            <a:cxnLst/>
            <a:rect l="l" t="t" r="r" b="b"/>
            <a:pathLst>
              <a:path w="5724932" h="3391548">
                <a:moveTo>
                  <a:pt x="0" y="0"/>
                </a:moveTo>
                <a:lnTo>
                  <a:pt x="5724932" y="0"/>
                </a:lnTo>
                <a:lnTo>
                  <a:pt x="5724932" y="3391548"/>
                </a:lnTo>
                <a:lnTo>
                  <a:pt x="0" y="339154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>
            <a:off x="-3261751" y="5116975"/>
            <a:ext cx="7709690" cy="7730521"/>
          </a:xfrm>
          <a:custGeom>
            <a:avLst/>
            <a:gdLst/>
            <a:ahLst/>
            <a:cxnLst/>
            <a:rect l="l" t="t" r="r" b="b"/>
            <a:pathLst>
              <a:path w="7709690" h="7730521">
                <a:moveTo>
                  <a:pt x="0" y="0"/>
                </a:moveTo>
                <a:lnTo>
                  <a:pt x="7709690" y="0"/>
                </a:lnTo>
                <a:lnTo>
                  <a:pt x="7709690" y="7730522"/>
                </a:lnTo>
                <a:lnTo>
                  <a:pt x="0" y="773052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Freeform 5"/>
          <p:cNvSpPr/>
          <p:nvPr/>
        </p:nvSpPr>
        <p:spPr>
          <a:xfrm>
            <a:off x="143" y="-20135"/>
            <a:ext cx="3836682" cy="1940084"/>
          </a:xfrm>
          <a:custGeom>
            <a:avLst/>
            <a:gdLst/>
            <a:ahLst/>
            <a:cxnLst/>
            <a:rect l="l" t="t" r="r" b="b"/>
            <a:pathLst>
              <a:path w="3836682" h="1940084">
                <a:moveTo>
                  <a:pt x="0" y="0"/>
                </a:moveTo>
                <a:lnTo>
                  <a:pt x="3836682" y="0"/>
                </a:lnTo>
                <a:lnTo>
                  <a:pt x="3836682" y="1940084"/>
                </a:lnTo>
                <a:lnTo>
                  <a:pt x="0" y="194008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Freeform 6"/>
          <p:cNvSpPr/>
          <p:nvPr/>
        </p:nvSpPr>
        <p:spPr>
          <a:xfrm>
            <a:off x="16645280" y="1841564"/>
            <a:ext cx="950708" cy="884396"/>
          </a:xfrm>
          <a:custGeom>
            <a:avLst/>
            <a:gdLst/>
            <a:ahLst/>
            <a:cxnLst/>
            <a:rect l="l" t="t" r="r" b="b"/>
            <a:pathLst>
              <a:path w="950708" h="884396">
                <a:moveTo>
                  <a:pt x="0" y="0"/>
                </a:moveTo>
                <a:lnTo>
                  <a:pt x="950708" y="0"/>
                </a:lnTo>
                <a:lnTo>
                  <a:pt x="950708" y="884396"/>
                </a:lnTo>
                <a:lnTo>
                  <a:pt x="0" y="88439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Freeform 7"/>
          <p:cNvSpPr/>
          <p:nvPr/>
        </p:nvSpPr>
        <p:spPr>
          <a:xfrm>
            <a:off x="700250" y="1703900"/>
            <a:ext cx="942446" cy="727618"/>
          </a:xfrm>
          <a:custGeom>
            <a:avLst/>
            <a:gdLst/>
            <a:ahLst/>
            <a:cxnLst/>
            <a:rect l="l" t="t" r="r" b="b"/>
            <a:pathLst>
              <a:path w="942446" h="727618">
                <a:moveTo>
                  <a:pt x="0" y="0"/>
                </a:moveTo>
                <a:lnTo>
                  <a:pt x="942446" y="0"/>
                </a:lnTo>
                <a:lnTo>
                  <a:pt x="942446" y="727618"/>
                </a:lnTo>
                <a:lnTo>
                  <a:pt x="0" y="72761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" name="Freeform 8"/>
          <p:cNvSpPr/>
          <p:nvPr/>
        </p:nvSpPr>
        <p:spPr>
          <a:xfrm>
            <a:off x="695698" y="7235200"/>
            <a:ext cx="951558" cy="951600"/>
          </a:xfrm>
          <a:custGeom>
            <a:avLst/>
            <a:gdLst/>
            <a:ahLst/>
            <a:cxnLst/>
            <a:rect l="l" t="t" r="r" b="b"/>
            <a:pathLst>
              <a:path w="951558" h="951600">
                <a:moveTo>
                  <a:pt x="0" y="0"/>
                </a:moveTo>
                <a:lnTo>
                  <a:pt x="951558" y="0"/>
                </a:lnTo>
                <a:lnTo>
                  <a:pt x="951558" y="951600"/>
                </a:lnTo>
                <a:lnTo>
                  <a:pt x="0" y="95160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" name="Freeform 9"/>
          <p:cNvSpPr/>
          <p:nvPr/>
        </p:nvSpPr>
        <p:spPr>
          <a:xfrm>
            <a:off x="15782542" y="380529"/>
            <a:ext cx="942443" cy="942415"/>
          </a:xfrm>
          <a:custGeom>
            <a:avLst/>
            <a:gdLst/>
            <a:ahLst/>
            <a:cxnLst/>
            <a:rect l="l" t="t" r="r" b="b"/>
            <a:pathLst>
              <a:path w="942443" h="942415">
                <a:moveTo>
                  <a:pt x="0" y="0"/>
                </a:moveTo>
                <a:lnTo>
                  <a:pt x="942442" y="0"/>
                </a:lnTo>
                <a:lnTo>
                  <a:pt x="942442" y="942416"/>
                </a:lnTo>
                <a:lnTo>
                  <a:pt x="0" y="942416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0" name="TextBox 10"/>
          <p:cNvSpPr txBox="1"/>
          <p:nvPr/>
        </p:nvSpPr>
        <p:spPr>
          <a:xfrm>
            <a:off x="2211971" y="2345793"/>
            <a:ext cx="13864058" cy="66840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36312" lvl="1" indent="-518156" algn="just">
              <a:lnSpc>
                <a:spcPts val="6719"/>
              </a:lnSpc>
              <a:buFont typeface="Arial"/>
              <a:buChar char="•"/>
            </a:pPr>
            <a:r>
              <a:rPr lang="en-US" sz="47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Reunião com os alunos</a:t>
            </a:r>
          </a:p>
          <a:p>
            <a:pPr marL="1036312" lvl="1" indent="-518156" algn="just">
              <a:lnSpc>
                <a:spcPts val="6719"/>
              </a:lnSpc>
              <a:buFont typeface="Arial"/>
              <a:buChar char="•"/>
            </a:pPr>
            <a:r>
              <a:rPr lang="en-US" sz="47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Reunião com os pais</a:t>
            </a:r>
          </a:p>
          <a:p>
            <a:pPr marL="1036312" lvl="1" indent="-518156" algn="just">
              <a:lnSpc>
                <a:spcPts val="6719"/>
              </a:lnSpc>
              <a:buFont typeface="Arial"/>
              <a:buChar char="•"/>
            </a:pPr>
            <a:r>
              <a:rPr lang="en-US" sz="47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Pensando no objetivo inicial de ressignificação de equipamentos inutilizados o projeto foi um sucesso, trazendo ainda uma vivência de ginástica que não era comum no currículo escolar da EMEI</a:t>
            </a:r>
          </a:p>
          <a:p>
            <a:pPr algn="l">
              <a:lnSpc>
                <a:spcPts val="6159"/>
              </a:lnSpc>
            </a:pPr>
            <a:endParaRPr lang="en-US" sz="4799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5321476" y="561988"/>
            <a:ext cx="6565724" cy="15665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Resultados</a:t>
            </a:r>
            <a:endParaRPr lang="en-US" sz="9200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372330" y="-1213266"/>
            <a:ext cx="4951324" cy="6683596"/>
          </a:xfrm>
          <a:custGeom>
            <a:avLst/>
            <a:gdLst/>
            <a:ahLst/>
            <a:cxnLst/>
            <a:rect l="l" t="t" r="r" b="b"/>
            <a:pathLst>
              <a:path w="4951324" h="6683596">
                <a:moveTo>
                  <a:pt x="0" y="0"/>
                </a:moveTo>
                <a:lnTo>
                  <a:pt x="4951324" y="0"/>
                </a:lnTo>
                <a:lnTo>
                  <a:pt x="4951324" y="6683596"/>
                </a:lnTo>
                <a:lnTo>
                  <a:pt x="0" y="668359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12563066" y="6898578"/>
            <a:ext cx="5724932" cy="3391548"/>
          </a:xfrm>
          <a:custGeom>
            <a:avLst/>
            <a:gdLst/>
            <a:ahLst/>
            <a:cxnLst/>
            <a:rect l="l" t="t" r="r" b="b"/>
            <a:pathLst>
              <a:path w="5724932" h="3391548">
                <a:moveTo>
                  <a:pt x="0" y="0"/>
                </a:moveTo>
                <a:lnTo>
                  <a:pt x="5724932" y="0"/>
                </a:lnTo>
                <a:lnTo>
                  <a:pt x="5724932" y="3391548"/>
                </a:lnTo>
                <a:lnTo>
                  <a:pt x="0" y="339154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>
            <a:off x="-3261751" y="5116975"/>
            <a:ext cx="7709690" cy="7730521"/>
          </a:xfrm>
          <a:custGeom>
            <a:avLst/>
            <a:gdLst/>
            <a:ahLst/>
            <a:cxnLst/>
            <a:rect l="l" t="t" r="r" b="b"/>
            <a:pathLst>
              <a:path w="7709690" h="7730521">
                <a:moveTo>
                  <a:pt x="0" y="0"/>
                </a:moveTo>
                <a:lnTo>
                  <a:pt x="7709690" y="0"/>
                </a:lnTo>
                <a:lnTo>
                  <a:pt x="7709690" y="7730522"/>
                </a:lnTo>
                <a:lnTo>
                  <a:pt x="0" y="773052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Freeform 5"/>
          <p:cNvSpPr/>
          <p:nvPr/>
        </p:nvSpPr>
        <p:spPr>
          <a:xfrm>
            <a:off x="143" y="-20135"/>
            <a:ext cx="3836682" cy="1940084"/>
          </a:xfrm>
          <a:custGeom>
            <a:avLst/>
            <a:gdLst/>
            <a:ahLst/>
            <a:cxnLst/>
            <a:rect l="l" t="t" r="r" b="b"/>
            <a:pathLst>
              <a:path w="3836682" h="1940084">
                <a:moveTo>
                  <a:pt x="0" y="0"/>
                </a:moveTo>
                <a:lnTo>
                  <a:pt x="3836682" y="0"/>
                </a:lnTo>
                <a:lnTo>
                  <a:pt x="3836682" y="1940084"/>
                </a:lnTo>
                <a:lnTo>
                  <a:pt x="0" y="194008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Freeform 6"/>
          <p:cNvSpPr/>
          <p:nvPr/>
        </p:nvSpPr>
        <p:spPr>
          <a:xfrm>
            <a:off x="16645280" y="1841564"/>
            <a:ext cx="950708" cy="884396"/>
          </a:xfrm>
          <a:custGeom>
            <a:avLst/>
            <a:gdLst/>
            <a:ahLst/>
            <a:cxnLst/>
            <a:rect l="l" t="t" r="r" b="b"/>
            <a:pathLst>
              <a:path w="950708" h="884396">
                <a:moveTo>
                  <a:pt x="0" y="0"/>
                </a:moveTo>
                <a:lnTo>
                  <a:pt x="950708" y="0"/>
                </a:lnTo>
                <a:lnTo>
                  <a:pt x="950708" y="884396"/>
                </a:lnTo>
                <a:lnTo>
                  <a:pt x="0" y="88439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Freeform 7"/>
          <p:cNvSpPr/>
          <p:nvPr/>
        </p:nvSpPr>
        <p:spPr>
          <a:xfrm>
            <a:off x="700250" y="1703900"/>
            <a:ext cx="942446" cy="727618"/>
          </a:xfrm>
          <a:custGeom>
            <a:avLst/>
            <a:gdLst/>
            <a:ahLst/>
            <a:cxnLst/>
            <a:rect l="l" t="t" r="r" b="b"/>
            <a:pathLst>
              <a:path w="942446" h="727618">
                <a:moveTo>
                  <a:pt x="0" y="0"/>
                </a:moveTo>
                <a:lnTo>
                  <a:pt x="942446" y="0"/>
                </a:lnTo>
                <a:lnTo>
                  <a:pt x="942446" y="727618"/>
                </a:lnTo>
                <a:lnTo>
                  <a:pt x="0" y="72761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" name="Freeform 8"/>
          <p:cNvSpPr/>
          <p:nvPr/>
        </p:nvSpPr>
        <p:spPr>
          <a:xfrm>
            <a:off x="695698" y="7235200"/>
            <a:ext cx="951558" cy="951600"/>
          </a:xfrm>
          <a:custGeom>
            <a:avLst/>
            <a:gdLst/>
            <a:ahLst/>
            <a:cxnLst/>
            <a:rect l="l" t="t" r="r" b="b"/>
            <a:pathLst>
              <a:path w="951558" h="951600">
                <a:moveTo>
                  <a:pt x="0" y="0"/>
                </a:moveTo>
                <a:lnTo>
                  <a:pt x="951558" y="0"/>
                </a:lnTo>
                <a:lnTo>
                  <a:pt x="951558" y="951600"/>
                </a:lnTo>
                <a:lnTo>
                  <a:pt x="0" y="95160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" name="Freeform 9"/>
          <p:cNvSpPr/>
          <p:nvPr/>
        </p:nvSpPr>
        <p:spPr>
          <a:xfrm>
            <a:off x="15782542" y="380529"/>
            <a:ext cx="942443" cy="942415"/>
          </a:xfrm>
          <a:custGeom>
            <a:avLst/>
            <a:gdLst/>
            <a:ahLst/>
            <a:cxnLst/>
            <a:rect l="l" t="t" r="r" b="b"/>
            <a:pathLst>
              <a:path w="942443" h="942415">
                <a:moveTo>
                  <a:pt x="0" y="0"/>
                </a:moveTo>
                <a:lnTo>
                  <a:pt x="942442" y="0"/>
                </a:lnTo>
                <a:lnTo>
                  <a:pt x="942442" y="942416"/>
                </a:lnTo>
                <a:lnTo>
                  <a:pt x="0" y="942416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0" name="Freeform 10"/>
          <p:cNvSpPr/>
          <p:nvPr/>
        </p:nvSpPr>
        <p:spPr>
          <a:xfrm>
            <a:off x="10597500" y="752636"/>
            <a:ext cx="4828032" cy="8229600"/>
          </a:xfrm>
          <a:custGeom>
            <a:avLst/>
            <a:gdLst/>
            <a:ahLst/>
            <a:cxnLst/>
            <a:rect l="l" t="t" r="r" b="b"/>
            <a:pathLst>
              <a:path w="4828032" h="8229600">
                <a:moveTo>
                  <a:pt x="0" y="0"/>
                </a:moveTo>
                <a:lnTo>
                  <a:pt x="4828032" y="0"/>
                </a:lnTo>
                <a:lnTo>
                  <a:pt x="482803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1" name="TextBox 11"/>
          <p:cNvSpPr txBox="1"/>
          <p:nvPr/>
        </p:nvSpPr>
        <p:spPr>
          <a:xfrm>
            <a:off x="2481723" y="1683687"/>
            <a:ext cx="7276750" cy="53369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732"/>
              </a:lnSpc>
            </a:pPr>
            <a:r>
              <a:rPr lang="en-US" sz="31237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FIM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168</Words>
  <Application>Microsoft Office PowerPoint</Application>
  <PresentationFormat>Personalizar</PresentationFormat>
  <Paragraphs>46</Paragraphs>
  <Slides>9</Slides>
  <Notes>9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6" baseType="lpstr">
      <vt:lpstr>Arimo</vt:lpstr>
      <vt:lpstr>Open Sans Bold</vt:lpstr>
      <vt:lpstr>Calibri</vt:lpstr>
      <vt:lpstr>Arial</vt:lpstr>
      <vt:lpstr>Exo 2</vt:lpstr>
      <vt:lpstr>Open Sans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Cópia de Physics Class for Kids_ Kinetic Energy _ by Slidesgo.pptx</dc:title>
  <dc:creator>Osvaldo</dc:creator>
  <cp:lastModifiedBy>Osvaldo</cp:lastModifiedBy>
  <cp:revision>3</cp:revision>
  <dcterms:created xsi:type="dcterms:W3CDTF">2006-08-16T00:00:00Z</dcterms:created>
  <dcterms:modified xsi:type="dcterms:W3CDTF">2024-08-20T15:00:21Z</dcterms:modified>
  <dc:identifier>DAGOWbux2pc</dc:identifier>
</cp:coreProperties>
</file>