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57" r:id="rId2"/>
    <p:sldId id="459" r:id="rId3"/>
    <p:sldId id="460" r:id="rId4"/>
    <p:sldId id="316" r:id="rId5"/>
    <p:sldId id="317" r:id="rId6"/>
    <p:sldId id="318" r:id="rId7"/>
    <p:sldId id="322" r:id="rId8"/>
    <p:sldId id="320" r:id="rId9"/>
    <p:sldId id="321" r:id="rId10"/>
    <p:sldId id="323" r:id="rId11"/>
    <p:sldId id="325" r:id="rId12"/>
    <p:sldId id="324" r:id="rId13"/>
    <p:sldId id="326" r:id="rId14"/>
    <p:sldId id="327" r:id="rId15"/>
    <p:sldId id="328" r:id="rId16"/>
    <p:sldId id="468" r:id="rId17"/>
    <p:sldId id="469" r:id="rId18"/>
    <p:sldId id="471" r:id="rId19"/>
    <p:sldId id="470" r:id="rId20"/>
    <p:sldId id="330" r:id="rId21"/>
    <p:sldId id="472" r:id="rId22"/>
    <p:sldId id="331" r:id="rId23"/>
    <p:sldId id="332" r:id="rId24"/>
    <p:sldId id="333" r:id="rId25"/>
    <p:sldId id="473" r:id="rId26"/>
    <p:sldId id="474" r:id="rId27"/>
    <p:sldId id="334" r:id="rId28"/>
    <p:sldId id="337" r:id="rId29"/>
    <p:sldId id="338" r:id="rId30"/>
    <p:sldId id="339" r:id="rId31"/>
    <p:sldId id="343" r:id="rId32"/>
    <p:sldId id="344" r:id="rId33"/>
    <p:sldId id="345" r:id="rId34"/>
    <p:sldId id="475" r:id="rId35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96" autoAdjust="0"/>
    <p:restoredTop sz="94673" autoAdjust="0"/>
  </p:normalViewPr>
  <p:slideViewPr>
    <p:cSldViewPr snapToGrid="0" showGuides="1">
      <p:cViewPr>
        <p:scale>
          <a:sx n="76" d="100"/>
          <a:sy n="76" d="100"/>
        </p:scale>
        <p:origin x="1373" y="163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27" d="5000"/>
        <a:sy n="3427" d="5000"/>
      </p:scale>
      <p:origin x="0" y="-138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CDI (% a.m.)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Plan1!$A$2:$A$310</c:f>
              <c:numCache>
                <c:formatCode>mmm\-yy</c:formatCode>
                <c:ptCount val="309"/>
                <c:pt idx="0">
                  <c:v>34578</c:v>
                </c:pt>
                <c:pt idx="1">
                  <c:v>34608</c:v>
                </c:pt>
                <c:pt idx="2">
                  <c:v>34639</c:v>
                </c:pt>
                <c:pt idx="3">
                  <c:v>34669</c:v>
                </c:pt>
                <c:pt idx="4">
                  <c:v>34700</c:v>
                </c:pt>
                <c:pt idx="5">
                  <c:v>34731</c:v>
                </c:pt>
                <c:pt idx="6">
                  <c:v>34759</c:v>
                </c:pt>
                <c:pt idx="7">
                  <c:v>34790</c:v>
                </c:pt>
                <c:pt idx="8">
                  <c:v>34820</c:v>
                </c:pt>
                <c:pt idx="9">
                  <c:v>34851</c:v>
                </c:pt>
                <c:pt idx="10">
                  <c:v>34881</c:v>
                </c:pt>
                <c:pt idx="11">
                  <c:v>34912</c:v>
                </c:pt>
                <c:pt idx="12">
                  <c:v>34943</c:v>
                </c:pt>
                <c:pt idx="13">
                  <c:v>34973</c:v>
                </c:pt>
                <c:pt idx="14">
                  <c:v>35004</c:v>
                </c:pt>
                <c:pt idx="15">
                  <c:v>35034</c:v>
                </c:pt>
                <c:pt idx="16">
                  <c:v>35065</c:v>
                </c:pt>
                <c:pt idx="17">
                  <c:v>35096</c:v>
                </c:pt>
                <c:pt idx="18">
                  <c:v>35125</c:v>
                </c:pt>
                <c:pt idx="19">
                  <c:v>35156</c:v>
                </c:pt>
                <c:pt idx="20">
                  <c:v>35186</c:v>
                </c:pt>
                <c:pt idx="21">
                  <c:v>35217</c:v>
                </c:pt>
                <c:pt idx="22">
                  <c:v>35247</c:v>
                </c:pt>
                <c:pt idx="23">
                  <c:v>35278</c:v>
                </c:pt>
                <c:pt idx="24">
                  <c:v>35309</c:v>
                </c:pt>
                <c:pt idx="25">
                  <c:v>35339</c:v>
                </c:pt>
                <c:pt idx="26">
                  <c:v>35370</c:v>
                </c:pt>
                <c:pt idx="27">
                  <c:v>35400</c:v>
                </c:pt>
                <c:pt idx="28">
                  <c:v>35431</c:v>
                </c:pt>
                <c:pt idx="29">
                  <c:v>35462</c:v>
                </c:pt>
                <c:pt idx="30">
                  <c:v>35490</c:v>
                </c:pt>
                <c:pt idx="31">
                  <c:v>35521</c:v>
                </c:pt>
                <c:pt idx="32">
                  <c:v>35551</c:v>
                </c:pt>
                <c:pt idx="33">
                  <c:v>35582</c:v>
                </c:pt>
                <c:pt idx="34">
                  <c:v>35612</c:v>
                </c:pt>
                <c:pt idx="35">
                  <c:v>35643</c:v>
                </c:pt>
                <c:pt idx="36">
                  <c:v>35674</c:v>
                </c:pt>
                <c:pt idx="37">
                  <c:v>35704</c:v>
                </c:pt>
                <c:pt idx="38">
                  <c:v>35735</c:v>
                </c:pt>
                <c:pt idx="39">
                  <c:v>35765</c:v>
                </c:pt>
                <c:pt idx="40">
                  <c:v>35796</c:v>
                </c:pt>
                <c:pt idx="41">
                  <c:v>35827</c:v>
                </c:pt>
                <c:pt idx="42">
                  <c:v>35855</c:v>
                </c:pt>
                <c:pt idx="43">
                  <c:v>35886</c:v>
                </c:pt>
                <c:pt idx="44">
                  <c:v>35916</c:v>
                </c:pt>
                <c:pt idx="45">
                  <c:v>35947</c:v>
                </c:pt>
                <c:pt idx="46">
                  <c:v>35977</c:v>
                </c:pt>
                <c:pt idx="47">
                  <c:v>36008</c:v>
                </c:pt>
                <c:pt idx="48">
                  <c:v>36039</c:v>
                </c:pt>
                <c:pt idx="49">
                  <c:v>36069</c:v>
                </c:pt>
                <c:pt idx="50">
                  <c:v>36100</c:v>
                </c:pt>
                <c:pt idx="51">
                  <c:v>36130</c:v>
                </c:pt>
                <c:pt idx="52">
                  <c:v>36161</c:v>
                </c:pt>
                <c:pt idx="53">
                  <c:v>36192</c:v>
                </c:pt>
                <c:pt idx="54">
                  <c:v>36220</c:v>
                </c:pt>
                <c:pt idx="55">
                  <c:v>36251</c:v>
                </c:pt>
                <c:pt idx="56">
                  <c:v>36281</c:v>
                </c:pt>
                <c:pt idx="57">
                  <c:v>36312</c:v>
                </c:pt>
                <c:pt idx="58">
                  <c:v>36342</c:v>
                </c:pt>
                <c:pt idx="59">
                  <c:v>36373</c:v>
                </c:pt>
                <c:pt idx="60">
                  <c:v>36404</c:v>
                </c:pt>
                <c:pt idx="61">
                  <c:v>36434</c:v>
                </c:pt>
                <c:pt idx="62">
                  <c:v>36465</c:v>
                </c:pt>
                <c:pt idx="63">
                  <c:v>36495</c:v>
                </c:pt>
                <c:pt idx="64">
                  <c:v>36526</c:v>
                </c:pt>
                <c:pt idx="65">
                  <c:v>36557</c:v>
                </c:pt>
                <c:pt idx="66">
                  <c:v>36586</c:v>
                </c:pt>
                <c:pt idx="67">
                  <c:v>36617</c:v>
                </c:pt>
                <c:pt idx="68">
                  <c:v>36647</c:v>
                </c:pt>
                <c:pt idx="69">
                  <c:v>36678</c:v>
                </c:pt>
                <c:pt idx="70">
                  <c:v>36708</c:v>
                </c:pt>
                <c:pt idx="71">
                  <c:v>36739</c:v>
                </c:pt>
                <c:pt idx="72">
                  <c:v>36770</c:v>
                </c:pt>
                <c:pt idx="73">
                  <c:v>36800</c:v>
                </c:pt>
                <c:pt idx="74">
                  <c:v>36831</c:v>
                </c:pt>
                <c:pt idx="75">
                  <c:v>36861</c:v>
                </c:pt>
                <c:pt idx="76">
                  <c:v>36892</c:v>
                </c:pt>
                <c:pt idx="77">
                  <c:v>36923</c:v>
                </c:pt>
                <c:pt idx="78">
                  <c:v>36951</c:v>
                </c:pt>
                <c:pt idx="79">
                  <c:v>36982</c:v>
                </c:pt>
                <c:pt idx="80">
                  <c:v>37012</c:v>
                </c:pt>
                <c:pt idx="81">
                  <c:v>37043</c:v>
                </c:pt>
                <c:pt idx="82">
                  <c:v>37073</c:v>
                </c:pt>
                <c:pt idx="83">
                  <c:v>37104</c:v>
                </c:pt>
                <c:pt idx="84">
                  <c:v>37135</c:v>
                </c:pt>
                <c:pt idx="85">
                  <c:v>37165</c:v>
                </c:pt>
                <c:pt idx="86">
                  <c:v>37196</c:v>
                </c:pt>
                <c:pt idx="87">
                  <c:v>37226</c:v>
                </c:pt>
                <c:pt idx="88">
                  <c:v>37257</c:v>
                </c:pt>
                <c:pt idx="89">
                  <c:v>37288</c:v>
                </c:pt>
                <c:pt idx="90">
                  <c:v>37316</c:v>
                </c:pt>
                <c:pt idx="91">
                  <c:v>37347</c:v>
                </c:pt>
                <c:pt idx="92">
                  <c:v>37377</c:v>
                </c:pt>
                <c:pt idx="93">
                  <c:v>37408</c:v>
                </c:pt>
                <c:pt idx="94">
                  <c:v>37438</c:v>
                </c:pt>
                <c:pt idx="95">
                  <c:v>37469</c:v>
                </c:pt>
                <c:pt idx="96">
                  <c:v>37500</c:v>
                </c:pt>
                <c:pt idx="97">
                  <c:v>37530</c:v>
                </c:pt>
                <c:pt idx="98">
                  <c:v>37561</c:v>
                </c:pt>
                <c:pt idx="99">
                  <c:v>37591</c:v>
                </c:pt>
                <c:pt idx="100">
                  <c:v>37622</c:v>
                </c:pt>
                <c:pt idx="101">
                  <c:v>37653</c:v>
                </c:pt>
                <c:pt idx="102">
                  <c:v>37681</c:v>
                </c:pt>
                <c:pt idx="103">
                  <c:v>37712</c:v>
                </c:pt>
                <c:pt idx="104">
                  <c:v>37742</c:v>
                </c:pt>
                <c:pt idx="105">
                  <c:v>37773</c:v>
                </c:pt>
                <c:pt idx="106">
                  <c:v>37803</c:v>
                </c:pt>
                <c:pt idx="107">
                  <c:v>37834</c:v>
                </c:pt>
                <c:pt idx="108">
                  <c:v>37865</c:v>
                </c:pt>
                <c:pt idx="109">
                  <c:v>37895</c:v>
                </c:pt>
                <c:pt idx="110">
                  <c:v>37926</c:v>
                </c:pt>
                <c:pt idx="111">
                  <c:v>37956</c:v>
                </c:pt>
                <c:pt idx="112">
                  <c:v>37987</c:v>
                </c:pt>
                <c:pt idx="113">
                  <c:v>38018</c:v>
                </c:pt>
                <c:pt idx="114">
                  <c:v>38047</c:v>
                </c:pt>
                <c:pt idx="115">
                  <c:v>38078</c:v>
                </c:pt>
                <c:pt idx="116">
                  <c:v>38108</c:v>
                </c:pt>
                <c:pt idx="117">
                  <c:v>38139</c:v>
                </c:pt>
                <c:pt idx="118">
                  <c:v>38169</c:v>
                </c:pt>
                <c:pt idx="119">
                  <c:v>38200</c:v>
                </c:pt>
                <c:pt idx="120">
                  <c:v>38231</c:v>
                </c:pt>
                <c:pt idx="121">
                  <c:v>38261</c:v>
                </c:pt>
                <c:pt idx="122">
                  <c:v>38292</c:v>
                </c:pt>
                <c:pt idx="123">
                  <c:v>38322</c:v>
                </c:pt>
                <c:pt idx="124">
                  <c:v>38353</c:v>
                </c:pt>
                <c:pt idx="125">
                  <c:v>38384</c:v>
                </c:pt>
                <c:pt idx="126">
                  <c:v>38412</c:v>
                </c:pt>
                <c:pt idx="127">
                  <c:v>38443</c:v>
                </c:pt>
                <c:pt idx="128">
                  <c:v>38473</c:v>
                </c:pt>
                <c:pt idx="129">
                  <c:v>38504</c:v>
                </c:pt>
                <c:pt idx="130">
                  <c:v>38534</c:v>
                </c:pt>
                <c:pt idx="131">
                  <c:v>38565</c:v>
                </c:pt>
                <c:pt idx="132">
                  <c:v>38596</c:v>
                </c:pt>
                <c:pt idx="133">
                  <c:v>38626</c:v>
                </c:pt>
                <c:pt idx="134">
                  <c:v>38657</c:v>
                </c:pt>
                <c:pt idx="135">
                  <c:v>38687</c:v>
                </c:pt>
                <c:pt idx="136">
                  <c:v>38718</c:v>
                </c:pt>
                <c:pt idx="137">
                  <c:v>38749</c:v>
                </c:pt>
                <c:pt idx="138">
                  <c:v>38777</c:v>
                </c:pt>
                <c:pt idx="139">
                  <c:v>38808</c:v>
                </c:pt>
                <c:pt idx="140">
                  <c:v>38838</c:v>
                </c:pt>
                <c:pt idx="141">
                  <c:v>38869</c:v>
                </c:pt>
                <c:pt idx="142">
                  <c:v>38899</c:v>
                </c:pt>
                <c:pt idx="143">
                  <c:v>38930</c:v>
                </c:pt>
                <c:pt idx="144">
                  <c:v>38961</c:v>
                </c:pt>
                <c:pt idx="145">
                  <c:v>38991</c:v>
                </c:pt>
                <c:pt idx="146">
                  <c:v>39022</c:v>
                </c:pt>
                <c:pt idx="147">
                  <c:v>39052</c:v>
                </c:pt>
                <c:pt idx="148">
                  <c:v>39083</c:v>
                </c:pt>
                <c:pt idx="149">
                  <c:v>39114</c:v>
                </c:pt>
                <c:pt idx="150">
                  <c:v>39142</c:v>
                </c:pt>
                <c:pt idx="151">
                  <c:v>39173</c:v>
                </c:pt>
                <c:pt idx="152">
                  <c:v>39203</c:v>
                </c:pt>
                <c:pt idx="153">
                  <c:v>39234</c:v>
                </c:pt>
                <c:pt idx="154">
                  <c:v>39264</c:v>
                </c:pt>
                <c:pt idx="155">
                  <c:v>39295</c:v>
                </c:pt>
                <c:pt idx="156">
                  <c:v>39326</c:v>
                </c:pt>
                <c:pt idx="157">
                  <c:v>39356</c:v>
                </c:pt>
                <c:pt idx="158">
                  <c:v>39387</c:v>
                </c:pt>
                <c:pt idx="159">
                  <c:v>39417</c:v>
                </c:pt>
                <c:pt idx="160">
                  <c:v>39448</c:v>
                </c:pt>
                <c:pt idx="161">
                  <c:v>39479</c:v>
                </c:pt>
                <c:pt idx="162">
                  <c:v>39508</c:v>
                </c:pt>
                <c:pt idx="163">
                  <c:v>39539</c:v>
                </c:pt>
                <c:pt idx="164">
                  <c:v>39569</c:v>
                </c:pt>
                <c:pt idx="165">
                  <c:v>39600</c:v>
                </c:pt>
                <c:pt idx="166">
                  <c:v>39630</c:v>
                </c:pt>
                <c:pt idx="167">
                  <c:v>39661</c:v>
                </c:pt>
                <c:pt idx="168">
                  <c:v>39692</c:v>
                </c:pt>
                <c:pt idx="169">
                  <c:v>39722</c:v>
                </c:pt>
                <c:pt idx="170">
                  <c:v>39753</c:v>
                </c:pt>
                <c:pt idx="171">
                  <c:v>39783</c:v>
                </c:pt>
                <c:pt idx="172">
                  <c:v>39814</c:v>
                </c:pt>
                <c:pt idx="173">
                  <c:v>39845</c:v>
                </c:pt>
                <c:pt idx="174">
                  <c:v>39873</c:v>
                </c:pt>
                <c:pt idx="175">
                  <c:v>39904</c:v>
                </c:pt>
                <c:pt idx="176">
                  <c:v>39934</c:v>
                </c:pt>
                <c:pt idx="177">
                  <c:v>39965</c:v>
                </c:pt>
                <c:pt idx="178">
                  <c:v>39995</c:v>
                </c:pt>
                <c:pt idx="179">
                  <c:v>40026</c:v>
                </c:pt>
                <c:pt idx="180">
                  <c:v>40057</c:v>
                </c:pt>
                <c:pt idx="181">
                  <c:v>40087</c:v>
                </c:pt>
                <c:pt idx="182">
                  <c:v>40118</c:v>
                </c:pt>
                <c:pt idx="183">
                  <c:v>40148</c:v>
                </c:pt>
                <c:pt idx="184">
                  <c:v>40179</c:v>
                </c:pt>
                <c:pt idx="185">
                  <c:v>40210</c:v>
                </c:pt>
                <c:pt idx="186">
                  <c:v>40238</c:v>
                </c:pt>
                <c:pt idx="187">
                  <c:v>40269</c:v>
                </c:pt>
                <c:pt idx="188">
                  <c:v>40299</c:v>
                </c:pt>
                <c:pt idx="189">
                  <c:v>40330</c:v>
                </c:pt>
                <c:pt idx="190">
                  <c:v>40360</c:v>
                </c:pt>
                <c:pt idx="191">
                  <c:v>40391</c:v>
                </c:pt>
                <c:pt idx="192">
                  <c:v>40422</c:v>
                </c:pt>
                <c:pt idx="193">
                  <c:v>40452</c:v>
                </c:pt>
                <c:pt idx="194">
                  <c:v>40483</c:v>
                </c:pt>
                <c:pt idx="195">
                  <c:v>40513</c:v>
                </c:pt>
                <c:pt idx="196">
                  <c:v>40544</c:v>
                </c:pt>
                <c:pt idx="197">
                  <c:v>40575</c:v>
                </c:pt>
                <c:pt idx="198">
                  <c:v>40603</c:v>
                </c:pt>
                <c:pt idx="199">
                  <c:v>40634</c:v>
                </c:pt>
                <c:pt idx="200">
                  <c:v>40664</c:v>
                </c:pt>
                <c:pt idx="201">
                  <c:v>40695</c:v>
                </c:pt>
                <c:pt idx="202">
                  <c:v>40725</c:v>
                </c:pt>
                <c:pt idx="203">
                  <c:v>40756</c:v>
                </c:pt>
                <c:pt idx="204">
                  <c:v>40787</c:v>
                </c:pt>
                <c:pt idx="205">
                  <c:v>40817</c:v>
                </c:pt>
                <c:pt idx="206">
                  <c:v>40848</c:v>
                </c:pt>
                <c:pt idx="207">
                  <c:v>40878</c:v>
                </c:pt>
                <c:pt idx="208">
                  <c:v>40909</c:v>
                </c:pt>
                <c:pt idx="209">
                  <c:v>40940</c:v>
                </c:pt>
                <c:pt idx="210">
                  <c:v>40969</c:v>
                </c:pt>
                <c:pt idx="211">
                  <c:v>41000</c:v>
                </c:pt>
                <c:pt idx="212">
                  <c:v>41030</c:v>
                </c:pt>
                <c:pt idx="213">
                  <c:v>41061</c:v>
                </c:pt>
                <c:pt idx="214">
                  <c:v>41091</c:v>
                </c:pt>
                <c:pt idx="215">
                  <c:v>41122</c:v>
                </c:pt>
                <c:pt idx="216">
                  <c:v>41153</c:v>
                </c:pt>
                <c:pt idx="217">
                  <c:v>41183</c:v>
                </c:pt>
                <c:pt idx="218">
                  <c:v>41214</c:v>
                </c:pt>
                <c:pt idx="219">
                  <c:v>41244</c:v>
                </c:pt>
                <c:pt idx="220">
                  <c:v>41275</c:v>
                </c:pt>
                <c:pt idx="221">
                  <c:v>41306</c:v>
                </c:pt>
                <c:pt idx="222">
                  <c:v>41334</c:v>
                </c:pt>
                <c:pt idx="223">
                  <c:v>41365</c:v>
                </c:pt>
                <c:pt idx="224">
                  <c:v>41395</c:v>
                </c:pt>
                <c:pt idx="225">
                  <c:v>41426</c:v>
                </c:pt>
                <c:pt idx="226">
                  <c:v>41456</c:v>
                </c:pt>
                <c:pt idx="227">
                  <c:v>41487</c:v>
                </c:pt>
                <c:pt idx="228">
                  <c:v>41518</c:v>
                </c:pt>
                <c:pt idx="229">
                  <c:v>41548</c:v>
                </c:pt>
                <c:pt idx="230">
                  <c:v>41579</c:v>
                </c:pt>
                <c:pt idx="231">
                  <c:v>41609</c:v>
                </c:pt>
                <c:pt idx="232">
                  <c:v>41640</c:v>
                </c:pt>
                <c:pt idx="233">
                  <c:v>41671</c:v>
                </c:pt>
                <c:pt idx="234">
                  <c:v>41699</c:v>
                </c:pt>
                <c:pt idx="235">
                  <c:v>41730</c:v>
                </c:pt>
                <c:pt idx="236">
                  <c:v>41760</c:v>
                </c:pt>
                <c:pt idx="237">
                  <c:v>41791</c:v>
                </c:pt>
                <c:pt idx="238">
                  <c:v>41821</c:v>
                </c:pt>
                <c:pt idx="239">
                  <c:v>41852</c:v>
                </c:pt>
                <c:pt idx="240">
                  <c:v>41883</c:v>
                </c:pt>
                <c:pt idx="241">
                  <c:v>41913</c:v>
                </c:pt>
                <c:pt idx="242">
                  <c:v>41944</c:v>
                </c:pt>
                <c:pt idx="243">
                  <c:v>41974</c:v>
                </c:pt>
                <c:pt idx="244">
                  <c:v>42005</c:v>
                </c:pt>
                <c:pt idx="245">
                  <c:v>42036</c:v>
                </c:pt>
                <c:pt idx="246">
                  <c:v>42064</c:v>
                </c:pt>
                <c:pt idx="247">
                  <c:v>42095</c:v>
                </c:pt>
                <c:pt idx="248">
                  <c:v>42125</c:v>
                </c:pt>
                <c:pt idx="249">
                  <c:v>42156</c:v>
                </c:pt>
                <c:pt idx="250">
                  <c:v>42186</c:v>
                </c:pt>
                <c:pt idx="251">
                  <c:v>42217</c:v>
                </c:pt>
                <c:pt idx="252">
                  <c:v>42248</c:v>
                </c:pt>
                <c:pt idx="253">
                  <c:v>42278</c:v>
                </c:pt>
                <c:pt idx="254">
                  <c:v>42309</c:v>
                </c:pt>
                <c:pt idx="255">
                  <c:v>42339</c:v>
                </c:pt>
                <c:pt idx="256">
                  <c:v>42370</c:v>
                </c:pt>
                <c:pt idx="257">
                  <c:v>42401</c:v>
                </c:pt>
                <c:pt idx="258">
                  <c:v>42430</c:v>
                </c:pt>
                <c:pt idx="259">
                  <c:v>42461</c:v>
                </c:pt>
                <c:pt idx="260">
                  <c:v>42491</c:v>
                </c:pt>
                <c:pt idx="261">
                  <c:v>42522</c:v>
                </c:pt>
                <c:pt idx="262">
                  <c:v>42552</c:v>
                </c:pt>
                <c:pt idx="263">
                  <c:v>42583</c:v>
                </c:pt>
                <c:pt idx="264">
                  <c:v>42614</c:v>
                </c:pt>
                <c:pt idx="265">
                  <c:v>42644</c:v>
                </c:pt>
                <c:pt idx="266">
                  <c:v>42675</c:v>
                </c:pt>
                <c:pt idx="267">
                  <c:v>42705</c:v>
                </c:pt>
                <c:pt idx="268">
                  <c:v>42736</c:v>
                </c:pt>
                <c:pt idx="269">
                  <c:v>42767</c:v>
                </c:pt>
                <c:pt idx="270">
                  <c:v>42795</c:v>
                </c:pt>
                <c:pt idx="271">
                  <c:v>42826</c:v>
                </c:pt>
                <c:pt idx="272">
                  <c:v>42856</c:v>
                </c:pt>
                <c:pt idx="273">
                  <c:v>42887</c:v>
                </c:pt>
                <c:pt idx="274">
                  <c:v>42917</c:v>
                </c:pt>
                <c:pt idx="275">
                  <c:v>42948</c:v>
                </c:pt>
                <c:pt idx="276">
                  <c:v>42979</c:v>
                </c:pt>
                <c:pt idx="277">
                  <c:v>43009</c:v>
                </c:pt>
                <c:pt idx="278">
                  <c:v>43040</c:v>
                </c:pt>
                <c:pt idx="279">
                  <c:v>43070</c:v>
                </c:pt>
                <c:pt idx="280">
                  <c:v>43101</c:v>
                </c:pt>
                <c:pt idx="281">
                  <c:v>43132</c:v>
                </c:pt>
                <c:pt idx="282">
                  <c:v>43160</c:v>
                </c:pt>
                <c:pt idx="283">
                  <c:v>43191</c:v>
                </c:pt>
                <c:pt idx="284">
                  <c:v>43221</c:v>
                </c:pt>
                <c:pt idx="285">
                  <c:v>43252</c:v>
                </c:pt>
                <c:pt idx="286">
                  <c:v>43282</c:v>
                </c:pt>
                <c:pt idx="287">
                  <c:v>43313</c:v>
                </c:pt>
                <c:pt idx="288">
                  <c:v>43344</c:v>
                </c:pt>
                <c:pt idx="289">
                  <c:v>43374</c:v>
                </c:pt>
                <c:pt idx="290">
                  <c:v>43405</c:v>
                </c:pt>
                <c:pt idx="291">
                  <c:v>43435</c:v>
                </c:pt>
                <c:pt idx="292">
                  <c:v>43466</c:v>
                </c:pt>
                <c:pt idx="293">
                  <c:v>43497</c:v>
                </c:pt>
                <c:pt idx="294">
                  <c:v>43525</c:v>
                </c:pt>
                <c:pt idx="295">
                  <c:v>43556</c:v>
                </c:pt>
                <c:pt idx="296">
                  <c:v>43586</c:v>
                </c:pt>
                <c:pt idx="297">
                  <c:v>43617</c:v>
                </c:pt>
                <c:pt idx="298">
                  <c:v>43647</c:v>
                </c:pt>
                <c:pt idx="299">
                  <c:v>43678</c:v>
                </c:pt>
                <c:pt idx="300">
                  <c:v>43709</c:v>
                </c:pt>
                <c:pt idx="301">
                  <c:v>43739</c:v>
                </c:pt>
                <c:pt idx="302">
                  <c:v>43770</c:v>
                </c:pt>
                <c:pt idx="303">
                  <c:v>43800</c:v>
                </c:pt>
                <c:pt idx="304">
                  <c:v>43831</c:v>
                </c:pt>
                <c:pt idx="305">
                  <c:v>43862</c:v>
                </c:pt>
                <c:pt idx="306">
                  <c:v>43891</c:v>
                </c:pt>
                <c:pt idx="307">
                  <c:v>43922</c:v>
                </c:pt>
                <c:pt idx="308">
                  <c:v>43952</c:v>
                </c:pt>
              </c:numCache>
            </c:numRef>
          </c:cat>
          <c:val>
            <c:numRef>
              <c:f>Plan1!$B$2:$B$310</c:f>
              <c:numCache>
                <c:formatCode>#,##0.0000</c:formatCode>
                <c:ptCount val="309"/>
                <c:pt idx="0">
                  <c:v>3.8464019585466001</c:v>
                </c:pt>
                <c:pt idx="1">
                  <c:v>3.6548104080109201</c:v>
                </c:pt>
                <c:pt idx="2">
                  <c:v>4.11016103567201</c:v>
                </c:pt>
                <c:pt idx="3">
                  <c:v>3.8365380478597699</c:v>
                </c:pt>
                <c:pt idx="4">
                  <c:v>3.4750251585343901</c:v>
                </c:pt>
                <c:pt idx="5">
                  <c:v>3.23747318136127</c:v>
                </c:pt>
                <c:pt idx="6">
                  <c:v>4.4082221334470697</c:v>
                </c:pt>
                <c:pt idx="7">
                  <c:v>4.2198988589404101</c:v>
                </c:pt>
                <c:pt idx="8">
                  <c:v>4.2703540304021503</c:v>
                </c:pt>
                <c:pt idx="9">
                  <c:v>4.0497660786883003</c:v>
                </c:pt>
                <c:pt idx="10">
                  <c:v>4.0096146548010001</c:v>
                </c:pt>
                <c:pt idx="11">
                  <c:v>3.8066281499997898</c:v>
                </c:pt>
                <c:pt idx="12">
                  <c:v>3.2528884910310301</c:v>
                </c:pt>
                <c:pt idx="13">
                  <c:v>3.05600706704963</c:v>
                </c:pt>
                <c:pt idx="14">
                  <c:v>2.83796446026445</c:v>
                </c:pt>
                <c:pt idx="15">
                  <c:v>2.7255034950685899</c:v>
                </c:pt>
                <c:pt idx="16">
                  <c:v>2.5593504129928699</c:v>
                </c:pt>
                <c:pt idx="17">
                  <c:v>2.3058121698233101</c:v>
                </c:pt>
                <c:pt idx="18">
                  <c:v>2.1975731021721701</c:v>
                </c:pt>
                <c:pt idx="19">
                  <c:v>2.03348327026813</c:v>
                </c:pt>
                <c:pt idx="20">
                  <c:v>2.0046647983296801</c:v>
                </c:pt>
                <c:pt idx="21">
                  <c:v>1.9399668297974899</c:v>
                </c:pt>
                <c:pt idx="22">
                  <c:v>1.9127830160095201</c:v>
                </c:pt>
                <c:pt idx="23">
                  <c:v>1.95025875933725</c:v>
                </c:pt>
                <c:pt idx="24">
                  <c:v>1.88372583558607</c:v>
                </c:pt>
                <c:pt idx="25">
                  <c:v>1.8556042364502601</c:v>
                </c:pt>
                <c:pt idx="26">
                  <c:v>1.7938760045173701</c:v>
                </c:pt>
                <c:pt idx="27">
                  <c:v>1.78967665426328</c:v>
                </c:pt>
                <c:pt idx="28">
                  <c:v>1.74049527185354</c:v>
                </c:pt>
                <c:pt idx="29">
                  <c:v>1.6603459955795199</c:v>
                </c:pt>
                <c:pt idx="30">
                  <c:v>1.62470624337958</c:v>
                </c:pt>
                <c:pt idx="31">
                  <c:v>1.65510520353813</c:v>
                </c:pt>
                <c:pt idx="32">
                  <c:v>1.57871843132162</c:v>
                </c:pt>
                <c:pt idx="33">
                  <c:v>1.5923841017943601</c:v>
                </c:pt>
                <c:pt idx="34">
                  <c:v>1.6055338855244701</c:v>
                </c:pt>
                <c:pt idx="35">
                  <c:v>1.5803722520175001</c:v>
                </c:pt>
                <c:pt idx="36">
                  <c:v>1.58019624278565</c:v>
                </c:pt>
                <c:pt idx="37">
                  <c:v>1.68303558145024</c:v>
                </c:pt>
                <c:pt idx="38">
                  <c:v>2.9831680045298201</c:v>
                </c:pt>
                <c:pt idx="39">
                  <c:v>2.9138698731435002</c:v>
                </c:pt>
                <c:pt idx="40">
                  <c:v>2.6662562235704201</c:v>
                </c:pt>
                <c:pt idx="41">
                  <c:v>2.18029774380719</c:v>
                </c:pt>
                <c:pt idx="42">
                  <c:v>2.18029774380719</c:v>
                </c:pt>
                <c:pt idx="43">
                  <c:v>1.69483567170077</c:v>
                </c:pt>
                <c:pt idx="44">
                  <c:v>1.6276737567072901</c:v>
                </c:pt>
                <c:pt idx="45">
                  <c:v>1.5969358724670499</c:v>
                </c:pt>
                <c:pt idx="46">
                  <c:v>1.6939681481930899</c:v>
                </c:pt>
                <c:pt idx="47">
                  <c:v>1.47358235925017</c:v>
                </c:pt>
                <c:pt idx="48">
                  <c:v>2.4925518657378198</c:v>
                </c:pt>
                <c:pt idx="49">
                  <c:v>2.92534461047926</c:v>
                </c:pt>
                <c:pt idx="50">
                  <c:v>2.5755711501943299</c:v>
                </c:pt>
                <c:pt idx="51">
                  <c:v>2.3780171516890398</c:v>
                </c:pt>
                <c:pt idx="52">
                  <c:v>2.1741943721549801</c:v>
                </c:pt>
                <c:pt idx="53">
                  <c:v>2.3492280281434801</c:v>
                </c:pt>
                <c:pt idx="54">
                  <c:v>3.2852338217788999</c:v>
                </c:pt>
                <c:pt idx="55">
                  <c:v>2.2755436362553301</c:v>
                </c:pt>
                <c:pt idx="56">
                  <c:v>1.95953778682965</c:v>
                </c:pt>
                <c:pt idx="57">
                  <c:v>1.6347798054537199</c:v>
                </c:pt>
                <c:pt idx="58">
                  <c:v>1.6225930006898099</c:v>
                </c:pt>
                <c:pt idx="59">
                  <c:v>1.5463998568050299</c:v>
                </c:pt>
                <c:pt idx="60">
                  <c:v>1.4677356356262801</c:v>
                </c:pt>
                <c:pt idx="61">
                  <c:v>1.37445271016801</c:v>
                </c:pt>
                <c:pt idx="62">
                  <c:v>1.3724873836848499</c:v>
                </c:pt>
                <c:pt idx="63">
                  <c:v>1.58229431971624</c:v>
                </c:pt>
                <c:pt idx="64">
                  <c:v>1.4413038035916199</c:v>
                </c:pt>
                <c:pt idx="65">
                  <c:v>1.44052411652278</c:v>
                </c:pt>
                <c:pt idx="66">
                  <c:v>1.43885736764087</c:v>
                </c:pt>
                <c:pt idx="67">
                  <c:v>1.28378980455175</c:v>
                </c:pt>
                <c:pt idx="68">
                  <c:v>1.4881218812225201</c:v>
                </c:pt>
                <c:pt idx="69">
                  <c:v>1.38519727696782</c:v>
                </c:pt>
                <c:pt idx="70">
                  <c:v>1.3014905675352999</c:v>
                </c:pt>
                <c:pt idx="71">
                  <c:v>1.39507199891251</c:v>
                </c:pt>
                <c:pt idx="72">
                  <c:v>1.21703320204545</c:v>
                </c:pt>
                <c:pt idx="73">
                  <c:v>1.27949761525665</c:v>
                </c:pt>
                <c:pt idx="74">
                  <c:v>1.2156191310295901</c:v>
                </c:pt>
                <c:pt idx="75">
                  <c:v>1.193770275508</c:v>
                </c:pt>
                <c:pt idx="76">
                  <c:v>1.25859933997241</c:v>
                </c:pt>
                <c:pt idx="77">
                  <c:v>1.0095694067533001</c:v>
                </c:pt>
                <c:pt idx="78">
                  <c:v>1.2499886797849</c:v>
                </c:pt>
                <c:pt idx="79">
                  <c:v>1.18034804702087</c:v>
                </c:pt>
                <c:pt idx="80">
                  <c:v>1.33438498465388</c:v>
                </c:pt>
                <c:pt idx="81">
                  <c:v>1.2729092930699999</c:v>
                </c:pt>
                <c:pt idx="82">
                  <c:v>1.5008741213786001</c:v>
                </c:pt>
                <c:pt idx="83">
                  <c:v>1.6012201491918601</c:v>
                </c:pt>
                <c:pt idx="84">
                  <c:v>1.3229274497099901</c:v>
                </c:pt>
                <c:pt idx="85">
                  <c:v>1.5340209040061199</c:v>
                </c:pt>
                <c:pt idx="86">
                  <c:v>1.3932996137014</c:v>
                </c:pt>
                <c:pt idx="87">
                  <c:v>1.3936037212574499</c:v>
                </c:pt>
                <c:pt idx="88">
                  <c:v>1.5318887559342</c:v>
                </c:pt>
                <c:pt idx="89">
                  <c:v>1.24746854986277</c:v>
                </c:pt>
                <c:pt idx="90">
                  <c:v>1.36994352303814</c:v>
                </c:pt>
                <c:pt idx="91">
                  <c:v>1.48295046097884</c:v>
                </c:pt>
                <c:pt idx="92">
                  <c:v>1.40365668456837</c:v>
                </c:pt>
                <c:pt idx="93">
                  <c:v>1.30973662318032</c:v>
                </c:pt>
                <c:pt idx="94">
                  <c:v>1.5337999861431799</c:v>
                </c:pt>
                <c:pt idx="95">
                  <c:v>1.4453185279249801</c:v>
                </c:pt>
                <c:pt idx="96">
                  <c:v>1.38075860506559</c:v>
                </c:pt>
                <c:pt idx="97">
                  <c:v>1.64142896015287</c:v>
                </c:pt>
                <c:pt idx="98">
                  <c:v>1.53352304282244</c:v>
                </c:pt>
                <c:pt idx="99">
                  <c:v>1.7340816649080499</c:v>
                </c:pt>
                <c:pt idx="100">
                  <c:v>1.96544794328151</c:v>
                </c:pt>
                <c:pt idx="101">
                  <c:v>1.82749058148279</c:v>
                </c:pt>
                <c:pt idx="102">
                  <c:v>1.77311555332782</c:v>
                </c:pt>
                <c:pt idx="103">
                  <c:v>1.8659520218588601</c:v>
                </c:pt>
                <c:pt idx="104">
                  <c:v>1.9593536246151699</c:v>
                </c:pt>
                <c:pt idx="105">
                  <c:v>1.85077715166835</c:v>
                </c:pt>
                <c:pt idx="106">
                  <c:v>2.0756476876458101</c:v>
                </c:pt>
                <c:pt idx="107">
                  <c:v>1.7646017090850601</c:v>
                </c:pt>
                <c:pt idx="108">
                  <c:v>1.66913767162913</c:v>
                </c:pt>
                <c:pt idx="109">
                  <c:v>1.6331816433364801</c:v>
                </c:pt>
                <c:pt idx="110">
                  <c:v>1.3380948109016599</c:v>
                </c:pt>
                <c:pt idx="111">
                  <c:v>1.3657487067223499</c:v>
                </c:pt>
                <c:pt idx="112">
                  <c:v>1.26057024200332</c:v>
                </c:pt>
                <c:pt idx="113">
                  <c:v>1.07963391816128</c:v>
                </c:pt>
                <c:pt idx="114">
                  <c:v>1.37441102336668</c:v>
                </c:pt>
                <c:pt idx="115">
                  <c:v>1.17467813384347</c:v>
                </c:pt>
                <c:pt idx="116">
                  <c:v>1.22485442558637</c:v>
                </c:pt>
                <c:pt idx="117">
                  <c:v>1.22357046122807</c:v>
                </c:pt>
                <c:pt idx="118">
                  <c:v>1.28178260512122</c:v>
                </c:pt>
                <c:pt idx="119">
                  <c:v>1.28608879408925</c:v>
                </c:pt>
                <c:pt idx="120">
                  <c:v>1.2441236337519499</c:v>
                </c:pt>
                <c:pt idx="121">
                  <c:v>1.20811377151211</c:v>
                </c:pt>
                <c:pt idx="122">
                  <c:v>1.2487559961436701</c:v>
                </c:pt>
                <c:pt idx="123">
                  <c:v>1.4798756217092801</c:v>
                </c:pt>
                <c:pt idx="124">
                  <c:v>1.38278734736568</c:v>
                </c:pt>
                <c:pt idx="125">
                  <c:v>1.2159163928326899</c:v>
                </c:pt>
                <c:pt idx="126">
                  <c:v>1.52197552331343</c:v>
                </c:pt>
                <c:pt idx="127">
                  <c:v>1.4080200492042401</c:v>
                </c:pt>
                <c:pt idx="128">
                  <c:v>1.5004399397309001</c:v>
                </c:pt>
                <c:pt idx="129">
                  <c:v>1.5844524968303499</c:v>
                </c:pt>
                <c:pt idx="130">
                  <c:v>1.50977039798295</c:v>
                </c:pt>
                <c:pt idx="131">
                  <c:v>1.6528540607261299</c:v>
                </c:pt>
                <c:pt idx="132">
                  <c:v>1.4996644566756601</c:v>
                </c:pt>
                <c:pt idx="133">
                  <c:v>1.40331385883279</c:v>
                </c:pt>
                <c:pt idx="134">
                  <c:v>1.3763352567007101</c:v>
                </c:pt>
                <c:pt idx="135">
                  <c:v>1.4668295549861801</c:v>
                </c:pt>
                <c:pt idx="136">
                  <c:v>1.4256173663404399</c:v>
                </c:pt>
                <c:pt idx="137">
                  <c:v>1.1400705997865599</c:v>
                </c:pt>
                <c:pt idx="138">
                  <c:v>1.41833982570494</c:v>
                </c:pt>
                <c:pt idx="139">
                  <c:v>1.07559393690646</c:v>
                </c:pt>
                <c:pt idx="140">
                  <c:v>1.2782040016674701</c:v>
                </c:pt>
                <c:pt idx="141">
                  <c:v>1.1821332583069399</c:v>
                </c:pt>
                <c:pt idx="142">
                  <c:v>1.16696579877804</c:v>
                </c:pt>
                <c:pt idx="143">
                  <c:v>1.2513217657047699</c:v>
                </c:pt>
                <c:pt idx="144">
                  <c:v>1.05317259162323</c:v>
                </c:pt>
                <c:pt idx="145">
                  <c:v>1.09043677124532</c:v>
                </c:pt>
                <c:pt idx="146">
                  <c:v>1.01728598481972</c:v>
                </c:pt>
                <c:pt idx="147">
                  <c:v>0.98430486521909899</c:v>
                </c:pt>
                <c:pt idx="148">
                  <c:v>1.07839995008683</c:v>
                </c:pt>
                <c:pt idx="149">
                  <c:v>0.86978725711064397</c:v>
                </c:pt>
                <c:pt idx="150">
                  <c:v>1.04859265010666</c:v>
                </c:pt>
                <c:pt idx="151">
                  <c:v>0.94062183844612102</c:v>
                </c:pt>
                <c:pt idx="152">
                  <c:v>1.02212277605136</c:v>
                </c:pt>
                <c:pt idx="153">
                  <c:v>0.90136744152917703</c:v>
                </c:pt>
                <c:pt idx="154">
                  <c:v>0.96818161560874305</c:v>
                </c:pt>
                <c:pt idx="155">
                  <c:v>0.98760283599432797</c:v>
                </c:pt>
                <c:pt idx="156">
                  <c:v>0.80060028663127003</c:v>
                </c:pt>
                <c:pt idx="157">
                  <c:v>0.92432957212615896</c:v>
                </c:pt>
                <c:pt idx="158">
                  <c:v>0.84012456780808697</c:v>
                </c:pt>
                <c:pt idx="159">
                  <c:v>0.83944018241088902</c:v>
                </c:pt>
                <c:pt idx="160">
                  <c:v>0.921806230070921</c:v>
                </c:pt>
                <c:pt idx="161">
                  <c:v>0.79487999705045698</c:v>
                </c:pt>
                <c:pt idx="162">
                  <c:v>0.838503785226141</c:v>
                </c:pt>
                <c:pt idx="163">
                  <c:v>0.897678818451486</c:v>
                </c:pt>
                <c:pt idx="164">
                  <c:v>0.87121962478249304</c:v>
                </c:pt>
                <c:pt idx="165">
                  <c:v>0.94822412218040797</c:v>
                </c:pt>
                <c:pt idx="166">
                  <c:v>1.06420782762338</c:v>
                </c:pt>
                <c:pt idx="167">
                  <c:v>1.01278651697008</c:v>
                </c:pt>
                <c:pt idx="168">
                  <c:v>1.0985223954994601</c:v>
                </c:pt>
                <c:pt idx="169">
                  <c:v>1.17382545401101</c:v>
                </c:pt>
                <c:pt idx="170">
                  <c:v>0.99586699716822702</c:v>
                </c:pt>
                <c:pt idx="171">
                  <c:v>1.1110548105981899</c:v>
                </c:pt>
                <c:pt idx="172">
                  <c:v>1.0428247165067399</c:v>
                </c:pt>
                <c:pt idx="173">
                  <c:v>0.85306895984897901</c:v>
                </c:pt>
                <c:pt idx="174">
                  <c:v>0.966865684531792</c:v>
                </c:pt>
                <c:pt idx="175">
                  <c:v>0.83564227471182295</c:v>
                </c:pt>
                <c:pt idx="176">
                  <c:v>0.76667298061854405</c:v>
                </c:pt>
                <c:pt idx="177">
                  <c:v>0.75143360200322595</c:v>
                </c:pt>
                <c:pt idx="178">
                  <c:v>0.78408172396429199</c:v>
                </c:pt>
                <c:pt idx="179">
                  <c:v>0.69</c:v>
                </c:pt>
                <c:pt idx="180">
                  <c:v>0.69</c:v>
                </c:pt>
                <c:pt idx="181">
                  <c:v>0.69</c:v>
                </c:pt>
                <c:pt idx="182">
                  <c:v>0.66</c:v>
                </c:pt>
                <c:pt idx="183">
                  <c:v>0.72</c:v>
                </c:pt>
                <c:pt idx="184">
                  <c:v>0.66</c:v>
                </c:pt>
                <c:pt idx="185">
                  <c:v>0.59</c:v>
                </c:pt>
                <c:pt idx="186">
                  <c:v>0.76</c:v>
                </c:pt>
                <c:pt idx="187">
                  <c:v>0.66</c:v>
                </c:pt>
                <c:pt idx="188">
                  <c:v>0.75</c:v>
                </c:pt>
                <c:pt idx="189">
                  <c:v>0.79</c:v>
                </c:pt>
                <c:pt idx="190">
                  <c:v>0.86</c:v>
                </c:pt>
                <c:pt idx="191">
                  <c:v>0.89</c:v>
                </c:pt>
                <c:pt idx="192">
                  <c:v>0.84</c:v>
                </c:pt>
                <c:pt idx="193">
                  <c:v>0.81</c:v>
                </c:pt>
                <c:pt idx="194">
                  <c:v>0.81</c:v>
                </c:pt>
                <c:pt idx="195">
                  <c:v>0.90466588452400298</c:v>
                </c:pt>
                <c:pt idx="196">
                  <c:v>0.86059205244151105</c:v>
                </c:pt>
                <c:pt idx="197">
                  <c:v>0.84242906445175503</c:v>
                </c:pt>
                <c:pt idx="198">
                  <c:v>0.91885051553055597</c:v>
                </c:pt>
                <c:pt idx="199">
                  <c:v>0.83880031660772403</c:v>
                </c:pt>
                <c:pt idx="200">
                  <c:v>0.98526630606148302</c:v>
                </c:pt>
                <c:pt idx="201">
                  <c:v>0.95266639578599499</c:v>
                </c:pt>
                <c:pt idx="202">
                  <c:v>0.96659805527528098</c:v>
                </c:pt>
                <c:pt idx="203">
                  <c:v>1.07238483877101</c:v>
                </c:pt>
                <c:pt idx="204">
                  <c:v>0.939789963887949</c:v>
                </c:pt>
                <c:pt idx="205">
                  <c:v>0.88074121540291395</c:v>
                </c:pt>
                <c:pt idx="206">
                  <c:v>0.85861519289416299</c:v>
                </c:pt>
                <c:pt idx="207">
                  <c:v>0.90466588452400298</c:v>
                </c:pt>
                <c:pt idx="208">
                  <c:v>0.88530015842307497</c:v>
                </c:pt>
                <c:pt idx="209">
                  <c:v>0.74159167720280195</c:v>
                </c:pt>
                <c:pt idx="210">
                  <c:v>0.80829504954833498</c:v>
                </c:pt>
                <c:pt idx="211">
                  <c:v>0.69990860701023605</c:v>
                </c:pt>
                <c:pt idx="212">
                  <c:v>0.732483251590477</c:v>
                </c:pt>
                <c:pt idx="213">
                  <c:v>0.63858391719311403</c:v>
                </c:pt>
                <c:pt idx="214">
                  <c:v>0.67541527932448697</c:v>
                </c:pt>
                <c:pt idx="215">
                  <c:v>0.68655610636463305</c:v>
                </c:pt>
                <c:pt idx="216">
                  <c:v>0.53718253309695796</c:v>
                </c:pt>
                <c:pt idx="217">
                  <c:v>0.60728561093730304</c:v>
                </c:pt>
                <c:pt idx="218">
                  <c:v>0.54449265803386804</c:v>
                </c:pt>
                <c:pt idx="219">
                  <c:v>0.534238535897957</c:v>
                </c:pt>
                <c:pt idx="220">
                  <c:v>0.58663437383985595</c:v>
                </c:pt>
                <c:pt idx="221">
                  <c:v>0.481575603047735</c:v>
                </c:pt>
                <c:pt idx="222">
                  <c:v>0.53770921200511101</c:v>
                </c:pt>
                <c:pt idx="223">
                  <c:v>0.60084138417870703</c:v>
                </c:pt>
                <c:pt idx="224">
                  <c:v>0.58485838836264104</c:v>
                </c:pt>
                <c:pt idx="225">
                  <c:v>0.59194416931867</c:v>
                </c:pt>
                <c:pt idx="226">
                  <c:v>0.70879408637918295</c:v>
                </c:pt>
                <c:pt idx="227">
                  <c:v>0.69578884236520799</c:v>
                </c:pt>
                <c:pt idx="228">
                  <c:v>0.699145729344952</c:v>
                </c:pt>
                <c:pt idx="229">
                  <c:v>0.80336828553810902</c:v>
                </c:pt>
                <c:pt idx="230">
                  <c:v>0.71051940131277003</c:v>
                </c:pt>
                <c:pt idx="231">
                  <c:v>0.78038027879301397</c:v>
                </c:pt>
                <c:pt idx="232">
                  <c:v>0.83977494200000002</c:v>
                </c:pt>
                <c:pt idx="233">
                  <c:v>0.78267271699999996</c:v>
                </c:pt>
                <c:pt idx="234">
                  <c:v>0.75994736900000004</c:v>
                </c:pt>
                <c:pt idx="235">
                  <c:v>0.81545529699999997</c:v>
                </c:pt>
                <c:pt idx="236">
                  <c:v>0.85830069499999995</c:v>
                </c:pt>
                <c:pt idx="237">
                  <c:v>0.81740708699999998</c:v>
                </c:pt>
                <c:pt idx="238">
                  <c:v>0.94042683699999996</c:v>
                </c:pt>
                <c:pt idx="239">
                  <c:v>0.859528709</c:v>
                </c:pt>
                <c:pt idx="240">
                  <c:v>0.900583931</c:v>
                </c:pt>
                <c:pt idx="241">
                  <c:v>0.94479837600000005</c:v>
                </c:pt>
                <c:pt idx="242">
                  <c:v>0.83785548099999996</c:v>
                </c:pt>
                <c:pt idx="243">
                  <c:v>0.95584102100000001</c:v>
                </c:pt>
                <c:pt idx="244">
                  <c:v>0.92934596800000002</c:v>
                </c:pt>
                <c:pt idx="245">
                  <c:v>0.81852443900000005</c:v>
                </c:pt>
                <c:pt idx="246">
                  <c:v>1.0361241880000001</c:v>
                </c:pt>
                <c:pt idx="247">
                  <c:v>0.94827492300000005</c:v>
                </c:pt>
                <c:pt idx="248">
                  <c:v>0.98384453900000002</c:v>
                </c:pt>
                <c:pt idx="249">
                  <c:v>1.0658299760000001</c:v>
                </c:pt>
                <c:pt idx="250">
                  <c:v>1.177316418</c:v>
                </c:pt>
                <c:pt idx="251">
                  <c:v>1.107487433</c:v>
                </c:pt>
                <c:pt idx="252">
                  <c:v>1.107487433</c:v>
                </c:pt>
                <c:pt idx="253">
                  <c:v>1.107698351</c:v>
                </c:pt>
                <c:pt idx="254">
                  <c:v>1.055175577</c:v>
                </c:pt>
                <c:pt idx="255">
                  <c:v>1.16130357366302</c:v>
                </c:pt>
                <c:pt idx="256">
                  <c:v>1.05492963296658</c:v>
                </c:pt>
                <c:pt idx="257">
                  <c:v>1.0014861269262101</c:v>
                </c:pt>
                <c:pt idx="258">
                  <c:v>1.1605297962410599</c:v>
                </c:pt>
                <c:pt idx="259">
                  <c:v>1.05447288093132</c:v>
                </c:pt>
                <c:pt idx="260">
                  <c:v>1.1074874325086099</c:v>
                </c:pt>
                <c:pt idx="261">
                  <c:v>1.1605297962410599</c:v>
                </c:pt>
                <c:pt idx="262">
                  <c:v>1.1074874325086099</c:v>
                </c:pt>
                <c:pt idx="263">
                  <c:v>1.2135999867192999</c:v>
                </c:pt>
                <c:pt idx="264">
                  <c:v>1.1074874325086099</c:v>
                </c:pt>
                <c:pt idx="265">
                  <c:v>1.04743817165034</c:v>
                </c:pt>
                <c:pt idx="266">
                  <c:v>1.03688702591973</c:v>
                </c:pt>
                <c:pt idx="267">
                  <c:v>1.12176180956014</c:v>
                </c:pt>
                <c:pt idx="268">
                  <c:v>1.0845656842643201</c:v>
                </c:pt>
                <c:pt idx="269">
                  <c:v>0.86381244854620798</c:v>
                </c:pt>
                <c:pt idx="270">
                  <c:v>1.05041531957737</c:v>
                </c:pt>
                <c:pt idx="271">
                  <c:v>0.78529550158723505</c:v>
                </c:pt>
                <c:pt idx="272">
                  <c:v>0.92555503991658095</c:v>
                </c:pt>
                <c:pt idx="273">
                  <c:v>0.80809844657543395</c:v>
                </c:pt>
                <c:pt idx="274">
                  <c:v>0.79715317498094695</c:v>
                </c:pt>
                <c:pt idx="275">
                  <c:v>0.80145224690806305</c:v>
                </c:pt>
                <c:pt idx="276">
                  <c:v>0.63771889868320397</c:v>
                </c:pt>
                <c:pt idx="277">
                  <c:v>0.64314985685183201</c:v>
                </c:pt>
                <c:pt idx="278">
                  <c:v>0.56745221409386604</c:v>
                </c:pt>
                <c:pt idx="279">
                  <c:v>0.53765801606373598</c:v>
                </c:pt>
                <c:pt idx="280">
                  <c:v>0.583386303064515</c:v>
                </c:pt>
                <c:pt idx="281">
                  <c:v>0.46492696299063102</c:v>
                </c:pt>
                <c:pt idx="282">
                  <c:v>0.53155688717743099</c:v>
                </c:pt>
                <c:pt idx="283">
                  <c:v>0.51751284173127099</c:v>
                </c:pt>
                <c:pt idx="284">
                  <c:v>0.51751284173127099</c:v>
                </c:pt>
                <c:pt idx="285">
                  <c:v>0.51751284173127099</c:v>
                </c:pt>
                <c:pt idx="286">
                  <c:v>0.54222300397111001</c:v>
                </c:pt>
                <c:pt idx="287">
                  <c:v>0.56693924069588497</c:v>
                </c:pt>
                <c:pt idx="288">
                  <c:v>0.46811073473509401</c:v>
                </c:pt>
                <c:pt idx="289">
                  <c:v>0.54304799872431098</c:v>
                </c:pt>
                <c:pt idx="290">
                  <c:v>0.493558378828163</c:v>
                </c:pt>
                <c:pt idx="291">
                  <c:v>0.493558378828163</c:v>
                </c:pt>
                <c:pt idx="292">
                  <c:v>0.54304799872431098</c:v>
                </c:pt>
                <c:pt idx="293">
                  <c:v>0.493558378828163</c:v>
                </c:pt>
                <c:pt idx="294">
                  <c:v>0.46882270460662001</c:v>
                </c:pt>
                <c:pt idx="295" formatCode="General">
                  <c:v>0.52</c:v>
                </c:pt>
                <c:pt idx="296" formatCode="General">
                  <c:v>0.54</c:v>
                </c:pt>
                <c:pt idx="297" formatCode="General">
                  <c:v>0.47</c:v>
                </c:pt>
                <c:pt idx="298" formatCode="General">
                  <c:v>0.56999999999999995</c:v>
                </c:pt>
                <c:pt idx="299" formatCode="General">
                  <c:v>0.5</c:v>
                </c:pt>
                <c:pt idx="300" formatCode="General">
                  <c:v>0.46</c:v>
                </c:pt>
                <c:pt idx="301" formatCode="General">
                  <c:v>0.48</c:v>
                </c:pt>
                <c:pt idx="302" formatCode="General">
                  <c:v>0.38</c:v>
                </c:pt>
                <c:pt idx="303" formatCode="General">
                  <c:v>0.37</c:v>
                </c:pt>
                <c:pt idx="304" formatCode="General">
                  <c:v>0.38</c:v>
                </c:pt>
                <c:pt idx="305" formatCode="General">
                  <c:v>0.28999999999999998</c:v>
                </c:pt>
                <c:pt idx="306" formatCode="General">
                  <c:v>0.34</c:v>
                </c:pt>
                <c:pt idx="307" formatCode="General">
                  <c:v>0.28000000000000003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53169248"/>
        <c:axId val="-953171968"/>
      </c:lineChart>
      <c:dateAx>
        <c:axId val="-95316924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53171968"/>
        <c:crosses val="autoZero"/>
        <c:auto val="1"/>
        <c:lblOffset val="100"/>
        <c:baseTimeUnit val="months"/>
      </c:dateAx>
      <c:valAx>
        <c:axId val="-95317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531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6978373107390396E-2"/>
          <c:y val="9.1134728878514731E-2"/>
          <c:w val="0.91744225260132062"/>
          <c:h val="0.69543823926233106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CDI (% a.a.)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Plan1!$A$2:$A$309</c:f>
              <c:numCache>
                <c:formatCode>mmm\-yy</c:formatCode>
                <c:ptCount val="308"/>
                <c:pt idx="0">
                  <c:v>34578</c:v>
                </c:pt>
                <c:pt idx="1">
                  <c:v>34608</c:v>
                </c:pt>
                <c:pt idx="2">
                  <c:v>34639</c:v>
                </c:pt>
                <c:pt idx="3">
                  <c:v>34669</c:v>
                </c:pt>
                <c:pt idx="4">
                  <c:v>34700</c:v>
                </c:pt>
                <c:pt idx="5">
                  <c:v>34731</c:v>
                </c:pt>
                <c:pt idx="6">
                  <c:v>34759</c:v>
                </c:pt>
                <c:pt idx="7">
                  <c:v>34790</c:v>
                </c:pt>
                <c:pt idx="8">
                  <c:v>34820</c:v>
                </c:pt>
                <c:pt idx="9">
                  <c:v>34851</c:v>
                </c:pt>
                <c:pt idx="10">
                  <c:v>34881</c:v>
                </c:pt>
                <c:pt idx="11">
                  <c:v>34912</c:v>
                </c:pt>
                <c:pt idx="12">
                  <c:v>34943</c:v>
                </c:pt>
                <c:pt idx="13">
                  <c:v>34973</c:v>
                </c:pt>
                <c:pt idx="14">
                  <c:v>35004</c:v>
                </c:pt>
                <c:pt idx="15">
                  <c:v>35034</c:v>
                </c:pt>
                <c:pt idx="16">
                  <c:v>35065</c:v>
                </c:pt>
                <c:pt idx="17">
                  <c:v>35096</c:v>
                </c:pt>
                <c:pt idx="18">
                  <c:v>35125</c:v>
                </c:pt>
                <c:pt idx="19">
                  <c:v>35156</c:v>
                </c:pt>
                <c:pt idx="20">
                  <c:v>35186</c:v>
                </c:pt>
                <c:pt idx="21">
                  <c:v>35217</c:v>
                </c:pt>
                <c:pt idx="22">
                  <c:v>35247</c:v>
                </c:pt>
                <c:pt idx="23">
                  <c:v>35278</c:v>
                </c:pt>
                <c:pt idx="24">
                  <c:v>35309</c:v>
                </c:pt>
                <c:pt idx="25">
                  <c:v>35339</c:v>
                </c:pt>
                <c:pt idx="26">
                  <c:v>35370</c:v>
                </c:pt>
                <c:pt idx="27">
                  <c:v>35400</c:v>
                </c:pt>
                <c:pt idx="28">
                  <c:v>35431</c:v>
                </c:pt>
                <c:pt idx="29">
                  <c:v>35462</c:v>
                </c:pt>
                <c:pt idx="30">
                  <c:v>35490</c:v>
                </c:pt>
                <c:pt idx="31">
                  <c:v>35521</c:v>
                </c:pt>
                <c:pt idx="32">
                  <c:v>35551</c:v>
                </c:pt>
                <c:pt idx="33">
                  <c:v>35582</c:v>
                </c:pt>
                <c:pt idx="34">
                  <c:v>35612</c:v>
                </c:pt>
                <c:pt idx="35">
                  <c:v>35643</c:v>
                </c:pt>
                <c:pt idx="36">
                  <c:v>35674</c:v>
                </c:pt>
                <c:pt idx="37">
                  <c:v>35704</c:v>
                </c:pt>
                <c:pt idx="38">
                  <c:v>35735</c:v>
                </c:pt>
                <c:pt idx="39">
                  <c:v>35765</c:v>
                </c:pt>
                <c:pt idx="40">
                  <c:v>35796</c:v>
                </c:pt>
                <c:pt idx="41">
                  <c:v>35827</c:v>
                </c:pt>
                <c:pt idx="42">
                  <c:v>35855</c:v>
                </c:pt>
                <c:pt idx="43">
                  <c:v>35886</c:v>
                </c:pt>
                <c:pt idx="44">
                  <c:v>35916</c:v>
                </c:pt>
                <c:pt idx="45">
                  <c:v>35947</c:v>
                </c:pt>
                <c:pt idx="46">
                  <c:v>35977</c:v>
                </c:pt>
                <c:pt idx="47">
                  <c:v>36008</c:v>
                </c:pt>
                <c:pt idx="48">
                  <c:v>36039</c:v>
                </c:pt>
                <c:pt idx="49">
                  <c:v>36069</c:v>
                </c:pt>
                <c:pt idx="50">
                  <c:v>36100</c:v>
                </c:pt>
                <c:pt idx="51">
                  <c:v>36130</c:v>
                </c:pt>
                <c:pt idx="52">
                  <c:v>36161</c:v>
                </c:pt>
                <c:pt idx="53">
                  <c:v>36192</c:v>
                </c:pt>
                <c:pt idx="54">
                  <c:v>36220</c:v>
                </c:pt>
                <c:pt idx="55">
                  <c:v>36251</c:v>
                </c:pt>
                <c:pt idx="56">
                  <c:v>36281</c:v>
                </c:pt>
                <c:pt idx="57">
                  <c:v>36312</c:v>
                </c:pt>
                <c:pt idx="58">
                  <c:v>36342</c:v>
                </c:pt>
                <c:pt idx="59">
                  <c:v>36373</c:v>
                </c:pt>
                <c:pt idx="60">
                  <c:v>36404</c:v>
                </c:pt>
                <c:pt idx="61">
                  <c:v>36434</c:v>
                </c:pt>
                <c:pt idx="62">
                  <c:v>36465</c:v>
                </c:pt>
                <c:pt idx="63">
                  <c:v>36495</c:v>
                </c:pt>
                <c:pt idx="64">
                  <c:v>36526</c:v>
                </c:pt>
                <c:pt idx="65">
                  <c:v>36557</c:v>
                </c:pt>
                <c:pt idx="66">
                  <c:v>36586</c:v>
                </c:pt>
                <c:pt idx="67">
                  <c:v>36617</c:v>
                </c:pt>
                <c:pt idx="68">
                  <c:v>36647</c:v>
                </c:pt>
                <c:pt idx="69">
                  <c:v>36678</c:v>
                </c:pt>
                <c:pt idx="70">
                  <c:v>36708</c:v>
                </c:pt>
                <c:pt idx="71">
                  <c:v>36739</c:v>
                </c:pt>
                <c:pt idx="72">
                  <c:v>36770</c:v>
                </c:pt>
                <c:pt idx="73">
                  <c:v>36800</c:v>
                </c:pt>
                <c:pt idx="74">
                  <c:v>36831</c:v>
                </c:pt>
                <c:pt idx="75">
                  <c:v>36861</c:v>
                </c:pt>
                <c:pt idx="76">
                  <c:v>36892</c:v>
                </c:pt>
                <c:pt idx="77">
                  <c:v>36923</c:v>
                </c:pt>
                <c:pt idx="78">
                  <c:v>36951</c:v>
                </c:pt>
                <c:pt idx="79">
                  <c:v>36982</c:v>
                </c:pt>
                <c:pt idx="80">
                  <c:v>37012</c:v>
                </c:pt>
                <c:pt idx="81">
                  <c:v>37043</c:v>
                </c:pt>
                <c:pt idx="82">
                  <c:v>37073</c:v>
                </c:pt>
                <c:pt idx="83">
                  <c:v>37104</c:v>
                </c:pt>
                <c:pt idx="84">
                  <c:v>37135</c:v>
                </c:pt>
                <c:pt idx="85">
                  <c:v>37165</c:v>
                </c:pt>
                <c:pt idx="86">
                  <c:v>37196</c:v>
                </c:pt>
                <c:pt idx="87">
                  <c:v>37226</c:v>
                </c:pt>
                <c:pt idx="88">
                  <c:v>37257</c:v>
                </c:pt>
                <c:pt idx="89">
                  <c:v>37288</c:v>
                </c:pt>
                <c:pt idx="90">
                  <c:v>37316</c:v>
                </c:pt>
                <c:pt idx="91">
                  <c:v>37347</c:v>
                </c:pt>
                <c:pt idx="92">
                  <c:v>37377</c:v>
                </c:pt>
                <c:pt idx="93">
                  <c:v>37408</c:v>
                </c:pt>
                <c:pt idx="94">
                  <c:v>37438</c:v>
                </c:pt>
                <c:pt idx="95">
                  <c:v>37469</c:v>
                </c:pt>
                <c:pt idx="96">
                  <c:v>37500</c:v>
                </c:pt>
                <c:pt idx="97">
                  <c:v>37530</c:v>
                </c:pt>
                <c:pt idx="98">
                  <c:v>37561</c:v>
                </c:pt>
                <c:pt idx="99">
                  <c:v>37591</c:v>
                </c:pt>
                <c:pt idx="100">
                  <c:v>37622</c:v>
                </c:pt>
                <c:pt idx="101">
                  <c:v>37653</c:v>
                </c:pt>
                <c:pt idx="102">
                  <c:v>37681</c:v>
                </c:pt>
                <c:pt idx="103">
                  <c:v>37712</c:v>
                </c:pt>
                <c:pt idx="104">
                  <c:v>37742</c:v>
                </c:pt>
                <c:pt idx="105">
                  <c:v>37773</c:v>
                </c:pt>
                <c:pt idx="106">
                  <c:v>37803</c:v>
                </c:pt>
                <c:pt idx="107">
                  <c:v>37834</c:v>
                </c:pt>
                <c:pt idx="108">
                  <c:v>37865</c:v>
                </c:pt>
                <c:pt idx="109">
                  <c:v>37895</c:v>
                </c:pt>
                <c:pt idx="110">
                  <c:v>37926</c:v>
                </c:pt>
                <c:pt idx="111">
                  <c:v>37956</c:v>
                </c:pt>
                <c:pt idx="112">
                  <c:v>37987</c:v>
                </c:pt>
                <c:pt idx="113">
                  <c:v>38018</c:v>
                </c:pt>
                <c:pt idx="114">
                  <c:v>38047</c:v>
                </c:pt>
                <c:pt idx="115">
                  <c:v>38078</c:v>
                </c:pt>
                <c:pt idx="116">
                  <c:v>38108</c:v>
                </c:pt>
                <c:pt idx="117">
                  <c:v>38139</c:v>
                </c:pt>
                <c:pt idx="118">
                  <c:v>38169</c:v>
                </c:pt>
                <c:pt idx="119">
                  <c:v>38200</c:v>
                </c:pt>
                <c:pt idx="120">
                  <c:v>38231</c:v>
                </c:pt>
                <c:pt idx="121">
                  <c:v>38261</c:v>
                </c:pt>
                <c:pt idx="122">
                  <c:v>38292</c:v>
                </c:pt>
                <c:pt idx="123">
                  <c:v>38322</c:v>
                </c:pt>
                <c:pt idx="124">
                  <c:v>38353</c:v>
                </c:pt>
                <c:pt idx="125">
                  <c:v>38384</c:v>
                </c:pt>
                <c:pt idx="126">
                  <c:v>38412</c:v>
                </c:pt>
                <c:pt idx="127">
                  <c:v>38443</c:v>
                </c:pt>
                <c:pt idx="128">
                  <c:v>38473</c:v>
                </c:pt>
                <c:pt idx="129">
                  <c:v>38504</c:v>
                </c:pt>
                <c:pt idx="130">
                  <c:v>38534</c:v>
                </c:pt>
                <c:pt idx="131">
                  <c:v>38565</c:v>
                </c:pt>
                <c:pt idx="132">
                  <c:v>38596</c:v>
                </c:pt>
                <c:pt idx="133">
                  <c:v>38626</c:v>
                </c:pt>
                <c:pt idx="134">
                  <c:v>38657</c:v>
                </c:pt>
                <c:pt idx="135">
                  <c:v>38687</c:v>
                </c:pt>
                <c:pt idx="136">
                  <c:v>38718</c:v>
                </c:pt>
                <c:pt idx="137">
                  <c:v>38749</c:v>
                </c:pt>
                <c:pt idx="138">
                  <c:v>38777</c:v>
                </c:pt>
                <c:pt idx="139">
                  <c:v>38808</c:v>
                </c:pt>
                <c:pt idx="140">
                  <c:v>38838</c:v>
                </c:pt>
                <c:pt idx="141">
                  <c:v>38869</c:v>
                </c:pt>
                <c:pt idx="142">
                  <c:v>38899</c:v>
                </c:pt>
                <c:pt idx="143">
                  <c:v>38930</c:v>
                </c:pt>
                <c:pt idx="144">
                  <c:v>38961</c:v>
                </c:pt>
                <c:pt idx="145">
                  <c:v>38991</c:v>
                </c:pt>
                <c:pt idx="146">
                  <c:v>39022</c:v>
                </c:pt>
                <c:pt idx="147">
                  <c:v>39052</c:v>
                </c:pt>
                <c:pt idx="148">
                  <c:v>39083</c:v>
                </c:pt>
                <c:pt idx="149">
                  <c:v>39114</c:v>
                </c:pt>
                <c:pt idx="150">
                  <c:v>39142</c:v>
                </c:pt>
                <c:pt idx="151">
                  <c:v>39173</c:v>
                </c:pt>
                <c:pt idx="152">
                  <c:v>39203</c:v>
                </c:pt>
                <c:pt idx="153">
                  <c:v>39234</c:v>
                </c:pt>
                <c:pt idx="154">
                  <c:v>39264</c:v>
                </c:pt>
                <c:pt idx="155">
                  <c:v>39295</c:v>
                </c:pt>
                <c:pt idx="156">
                  <c:v>39326</c:v>
                </c:pt>
                <c:pt idx="157">
                  <c:v>39356</c:v>
                </c:pt>
                <c:pt idx="158">
                  <c:v>39387</c:v>
                </c:pt>
                <c:pt idx="159">
                  <c:v>39417</c:v>
                </c:pt>
                <c:pt idx="160">
                  <c:v>39448</c:v>
                </c:pt>
                <c:pt idx="161">
                  <c:v>39479</c:v>
                </c:pt>
                <c:pt idx="162">
                  <c:v>39508</c:v>
                </c:pt>
                <c:pt idx="163">
                  <c:v>39539</c:v>
                </c:pt>
                <c:pt idx="164">
                  <c:v>39569</c:v>
                </c:pt>
                <c:pt idx="165">
                  <c:v>39600</c:v>
                </c:pt>
                <c:pt idx="166">
                  <c:v>39630</c:v>
                </c:pt>
                <c:pt idx="167">
                  <c:v>39661</c:v>
                </c:pt>
                <c:pt idx="168">
                  <c:v>39692</c:v>
                </c:pt>
                <c:pt idx="169">
                  <c:v>39722</c:v>
                </c:pt>
                <c:pt idx="170">
                  <c:v>39753</c:v>
                </c:pt>
                <c:pt idx="171">
                  <c:v>39783</c:v>
                </c:pt>
                <c:pt idx="172">
                  <c:v>39814</c:v>
                </c:pt>
                <c:pt idx="173">
                  <c:v>39845</c:v>
                </c:pt>
                <c:pt idx="174">
                  <c:v>39873</c:v>
                </c:pt>
                <c:pt idx="175">
                  <c:v>39904</c:v>
                </c:pt>
                <c:pt idx="176">
                  <c:v>39934</c:v>
                </c:pt>
                <c:pt idx="177">
                  <c:v>39965</c:v>
                </c:pt>
                <c:pt idx="178">
                  <c:v>39995</c:v>
                </c:pt>
                <c:pt idx="179">
                  <c:v>40026</c:v>
                </c:pt>
                <c:pt idx="180">
                  <c:v>40057</c:v>
                </c:pt>
                <c:pt idx="181">
                  <c:v>40087</c:v>
                </c:pt>
                <c:pt idx="182">
                  <c:v>40118</c:v>
                </c:pt>
                <c:pt idx="183">
                  <c:v>40148</c:v>
                </c:pt>
                <c:pt idx="184">
                  <c:v>40179</c:v>
                </c:pt>
                <c:pt idx="185">
                  <c:v>40210</c:v>
                </c:pt>
                <c:pt idx="186">
                  <c:v>40238</c:v>
                </c:pt>
                <c:pt idx="187">
                  <c:v>40269</c:v>
                </c:pt>
                <c:pt idx="188">
                  <c:v>40299</c:v>
                </c:pt>
                <c:pt idx="189">
                  <c:v>40330</c:v>
                </c:pt>
                <c:pt idx="190">
                  <c:v>40360</c:v>
                </c:pt>
                <c:pt idx="191">
                  <c:v>40391</c:v>
                </c:pt>
                <c:pt idx="192">
                  <c:v>40422</c:v>
                </c:pt>
                <c:pt idx="193">
                  <c:v>40452</c:v>
                </c:pt>
                <c:pt idx="194">
                  <c:v>40483</c:v>
                </c:pt>
                <c:pt idx="195">
                  <c:v>40513</c:v>
                </c:pt>
                <c:pt idx="196">
                  <c:v>40544</c:v>
                </c:pt>
                <c:pt idx="197">
                  <c:v>40575</c:v>
                </c:pt>
                <c:pt idx="198">
                  <c:v>40603</c:v>
                </c:pt>
                <c:pt idx="199">
                  <c:v>40634</c:v>
                </c:pt>
                <c:pt idx="200">
                  <c:v>40664</c:v>
                </c:pt>
                <c:pt idx="201">
                  <c:v>40695</c:v>
                </c:pt>
                <c:pt idx="202">
                  <c:v>40725</c:v>
                </c:pt>
                <c:pt idx="203">
                  <c:v>40756</c:v>
                </c:pt>
                <c:pt idx="204">
                  <c:v>40787</c:v>
                </c:pt>
                <c:pt idx="205">
                  <c:v>40817</c:v>
                </c:pt>
                <c:pt idx="206">
                  <c:v>40848</c:v>
                </c:pt>
                <c:pt idx="207">
                  <c:v>40878</c:v>
                </c:pt>
                <c:pt idx="208">
                  <c:v>40909</c:v>
                </c:pt>
                <c:pt idx="209">
                  <c:v>40940</c:v>
                </c:pt>
                <c:pt idx="210">
                  <c:v>40969</c:v>
                </c:pt>
                <c:pt idx="211">
                  <c:v>41000</c:v>
                </c:pt>
                <c:pt idx="212">
                  <c:v>41030</c:v>
                </c:pt>
                <c:pt idx="213">
                  <c:v>41061</c:v>
                </c:pt>
                <c:pt idx="214">
                  <c:v>41091</c:v>
                </c:pt>
                <c:pt idx="215">
                  <c:v>41122</c:v>
                </c:pt>
                <c:pt idx="216">
                  <c:v>41153</c:v>
                </c:pt>
                <c:pt idx="217">
                  <c:v>41183</c:v>
                </c:pt>
                <c:pt idx="218">
                  <c:v>41214</c:v>
                </c:pt>
                <c:pt idx="219">
                  <c:v>41244</c:v>
                </c:pt>
                <c:pt idx="220">
                  <c:v>41275</c:v>
                </c:pt>
                <c:pt idx="221">
                  <c:v>41306</c:v>
                </c:pt>
                <c:pt idx="222">
                  <c:v>41334</c:v>
                </c:pt>
                <c:pt idx="223">
                  <c:v>41365</c:v>
                </c:pt>
                <c:pt idx="224">
                  <c:v>41395</c:v>
                </c:pt>
                <c:pt idx="225">
                  <c:v>41426</c:v>
                </c:pt>
                <c:pt idx="226">
                  <c:v>41456</c:v>
                </c:pt>
                <c:pt idx="227">
                  <c:v>41487</c:v>
                </c:pt>
                <c:pt idx="228">
                  <c:v>41518</c:v>
                </c:pt>
                <c:pt idx="229">
                  <c:v>41548</c:v>
                </c:pt>
                <c:pt idx="230">
                  <c:v>41579</c:v>
                </c:pt>
                <c:pt idx="231">
                  <c:v>41609</c:v>
                </c:pt>
                <c:pt idx="232">
                  <c:v>41640</c:v>
                </c:pt>
                <c:pt idx="233">
                  <c:v>41671</c:v>
                </c:pt>
                <c:pt idx="234">
                  <c:v>41699</c:v>
                </c:pt>
                <c:pt idx="235">
                  <c:v>41730</c:v>
                </c:pt>
                <c:pt idx="236">
                  <c:v>41760</c:v>
                </c:pt>
                <c:pt idx="237">
                  <c:v>41791</c:v>
                </c:pt>
                <c:pt idx="238">
                  <c:v>41821</c:v>
                </c:pt>
                <c:pt idx="239">
                  <c:v>41852</c:v>
                </c:pt>
                <c:pt idx="240">
                  <c:v>41883</c:v>
                </c:pt>
                <c:pt idx="241">
                  <c:v>41913</c:v>
                </c:pt>
                <c:pt idx="242">
                  <c:v>41944</c:v>
                </c:pt>
                <c:pt idx="243">
                  <c:v>41974</c:v>
                </c:pt>
                <c:pt idx="244">
                  <c:v>42005</c:v>
                </c:pt>
                <c:pt idx="245">
                  <c:v>42036</c:v>
                </c:pt>
                <c:pt idx="246">
                  <c:v>42064</c:v>
                </c:pt>
                <c:pt idx="247">
                  <c:v>42095</c:v>
                </c:pt>
                <c:pt idx="248">
                  <c:v>42125</c:v>
                </c:pt>
                <c:pt idx="249">
                  <c:v>42156</c:v>
                </c:pt>
                <c:pt idx="250">
                  <c:v>42186</c:v>
                </c:pt>
                <c:pt idx="251">
                  <c:v>42217</c:v>
                </c:pt>
                <c:pt idx="252">
                  <c:v>42248</c:v>
                </c:pt>
                <c:pt idx="253">
                  <c:v>42278</c:v>
                </c:pt>
                <c:pt idx="254">
                  <c:v>42309</c:v>
                </c:pt>
                <c:pt idx="255">
                  <c:v>42339</c:v>
                </c:pt>
                <c:pt idx="256">
                  <c:v>42370</c:v>
                </c:pt>
                <c:pt idx="257">
                  <c:v>42401</c:v>
                </c:pt>
                <c:pt idx="258">
                  <c:v>42430</c:v>
                </c:pt>
                <c:pt idx="259">
                  <c:v>42461</c:v>
                </c:pt>
                <c:pt idx="260">
                  <c:v>42491</c:v>
                </c:pt>
                <c:pt idx="261">
                  <c:v>42522</c:v>
                </c:pt>
                <c:pt idx="262">
                  <c:v>42552</c:v>
                </c:pt>
                <c:pt idx="263">
                  <c:v>42583</c:v>
                </c:pt>
                <c:pt idx="264">
                  <c:v>42614</c:v>
                </c:pt>
                <c:pt idx="265">
                  <c:v>42644</c:v>
                </c:pt>
                <c:pt idx="266">
                  <c:v>42675</c:v>
                </c:pt>
                <c:pt idx="267">
                  <c:v>42705</c:v>
                </c:pt>
                <c:pt idx="268">
                  <c:v>42736</c:v>
                </c:pt>
                <c:pt idx="269">
                  <c:v>42767</c:v>
                </c:pt>
                <c:pt idx="270">
                  <c:v>42795</c:v>
                </c:pt>
                <c:pt idx="271">
                  <c:v>42826</c:v>
                </c:pt>
                <c:pt idx="272">
                  <c:v>42856</c:v>
                </c:pt>
                <c:pt idx="273">
                  <c:v>42887</c:v>
                </c:pt>
                <c:pt idx="274">
                  <c:v>42917</c:v>
                </c:pt>
                <c:pt idx="275">
                  <c:v>42948</c:v>
                </c:pt>
                <c:pt idx="276">
                  <c:v>42979</c:v>
                </c:pt>
                <c:pt idx="277">
                  <c:v>43009</c:v>
                </c:pt>
                <c:pt idx="278">
                  <c:v>43040</c:v>
                </c:pt>
                <c:pt idx="279">
                  <c:v>43070</c:v>
                </c:pt>
                <c:pt idx="280">
                  <c:v>43101</c:v>
                </c:pt>
                <c:pt idx="281">
                  <c:v>43132</c:v>
                </c:pt>
                <c:pt idx="282">
                  <c:v>43160</c:v>
                </c:pt>
                <c:pt idx="283">
                  <c:v>43191</c:v>
                </c:pt>
                <c:pt idx="284">
                  <c:v>43221</c:v>
                </c:pt>
                <c:pt idx="285">
                  <c:v>43252</c:v>
                </c:pt>
                <c:pt idx="286">
                  <c:v>43282</c:v>
                </c:pt>
                <c:pt idx="287">
                  <c:v>43313</c:v>
                </c:pt>
                <c:pt idx="288">
                  <c:v>43344</c:v>
                </c:pt>
                <c:pt idx="289">
                  <c:v>43374</c:v>
                </c:pt>
                <c:pt idx="290">
                  <c:v>43405</c:v>
                </c:pt>
                <c:pt idx="291">
                  <c:v>43435</c:v>
                </c:pt>
                <c:pt idx="292">
                  <c:v>43466</c:v>
                </c:pt>
                <c:pt idx="293">
                  <c:v>43497</c:v>
                </c:pt>
                <c:pt idx="294">
                  <c:v>43525</c:v>
                </c:pt>
                <c:pt idx="295">
                  <c:v>43556</c:v>
                </c:pt>
                <c:pt idx="296">
                  <c:v>43586</c:v>
                </c:pt>
                <c:pt idx="297">
                  <c:v>43617</c:v>
                </c:pt>
                <c:pt idx="298">
                  <c:v>43647</c:v>
                </c:pt>
                <c:pt idx="299">
                  <c:v>43678</c:v>
                </c:pt>
                <c:pt idx="300">
                  <c:v>43709</c:v>
                </c:pt>
                <c:pt idx="301">
                  <c:v>43739</c:v>
                </c:pt>
                <c:pt idx="302">
                  <c:v>43770</c:v>
                </c:pt>
                <c:pt idx="303">
                  <c:v>43800</c:v>
                </c:pt>
                <c:pt idx="304">
                  <c:v>43831</c:v>
                </c:pt>
                <c:pt idx="305">
                  <c:v>43862</c:v>
                </c:pt>
                <c:pt idx="306">
                  <c:v>43891</c:v>
                </c:pt>
                <c:pt idx="307">
                  <c:v>43922</c:v>
                </c:pt>
              </c:numCache>
            </c:numRef>
          </c:cat>
          <c:val>
            <c:numRef>
              <c:f>Plan1!$B$2:$B$309</c:f>
              <c:numCache>
                <c:formatCode>0.0%</c:formatCode>
                <c:ptCount val="308"/>
                <c:pt idx="0">
                  <c:v>0.57288672047163058</c:v>
                </c:pt>
                <c:pt idx="1">
                  <c:v>0.57190833351075909</c:v>
                </c:pt>
                <c:pt idx="2">
                  <c:v>0.66116697994081708</c:v>
                </c:pt>
                <c:pt idx="3">
                  <c:v>0.53916121360248215</c:v>
                </c:pt>
                <c:pt idx="4">
                  <c:v>0.47888490085298963</c:v>
                </c:pt>
                <c:pt idx="5">
                  <c:v>0.52590386868289984</c:v>
                </c:pt>
                <c:pt idx="6">
                  <c:v>0.60423192548100091</c:v>
                </c:pt>
                <c:pt idx="7">
                  <c:v>0.78364763831225859</c:v>
                </c:pt>
                <c:pt idx="8">
                  <c:v>0.61444873914300024</c:v>
                </c:pt>
                <c:pt idx="9">
                  <c:v>0.61024996424121736</c:v>
                </c:pt>
                <c:pt idx="10">
                  <c:v>0.60280928028452641</c:v>
                </c:pt>
                <c:pt idx="11">
                  <c:v>0.50581108928371954</c:v>
                </c:pt>
                <c:pt idx="12">
                  <c:v>0.49681402607094194</c:v>
                </c:pt>
                <c:pt idx="13">
                  <c:v>0.43509198570747776</c:v>
                </c:pt>
                <c:pt idx="14">
                  <c:v>0.42276687193479345</c:v>
                </c:pt>
                <c:pt idx="15">
                  <c:v>0.40328637992570204</c:v>
                </c:pt>
                <c:pt idx="16">
                  <c:v>0.33572369845707084</c:v>
                </c:pt>
                <c:pt idx="17">
                  <c:v>0.33273521613090407</c:v>
                </c:pt>
                <c:pt idx="18">
                  <c:v>0.29803676126130063</c:v>
                </c:pt>
                <c:pt idx="19">
                  <c:v>0.27324669289420744</c:v>
                </c:pt>
                <c:pt idx="20">
                  <c:v>0.25527407709364414</c:v>
                </c:pt>
                <c:pt idx="21">
                  <c:v>0.2902511685427247</c:v>
                </c:pt>
                <c:pt idx="22">
                  <c:v>0.23071503839558671</c:v>
                </c:pt>
                <c:pt idx="23">
                  <c:v>0.24762633904879827</c:v>
                </c:pt>
                <c:pt idx="24">
                  <c:v>0.25100147600723299</c:v>
                </c:pt>
                <c:pt idx="25">
                  <c:v>0.22317065501632816</c:v>
                </c:pt>
                <c:pt idx="26">
                  <c:v>0.25110225383539153</c:v>
                </c:pt>
                <c:pt idx="27">
                  <c:v>0.23721397631787955</c:v>
                </c:pt>
                <c:pt idx="28">
                  <c:v>0.218536706504457</c:v>
                </c:pt>
                <c:pt idx="29">
                  <c:v>0.24409223867057417</c:v>
                </c:pt>
                <c:pt idx="30">
                  <c:v>0.22515551890744856</c:v>
                </c:pt>
                <c:pt idx="31">
                  <c:v>0.21772810553662469</c:v>
                </c:pt>
                <c:pt idx="32">
                  <c:v>0.21818820037366549</c:v>
                </c:pt>
                <c:pt idx="33">
                  <c:v>0.20874259381641513</c:v>
                </c:pt>
                <c:pt idx="34">
                  <c:v>0.19066675895320206</c:v>
                </c:pt>
                <c:pt idx="35">
                  <c:v>0.20702870986772992</c:v>
                </c:pt>
                <c:pt idx="36">
                  <c:v>0.19672549733382572</c:v>
                </c:pt>
                <c:pt idx="37">
                  <c:v>0.20065540295445272</c:v>
                </c:pt>
                <c:pt idx="38">
                  <c:v>0.44828729197245054</c:v>
                </c:pt>
                <c:pt idx="39">
                  <c:v>0.38957810027662787</c:v>
                </c:pt>
                <c:pt idx="40">
                  <c:v>0.37130072791437363</c:v>
                </c:pt>
                <c:pt idx="41">
                  <c:v>0.33118425755310832</c:v>
                </c:pt>
                <c:pt idx="42">
                  <c:v>0.28025536367564374</c:v>
                </c:pt>
                <c:pt idx="43">
                  <c:v>0.23585103571527699</c:v>
                </c:pt>
                <c:pt idx="44">
                  <c:v>0.22560636540067236</c:v>
                </c:pt>
                <c:pt idx="45">
                  <c:v>0.20939263566457411</c:v>
                </c:pt>
                <c:pt idx="46">
                  <c:v>0.20207053571288536</c:v>
                </c:pt>
                <c:pt idx="47">
                  <c:v>0.19188927655487054</c:v>
                </c:pt>
                <c:pt idx="48">
                  <c:v>0.34371658110313819</c:v>
                </c:pt>
                <c:pt idx="49">
                  <c:v>0.41340934079883351</c:v>
                </c:pt>
                <c:pt idx="50">
                  <c:v>0.37769693540523974</c:v>
                </c:pt>
                <c:pt idx="51">
                  <c:v>0.30892049683260403</c:v>
                </c:pt>
                <c:pt idx="52">
                  <c:v>0.31129195833856982</c:v>
                </c:pt>
                <c:pt idx="53">
                  <c:v>0.3606714170940637</c:v>
                </c:pt>
                <c:pt idx="54">
                  <c:v>0.42498485682310094</c:v>
                </c:pt>
                <c:pt idx="55">
                  <c:v>0.32777545935221375</c:v>
                </c:pt>
                <c:pt idx="56">
                  <c:v>0.26221778779679417</c:v>
                </c:pt>
                <c:pt idx="57">
                  <c:v>0.21480957725686745</c:v>
                </c:pt>
                <c:pt idx="58">
                  <c:v>0.20245931297259046</c:v>
                </c:pt>
                <c:pt idx="59">
                  <c:v>0.19217269860645181</c:v>
                </c:pt>
                <c:pt idx="60">
                  <c:v>0.19106544370048417</c:v>
                </c:pt>
                <c:pt idx="61">
                  <c:v>0.18767984021876893</c:v>
                </c:pt>
                <c:pt idx="62">
                  <c:v>0.18738975387735679</c:v>
                </c:pt>
                <c:pt idx="63">
                  <c:v>0.18768632755156767</c:v>
                </c:pt>
                <c:pt idx="64">
                  <c:v>0.1873475750783864</c:v>
                </c:pt>
                <c:pt idx="65">
                  <c:v>0.1872380669729059</c:v>
                </c:pt>
                <c:pt idx="66">
                  <c:v>0.17779035260968312</c:v>
                </c:pt>
                <c:pt idx="67">
                  <c:v>0.18434203134470595</c:v>
                </c:pt>
                <c:pt idx="68">
                  <c:v>0.1843590388548737</c:v>
                </c:pt>
                <c:pt idx="69">
                  <c:v>0.17949093291234375</c:v>
                </c:pt>
                <c:pt idx="70">
                  <c:v>0.1678579683352377</c:v>
                </c:pt>
                <c:pt idx="71">
                  <c:v>0.16392159294729902</c:v>
                </c:pt>
                <c:pt idx="72">
                  <c:v>0.16464992592411054</c:v>
                </c:pt>
                <c:pt idx="73">
                  <c:v>0.16481904000750336</c:v>
                </c:pt>
                <c:pt idx="74">
                  <c:v>0.16444492851359627</c:v>
                </c:pt>
                <c:pt idx="75">
                  <c:v>0.16128172607092672</c:v>
                </c:pt>
                <c:pt idx="76">
                  <c:v>0.15403804247928488</c:v>
                </c:pt>
                <c:pt idx="77">
                  <c:v>0.14251204776344273</c:v>
                </c:pt>
                <c:pt idx="78">
                  <c:v>0.15291444829770051</c:v>
                </c:pt>
                <c:pt idx="79">
                  <c:v>0.15934242645925312</c:v>
                </c:pt>
                <c:pt idx="80">
                  <c:v>0.16397041008951629</c:v>
                </c:pt>
                <c:pt idx="81">
                  <c:v>0.172776909667264</c:v>
                </c:pt>
                <c:pt idx="82">
                  <c:v>0.18606479827667255</c:v>
                </c:pt>
                <c:pt idx="83">
                  <c:v>0.1901130170623091</c:v>
                </c:pt>
                <c:pt idx="84">
                  <c:v>0.1904262959664047</c:v>
                </c:pt>
                <c:pt idx="85">
                  <c:v>0.1905090573501198</c:v>
                </c:pt>
                <c:pt idx="86">
                  <c:v>0.1904649977843631</c:v>
                </c:pt>
                <c:pt idx="87">
                  <c:v>0.19050998744170466</c:v>
                </c:pt>
                <c:pt idx="88">
                  <c:v>0.1902227261530951</c:v>
                </c:pt>
                <c:pt idx="89">
                  <c:v>0.17872133304984095</c:v>
                </c:pt>
                <c:pt idx="90">
                  <c:v>0.18701437152879774</c:v>
                </c:pt>
                <c:pt idx="91">
                  <c:v>0.18366793999156661</c:v>
                </c:pt>
                <c:pt idx="92">
                  <c:v>0.18207054265608291</c:v>
                </c:pt>
                <c:pt idx="93">
                  <c:v>0.17816182771314582</c:v>
                </c:pt>
                <c:pt idx="94">
                  <c:v>0.18148884156886425</c:v>
                </c:pt>
                <c:pt idx="95">
                  <c:v>0.17864995303751896</c:v>
                </c:pt>
                <c:pt idx="96">
                  <c:v>0.17887142083911289</c:v>
                </c:pt>
                <c:pt idx="97">
                  <c:v>0.19528359408282681</c:v>
                </c:pt>
                <c:pt idx="98">
                  <c:v>0.21137649418188964</c:v>
                </c:pt>
                <c:pt idx="99">
                  <c:v>0.22912946466435002</c:v>
                </c:pt>
                <c:pt idx="100">
                  <c:v>0.24975715900646489</c:v>
                </c:pt>
                <c:pt idx="101">
                  <c:v>0.25631781836502299</c:v>
                </c:pt>
                <c:pt idx="102">
                  <c:v>0.24789107248155373</c:v>
                </c:pt>
                <c:pt idx="103">
                  <c:v>0.26230996201864865</c:v>
                </c:pt>
                <c:pt idx="104">
                  <c:v>0.26219042982494289</c:v>
                </c:pt>
                <c:pt idx="105">
                  <c:v>0.25994264027407388</c:v>
                </c:pt>
                <c:pt idx="106">
                  <c:v>0.25243636122200175</c:v>
                </c:pt>
                <c:pt idx="107">
                  <c:v>0.23356161284230859</c:v>
                </c:pt>
                <c:pt idx="108">
                  <c:v>0.20878296513010519</c:v>
                </c:pt>
                <c:pt idx="109">
                  <c:v>0.19422138464358052</c:v>
                </c:pt>
                <c:pt idx="110">
                  <c:v>0.18232388435531188</c:v>
                </c:pt>
                <c:pt idx="111">
                  <c:v>0.16810367568686746</c:v>
                </c:pt>
                <c:pt idx="112">
                  <c:v>0.16220951073760137</c:v>
                </c:pt>
                <c:pt idx="113">
                  <c:v>0.15306785122385302</c:v>
                </c:pt>
                <c:pt idx="114">
                  <c:v>0.1613256813445092</c:v>
                </c:pt>
                <c:pt idx="115">
                  <c:v>0.15852410985149801</c:v>
                </c:pt>
                <c:pt idx="116">
                  <c:v>0.1572999395337884</c:v>
                </c:pt>
                <c:pt idx="117">
                  <c:v>0.15712379762992423</c:v>
                </c:pt>
                <c:pt idx="118">
                  <c:v>0.15706816713434502</c:v>
                </c:pt>
                <c:pt idx="119">
                  <c:v>0.15763179839986208</c:v>
                </c:pt>
                <c:pt idx="120">
                  <c:v>0.15994635870031471</c:v>
                </c:pt>
                <c:pt idx="121">
                  <c:v>0.16335743496436694</c:v>
                </c:pt>
                <c:pt idx="122">
                  <c:v>0.16925751133071776</c:v>
                </c:pt>
                <c:pt idx="123">
                  <c:v>0.17463192639212921</c:v>
                </c:pt>
                <c:pt idx="124">
                  <c:v>0.17915453841606732</c:v>
                </c:pt>
                <c:pt idx="125">
                  <c:v>0.17385867994005788</c:v>
                </c:pt>
                <c:pt idx="126">
                  <c:v>0.18889228003785408</c:v>
                </c:pt>
                <c:pt idx="127">
                  <c:v>0.19264453510925361</c:v>
                </c:pt>
                <c:pt idx="128">
                  <c:v>0.19568036012866785</c:v>
                </c:pt>
                <c:pt idx="129">
                  <c:v>0.19729999202802251</c:v>
                </c:pt>
                <c:pt idx="130">
                  <c:v>0.19699998647452244</c:v>
                </c:pt>
                <c:pt idx="131">
                  <c:v>0.19675650327243743</c:v>
                </c:pt>
                <c:pt idx="132">
                  <c:v>0.19557074197562896</c:v>
                </c:pt>
                <c:pt idx="133">
                  <c:v>0.19194732791467528</c:v>
                </c:pt>
                <c:pt idx="134">
                  <c:v>0.18795776924411234</c:v>
                </c:pt>
                <c:pt idx="135">
                  <c:v>0.18151593382821773</c:v>
                </c:pt>
                <c:pt idx="136">
                  <c:v>0.17603067444610465</c:v>
                </c:pt>
                <c:pt idx="137">
                  <c:v>0.16224550339509647</c:v>
                </c:pt>
                <c:pt idx="138">
                  <c:v>0.16685134992318806</c:v>
                </c:pt>
                <c:pt idx="139">
                  <c:v>0.16157759877292177</c:v>
                </c:pt>
                <c:pt idx="140">
                  <c:v>0.15659995912907276</c:v>
                </c:pt>
                <c:pt idx="141">
                  <c:v>0.15145237159902702</c:v>
                </c:pt>
                <c:pt idx="142">
                  <c:v>0.14938281070688353</c:v>
                </c:pt>
                <c:pt idx="143">
                  <c:v>0.1459690845962045</c:v>
                </c:pt>
                <c:pt idx="144">
                  <c:v>0.1411149784129655</c:v>
                </c:pt>
                <c:pt idx="145">
                  <c:v>0.13899252928942962</c:v>
                </c:pt>
                <c:pt idx="146">
                  <c:v>0.13601946362650175</c:v>
                </c:pt>
                <c:pt idx="147">
                  <c:v>0.13135497769201621</c:v>
                </c:pt>
                <c:pt idx="148">
                  <c:v>0.13073120935745441</c:v>
                </c:pt>
                <c:pt idx="149">
                  <c:v>0.12171913314258154</c:v>
                </c:pt>
                <c:pt idx="150">
                  <c:v>0.12691763545697476</c:v>
                </c:pt>
                <c:pt idx="151">
                  <c:v>0.12520407341983497</c:v>
                </c:pt>
                <c:pt idx="152">
                  <c:v>0.12354089992426109</c:v>
                </c:pt>
                <c:pt idx="153">
                  <c:v>0.11970303285155937</c:v>
                </c:pt>
                <c:pt idx="154">
                  <c:v>0.11668824724134108</c:v>
                </c:pt>
                <c:pt idx="155">
                  <c:v>0.11368694625379638</c:v>
                </c:pt>
                <c:pt idx="156">
                  <c:v>0.11155738001744009</c:v>
                </c:pt>
                <c:pt idx="157">
                  <c:v>0.1111454452475571</c:v>
                </c:pt>
                <c:pt idx="158">
                  <c:v>0.11116999590536381</c:v>
                </c:pt>
                <c:pt idx="159">
                  <c:v>0.11107497890483087</c:v>
                </c:pt>
                <c:pt idx="160">
                  <c:v>0.1108272656968643</c:v>
                </c:pt>
                <c:pt idx="161">
                  <c:v>0.10490451664089351</c:v>
                </c:pt>
                <c:pt idx="162">
                  <c:v>0.11094498583632073</c:v>
                </c:pt>
                <c:pt idx="163">
                  <c:v>0.11320232140547981</c:v>
                </c:pt>
                <c:pt idx="164">
                  <c:v>0.11549499396028207</c:v>
                </c:pt>
                <c:pt idx="165">
                  <c:v>0.11991277577597059</c:v>
                </c:pt>
                <c:pt idx="166">
                  <c:v>0.12297801094268634</c:v>
                </c:pt>
                <c:pt idx="167">
                  <c:v>0.12853808406623246</c:v>
                </c:pt>
                <c:pt idx="168">
                  <c:v>0.13331234975603024</c:v>
                </c:pt>
                <c:pt idx="169">
                  <c:v>0.13639556170407574</c:v>
                </c:pt>
                <c:pt idx="170">
                  <c:v>0.13298818720061201</c:v>
                </c:pt>
                <c:pt idx="171">
                  <c:v>0.13492262041409808</c:v>
                </c:pt>
                <c:pt idx="172">
                  <c:v>0.13257180119641476</c:v>
                </c:pt>
                <c:pt idx="173">
                  <c:v>0.11925581388814632</c:v>
                </c:pt>
                <c:pt idx="174">
                  <c:v>0.11652154984122176</c:v>
                </c:pt>
                <c:pt idx="175">
                  <c:v>0.11054783034386317</c:v>
                </c:pt>
                <c:pt idx="176">
                  <c:v>0.10101487856593883</c:v>
                </c:pt>
                <c:pt idx="177">
                  <c:v>9.3993681570000875E-2</c:v>
                </c:pt>
                <c:pt idx="178">
                  <c:v>8.9341123862783034E-2</c:v>
                </c:pt>
                <c:pt idx="179">
                  <c:v>8.6015666489925202E-2</c:v>
                </c:pt>
                <c:pt idx="180">
                  <c:v>8.6015666489925202E-2</c:v>
                </c:pt>
                <c:pt idx="181">
                  <c:v>8.6015666489925202E-2</c:v>
                </c:pt>
                <c:pt idx="182">
                  <c:v>8.6418790227541287E-2</c:v>
                </c:pt>
                <c:pt idx="183">
                  <c:v>8.5648216250285847E-2</c:v>
                </c:pt>
                <c:pt idx="184">
                  <c:v>8.6418790227541287E-2</c:v>
                </c:pt>
                <c:pt idx="185">
                  <c:v>8.1147189954685839E-2</c:v>
                </c:pt>
                <c:pt idx="186">
                  <c:v>8.6492627349785245E-2</c:v>
                </c:pt>
                <c:pt idx="187">
                  <c:v>8.6418790227541287E-2</c:v>
                </c:pt>
                <c:pt idx="188">
                  <c:v>9.3806897670984268E-2</c:v>
                </c:pt>
                <c:pt idx="189">
                  <c:v>9.9029481205437753E-2</c:v>
                </c:pt>
                <c:pt idx="190">
                  <c:v>0.10305975616596297</c:v>
                </c:pt>
                <c:pt idx="191">
                  <c:v>0.10682379889281401</c:v>
                </c:pt>
                <c:pt idx="192">
                  <c:v>0.10558985279256583</c:v>
                </c:pt>
                <c:pt idx="193">
                  <c:v>0.10699471060419663</c:v>
                </c:pt>
                <c:pt idx="194">
                  <c:v>0.10699471060419663</c:v>
                </c:pt>
                <c:pt idx="195">
                  <c:v>0.10370670646164215</c:v>
                </c:pt>
                <c:pt idx="196">
                  <c:v>0.10830210402562934</c:v>
                </c:pt>
                <c:pt idx="197">
                  <c:v>0.11148999689608785</c:v>
                </c:pt>
                <c:pt idx="198">
                  <c:v>0.11045467210736115</c:v>
                </c:pt>
                <c:pt idx="199">
                  <c:v>0.11715739034928996</c:v>
                </c:pt>
                <c:pt idx="200">
                  <c:v>0.11885453703331761</c:v>
                </c:pt>
                <c:pt idx="201">
                  <c:v>0.12050430632826203</c:v>
                </c:pt>
                <c:pt idx="202">
                  <c:v>0.12236129602243917</c:v>
                </c:pt>
                <c:pt idx="203">
                  <c:v>0.12397391179889938</c:v>
                </c:pt>
                <c:pt idx="204">
                  <c:v>0.11879047580536417</c:v>
                </c:pt>
                <c:pt idx="205">
                  <c:v>0.11682244400603747</c:v>
                </c:pt>
                <c:pt idx="206">
                  <c:v>0.11373998455721201</c:v>
                </c:pt>
                <c:pt idx="207">
                  <c:v>0.10866816238851063</c:v>
                </c:pt>
                <c:pt idx="208">
                  <c:v>0.10623334540166174</c:v>
                </c:pt>
                <c:pt idx="209">
                  <c:v>9.7566856424339932E-2</c:v>
                </c:pt>
                <c:pt idx="210">
                  <c:v>9.6599844208365093E-2</c:v>
                </c:pt>
                <c:pt idx="211">
                  <c:v>9.1858508116062776E-2</c:v>
                </c:pt>
                <c:pt idx="212">
                  <c:v>8.7190486119971711E-2</c:v>
                </c:pt>
                <c:pt idx="213">
                  <c:v>8.3509982048605158E-2</c:v>
                </c:pt>
                <c:pt idx="214">
                  <c:v>8.0156189556646051E-2</c:v>
                </c:pt>
                <c:pt idx="215">
                  <c:v>7.784709599388373E-2</c:v>
                </c:pt>
                <c:pt idx="216">
                  <c:v>7.3642084520079143E-2</c:v>
                </c:pt>
                <c:pt idx="217">
                  <c:v>7.1812818917783572E-2</c:v>
                </c:pt>
                <c:pt idx="218">
                  <c:v>7.081492701783576E-2</c:v>
                </c:pt>
                <c:pt idx="219">
                  <c:v>6.9439719353555418E-2</c:v>
                </c:pt>
                <c:pt idx="220">
                  <c:v>6.9295446265694949E-2</c:v>
                </c:pt>
                <c:pt idx="221">
                  <c:v>6.5792685884571656E-2</c:v>
                </c:pt>
                <c:pt idx="222">
                  <c:v>6.9904998843419941E-2</c:v>
                </c:pt>
                <c:pt idx="223">
                  <c:v>7.1026691792727581E-2</c:v>
                </c:pt>
                <c:pt idx="224">
                  <c:v>7.2485195220065135E-2</c:v>
                </c:pt>
                <c:pt idx="225">
                  <c:v>7.719999999997107E-2</c:v>
                </c:pt>
                <c:pt idx="226">
                  <c:v>8.0458242716304307E-2</c:v>
                </c:pt>
                <c:pt idx="227">
                  <c:v>8.2662687998733109E-2</c:v>
                </c:pt>
                <c:pt idx="228">
                  <c:v>8.7199978985569748E-2</c:v>
                </c:pt>
                <c:pt idx="229">
                  <c:v>9.1627318730680418E-2</c:v>
                </c:pt>
                <c:pt idx="230">
                  <c:v>9.3309019571580665E-2</c:v>
                </c:pt>
                <c:pt idx="231">
                  <c:v>9.7771402926527529E-2</c:v>
                </c:pt>
                <c:pt idx="232">
                  <c:v>0.10052875391296134</c:v>
                </c:pt>
                <c:pt idx="233">
                  <c:v>0.10321962999571244</c:v>
                </c:pt>
                <c:pt idx="234">
                  <c:v>0.10008930598200716</c:v>
                </c:pt>
                <c:pt idx="235">
                  <c:v>0.1077497457888823</c:v>
                </c:pt>
                <c:pt idx="236">
                  <c:v>0.10800000003020971</c:v>
                </c:pt>
                <c:pt idx="237">
                  <c:v>0.10801999656113992</c:v>
                </c:pt>
                <c:pt idx="238">
                  <c:v>0.10799999998105791</c:v>
                </c:pt>
                <c:pt idx="239">
                  <c:v>0.10816189813354193</c:v>
                </c:pt>
                <c:pt idx="240">
                  <c:v>0.10815453945342957</c:v>
                </c:pt>
                <c:pt idx="241">
                  <c:v>0.10852586625799776</c:v>
                </c:pt>
                <c:pt idx="242">
                  <c:v>0.11085499477712357</c:v>
                </c:pt>
                <c:pt idx="243">
                  <c:v>0.11512587718190326</c:v>
                </c:pt>
                <c:pt idx="244">
                  <c:v>0.11740216350242627</c:v>
                </c:pt>
                <c:pt idx="245">
                  <c:v>0.11418176718888606</c:v>
                </c:pt>
                <c:pt idx="246">
                  <c:v>0.12532589389727966</c:v>
                </c:pt>
                <c:pt idx="247">
                  <c:v>0.12627945690711706</c:v>
                </c:pt>
                <c:pt idx="248">
                  <c:v>0.13128999917630524</c:v>
                </c:pt>
                <c:pt idx="249">
                  <c:v>0.13567002336529077</c:v>
                </c:pt>
                <c:pt idx="250">
                  <c:v>0.13682525050287264</c:v>
                </c:pt>
                <c:pt idx="251">
                  <c:v>0.14130000006653165</c:v>
                </c:pt>
                <c:pt idx="252">
                  <c:v>0.14130000006653165</c:v>
                </c:pt>
                <c:pt idx="253">
                  <c:v>0.14132857046994141</c:v>
                </c:pt>
                <c:pt idx="254">
                  <c:v>0.14139999996791852</c:v>
                </c:pt>
                <c:pt idx="255">
                  <c:v>0.1413999999999751</c:v>
                </c:pt>
                <c:pt idx="256">
                  <c:v>0.14136499900334631</c:v>
                </c:pt>
                <c:pt idx="257">
                  <c:v>0.13378270116764868</c:v>
                </c:pt>
                <c:pt idx="258">
                  <c:v>0.14129999999997001</c:v>
                </c:pt>
                <c:pt idx="259">
                  <c:v>0.14129999999997045</c:v>
                </c:pt>
                <c:pt idx="260">
                  <c:v>0.14129999999997045</c:v>
                </c:pt>
                <c:pt idx="261">
                  <c:v>0.14129999999997001</c:v>
                </c:pt>
                <c:pt idx="262">
                  <c:v>0.14129999999997045</c:v>
                </c:pt>
                <c:pt idx="263">
                  <c:v>0.14129999999997067</c:v>
                </c:pt>
                <c:pt idx="264">
                  <c:v>0.14129999999997045</c:v>
                </c:pt>
                <c:pt idx="265">
                  <c:v>0.14029934208580608</c:v>
                </c:pt>
                <c:pt idx="266">
                  <c:v>0.13879999999997761</c:v>
                </c:pt>
                <c:pt idx="267">
                  <c:v>0.1363000000000123</c:v>
                </c:pt>
                <c:pt idx="268">
                  <c:v>0.13152152788275751</c:v>
                </c:pt>
                <c:pt idx="269">
                  <c:v>0.12083821362549485</c:v>
                </c:pt>
                <c:pt idx="270">
                  <c:v>0.1212999999999731</c:v>
                </c:pt>
                <c:pt idx="271">
                  <c:v>0.11573338676001566</c:v>
                </c:pt>
                <c:pt idx="272">
                  <c:v>0.11129999999999329</c:v>
                </c:pt>
                <c:pt idx="273">
                  <c:v>0.10139999999997684</c:v>
                </c:pt>
                <c:pt idx="274">
                  <c:v>9.996583833600714E-2</c:v>
                </c:pt>
                <c:pt idx="275">
                  <c:v>9.139999999997972E-2</c:v>
                </c:pt>
                <c:pt idx="276">
                  <c:v>8.3392642964310371E-2</c:v>
                </c:pt>
                <c:pt idx="277">
                  <c:v>7.9967401416508377E-2</c:v>
                </c:pt>
                <c:pt idx="278">
                  <c:v>7.390000000001562E-2</c:v>
                </c:pt>
                <c:pt idx="279">
                  <c:v>6.9898134151888947E-2</c:v>
                </c:pt>
                <c:pt idx="280">
                  <c:v>6.8900000000021722E-2</c:v>
                </c:pt>
                <c:pt idx="281">
                  <c:v>6.3452928430180133E-2</c:v>
                </c:pt>
                <c:pt idx="282">
                  <c:v>6.5685115438349984E-2</c:v>
                </c:pt>
                <c:pt idx="283">
                  <c:v>6.3900000000015389E-2</c:v>
                </c:pt>
                <c:pt idx="284">
                  <c:v>6.3900000000015389E-2</c:v>
                </c:pt>
                <c:pt idx="285">
                  <c:v>6.3900000000015389E-2</c:v>
                </c:pt>
                <c:pt idx="286">
                  <c:v>6.3900000000014279E-2</c:v>
                </c:pt>
                <c:pt idx="287">
                  <c:v>6.3900000000013168E-2</c:v>
                </c:pt>
                <c:pt idx="288">
                  <c:v>6.3900000000016277E-2</c:v>
                </c:pt>
                <c:pt idx="289">
                  <c:v>6.4000000000008717E-2</c:v>
                </c:pt>
                <c:pt idx="290">
                  <c:v>6.400000000000805E-2</c:v>
                </c:pt>
                <c:pt idx="291">
                  <c:v>6.400000000000805E-2</c:v>
                </c:pt>
                <c:pt idx="292">
                  <c:v>6.4000000000008717E-2</c:v>
                </c:pt>
                <c:pt idx="293">
                  <c:v>6.400000000000805E-2</c:v>
                </c:pt>
                <c:pt idx="294" formatCode="0.00%">
                  <c:v>6.4000000000000001E-2</c:v>
                </c:pt>
                <c:pt idx="295" formatCode="0.00%">
                  <c:v>6.4000000000000001E-2</c:v>
                </c:pt>
                <c:pt idx="296" formatCode="0.00%">
                  <c:v>6.4000000000000001E-2</c:v>
                </c:pt>
                <c:pt idx="297" formatCode="0.00%">
                  <c:v>6.4000000000000001E-2</c:v>
                </c:pt>
                <c:pt idx="298" formatCode="0.00%">
                  <c:v>6.4000000000000001E-2</c:v>
                </c:pt>
                <c:pt idx="299" formatCode="0.00%">
                  <c:v>5.9000000000000004E-2</c:v>
                </c:pt>
                <c:pt idx="300" formatCode="0.00%">
                  <c:v>5.7099999999999998E-2</c:v>
                </c:pt>
                <c:pt idx="301" formatCode="0.00%">
                  <c:v>5.3800000000000001E-2</c:v>
                </c:pt>
                <c:pt idx="302" formatCode="0.00%">
                  <c:v>4.9000000000000002E-2</c:v>
                </c:pt>
                <c:pt idx="303" formatCode="0.00%">
                  <c:v>4.5899999999999996E-2</c:v>
                </c:pt>
                <c:pt idx="304" formatCode="0.00%">
                  <c:v>4.4000000000000004E-2</c:v>
                </c:pt>
                <c:pt idx="305" formatCode="0.00%">
                  <c:v>4.1900000000000007E-2</c:v>
                </c:pt>
                <c:pt idx="306" formatCode="0.00%">
                  <c:v>3.95E-2</c:v>
                </c:pt>
                <c:pt idx="307" formatCode="0.00%">
                  <c:v>3.6499999999999998E-2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75871552"/>
        <c:axId val="-975875360"/>
      </c:lineChart>
      <c:dateAx>
        <c:axId val="-975871552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5875360"/>
        <c:crosses val="autoZero"/>
        <c:auto val="1"/>
        <c:lblOffset val="100"/>
        <c:baseTimeUnit val="months"/>
      </c:dateAx>
      <c:valAx>
        <c:axId val="-97587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75871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22FF0-B762-43F5-A49A-3D1BF1171A8C}" type="slidenum">
              <a:rPr lang="pt-BR" altLang="pt-BR" smtClean="0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926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154113" y="3040063"/>
            <a:ext cx="68405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Prof. Dr. Roberto Arruda de Souza Lima ESALQ/USP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2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2020</a:t>
            </a:r>
            <a:endParaRPr lang="pt-BR" alt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58813" y="4733925"/>
            <a:ext cx="848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524000" indent="-15240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solidFill>
                  <a:srgbClr val="000000"/>
                </a:solidFill>
              </a:rPr>
              <a:t>Baseado em Silva Neto, L.A.  Derivativos. São Paulo: Atlas, 2002; e, Sanvicente, A.Z.  Derivativos. São Paulo: Publifolha, 2003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6A59FB-A1B8-4760-B005-B808E72F3E52}" type="slidenum">
              <a:rPr lang="pt-BR" altLang="pt-BR">
                <a:solidFill>
                  <a:srgbClr val="969696"/>
                </a:solidFill>
              </a:rPr>
              <a:pPr/>
              <a:t>10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expectativa for uma taxa de juros de 5% a.a.:</a:t>
            </a:r>
          </a:p>
          <a:p>
            <a:pPr marL="1333500" lvl="1" indent="-619125" eaLnBrk="1" hangingPunct="1">
              <a:buFontTx/>
              <a:buNone/>
            </a:pP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1481138" y="2716213"/>
          <a:ext cx="29337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5" name="Equation" r:id="rId3" imgW="819184" imgH="152280" progId="Equation.3">
                  <p:embed/>
                </p:oleObj>
              </mc:Choice>
              <mc:Fallback>
                <p:oleObj name="Equation" r:id="rId3" imgW="819184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2716213"/>
                        <a:ext cx="29337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4087813" y="3921125"/>
          <a:ext cx="4608512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6" name="Equation" r:id="rId5" imgW="1400192" imgH="333450" progId="Equation.3">
                  <p:embed/>
                </p:oleObj>
              </mc:Choice>
              <mc:Fallback>
                <p:oleObj name="Equation" r:id="rId5" imgW="1400192" imgH="3334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3921125"/>
                        <a:ext cx="4608512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ou seja, rende 107,89%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Valor do </a:t>
            </a:r>
            <a:r>
              <a:rPr lang="pt-BR" altLang="pt-BR" sz="3200" i="1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  <p:bldP spid="90118" grpId="0"/>
      <p:bldP spid="901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ED1AA2-79C0-4A23-A8E8-987918A13B9D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1139825"/>
          </a:xfrm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 a expectativa subir para uma taxa de juros de 5,25% a.a.:</a:t>
            </a:r>
          </a:p>
          <a:p>
            <a:pPr marL="1333500" lvl="1" indent="-619125" eaLnBrk="1" hangingPunct="1">
              <a:buFontTx/>
              <a:buNone/>
            </a:pP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163638" y="2716213"/>
          <a:ext cx="331152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0" name="Equation" r:id="rId3" imgW="942992" imgH="152280" progId="Equation.3">
                  <p:embed/>
                </p:oleObj>
              </mc:Choice>
              <mc:Fallback>
                <p:oleObj name="Equation" r:id="rId3" imgW="942992" imgH="152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716213"/>
                        <a:ext cx="331152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048125" y="3921125"/>
          <a:ext cx="46878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1" name="Equation" r:id="rId5" imgW="1419343" imgH="333450" progId="Equation.3">
                  <p:embed/>
                </p:oleObj>
              </mc:Choice>
              <mc:Fallback>
                <p:oleObj name="Equation" r:id="rId5" imgW="1419343" imgH="33345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3921125"/>
                        <a:ext cx="4687888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572000" y="2767013"/>
            <a:ext cx="457200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ou seja, rende 115,44%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73075" y="4221163"/>
            <a:ext cx="3714750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Valor do </a:t>
            </a:r>
            <a:r>
              <a:rPr lang="pt-BR" altLang="pt-BR" sz="3200" i="1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252538" y="5373688"/>
            <a:ext cx="6597650" cy="132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3200" u="sng">
                <a:solidFill>
                  <a:srgbClr val="000000"/>
                </a:solidFill>
              </a:rPr>
              <a:t>Perda</a:t>
            </a:r>
            <a:r>
              <a:rPr lang="pt-BR" altLang="pt-BR" sz="3200">
                <a:solidFill>
                  <a:srgbClr val="000000"/>
                </a:solidFill>
              </a:rPr>
              <a:t> de US$ 1.685,63 </a:t>
            </a: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 3,5% !!!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É necessário gerenciar o risco!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  <p:bldP spid="92166" grpId="0"/>
      <p:bldP spid="92167" grpId="0"/>
      <p:bldP spid="92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608DB8-175B-4992-82BB-D3C96C97ABF2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Negocia o risco que os bancos estão assumindo no mercado de taxa de juros nas operações de empréstimo de dinheiro a curto prazo.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Inicialmente era apenas um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da inflação.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7CF8AE-93AA-4843-BF66-8A832FD03E1C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484313"/>
            <a:ext cx="8440738" cy="4965700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Negocia um valor presente (PU), que é calculado pelo desconto de um valor de referência, ou valor de liquidação, dividido pela taxa de juros esperada para o período.</a:t>
            </a:r>
          </a:p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No contrato da B³:                                  valor final estabelecido em 100.000 pontos (cada ponto vale R$ 1,00)</a:t>
            </a:r>
          </a:p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Contrato vencem sempre no primeiro dia útil do mês de referência.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AA4CDB-0099-4124-A749-5AB8C513AB38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Todas as posições em aberto que existam na data de vencimento do contrato são encerradas por diferença.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Compradores receberão um registro de venda do contrato futuro a um valor e 100.000 pontos.</a:t>
            </a:r>
          </a:p>
          <a:p>
            <a:pPr marL="1333500" lvl="1" indent="-619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Vendedores terão compras a 100.000 registradas em sua posição.</a:t>
            </a:r>
          </a:p>
          <a:p>
            <a:pPr marL="1333500" lvl="1" indent="-619125" eaLnBrk="1" hangingPunct="1"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Todas posições em aberto são encerradas.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A536CB-0ED6-4FC1-94AD-7F347E72B335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 contrato de DI1 negocia o valor de um depósito que renda CDI da data da negociação até seu vencimento.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16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3" y="0"/>
            <a:ext cx="8461126" cy="1629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2" y="1706310"/>
            <a:ext cx="8938928" cy="152965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0" y="2464549"/>
            <a:ext cx="593889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112883" y="2374041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630652" y="2374040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93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17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3" y="0"/>
            <a:ext cx="8461126" cy="1629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2" y="1706310"/>
            <a:ext cx="8938928" cy="152965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0" y="2464549"/>
            <a:ext cx="593889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112883" y="2374041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630652" y="2374040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96943" y="5275729"/>
            <a:ext cx="8418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Over para </a:t>
            </a:r>
            <a:r>
              <a:rPr lang="pt-BR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04/05/2020?</a:t>
            </a:r>
            <a:endParaRPr lang="pt-BR" sz="2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77788"/>
              </p:ext>
            </p:extLst>
          </p:nvPr>
        </p:nvGraphicFramePr>
        <p:xfrm>
          <a:off x="1328737" y="3429000"/>
          <a:ext cx="6413501" cy="172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746"/>
                <a:gridCol w="2371051"/>
                <a:gridCol w="2176704"/>
              </a:tblGrid>
              <a:tr h="8515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VENCTO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 ANTERIOR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K20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99.971,54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99.971,40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M20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99.721,99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99.723,70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18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3" y="0"/>
            <a:ext cx="8461126" cy="1629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2" y="1706310"/>
            <a:ext cx="8938928" cy="152965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0" y="2464549"/>
            <a:ext cx="593889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112883" y="2374041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630652" y="2374040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0" y="5275729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Over </a:t>
            </a:r>
            <a:r>
              <a:rPr lang="pt-BR" sz="26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acumulada para 04/05/20?</a:t>
            </a:r>
            <a:endParaRPr lang="pt-BR" sz="26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77788"/>
              </p:ext>
            </p:extLst>
          </p:nvPr>
        </p:nvGraphicFramePr>
        <p:xfrm>
          <a:off x="1328737" y="3429000"/>
          <a:ext cx="6413501" cy="172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746"/>
                <a:gridCol w="2371051"/>
                <a:gridCol w="2176704"/>
              </a:tblGrid>
              <a:tr h="8515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VENCTO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 ANTERIOR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K20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99.971,54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99.971,40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M20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99.721,99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99.723,70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593889" y="5915938"/>
                <a:ext cx="789071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pt-BR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100.000,00÷</m:t>
                        </m:r>
                        <m:r>
                          <a:rPr lang="pt-BR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99.971,40</m:t>
                        </m:r>
                      </m:e>
                    </m:d>
                    <m:r>
                      <a:rPr lang="pt-BR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pt-BR" sz="3600" dirty="0" smtClean="0">
                    <a:solidFill>
                      <a:schemeClr val="bg1"/>
                    </a:solidFill>
                  </a:rPr>
                  <a:t>= ?</a:t>
                </a:r>
                <a:endParaRPr lang="pt-BR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89" y="5915938"/>
                <a:ext cx="7890717" cy="553998"/>
              </a:xfrm>
              <a:prstGeom prst="rect">
                <a:avLst/>
              </a:prstGeom>
              <a:blipFill rotWithShape="0">
                <a:blip r:embed="rId4"/>
                <a:stretch>
                  <a:fillRect t="-25275" b="-4945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73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19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93" y="0"/>
            <a:ext cx="8461126" cy="16296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2" y="1706310"/>
            <a:ext cx="8938928" cy="1529659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0" y="2464549"/>
            <a:ext cx="593889" cy="7714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112883" y="2374041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6630652" y="2374040"/>
            <a:ext cx="754253" cy="89963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3473" y="5275729"/>
            <a:ext cx="89389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Qual foi o valor da taxa CDI </a:t>
            </a:r>
            <a:r>
              <a:rPr lang="pt-BR" sz="27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Over ao ano </a:t>
            </a:r>
            <a:r>
              <a:rPr lang="pt-BR" sz="27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sz="27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04/05/20?</a:t>
            </a:r>
            <a:endParaRPr lang="pt-BR" sz="27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77788"/>
              </p:ext>
            </p:extLst>
          </p:nvPr>
        </p:nvGraphicFramePr>
        <p:xfrm>
          <a:off x="1328737" y="3429000"/>
          <a:ext cx="6413501" cy="1729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5746"/>
                <a:gridCol w="2371051"/>
                <a:gridCol w="2176704"/>
              </a:tblGrid>
              <a:tr h="8515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VENCTO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 ANTERIOR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AJUSTE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K20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99.971,54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99.971,40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M20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  99.721,99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99.723,70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593889" y="5915938"/>
                <a:ext cx="7890717" cy="6230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pt-BR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pt-BR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100.000,00÷</m:t>
                            </m:r>
                            <m:r>
                              <a:rPr lang="pt-BR" sz="36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99.971,40</m:t>
                            </m:r>
                          </m:e>
                        </m:d>
                      </m:e>
                      <m:sup>
                        <m:d>
                          <m:dPr>
                            <m:ctrlPr>
                              <a:rPr lang="pt-BR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pt-BR" sz="3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252</m:t>
                                </m:r>
                              </m:num>
                              <m:den>
                                <m:r>
                                  <a:rPr lang="pt-BR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sup>
                    </m:sSup>
                    <m:r>
                      <a:rPr lang="pt-BR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pt-BR" sz="3600" dirty="0" smtClean="0">
                    <a:solidFill>
                      <a:schemeClr val="bg1"/>
                    </a:solidFill>
                  </a:rPr>
                  <a:t>= ?</a:t>
                </a:r>
                <a:endParaRPr lang="pt-BR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89" y="5915938"/>
                <a:ext cx="7890717" cy="623056"/>
              </a:xfrm>
              <a:prstGeom prst="rect">
                <a:avLst/>
              </a:prstGeom>
              <a:blipFill rotWithShape="0">
                <a:blip r:embed="rId4"/>
                <a:stretch>
                  <a:fillRect t="-11650" b="-427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96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416" y="425466"/>
            <a:ext cx="9042399" cy="706437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</a:rPr>
              <a:t>Taxa de juros - CDI / Over</a:t>
            </a:r>
            <a:br>
              <a:rPr lang="pt-BR" sz="2800" dirty="0">
                <a:solidFill>
                  <a:srgbClr val="000000"/>
                </a:solidFill>
              </a:rPr>
            </a:br>
            <a:r>
              <a:rPr lang="pt-BR" sz="1800" dirty="0">
                <a:solidFill>
                  <a:srgbClr val="000000"/>
                </a:solidFill>
              </a:rPr>
              <a:t>Obs.:  A taxa CDI / Overnight é a média dos juros que instituições financeiras pagam a outras instituições financeiras que lhe emprestaram dinheiro no mercado interbancário. </a:t>
            </a:r>
            <a:r>
              <a:rPr lang="pt-BR" sz="2800" dirty="0">
                <a:solidFill>
                  <a:srgbClr val="000000"/>
                </a:solidFill>
              </a:rPr>
              <a:t/>
            </a:r>
            <a:br>
              <a:rPr lang="pt-BR" sz="2800" dirty="0">
                <a:solidFill>
                  <a:srgbClr val="000000"/>
                </a:solidFill>
              </a:rPr>
            </a:br>
            <a:endParaRPr lang="pt-BR" sz="2800" dirty="0">
              <a:solidFill>
                <a:srgbClr val="000000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888595"/>
              </p:ext>
            </p:extLst>
          </p:nvPr>
        </p:nvGraphicFramePr>
        <p:xfrm>
          <a:off x="235671" y="1131903"/>
          <a:ext cx="8729220" cy="569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C9A-E5E8-4DBC-B1F6-5040FD301419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17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095B35-B47E-4DCA-A766-6410E2343C3F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773112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O mercado acredita que a taxa do CDI acumulada para esse período (futuro) será 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0,02861%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(efetiva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62890" y="3857625"/>
            <a:ext cx="236378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Se a taxa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442528" y="3441700"/>
            <a:ext cx="6599872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Subir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0,03%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444115" y="4314825"/>
            <a:ext cx="659828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Cair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0,02%   </a:t>
            </a: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PU =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9" name="AutoShape 9"/>
          <p:cNvSpPr>
            <a:spLocks/>
          </p:cNvSpPr>
          <p:nvPr/>
        </p:nvSpPr>
        <p:spPr bwMode="auto">
          <a:xfrm>
            <a:off x="2261553" y="3444875"/>
            <a:ext cx="211137" cy="1533525"/>
          </a:xfrm>
          <a:prstGeom prst="leftBrace">
            <a:avLst>
              <a:gd name="adj1" fmla="val 6052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6" grpId="0"/>
      <p:bldP spid="97287" grpId="0"/>
      <p:bldP spid="97288" grpId="0"/>
      <p:bldP spid="9728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095B35-B47E-4DCA-A766-6410E2343C3F}" type="slidenum">
              <a:rPr lang="pt-BR" altLang="pt-BR">
                <a:solidFill>
                  <a:srgbClr val="969696"/>
                </a:solidFill>
              </a:rPr>
              <a:pPr/>
              <a:t>21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773112"/>
          </a:xfrm>
        </p:spPr>
        <p:txBody>
          <a:bodyPr/>
          <a:lstStyle/>
          <a:p>
            <a:pPr marL="365125" indent="-365125" eaLnBrk="1" hangingPunct="1"/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O mercado acredita que a taxa do CDI acumulada para esse período (futuro) será 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0,02861%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(efetiva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).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62890" y="3857625"/>
            <a:ext cx="2363788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>
                <a:solidFill>
                  <a:srgbClr val="000000"/>
                </a:solidFill>
                <a:sym typeface="Symbol" panose="05050102010706020507" pitchFamily="18" charset="2"/>
              </a:rPr>
              <a:t>Se a taxa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2442528" y="3441700"/>
            <a:ext cx="6701472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Subir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0,03% PU = 99.970,01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2444115" y="4314825"/>
            <a:ext cx="659828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Cair para 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0,02%   PU =99.980,00</a:t>
            </a: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7289" name="AutoShape 9"/>
          <p:cNvSpPr>
            <a:spLocks/>
          </p:cNvSpPr>
          <p:nvPr/>
        </p:nvSpPr>
        <p:spPr bwMode="auto">
          <a:xfrm>
            <a:off x="2261553" y="3444875"/>
            <a:ext cx="211137" cy="1533525"/>
          </a:xfrm>
          <a:prstGeom prst="leftBrace">
            <a:avLst>
              <a:gd name="adj1" fmla="val 6052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859088" y="5639118"/>
            <a:ext cx="3389312" cy="59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5125" indent="-365125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3200" dirty="0">
                <a:solidFill>
                  <a:srgbClr val="000000"/>
                </a:solidFill>
                <a:sym typeface="Symbol" panose="05050102010706020507" pitchFamily="18" charset="2"/>
              </a:rPr>
              <a:t>Juros     PU </a:t>
            </a:r>
          </a:p>
        </p:txBody>
      </p:sp>
    </p:spTree>
    <p:extLst>
      <p:ext uri="{BB962C8B-B14F-4D97-AF65-F5344CB8AC3E}">
        <p14:creationId xmlns:p14="http://schemas.microsoft.com/office/powerpoint/2010/main" val="33369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  <p:bldP spid="97286" grpId="0"/>
      <p:bldP spid="97287" grpId="0"/>
      <p:bldP spid="97288" grpId="0"/>
      <p:bldP spid="97289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992F8B-0E69-4E65-9B62-889FB693E55D}" type="slidenum">
              <a:rPr lang="pt-BR" altLang="pt-BR">
                <a:solidFill>
                  <a:srgbClr val="969696"/>
                </a:solidFill>
              </a:rPr>
              <a:pPr/>
              <a:t>22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Assim: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O contrato DI1 negocia a expectativa de taxa de juros hoje até a sua data de vencimento.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Seu valor é inversamente proporcional à taxa de juros.</a:t>
            </a:r>
          </a:p>
          <a:p>
            <a:pPr marL="1333500" lvl="1" indent="-619125" eaLnBrk="1" hangingPunct="1">
              <a:lnSpc>
                <a:spcPct val="90000"/>
              </a:lnSpc>
              <a:buFontTx/>
              <a:buAutoNum type="arabicParenR"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Ele negocia o valor presente de uma aplicação no CDI de um dia, pra se obter um valor de 100.000 pontos em seu vencimento.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A2AED0-49C8-4FCE-87F4-BF063BFBEB93}" type="slidenum">
              <a:rPr lang="pt-BR" altLang="pt-BR">
                <a:solidFill>
                  <a:srgbClr val="969696"/>
                </a:solidFill>
              </a:rPr>
              <a:pPr/>
              <a:t>23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Contrato de juros (DI1) é diferente dos outros vistos: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É inversamente proporcional à variação de seu objeto (taxa de juros)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Para ganhar com a alta de juros: 		 vender contrato.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Hedge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contra a queda na taxa de juros: 	 comprar contrato.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São comuns as confusões!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75B55-D1B8-40B9-90CC-639BE314CC02}" type="slidenum">
              <a:rPr lang="pt-BR" altLang="pt-BR">
                <a:solidFill>
                  <a:srgbClr val="969696"/>
                </a:solidFill>
              </a:rPr>
              <a:pPr/>
              <a:t>24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Em um mesmo dia existe vários vencimentos líquidos para este contrato.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Esse mercado carrega uma grande gama de informações e previsões de níveis de taxa de juros futuras.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25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89"/>
            <a:ext cx="9140665" cy="597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26</a:t>
            </a:fld>
            <a:endParaRPr lang="pt-BR" alt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989"/>
            <a:ext cx="9140665" cy="597017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05423"/>
            <a:ext cx="9117497" cy="433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8ECE06-8272-4ABA-9E73-0A7E043501DD}" type="slidenum">
              <a:rPr lang="pt-BR" altLang="pt-BR">
                <a:solidFill>
                  <a:srgbClr val="969696"/>
                </a:solidFill>
              </a:rPr>
              <a:pPr/>
              <a:t>27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Mecanismos dos ajustes diários em contratos futuros DI1: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Particularidade  ajuste diário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Com o passar do tempo,  valor presente cresce simplesmente porque haverá menos dias para o vencimento.</a:t>
            </a:r>
          </a:p>
          <a:p>
            <a:pPr marL="1058863" lvl="1" indent="-344488" eaLnBrk="1" hangingPunct="1">
              <a:lnSpc>
                <a:spcPct val="90000"/>
              </a:lnSpc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Sem que se altere a expectativa da taxa de juros, o valor do contrato se altera.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FC3A8F-9864-4D60-B6BF-70A594369BB4}" type="slidenum">
              <a:rPr lang="pt-BR" altLang="pt-BR">
                <a:solidFill>
                  <a:srgbClr val="969696"/>
                </a:solidFill>
              </a:rPr>
              <a:pPr/>
              <a:t>28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Sem que se altere a expectativa da taxa de juros, o valor do contrato se altera.</a:t>
            </a:r>
          </a:p>
          <a:p>
            <a:pPr marL="1058863" lvl="1" indent="-344488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“ganho” aparente para o comprador (“perda” aparente para o vendedor)</a:t>
            </a:r>
          </a:p>
          <a:p>
            <a:pPr marL="1058863" lvl="1" indent="-344488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Aparente, pois a expectativa não mudou!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574676-9B6E-4E57-B264-5E326FEE7758}" type="slidenum">
              <a:rPr lang="pt-BR" altLang="pt-BR">
                <a:solidFill>
                  <a:srgbClr val="969696"/>
                </a:solidFill>
              </a:rPr>
              <a:pPr/>
              <a:t>29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Para compensar esse problema  PV de ajuste corrigido.</a:t>
            </a:r>
          </a:p>
          <a:p>
            <a:pPr marL="1157288" lvl="1" indent="-442913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Após conhecida a taxa de CDI de um dia, calculada e divulgada pela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B³ (CETIP),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a Bolsa corrige o PU para o próximo dia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</a:p>
          <a:p>
            <a:pPr marL="714375" lvl="1" indent="0" eaLnBrk="1" hangingPunct="1">
              <a:buNone/>
              <a:tabLst>
                <a:tab pos="1617663" algn="l"/>
              </a:tabLst>
            </a:pP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 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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como se o capital investido tivesse		recebido um dia de juros.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624228"/>
              </p:ext>
            </p:extLst>
          </p:nvPr>
        </p:nvGraphicFramePr>
        <p:xfrm>
          <a:off x="88508" y="778684"/>
          <a:ext cx="8966984" cy="604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3C9A-E5E8-4DBC-B1F6-5040FD301419}" type="slidenum">
              <a:rPr lang="pt-BR" altLang="pt-BR" smtClean="0"/>
              <a:pPr/>
              <a:t>3</a:t>
            </a:fld>
            <a:endParaRPr lang="pt-BR" alt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416" y="425466"/>
            <a:ext cx="9042399" cy="706437"/>
          </a:xfrm>
        </p:spPr>
        <p:txBody>
          <a:bodyPr/>
          <a:lstStyle/>
          <a:p>
            <a:r>
              <a:rPr lang="pt-BR" sz="2800" dirty="0">
                <a:solidFill>
                  <a:srgbClr val="000000"/>
                </a:solidFill>
              </a:rPr>
              <a:t>Taxa de juros - CDI / Over</a:t>
            </a:r>
            <a:br>
              <a:rPr lang="pt-BR" sz="2800" dirty="0">
                <a:solidFill>
                  <a:srgbClr val="000000"/>
                </a:solidFill>
              </a:rPr>
            </a:br>
            <a:r>
              <a:rPr lang="pt-BR" sz="1800" dirty="0">
                <a:solidFill>
                  <a:srgbClr val="000000"/>
                </a:solidFill>
              </a:rPr>
              <a:t>Obs.:  A taxa CDI / Overnight é a média dos juros que instituições financeiras pagam a outras instituições financeiras que lhe emprestaram dinheiro no mercado interbancário. </a:t>
            </a:r>
            <a:r>
              <a:rPr lang="pt-BR" sz="2800" dirty="0">
                <a:solidFill>
                  <a:srgbClr val="000000"/>
                </a:solidFill>
              </a:rPr>
              <a:t/>
            </a:r>
            <a:br>
              <a:rPr lang="pt-BR" sz="2800" dirty="0">
                <a:solidFill>
                  <a:srgbClr val="000000"/>
                </a:solidFill>
              </a:rPr>
            </a:br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1833513" y="1485121"/>
            <a:ext cx="5476973" cy="1611984"/>
          </a:xfrm>
          <a:prstGeom prst="wedgeEllipseCallout">
            <a:avLst>
              <a:gd name="adj1" fmla="val -49921"/>
              <a:gd name="adj2" fmla="val 6600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125" indent="-365125" eaLnBrk="1" hangingPunct="1"/>
            <a:r>
              <a:rPr lang="pt-BR" altLang="pt-BR" sz="2400" dirty="0">
                <a:solidFill>
                  <a:srgbClr val="FFFF00"/>
                </a:solidFill>
                <a:sym typeface="Symbol" panose="05050102010706020507" pitchFamily="18" charset="2"/>
              </a:rPr>
              <a:t>Crise da Ásia (outubro 97) </a:t>
            </a:r>
            <a:r>
              <a:rPr lang="pt-BR" alt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 Brasil elevou taxa </a:t>
            </a:r>
            <a:r>
              <a:rPr lang="pt-BR" altLang="pt-BR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de juros </a:t>
            </a:r>
            <a:r>
              <a:rPr lang="pt-BR" altLang="pt-BR" sz="2400" dirty="0">
                <a:solidFill>
                  <a:schemeClr val="tx1"/>
                </a:solidFill>
                <a:sym typeface="Symbol" panose="05050102010706020507" pitchFamily="18" charset="2"/>
              </a:rPr>
              <a:t>em mais de 100%.</a:t>
            </a:r>
          </a:p>
        </p:txBody>
      </p:sp>
    </p:spTree>
    <p:extLst>
      <p:ext uri="{BB962C8B-B14F-4D97-AF65-F5344CB8AC3E}">
        <p14:creationId xmlns:p14="http://schemas.microsoft.com/office/powerpoint/2010/main" val="28989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1C548-D1DB-4D43-B145-45A64D1D5CA3}" type="slidenum">
              <a:rPr lang="pt-BR" altLang="pt-BR">
                <a:solidFill>
                  <a:srgbClr val="969696"/>
                </a:solidFill>
              </a:rPr>
              <a:pPr/>
              <a:t>30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 correção do preço de ajuste do dia não gera qualquer movimentação de caixa, ele é a atualização monetária do valor do contrato devido à passagem do tempo.</a:t>
            </a:r>
          </a:p>
          <a:p>
            <a:pPr marL="1157288" lvl="1" indent="-442913" eaLnBrk="1" hangingPunct="1"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Meio de eliminar perdas / ganhos pelo simples passar do tempo.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82B9CA-F3FC-4970-B650-3B02AEB132FD}" type="slidenum">
              <a:rPr lang="pt-BR" altLang="pt-BR">
                <a:solidFill>
                  <a:srgbClr val="969696"/>
                </a:solidFill>
              </a:rPr>
              <a:pPr/>
              <a:t>31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6375"/>
            <a:ext cx="8229600" cy="4641850"/>
          </a:xfrm>
        </p:spPr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 arbitragem determinará o valor do contrato DI1.</a:t>
            </a:r>
          </a:p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Exemplo:</a:t>
            </a:r>
          </a:p>
          <a:p>
            <a:pPr marL="788988" lvl="1" indent="0" eaLnBrk="1" hangingPunct="1">
              <a:buFontTx/>
              <a:buNone/>
              <a:tabLst>
                <a:tab pos="1617663" algn="l"/>
              </a:tabLst>
            </a:pPr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Banco pode captar CDB por 20% a.a. (1,53% a.m.). Se o contrato DI1 que vence em 30 dias estiver cotado a 98.425 pontos ( 1,6% a.m.):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43DB8-F663-4758-ADB2-62083AE6A46A}" type="slidenum">
              <a:rPr lang="pt-BR" altLang="pt-BR">
                <a:solidFill>
                  <a:srgbClr val="969696"/>
                </a:solidFill>
              </a:rPr>
              <a:pPr/>
              <a:t>32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484313"/>
            <a:ext cx="4114800" cy="211455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algn="ctr" eaLnBrk="1" hangingPunct="1">
              <a:buFontTx/>
              <a:buNone/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Hoje: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Banco emite CDB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Empresta a taxa CDI</a:t>
            </a:r>
          </a:p>
          <a:p>
            <a:pPr marL="177800" indent="-177800" eaLnBrk="1" hangingPunct="1">
              <a:tabLst>
                <a:tab pos="1617663" algn="l"/>
              </a:tabLst>
            </a:pPr>
            <a:r>
              <a:rPr lang="pt-BR" altLang="pt-BR" sz="2800" smtClean="0">
                <a:solidFill>
                  <a:srgbClr val="000000"/>
                </a:solidFill>
                <a:sym typeface="Symbol" panose="05050102010706020507" pitchFamily="18" charset="2"/>
              </a:rPr>
              <a:t>Compra futuros de CDI</a:t>
            </a:r>
            <a:endParaRPr lang="pt-BR" altLang="pt-BR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813300" y="1484313"/>
            <a:ext cx="4114800" cy="211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7800" indent="-1778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Na data de resgate: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Paga o cliente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Resgata o empréstimo</a:t>
            </a:r>
            <a:endParaRPr lang="pt-BR" altLang="pt-BR" sz="320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381000" y="4138613"/>
            <a:ext cx="73914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66700" indent="-2667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7663" algn="l"/>
                <a:tab pos="3225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Se CDI &lt; 1,6%  ajustes diários recebidos 		compensam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pt-BR" altLang="pt-BR" sz="2800">
                <a:solidFill>
                  <a:srgbClr val="000000"/>
                </a:solidFill>
                <a:sym typeface="Symbol" panose="05050102010706020507" pitchFamily="18" charset="2"/>
              </a:rPr>
              <a:t>Se CDI &gt; 1,6%  ajustes diários pagos		compensam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nimBg="1"/>
      <p:bldP spid="117765" grpId="0" animBg="1"/>
      <p:bldP spid="11776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BF8855-1B13-4446-B558-54F83BE6E9C6}" type="slidenum">
              <a:rPr lang="pt-BR" altLang="pt-BR">
                <a:solidFill>
                  <a:srgbClr val="969696"/>
                </a:solidFill>
              </a:rPr>
              <a:pPr/>
              <a:t>33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 de taxa média de depósito interfinanceiro de um dia (DI1)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A arbitragem pode ser realizada com qualquer papel (NTN, BBC, LTN, CDB)</a:t>
            </a:r>
          </a:p>
          <a:p>
            <a:pPr marL="609600" indent="-6096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Se a taxa da NTN for superior ao futuro DI: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 Compra NTN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Toma recursos em CDI</a:t>
            </a:r>
          </a:p>
          <a:p>
            <a:pPr marL="788988" lvl="1" indent="0" eaLnBrk="1" hangingPunct="1">
              <a:tabLst>
                <a:tab pos="1617663" algn="l"/>
              </a:tabLst>
            </a:pP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Vende DI futuro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Exercício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5CE7-A234-4D01-9D01-95D00BE622A7}" type="slidenum">
              <a:rPr lang="pt-BR" altLang="pt-BR" smtClean="0"/>
              <a:pPr/>
              <a:t>34</a:t>
            </a:fld>
            <a:endParaRPr lang="pt-BR" altLang="pt-BR"/>
          </a:p>
        </p:txBody>
      </p:sp>
      <p:sp>
        <p:nvSpPr>
          <p:cNvPr id="5" name="Retângulo 4"/>
          <p:cNvSpPr/>
          <p:nvPr/>
        </p:nvSpPr>
        <p:spPr>
          <a:xfrm>
            <a:off x="170822" y="1212187"/>
            <a:ext cx="88715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pt-BR" sz="3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Um investidor compra 500 contratos de DI a taxa anual de 3,65%. Sabendo-se que faltam 57 dias corridos e 38 dias úteis para o vencimento deste contrato, pede-se: </a:t>
            </a:r>
            <a:endParaRPr lang="pt-BR" sz="3200" dirty="0" smtClean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endParaRPr lang="pt-BR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2438" lvl="0" indent="-452438" algn="just">
              <a:spcAft>
                <a:spcPts val="600"/>
              </a:spcAft>
              <a:buFont typeface="+mj-lt"/>
              <a:buAutoNum type="alphaLcParenR"/>
            </a:pPr>
            <a:r>
              <a:rPr lang="pt-BR" sz="3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Calcule o preço unitário (PU) deste negócio</a:t>
            </a:r>
            <a:r>
              <a:rPr lang="pt-BR" sz="3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0" indent="-514350" algn="just">
              <a:spcAft>
                <a:spcPts val="600"/>
              </a:spcAft>
              <a:buFont typeface="+mj-lt"/>
              <a:buAutoNum type="alphaLcParenR" startAt="2"/>
            </a:pPr>
            <a:r>
              <a:rPr lang="pt-BR" sz="32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Caso o investidor queira sair de sua posição no final do dia, considerando que a taxa justa de mercado passou para 3,68% aa, calcule o resultado financeiro desta operação</a:t>
            </a:r>
            <a:r>
              <a:rPr lang="pt-BR" sz="3200" dirty="0" smtClean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C1BD43-141D-40BE-8115-FAA410020612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Crise da Ásia (outubro 97)  Brasil elevou taxa de juros em mais de 100%.</a:t>
            </a:r>
          </a:p>
          <a:p>
            <a:pPr marL="1333500" lvl="1" indent="-619125" eaLnBrk="1" hangingPunct="1"/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Realinhamento de toda economia!</a:t>
            </a:r>
          </a:p>
          <a:p>
            <a:pPr marL="1333500" lvl="1" indent="-619125" eaLnBrk="1" hangingPunct="1"/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Os Fundos de Investimento em taxa de juros (fundos de renda fixa e fundos DI) tiveram seu patrimônio reduzido</a:t>
            </a:r>
          </a:p>
          <a:p>
            <a:pPr marL="1970088" lvl="2" indent="-457200" eaLnBrk="1" hangingPunct="1"/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As cotas de investimento tiveram uma queda de até 4%.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A302AA-BC3B-44EA-ACF1-A20A30186221}" type="slidenum">
              <a:rPr lang="pt-BR" altLang="pt-BR">
                <a:solidFill>
                  <a:srgbClr val="969696"/>
                </a:solidFill>
              </a:rPr>
              <a:pPr/>
              <a:t>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Motivo: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Você aplica R$ 100.000 no fundo que acabou de abrir.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Banco compra CDB 30 dias com juros de 20% a.a. (mercado)               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(suponha que você é o único cotista)</a:t>
            </a:r>
          </a:p>
          <a:p>
            <a:pPr marL="1333500" lvl="1" indent="-619125" eaLnBrk="1" hangingPunct="1"/>
            <a:r>
              <a:rPr lang="pt-BR" altLang="pt-BR" sz="3200" smtClean="0">
                <a:solidFill>
                  <a:srgbClr val="000000"/>
                </a:solidFill>
                <a:sym typeface="Symbol" panose="05050102010706020507" pitchFamily="18" charset="2"/>
              </a:rPr>
              <a:t>No dia seguinte, Governo eleva juros para 40%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20E17C-4D98-4F5A-8D9A-9EB6BD81C066}" type="slidenum">
              <a:rPr lang="pt-BR" altLang="pt-BR">
                <a:solidFill>
                  <a:srgbClr val="969696"/>
                </a:solidFill>
              </a:rPr>
              <a:pPr/>
              <a:t>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No dia seguinte, Governo eleva juros para 40%: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Fundo continuará a render 20% (não mudou o CDB comprado)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Novos depósitos deverão render, agora, 40%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Valor de resgate do CDB = R$ 101.530,95</a:t>
            </a:r>
          </a:p>
          <a:p>
            <a:pPr marL="1970088" lvl="2" indent="-457200" algn="r" eaLnBrk="1" hangingPunct="1">
              <a:lnSpc>
                <a:spcPct val="90000"/>
              </a:lnSpc>
              <a:buFontTx/>
              <a:buNone/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(rende 1,53%)</a:t>
            </a:r>
          </a:p>
          <a:p>
            <a:pPr marL="1333500" lvl="1" indent="-619125" eaLnBrk="1" hangingPunct="1">
              <a:lnSpc>
                <a:spcPct val="90000"/>
              </a:lnSpc>
            </a:pP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Aplicação após o aumento dos juros renderá R$ 102.84,62.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BE20BF-AF15-4BAF-A3C9-0341487D47EF}" type="slidenum">
              <a:rPr lang="pt-BR" altLang="pt-BR">
                <a:solidFill>
                  <a:srgbClr val="969696"/>
                </a:solidFill>
              </a:rPr>
              <a:pPr/>
              <a:t>7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graphicFrame>
        <p:nvGraphicFramePr>
          <p:cNvPr id="890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33650" y="4540250"/>
          <a:ext cx="40386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9" name="Equation" r:id="rId3" imgW="1295535" imgH="380970" progId="Equation.3">
                  <p:embed/>
                </p:oleObj>
              </mc:Choice>
              <mc:Fallback>
                <p:oleObj name="Equation" r:id="rId3" imgW="1295535" imgH="380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540250"/>
                        <a:ext cx="40386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  <a:noFill/>
        </p:spPr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Sua decisão: resgatar e reaplicar a nova taxa!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Ao solicitar resgate, banco informa que a cota vale R$ 98.723,63  desvalorizou cota do fundo de renda fixa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D5AB5-38D1-4D87-AD0F-4F6E41CF7D69}" type="slidenum">
              <a:rPr lang="pt-BR" altLang="pt-BR">
                <a:solidFill>
                  <a:srgbClr val="969696"/>
                </a:solidFill>
              </a:rPr>
              <a:pPr/>
              <a:t>8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Sua decisão: resgatar e reaplicar a nova taxa!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Ao solicitar resgate, banco informa que a cota vale R$ 98.723,63  desvalorizou cota do fundo de renda fixa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Rendimento de 20% será obtido aplicando R$ 98.723,63 ou mantendo recursos no fundo!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FBD875-B1B6-4B12-89C6-DA6B36D8603E}" type="slidenum">
              <a:rPr lang="pt-BR" altLang="pt-BR">
                <a:solidFill>
                  <a:srgbClr val="969696"/>
                </a:solidFill>
              </a:rPr>
              <a:pPr/>
              <a:t>9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Contrato futuro de taxa de juros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Futuros de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Bills</a:t>
            </a:r>
          </a:p>
          <a:p>
            <a:pPr marL="365125" indent="-365125" eaLnBrk="1" hangingPunct="1"/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T. Bond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(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Treasury 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)  vencimento de até 30 anos.</a:t>
            </a:r>
          </a:p>
          <a:p>
            <a:pPr marL="365125" indent="-365125"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Leilão de </a:t>
            </a:r>
            <a:r>
              <a:rPr lang="pt-BR" altLang="pt-BR" i="1" smtClean="0">
                <a:solidFill>
                  <a:srgbClr val="000000"/>
                </a:solidFill>
                <a:sym typeface="Symbol" panose="05050102010706020507" pitchFamily="18" charset="2"/>
              </a:rPr>
              <a:t>T.Bonds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 de 15 anos com valor de face de US$ 100.000. Quanto vale este papel?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16369</TotalTime>
  <Words>1544</Words>
  <Application>Microsoft Office PowerPoint</Application>
  <PresentationFormat>Apresentação na tela (4:3)</PresentationFormat>
  <Paragraphs>197</Paragraphs>
  <Slides>34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Lucida Sans Unicode</vt:lpstr>
      <vt:lpstr>Symbol</vt:lpstr>
      <vt:lpstr>Tahoma</vt:lpstr>
      <vt:lpstr>Times New Roman</vt:lpstr>
      <vt:lpstr>Design padrão</vt:lpstr>
      <vt:lpstr>Equation</vt:lpstr>
      <vt:lpstr>Apresentação do PowerPoint</vt:lpstr>
      <vt:lpstr>Taxa de juros - CDI / Over Obs.:  A taxa CDI / Overnight é a média dos juros que instituições financeiras pagam a outras instituições financeiras que lhe emprestaram dinheiro no mercado interbancário.  </vt:lpstr>
      <vt:lpstr>Taxa de juros - CDI / Over Obs.:  A taxa CDI / Overnight é a média dos juros que instituições financeiras pagam a outras instituições financeiras que lhe emprestaram dinheiro no mercado interbancário.  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Contrato futuro de taxa de juros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Apresentação do PowerPoint</vt:lpstr>
      <vt:lpstr>Apresentação do PowerPoint</vt:lpstr>
      <vt:lpstr>Apresentação do PowerPoint</vt:lpstr>
      <vt:lpstr>Apresentação do PowerPoint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Apresentação do PowerPoint</vt:lpstr>
      <vt:lpstr>Apresentação do PowerPoint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Futuro de taxa média de depósito interfinanceiro de um dia (DI1)</vt:lpstr>
      <vt:lpstr>Exercício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159</cp:revision>
  <cp:lastPrinted>2014-08-27T14:52:51Z</cp:lastPrinted>
  <dcterms:created xsi:type="dcterms:W3CDTF">2005-10-15T00:30:50Z</dcterms:created>
  <dcterms:modified xsi:type="dcterms:W3CDTF">2020-05-05T20:29:17Z</dcterms:modified>
</cp:coreProperties>
</file>